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7" r:id="rId2"/>
    <p:sldId id="259" r:id="rId3"/>
    <p:sldId id="260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9" r:id="rId12"/>
    <p:sldId id="272" r:id="rId13"/>
    <p:sldId id="273" r:id="rId14"/>
    <p:sldId id="274" r:id="rId15"/>
    <p:sldId id="280" r:id="rId16"/>
    <p:sldId id="276" r:id="rId17"/>
    <p:sldId id="282" r:id="rId18"/>
    <p:sldId id="283" r:id="rId19"/>
    <p:sldId id="284" r:id="rId20"/>
    <p:sldId id="285" r:id="rId21"/>
    <p:sldId id="277" r:id="rId22"/>
    <p:sldId id="286" r:id="rId23"/>
    <p:sldId id="281" r:id="rId24"/>
    <p:sldId id="287" r:id="rId25"/>
    <p:sldId id="288" r:id="rId26"/>
    <p:sldId id="278" r:id="rId27"/>
    <p:sldId id="289" r:id="rId28"/>
    <p:sldId id="290" r:id="rId29"/>
    <p:sldId id="291" r:id="rId30"/>
    <p:sldId id="293" r:id="rId31"/>
    <p:sldId id="294" r:id="rId32"/>
    <p:sldId id="295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50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254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52144C-4D61-42D8-9B61-2CA70AA19370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EB532-A853-4CC6-9928-6679D6E052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910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5A05C-F0C7-42B6-A6FD-D285A38D148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962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2741460"/>
      </p:ext>
    </p:extLst>
  </p:cSld>
  <p:clrMapOvr>
    <a:masterClrMapping/>
  </p:clrMapOvr>
  <p:transition spd="slow" advClick="0" advTm="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1" name="组合 270"/>
          <p:cNvGrpSpPr/>
          <p:nvPr/>
        </p:nvGrpSpPr>
        <p:grpSpPr>
          <a:xfrm>
            <a:off x="10428347" y="989115"/>
            <a:ext cx="1531565" cy="2922589"/>
            <a:chOff x="9409598" y="200100"/>
            <a:chExt cx="2111097" cy="4028474"/>
          </a:xfrm>
        </p:grpSpPr>
        <p:sp>
          <p:nvSpPr>
            <p:cNvPr id="85" name="Freeform 22"/>
            <p:cNvSpPr>
              <a:spLocks/>
            </p:cNvSpPr>
            <p:nvPr/>
          </p:nvSpPr>
          <p:spPr bwMode="auto">
            <a:xfrm>
              <a:off x="9815343" y="3723680"/>
              <a:ext cx="298970" cy="504894"/>
            </a:xfrm>
            <a:custGeom>
              <a:avLst/>
              <a:gdLst>
                <a:gd name="T0" fmla="*/ 70 w 122"/>
                <a:gd name="T1" fmla="*/ 0 h 206"/>
                <a:gd name="T2" fmla="*/ 11 w 122"/>
                <a:gd name="T3" fmla="*/ 13 h 206"/>
                <a:gd name="T4" fmla="*/ 5 w 122"/>
                <a:gd name="T5" fmla="*/ 65 h 206"/>
                <a:gd name="T6" fmla="*/ 19 w 122"/>
                <a:gd name="T7" fmla="*/ 81 h 206"/>
                <a:gd name="T8" fmla="*/ 11 w 122"/>
                <a:gd name="T9" fmla="*/ 126 h 206"/>
                <a:gd name="T10" fmla="*/ 40 w 122"/>
                <a:gd name="T11" fmla="*/ 200 h 206"/>
                <a:gd name="T12" fmla="*/ 72 w 122"/>
                <a:gd name="T13" fmla="*/ 192 h 206"/>
                <a:gd name="T14" fmla="*/ 79 w 122"/>
                <a:gd name="T15" fmla="*/ 108 h 206"/>
                <a:gd name="T16" fmla="*/ 122 w 122"/>
                <a:gd name="T17" fmla="*/ 35 h 206"/>
                <a:gd name="T18" fmla="*/ 70 w 122"/>
                <a:gd name="T1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206">
                  <a:moveTo>
                    <a:pt x="70" y="0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0" y="63"/>
                    <a:pt x="5" y="65"/>
                  </a:cubicBezTo>
                  <a:cubicBezTo>
                    <a:pt x="10" y="68"/>
                    <a:pt x="19" y="81"/>
                    <a:pt x="19" y="81"/>
                  </a:cubicBezTo>
                  <a:cubicBezTo>
                    <a:pt x="13" y="111"/>
                    <a:pt x="11" y="111"/>
                    <a:pt x="11" y="126"/>
                  </a:cubicBezTo>
                  <a:cubicBezTo>
                    <a:pt x="11" y="146"/>
                    <a:pt x="23" y="190"/>
                    <a:pt x="40" y="200"/>
                  </a:cubicBezTo>
                  <a:cubicBezTo>
                    <a:pt x="50" y="206"/>
                    <a:pt x="72" y="203"/>
                    <a:pt x="72" y="192"/>
                  </a:cubicBezTo>
                  <a:cubicBezTo>
                    <a:pt x="71" y="153"/>
                    <a:pt x="74" y="128"/>
                    <a:pt x="79" y="108"/>
                  </a:cubicBezTo>
                  <a:cubicBezTo>
                    <a:pt x="84" y="88"/>
                    <a:pt x="122" y="35"/>
                    <a:pt x="122" y="35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72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6"/>
            <p:cNvSpPr>
              <a:spLocks/>
            </p:cNvSpPr>
            <p:nvPr/>
          </p:nvSpPr>
          <p:spPr bwMode="auto">
            <a:xfrm>
              <a:off x="9815343" y="3749611"/>
              <a:ext cx="161688" cy="474387"/>
            </a:xfrm>
            <a:custGeom>
              <a:avLst/>
              <a:gdLst>
                <a:gd name="T0" fmla="*/ 42 w 66"/>
                <a:gd name="T1" fmla="*/ 173 h 194"/>
                <a:gd name="T2" fmla="*/ 27 w 66"/>
                <a:gd name="T3" fmla="*/ 82 h 194"/>
                <a:gd name="T4" fmla="*/ 27 w 66"/>
                <a:gd name="T5" fmla="*/ 0 h 194"/>
                <a:gd name="T6" fmla="*/ 11 w 66"/>
                <a:gd name="T7" fmla="*/ 3 h 194"/>
                <a:gd name="T8" fmla="*/ 5 w 66"/>
                <a:gd name="T9" fmla="*/ 55 h 194"/>
                <a:gd name="T10" fmla="*/ 19 w 66"/>
                <a:gd name="T11" fmla="*/ 71 h 194"/>
                <a:gd name="T12" fmla="*/ 11 w 66"/>
                <a:gd name="T13" fmla="*/ 116 h 194"/>
                <a:gd name="T14" fmla="*/ 40 w 66"/>
                <a:gd name="T15" fmla="*/ 190 h 194"/>
                <a:gd name="T16" fmla="*/ 66 w 66"/>
                <a:gd name="T17" fmla="*/ 190 h 194"/>
                <a:gd name="T18" fmla="*/ 42 w 66"/>
                <a:gd name="T19" fmla="*/ 173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194">
                  <a:moveTo>
                    <a:pt x="42" y="173"/>
                  </a:moveTo>
                  <a:cubicBezTo>
                    <a:pt x="22" y="143"/>
                    <a:pt x="22" y="107"/>
                    <a:pt x="27" y="82"/>
                  </a:cubicBezTo>
                  <a:cubicBezTo>
                    <a:pt x="31" y="65"/>
                    <a:pt x="23" y="24"/>
                    <a:pt x="27" y="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0" y="53"/>
                    <a:pt x="5" y="55"/>
                  </a:cubicBezTo>
                  <a:cubicBezTo>
                    <a:pt x="10" y="58"/>
                    <a:pt x="19" y="71"/>
                    <a:pt x="19" y="71"/>
                  </a:cubicBezTo>
                  <a:cubicBezTo>
                    <a:pt x="13" y="101"/>
                    <a:pt x="11" y="101"/>
                    <a:pt x="11" y="116"/>
                  </a:cubicBezTo>
                  <a:cubicBezTo>
                    <a:pt x="11" y="136"/>
                    <a:pt x="23" y="180"/>
                    <a:pt x="40" y="190"/>
                  </a:cubicBezTo>
                  <a:cubicBezTo>
                    <a:pt x="47" y="194"/>
                    <a:pt x="59" y="194"/>
                    <a:pt x="66" y="190"/>
                  </a:cubicBezTo>
                  <a:cubicBezTo>
                    <a:pt x="58" y="188"/>
                    <a:pt x="46" y="179"/>
                    <a:pt x="42" y="173"/>
                  </a:cubicBezTo>
                  <a:close/>
                </a:path>
              </a:pathLst>
            </a:custGeom>
            <a:solidFill>
              <a:srgbClr val="351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70" name="组合 269"/>
            <p:cNvGrpSpPr/>
            <p:nvPr/>
          </p:nvGrpSpPr>
          <p:grpSpPr>
            <a:xfrm>
              <a:off x="9409598" y="200100"/>
              <a:ext cx="2111097" cy="3776789"/>
              <a:chOff x="9409598" y="200100"/>
              <a:chExt cx="2111097" cy="3776789"/>
            </a:xfrm>
          </p:grpSpPr>
          <p:sp>
            <p:nvSpPr>
              <p:cNvPr id="78" name="Freeform 15"/>
              <p:cNvSpPr>
                <a:spLocks/>
              </p:cNvSpPr>
              <p:nvPr/>
            </p:nvSpPr>
            <p:spPr bwMode="auto">
              <a:xfrm>
                <a:off x="9473663" y="1415811"/>
                <a:ext cx="1275200" cy="1882293"/>
              </a:xfrm>
              <a:custGeom>
                <a:avLst/>
                <a:gdLst>
                  <a:gd name="T0" fmla="*/ 0 w 521"/>
                  <a:gd name="T1" fmla="*/ 769 h 769"/>
                  <a:gd name="T2" fmla="*/ 107 w 521"/>
                  <a:gd name="T3" fmla="*/ 652 h 769"/>
                  <a:gd name="T4" fmla="*/ 304 w 521"/>
                  <a:gd name="T5" fmla="*/ 651 h 769"/>
                  <a:gd name="T6" fmla="*/ 338 w 521"/>
                  <a:gd name="T7" fmla="*/ 698 h 769"/>
                  <a:gd name="T8" fmla="*/ 503 w 521"/>
                  <a:gd name="T9" fmla="*/ 113 h 769"/>
                  <a:gd name="T10" fmla="*/ 472 w 521"/>
                  <a:gd name="T11" fmla="*/ 15 h 769"/>
                  <a:gd name="T12" fmla="*/ 336 w 521"/>
                  <a:gd name="T13" fmla="*/ 113 h 769"/>
                  <a:gd name="T14" fmla="*/ 261 w 521"/>
                  <a:gd name="T15" fmla="*/ 260 h 769"/>
                  <a:gd name="T16" fmla="*/ 210 w 521"/>
                  <a:gd name="T17" fmla="*/ 374 h 769"/>
                  <a:gd name="T18" fmla="*/ 154 w 521"/>
                  <a:gd name="T19" fmla="*/ 500 h 769"/>
                  <a:gd name="T20" fmla="*/ 87 w 521"/>
                  <a:gd name="T21" fmla="*/ 606 h 769"/>
                  <a:gd name="T22" fmla="*/ 32 w 521"/>
                  <a:gd name="T23" fmla="*/ 686 h 769"/>
                  <a:gd name="T24" fmla="*/ 0 w 521"/>
                  <a:gd name="T25" fmla="*/ 769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1" h="769">
                    <a:moveTo>
                      <a:pt x="0" y="769"/>
                    </a:moveTo>
                    <a:cubicBezTo>
                      <a:pt x="1" y="720"/>
                      <a:pt x="56" y="667"/>
                      <a:pt x="107" y="652"/>
                    </a:cubicBezTo>
                    <a:cubicBezTo>
                      <a:pt x="159" y="636"/>
                      <a:pt x="267" y="617"/>
                      <a:pt x="304" y="651"/>
                    </a:cubicBezTo>
                    <a:cubicBezTo>
                      <a:pt x="341" y="684"/>
                      <a:pt x="338" y="698"/>
                      <a:pt x="338" y="698"/>
                    </a:cubicBezTo>
                    <a:cubicBezTo>
                      <a:pt x="338" y="698"/>
                      <a:pt x="502" y="135"/>
                      <a:pt x="503" y="113"/>
                    </a:cubicBezTo>
                    <a:cubicBezTo>
                      <a:pt x="504" y="91"/>
                      <a:pt x="521" y="0"/>
                      <a:pt x="472" y="15"/>
                    </a:cubicBezTo>
                    <a:cubicBezTo>
                      <a:pt x="423" y="30"/>
                      <a:pt x="353" y="91"/>
                      <a:pt x="336" y="113"/>
                    </a:cubicBezTo>
                    <a:cubicBezTo>
                      <a:pt x="319" y="136"/>
                      <a:pt x="261" y="260"/>
                      <a:pt x="261" y="260"/>
                    </a:cubicBezTo>
                    <a:cubicBezTo>
                      <a:pt x="210" y="374"/>
                      <a:pt x="210" y="374"/>
                      <a:pt x="210" y="374"/>
                    </a:cubicBezTo>
                    <a:cubicBezTo>
                      <a:pt x="154" y="500"/>
                      <a:pt x="154" y="500"/>
                      <a:pt x="154" y="500"/>
                    </a:cubicBezTo>
                    <a:cubicBezTo>
                      <a:pt x="87" y="606"/>
                      <a:pt x="87" y="606"/>
                      <a:pt x="87" y="606"/>
                    </a:cubicBezTo>
                    <a:cubicBezTo>
                      <a:pt x="32" y="686"/>
                      <a:pt x="32" y="686"/>
                      <a:pt x="32" y="686"/>
                    </a:cubicBezTo>
                    <a:cubicBezTo>
                      <a:pt x="0" y="769"/>
                      <a:pt x="0" y="769"/>
                      <a:pt x="0" y="769"/>
                    </a:cubicBezTo>
                  </a:path>
                </a:pathLst>
              </a:custGeom>
              <a:solidFill>
                <a:srgbClr val="89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6"/>
              <p:cNvSpPr>
                <a:spLocks/>
              </p:cNvSpPr>
              <p:nvPr/>
            </p:nvSpPr>
            <p:spPr bwMode="auto">
              <a:xfrm>
                <a:off x="10442266" y="1104638"/>
                <a:ext cx="86945" cy="186094"/>
              </a:xfrm>
              <a:custGeom>
                <a:avLst/>
                <a:gdLst>
                  <a:gd name="T0" fmla="*/ 7 w 35"/>
                  <a:gd name="T1" fmla="*/ 4 h 76"/>
                  <a:gd name="T2" fmla="*/ 10 w 35"/>
                  <a:gd name="T3" fmla="*/ 46 h 76"/>
                  <a:gd name="T4" fmla="*/ 8 w 35"/>
                  <a:gd name="T5" fmla="*/ 76 h 76"/>
                  <a:gd name="T6" fmla="*/ 34 w 35"/>
                  <a:gd name="T7" fmla="*/ 51 h 76"/>
                  <a:gd name="T8" fmla="*/ 20 w 35"/>
                  <a:gd name="T9" fmla="*/ 3 h 76"/>
                  <a:gd name="T10" fmla="*/ 7 w 35"/>
                  <a:gd name="T11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76">
                    <a:moveTo>
                      <a:pt x="7" y="4"/>
                    </a:moveTo>
                    <a:cubicBezTo>
                      <a:pt x="0" y="23"/>
                      <a:pt x="5" y="34"/>
                      <a:pt x="10" y="46"/>
                    </a:cubicBezTo>
                    <a:cubicBezTo>
                      <a:pt x="14" y="59"/>
                      <a:pt x="12" y="72"/>
                      <a:pt x="8" y="76"/>
                    </a:cubicBezTo>
                    <a:cubicBezTo>
                      <a:pt x="8" y="76"/>
                      <a:pt x="35" y="69"/>
                      <a:pt x="34" y="51"/>
                    </a:cubicBezTo>
                    <a:cubicBezTo>
                      <a:pt x="34" y="32"/>
                      <a:pt x="26" y="7"/>
                      <a:pt x="20" y="3"/>
                    </a:cubicBezTo>
                    <a:cubicBezTo>
                      <a:pt x="13" y="0"/>
                      <a:pt x="7" y="4"/>
                      <a:pt x="7" y="4"/>
                    </a:cubicBezTo>
                    <a:close/>
                  </a:path>
                </a:pathLst>
              </a:custGeom>
              <a:solidFill>
                <a:srgbClr val="A04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7"/>
              <p:cNvSpPr>
                <a:spLocks/>
              </p:cNvSpPr>
              <p:nvPr/>
            </p:nvSpPr>
            <p:spPr bwMode="auto">
              <a:xfrm>
                <a:off x="9705518" y="3488774"/>
                <a:ext cx="323376" cy="488115"/>
              </a:xfrm>
              <a:custGeom>
                <a:avLst/>
                <a:gdLst>
                  <a:gd name="T0" fmla="*/ 89 w 132"/>
                  <a:gd name="T1" fmla="*/ 0 h 199"/>
                  <a:gd name="T2" fmla="*/ 28 w 132"/>
                  <a:gd name="T3" fmla="*/ 0 h 199"/>
                  <a:gd name="T4" fmla="*/ 12 w 132"/>
                  <a:gd name="T5" fmla="*/ 50 h 199"/>
                  <a:gd name="T6" fmla="*/ 22 w 132"/>
                  <a:gd name="T7" fmla="*/ 68 h 199"/>
                  <a:gd name="T8" fmla="*/ 5 w 132"/>
                  <a:gd name="T9" fmla="*/ 110 h 199"/>
                  <a:gd name="T10" fmla="*/ 18 w 132"/>
                  <a:gd name="T11" fmla="*/ 189 h 199"/>
                  <a:gd name="T12" fmla="*/ 50 w 132"/>
                  <a:gd name="T13" fmla="*/ 187 h 199"/>
                  <a:gd name="T14" fmla="*/ 75 w 132"/>
                  <a:gd name="T15" fmla="*/ 107 h 199"/>
                  <a:gd name="T16" fmla="*/ 132 w 132"/>
                  <a:gd name="T17" fmla="*/ 44 h 199"/>
                  <a:gd name="T18" fmla="*/ 89 w 132"/>
                  <a:gd name="T19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199">
                    <a:moveTo>
                      <a:pt x="89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7" y="46"/>
                      <a:pt x="12" y="50"/>
                    </a:cubicBezTo>
                    <a:cubicBezTo>
                      <a:pt x="17" y="53"/>
                      <a:pt x="22" y="68"/>
                      <a:pt x="22" y="68"/>
                    </a:cubicBezTo>
                    <a:cubicBezTo>
                      <a:pt x="9" y="96"/>
                      <a:pt x="8" y="96"/>
                      <a:pt x="5" y="110"/>
                    </a:cubicBezTo>
                    <a:cubicBezTo>
                      <a:pt x="0" y="130"/>
                      <a:pt x="3" y="175"/>
                      <a:pt x="18" y="189"/>
                    </a:cubicBezTo>
                    <a:cubicBezTo>
                      <a:pt x="27" y="196"/>
                      <a:pt x="48" y="199"/>
                      <a:pt x="50" y="187"/>
                    </a:cubicBezTo>
                    <a:cubicBezTo>
                      <a:pt x="58" y="150"/>
                      <a:pt x="66" y="125"/>
                      <a:pt x="75" y="107"/>
                    </a:cubicBezTo>
                    <a:cubicBezTo>
                      <a:pt x="84" y="88"/>
                      <a:pt x="132" y="44"/>
                      <a:pt x="132" y="44"/>
                    </a:cubicBezTo>
                    <a:cubicBezTo>
                      <a:pt x="89" y="0"/>
                      <a:pt x="89" y="0"/>
                      <a:pt x="89" y="0"/>
                    </a:cubicBezTo>
                  </a:path>
                </a:pathLst>
              </a:custGeom>
              <a:solidFill>
                <a:srgbClr val="72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8"/>
              <p:cNvSpPr>
                <a:spLocks/>
              </p:cNvSpPr>
              <p:nvPr/>
            </p:nvSpPr>
            <p:spPr bwMode="auto">
              <a:xfrm>
                <a:off x="9920593" y="3644361"/>
                <a:ext cx="62540" cy="62540"/>
              </a:xfrm>
              <a:custGeom>
                <a:avLst/>
                <a:gdLst>
                  <a:gd name="T0" fmla="*/ 25 w 25"/>
                  <a:gd name="T1" fmla="*/ 0 h 26"/>
                  <a:gd name="T2" fmla="*/ 0 w 25"/>
                  <a:gd name="T3" fmla="*/ 26 h 26"/>
                  <a:gd name="T4" fmla="*/ 0 w 25"/>
                  <a:gd name="T5" fmla="*/ 26 h 26"/>
                  <a:gd name="T6" fmla="*/ 25 w 25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6">
                    <a:moveTo>
                      <a:pt x="25" y="0"/>
                    </a:moveTo>
                    <a:cubicBezTo>
                      <a:pt x="17" y="8"/>
                      <a:pt x="8" y="17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8" y="17"/>
                      <a:pt x="17" y="8"/>
                      <a:pt x="25" y="0"/>
                    </a:cubicBezTo>
                  </a:path>
                </a:pathLst>
              </a:custGeom>
              <a:solidFill>
                <a:srgbClr val="CE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9"/>
              <p:cNvSpPr>
                <a:spLocks/>
              </p:cNvSpPr>
              <p:nvPr/>
            </p:nvSpPr>
            <p:spPr bwMode="auto">
              <a:xfrm>
                <a:off x="9859579" y="3488774"/>
                <a:ext cx="135757" cy="218126"/>
              </a:xfrm>
              <a:custGeom>
                <a:avLst/>
                <a:gdLst>
                  <a:gd name="T0" fmla="*/ 14 w 55"/>
                  <a:gd name="T1" fmla="*/ 0 h 89"/>
                  <a:gd name="T2" fmla="*/ 0 w 55"/>
                  <a:gd name="T3" fmla="*/ 0 h 89"/>
                  <a:gd name="T4" fmla="*/ 3 w 55"/>
                  <a:gd name="T5" fmla="*/ 1 h 89"/>
                  <a:gd name="T6" fmla="*/ 16 w 55"/>
                  <a:gd name="T7" fmla="*/ 24 h 89"/>
                  <a:gd name="T8" fmla="*/ 25 w 55"/>
                  <a:gd name="T9" fmla="*/ 87 h 89"/>
                  <a:gd name="T10" fmla="*/ 25 w 55"/>
                  <a:gd name="T11" fmla="*/ 89 h 89"/>
                  <a:gd name="T12" fmla="*/ 50 w 55"/>
                  <a:gd name="T13" fmla="*/ 63 h 89"/>
                  <a:gd name="T14" fmla="*/ 55 w 55"/>
                  <a:gd name="T15" fmla="*/ 58 h 89"/>
                  <a:gd name="T16" fmla="*/ 14 w 55"/>
                  <a:gd name="T1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89">
                    <a:moveTo>
                      <a:pt x="1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12" y="1"/>
                      <a:pt x="14" y="15"/>
                      <a:pt x="16" y="24"/>
                    </a:cubicBezTo>
                    <a:cubicBezTo>
                      <a:pt x="19" y="32"/>
                      <a:pt x="25" y="87"/>
                      <a:pt x="25" y="87"/>
                    </a:cubicBezTo>
                    <a:cubicBezTo>
                      <a:pt x="25" y="87"/>
                      <a:pt x="25" y="88"/>
                      <a:pt x="25" y="89"/>
                    </a:cubicBezTo>
                    <a:cubicBezTo>
                      <a:pt x="33" y="80"/>
                      <a:pt x="42" y="71"/>
                      <a:pt x="50" y="63"/>
                    </a:cubicBezTo>
                    <a:cubicBezTo>
                      <a:pt x="51" y="61"/>
                      <a:pt x="53" y="60"/>
                      <a:pt x="55" y="58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5C29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0"/>
              <p:cNvSpPr>
                <a:spLocks/>
              </p:cNvSpPr>
              <p:nvPr/>
            </p:nvSpPr>
            <p:spPr bwMode="auto">
              <a:xfrm>
                <a:off x="9890086" y="3009812"/>
                <a:ext cx="491166" cy="648278"/>
              </a:xfrm>
              <a:custGeom>
                <a:avLst/>
                <a:gdLst>
                  <a:gd name="T0" fmla="*/ 0 w 201"/>
                  <a:gd name="T1" fmla="*/ 194 h 265"/>
                  <a:gd name="T2" fmla="*/ 51 w 201"/>
                  <a:gd name="T3" fmla="*/ 265 h 265"/>
                  <a:gd name="T4" fmla="*/ 201 w 201"/>
                  <a:gd name="T5" fmla="*/ 144 h 265"/>
                  <a:gd name="T6" fmla="*/ 201 w 201"/>
                  <a:gd name="T7" fmla="*/ 0 h 265"/>
                  <a:gd name="T8" fmla="*/ 96 w 201"/>
                  <a:gd name="T9" fmla="*/ 73 h 265"/>
                  <a:gd name="T10" fmla="*/ 0 w 201"/>
                  <a:gd name="T11" fmla="*/ 194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1" h="265">
                    <a:moveTo>
                      <a:pt x="0" y="194"/>
                    </a:moveTo>
                    <a:cubicBezTo>
                      <a:pt x="51" y="265"/>
                      <a:pt x="51" y="265"/>
                      <a:pt x="51" y="265"/>
                    </a:cubicBezTo>
                    <a:cubicBezTo>
                      <a:pt x="201" y="144"/>
                      <a:pt x="201" y="144"/>
                      <a:pt x="201" y="144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118" y="54"/>
                      <a:pt x="96" y="73"/>
                    </a:cubicBezTo>
                    <a:cubicBezTo>
                      <a:pt x="64" y="101"/>
                      <a:pt x="0" y="194"/>
                      <a:pt x="0" y="194"/>
                    </a:cubicBezTo>
                  </a:path>
                </a:pathLst>
              </a:custGeom>
              <a:solidFill>
                <a:srgbClr val="31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1"/>
              <p:cNvSpPr>
                <a:spLocks/>
              </p:cNvSpPr>
              <p:nvPr/>
            </p:nvSpPr>
            <p:spPr bwMode="auto">
              <a:xfrm>
                <a:off x="9705518" y="3488774"/>
                <a:ext cx="109826" cy="483539"/>
              </a:xfrm>
              <a:custGeom>
                <a:avLst/>
                <a:gdLst>
                  <a:gd name="T0" fmla="*/ 23 w 45"/>
                  <a:gd name="T1" fmla="*/ 173 h 197"/>
                  <a:gd name="T2" fmla="*/ 28 w 45"/>
                  <a:gd name="T3" fmla="*/ 81 h 197"/>
                  <a:gd name="T4" fmla="*/ 45 w 45"/>
                  <a:gd name="T5" fmla="*/ 0 h 197"/>
                  <a:gd name="T6" fmla="*/ 28 w 45"/>
                  <a:gd name="T7" fmla="*/ 0 h 197"/>
                  <a:gd name="T8" fmla="*/ 12 w 45"/>
                  <a:gd name="T9" fmla="*/ 50 h 197"/>
                  <a:gd name="T10" fmla="*/ 22 w 45"/>
                  <a:gd name="T11" fmla="*/ 68 h 197"/>
                  <a:gd name="T12" fmla="*/ 5 w 45"/>
                  <a:gd name="T13" fmla="*/ 110 h 197"/>
                  <a:gd name="T14" fmla="*/ 18 w 45"/>
                  <a:gd name="T15" fmla="*/ 189 h 197"/>
                  <a:gd name="T16" fmla="*/ 43 w 45"/>
                  <a:gd name="T17" fmla="*/ 194 h 197"/>
                  <a:gd name="T18" fmla="*/ 23 w 45"/>
                  <a:gd name="T19" fmla="*/ 17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197">
                    <a:moveTo>
                      <a:pt x="23" y="173"/>
                    </a:moveTo>
                    <a:cubicBezTo>
                      <a:pt x="10" y="139"/>
                      <a:pt x="18" y="104"/>
                      <a:pt x="28" y="81"/>
                    </a:cubicBezTo>
                    <a:cubicBezTo>
                      <a:pt x="35" y="64"/>
                      <a:pt x="36" y="23"/>
                      <a:pt x="4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7" y="46"/>
                      <a:pt x="12" y="50"/>
                    </a:cubicBezTo>
                    <a:cubicBezTo>
                      <a:pt x="17" y="53"/>
                      <a:pt x="22" y="68"/>
                      <a:pt x="22" y="68"/>
                    </a:cubicBezTo>
                    <a:cubicBezTo>
                      <a:pt x="9" y="96"/>
                      <a:pt x="8" y="96"/>
                      <a:pt x="5" y="110"/>
                    </a:cubicBezTo>
                    <a:cubicBezTo>
                      <a:pt x="0" y="130"/>
                      <a:pt x="3" y="175"/>
                      <a:pt x="18" y="189"/>
                    </a:cubicBezTo>
                    <a:cubicBezTo>
                      <a:pt x="24" y="194"/>
                      <a:pt x="35" y="197"/>
                      <a:pt x="43" y="194"/>
                    </a:cubicBezTo>
                    <a:cubicBezTo>
                      <a:pt x="35" y="191"/>
                      <a:pt x="25" y="179"/>
                      <a:pt x="23" y="173"/>
                    </a:cubicBezTo>
                    <a:close/>
                  </a:path>
                </a:pathLst>
              </a:custGeom>
              <a:solidFill>
                <a:srgbClr val="351E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3"/>
              <p:cNvSpPr>
                <a:spLocks noEditPoints="1"/>
              </p:cNvSpPr>
              <p:nvPr/>
            </p:nvSpPr>
            <p:spPr bwMode="auto">
              <a:xfrm>
                <a:off x="10033470" y="3860962"/>
                <a:ext cx="44235" cy="71692"/>
              </a:xfrm>
              <a:custGeom>
                <a:avLst/>
                <a:gdLst>
                  <a:gd name="T0" fmla="*/ 17 w 18"/>
                  <a:gd name="T1" fmla="*/ 2 h 29"/>
                  <a:gd name="T2" fmla="*/ 0 w 18"/>
                  <a:gd name="T3" fmla="*/ 29 h 29"/>
                  <a:gd name="T4" fmla="*/ 0 w 18"/>
                  <a:gd name="T5" fmla="*/ 29 h 29"/>
                  <a:gd name="T6" fmla="*/ 17 w 18"/>
                  <a:gd name="T7" fmla="*/ 2 h 29"/>
                  <a:gd name="T8" fmla="*/ 17 w 18"/>
                  <a:gd name="T9" fmla="*/ 1 h 29"/>
                  <a:gd name="T10" fmla="*/ 17 w 18"/>
                  <a:gd name="T11" fmla="*/ 2 h 29"/>
                  <a:gd name="T12" fmla="*/ 17 w 18"/>
                  <a:gd name="T13" fmla="*/ 1 h 29"/>
                  <a:gd name="T14" fmla="*/ 18 w 18"/>
                  <a:gd name="T15" fmla="*/ 0 h 29"/>
                  <a:gd name="T16" fmla="*/ 17 w 18"/>
                  <a:gd name="T17" fmla="*/ 1 h 29"/>
                  <a:gd name="T18" fmla="*/ 18 w 18"/>
                  <a:gd name="T19" fmla="*/ 0 h 29"/>
                  <a:gd name="T20" fmla="*/ 18 w 18"/>
                  <a:gd name="T21" fmla="*/ 0 h 29"/>
                  <a:gd name="T22" fmla="*/ 18 w 18"/>
                  <a:gd name="T23" fmla="*/ 0 h 29"/>
                  <a:gd name="T24" fmla="*/ 18 w 18"/>
                  <a:gd name="T25" fmla="*/ 0 h 29"/>
                  <a:gd name="T26" fmla="*/ 18 w 18"/>
                  <a:gd name="T27" fmla="*/ 0 h 29"/>
                  <a:gd name="T28" fmla="*/ 18 w 18"/>
                  <a:gd name="T29" fmla="*/ 0 h 29"/>
                  <a:gd name="T30" fmla="*/ 18 w 18"/>
                  <a:gd name="T31" fmla="*/ 0 h 29"/>
                  <a:gd name="T32" fmla="*/ 18 w 18"/>
                  <a:gd name="T33" fmla="*/ 0 h 29"/>
                  <a:gd name="T34" fmla="*/ 18 w 18"/>
                  <a:gd name="T35" fmla="*/ 0 h 29"/>
                  <a:gd name="T36" fmla="*/ 18 w 18"/>
                  <a:gd name="T3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" h="29">
                    <a:moveTo>
                      <a:pt x="17" y="2"/>
                    </a:moveTo>
                    <a:cubicBezTo>
                      <a:pt x="12" y="10"/>
                      <a:pt x="5" y="20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5" y="20"/>
                      <a:pt x="12" y="10"/>
                      <a:pt x="17" y="2"/>
                    </a:cubicBezTo>
                    <a:moveTo>
                      <a:pt x="17" y="1"/>
                    </a:moveTo>
                    <a:cubicBezTo>
                      <a:pt x="17" y="1"/>
                      <a:pt x="17" y="2"/>
                      <a:pt x="17" y="2"/>
                    </a:cubicBezTo>
                    <a:cubicBezTo>
                      <a:pt x="17" y="2"/>
                      <a:pt x="17" y="1"/>
                      <a:pt x="17" y="1"/>
                    </a:cubicBezTo>
                    <a:moveTo>
                      <a:pt x="18" y="0"/>
                    </a:moveTo>
                    <a:cubicBezTo>
                      <a:pt x="18" y="1"/>
                      <a:pt x="18" y="1"/>
                      <a:pt x="17" y="1"/>
                    </a:cubicBezTo>
                    <a:cubicBezTo>
                      <a:pt x="18" y="1"/>
                      <a:pt x="18" y="1"/>
                      <a:pt x="18" y="0"/>
                    </a:cubicBezTo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CE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4"/>
              <p:cNvSpPr>
                <a:spLocks/>
              </p:cNvSpPr>
              <p:nvPr/>
            </p:nvSpPr>
            <p:spPr bwMode="auto">
              <a:xfrm>
                <a:off x="9951100" y="3731306"/>
                <a:ext cx="129656" cy="201347"/>
              </a:xfrm>
              <a:custGeom>
                <a:avLst/>
                <a:gdLst>
                  <a:gd name="T0" fmla="*/ 3 w 53"/>
                  <a:gd name="T1" fmla="*/ 0 h 82"/>
                  <a:gd name="T2" fmla="*/ 0 w 53"/>
                  <a:gd name="T3" fmla="*/ 1 h 82"/>
                  <a:gd name="T4" fmla="*/ 5 w 53"/>
                  <a:gd name="T5" fmla="*/ 8 h 82"/>
                  <a:gd name="T6" fmla="*/ 30 w 53"/>
                  <a:gd name="T7" fmla="*/ 72 h 82"/>
                  <a:gd name="T8" fmla="*/ 34 w 53"/>
                  <a:gd name="T9" fmla="*/ 82 h 82"/>
                  <a:gd name="T10" fmla="*/ 51 w 53"/>
                  <a:gd name="T11" fmla="*/ 55 h 82"/>
                  <a:gd name="T12" fmla="*/ 51 w 53"/>
                  <a:gd name="T13" fmla="*/ 55 h 82"/>
                  <a:gd name="T14" fmla="*/ 51 w 53"/>
                  <a:gd name="T15" fmla="*/ 54 h 82"/>
                  <a:gd name="T16" fmla="*/ 51 w 53"/>
                  <a:gd name="T17" fmla="*/ 54 h 82"/>
                  <a:gd name="T18" fmla="*/ 52 w 53"/>
                  <a:gd name="T19" fmla="*/ 53 h 82"/>
                  <a:gd name="T20" fmla="*/ 52 w 53"/>
                  <a:gd name="T21" fmla="*/ 53 h 82"/>
                  <a:gd name="T22" fmla="*/ 52 w 53"/>
                  <a:gd name="T23" fmla="*/ 53 h 82"/>
                  <a:gd name="T24" fmla="*/ 52 w 53"/>
                  <a:gd name="T25" fmla="*/ 53 h 82"/>
                  <a:gd name="T26" fmla="*/ 52 w 53"/>
                  <a:gd name="T27" fmla="*/ 53 h 82"/>
                  <a:gd name="T28" fmla="*/ 52 w 53"/>
                  <a:gd name="T29" fmla="*/ 53 h 82"/>
                  <a:gd name="T30" fmla="*/ 52 w 53"/>
                  <a:gd name="T31" fmla="*/ 53 h 82"/>
                  <a:gd name="T32" fmla="*/ 53 w 53"/>
                  <a:gd name="T33" fmla="*/ 52 h 82"/>
                  <a:gd name="T34" fmla="*/ 3 w 53"/>
                  <a:gd name="T35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3" h="82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3" y="4"/>
                      <a:pt x="5" y="8"/>
                    </a:cubicBezTo>
                    <a:cubicBezTo>
                      <a:pt x="9" y="17"/>
                      <a:pt x="27" y="64"/>
                      <a:pt x="30" y="72"/>
                    </a:cubicBezTo>
                    <a:cubicBezTo>
                      <a:pt x="31" y="75"/>
                      <a:pt x="32" y="78"/>
                      <a:pt x="34" y="82"/>
                    </a:cubicBezTo>
                    <a:cubicBezTo>
                      <a:pt x="39" y="73"/>
                      <a:pt x="46" y="63"/>
                      <a:pt x="51" y="55"/>
                    </a:cubicBezTo>
                    <a:cubicBezTo>
                      <a:pt x="51" y="55"/>
                      <a:pt x="51" y="55"/>
                      <a:pt x="51" y="55"/>
                    </a:cubicBezTo>
                    <a:cubicBezTo>
                      <a:pt x="51" y="55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2" y="54"/>
                      <a:pt x="52" y="54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3" y="53"/>
                      <a:pt x="53" y="52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5C29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5"/>
              <p:cNvSpPr>
                <a:spLocks/>
              </p:cNvSpPr>
              <p:nvPr/>
            </p:nvSpPr>
            <p:spPr bwMode="auto">
              <a:xfrm>
                <a:off x="9952626" y="3159297"/>
                <a:ext cx="456082" cy="729122"/>
              </a:xfrm>
              <a:custGeom>
                <a:avLst/>
                <a:gdLst>
                  <a:gd name="T0" fmla="*/ 0 w 186"/>
                  <a:gd name="T1" fmla="*/ 232 h 298"/>
                  <a:gd name="T2" fmla="*/ 62 w 186"/>
                  <a:gd name="T3" fmla="*/ 298 h 298"/>
                  <a:gd name="T4" fmla="*/ 186 w 186"/>
                  <a:gd name="T5" fmla="*/ 141 h 298"/>
                  <a:gd name="T6" fmla="*/ 156 w 186"/>
                  <a:gd name="T7" fmla="*/ 0 h 298"/>
                  <a:gd name="T8" fmla="*/ 90 w 186"/>
                  <a:gd name="T9" fmla="*/ 84 h 298"/>
                  <a:gd name="T10" fmla="*/ 0 w 186"/>
                  <a:gd name="T11" fmla="*/ 232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298">
                    <a:moveTo>
                      <a:pt x="0" y="232"/>
                    </a:moveTo>
                    <a:cubicBezTo>
                      <a:pt x="62" y="298"/>
                      <a:pt x="62" y="298"/>
                      <a:pt x="62" y="298"/>
                    </a:cubicBezTo>
                    <a:cubicBezTo>
                      <a:pt x="186" y="141"/>
                      <a:pt x="186" y="141"/>
                      <a:pt x="186" y="141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07" y="60"/>
                      <a:pt x="90" y="84"/>
                    </a:cubicBezTo>
                    <a:cubicBezTo>
                      <a:pt x="64" y="118"/>
                      <a:pt x="0" y="232"/>
                      <a:pt x="0" y="232"/>
                    </a:cubicBezTo>
                  </a:path>
                </a:pathLst>
              </a:custGeom>
              <a:solidFill>
                <a:srgbClr val="4E6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7"/>
              <p:cNvSpPr>
                <a:spLocks/>
              </p:cNvSpPr>
              <p:nvPr/>
            </p:nvSpPr>
            <p:spPr bwMode="auto">
              <a:xfrm>
                <a:off x="10308034" y="3609278"/>
                <a:ext cx="16779" cy="21355"/>
              </a:xfrm>
              <a:custGeom>
                <a:avLst/>
                <a:gdLst>
                  <a:gd name="T0" fmla="*/ 11 w 11"/>
                  <a:gd name="T1" fmla="*/ 0 h 14"/>
                  <a:gd name="T2" fmla="*/ 0 w 11"/>
                  <a:gd name="T3" fmla="*/ 14 h 14"/>
                  <a:gd name="T4" fmla="*/ 0 w 11"/>
                  <a:gd name="T5" fmla="*/ 14 h 14"/>
                  <a:gd name="T6" fmla="*/ 11 w 11"/>
                  <a:gd name="T7" fmla="*/ 0 h 14"/>
                  <a:gd name="T8" fmla="*/ 11 w 11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11" y="0"/>
                    </a:moveTo>
                    <a:lnTo>
                      <a:pt x="0" y="14"/>
                    </a:lnTo>
                    <a:lnTo>
                      <a:pt x="0" y="14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CE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8"/>
              <p:cNvSpPr>
                <a:spLocks/>
              </p:cNvSpPr>
              <p:nvPr/>
            </p:nvSpPr>
            <p:spPr bwMode="auto">
              <a:xfrm>
                <a:off x="10308034" y="3609278"/>
                <a:ext cx="16779" cy="21355"/>
              </a:xfrm>
              <a:custGeom>
                <a:avLst/>
                <a:gdLst>
                  <a:gd name="T0" fmla="*/ 11 w 11"/>
                  <a:gd name="T1" fmla="*/ 0 h 14"/>
                  <a:gd name="T2" fmla="*/ 0 w 11"/>
                  <a:gd name="T3" fmla="*/ 14 h 14"/>
                  <a:gd name="T4" fmla="*/ 0 w 11"/>
                  <a:gd name="T5" fmla="*/ 14 h 14"/>
                  <a:gd name="T6" fmla="*/ 11 w 11"/>
                  <a:gd name="T7" fmla="*/ 0 h 14"/>
                  <a:gd name="T8" fmla="*/ 11 w 11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11" y="0"/>
                    </a:moveTo>
                    <a:lnTo>
                      <a:pt x="0" y="14"/>
                    </a:lnTo>
                    <a:lnTo>
                      <a:pt x="0" y="14"/>
                    </a:lnTo>
                    <a:lnTo>
                      <a:pt x="11" y="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9"/>
              <p:cNvSpPr>
                <a:spLocks/>
              </p:cNvSpPr>
              <p:nvPr/>
            </p:nvSpPr>
            <p:spPr bwMode="auto">
              <a:xfrm>
                <a:off x="10100586" y="3406405"/>
                <a:ext cx="224228" cy="224228"/>
              </a:xfrm>
              <a:custGeom>
                <a:avLst/>
                <a:gdLst>
                  <a:gd name="T0" fmla="*/ 18 w 92"/>
                  <a:gd name="T1" fmla="*/ 0 h 92"/>
                  <a:gd name="T2" fmla="*/ 0 w 92"/>
                  <a:gd name="T3" fmla="*/ 28 h 92"/>
                  <a:gd name="T4" fmla="*/ 85 w 92"/>
                  <a:gd name="T5" fmla="*/ 92 h 92"/>
                  <a:gd name="T6" fmla="*/ 92 w 92"/>
                  <a:gd name="T7" fmla="*/ 83 h 92"/>
                  <a:gd name="T8" fmla="*/ 18 w 92"/>
                  <a:gd name="T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92">
                    <a:moveTo>
                      <a:pt x="18" y="0"/>
                    </a:moveTo>
                    <a:cubicBezTo>
                      <a:pt x="12" y="8"/>
                      <a:pt x="7" y="18"/>
                      <a:pt x="0" y="28"/>
                    </a:cubicBezTo>
                    <a:cubicBezTo>
                      <a:pt x="85" y="92"/>
                      <a:pt x="85" y="92"/>
                      <a:pt x="85" y="92"/>
                    </a:cubicBezTo>
                    <a:cubicBezTo>
                      <a:pt x="92" y="83"/>
                      <a:pt x="92" y="83"/>
                      <a:pt x="92" y="83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3F53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30"/>
              <p:cNvSpPr>
                <a:spLocks/>
              </p:cNvSpPr>
              <p:nvPr/>
            </p:nvSpPr>
            <p:spPr bwMode="auto">
              <a:xfrm>
                <a:off x="11230877" y="200100"/>
                <a:ext cx="289818" cy="294394"/>
              </a:xfrm>
              <a:custGeom>
                <a:avLst/>
                <a:gdLst>
                  <a:gd name="T0" fmla="*/ 0 w 190"/>
                  <a:gd name="T1" fmla="*/ 177 h 193"/>
                  <a:gd name="T2" fmla="*/ 90 w 190"/>
                  <a:gd name="T3" fmla="*/ 12 h 193"/>
                  <a:gd name="T4" fmla="*/ 182 w 190"/>
                  <a:gd name="T5" fmla="*/ 0 h 193"/>
                  <a:gd name="T6" fmla="*/ 190 w 190"/>
                  <a:gd name="T7" fmla="*/ 63 h 193"/>
                  <a:gd name="T8" fmla="*/ 161 w 190"/>
                  <a:gd name="T9" fmla="*/ 81 h 193"/>
                  <a:gd name="T10" fmla="*/ 162 w 190"/>
                  <a:gd name="T11" fmla="*/ 105 h 193"/>
                  <a:gd name="T12" fmla="*/ 88 w 190"/>
                  <a:gd name="T13" fmla="*/ 138 h 193"/>
                  <a:gd name="T14" fmla="*/ 74 w 190"/>
                  <a:gd name="T15" fmla="*/ 193 h 193"/>
                  <a:gd name="T16" fmla="*/ 0 w 190"/>
                  <a:gd name="T17" fmla="*/ 177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193">
                    <a:moveTo>
                      <a:pt x="0" y="177"/>
                    </a:moveTo>
                    <a:lnTo>
                      <a:pt x="90" y="12"/>
                    </a:lnTo>
                    <a:lnTo>
                      <a:pt x="182" y="0"/>
                    </a:lnTo>
                    <a:lnTo>
                      <a:pt x="190" y="63"/>
                    </a:lnTo>
                    <a:lnTo>
                      <a:pt x="161" y="81"/>
                    </a:lnTo>
                    <a:lnTo>
                      <a:pt x="162" y="105"/>
                    </a:lnTo>
                    <a:lnTo>
                      <a:pt x="88" y="138"/>
                    </a:lnTo>
                    <a:lnTo>
                      <a:pt x="74" y="193"/>
                    </a:lnTo>
                    <a:lnTo>
                      <a:pt x="0" y="177"/>
                    </a:lnTo>
                    <a:close/>
                  </a:path>
                </a:pathLst>
              </a:custGeom>
              <a:solidFill>
                <a:srgbClr val="FFA9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31"/>
              <p:cNvSpPr>
                <a:spLocks/>
              </p:cNvSpPr>
              <p:nvPr/>
            </p:nvSpPr>
            <p:spPr bwMode="auto">
              <a:xfrm>
                <a:off x="11230877" y="200100"/>
                <a:ext cx="289818" cy="294394"/>
              </a:xfrm>
              <a:custGeom>
                <a:avLst/>
                <a:gdLst>
                  <a:gd name="T0" fmla="*/ 0 w 190"/>
                  <a:gd name="T1" fmla="*/ 177 h 193"/>
                  <a:gd name="T2" fmla="*/ 90 w 190"/>
                  <a:gd name="T3" fmla="*/ 12 h 193"/>
                  <a:gd name="T4" fmla="*/ 182 w 190"/>
                  <a:gd name="T5" fmla="*/ 0 h 193"/>
                  <a:gd name="T6" fmla="*/ 190 w 190"/>
                  <a:gd name="T7" fmla="*/ 63 h 193"/>
                  <a:gd name="T8" fmla="*/ 161 w 190"/>
                  <a:gd name="T9" fmla="*/ 81 h 193"/>
                  <a:gd name="T10" fmla="*/ 162 w 190"/>
                  <a:gd name="T11" fmla="*/ 105 h 193"/>
                  <a:gd name="T12" fmla="*/ 88 w 190"/>
                  <a:gd name="T13" fmla="*/ 138 h 193"/>
                  <a:gd name="T14" fmla="*/ 74 w 190"/>
                  <a:gd name="T15" fmla="*/ 193 h 193"/>
                  <a:gd name="T16" fmla="*/ 0 w 190"/>
                  <a:gd name="T17" fmla="*/ 177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193">
                    <a:moveTo>
                      <a:pt x="0" y="177"/>
                    </a:moveTo>
                    <a:lnTo>
                      <a:pt x="90" y="12"/>
                    </a:lnTo>
                    <a:lnTo>
                      <a:pt x="182" y="0"/>
                    </a:lnTo>
                    <a:lnTo>
                      <a:pt x="190" y="63"/>
                    </a:lnTo>
                    <a:lnTo>
                      <a:pt x="161" y="81"/>
                    </a:lnTo>
                    <a:lnTo>
                      <a:pt x="162" y="105"/>
                    </a:lnTo>
                    <a:lnTo>
                      <a:pt x="88" y="138"/>
                    </a:lnTo>
                    <a:lnTo>
                      <a:pt x="74" y="193"/>
                    </a:lnTo>
                    <a:lnTo>
                      <a:pt x="0" y="17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32"/>
              <p:cNvSpPr>
                <a:spLocks/>
              </p:cNvSpPr>
              <p:nvPr/>
            </p:nvSpPr>
            <p:spPr bwMode="auto">
              <a:xfrm>
                <a:off x="10704628" y="389245"/>
                <a:ext cx="666582" cy="1200458"/>
              </a:xfrm>
              <a:custGeom>
                <a:avLst/>
                <a:gdLst>
                  <a:gd name="T0" fmla="*/ 90 w 272"/>
                  <a:gd name="T1" fmla="*/ 490 h 490"/>
                  <a:gd name="T2" fmla="*/ 171 w 272"/>
                  <a:gd name="T3" fmla="*/ 280 h 490"/>
                  <a:gd name="T4" fmla="*/ 272 w 272"/>
                  <a:gd name="T5" fmla="*/ 33 h 490"/>
                  <a:gd name="T6" fmla="*/ 223 w 272"/>
                  <a:gd name="T7" fmla="*/ 0 h 490"/>
                  <a:gd name="T8" fmla="*/ 150 w 272"/>
                  <a:gd name="T9" fmla="*/ 115 h 490"/>
                  <a:gd name="T10" fmla="*/ 84 w 272"/>
                  <a:gd name="T11" fmla="*/ 224 h 490"/>
                  <a:gd name="T12" fmla="*/ 43 w 272"/>
                  <a:gd name="T13" fmla="*/ 278 h 490"/>
                  <a:gd name="T14" fmla="*/ 0 w 272"/>
                  <a:gd name="T15" fmla="*/ 371 h 490"/>
                  <a:gd name="T16" fmla="*/ 14 w 272"/>
                  <a:gd name="T17" fmla="*/ 487 h 490"/>
                  <a:gd name="T18" fmla="*/ 90 w 272"/>
                  <a:gd name="T19" fmla="*/ 49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2" h="490">
                    <a:moveTo>
                      <a:pt x="90" y="490"/>
                    </a:moveTo>
                    <a:cubicBezTo>
                      <a:pt x="171" y="280"/>
                      <a:pt x="171" y="280"/>
                      <a:pt x="171" y="280"/>
                    </a:cubicBezTo>
                    <a:cubicBezTo>
                      <a:pt x="272" y="33"/>
                      <a:pt x="272" y="33"/>
                      <a:pt x="272" y="33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223" y="0"/>
                      <a:pt x="172" y="77"/>
                      <a:pt x="150" y="115"/>
                    </a:cubicBezTo>
                    <a:cubicBezTo>
                      <a:pt x="138" y="136"/>
                      <a:pt x="96" y="208"/>
                      <a:pt x="84" y="224"/>
                    </a:cubicBezTo>
                    <a:cubicBezTo>
                      <a:pt x="73" y="240"/>
                      <a:pt x="43" y="278"/>
                      <a:pt x="43" y="278"/>
                    </a:cubicBezTo>
                    <a:cubicBezTo>
                      <a:pt x="0" y="371"/>
                      <a:pt x="0" y="371"/>
                      <a:pt x="0" y="371"/>
                    </a:cubicBezTo>
                    <a:cubicBezTo>
                      <a:pt x="14" y="487"/>
                      <a:pt x="14" y="487"/>
                      <a:pt x="14" y="487"/>
                    </a:cubicBezTo>
                    <a:cubicBezTo>
                      <a:pt x="90" y="490"/>
                      <a:pt x="90" y="490"/>
                      <a:pt x="90" y="490"/>
                    </a:cubicBezTo>
                  </a:path>
                </a:pathLst>
              </a:custGeom>
              <a:solidFill>
                <a:srgbClr val="333A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33"/>
              <p:cNvSpPr>
                <a:spLocks/>
              </p:cNvSpPr>
              <p:nvPr/>
            </p:nvSpPr>
            <p:spPr bwMode="auto">
              <a:xfrm>
                <a:off x="11352905" y="457886"/>
                <a:ext cx="18304" cy="12203"/>
              </a:xfrm>
              <a:custGeom>
                <a:avLst/>
                <a:gdLst>
                  <a:gd name="T0" fmla="*/ 0 w 12"/>
                  <a:gd name="T1" fmla="*/ 0 h 8"/>
                  <a:gd name="T2" fmla="*/ 0 w 12"/>
                  <a:gd name="T3" fmla="*/ 0 h 8"/>
                  <a:gd name="T4" fmla="*/ 12 w 12"/>
                  <a:gd name="T5" fmla="*/ 8 h 8"/>
                  <a:gd name="T6" fmla="*/ 0 w 1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0" y="0"/>
                    </a:moveTo>
                    <a:lnTo>
                      <a:pt x="0" y="0"/>
                    </a:lnTo>
                    <a:lnTo>
                      <a:pt x="12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58F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4"/>
              <p:cNvSpPr>
                <a:spLocks/>
              </p:cNvSpPr>
              <p:nvPr/>
            </p:nvSpPr>
            <p:spPr bwMode="auto">
              <a:xfrm>
                <a:off x="11352905" y="457886"/>
                <a:ext cx="18304" cy="12203"/>
              </a:xfrm>
              <a:custGeom>
                <a:avLst/>
                <a:gdLst>
                  <a:gd name="T0" fmla="*/ 0 w 12"/>
                  <a:gd name="T1" fmla="*/ 0 h 8"/>
                  <a:gd name="T2" fmla="*/ 0 w 12"/>
                  <a:gd name="T3" fmla="*/ 0 h 8"/>
                  <a:gd name="T4" fmla="*/ 12 w 12"/>
                  <a:gd name="T5" fmla="*/ 8 h 8"/>
                  <a:gd name="T6" fmla="*/ 0 w 1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0" y="0"/>
                    </a:moveTo>
                    <a:lnTo>
                      <a:pt x="0" y="0"/>
                    </a:lnTo>
                    <a:lnTo>
                      <a:pt x="12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35"/>
              <p:cNvSpPr>
                <a:spLocks/>
              </p:cNvSpPr>
              <p:nvPr/>
            </p:nvSpPr>
            <p:spPr bwMode="auto">
              <a:xfrm>
                <a:off x="11334601" y="445683"/>
                <a:ext cx="18304" cy="12203"/>
              </a:xfrm>
              <a:custGeom>
                <a:avLst/>
                <a:gdLst>
                  <a:gd name="T0" fmla="*/ 0 w 12"/>
                  <a:gd name="T1" fmla="*/ 0 h 8"/>
                  <a:gd name="T2" fmla="*/ 12 w 12"/>
                  <a:gd name="T3" fmla="*/ 8 h 8"/>
                  <a:gd name="T4" fmla="*/ 12 w 12"/>
                  <a:gd name="T5" fmla="*/ 8 h 8"/>
                  <a:gd name="T6" fmla="*/ 0 w 12"/>
                  <a:gd name="T7" fmla="*/ 0 h 8"/>
                  <a:gd name="T8" fmla="*/ 0 w 1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0" y="0"/>
                    </a:moveTo>
                    <a:lnTo>
                      <a:pt x="12" y="8"/>
                    </a:lnTo>
                    <a:lnTo>
                      <a:pt x="12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564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36"/>
              <p:cNvSpPr>
                <a:spLocks/>
              </p:cNvSpPr>
              <p:nvPr/>
            </p:nvSpPr>
            <p:spPr bwMode="auto">
              <a:xfrm>
                <a:off x="11334601" y="445683"/>
                <a:ext cx="18304" cy="12203"/>
              </a:xfrm>
              <a:custGeom>
                <a:avLst/>
                <a:gdLst>
                  <a:gd name="T0" fmla="*/ 0 w 12"/>
                  <a:gd name="T1" fmla="*/ 0 h 8"/>
                  <a:gd name="T2" fmla="*/ 12 w 12"/>
                  <a:gd name="T3" fmla="*/ 8 h 8"/>
                  <a:gd name="T4" fmla="*/ 12 w 12"/>
                  <a:gd name="T5" fmla="*/ 8 h 8"/>
                  <a:gd name="T6" fmla="*/ 0 w 12"/>
                  <a:gd name="T7" fmla="*/ 0 h 8"/>
                  <a:gd name="T8" fmla="*/ 0 w 1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0" y="0"/>
                    </a:moveTo>
                    <a:lnTo>
                      <a:pt x="12" y="8"/>
                    </a:lnTo>
                    <a:lnTo>
                      <a:pt x="12" y="8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37"/>
              <p:cNvSpPr>
                <a:spLocks/>
              </p:cNvSpPr>
              <p:nvPr/>
            </p:nvSpPr>
            <p:spPr bwMode="auto">
              <a:xfrm>
                <a:off x="10869367" y="445683"/>
                <a:ext cx="501843" cy="1015889"/>
              </a:xfrm>
              <a:custGeom>
                <a:avLst/>
                <a:gdLst>
                  <a:gd name="T0" fmla="*/ 188 w 205"/>
                  <a:gd name="T1" fmla="*/ 0 h 415"/>
                  <a:gd name="T2" fmla="*/ 96 w 205"/>
                  <a:gd name="T3" fmla="*/ 217 h 415"/>
                  <a:gd name="T4" fmla="*/ 40 w 205"/>
                  <a:gd name="T5" fmla="*/ 321 h 415"/>
                  <a:gd name="T6" fmla="*/ 43 w 205"/>
                  <a:gd name="T7" fmla="*/ 330 h 415"/>
                  <a:gd name="T8" fmla="*/ 31 w 205"/>
                  <a:gd name="T9" fmla="*/ 348 h 415"/>
                  <a:gd name="T10" fmla="*/ 23 w 205"/>
                  <a:gd name="T11" fmla="*/ 352 h 415"/>
                  <a:gd name="T12" fmla="*/ 0 w 205"/>
                  <a:gd name="T13" fmla="*/ 394 h 415"/>
                  <a:gd name="T14" fmla="*/ 13 w 205"/>
                  <a:gd name="T15" fmla="*/ 415 h 415"/>
                  <a:gd name="T16" fmla="*/ 47 w 205"/>
                  <a:gd name="T17" fmla="*/ 406 h 415"/>
                  <a:gd name="T18" fmla="*/ 47 w 205"/>
                  <a:gd name="T19" fmla="*/ 406 h 415"/>
                  <a:gd name="T20" fmla="*/ 104 w 205"/>
                  <a:gd name="T21" fmla="*/ 257 h 415"/>
                  <a:gd name="T22" fmla="*/ 205 w 205"/>
                  <a:gd name="T23" fmla="*/ 10 h 415"/>
                  <a:gd name="T24" fmla="*/ 198 w 205"/>
                  <a:gd name="T25" fmla="*/ 5 h 415"/>
                  <a:gd name="T26" fmla="*/ 190 w 205"/>
                  <a:gd name="T27" fmla="*/ 0 h 415"/>
                  <a:gd name="T28" fmla="*/ 188 w 205"/>
                  <a:gd name="T29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5" h="415">
                    <a:moveTo>
                      <a:pt x="188" y="0"/>
                    </a:moveTo>
                    <a:cubicBezTo>
                      <a:pt x="96" y="217"/>
                      <a:pt x="96" y="217"/>
                      <a:pt x="96" y="217"/>
                    </a:cubicBezTo>
                    <a:cubicBezTo>
                      <a:pt x="40" y="321"/>
                      <a:pt x="40" y="321"/>
                      <a:pt x="40" y="321"/>
                    </a:cubicBezTo>
                    <a:cubicBezTo>
                      <a:pt x="42" y="323"/>
                      <a:pt x="43" y="326"/>
                      <a:pt x="43" y="330"/>
                    </a:cubicBezTo>
                    <a:cubicBezTo>
                      <a:pt x="44" y="334"/>
                      <a:pt x="37" y="345"/>
                      <a:pt x="31" y="348"/>
                    </a:cubicBezTo>
                    <a:cubicBezTo>
                      <a:pt x="29" y="350"/>
                      <a:pt x="26" y="351"/>
                      <a:pt x="23" y="352"/>
                    </a:cubicBezTo>
                    <a:cubicBezTo>
                      <a:pt x="0" y="394"/>
                      <a:pt x="0" y="394"/>
                      <a:pt x="0" y="394"/>
                    </a:cubicBezTo>
                    <a:cubicBezTo>
                      <a:pt x="4" y="400"/>
                      <a:pt x="9" y="408"/>
                      <a:pt x="13" y="415"/>
                    </a:cubicBezTo>
                    <a:cubicBezTo>
                      <a:pt x="47" y="406"/>
                      <a:pt x="47" y="406"/>
                      <a:pt x="47" y="406"/>
                    </a:cubicBezTo>
                    <a:cubicBezTo>
                      <a:pt x="47" y="406"/>
                      <a:pt x="47" y="406"/>
                      <a:pt x="47" y="406"/>
                    </a:cubicBezTo>
                    <a:cubicBezTo>
                      <a:pt x="104" y="257"/>
                      <a:pt x="104" y="257"/>
                      <a:pt x="104" y="257"/>
                    </a:cubicBezTo>
                    <a:cubicBezTo>
                      <a:pt x="205" y="10"/>
                      <a:pt x="205" y="10"/>
                      <a:pt x="205" y="10"/>
                    </a:cubicBezTo>
                    <a:cubicBezTo>
                      <a:pt x="198" y="5"/>
                      <a:pt x="198" y="5"/>
                      <a:pt x="198" y="5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88" y="0"/>
                      <a:pt x="188" y="0"/>
                      <a:pt x="188" y="0"/>
                    </a:cubicBezTo>
                  </a:path>
                </a:pathLst>
              </a:custGeom>
              <a:solidFill>
                <a:srgbClr val="1F2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8"/>
              <p:cNvSpPr>
                <a:spLocks/>
              </p:cNvSpPr>
              <p:nvPr/>
            </p:nvSpPr>
            <p:spPr bwMode="auto">
              <a:xfrm>
                <a:off x="10089908" y="1440217"/>
                <a:ext cx="935045" cy="947248"/>
              </a:xfrm>
              <a:custGeom>
                <a:avLst/>
                <a:gdLst>
                  <a:gd name="T0" fmla="*/ 296 w 382"/>
                  <a:gd name="T1" fmla="*/ 382 h 387"/>
                  <a:gd name="T2" fmla="*/ 375 w 382"/>
                  <a:gd name="T3" fmla="*/ 190 h 387"/>
                  <a:gd name="T4" fmla="*/ 365 w 382"/>
                  <a:gd name="T5" fmla="*/ 0 h 387"/>
                  <a:gd name="T6" fmla="*/ 315 w 382"/>
                  <a:gd name="T7" fmla="*/ 13 h 387"/>
                  <a:gd name="T8" fmla="*/ 117 w 382"/>
                  <a:gd name="T9" fmla="*/ 54 h 387"/>
                  <a:gd name="T10" fmla="*/ 24 w 382"/>
                  <a:gd name="T11" fmla="*/ 248 h 387"/>
                  <a:gd name="T12" fmla="*/ 23 w 382"/>
                  <a:gd name="T13" fmla="*/ 363 h 387"/>
                  <a:gd name="T14" fmla="*/ 74 w 382"/>
                  <a:gd name="T15" fmla="*/ 379 h 387"/>
                  <a:gd name="T16" fmla="*/ 157 w 382"/>
                  <a:gd name="T17" fmla="*/ 348 h 387"/>
                  <a:gd name="T18" fmla="*/ 296 w 382"/>
                  <a:gd name="T19" fmla="*/ 382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2" h="387">
                    <a:moveTo>
                      <a:pt x="296" y="382"/>
                    </a:moveTo>
                    <a:cubicBezTo>
                      <a:pt x="296" y="382"/>
                      <a:pt x="360" y="301"/>
                      <a:pt x="375" y="190"/>
                    </a:cubicBezTo>
                    <a:cubicBezTo>
                      <a:pt x="382" y="136"/>
                      <a:pt x="365" y="0"/>
                      <a:pt x="365" y="0"/>
                    </a:cubicBezTo>
                    <a:cubicBezTo>
                      <a:pt x="315" y="13"/>
                      <a:pt x="315" y="13"/>
                      <a:pt x="315" y="13"/>
                    </a:cubicBezTo>
                    <a:cubicBezTo>
                      <a:pt x="117" y="54"/>
                      <a:pt x="117" y="54"/>
                      <a:pt x="117" y="54"/>
                    </a:cubicBezTo>
                    <a:cubicBezTo>
                      <a:pt x="117" y="54"/>
                      <a:pt x="41" y="205"/>
                      <a:pt x="24" y="248"/>
                    </a:cubicBezTo>
                    <a:cubicBezTo>
                      <a:pt x="0" y="308"/>
                      <a:pt x="13" y="350"/>
                      <a:pt x="23" y="363"/>
                    </a:cubicBezTo>
                    <a:cubicBezTo>
                      <a:pt x="33" y="376"/>
                      <a:pt x="51" y="387"/>
                      <a:pt x="74" y="379"/>
                    </a:cubicBezTo>
                    <a:cubicBezTo>
                      <a:pt x="96" y="372"/>
                      <a:pt x="157" y="348"/>
                      <a:pt x="157" y="348"/>
                    </a:cubicBezTo>
                    <a:cubicBezTo>
                      <a:pt x="296" y="382"/>
                      <a:pt x="296" y="382"/>
                      <a:pt x="296" y="382"/>
                    </a:cubicBezTo>
                  </a:path>
                </a:pathLst>
              </a:custGeom>
              <a:solidFill>
                <a:srgbClr val="333A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39"/>
              <p:cNvSpPr>
                <a:spLocks/>
              </p:cNvSpPr>
              <p:nvPr/>
            </p:nvSpPr>
            <p:spPr bwMode="auto">
              <a:xfrm>
                <a:off x="10033470" y="1942060"/>
                <a:ext cx="953349" cy="1716029"/>
              </a:xfrm>
              <a:custGeom>
                <a:avLst/>
                <a:gdLst>
                  <a:gd name="T0" fmla="*/ 0 w 389"/>
                  <a:gd name="T1" fmla="*/ 548 h 701"/>
                  <a:gd name="T2" fmla="*/ 136 w 389"/>
                  <a:gd name="T3" fmla="*/ 701 h 701"/>
                  <a:gd name="T4" fmla="*/ 304 w 389"/>
                  <a:gd name="T5" fmla="*/ 354 h 701"/>
                  <a:gd name="T6" fmla="*/ 389 w 389"/>
                  <a:gd name="T7" fmla="*/ 28 h 701"/>
                  <a:gd name="T8" fmla="*/ 189 w 389"/>
                  <a:gd name="T9" fmla="*/ 0 h 701"/>
                  <a:gd name="T10" fmla="*/ 106 w 389"/>
                  <a:gd name="T11" fmla="*/ 196 h 701"/>
                  <a:gd name="T12" fmla="*/ 69 w 389"/>
                  <a:gd name="T13" fmla="*/ 447 h 701"/>
                  <a:gd name="T14" fmla="*/ 0 w 389"/>
                  <a:gd name="T15" fmla="*/ 548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9" h="701">
                    <a:moveTo>
                      <a:pt x="0" y="548"/>
                    </a:moveTo>
                    <a:cubicBezTo>
                      <a:pt x="136" y="701"/>
                      <a:pt x="136" y="701"/>
                      <a:pt x="136" y="701"/>
                    </a:cubicBezTo>
                    <a:cubicBezTo>
                      <a:pt x="136" y="701"/>
                      <a:pt x="284" y="433"/>
                      <a:pt x="304" y="354"/>
                    </a:cubicBezTo>
                    <a:cubicBezTo>
                      <a:pt x="318" y="301"/>
                      <a:pt x="389" y="28"/>
                      <a:pt x="389" y="28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06" y="196"/>
                      <a:pt x="106" y="196"/>
                      <a:pt x="106" y="196"/>
                    </a:cubicBezTo>
                    <a:cubicBezTo>
                      <a:pt x="69" y="447"/>
                      <a:pt x="69" y="447"/>
                      <a:pt x="69" y="447"/>
                    </a:cubicBezTo>
                    <a:cubicBezTo>
                      <a:pt x="0" y="548"/>
                      <a:pt x="0" y="548"/>
                      <a:pt x="0" y="548"/>
                    </a:cubicBezTo>
                  </a:path>
                </a:pathLst>
              </a:custGeom>
              <a:solidFill>
                <a:srgbClr val="333A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0"/>
              <p:cNvSpPr>
                <a:spLocks noEditPoints="1"/>
              </p:cNvSpPr>
              <p:nvPr/>
            </p:nvSpPr>
            <p:spPr bwMode="auto">
              <a:xfrm>
                <a:off x="10190582" y="1838336"/>
                <a:ext cx="565908" cy="302021"/>
              </a:xfrm>
              <a:custGeom>
                <a:avLst/>
                <a:gdLst>
                  <a:gd name="T0" fmla="*/ 112 w 231"/>
                  <a:gd name="T1" fmla="*/ 73 h 123"/>
                  <a:gd name="T2" fmla="*/ 110 w 231"/>
                  <a:gd name="T3" fmla="*/ 75 h 123"/>
                  <a:gd name="T4" fmla="*/ 46 w 231"/>
                  <a:gd name="T5" fmla="*/ 100 h 123"/>
                  <a:gd name="T6" fmla="*/ 0 w 231"/>
                  <a:gd name="T7" fmla="*/ 123 h 123"/>
                  <a:gd name="T8" fmla="*/ 70 w 231"/>
                  <a:gd name="T9" fmla="*/ 109 h 123"/>
                  <a:gd name="T10" fmla="*/ 80 w 231"/>
                  <a:gd name="T11" fmla="*/ 110 h 123"/>
                  <a:gd name="T12" fmla="*/ 96 w 231"/>
                  <a:gd name="T13" fmla="*/ 111 h 123"/>
                  <a:gd name="T14" fmla="*/ 112 w 231"/>
                  <a:gd name="T15" fmla="*/ 73 h 123"/>
                  <a:gd name="T16" fmla="*/ 183 w 231"/>
                  <a:gd name="T17" fmla="*/ 0 h 123"/>
                  <a:gd name="T18" fmla="*/ 136 w 231"/>
                  <a:gd name="T19" fmla="*/ 43 h 123"/>
                  <a:gd name="T20" fmla="*/ 167 w 231"/>
                  <a:gd name="T21" fmla="*/ 48 h 123"/>
                  <a:gd name="T22" fmla="*/ 183 w 231"/>
                  <a:gd name="T23" fmla="*/ 31 h 123"/>
                  <a:gd name="T24" fmla="*/ 184 w 231"/>
                  <a:gd name="T25" fmla="*/ 31 h 123"/>
                  <a:gd name="T26" fmla="*/ 231 w 231"/>
                  <a:gd name="T27" fmla="*/ 49 h 123"/>
                  <a:gd name="T28" fmla="*/ 184 w 231"/>
                  <a:gd name="T29" fmla="*/ 0 h 123"/>
                  <a:gd name="T30" fmla="*/ 183 w 231"/>
                  <a:gd name="T3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1" h="123">
                    <a:moveTo>
                      <a:pt x="112" y="73"/>
                    </a:moveTo>
                    <a:cubicBezTo>
                      <a:pt x="111" y="74"/>
                      <a:pt x="111" y="75"/>
                      <a:pt x="110" y="75"/>
                    </a:cubicBezTo>
                    <a:cubicBezTo>
                      <a:pt x="95" y="91"/>
                      <a:pt x="70" y="93"/>
                      <a:pt x="46" y="100"/>
                    </a:cubicBezTo>
                    <a:cubicBezTo>
                      <a:pt x="27" y="105"/>
                      <a:pt x="0" y="123"/>
                      <a:pt x="0" y="123"/>
                    </a:cubicBezTo>
                    <a:cubicBezTo>
                      <a:pt x="0" y="123"/>
                      <a:pt x="34" y="109"/>
                      <a:pt x="70" y="109"/>
                    </a:cubicBezTo>
                    <a:cubicBezTo>
                      <a:pt x="73" y="109"/>
                      <a:pt x="77" y="110"/>
                      <a:pt x="80" y="110"/>
                    </a:cubicBezTo>
                    <a:cubicBezTo>
                      <a:pt x="86" y="110"/>
                      <a:pt x="92" y="111"/>
                      <a:pt x="96" y="111"/>
                    </a:cubicBezTo>
                    <a:cubicBezTo>
                      <a:pt x="112" y="73"/>
                      <a:pt x="112" y="73"/>
                      <a:pt x="112" y="73"/>
                    </a:cubicBezTo>
                    <a:moveTo>
                      <a:pt x="183" y="0"/>
                    </a:moveTo>
                    <a:cubicBezTo>
                      <a:pt x="173" y="0"/>
                      <a:pt x="153" y="22"/>
                      <a:pt x="136" y="43"/>
                    </a:cubicBezTo>
                    <a:cubicBezTo>
                      <a:pt x="167" y="48"/>
                      <a:pt x="167" y="48"/>
                      <a:pt x="167" y="48"/>
                    </a:cubicBezTo>
                    <a:cubicBezTo>
                      <a:pt x="174" y="38"/>
                      <a:pt x="180" y="31"/>
                      <a:pt x="183" y="31"/>
                    </a:cubicBezTo>
                    <a:cubicBezTo>
                      <a:pt x="184" y="31"/>
                      <a:pt x="184" y="31"/>
                      <a:pt x="184" y="31"/>
                    </a:cubicBezTo>
                    <a:cubicBezTo>
                      <a:pt x="197" y="37"/>
                      <a:pt x="231" y="49"/>
                      <a:pt x="231" y="49"/>
                    </a:cubicBezTo>
                    <a:cubicBezTo>
                      <a:pt x="231" y="49"/>
                      <a:pt x="196" y="2"/>
                      <a:pt x="184" y="0"/>
                    </a:cubicBezTo>
                    <a:cubicBezTo>
                      <a:pt x="184" y="0"/>
                      <a:pt x="183" y="0"/>
                      <a:pt x="183" y="0"/>
                    </a:cubicBezTo>
                  </a:path>
                </a:pathLst>
              </a:custGeom>
              <a:solidFill>
                <a:srgbClr val="233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41"/>
              <p:cNvSpPr>
                <a:spLocks/>
              </p:cNvSpPr>
              <p:nvPr/>
            </p:nvSpPr>
            <p:spPr bwMode="auto">
              <a:xfrm>
                <a:off x="10425487" y="1943586"/>
                <a:ext cx="173891" cy="173891"/>
              </a:xfrm>
              <a:custGeom>
                <a:avLst/>
                <a:gdLst>
                  <a:gd name="T0" fmla="*/ 40 w 71"/>
                  <a:gd name="T1" fmla="*/ 0 h 71"/>
                  <a:gd name="T2" fmla="*/ 16 w 71"/>
                  <a:gd name="T3" fmla="*/ 30 h 71"/>
                  <a:gd name="T4" fmla="*/ 0 w 71"/>
                  <a:gd name="T5" fmla="*/ 68 h 71"/>
                  <a:gd name="T6" fmla="*/ 10 w 71"/>
                  <a:gd name="T7" fmla="*/ 71 h 71"/>
                  <a:gd name="T8" fmla="*/ 21 w 71"/>
                  <a:gd name="T9" fmla="*/ 57 h 71"/>
                  <a:gd name="T10" fmla="*/ 49 w 71"/>
                  <a:gd name="T11" fmla="*/ 39 h 71"/>
                  <a:gd name="T12" fmla="*/ 52 w 71"/>
                  <a:gd name="T13" fmla="*/ 39 h 71"/>
                  <a:gd name="T14" fmla="*/ 71 w 71"/>
                  <a:gd name="T15" fmla="*/ 5 h 71"/>
                  <a:gd name="T16" fmla="*/ 40 w 71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1">
                    <a:moveTo>
                      <a:pt x="40" y="0"/>
                    </a:moveTo>
                    <a:cubicBezTo>
                      <a:pt x="30" y="12"/>
                      <a:pt x="21" y="24"/>
                      <a:pt x="16" y="30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4" y="69"/>
                      <a:pt x="7" y="70"/>
                      <a:pt x="10" y="71"/>
                    </a:cubicBezTo>
                    <a:cubicBezTo>
                      <a:pt x="15" y="64"/>
                      <a:pt x="20" y="59"/>
                      <a:pt x="21" y="57"/>
                    </a:cubicBezTo>
                    <a:cubicBezTo>
                      <a:pt x="35" y="43"/>
                      <a:pt x="43" y="39"/>
                      <a:pt x="49" y="39"/>
                    </a:cubicBezTo>
                    <a:cubicBezTo>
                      <a:pt x="50" y="39"/>
                      <a:pt x="51" y="39"/>
                      <a:pt x="52" y="39"/>
                    </a:cubicBezTo>
                    <a:cubicBezTo>
                      <a:pt x="57" y="27"/>
                      <a:pt x="64" y="14"/>
                      <a:pt x="71" y="5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233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2"/>
              <p:cNvSpPr>
                <a:spLocks/>
              </p:cNvSpPr>
              <p:nvPr/>
            </p:nvSpPr>
            <p:spPr bwMode="auto">
              <a:xfrm>
                <a:off x="10550567" y="1205312"/>
                <a:ext cx="349307" cy="320325"/>
              </a:xfrm>
              <a:custGeom>
                <a:avLst/>
                <a:gdLst>
                  <a:gd name="T0" fmla="*/ 0 w 229"/>
                  <a:gd name="T1" fmla="*/ 165 h 210"/>
                  <a:gd name="T2" fmla="*/ 27 w 229"/>
                  <a:gd name="T3" fmla="*/ 0 h 210"/>
                  <a:gd name="T4" fmla="*/ 122 w 229"/>
                  <a:gd name="T5" fmla="*/ 65 h 210"/>
                  <a:gd name="T6" fmla="*/ 229 w 229"/>
                  <a:gd name="T7" fmla="*/ 210 h 210"/>
                  <a:gd name="T8" fmla="*/ 0 w 229"/>
                  <a:gd name="T9" fmla="*/ 165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" h="210">
                    <a:moveTo>
                      <a:pt x="0" y="165"/>
                    </a:moveTo>
                    <a:lnTo>
                      <a:pt x="27" y="0"/>
                    </a:lnTo>
                    <a:lnTo>
                      <a:pt x="122" y="65"/>
                    </a:lnTo>
                    <a:lnTo>
                      <a:pt x="229" y="210"/>
                    </a:lnTo>
                    <a:lnTo>
                      <a:pt x="0" y="16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43"/>
              <p:cNvSpPr>
                <a:spLocks/>
              </p:cNvSpPr>
              <p:nvPr/>
            </p:nvSpPr>
            <p:spPr bwMode="auto">
              <a:xfrm>
                <a:off x="10550567" y="1205312"/>
                <a:ext cx="349307" cy="320325"/>
              </a:xfrm>
              <a:custGeom>
                <a:avLst/>
                <a:gdLst>
                  <a:gd name="T0" fmla="*/ 0 w 229"/>
                  <a:gd name="T1" fmla="*/ 165 h 210"/>
                  <a:gd name="T2" fmla="*/ 27 w 229"/>
                  <a:gd name="T3" fmla="*/ 0 h 210"/>
                  <a:gd name="T4" fmla="*/ 122 w 229"/>
                  <a:gd name="T5" fmla="*/ 65 h 210"/>
                  <a:gd name="T6" fmla="*/ 229 w 229"/>
                  <a:gd name="T7" fmla="*/ 210 h 210"/>
                  <a:gd name="T8" fmla="*/ 0 w 229"/>
                  <a:gd name="T9" fmla="*/ 165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" h="210">
                    <a:moveTo>
                      <a:pt x="0" y="165"/>
                    </a:moveTo>
                    <a:lnTo>
                      <a:pt x="27" y="0"/>
                    </a:lnTo>
                    <a:lnTo>
                      <a:pt x="122" y="65"/>
                    </a:lnTo>
                    <a:lnTo>
                      <a:pt x="229" y="210"/>
                    </a:lnTo>
                    <a:lnTo>
                      <a:pt x="0" y="16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44"/>
              <p:cNvSpPr>
                <a:spLocks/>
              </p:cNvSpPr>
              <p:nvPr/>
            </p:nvSpPr>
            <p:spPr bwMode="auto">
              <a:xfrm>
                <a:off x="10114314" y="1546992"/>
                <a:ext cx="651328" cy="828270"/>
              </a:xfrm>
              <a:custGeom>
                <a:avLst/>
                <a:gdLst>
                  <a:gd name="T0" fmla="*/ 200 w 266"/>
                  <a:gd name="T1" fmla="*/ 0 h 338"/>
                  <a:gd name="T2" fmla="*/ 106 w 266"/>
                  <a:gd name="T3" fmla="*/ 34 h 338"/>
                  <a:gd name="T4" fmla="*/ 4 w 266"/>
                  <a:gd name="T5" fmla="*/ 235 h 338"/>
                  <a:gd name="T6" fmla="*/ 0 w 266"/>
                  <a:gd name="T7" fmla="*/ 268 h 338"/>
                  <a:gd name="T8" fmla="*/ 13 w 266"/>
                  <a:gd name="T9" fmla="*/ 319 h 338"/>
                  <a:gd name="T10" fmla="*/ 49 w 266"/>
                  <a:gd name="T11" fmla="*/ 338 h 338"/>
                  <a:gd name="T12" fmla="*/ 64 w 266"/>
                  <a:gd name="T13" fmla="*/ 335 h 338"/>
                  <a:gd name="T14" fmla="*/ 84 w 266"/>
                  <a:gd name="T15" fmla="*/ 328 h 338"/>
                  <a:gd name="T16" fmla="*/ 86 w 266"/>
                  <a:gd name="T17" fmla="*/ 326 h 338"/>
                  <a:gd name="T18" fmla="*/ 86 w 266"/>
                  <a:gd name="T19" fmla="*/ 326 h 338"/>
                  <a:gd name="T20" fmla="*/ 99 w 266"/>
                  <a:gd name="T21" fmla="*/ 297 h 338"/>
                  <a:gd name="T22" fmla="*/ 41 w 266"/>
                  <a:gd name="T23" fmla="*/ 313 h 338"/>
                  <a:gd name="T24" fmla="*/ 39 w 266"/>
                  <a:gd name="T25" fmla="*/ 313 h 338"/>
                  <a:gd name="T26" fmla="*/ 10 w 266"/>
                  <a:gd name="T27" fmla="*/ 247 h 338"/>
                  <a:gd name="T28" fmla="*/ 46 w 266"/>
                  <a:gd name="T29" fmla="*/ 162 h 338"/>
                  <a:gd name="T30" fmla="*/ 84 w 266"/>
                  <a:gd name="T31" fmla="*/ 95 h 338"/>
                  <a:gd name="T32" fmla="*/ 138 w 266"/>
                  <a:gd name="T33" fmla="*/ 21 h 338"/>
                  <a:gd name="T34" fmla="*/ 212 w 266"/>
                  <a:gd name="T35" fmla="*/ 3 h 338"/>
                  <a:gd name="T36" fmla="*/ 266 w 266"/>
                  <a:gd name="T37" fmla="*/ 11 h 338"/>
                  <a:gd name="T38" fmla="*/ 266 w 266"/>
                  <a:gd name="T39" fmla="*/ 11 h 338"/>
                  <a:gd name="T40" fmla="*/ 213 w 266"/>
                  <a:gd name="T41" fmla="*/ 0 h 338"/>
                  <a:gd name="T42" fmla="*/ 200 w 266"/>
                  <a:gd name="T43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6" h="338">
                    <a:moveTo>
                      <a:pt x="200" y="0"/>
                    </a:moveTo>
                    <a:cubicBezTo>
                      <a:pt x="175" y="0"/>
                      <a:pt x="138" y="5"/>
                      <a:pt x="106" y="34"/>
                    </a:cubicBezTo>
                    <a:cubicBezTo>
                      <a:pt x="82" y="56"/>
                      <a:pt x="47" y="133"/>
                      <a:pt x="4" y="235"/>
                    </a:cubicBezTo>
                    <a:cubicBezTo>
                      <a:pt x="1" y="247"/>
                      <a:pt x="0" y="258"/>
                      <a:pt x="0" y="268"/>
                    </a:cubicBezTo>
                    <a:cubicBezTo>
                      <a:pt x="0" y="294"/>
                      <a:pt x="7" y="312"/>
                      <a:pt x="13" y="319"/>
                    </a:cubicBezTo>
                    <a:cubicBezTo>
                      <a:pt x="21" y="329"/>
                      <a:pt x="33" y="338"/>
                      <a:pt x="49" y="338"/>
                    </a:cubicBezTo>
                    <a:cubicBezTo>
                      <a:pt x="53" y="338"/>
                      <a:pt x="58" y="337"/>
                      <a:pt x="64" y="335"/>
                    </a:cubicBezTo>
                    <a:cubicBezTo>
                      <a:pt x="69" y="334"/>
                      <a:pt x="76" y="331"/>
                      <a:pt x="84" y="328"/>
                    </a:cubicBezTo>
                    <a:cubicBezTo>
                      <a:pt x="85" y="327"/>
                      <a:pt x="86" y="326"/>
                      <a:pt x="86" y="326"/>
                    </a:cubicBezTo>
                    <a:cubicBezTo>
                      <a:pt x="86" y="326"/>
                      <a:pt x="86" y="326"/>
                      <a:pt x="86" y="326"/>
                    </a:cubicBezTo>
                    <a:cubicBezTo>
                      <a:pt x="99" y="297"/>
                      <a:pt x="99" y="297"/>
                      <a:pt x="99" y="297"/>
                    </a:cubicBezTo>
                    <a:cubicBezTo>
                      <a:pt x="76" y="304"/>
                      <a:pt x="53" y="311"/>
                      <a:pt x="41" y="313"/>
                    </a:cubicBezTo>
                    <a:cubicBezTo>
                      <a:pt x="40" y="313"/>
                      <a:pt x="40" y="313"/>
                      <a:pt x="39" y="313"/>
                    </a:cubicBezTo>
                    <a:cubicBezTo>
                      <a:pt x="16" y="313"/>
                      <a:pt x="7" y="268"/>
                      <a:pt x="10" y="247"/>
                    </a:cubicBezTo>
                    <a:cubicBezTo>
                      <a:pt x="12" y="225"/>
                      <a:pt x="32" y="195"/>
                      <a:pt x="46" y="162"/>
                    </a:cubicBezTo>
                    <a:cubicBezTo>
                      <a:pt x="60" y="128"/>
                      <a:pt x="71" y="128"/>
                      <a:pt x="84" y="95"/>
                    </a:cubicBezTo>
                    <a:cubicBezTo>
                      <a:pt x="97" y="61"/>
                      <a:pt x="105" y="44"/>
                      <a:pt x="138" y="21"/>
                    </a:cubicBezTo>
                    <a:cubicBezTo>
                      <a:pt x="156" y="8"/>
                      <a:pt x="185" y="3"/>
                      <a:pt x="212" y="3"/>
                    </a:cubicBezTo>
                    <a:cubicBezTo>
                      <a:pt x="233" y="3"/>
                      <a:pt x="253" y="6"/>
                      <a:pt x="266" y="11"/>
                    </a:cubicBezTo>
                    <a:cubicBezTo>
                      <a:pt x="266" y="11"/>
                      <a:pt x="266" y="11"/>
                      <a:pt x="266" y="11"/>
                    </a:cubicBezTo>
                    <a:cubicBezTo>
                      <a:pt x="251" y="5"/>
                      <a:pt x="233" y="1"/>
                      <a:pt x="213" y="0"/>
                    </a:cubicBezTo>
                    <a:cubicBezTo>
                      <a:pt x="209" y="0"/>
                      <a:pt x="205" y="0"/>
                      <a:pt x="200" y="0"/>
                    </a:cubicBezTo>
                  </a:path>
                </a:pathLst>
              </a:custGeom>
              <a:solidFill>
                <a:srgbClr val="233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45"/>
              <p:cNvSpPr>
                <a:spLocks noEditPoints="1"/>
              </p:cNvSpPr>
              <p:nvPr/>
            </p:nvSpPr>
            <p:spPr bwMode="auto">
              <a:xfrm>
                <a:off x="10324813" y="2247132"/>
                <a:ext cx="186094" cy="99148"/>
              </a:xfrm>
              <a:custGeom>
                <a:avLst/>
                <a:gdLst>
                  <a:gd name="T0" fmla="*/ 74 w 76"/>
                  <a:gd name="T1" fmla="*/ 5 h 40"/>
                  <a:gd name="T2" fmla="*/ 64 w 76"/>
                  <a:gd name="T3" fmla="*/ 19 h 40"/>
                  <a:gd name="T4" fmla="*/ 70 w 76"/>
                  <a:gd name="T5" fmla="*/ 21 h 40"/>
                  <a:gd name="T6" fmla="*/ 76 w 76"/>
                  <a:gd name="T7" fmla="*/ 13 h 40"/>
                  <a:gd name="T8" fmla="*/ 74 w 76"/>
                  <a:gd name="T9" fmla="*/ 5 h 40"/>
                  <a:gd name="T10" fmla="*/ 44 w 76"/>
                  <a:gd name="T11" fmla="*/ 0 h 40"/>
                  <a:gd name="T12" fmla="*/ 13 w 76"/>
                  <a:gd name="T13" fmla="*/ 11 h 40"/>
                  <a:gd name="T14" fmla="*/ 0 w 76"/>
                  <a:gd name="T15" fmla="*/ 40 h 40"/>
                  <a:gd name="T16" fmla="*/ 54 w 76"/>
                  <a:gd name="T17" fmla="*/ 6 h 40"/>
                  <a:gd name="T18" fmla="*/ 44 w 76"/>
                  <a:gd name="T1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40">
                    <a:moveTo>
                      <a:pt x="74" y="5"/>
                    </a:moveTo>
                    <a:cubicBezTo>
                      <a:pt x="71" y="9"/>
                      <a:pt x="68" y="13"/>
                      <a:pt x="64" y="19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73" y="17"/>
                      <a:pt x="75" y="14"/>
                      <a:pt x="76" y="13"/>
                    </a:cubicBezTo>
                    <a:cubicBezTo>
                      <a:pt x="76" y="11"/>
                      <a:pt x="75" y="8"/>
                      <a:pt x="74" y="5"/>
                    </a:cubicBezTo>
                    <a:moveTo>
                      <a:pt x="44" y="0"/>
                    </a:moveTo>
                    <a:cubicBezTo>
                      <a:pt x="35" y="3"/>
                      <a:pt x="24" y="7"/>
                      <a:pt x="13" y="1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49" y="5"/>
                      <a:pt x="44" y="0"/>
                    </a:cubicBezTo>
                  </a:path>
                </a:pathLst>
              </a:custGeom>
              <a:solidFill>
                <a:srgbClr val="233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46"/>
              <p:cNvSpPr>
                <a:spLocks/>
              </p:cNvSpPr>
              <p:nvPr/>
            </p:nvSpPr>
            <p:spPr bwMode="auto">
              <a:xfrm>
                <a:off x="9409598" y="1307511"/>
                <a:ext cx="1598576" cy="2223974"/>
              </a:xfrm>
              <a:custGeom>
                <a:avLst/>
                <a:gdLst>
                  <a:gd name="T0" fmla="*/ 394 w 653"/>
                  <a:gd name="T1" fmla="*/ 132 h 908"/>
                  <a:gd name="T2" fmla="*/ 501 w 653"/>
                  <a:gd name="T3" fmla="*/ 98 h 908"/>
                  <a:gd name="T4" fmla="*/ 653 w 653"/>
                  <a:gd name="T5" fmla="*/ 195 h 908"/>
                  <a:gd name="T6" fmla="*/ 651 w 653"/>
                  <a:gd name="T7" fmla="*/ 140 h 908"/>
                  <a:gd name="T8" fmla="*/ 571 w 653"/>
                  <a:gd name="T9" fmla="*/ 3 h 908"/>
                  <a:gd name="T10" fmla="*/ 540 w 653"/>
                  <a:gd name="T11" fmla="*/ 17 h 908"/>
                  <a:gd name="T12" fmla="*/ 568 w 653"/>
                  <a:gd name="T13" fmla="*/ 61 h 908"/>
                  <a:gd name="T14" fmla="*/ 472 w 653"/>
                  <a:gd name="T15" fmla="*/ 10 h 908"/>
                  <a:gd name="T16" fmla="*/ 354 w 653"/>
                  <a:gd name="T17" fmla="*/ 100 h 908"/>
                  <a:gd name="T18" fmla="*/ 196 w 653"/>
                  <a:gd name="T19" fmla="*/ 443 h 908"/>
                  <a:gd name="T20" fmla="*/ 32 w 653"/>
                  <a:gd name="T21" fmla="*/ 729 h 908"/>
                  <a:gd name="T22" fmla="*/ 9 w 653"/>
                  <a:gd name="T23" fmla="*/ 830 h 908"/>
                  <a:gd name="T24" fmla="*/ 48 w 653"/>
                  <a:gd name="T25" fmla="*/ 908 h 908"/>
                  <a:gd name="T26" fmla="*/ 226 w 653"/>
                  <a:gd name="T27" fmla="*/ 493 h 908"/>
                  <a:gd name="T28" fmla="*/ 394 w 653"/>
                  <a:gd name="T29" fmla="*/ 132 h 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53" h="908">
                    <a:moveTo>
                      <a:pt x="394" y="132"/>
                    </a:moveTo>
                    <a:cubicBezTo>
                      <a:pt x="432" y="98"/>
                      <a:pt x="476" y="97"/>
                      <a:pt x="501" y="98"/>
                    </a:cubicBezTo>
                    <a:cubicBezTo>
                      <a:pt x="612" y="105"/>
                      <a:pt x="653" y="195"/>
                      <a:pt x="653" y="195"/>
                    </a:cubicBezTo>
                    <a:cubicBezTo>
                      <a:pt x="653" y="195"/>
                      <a:pt x="653" y="158"/>
                      <a:pt x="651" y="140"/>
                    </a:cubicBezTo>
                    <a:cubicBezTo>
                      <a:pt x="650" y="122"/>
                      <a:pt x="571" y="3"/>
                      <a:pt x="571" y="3"/>
                    </a:cubicBezTo>
                    <a:cubicBezTo>
                      <a:pt x="540" y="17"/>
                      <a:pt x="540" y="17"/>
                      <a:pt x="540" y="17"/>
                    </a:cubicBezTo>
                    <a:cubicBezTo>
                      <a:pt x="568" y="61"/>
                      <a:pt x="568" y="61"/>
                      <a:pt x="568" y="61"/>
                    </a:cubicBezTo>
                    <a:cubicBezTo>
                      <a:pt x="472" y="10"/>
                      <a:pt x="472" y="10"/>
                      <a:pt x="472" y="10"/>
                    </a:cubicBezTo>
                    <a:cubicBezTo>
                      <a:pt x="472" y="10"/>
                      <a:pt x="422" y="0"/>
                      <a:pt x="354" y="100"/>
                    </a:cubicBezTo>
                    <a:cubicBezTo>
                      <a:pt x="301" y="178"/>
                      <a:pt x="237" y="358"/>
                      <a:pt x="196" y="443"/>
                    </a:cubicBezTo>
                    <a:cubicBezTo>
                      <a:pt x="156" y="527"/>
                      <a:pt x="64" y="674"/>
                      <a:pt x="32" y="729"/>
                    </a:cubicBezTo>
                    <a:cubicBezTo>
                      <a:pt x="0" y="783"/>
                      <a:pt x="5" y="814"/>
                      <a:pt x="9" y="830"/>
                    </a:cubicBezTo>
                    <a:cubicBezTo>
                      <a:pt x="18" y="876"/>
                      <a:pt x="48" y="908"/>
                      <a:pt x="48" y="908"/>
                    </a:cubicBezTo>
                    <a:cubicBezTo>
                      <a:pt x="48" y="908"/>
                      <a:pt x="140" y="700"/>
                      <a:pt x="226" y="493"/>
                    </a:cubicBezTo>
                    <a:cubicBezTo>
                      <a:pt x="299" y="316"/>
                      <a:pt x="358" y="165"/>
                      <a:pt x="394" y="132"/>
                    </a:cubicBezTo>
                  </a:path>
                </a:pathLst>
              </a:custGeom>
              <a:solidFill>
                <a:srgbClr val="E33B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47"/>
              <p:cNvSpPr>
                <a:spLocks noEditPoints="1"/>
              </p:cNvSpPr>
              <p:nvPr/>
            </p:nvSpPr>
            <p:spPr bwMode="auto">
              <a:xfrm>
                <a:off x="10231767" y="1328866"/>
                <a:ext cx="334054" cy="291344"/>
              </a:xfrm>
              <a:custGeom>
                <a:avLst/>
                <a:gdLst>
                  <a:gd name="T0" fmla="*/ 0 w 136"/>
                  <a:gd name="T1" fmla="*/ 119 h 119"/>
                  <a:gd name="T2" fmla="*/ 0 w 136"/>
                  <a:gd name="T3" fmla="*/ 119 h 119"/>
                  <a:gd name="T4" fmla="*/ 0 w 136"/>
                  <a:gd name="T5" fmla="*/ 119 h 119"/>
                  <a:gd name="T6" fmla="*/ 1 w 136"/>
                  <a:gd name="T7" fmla="*/ 117 h 119"/>
                  <a:gd name="T8" fmla="*/ 1 w 136"/>
                  <a:gd name="T9" fmla="*/ 117 h 119"/>
                  <a:gd name="T10" fmla="*/ 1 w 136"/>
                  <a:gd name="T11" fmla="*/ 117 h 119"/>
                  <a:gd name="T12" fmla="*/ 2 w 136"/>
                  <a:gd name="T13" fmla="*/ 116 h 119"/>
                  <a:gd name="T14" fmla="*/ 2 w 136"/>
                  <a:gd name="T15" fmla="*/ 117 h 119"/>
                  <a:gd name="T16" fmla="*/ 2 w 136"/>
                  <a:gd name="T17" fmla="*/ 116 h 119"/>
                  <a:gd name="T18" fmla="*/ 2 w 136"/>
                  <a:gd name="T19" fmla="*/ 116 h 119"/>
                  <a:gd name="T20" fmla="*/ 2 w 136"/>
                  <a:gd name="T21" fmla="*/ 116 h 119"/>
                  <a:gd name="T22" fmla="*/ 2 w 136"/>
                  <a:gd name="T23" fmla="*/ 116 h 119"/>
                  <a:gd name="T24" fmla="*/ 3 w 136"/>
                  <a:gd name="T25" fmla="*/ 115 h 119"/>
                  <a:gd name="T26" fmla="*/ 2 w 136"/>
                  <a:gd name="T27" fmla="*/ 116 h 119"/>
                  <a:gd name="T28" fmla="*/ 3 w 136"/>
                  <a:gd name="T29" fmla="*/ 115 h 119"/>
                  <a:gd name="T30" fmla="*/ 3 w 136"/>
                  <a:gd name="T31" fmla="*/ 115 h 119"/>
                  <a:gd name="T32" fmla="*/ 3 w 136"/>
                  <a:gd name="T33" fmla="*/ 115 h 119"/>
                  <a:gd name="T34" fmla="*/ 3 w 136"/>
                  <a:gd name="T35" fmla="*/ 115 h 119"/>
                  <a:gd name="T36" fmla="*/ 3 w 136"/>
                  <a:gd name="T37" fmla="*/ 114 h 119"/>
                  <a:gd name="T38" fmla="*/ 3 w 136"/>
                  <a:gd name="T39" fmla="*/ 114 h 119"/>
                  <a:gd name="T40" fmla="*/ 3 w 136"/>
                  <a:gd name="T41" fmla="*/ 114 h 119"/>
                  <a:gd name="T42" fmla="*/ 3 w 136"/>
                  <a:gd name="T43" fmla="*/ 113 h 119"/>
                  <a:gd name="T44" fmla="*/ 3 w 136"/>
                  <a:gd name="T45" fmla="*/ 114 h 119"/>
                  <a:gd name="T46" fmla="*/ 3 w 136"/>
                  <a:gd name="T47" fmla="*/ 113 h 119"/>
                  <a:gd name="T48" fmla="*/ 4 w 136"/>
                  <a:gd name="T49" fmla="*/ 112 h 119"/>
                  <a:gd name="T50" fmla="*/ 3 w 136"/>
                  <a:gd name="T51" fmla="*/ 113 h 119"/>
                  <a:gd name="T52" fmla="*/ 4 w 136"/>
                  <a:gd name="T53" fmla="*/ 112 h 119"/>
                  <a:gd name="T54" fmla="*/ 4 w 136"/>
                  <a:gd name="T55" fmla="*/ 112 h 119"/>
                  <a:gd name="T56" fmla="*/ 4 w 136"/>
                  <a:gd name="T57" fmla="*/ 112 h 119"/>
                  <a:gd name="T58" fmla="*/ 4 w 136"/>
                  <a:gd name="T59" fmla="*/ 112 h 119"/>
                  <a:gd name="T60" fmla="*/ 16 w 136"/>
                  <a:gd name="T61" fmla="*/ 94 h 119"/>
                  <a:gd name="T62" fmla="*/ 4 w 136"/>
                  <a:gd name="T63" fmla="*/ 112 h 119"/>
                  <a:gd name="T64" fmla="*/ 16 w 136"/>
                  <a:gd name="T65" fmla="*/ 94 h 119"/>
                  <a:gd name="T66" fmla="*/ 16 w 136"/>
                  <a:gd name="T67" fmla="*/ 93 h 119"/>
                  <a:gd name="T68" fmla="*/ 16 w 136"/>
                  <a:gd name="T69" fmla="*/ 94 h 119"/>
                  <a:gd name="T70" fmla="*/ 16 w 136"/>
                  <a:gd name="T71" fmla="*/ 93 h 119"/>
                  <a:gd name="T72" fmla="*/ 17 w 136"/>
                  <a:gd name="T73" fmla="*/ 92 h 119"/>
                  <a:gd name="T74" fmla="*/ 16 w 136"/>
                  <a:gd name="T75" fmla="*/ 93 h 119"/>
                  <a:gd name="T76" fmla="*/ 17 w 136"/>
                  <a:gd name="T77" fmla="*/ 92 h 119"/>
                  <a:gd name="T78" fmla="*/ 17 w 136"/>
                  <a:gd name="T79" fmla="*/ 92 h 119"/>
                  <a:gd name="T80" fmla="*/ 17 w 136"/>
                  <a:gd name="T81" fmla="*/ 92 h 119"/>
                  <a:gd name="T82" fmla="*/ 17 w 136"/>
                  <a:gd name="T83" fmla="*/ 92 h 119"/>
                  <a:gd name="T84" fmla="*/ 17 w 136"/>
                  <a:gd name="T85" fmla="*/ 91 h 119"/>
                  <a:gd name="T86" fmla="*/ 17 w 136"/>
                  <a:gd name="T87" fmla="*/ 91 h 119"/>
                  <a:gd name="T88" fmla="*/ 17 w 136"/>
                  <a:gd name="T89" fmla="*/ 91 h 119"/>
                  <a:gd name="T90" fmla="*/ 132 w 136"/>
                  <a:gd name="T91" fmla="*/ 0 h 119"/>
                  <a:gd name="T92" fmla="*/ 18 w 136"/>
                  <a:gd name="T93" fmla="*/ 91 h 119"/>
                  <a:gd name="T94" fmla="*/ 17 w 136"/>
                  <a:gd name="T95" fmla="*/ 91 h 119"/>
                  <a:gd name="T96" fmla="*/ 18 w 136"/>
                  <a:gd name="T97" fmla="*/ 91 h 119"/>
                  <a:gd name="T98" fmla="*/ 132 w 136"/>
                  <a:gd name="T99" fmla="*/ 0 h 119"/>
                  <a:gd name="T100" fmla="*/ 136 w 136"/>
                  <a:gd name="T101" fmla="*/ 1 h 119"/>
                  <a:gd name="T102" fmla="*/ 136 w 136"/>
                  <a:gd name="T103" fmla="*/ 1 h 119"/>
                  <a:gd name="T104" fmla="*/ 132 w 136"/>
                  <a:gd name="T105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6" h="119">
                    <a:moveTo>
                      <a:pt x="0" y="119"/>
                    </a:move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19"/>
                      <a:pt x="0" y="119"/>
                      <a:pt x="0" y="119"/>
                    </a:cubicBezTo>
                    <a:moveTo>
                      <a:pt x="1" y="117"/>
                    </a:moveTo>
                    <a:cubicBezTo>
                      <a:pt x="1" y="117"/>
                      <a:pt x="1" y="117"/>
                      <a:pt x="1" y="117"/>
                    </a:cubicBezTo>
                    <a:cubicBezTo>
                      <a:pt x="1" y="117"/>
                      <a:pt x="1" y="117"/>
                      <a:pt x="1" y="117"/>
                    </a:cubicBezTo>
                    <a:moveTo>
                      <a:pt x="2" y="116"/>
                    </a:moveTo>
                    <a:cubicBezTo>
                      <a:pt x="2" y="116"/>
                      <a:pt x="2" y="117"/>
                      <a:pt x="2" y="117"/>
                    </a:cubicBezTo>
                    <a:cubicBezTo>
                      <a:pt x="2" y="117"/>
                      <a:pt x="2" y="116"/>
                      <a:pt x="2" y="116"/>
                    </a:cubicBezTo>
                    <a:moveTo>
                      <a:pt x="2" y="116"/>
                    </a:moveTo>
                    <a:cubicBezTo>
                      <a:pt x="2" y="116"/>
                      <a:pt x="2" y="116"/>
                      <a:pt x="2" y="116"/>
                    </a:cubicBezTo>
                    <a:cubicBezTo>
                      <a:pt x="2" y="116"/>
                      <a:pt x="2" y="116"/>
                      <a:pt x="2" y="116"/>
                    </a:cubicBezTo>
                    <a:moveTo>
                      <a:pt x="3" y="115"/>
                    </a:moveTo>
                    <a:cubicBezTo>
                      <a:pt x="2" y="115"/>
                      <a:pt x="2" y="115"/>
                      <a:pt x="2" y="116"/>
                    </a:cubicBezTo>
                    <a:cubicBezTo>
                      <a:pt x="2" y="115"/>
                      <a:pt x="2" y="115"/>
                      <a:pt x="3" y="115"/>
                    </a:cubicBezTo>
                    <a:moveTo>
                      <a:pt x="3" y="115"/>
                    </a:move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moveTo>
                      <a:pt x="3" y="114"/>
                    </a:moveTo>
                    <a:cubicBezTo>
                      <a:pt x="3" y="114"/>
                      <a:pt x="3" y="114"/>
                      <a:pt x="3" y="114"/>
                    </a:cubicBezTo>
                    <a:cubicBezTo>
                      <a:pt x="3" y="114"/>
                      <a:pt x="3" y="114"/>
                      <a:pt x="3" y="114"/>
                    </a:cubicBezTo>
                    <a:moveTo>
                      <a:pt x="3" y="113"/>
                    </a:moveTo>
                    <a:cubicBezTo>
                      <a:pt x="3" y="114"/>
                      <a:pt x="3" y="114"/>
                      <a:pt x="3" y="114"/>
                    </a:cubicBezTo>
                    <a:cubicBezTo>
                      <a:pt x="3" y="114"/>
                      <a:pt x="3" y="114"/>
                      <a:pt x="3" y="113"/>
                    </a:cubicBezTo>
                    <a:moveTo>
                      <a:pt x="4" y="112"/>
                    </a:moveTo>
                    <a:cubicBezTo>
                      <a:pt x="4" y="113"/>
                      <a:pt x="4" y="113"/>
                      <a:pt x="3" y="113"/>
                    </a:cubicBezTo>
                    <a:cubicBezTo>
                      <a:pt x="4" y="113"/>
                      <a:pt x="4" y="113"/>
                      <a:pt x="4" y="112"/>
                    </a:cubicBezTo>
                    <a:moveTo>
                      <a:pt x="4" y="112"/>
                    </a:moveTo>
                    <a:cubicBezTo>
                      <a:pt x="4" y="112"/>
                      <a:pt x="4" y="112"/>
                      <a:pt x="4" y="112"/>
                    </a:cubicBezTo>
                    <a:cubicBezTo>
                      <a:pt x="4" y="112"/>
                      <a:pt x="4" y="112"/>
                      <a:pt x="4" y="112"/>
                    </a:cubicBezTo>
                    <a:moveTo>
                      <a:pt x="16" y="94"/>
                    </a:moveTo>
                    <a:cubicBezTo>
                      <a:pt x="12" y="99"/>
                      <a:pt x="8" y="105"/>
                      <a:pt x="4" y="112"/>
                    </a:cubicBezTo>
                    <a:cubicBezTo>
                      <a:pt x="8" y="105"/>
                      <a:pt x="12" y="99"/>
                      <a:pt x="16" y="94"/>
                    </a:cubicBezTo>
                    <a:moveTo>
                      <a:pt x="16" y="93"/>
                    </a:moveTo>
                    <a:cubicBezTo>
                      <a:pt x="16" y="94"/>
                      <a:pt x="16" y="94"/>
                      <a:pt x="16" y="94"/>
                    </a:cubicBezTo>
                    <a:cubicBezTo>
                      <a:pt x="16" y="94"/>
                      <a:pt x="16" y="94"/>
                      <a:pt x="16" y="93"/>
                    </a:cubicBezTo>
                    <a:moveTo>
                      <a:pt x="17" y="92"/>
                    </a:moveTo>
                    <a:cubicBezTo>
                      <a:pt x="16" y="92"/>
                      <a:pt x="16" y="93"/>
                      <a:pt x="16" y="93"/>
                    </a:cubicBezTo>
                    <a:cubicBezTo>
                      <a:pt x="16" y="93"/>
                      <a:pt x="16" y="92"/>
                      <a:pt x="17" y="92"/>
                    </a:cubicBezTo>
                    <a:moveTo>
                      <a:pt x="17" y="92"/>
                    </a:moveTo>
                    <a:cubicBezTo>
                      <a:pt x="17" y="92"/>
                      <a:pt x="17" y="92"/>
                      <a:pt x="17" y="92"/>
                    </a:cubicBezTo>
                    <a:cubicBezTo>
                      <a:pt x="17" y="92"/>
                      <a:pt x="17" y="92"/>
                      <a:pt x="17" y="92"/>
                    </a:cubicBezTo>
                    <a:moveTo>
                      <a:pt x="17" y="91"/>
                    </a:moveTo>
                    <a:cubicBezTo>
                      <a:pt x="17" y="91"/>
                      <a:pt x="17" y="91"/>
                      <a:pt x="17" y="91"/>
                    </a:cubicBezTo>
                    <a:cubicBezTo>
                      <a:pt x="17" y="91"/>
                      <a:pt x="17" y="91"/>
                      <a:pt x="17" y="91"/>
                    </a:cubicBezTo>
                    <a:moveTo>
                      <a:pt x="132" y="0"/>
                    </a:moveTo>
                    <a:cubicBezTo>
                      <a:pt x="119" y="0"/>
                      <a:pt x="74" y="7"/>
                      <a:pt x="18" y="91"/>
                    </a:cubicBezTo>
                    <a:cubicBezTo>
                      <a:pt x="18" y="91"/>
                      <a:pt x="18" y="91"/>
                      <a:pt x="17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74" y="7"/>
                      <a:pt x="119" y="0"/>
                      <a:pt x="132" y="0"/>
                    </a:cubicBezTo>
                    <a:cubicBezTo>
                      <a:pt x="135" y="0"/>
                      <a:pt x="136" y="1"/>
                      <a:pt x="136" y="1"/>
                    </a:cubicBezTo>
                    <a:cubicBezTo>
                      <a:pt x="136" y="1"/>
                      <a:pt x="136" y="1"/>
                      <a:pt x="136" y="1"/>
                    </a:cubicBezTo>
                    <a:cubicBezTo>
                      <a:pt x="136" y="1"/>
                      <a:pt x="135" y="0"/>
                      <a:pt x="132" y="0"/>
                    </a:cubicBezTo>
                  </a:path>
                </a:pathLst>
              </a:custGeom>
              <a:solidFill>
                <a:srgbClr val="D0A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48"/>
              <p:cNvSpPr>
                <a:spLocks/>
              </p:cNvSpPr>
              <p:nvPr/>
            </p:nvSpPr>
            <p:spPr bwMode="auto">
              <a:xfrm>
                <a:off x="10109738" y="1328866"/>
                <a:ext cx="582687" cy="549129"/>
              </a:xfrm>
              <a:custGeom>
                <a:avLst/>
                <a:gdLst>
                  <a:gd name="T0" fmla="*/ 182 w 238"/>
                  <a:gd name="T1" fmla="*/ 0 h 224"/>
                  <a:gd name="T2" fmla="*/ 68 w 238"/>
                  <a:gd name="T3" fmla="*/ 91 h 224"/>
                  <a:gd name="T4" fmla="*/ 67 w 238"/>
                  <a:gd name="T5" fmla="*/ 91 h 224"/>
                  <a:gd name="T6" fmla="*/ 67 w 238"/>
                  <a:gd name="T7" fmla="*/ 91 h 224"/>
                  <a:gd name="T8" fmla="*/ 67 w 238"/>
                  <a:gd name="T9" fmla="*/ 91 h 224"/>
                  <a:gd name="T10" fmla="*/ 67 w 238"/>
                  <a:gd name="T11" fmla="*/ 92 h 224"/>
                  <a:gd name="T12" fmla="*/ 67 w 238"/>
                  <a:gd name="T13" fmla="*/ 92 h 224"/>
                  <a:gd name="T14" fmla="*/ 67 w 238"/>
                  <a:gd name="T15" fmla="*/ 92 h 224"/>
                  <a:gd name="T16" fmla="*/ 66 w 238"/>
                  <a:gd name="T17" fmla="*/ 93 h 224"/>
                  <a:gd name="T18" fmla="*/ 66 w 238"/>
                  <a:gd name="T19" fmla="*/ 93 h 224"/>
                  <a:gd name="T20" fmla="*/ 66 w 238"/>
                  <a:gd name="T21" fmla="*/ 94 h 224"/>
                  <a:gd name="T22" fmla="*/ 66 w 238"/>
                  <a:gd name="T23" fmla="*/ 94 h 224"/>
                  <a:gd name="T24" fmla="*/ 54 w 238"/>
                  <a:gd name="T25" fmla="*/ 112 h 224"/>
                  <a:gd name="T26" fmla="*/ 54 w 238"/>
                  <a:gd name="T27" fmla="*/ 112 h 224"/>
                  <a:gd name="T28" fmla="*/ 54 w 238"/>
                  <a:gd name="T29" fmla="*/ 112 h 224"/>
                  <a:gd name="T30" fmla="*/ 54 w 238"/>
                  <a:gd name="T31" fmla="*/ 112 h 224"/>
                  <a:gd name="T32" fmla="*/ 53 w 238"/>
                  <a:gd name="T33" fmla="*/ 113 h 224"/>
                  <a:gd name="T34" fmla="*/ 53 w 238"/>
                  <a:gd name="T35" fmla="*/ 113 h 224"/>
                  <a:gd name="T36" fmla="*/ 53 w 238"/>
                  <a:gd name="T37" fmla="*/ 114 h 224"/>
                  <a:gd name="T38" fmla="*/ 53 w 238"/>
                  <a:gd name="T39" fmla="*/ 114 h 224"/>
                  <a:gd name="T40" fmla="*/ 53 w 238"/>
                  <a:gd name="T41" fmla="*/ 114 h 224"/>
                  <a:gd name="T42" fmla="*/ 53 w 238"/>
                  <a:gd name="T43" fmla="*/ 115 h 224"/>
                  <a:gd name="T44" fmla="*/ 53 w 238"/>
                  <a:gd name="T45" fmla="*/ 115 h 224"/>
                  <a:gd name="T46" fmla="*/ 53 w 238"/>
                  <a:gd name="T47" fmla="*/ 115 h 224"/>
                  <a:gd name="T48" fmla="*/ 52 w 238"/>
                  <a:gd name="T49" fmla="*/ 116 h 224"/>
                  <a:gd name="T50" fmla="*/ 52 w 238"/>
                  <a:gd name="T51" fmla="*/ 116 h 224"/>
                  <a:gd name="T52" fmla="*/ 52 w 238"/>
                  <a:gd name="T53" fmla="*/ 116 h 224"/>
                  <a:gd name="T54" fmla="*/ 52 w 238"/>
                  <a:gd name="T55" fmla="*/ 116 h 224"/>
                  <a:gd name="T56" fmla="*/ 52 w 238"/>
                  <a:gd name="T57" fmla="*/ 117 h 224"/>
                  <a:gd name="T58" fmla="*/ 51 w 238"/>
                  <a:gd name="T59" fmla="*/ 117 h 224"/>
                  <a:gd name="T60" fmla="*/ 51 w 238"/>
                  <a:gd name="T61" fmla="*/ 117 h 224"/>
                  <a:gd name="T62" fmla="*/ 50 w 238"/>
                  <a:gd name="T63" fmla="*/ 119 h 224"/>
                  <a:gd name="T64" fmla="*/ 50 w 238"/>
                  <a:gd name="T65" fmla="*/ 119 h 224"/>
                  <a:gd name="T66" fmla="*/ 0 w 238"/>
                  <a:gd name="T67" fmla="*/ 224 h 224"/>
                  <a:gd name="T68" fmla="*/ 2 w 238"/>
                  <a:gd name="T69" fmla="*/ 218 h 224"/>
                  <a:gd name="T70" fmla="*/ 145 w 238"/>
                  <a:gd name="T71" fmla="*/ 39 h 224"/>
                  <a:gd name="T72" fmla="*/ 146 w 238"/>
                  <a:gd name="T73" fmla="*/ 39 h 224"/>
                  <a:gd name="T74" fmla="*/ 180 w 238"/>
                  <a:gd name="T75" fmla="*/ 73 h 224"/>
                  <a:gd name="T76" fmla="*/ 182 w 238"/>
                  <a:gd name="T77" fmla="*/ 74 h 224"/>
                  <a:gd name="T78" fmla="*/ 229 w 238"/>
                  <a:gd name="T79" fmla="*/ 48 h 224"/>
                  <a:gd name="T80" fmla="*/ 238 w 238"/>
                  <a:gd name="T81" fmla="*/ 29 h 224"/>
                  <a:gd name="T82" fmla="*/ 186 w 238"/>
                  <a:gd name="T83" fmla="*/ 1 h 224"/>
                  <a:gd name="T84" fmla="*/ 182 w 238"/>
                  <a:gd name="T85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38" h="224">
                    <a:moveTo>
                      <a:pt x="182" y="0"/>
                    </a:moveTo>
                    <a:cubicBezTo>
                      <a:pt x="169" y="0"/>
                      <a:pt x="124" y="7"/>
                      <a:pt x="68" y="91"/>
                    </a:cubicBezTo>
                    <a:cubicBezTo>
                      <a:pt x="68" y="91"/>
                      <a:pt x="68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7" y="91"/>
                      <a:pt x="67" y="91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6" y="92"/>
                      <a:pt x="66" y="93"/>
                      <a:pt x="66" y="93"/>
                    </a:cubicBezTo>
                    <a:cubicBezTo>
                      <a:pt x="66" y="93"/>
                      <a:pt x="66" y="93"/>
                      <a:pt x="66" y="93"/>
                    </a:cubicBezTo>
                    <a:cubicBezTo>
                      <a:pt x="66" y="94"/>
                      <a:pt x="66" y="94"/>
                      <a:pt x="66" y="94"/>
                    </a:cubicBezTo>
                    <a:cubicBezTo>
                      <a:pt x="66" y="94"/>
                      <a:pt x="66" y="94"/>
                      <a:pt x="66" y="94"/>
                    </a:cubicBezTo>
                    <a:cubicBezTo>
                      <a:pt x="62" y="99"/>
                      <a:pt x="58" y="105"/>
                      <a:pt x="54" y="112"/>
                    </a:cubicBezTo>
                    <a:cubicBezTo>
                      <a:pt x="54" y="112"/>
                      <a:pt x="54" y="112"/>
                      <a:pt x="54" y="112"/>
                    </a:cubicBezTo>
                    <a:cubicBezTo>
                      <a:pt x="54" y="112"/>
                      <a:pt x="54" y="112"/>
                      <a:pt x="54" y="112"/>
                    </a:cubicBezTo>
                    <a:cubicBezTo>
                      <a:pt x="54" y="112"/>
                      <a:pt x="54" y="112"/>
                      <a:pt x="54" y="112"/>
                    </a:cubicBezTo>
                    <a:cubicBezTo>
                      <a:pt x="54" y="113"/>
                      <a:pt x="54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4"/>
                      <a:pt x="53" y="114"/>
                      <a:pt x="53" y="114"/>
                    </a:cubicBezTo>
                    <a:cubicBezTo>
                      <a:pt x="53" y="114"/>
                      <a:pt x="53" y="114"/>
                      <a:pt x="53" y="114"/>
                    </a:cubicBezTo>
                    <a:cubicBezTo>
                      <a:pt x="53" y="114"/>
                      <a:pt x="53" y="114"/>
                      <a:pt x="53" y="114"/>
                    </a:cubicBezTo>
                    <a:cubicBezTo>
                      <a:pt x="53" y="114"/>
                      <a:pt x="53" y="115"/>
                      <a:pt x="53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2" y="115"/>
                      <a:pt x="52" y="115"/>
                      <a:pt x="52" y="116"/>
                    </a:cubicBezTo>
                    <a:cubicBezTo>
                      <a:pt x="52" y="116"/>
                      <a:pt x="52" y="116"/>
                      <a:pt x="52" y="116"/>
                    </a:cubicBezTo>
                    <a:cubicBezTo>
                      <a:pt x="52" y="116"/>
                      <a:pt x="52" y="116"/>
                      <a:pt x="52" y="116"/>
                    </a:cubicBezTo>
                    <a:cubicBezTo>
                      <a:pt x="52" y="116"/>
                      <a:pt x="52" y="116"/>
                      <a:pt x="52" y="116"/>
                    </a:cubicBezTo>
                    <a:cubicBezTo>
                      <a:pt x="52" y="116"/>
                      <a:pt x="52" y="117"/>
                      <a:pt x="52" y="117"/>
                    </a:cubicBezTo>
                    <a:cubicBezTo>
                      <a:pt x="52" y="117"/>
                      <a:pt x="52" y="117"/>
                      <a:pt x="51" y="117"/>
                    </a:cubicBezTo>
                    <a:cubicBezTo>
                      <a:pt x="51" y="117"/>
                      <a:pt x="51" y="117"/>
                      <a:pt x="51" y="117"/>
                    </a:cubicBezTo>
                    <a:cubicBezTo>
                      <a:pt x="51" y="118"/>
                      <a:pt x="51" y="118"/>
                      <a:pt x="50" y="119"/>
                    </a:cubicBezTo>
                    <a:cubicBezTo>
                      <a:pt x="50" y="119"/>
                      <a:pt x="50" y="119"/>
                      <a:pt x="50" y="119"/>
                    </a:cubicBezTo>
                    <a:cubicBezTo>
                      <a:pt x="34" y="148"/>
                      <a:pt x="17" y="185"/>
                      <a:pt x="0" y="224"/>
                    </a:cubicBezTo>
                    <a:cubicBezTo>
                      <a:pt x="0" y="222"/>
                      <a:pt x="1" y="220"/>
                      <a:pt x="2" y="218"/>
                    </a:cubicBezTo>
                    <a:cubicBezTo>
                      <a:pt x="59" y="97"/>
                      <a:pt x="131" y="39"/>
                      <a:pt x="145" y="39"/>
                    </a:cubicBezTo>
                    <a:cubicBezTo>
                      <a:pt x="145" y="39"/>
                      <a:pt x="146" y="39"/>
                      <a:pt x="146" y="39"/>
                    </a:cubicBezTo>
                    <a:cubicBezTo>
                      <a:pt x="154" y="45"/>
                      <a:pt x="174" y="67"/>
                      <a:pt x="180" y="73"/>
                    </a:cubicBezTo>
                    <a:cubicBezTo>
                      <a:pt x="180" y="74"/>
                      <a:pt x="181" y="74"/>
                      <a:pt x="182" y="74"/>
                    </a:cubicBezTo>
                    <a:cubicBezTo>
                      <a:pt x="189" y="74"/>
                      <a:pt x="207" y="53"/>
                      <a:pt x="229" y="48"/>
                    </a:cubicBezTo>
                    <a:cubicBezTo>
                      <a:pt x="229" y="48"/>
                      <a:pt x="233" y="40"/>
                      <a:pt x="238" y="29"/>
                    </a:cubicBezTo>
                    <a:cubicBezTo>
                      <a:pt x="186" y="1"/>
                      <a:pt x="186" y="1"/>
                      <a:pt x="186" y="1"/>
                    </a:cubicBezTo>
                    <a:cubicBezTo>
                      <a:pt x="186" y="1"/>
                      <a:pt x="185" y="0"/>
                      <a:pt x="182" y="0"/>
                    </a:cubicBezTo>
                  </a:path>
                </a:pathLst>
              </a:custGeom>
              <a:solidFill>
                <a:srgbClr val="BF2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49"/>
              <p:cNvSpPr>
                <a:spLocks/>
              </p:cNvSpPr>
              <p:nvPr/>
            </p:nvSpPr>
            <p:spPr bwMode="auto">
              <a:xfrm>
                <a:off x="10405657" y="2036632"/>
                <a:ext cx="265412" cy="225753"/>
              </a:xfrm>
              <a:custGeom>
                <a:avLst/>
                <a:gdLst>
                  <a:gd name="T0" fmla="*/ 2 w 108"/>
                  <a:gd name="T1" fmla="*/ 66 h 92"/>
                  <a:gd name="T2" fmla="*/ 29 w 108"/>
                  <a:gd name="T3" fmla="*/ 19 h 92"/>
                  <a:gd name="T4" fmla="*/ 60 w 108"/>
                  <a:gd name="T5" fmla="*/ 1 h 92"/>
                  <a:gd name="T6" fmla="*/ 106 w 108"/>
                  <a:gd name="T7" fmla="*/ 18 h 92"/>
                  <a:gd name="T8" fmla="*/ 102 w 108"/>
                  <a:gd name="T9" fmla="*/ 30 h 92"/>
                  <a:gd name="T10" fmla="*/ 105 w 108"/>
                  <a:gd name="T11" fmla="*/ 45 h 92"/>
                  <a:gd name="T12" fmla="*/ 98 w 108"/>
                  <a:gd name="T13" fmla="*/ 49 h 92"/>
                  <a:gd name="T14" fmla="*/ 96 w 108"/>
                  <a:gd name="T15" fmla="*/ 56 h 92"/>
                  <a:gd name="T16" fmla="*/ 82 w 108"/>
                  <a:gd name="T17" fmla="*/ 60 h 92"/>
                  <a:gd name="T18" fmla="*/ 77 w 108"/>
                  <a:gd name="T19" fmla="*/ 71 h 92"/>
                  <a:gd name="T20" fmla="*/ 60 w 108"/>
                  <a:gd name="T21" fmla="*/ 74 h 92"/>
                  <a:gd name="T22" fmla="*/ 47 w 108"/>
                  <a:gd name="T23" fmla="*/ 82 h 92"/>
                  <a:gd name="T24" fmla="*/ 21 w 108"/>
                  <a:gd name="T25" fmla="*/ 92 h 92"/>
                  <a:gd name="T26" fmla="*/ 2 w 108"/>
                  <a:gd name="T27" fmla="*/ 6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8" h="92">
                    <a:moveTo>
                      <a:pt x="2" y="66"/>
                    </a:moveTo>
                    <a:cubicBezTo>
                      <a:pt x="0" y="50"/>
                      <a:pt x="25" y="24"/>
                      <a:pt x="29" y="19"/>
                    </a:cubicBezTo>
                    <a:cubicBezTo>
                      <a:pt x="45" y="2"/>
                      <a:pt x="55" y="0"/>
                      <a:pt x="60" y="1"/>
                    </a:cubicBezTo>
                    <a:cubicBezTo>
                      <a:pt x="66" y="3"/>
                      <a:pt x="103" y="12"/>
                      <a:pt x="106" y="18"/>
                    </a:cubicBezTo>
                    <a:cubicBezTo>
                      <a:pt x="108" y="24"/>
                      <a:pt x="102" y="30"/>
                      <a:pt x="102" y="30"/>
                    </a:cubicBezTo>
                    <a:cubicBezTo>
                      <a:pt x="102" y="30"/>
                      <a:pt x="106" y="41"/>
                      <a:pt x="105" y="45"/>
                    </a:cubicBezTo>
                    <a:cubicBezTo>
                      <a:pt x="103" y="48"/>
                      <a:pt x="98" y="49"/>
                      <a:pt x="98" y="49"/>
                    </a:cubicBezTo>
                    <a:cubicBezTo>
                      <a:pt x="98" y="49"/>
                      <a:pt x="99" y="53"/>
                      <a:pt x="96" y="56"/>
                    </a:cubicBezTo>
                    <a:cubicBezTo>
                      <a:pt x="91" y="63"/>
                      <a:pt x="82" y="60"/>
                      <a:pt x="82" y="60"/>
                    </a:cubicBezTo>
                    <a:cubicBezTo>
                      <a:pt x="82" y="60"/>
                      <a:pt x="83" y="68"/>
                      <a:pt x="77" y="71"/>
                    </a:cubicBezTo>
                    <a:cubicBezTo>
                      <a:pt x="70" y="75"/>
                      <a:pt x="60" y="74"/>
                      <a:pt x="60" y="74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21" y="92"/>
                      <a:pt x="4" y="88"/>
                      <a:pt x="2" y="66"/>
                    </a:cubicBezTo>
                  </a:path>
                </a:pathLst>
              </a:custGeom>
              <a:solidFill>
                <a:srgbClr val="FFA9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50"/>
              <p:cNvSpPr>
                <a:spLocks/>
              </p:cNvSpPr>
              <p:nvPr/>
            </p:nvSpPr>
            <p:spPr bwMode="auto">
              <a:xfrm>
                <a:off x="11383413" y="247386"/>
                <a:ext cx="99148" cy="93047"/>
              </a:xfrm>
              <a:custGeom>
                <a:avLst/>
                <a:gdLst>
                  <a:gd name="T0" fmla="*/ 0 w 65"/>
                  <a:gd name="T1" fmla="*/ 61 h 61"/>
                  <a:gd name="T2" fmla="*/ 16 w 65"/>
                  <a:gd name="T3" fmla="*/ 5 h 61"/>
                  <a:gd name="T4" fmla="*/ 62 w 65"/>
                  <a:gd name="T5" fmla="*/ 0 h 61"/>
                  <a:gd name="T6" fmla="*/ 65 w 65"/>
                  <a:gd name="T7" fmla="*/ 24 h 61"/>
                  <a:gd name="T8" fmla="*/ 38 w 65"/>
                  <a:gd name="T9" fmla="*/ 42 h 61"/>
                  <a:gd name="T10" fmla="*/ 46 w 65"/>
                  <a:gd name="T11" fmla="*/ 53 h 61"/>
                  <a:gd name="T12" fmla="*/ 0 w 65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1">
                    <a:moveTo>
                      <a:pt x="0" y="61"/>
                    </a:moveTo>
                    <a:lnTo>
                      <a:pt x="16" y="5"/>
                    </a:lnTo>
                    <a:lnTo>
                      <a:pt x="62" y="0"/>
                    </a:lnTo>
                    <a:lnTo>
                      <a:pt x="65" y="24"/>
                    </a:lnTo>
                    <a:lnTo>
                      <a:pt x="38" y="42"/>
                    </a:lnTo>
                    <a:lnTo>
                      <a:pt x="46" y="53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FF8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51"/>
              <p:cNvSpPr>
                <a:spLocks/>
              </p:cNvSpPr>
              <p:nvPr/>
            </p:nvSpPr>
            <p:spPr bwMode="auto">
              <a:xfrm>
                <a:off x="10448368" y="2169339"/>
                <a:ext cx="118978" cy="93047"/>
              </a:xfrm>
              <a:custGeom>
                <a:avLst/>
                <a:gdLst>
                  <a:gd name="T0" fmla="*/ 43 w 49"/>
                  <a:gd name="T1" fmla="*/ 20 h 38"/>
                  <a:gd name="T2" fmla="*/ 39 w 49"/>
                  <a:gd name="T3" fmla="*/ 12 h 38"/>
                  <a:gd name="T4" fmla="*/ 49 w 49"/>
                  <a:gd name="T5" fmla="*/ 7 h 38"/>
                  <a:gd name="T6" fmla="*/ 47 w 49"/>
                  <a:gd name="T7" fmla="*/ 4 h 38"/>
                  <a:gd name="T8" fmla="*/ 47 w 49"/>
                  <a:gd name="T9" fmla="*/ 0 h 38"/>
                  <a:gd name="T10" fmla="*/ 35 w 49"/>
                  <a:gd name="T11" fmla="*/ 3 h 38"/>
                  <a:gd name="T12" fmla="*/ 21 w 49"/>
                  <a:gd name="T13" fmla="*/ 26 h 38"/>
                  <a:gd name="T14" fmla="*/ 0 w 49"/>
                  <a:gd name="T15" fmla="*/ 35 h 38"/>
                  <a:gd name="T16" fmla="*/ 4 w 49"/>
                  <a:gd name="T17" fmla="*/ 38 h 38"/>
                  <a:gd name="T18" fmla="*/ 30 w 49"/>
                  <a:gd name="T19" fmla="*/ 28 h 38"/>
                  <a:gd name="T20" fmla="*/ 43 w 49"/>
                  <a:gd name="T21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38">
                    <a:moveTo>
                      <a:pt x="43" y="20"/>
                    </a:moveTo>
                    <a:cubicBezTo>
                      <a:pt x="40" y="21"/>
                      <a:pt x="35" y="16"/>
                      <a:pt x="39" y="12"/>
                    </a:cubicBezTo>
                    <a:cubicBezTo>
                      <a:pt x="43" y="8"/>
                      <a:pt x="49" y="7"/>
                      <a:pt x="49" y="7"/>
                    </a:cubicBezTo>
                    <a:cubicBezTo>
                      <a:pt x="49" y="7"/>
                      <a:pt x="47" y="6"/>
                      <a:pt x="47" y="4"/>
                    </a:cubicBezTo>
                    <a:cubicBezTo>
                      <a:pt x="46" y="2"/>
                      <a:pt x="47" y="0"/>
                      <a:pt x="47" y="0"/>
                    </a:cubicBezTo>
                    <a:cubicBezTo>
                      <a:pt x="47" y="0"/>
                      <a:pt x="35" y="2"/>
                      <a:pt x="35" y="3"/>
                    </a:cubicBezTo>
                    <a:cubicBezTo>
                      <a:pt x="36" y="8"/>
                      <a:pt x="26" y="23"/>
                      <a:pt x="21" y="26"/>
                    </a:cubicBezTo>
                    <a:cubicBezTo>
                      <a:pt x="16" y="29"/>
                      <a:pt x="0" y="35"/>
                      <a:pt x="0" y="35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45" y="20"/>
                      <a:pt x="43" y="20"/>
                    </a:cubicBezTo>
                  </a:path>
                </a:pathLst>
              </a:custGeom>
              <a:solidFill>
                <a:srgbClr val="FF8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52"/>
              <p:cNvSpPr>
                <a:spLocks/>
              </p:cNvSpPr>
              <p:nvPr/>
            </p:nvSpPr>
            <p:spPr bwMode="auto">
              <a:xfrm>
                <a:off x="10202785" y="2999134"/>
                <a:ext cx="4576" cy="36609"/>
              </a:xfrm>
              <a:custGeom>
                <a:avLst/>
                <a:gdLst>
                  <a:gd name="T0" fmla="*/ 2 w 2"/>
                  <a:gd name="T1" fmla="*/ 0 h 15"/>
                  <a:gd name="T2" fmla="*/ 0 w 2"/>
                  <a:gd name="T3" fmla="*/ 15 h 15"/>
                  <a:gd name="T4" fmla="*/ 0 w 2"/>
                  <a:gd name="T5" fmla="*/ 15 h 15"/>
                  <a:gd name="T6" fmla="*/ 2 w 2"/>
                  <a:gd name="T7" fmla="*/ 0 h 15"/>
                  <a:gd name="T8" fmla="*/ 2 w 2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5">
                    <a:moveTo>
                      <a:pt x="2" y="0"/>
                    </a:moveTo>
                    <a:cubicBezTo>
                      <a:pt x="1" y="9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9DA6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53"/>
              <p:cNvSpPr>
                <a:spLocks/>
              </p:cNvSpPr>
              <p:nvPr/>
            </p:nvSpPr>
            <p:spPr bwMode="auto">
              <a:xfrm>
                <a:off x="10207361" y="2350856"/>
                <a:ext cx="115927" cy="648278"/>
              </a:xfrm>
              <a:custGeom>
                <a:avLst/>
                <a:gdLst>
                  <a:gd name="T0" fmla="*/ 47 w 47"/>
                  <a:gd name="T1" fmla="*/ 0 h 265"/>
                  <a:gd name="T2" fmla="*/ 46 w 47"/>
                  <a:gd name="T3" fmla="*/ 0 h 265"/>
                  <a:gd name="T4" fmla="*/ 31 w 47"/>
                  <a:gd name="T5" fmla="*/ 40 h 265"/>
                  <a:gd name="T6" fmla="*/ 0 w 47"/>
                  <a:gd name="T7" fmla="*/ 265 h 265"/>
                  <a:gd name="T8" fmla="*/ 0 w 47"/>
                  <a:gd name="T9" fmla="*/ 265 h 265"/>
                  <a:gd name="T10" fmla="*/ 35 w 47"/>
                  <a:gd name="T11" fmla="*/ 29 h 265"/>
                  <a:gd name="T12" fmla="*/ 47 w 47"/>
                  <a:gd name="T13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65">
                    <a:moveTo>
                      <a:pt x="47" y="0"/>
                    </a:moveTo>
                    <a:cubicBezTo>
                      <a:pt x="47" y="0"/>
                      <a:pt x="47" y="0"/>
                      <a:pt x="46" y="0"/>
                    </a:cubicBezTo>
                    <a:cubicBezTo>
                      <a:pt x="43" y="5"/>
                      <a:pt x="36" y="17"/>
                      <a:pt x="31" y="40"/>
                    </a:cubicBezTo>
                    <a:cubicBezTo>
                      <a:pt x="27" y="59"/>
                      <a:pt x="6" y="216"/>
                      <a:pt x="0" y="265"/>
                    </a:cubicBezTo>
                    <a:cubicBezTo>
                      <a:pt x="0" y="265"/>
                      <a:pt x="0" y="265"/>
                      <a:pt x="0" y="265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47" y="0"/>
                      <a:pt x="47" y="0"/>
                      <a:pt x="47" y="0"/>
                    </a:cubicBezTo>
                  </a:path>
                </a:pathLst>
              </a:custGeom>
              <a:solidFill>
                <a:srgbClr val="571B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54"/>
              <p:cNvSpPr>
                <a:spLocks noEditPoints="1"/>
              </p:cNvSpPr>
              <p:nvPr/>
            </p:nvSpPr>
            <p:spPr bwMode="auto">
              <a:xfrm>
                <a:off x="10202785" y="2237980"/>
                <a:ext cx="318800" cy="797763"/>
              </a:xfrm>
              <a:custGeom>
                <a:avLst/>
                <a:gdLst>
                  <a:gd name="T0" fmla="*/ 111 w 130"/>
                  <a:gd name="T1" fmla="*/ 22 h 326"/>
                  <a:gd name="T2" fmla="*/ 49 w 130"/>
                  <a:gd name="T3" fmla="*/ 46 h 326"/>
                  <a:gd name="T4" fmla="*/ 49 w 130"/>
                  <a:gd name="T5" fmla="*/ 46 h 326"/>
                  <a:gd name="T6" fmla="*/ 37 w 130"/>
                  <a:gd name="T7" fmla="*/ 75 h 326"/>
                  <a:gd name="T8" fmla="*/ 2 w 130"/>
                  <a:gd name="T9" fmla="*/ 311 h 326"/>
                  <a:gd name="T10" fmla="*/ 0 w 130"/>
                  <a:gd name="T11" fmla="*/ 326 h 326"/>
                  <a:gd name="T12" fmla="*/ 85 w 130"/>
                  <a:gd name="T13" fmla="*/ 79 h 326"/>
                  <a:gd name="T14" fmla="*/ 114 w 130"/>
                  <a:gd name="T15" fmla="*/ 23 h 326"/>
                  <a:gd name="T16" fmla="*/ 111 w 130"/>
                  <a:gd name="T17" fmla="*/ 22 h 326"/>
                  <a:gd name="T18" fmla="*/ 130 w 130"/>
                  <a:gd name="T19" fmla="*/ 0 h 326"/>
                  <a:gd name="T20" fmla="*/ 120 w 130"/>
                  <a:gd name="T21" fmla="*/ 4 h 326"/>
                  <a:gd name="T22" fmla="*/ 124 w 130"/>
                  <a:gd name="T23" fmla="*/ 9 h 326"/>
                  <a:gd name="T24" fmla="*/ 130 w 130"/>
                  <a:gd name="T25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0" h="326">
                    <a:moveTo>
                      <a:pt x="111" y="22"/>
                    </a:moveTo>
                    <a:cubicBezTo>
                      <a:pt x="111" y="22"/>
                      <a:pt x="76" y="36"/>
                      <a:pt x="49" y="46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2" y="311"/>
                      <a:pt x="2" y="311"/>
                      <a:pt x="2" y="311"/>
                    </a:cubicBezTo>
                    <a:cubicBezTo>
                      <a:pt x="0" y="326"/>
                      <a:pt x="0" y="326"/>
                      <a:pt x="0" y="326"/>
                    </a:cubicBezTo>
                    <a:cubicBezTo>
                      <a:pt x="0" y="326"/>
                      <a:pt x="69" y="123"/>
                      <a:pt x="85" y="79"/>
                    </a:cubicBezTo>
                    <a:cubicBezTo>
                      <a:pt x="93" y="57"/>
                      <a:pt x="105" y="37"/>
                      <a:pt x="114" y="23"/>
                    </a:cubicBezTo>
                    <a:cubicBezTo>
                      <a:pt x="111" y="22"/>
                      <a:pt x="111" y="22"/>
                      <a:pt x="111" y="22"/>
                    </a:cubicBezTo>
                    <a:moveTo>
                      <a:pt x="130" y="0"/>
                    </a:moveTo>
                    <a:cubicBezTo>
                      <a:pt x="120" y="4"/>
                      <a:pt x="120" y="4"/>
                      <a:pt x="120" y="4"/>
                    </a:cubicBezTo>
                    <a:cubicBezTo>
                      <a:pt x="121" y="5"/>
                      <a:pt x="123" y="7"/>
                      <a:pt x="124" y="9"/>
                    </a:cubicBezTo>
                    <a:cubicBezTo>
                      <a:pt x="128" y="3"/>
                      <a:pt x="130" y="0"/>
                      <a:pt x="130" y="0"/>
                    </a:cubicBezTo>
                  </a:path>
                </a:pathLst>
              </a:custGeom>
              <a:solidFill>
                <a:srgbClr val="233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55"/>
              <p:cNvSpPr>
                <a:spLocks/>
              </p:cNvSpPr>
              <p:nvPr/>
            </p:nvSpPr>
            <p:spPr bwMode="auto">
              <a:xfrm>
                <a:off x="10320237" y="2346280"/>
                <a:ext cx="4576" cy="4576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1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19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56"/>
              <p:cNvSpPr>
                <a:spLocks/>
              </p:cNvSpPr>
              <p:nvPr/>
            </p:nvSpPr>
            <p:spPr bwMode="auto">
              <a:xfrm>
                <a:off x="10323288" y="2247132"/>
                <a:ext cx="183043" cy="103724"/>
              </a:xfrm>
              <a:custGeom>
                <a:avLst/>
                <a:gdLst>
                  <a:gd name="T0" fmla="*/ 71 w 75"/>
                  <a:gd name="T1" fmla="*/ 0 h 42"/>
                  <a:gd name="T2" fmla="*/ 55 w 75"/>
                  <a:gd name="T3" fmla="*/ 6 h 42"/>
                  <a:gd name="T4" fmla="*/ 55 w 75"/>
                  <a:gd name="T5" fmla="*/ 6 h 42"/>
                  <a:gd name="T6" fmla="*/ 1 w 75"/>
                  <a:gd name="T7" fmla="*/ 40 h 42"/>
                  <a:gd name="T8" fmla="*/ 0 w 75"/>
                  <a:gd name="T9" fmla="*/ 42 h 42"/>
                  <a:gd name="T10" fmla="*/ 62 w 75"/>
                  <a:gd name="T11" fmla="*/ 18 h 42"/>
                  <a:gd name="T12" fmla="*/ 65 w 75"/>
                  <a:gd name="T13" fmla="*/ 19 h 42"/>
                  <a:gd name="T14" fmla="*/ 75 w 75"/>
                  <a:gd name="T15" fmla="*/ 5 h 42"/>
                  <a:gd name="T16" fmla="*/ 71 w 75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42">
                    <a:moveTo>
                      <a:pt x="71" y="0"/>
                    </a:move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7" y="32"/>
                      <a:pt x="62" y="18"/>
                      <a:pt x="62" y="18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9" y="13"/>
                      <a:pt x="72" y="9"/>
                      <a:pt x="75" y="5"/>
                    </a:cubicBezTo>
                    <a:cubicBezTo>
                      <a:pt x="74" y="3"/>
                      <a:pt x="72" y="1"/>
                      <a:pt x="71" y="0"/>
                    </a:cubicBezTo>
                  </a:path>
                </a:pathLst>
              </a:custGeom>
              <a:solidFill>
                <a:srgbClr val="19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57"/>
              <p:cNvSpPr>
                <a:spLocks/>
              </p:cNvSpPr>
              <p:nvPr/>
            </p:nvSpPr>
            <p:spPr bwMode="auto">
              <a:xfrm>
                <a:off x="10559719" y="1165652"/>
                <a:ext cx="334054" cy="361510"/>
              </a:xfrm>
              <a:custGeom>
                <a:avLst/>
                <a:gdLst>
                  <a:gd name="T0" fmla="*/ 0 w 136"/>
                  <a:gd name="T1" fmla="*/ 78 h 148"/>
                  <a:gd name="T2" fmla="*/ 19 w 136"/>
                  <a:gd name="T3" fmla="*/ 0 h 148"/>
                  <a:gd name="T4" fmla="*/ 122 w 136"/>
                  <a:gd name="T5" fmla="*/ 34 h 148"/>
                  <a:gd name="T6" fmla="*/ 102 w 136"/>
                  <a:gd name="T7" fmla="*/ 51 h 148"/>
                  <a:gd name="T8" fmla="*/ 104 w 136"/>
                  <a:gd name="T9" fmla="*/ 69 h 148"/>
                  <a:gd name="T10" fmla="*/ 122 w 136"/>
                  <a:gd name="T11" fmla="*/ 128 h 148"/>
                  <a:gd name="T12" fmla="*/ 0 w 136"/>
                  <a:gd name="T13" fmla="*/ 7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148">
                    <a:moveTo>
                      <a:pt x="0" y="78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22" y="34"/>
                      <a:pt x="122" y="34"/>
                      <a:pt x="122" y="34"/>
                    </a:cubicBezTo>
                    <a:cubicBezTo>
                      <a:pt x="122" y="34"/>
                      <a:pt x="105" y="44"/>
                      <a:pt x="102" y="51"/>
                    </a:cubicBezTo>
                    <a:cubicBezTo>
                      <a:pt x="101" y="55"/>
                      <a:pt x="106" y="65"/>
                      <a:pt x="104" y="69"/>
                    </a:cubicBezTo>
                    <a:cubicBezTo>
                      <a:pt x="94" y="88"/>
                      <a:pt x="98" y="93"/>
                      <a:pt x="122" y="128"/>
                    </a:cubicBezTo>
                    <a:cubicBezTo>
                      <a:pt x="136" y="148"/>
                      <a:pt x="0" y="78"/>
                      <a:pt x="0" y="78"/>
                    </a:cubicBezTo>
                    <a:close/>
                  </a:path>
                </a:pathLst>
              </a:custGeom>
              <a:solidFill>
                <a:srgbClr val="FF8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58"/>
              <p:cNvSpPr>
                <a:spLocks/>
              </p:cNvSpPr>
              <p:nvPr/>
            </p:nvSpPr>
            <p:spPr bwMode="auto">
              <a:xfrm>
                <a:off x="10599378" y="1167178"/>
                <a:ext cx="259311" cy="199822"/>
              </a:xfrm>
              <a:custGeom>
                <a:avLst/>
                <a:gdLst>
                  <a:gd name="T0" fmla="*/ 1 w 106"/>
                  <a:gd name="T1" fmla="*/ 6 h 81"/>
                  <a:gd name="T2" fmla="*/ 0 w 106"/>
                  <a:gd name="T3" fmla="*/ 12 h 81"/>
                  <a:gd name="T4" fmla="*/ 82 w 106"/>
                  <a:gd name="T5" fmla="*/ 81 h 81"/>
                  <a:gd name="T6" fmla="*/ 88 w 106"/>
                  <a:gd name="T7" fmla="*/ 68 h 81"/>
                  <a:gd name="T8" fmla="*/ 86 w 106"/>
                  <a:gd name="T9" fmla="*/ 50 h 81"/>
                  <a:gd name="T10" fmla="*/ 106 w 106"/>
                  <a:gd name="T11" fmla="*/ 33 h 81"/>
                  <a:gd name="T12" fmla="*/ 5 w 106"/>
                  <a:gd name="T13" fmla="*/ 0 h 81"/>
                  <a:gd name="T14" fmla="*/ 1 w 106"/>
                  <a:gd name="T15" fmla="*/ 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" h="81">
                    <a:moveTo>
                      <a:pt x="1" y="6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5" y="28"/>
                      <a:pt x="20" y="66"/>
                      <a:pt x="82" y="81"/>
                    </a:cubicBezTo>
                    <a:cubicBezTo>
                      <a:pt x="83" y="77"/>
                      <a:pt x="85" y="73"/>
                      <a:pt x="88" y="68"/>
                    </a:cubicBezTo>
                    <a:cubicBezTo>
                      <a:pt x="90" y="64"/>
                      <a:pt x="85" y="54"/>
                      <a:pt x="86" y="50"/>
                    </a:cubicBezTo>
                    <a:cubicBezTo>
                      <a:pt x="89" y="43"/>
                      <a:pt x="106" y="33"/>
                      <a:pt x="106" y="3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4"/>
                      <a:pt x="1" y="6"/>
                    </a:cubicBezTo>
                    <a:close/>
                  </a:path>
                </a:pathLst>
              </a:custGeom>
              <a:solidFill>
                <a:srgbClr val="C663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59"/>
              <p:cNvSpPr>
                <a:spLocks/>
              </p:cNvSpPr>
              <p:nvPr/>
            </p:nvSpPr>
            <p:spPr bwMode="auto">
              <a:xfrm>
                <a:off x="10513958" y="1322764"/>
                <a:ext cx="424050" cy="247108"/>
              </a:xfrm>
              <a:custGeom>
                <a:avLst/>
                <a:gdLst>
                  <a:gd name="T0" fmla="*/ 22 w 173"/>
                  <a:gd name="T1" fmla="*/ 0 h 101"/>
                  <a:gd name="T2" fmla="*/ 0 w 173"/>
                  <a:gd name="T3" fmla="*/ 27 h 101"/>
                  <a:gd name="T4" fmla="*/ 15 w 173"/>
                  <a:gd name="T5" fmla="*/ 76 h 101"/>
                  <a:gd name="T6" fmla="*/ 56 w 173"/>
                  <a:gd name="T7" fmla="*/ 68 h 101"/>
                  <a:gd name="T8" fmla="*/ 61 w 173"/>
                  <a:gd name="T9" fmla="*/ 83 h 101"/>
                  <a:gd name="T10" fmla="*/ 173 w 173"/>
                  <a:gd name="T11" fmla="*/ 101 h 101"/>
                  <a:gd name="T12" fmla="*/ 116 w 173"/>
                  <a:gd name="T13" fmla="*/ 26 h 101"/>
                  <a:gd name="T14" fmla="*/ 140 w 173"/>
                  <a:gd name="T15" fmla="*/ 65 h 101"/>
                  <a:gd name="T16" fmla="*/ 73 w 173"/>
                  <a:gd name="T17" fmla="*/ 41 h 101"/>
                  <a:gd name="T18" fmla="*/ 22 w 173"/>
                  <a:gd name="T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3" h="101">
                    <a:moveTo>
                      <a:pt x="22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61" y="83"/>
                      <a:pt x="61" y="83"/>
                      <a:pt x="61" y="83"/>
                    </a:cubicBezTo>
                    <a:cubicBezTo>
                      <a:pt x="173" y="101"/>
                      <a:pt x="173" y="101"/>
                      <a:pt x="173" y="101"/>
                    </a:cubicBezTo>
                    <a:cubicBezTo>
                      <a:pt x="116" y="26"/>
                      <a:pt x="116" y="26"/>
                      <a:pt x="116" y="26"/>
                    </a:cubicBezTo>
                    <a:cubicBezTo>
                      <a:pt x="140" y="65"/>
                      <a:pt x="140" y="65"/>
                      <a:pt x="140" y="65"/>
                    </a:cubicBezTo>
                    <a:cubicBezTo>
                      <a:pt x="140" y="65"/>
                      <a:pt x="92" y="50"/>
                      <a:pt x="73" y="41"/>
                    </a:cubicBezTo>
                    <a:cubicBezTo>
                      <a:pt x="59" y="3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60"/>
              <p:cNvSpPr>
                <a:spLocks/>
              </p:cNvSpPr>
              <p:nvPr/>
            </p:nvSpPr>
            <p:spPr bwMode="auto">
              <a:xfrm>
                <a:off x="10542940" y="802617"/>
                <a:ext cx="433202" cy="526249"/>
              </a:xfrm>
              <a:custGeom>
                <a:avLst/>
                <a:gdLst>
                  <a:gd name="T0" fmla="*/ 92 w 177"/>
                  <a:gd name="T1" fmla="*/ 0 h 215"/>
                  <a:gd name="T2" fmla="*/ 127 w 177"/>
                  <a:gd name="T3" fmla="*/ 47 h 215"/>
                  <a:gd name="T4" fmla="*/ 135 w 177"/>
                  <a:gd name="T5" fmla="*/ 74 h 215"/>
                  <a:gd name="T6" fmla="*/ 172 w 177"/>
                  <a:gd name="T7" fmla="*/ 93 h 215"/>
                  <a:gd name="T8" fmla="*/ 166 w 177"/>
                  <a:gd name="T9" fmla="*/ 111 h 215"/>
                  <a:gd name="T10" fmla="*/ 159 w 177"/>
                  <a:gd name="T11" fmla="*/ 119 h 215"/>
                  <a:gd name="T12" fmla="*/ 163 w 177"/>
                  <a:gd name="T13" fmla="*/ 126 h 215"/>
                  <a:gd name="T14" fmla="*/ 167 w 177"/>
                  <a:gd name="T15" fmla="*/ 132 h 215"/>
                  <a:gd name="T16" fmla="*/ 141 w 177"/>
                  <a:gd name="T17" fmla="*/ 145 h 215"/>
                  <a:gd name="T18" fmla="*/ 167 w 177"/>
                  <a:gd name="T19" fmla="*/ 145 h 215"/>
                  <a:gd name="T20" fmla="*/ 166 w 177"/>
                  <a:gd name="T21" fmla="*/ 164 h 215"/>
                  <a:gd name="T22" fmla="*/ 176 w 177"/>
                  <a:gd name="T23" fmla="*/ 184 h 215"/>
                  <a:gd name="T24" fmla="*/ 164 w 177"/>
                  <a:gd name="T25" fmla="*/ 202 h 215"/>
                  <a:gd name="T26" fmla="*/ 64 w 177"/>
                  <a:gd name="T27" fmla="*/ 195 h 215"/>
                  <a:gd name="T28" fmla="*/ 33 w 177"/>
                  <a:gd name="T29" fmla="*/ 170 h 215"/>
                  <a:gd name="T30" fmla="*/ 0 w 177"/>
                  <a:gd name="T31" fmla="*/ 89 h 215"/>
                  <a:gd name="T32" fmla="*/ 7 w 177"/>
                  <a:gd name="T33" fmla="*/ 28 h 215"/>
                  <a:gd name="T34" fmla="*/ 92 w 177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7" h="215">
                    <a:moveTo>
                      <a:pt x="92" y="0"/>
                    </a:moveTo>
                    <a:cubicBezTo>
                      <a:pt x="92" y="0"/>
                      <a:pt x="121" y="33"/>
                      <a:pt x="127" y="47"/>
                    </a:cubicBezTo>
                    <a:cubicBezTo>
                      <a:pt x="129" y="53"/>
                      <a:pt x="131" y="69"/>
                      <a:pt x="135" y="74"/>
                    </a:cubicBezTo>
                    <a:cubicBezTo>
                      <a:pt x="142" y="84"/>
                      <a:pt x="172" y="93"/>
                      <a:pt x="172" y="93"/>
                    </a:cubicBezTo>
                    <a:cubicBezTo>
                      <a:pt x="172" y="93"/>
                      <a:pt x="171" y="102"/>
                      <a:pt x="166" y="111"/>
                    </a:cubicBezTo>
                    <a:cubicBezTo>
                      <a:pt x="163" y="115"/>
                      <a:pt x="159" y="119"/>
                      <a:pt x="159" y="119"/>
                    </a:cubicBezTo>
                    <a:cubicBezTo>
                      <a:pt x="159" y="119"/>
                      <a:pt x="160" y="123"/>
                      <a:pt x="163" y="126"/>
                    </a:cubicBezTo>
                    <a:cubicBezTo>
                      <a:pt x="165" y="128"/>
                      <a:pt x="168" y="130"/>
                      <a:pt x="167" y="132"/>
                    </a:cubicBezTo>
                    <a:cubicBezTo>
                      <a:pt x="166" y="139"/>
                      <a:pt x="141" y="145"/>
                      <a:pt x="141" y="145"/>
                    </a:cubicBezTo>
                    <a:cubicBezTo>
                      <a:pt x="141" y="145"/>
                      <a:pt x="157" y="144"/>
                      <a:pt x="167" y="145"/>
                    </a:cubicBezTo>
                    <a:cubicBezTo>
                      <a:pt x="171" y="146"/>
                      <a:pt x="164" y="153"/>
                      <a:pt x="166" y="164"/>
                    </a:cubicBezTo>
                    <a:cubicBezTo>
                      <a:pt x="168" y="171"/>
                      <a:pt x="176" y="176"/>
                      <a:pt x="176" y="184"/>
                    </a:cubicBezTo>
                    <a:cubicBezTo>
                      <a:pt x="177" y="188"/>
                      <a:pt x="170" y="199"/>
                      <a:pt x="164" y="202"/>
                    </a:cubicBezTo>
                    <a:cubicBezTo>
                      <a:pt x="142" y="215"/>
                      <a:pt x="87" y="206"/>
                      <a:pt x="64" y="195"/>
                    </a:cubicBezTo>
                    <a:cubicBezTo>
                      <a:pt x="35" y="181"/>
                      <a:pt x="33" y="170"/>
                      <a:pt x="33" y="170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92" y="0"/>
                      <a:pt x="92" y="0"/>
                      <a:pt x="92" y="0"/>
                    </a:cubicBezTo>
                  </a:path>
                </a:pathLst>
              </a:custGeom>
              <a:solidFill>
                <a:srgbClr val="FFA9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61"/>
              <p:cNvSpPr>
                <a:spLocks/>
              </p:cNvSpPr>
              <p:nvPr/>
            </p:nvSpPr>
            <p:spPr bwMode="auto">
              <a:xfrm>
                <a:off x="10361422" y="727874"/>
                <a:ext cx="378289" cy="594890"/>
              </a:xfrm>
              <a:custGeom>
                <a:avLst/>
                <a:gdLst>
                  <a:gd name="T0" fmla="*/ 86 w 154"/>
                  <a:gd name="T1" fmla="*/ 138 h 243"/>
                  <a:gd name="T2" fmla="*/ 101 w 154"/>
                  <a:gd name="T3" fmla="*/ 148 h 243"/>
                  <a:gd name="T4" fmla="*/ 112 w 154"/>
                  <a:gd name="T5" fmla="*/ 150 h 243"/>
                  <a:gd name="T6" fmla="*/ 101 w 154"/>
                  <a:gd name="T7" fmla="*/ 115 h 243"/>
                  <a:gd name="T8" fmla="*/ 109 w 154"/>
                  <a:gd name="T9" fmla="*/ 103 h 243"/>
                  <a:gd name="T10" fmla="*/ 126 w 154"/>
                  <a:gd name="T11" fmla="*/ 48 h 243"/>
                  <a:gd name="T12" fmla="*/ 99 w 154"/>
                  <a:gd name="T13" fmla="*/ 18 h 243"/>
                  <a:gd name="T14" fmla="*/ 35 w 154"/>
                  <a:gd name="T15" fmla="*/ 53 h 243"/>
                  <a:gd name="T16" fmla="*/ 0 w 154"/>
                  <a:gd name="T17" fmla="*/ 95 h 243"/>
                  <a:gd name="T18" fmla="*/ 16 w 154"/>
                  <a:gd name="T19" fmla="*/ 133 h 243"/>
                  <a:gd name="T20" fmla="*/ 36 w 154"/>
                  <a:gd name="T21" fmla="*/ 191 h 243"/>
                  <a:gd name="T22" fmla="*/ 76 w 154"/>
                  <a:gd name="T23" fmla="*/ 218 h 243"/>
                  <a:gd name="T24" fmla="*/ 84 w 154"/>
                  <a:gd name="T25" fmla="*/ 243 h 243"/>
                  <a:gd name="T26" fmla="*/ 97 w 154"/>
                  <a:gd name="T27" fmla="*/ 213 h 243"/>
                  <a:gd name="T28" fmla="*/ 86 w 154"/>
                  <a:gd name="T29" fmla="*/ 138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4" h="243">
                    <a:moveTo>
                      <a:pt x="86" y="138"/>
                    </a:moveTo>
                    <a:cubicBezTo>
                      <a:pt x="86" y="138"/>
                      <a:pt x="97" y="147"/>
                      <a:pt x="101" y="148"/>
                    </a:cubicBezTo>
                    <a:cubicBezTo>
                      <a:pt x="104" y="150"/>
                      <a:pt x="112" y="150"/>
                      <a:pt x="112" y="150"/>
                    </a:cubicBezTo>
                    <a:cubicBezTo>
                      <a:pt x="112" y="150"/>
                      <a:pt x="98" y="125"/>
                      <a:pt x="101" y="115"/>
                    </a:cubicBezTo>
                    <a:cubicBezTo>
                      <a:pt x="101" y="112"/>
                      <a:pt x="109" y="103"/>
                      <a:pt x="109" y="103"/>
                    </a:cubicBezTo>
                    <a:cubicBezTo>
                      <a:pt x="109" y="103"/>
                      <a:pt x="91" y="67"/>
                      <a:pt x="126" y="48"/>
                    </a:cubicBezTo>
                    <a:cubicBezTo>
                      <a:pt x="154" y="33"/>
                      <a:pt x="150" y="0"/>
                      <a:pt x="99" y="18"/>
                    </a:cubicBezTo>
                    <a:cubicBezTo>
                      <a:pt x="80" y="25"/>
                      <a:pt x="45" y="36"/>
                      <a:pt x="35" y="53"/>
                    </a:cubicBezTo>
                    <a:cubicBezTo>
                      <a:pt x="17" y="83"/>
                      <a:pt x="0" y="95"/>
                      <a:pt x="0" y="95"/>
                    </a:cubicBezTo>
                    <a:cubicBezTo>
                      <a:pt x="0" y="95"/>
                      <a:pt x="6" y="106"/>
                      <a:pt x="16" y="133"/>
                    </a:cubicBezTo>
                    <a:cubicBezTo>
                      <a:pt x="23" y="154"/>
                      <a:pt x="15" y="183"/>
                      <a:pt x="36" y="191"/>
                    </a:cubicBezTo>
                    <a:cubicBezTo>
                      <a:pt x="53" y="197"/>
                      <a:pt x="68" y="208"/>
                      <a:pt x="76" y="218"/>
                    </a:cubicBezTo>
                    <a:cubicBezTo>
                      <a:pt x="85" y="229"/>
                      <a:pt x="84" y="243"/>
                      <a:pt x="84" y="243"/>
                    </a:cubicBezTo>
                    <a:cubicBezTo>
                      <a:pt x="84" y="243"/>
                      <a:pt x="94" y="230"/>
                      <a:pt x="97" y="213"/>
                    </a:cubicBezTo>
                    <a:cubicBezTo>
                      <a:pt x="103" y="184"/>
                      <a:pt x="86" y="138"/>
                      <a:pt x="86" y="138"/>
                    </a:cubicBezTo>
                  </a:path>
                </a:pathLst>
              </a:custGeom>
              <a:solidFill>
                <a:srgbClr val="A04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62"/>
              <p:cNvSpPr>
                <a:spLocks/>
              </p:cNvSpPr>
              <p:nvPr/>
            </p:nvSpPr>
            <p:spPr bwMode="auto">
              <a:xfrm>
                <a:off x="10729034" y="913968"/>
                <a:ext cx="122029" cy="160163"/>
              </a:xfrm>
              <a:custGeom>
                <a:avLst/>
                <a:gdLst>
                  <a:gd name="T0" fmla="*/ 3 w 50"/>
                  <a:gd name="T1" fmla="*/ 49 h 66"/>
                  <a:gd name="T2" fmla="*/ 7 w 50"/>
                  <a:gd name="T3" fmla="*/ 29 h 66"/>
                  <a:gd name="T4" fmla="*/ 30 w 50"/>
                  <a:gd name="T5" fmla="*/ 2 h 66"/>
                  <a:gd name="T6" fmla="*/ 45 w 50"/>
                  <a:gd name="T7" fmla="*/ 28 h 66"/>
                  <a:gd name="T8" fmla="*/ 23 w 50"/>
                  <a:gd name="T9" fmla="*/ 55 h 66"/>
                  <a:gd name="T10" fmla="*/ 3 w 50"/>
                  <a:gd name="T11" fmla="*/ 4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66">
                    <a:moveTo>
                      <a:pt x="3" y="49"/>
                    </a:moveTo>
                    <a:cubicBezTo>
                      <a:pt x="0" y="43"/>
                      <a:pt x="6" y="35"/>
                      <a:pt x="7" y="29"/>
                    </a:cubicBezTo>
                    <a:cubicBezTo>
                      <a:pt x="10" y="16"/>
                      <a:pt x="22" y="8"/>
                      <a:pt x="30" y="2"/>
                    </a:cubicBezTo>
                    <a:cubicBezTo>
                      <a:pt x="33" y="0"/>
                      <a:pt x="50" y="24"/>
                      <a:pt x="45" y="28"/>
                    </a:cubicBezTo>
                    <a:cubicBezTo>
                      <a:pt x="34" y="35"/>
                      <a:pt x="27" y="48"/>
                      <a:pt x="23" y="55"/>
                    </a:cubicBezTo>
                    <a:cubicBezTo>
                      <a:pt x="21" y="57"/>
                      <a:pt x="9" y="66"/>
                      <a:pt x="3" y="49"/>
                    </a:cubicBezTo>
                    <a:close/>
                  </a:path>
                </a:pathLst>
              </a:custGeom>
              <a:solidFill>
                <a:srgbClr val="FF8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63"/>
              <p:cNvSpPr>
                <a:spLocks/>
              </p:cNvSpPr>
              <p:nvPr/>
            </p:nvSpPr>
            <p:spPr bwMode="auto">
              <a:xfrm>
                <a:off x="10790048" y="991761"/>
                <a:ext cx="64065" cy="61014"/>
              </a:xfrm>
              <a:custGeom>
                <a:avLst/>
                <a:gdLst>
                  <a:gd name="T0" fmla="*/ 15 w 26"/>
                  <a:gd name="T1" fmla="*/ 0 h 25"/>
                  <a:gd name="T2" fmla="*/ 1 w 26"/>
                  <a:gd name="T3" fmla="*/ 23 h 25"/>
                  <a:gd name="T4" fmla="*/ 23 w 26"/>
                  <a:gd name="T5" fmla="*/ 14 h 25"/>
                  <a:gd name="T6" fmla="*/ 21 w 26"/>
                  <a:gd name="T7" fmla="*/ 4 h 25"/>
                  <a:gd name="T8" fmla="*/ 15 w 26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5">
                    <a:moveTo>
                      <a:pt x="15" y="0"/>
                    </a:moveTo>
                    <a:cubicBezTo>
                      <a:pt x="9" y="0"/>
                      <a:pt x="4" y="10"/>
                      <a:pt x="1" y="23"/>
                    </a:cubicBezTo>
                    <a:cubicBezTo>
                      <a:pt x="0" y="25"/>
                      <a:pt x="13" y="23"/>
                      <a:pt x="23" y="14"/>
                    </a:cubicBezTo>
                    <a:cubicBezTo>
                      <a:pt x="26" y="11"/>
                      <a:pt x="24" y="7"/>
                      <a:pt x="21" y="4"/>
                    </a:cubicBezTo>
                    <a:cubicBezTo>
                      <a:pt x="19" y="2"/>
                      <a:pt x="19" y="1"/>
                      <a:pt x="1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64"/>
              <p:cNvSpPr>
                <a:spLocks/>
              </p:cNvSpPr>
              <p:nvPr/>
            </p:nvSpPr>
            <p:spPr bwMode="auto">
              <a:xfrm>
                <a:off x="10736660" y="971932"/>
                <a:ext cx="112877" cy="102199"/>
              </a:xfrm>
              <a:custGeom>
                <a:avLst/>
                <a:gdLst>
                  <a:gd name="T0" fmla="*/ 38 w 46"/>
                  <a:gd name="T1" fmla="*/ 6 h 42"/>
                  <a:gd name="T2" fmla="*/ 46 w 46"/>
                  <a:gd name="T3" fmla="*/ 6 h 42"/>
                  <a:gd name="T4" fmla="*/ 29 w 46"/>
                  <a:gd name="T5" fmla="*/ 1 h 42"/>
                  <a:gd name="T6" fmla="*/ 1 w 46"/>
                  <a:gd name="T7" fmla="*/ 38 h 42"/>
                  <a:gd name="T8" fmla="*/ 18 w 46"/>
                  <a:gd name="T9" fmla="*/ 41 h 42"/>
                  <a:gd name="T10" fmla="*/ 38 w 46"/>
                  <a:gd name="T11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42">
                    <a:moveTo>
                      <a:pt x="38" y="6"/>
                    </a:moveTo>
                    <a:cubicBezTo>
                      <a:pt x="42" y="5"/>
                      <a:pt x="44" y="5"/>
                      <a:pt x="46" y="6"/>
                    </a:cubicBezTo>
                    <a:cubicBezTo>
                      <a:pt x="46" y="2"/>
                      <a:pt x="36" y="0"/>
                      <a:pt x="29" y="1"/>
                    </a:cubicBezTo>
                    <a:cubicBezTo>
                      <a:pt x="15" y="4"/>
                      <a:pt x="0" y="33"/>
                      <a:pt x="1" y="38"/>
                    </a:cubicBezTo>
                    <a:cubicBezTo>
                      <a:pt x="2" y="42"/>
                      <a:pt x="15" y="41"/>
                      <a:pt x="18" y="41"/>
                    </a:cubicBezTo>
                    <a:cubicBezTo>
                      <a:pt x="18" y="34"/>
                      <a:pt x="21" y="13"/>
                      <a:pt x="38" y="6"/>
                    </a:cubicBezTo>
                    <a:close/>
                  </a:path>
                </a:pathLst>
              </a:custGeom>
              <a:solidFill>
                <a:srgbClr val="FFA9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65"/>
              <p:cNvSpPr>
                <a:spLocks/>
              </p:cNvSpPr>
              <p:nvPr/>
            </p:nvSpPr>
            <p:spPr bwMode="auto">
              <a:xfrm>
                <a:off x="10817504" y="987185"/>
                <a:ext cx="36609" cy="44235"/>
              </a:xfrm>
              <a:custGeom>
                <a:avLst/>
                <a:gdLst>
                  <a:gd name="T0" fmla="*/ 12 w 15"/>
                  <a:gd name="T1" fmla="*/ 6 h 18"/>
                  <a:gd name="T2" fmla="*/ 12 w 15"/>
                  <a:gd name="T3" fmla="*/ 16 h 18"/>
                  <a:gd name="T4" fmla="*/ 3 w 15"/>
                  <a:gd name="T5" fmla="*/ 13 h 18"/>
                  <a:gd name="T6" fmla="*/ 2 w 15"/>
                  <a:gd name="T7" fmla="*/ 2 h 18"/>
                  <a:gd name="T8" fmla="*/ 12 w 15"/>
                  <a:gd name="T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8">
                    <a:moveTo>
                      <a:pt x="12" y="6"/>
                    </a:moveTo>
                    <a:cubicBezTo>
                      <a:pt x="15" y="9"/>
                      <a:pt x="15" y="14"/>
                      <a:pt x="12" y="16"/>
                    </a:cubicBezTo>
                    <a:cubicBezTo>
                      <a:pt x="10" y="18"/>
                      <a:pt x="5" y="16"/>
                      <a:pt x="3" y="13"/>
                    </a:cubicBezTo>
                    <a:cubicBezTo>
                      <a:pt x="0" y="9"/>
                      <a:pt x="0" y="4"/>
                      <a:pt x="2" y="2"/>
                    </a:cubicBezTo>
                    <a:cubicBezTo>
                      <a:pt x="5" y="0"/>
                      <a:pt x="9" y="2"/>
                      <a:pt x="12" y="6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66"/>
              <p:cNvSpPr>
                <a:spLocks/>
              </p:cNvSpPr>
              <p:nvPr/>
            </p:nvSpPr>
            <p:spPr bwMode="auto">
              <a:xfrm>
                <a:off x="10826657" y="999388"/>
                <a:ext cx="18304" cy="19830"/>
              </a:xfrm>
              <a:custGeom>
                <a:avLst/>
                <a:gdLst>
                  <a:gd name="T0" fmla="*/ 5 w 7"/>
                  <a:gd name="T1" fmla="*/ 3 h 8"/>
                  <a:gd name="T2" fmla="*/ 5 w 7"/>
                  <a:gd name="T3" fmla="*/ 7 h 8"/>
                  <a:gd name="T4" fmla="*/ 1 w 7"/>
                  <a:gd name="T5" fmla="*/ 6 h 8"/>
                  <a:gd name="T6" fmla="*/ 1 w 7"/>
                  <a:gd name="T7" fmla="*/ 1 h 8"/>
                  <a:gd name="T8" fmla="*/ 5 w 7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5" y="3"/>
                    </a:moveTo>
                    <a:cubicBezTo>
                      <a:pt x="7" y="4"/>
                      <a:pt x="7" y="6"/>
                      <a:pt x="5" y="7"/>
                    </a:cubicBezTo>
                    <a:cubicBezTo>
                      <a:pt x="4" y="8"/>
                      <a:pt x="2" y="7"/>
                      <a:pt x="1" y="6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1"/>
                      <a:pt x="5" y="3"/>
                    </a:cubicBezTo>
                    <a:close/>
                  </a:path>
                </a:pathLst>
              </a:custGeom>
              <a:solidFill>
                <a:srgbClr val="21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67"/>
              <p:cNvSpPr>
                <a:spLocks/>
              </p:cNvSpPr>
              <p:nvPr/>
            </p:nvSpPr>
            <p:spPr bwMode="auto">
              <a:xfrm>
                <a:off x="10782421" y="981084"/>
                <a:ext cx="51862" cy="76268"/>
              </a:xfrm>
              <a:custGeom>
                <a:avLst/>
                <a:gdLst>
                  <a:gd name="T0" fmla="*/ 21 w 21"/>
                  <a:gd name="T1" fmla="*/ 3 h 31"/>
                  <a:gd name="T2" fmla="*/ 20 w 21"/>
                  <a:gd name="T3" fmla="*/ 0 h 31"/>
                  <a:gd name="T4" fmla="*/ 0 w 21"/>
                  <a:gd name="T5" fmla="*/ 29 h 31"/>
                  <a:gd name="T6" fmla="*/ 1 w 21"/>
                  <a:gd name="T7" fmla="*/ 31 h 31"/>
                  <a:gd name="T8" fmla="*/ 3 w 21"/>
                  <a:gd name="T9" fmla="*/ 29 h 31"/>
                  <a:gd name="T10" fmla="*/ 21 w 21"/>
                  <a:gd name="T11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1">
                    <a:moveTo>
                      <a:pt x="21" y="3"/>
                    </a:moveTo>
                    <a:cubicBezTo>
                      <a:pt x="21" y="2"/>
                      <a:pt x="21" y="1"/>
                      <a:pt x="20" y="0"/>
                    </a:cubicBezTo>
                    <a:cubicBezTo>
                      <a:pt x="5" y="2"/>
                      <a:pt x="0" y="29"/>
                      <a:pt x="0" y="29"/>
                    </a:cubicBezTo>
                    <a:cubicBezTo>
                      <a:pt x="0" y="30"/>
                      <a:pt x="1" y="31"/>
                      <a:pt x="1" y="31"/>
                    </a:cubicBezTo>
                    <a:cubicBezTo>
                      <a:pt x="2" y="31"/>
                      <a:pt x="3" y="30"/>
                      <a:pt x="3" y="29"/>
                    </a:cubicBezTo>
                    <a:cubicBezTo>
                      <a:pt x="3" y="28"/>
                      <a:pt x="8" y="5"/>
                      <a:pt x="21" y="3"/>
                    </a:cubicBezTo>
                    <a:close/>
                  </a:path>
                </a:pathLst>
              </a:custGeom>
              <a:solidFill>
                <a:srgbClr val="C963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8"/>
              <p:cNvSpPr>
                <a:spLocks/>
              </p:cNvSpPr>
              <p:nvPr/>
            </p:nvSpPr>
            <p:spPr bwMode="auto">
              <a:xfrm>
                <a:off x="10724458" y="903291"/>
                <a:ext cx="96098" cy="137282"/>
              </a:xfrm>
              <a:custGeom>
                <a:avLst/>
                <a:gdLst>
                  <a:gd name="T0" fmla="*/ 6 w 39"/>
                  <a:gd name="T1" fmla="*/ 55 h 56"/>
                  <a:gd name="T2" fmla="*/ 3 w 39"/>
                  <a:gd name="T3" fmla="*/ 52 h 56"/>
                  <a:gd name="T4" fmla="*/ 35 w 39"/>
                  <a:gd name="T5" fmla="*/ 3 h 56"/>
                  <a:gd name="T6" fmla="*/ 39 w 39"/>
                  <a:gd name="T7" fmla="*/ 11 h 56"/>
                  <a:gd name="T8" fmla="*/ 6 w 39"/>
                  <a:gd name="T9" fmla="*/ 5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56">
                    <a:moveTo>
                      <a:pt x="6" y="55"/>
                    </a:moveTo>
                    <a:cubicBezTo>
                      <a:pt x="6" y="56"/>
                      <a:pt x="3" y="54"/>
                      <a:pt x="3" y="52"/>
                    </a:cubicBezTo>
                    <a:cubicBezTo>
                      <a:pt x="0" y="29"/>
                      <a:pt x="30" y="0"/>
                      <a:pt x="35" y="3"/>
                    </a:cubicBezTo>
                    <a:cubicBezTo>
                      <a:pt x="37" y="4"/>
                      <a:pt x="39" y="8"/>
                      <a:pt x="39" y="11"/>
                    </a:cubicBezTo>
                    <a:cubicBezTo>
                      <a:pt x="39" y="17"/>
                      <a:pt x="8" y="34"/>
                      <a:pt x="6" y="55"/>
                    </a:cubicBezTo>
                    <a:close/>
                  </a:path>
                </a:pathLst>
              </a:custGeom>
              <a:solidFill>
                <a:srgbClr val="A04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69"/>
              <p:cNvSpPr>
                <a:spLocks/>
              </p:cNvSpPr>
              <p:nvPr/>
            </p:nvSpPr>
            <p:spPr bwMode="auto">
              <a:xfrm>
                <a:off x="10494128" y="1008540"/>
                <a:ext cx="183043" cy="196771"/>
              </a:xfrm>
              <a:custGeom>
                <a:avLst/>
                <a:gdLst>
                  <a:gd name="T0" fmla="*/ 22 w 75"/>
                  <a:gd name="T1" fmla="*/ 66 h 80"/>
                  <a:gd name="T2" fmla="*/ 67 w 75"/>
                  <a:gd name="T3" fmla="*/ 69 h 80"/>
                  <a:gd name="T4" fmla="*/ 45 w 75"/>
                  <a:gd name="T5" fmla="*/ 37 h 80"/>
                  <a:gd name="T6" fmla="*/ 8 w 75"/>
                  <a:gd name="T7" fmla="*/ 23 h 80"/>
                  <a:gd name="T8" fmla="*/ 22 w 75"/>
                  <a:gd name="T9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80">
                    <a:moveTo>
                      <a:pt x="22" y="66"/>
                    </a:moveTo>
                    <a:cubicBezTo>
                      <a:pt x="38" y="78"/>
                      <a:pt x="58" y="80"/>
                      <a:pt x="67" y="69"/>
                    </a:cubicBezTo>
                    <a:cubicBezTo>
                      <a:pt x="75" y="58"/>
                      <a:pt x="48" y="57"/>
                      <a:pt x="45" y="37"/>
                    </a:cubicBezTo>
                    <a:cubicBezTo>
                      <a:pt x="40" y="0"/>
                      <a:pt x="17" y="13"/>
                      <a:pt x="8" y="23"/>
                    </a:cubicBezTo>
                    <a:cubicBezTo>
                      <a:pt x="0" y="34"/>
                      <a:pt x="6" y="53"/>
                      <a:pt x="22" y="66"/>
                    </a:cubicBezTo>
                  </a:path>
                </a:pathLst>
              </a:custGeom>
              <a:solidFill>
                <a:srgbClr val="FFA9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70"/>
              <p:cNvSpPr>
                <a:spLocks/>
              </p:cNvSpPr>
              <p:nvPr/>
            </p:nvSpPr>
            <p:spPr bwMode="auto">
              <a:xfrm>
                <a:off x="10555143" y="1077182"/>
                <a:ext cx="61014" cy="77793"/>
              </a:xfrm>
              <a:custGeom>
                <a:avLst/>
                <a:gdLst>
                  <a:gd name="T0" fmla="*/ 4 w 25"/>
                  <a:gd name="T1" fmla="*/ 21 h 32"/>
                  <a:gd name="T2" fmla="*/ 20 w 25"/>
                  <a:gd name="T3" fmla="*/ 29 h 32"/>
                  <a:gd name="T4" fmla="*/ 15 w 25"/>
                  <a:gd name="T5" fmla="*/ 13 h 32"/>
                  <a:gd name="T6" fmla="*/ 6 w 25"/>
                  <a:gd name="T7" fmla="*/ 3 h 32"/>
                  <a:gd name="T8" fmla="*/ 4 w 25"/>
                  <a:gd name="T9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2">
                    <a:moveTo>
                      <a:pt x="4" y="21"/>
                    </a:moveTo>
                    <a:cubicBezTo>
                      <a:pt x="8" y="28"/>
                      <a:pt x="15" y="32"/>
                      <a:pt x="20" y="29"/>
                    </a:cubicBezTo>
                    <a:cubicBezTo>
                      <a:pt x="25" y="26"/>
                      <a:pt x="19" y="20"/>
                      <a:pt x="15" y="13"/>
                    </a:cubicBezTo>
                    <a:cubicBezTo>
                      <a:pt x="11" y="6"/>
                      <a:pt x="10" y="0"/>
                      <a:pt x="6" y="3"/>
                    </a:cubicBezTo>
                    <a:cubicBezTo>
                      <a:pt x="1" y="5"/>
                      <a:pt x="0" y="13"/>
                      <a:pt x="4" y="21"/>
                    </a:cubicBezTo>
                    <a:close/>
                  </a:path>
                </a:pathLst>
              </a:custGeom>
              <a:solidFill>
                <a:srgbClr val="FF8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71"/>
              <p:cNvSpPr>
                <a:spLocks/>
              </p:cNvSpPr>
              <p:nvPr/>
            </p:nvSpPr>
            <p:spPr bwMode="auto">
              <a:xfrm>
                <a:off x="10262274" y="651606"/>
                <a:ext cx="564383" cy="565908"/>
              </a:xfrm>
              <a:custGeom>
                <a:avLst/>
                <a:gdLst>
                  <a:gd name="T0" fmla="*/ 134 w 370"/>
                  <a:gd name="T1" fmla="*/ 371 h 371"/>
                  <a:gd name="T2" fmla="*/ 370 w 370"/>
                  <a:gd name="T3" fmla="*/ 136 h 371"/>
                  <a:gd name="T4" fmla="*/ 236 w 370"/>
                  <a:gd name="T5" fmla="*/ 0 h 371"/>
                  <a:gd name="T6" fmla="*/ 0 w 370"/>
                  <a:gd name="T7" fmla="*/ 234 h 371"/>
                  <a:gd name="T8" fmla="*/ 134 w 370"/>
                  <a:gd name="T9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371">
                    <a:moveTo>
                      <a:pt x="134" y="371"/>
                    </a:moveTo>
                    <a:lnTo>
                      <a:pt x="370" y="136"/>
                    </a:lnTo>
                    <a:lnTo>
                      <a:pt x="236" y="0"/>
                    </a:lnTo>
                    <a:lnTo>
                      <a:pt x="0" y="234"/>
                    </a:lnTo>
                    <a:lnTo>
                      <a:pt x="134" y="371"/>
                    </a:lnTo>
                    <a:close/>
                  </a:path>
                </a:pathLst>
              </a:custGeom>
              <a:solidFill>
                <a:srgbClr val="0B2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72"/>
              <p:cNvSpPr>
                <a:spLocks/>
              </p:cNvSpPr>
              <p:nvPr/>
            </p:nvSpPr>
            <p:spPr bwMode="auto">
              <a:xfrm>
                <a:off x="10262274" y="651606"/>
                <a:ext cx="564383" cy="565908"/>
              </a:xfrm>
              <a:custGeom>
                <a:avLst/>
                <a:gdLst>
                  <a:gd name="T0" fmla="*/ 134 w 370"/>
                  <a:gd name="T1" fmla="*/ 371 h 371"/>
                  <a:gd name="T2" fmla="*/ 370 w 370"/>
                  <a:gd name="T3" fmla="*/ 136 h 371"/>
                  <a:gd name="T4" fmla="*/ 236 w 370"/>
                  <a:gd name="T5" fmla="*/ 0 h 371"/>
                  <a:gd name="T6" fmla="*/ 0 w 370"/>
                  <a:gd name="T7" fmla="*/ 234 h 371"/>
                  <a:gd name="T8" fmla="*/ 134 w 370"/>
                  <a:gd name="T9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371">
                    <a:moveTo>
                      <a:pt x="134" y="371"/>
                    </a:moveTo>
                    <a:lnTo>
                      <a:pt x="370" y="136"/>
                    </a:lnTo>
                    <a:lnTo>
                      <a:pt x="236" y="0"/>
                    </a:lnTo>
                    <a:lnTo>
                      <a:pt x="0" y="234"/>
                    </a:lnTo>
                    <a:lnTo>
                      <a:pt x="134" y="37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73"/>
              <p:cNvSpPr>
                <a:spLocks/>
              </p:cNvSpPr>
              <p:nvPr/>
            </p:nvSpPr>
            <p:spPr bwMode="auto">
              <a:xfrm>
                <a:off x="10141770" y="528052"/>
                <a:ext cx="636075" cy="629973"/>
              </a:xfrm>
              <a:custGeom>
                <a:avLst/>
                <a:gdLst>
                  <a:gd name="T0" fmla="*/ 26 w 417"/>
                  <a:gd name="T1" fmla="*/ 413 h 413"/>
                  <a:gd name="T2" fmla="*/ 417 w 417"/>
                  <a:gd name="T3" fmla="*/ 26 h 413"/>
                  <a:gd name="T4" fmla="*/ 392 w 417"/>
                  <a:gd name="T5" fmla="*/ 0 h 413"/>
                  <a:gd name="T6" fmla="*/ 0 w 417"/>
                  <a:gd name="T7" fmla="*/ 387 h 413"/>
                  <a:gd name="T8" fmla="*/ 26 w 417"/>
                  <a:gd name="T9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7" h="413">
                    <a:moveTo>
                      <a:pt x="26" y="413"/>
                    </a:moveTo>
                    <a:lnTo>
                      <a:pt x="417" y="26"/>
                    </a:lnTo>
                    <a:lnTo>
                      <a:pt x="392" y="0"/>
                    </a:lnTo>
                    <a:lnTo>
                      <a:pt x="0" y="387"/>
                    </a:lnTo>
                    <a:lnTo>
                      <a:pt x="26" y="413"/>
                    </a:lnTo>
                    <a:close/>
                  </a:path>
                </a:pathLst>
              </a:custGeom>
              <a:solidFill>
                <a:srgbClr val="4E6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74"/>
              <p:cNvSpPr>
                <a:spLocks/>
              </p:cNvSpPr>
              <p:nvPr/>
            </p:nvSpPr>
            <p:spPr bwMode="auto">
              <a:xfrm>
                <a:off x="10295832" y="1049725"/>
                <a:ext cx="59489" cy="59489"/>
              </a:xfrm>
              <a:custGeom>
                <a:avLst/>
                <a:gdLst>
                  <a:gd name="T0" fmla="*/ 0 w 24"/>
                  <a:gd name="T1" fmla="*/ 12 h 24"/>
                  <a:gd name="T2" fmla="*/ 12 w 24"/>
                  <a:gd name="T3" fmla="*/ 24 h 24"/>
                  <a:gd name="T4" fmla="*/ 24 w 24"/>
                  <a:gd name="T5" fmla="*/ 12 h 24"/>
                  <a:gd name="T6" fmla="*/ 12 w 24"/>
                  <a:gd name="T7" fmla="*/ 0 h 24"/>
                  <a:gd name="T8" fmla="*/ 0 w 24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0" y="12"/>
                    </a:moveTo>
                    <a:cubicBezTo>
                      <a:pt x="0" y="18"/>
                      <a:pt x="5" y="24"/>
                      <a:pt x="12" y="24"/>
                    </a:cubicBezTo>
                    <a:cubicBezTo>
                      <a:pt x="18" y="24"/>
                      <a:pt x="24" y="18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lose/>
                  </a:path>
                </a:pathLst>
              </a:custGeom>
              <a:solidFill>
                <a:srgbClr val="FBC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75"/>
              <p:cNvSpPr>
                <a:spLocks/>
              </p:cNvSpPr>
              <p:nvPr/>
            </p:nvSpPr>
            <p:spPr bwMode="auto">
              <a:xfrm>
                <a:off x="10271426" y="1142772"/>
                <a:ext cx="108300" cy="173891"/>
              </a:xfrm>
              <a:custGeom>
                <a:avLst/>
                <a:gdLst>
                  <a:gd name="T0" fmla="*/ 0 w 44"/>
                  <a:gd name="T1" fmla="*/ 71 h 71"/>
                  <a:gd name="T2" fmla="*/ 0 w 44"/>
                  <a:gd name="T3" fmla="*/ 22 h 71"/>
                  <a:gd name="T4" fmla="*/ 22 w 44"/>
                  <a:gd name="T5" fmla="*/ 0 h 71"/>
                  <a:gd name="T6" fmla="*/ 44 w 44"/>
                  <a:gd name="T7" fmla="*/ 22 h 71"/>
                  <a:gd name="T8" fmla="*/ 44 w 44"/>
                  <a:gd name="T9" fmla="*/ 71 h 71"/>
                  <a:gd name="T10" fmla="*/ 0 w 44"/>
                  <a:gd name="T11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71">
                    <a:moveTo>
                      <a:pt x="0" y="71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4" y="10"/>
                      <a:pt x="44" y="22"/>
                    </a:cubicBezTo>
                    <a:cubicBezTo>
                      <a:pt x="44" y="71"/>
                      <a:pt x="44" y="71"/>
                      <a:pt x="44" y="71"/>
                    </a:cubicBez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FBC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76"/>
              <p:cNvSpPr>
                <a:spLocks/>
              </p:cNvSpPr>
              <p:nvPr/>
            </p:nvSpPr>
            <p:spPr bwMode="auto">
              <a:xfrm>
                <a:off x="10304984" y="913968"/>
                <a:ext cx="32033" cy="253210"/>
              </a:xfrm>
              <a:custGeom>
                <a:avLst/>
                <a:gdLst>
                  <a:gd name="T0" fmla="*/ 4 w 21"/>
                  <a:gd name="T1" fmla="*/ 166 h 166"/>
                  <a:gd name="T2" fmla="*/ 21 w 21"/>
                  <a:gd name="T3" fmla="*/ 166 h 166"/>
                  <a:gd name="T4" fmla="*/ 18 w 21"/>
                  <a:gd name="T5" fmla="*/ 0 h 166"/>
                  <a:gd name="T6" fmla="*/ 0 w 21"/>
                  <a:gd name="T7" fmla="*/ 11 h 166"/>
                  <a:gd name="T8" fmla="*/ 4 w 21"/>
                  <a:gd name="T9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66">
                    <a:moveTo>
                      <a:pt x="4" y="166"/>
                    </a:moveTo>
                    <a:lnTo>
                      <a:pt x="21" y="166"/>
                    </a:lnTo>
                    <a:lnTo>
                      <a:pt x="18" y="0"/>
                    </a:lnTo>
                    <a:lnTo>
                      <a:pt x="0" y="11"/>
                    </a:lnTo>
                    <a:lnTo>
                      <a:pt x="4" y="166"/>
                    </a:lnTo>
                    <a:close/>
                  </a:path>
                </a:pathLst>
              </a:custGeom>
              <a:solidFill>
                <a:srgbClr val="FBC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77"/>
              <p:cNvSpPr>
                <a:spLocks/>
              </p:cNvSpPr>
              <p:nvPr/>
            </p:nvSpPr>
            <p:spPr bwMode="auto">
              <a:xfrm>
                <a:off x="10304984" y="820921"/>
                <a:ext cx="125079" cy="123554"/>
              </a:xfrm>
              <a:custGeom>
                <a:avLst/>
                <a:gdLst>
                  <a:gd name="T0" fmla="*/ 82 w 82"/>
                  <a:gd name="T1" fmla="*/ 8 h 81"/>
                  <a:gd name="T2" fmla="*/ 8 w 82"/>
                  <a:gd name="T3" fmla="*/ 81 h 81"/>
                  <a:gd name="T4" fmla="*/ 0 w 82"/>
                  <a:gd name="T5" fmla="*/ 72 h 81"/>
                  <a:gd name="T6" fmla="*/ 74 w 82"/>
                  <a:gd name="T7" fmla="*/ 0 h 81"/>
                  <a:gd name="T8" fmla="*/ 82 w 82"/>
                  <a:gd name="T9" fmla="*/ 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1">
                    <a:moveTo>
                      <a:pt x="82" y="8"/>
                    </a:moveTo>
                    <a:lnTo>
                      <a:pt x="8" y="81"/>
                    </a:lnTo>
                    <a:lnTo>
                      <a:pt x="0" y="72"/>
                    </a:lnTo>
                    <a:lnTo>
                      <a:pt x="74" y="0"/>
                    </a:lnTo>
                    <a:lnTo>
                      <a:pt x="82" y="8"/>
                    </a:lnTo>
                    <a:close/>
                  </a:path>
                </a:pathLst>
              </a:custGeom>
              <a:solidFill>
                <a:srgbClr val="FBC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78"/>
              <p:cNvSpPr>
                <a:spLocks/>
              </p:cNvSpPr>
              <p:nvPr/>
            </p:nvSpPr>
            <p:spPr bwMode="auto">
              <a:xfrm>
                <a:off x="10565820" y="2128154"/>
                <a:ext cx="73217" cy="61014"/>
              </a:xfrm>
              <a:custGeom>
                <a:avLst/>
                <a:gdLst>
                  <a:gd name="T0" fmla="*/ 30 w 30"/>
                  <a:gd name="T1" fmla="*/ 21 h 25"/>
                  <a:gd name="T2" fmla="*/ 17 w 30"/>
                  <a:gd name="T3" fmla="*/ 11 h 25"/>
                  <a:gd name="T4" fmla="*/ 13 w 30"/>
                  <a:gd name="T5" fmla="*/ 0 h 25"/>
                  <a:gd name="T6" fmla="*/ 0 w 30"/>
                  <a:gd name="T7" fmla="*/ 0 h 25"/>
                  <a:gd name="T8" fmla="*/ 13 w 30"/>
                  <a:gd name="T9" fmla="*/ 3 h 25"/>
                  <a:gd name="T10" fmla="*/ 17 w 30"/>
                  <a:gd name="T11" fmla="*/ 23 h 25"/>
                  <a:gd name="T12" fmla="*/ 30 w 30"/>
                  <a:gd name="T13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5">
                    <a:moveTo>
                      <a:pt x="30" y="21"/>
                    </a:moveTo>
                    <a:cubicBezTo>
                      <a:pt x="23" y="25"/>
                      <a:pt x="19" y="16"/>
                      <a:pt x="17" y="11"/>
                    </a:cubicBezTo>
                    <a:cubicBezTo>
                      <a:pt x="16" y="6"/>
                      <a:pt x="16" y="1"/>
                      <a:pt x="13" y="0"/>
                    </a:cubicBezTo>
                    <a:cubicBezTo>
                      <a:pt x="10" y="0"/>
                      <a:pt x="0" y="0"/>
                      <a:pt x="0" y="0"/>
                    </a:cubicBezTo>
                    <a:cubicBezTo>
                      <a:pt x="0" y="0"/>
                      <a:pt x="10" y="2"/>
                      <a:pt x="13" y="3"/>
                    </a:cubicBezTo>
                    <a:cubicBezTo>
                      <a:pt x="16" y="4"/>
                      <a:pt x="16" y="20"/>
                      <a:pt x="17" y="23"/>
                    </a:cubicBezTo>
                    <a:cubicBezTo>
                      <a:pt x="17" y="23"/>
                      <a:pt x="24" y="25"/>
                      <a:pt x="30" y="21"/>
                    </a:cubicBezTo>
                    <a:close/>
                  </a:path>
                </a:pathLst>
              </a:custGeom>
              <a:solidFill>
                <a:srgbClr val="FF8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79"/>
              <p:cNvSpPr>
                <a:spLocks/>
              </p:cNvSpPr>
              <p:nvPr/>
            </p:nvSpPr>
            <p:spPr bwMode="auto">
              <a:xfrm>
                <a:off x="10646664" y="2157136"/>
                <a:ext cx="0" cy="3051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80"/>
              <p:cNvSpPr>
                <a:spLocks/>
              </p:cNvSpPr>
              <p:nvPr/>
            </p:nvSpPr>
            <p:spPr bwMode="auto">
              <a:xfrm>
                <a:off x="10567346" y="2093071"/>
                <a:ext cx="93047" cy="64065"/>
              </a:xfrm>
              <a:custGeom>
                <a:avLst/>
                <a:gdLst>
                  <a:gd name="T0" fmla="*/ 38 w 38"/>
                  <a:gd name="T1" fmla="*/ 23 h 26"/>
                  <a:gd name="T2" fmla="*/ 31 w 38"/>
                  <a:gd name="T3" fmla="*/ 14 h 26"/>
                  <a:gd name="T4" fmla="*/ 19 w 38"/>
                  <a:gd name="T5" fmla="*/ 1 h 26"/>
                  <a:gd name="T6" fmla="*/ 0 w 38"/>
                  <a:gd name="T7" fmla="*/ 0 h 26"/>
                  <a:gd name="T8" fmla="*/ 24 w 38"/>
                  <a:gd name="T9" fmla="*/ 7 h 26"/>
                  <a:gd name="T10" fmla="*/ 32 w 38"/>
                  <a:gd name="T11" fmla="*/ 26 h 26"/>
                  <a:gd name="T12" fmla="*/ 38 w 38"/>
                  <a:gd name="T13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6">
                    <a:moveTo>
                      <a:pt x="38" y="23"/>
                    </a:moveTo>
                    <a:cubicBezTo>
                      <a:pt x="36" y="25"/>
                      <a:pt x="32" y="19"/>
                      <a:pt x="31" y="14"/>
                    </a:cubicBezTo>
                    <a:cubicBezTo>
                      <a:pt x="28" y="8"/>
                      <a:pt x="29" y="3"/>
                      <a:pt x="19" y="1"/>
                    </a:cubicBezTo>
                    <a:cubicBezTo>
                      <a:pt x="9" y="0"/>
                      <a:pt x="0" y="0"/>
                      <a:pt x="0" y="0"/>
                    </a:cubicBezTo>
                    <a:cubicBezTo>
                      <a:pt x="0" y="0"/>
                      <a:pt x="22" y="3"/>
                      <a:pt x="24" y="7"/>
                    </a:cubicBezTo>
                    <a:cubicBezTo>
                      <a:pt x="27" y="10"/>
                      <a:pt x="31" y="21"/>
                      <a:pt x="32" y="26"/>
                    </a:cubicBezTo>
                    <a:cubicBezTo>
                      <a:pt x="32" y="26"/>
                      <a:pt x="36" y="25"/>
                      <a:pt x="38" y="23"/>
                    </a:cubicBezTo>
                    <a:close/>
                  </a:path>
                </a:pathLst>
              </a:custGeom>
              <a:solidFill>
                <a:srgbClr val="FF8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81"/>
              <p:cNvSpPr>
                <a:spLocks/>
              </p:cNvSpPr>
              <p:nvPr/>
            </p:nvSpPr>
            <p:spPr bwMode="auto">
              <a:xfrm>
                <a:off x="10582599" y="2071716"/>
                <a:ext cx="82369" cy="39659"/>
              </a:xfrm>
              <a:custGeom>
                <a:avLst/>
                <a:gdLst>
                  <a:gd name="T0" fmla="*/ 34 w 34"/>
                  <a:gd name="T1" fmla="*/ 9 h 16"/>
                  <a:gd name="T2" fmla="*/ 34 w 34"/>
                  <a:gd name="T3" fmla="*/ 10 h 16"/>
                  <a:gd name="T4" fmla="*/ 29 w 34"/>
                  <a:gd name="T5" fmla="*/ 8 h 16"/>
                  <a:gd name="T6" fmla="*/ 20 w 34"/>
                  <a:gd name="T7" fmla="*/ 2 h 16"/>
                  <a:gd name="T8" fmla="*/ 0 w 34"/>
                  <a:gd name="T9" fmla="*/ 0 h 16"/>
                  <a:gd name="T10" fmla="*/ 19 w 34"/>
                  <a:gd name="T11" fmla="*/ 4 h 16"/>
                  <a:gd name="T12" fmla="*/ 30 w 34"/>
                  <a:gd name="T13" fmla="*/ 16 h 16"/>
                  <a:gd name="T14" fmla="*/ 34 w 34"/>
                  <a:gd name="T1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16">
                    <a:moveTo>
                      <a:pt x="34" y="9"/>
                    </a:moveTo>
                    <a:cubicBezTo>
                      <a:pt x="34" y="10"/>
                      <a:pt x="34" y="10"/>
                      <a:pt x="34" y="10"/>
                    </a:cubicBezTo>
                    <a:cubicBezTo>
                      <a:pt x="32" y="12"/>
                      <a:pt x="29" y="10"/>
                      <a:pt x="29" y="8"/>
                    </a:cubicBezTo>
                    <a:cubicBezTo>
                      <a:pt x="28" y="7"/>
                      <a:pt x="26" y="2"/>
                      <a:pt x="20" y="2"/>
                    </a:cubicBezTo>
                    <a:cubicBezTo>
                      <a:pt x="14" y="2"/>
                      <a:pt x="0" y="0"/>
                      <a:pt x="0" y="0"/>
                    </a:cubicBezTo>
                    <a:cubicBezTo>
                      <a:pt x="0" y="0"/>
                      <a:pt x="13" y="3"/>
                      <a:pt x="19" y="4"/>
                    </a:cubicBezTo>
                    <a:cubicBezTo>
                      <a:pt x="25" y="5"/>
                      <a:pt x="27" y="11"/>
                      <a:pt x="30" y="16"/>
                    </a:cubicBezTo>
                    <a:cubicBezTo>
                      <a:pt x="30" y="16"/>
                      <a:pt x="33" y="13"/>
                      <a:pt x="34" y="9"/>
                    </a:cubicBezTo>
                    <a:close/>
                  </a:path>
                </a:pathLst>
              </a:custGeom>
              <a:solidFill>
                <a:srgbClr val="FF8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82"/>
              <p:cNvSpPr>
                <a:spLocks/>
              </p:cNvSpPr>
              <p:nvPr/>
            </p:nvSpPr>
            <p:spPr bwMode="auto">
              <a:xfrm>
                <a:off x="10622258" y="866682"/>
                <a:ext cx="198297" cy="198297"/>
              </a:xfrm>
              <a:custGeom>
                <a:avLst/>
                <a:gdLst>
                  <a:gd name="T0" fmla="*/ 81 w 81"/>
                  <a:gd name="T1" fmla="*/ 0 h 81"/>
                  <a:gd name="T2" fmla="*/ 0 w 81"/>
                  <a:gd name="T3" fmla="*/ 81 h 81"/>
                  <a:gd name="T4" fmla="*/ 0 w 81"/>
                  <a:gd name="T5" fmla="*/ 81 h 81"/>
                  <a:gd name="T6" fmla="*/ 81 w 81"/>
                  <a:gd name="T7" fmla="*/ 0 h 81"/>
                  <a:gd name="T8" fmla="*/ 81 w 81"/>
                  <a:gd name="T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1" y="0"/>
                    </a:moveTo>
                    <a:cubicBezTo>
                      <a:pt x="0" y="81"/>
                      <a:pt x="0" y="81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</a:path>
                </a:pathLst>
              </a:custGeom>
              <a:solidFill>
                <a:srgbClr val="B88E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83"/>
              <p:cNvSpPr>
                <a:spLocks/>
              </p:cNvSpPr>
              <p:nvPr/>
            </p:nvSpPr>
            <p:spPr bwMode="auto">
              <a:xfrm>
                <a:off x="10608530" y="1064979"/>
                <a:ext cx="13728" cy="9152"/>
              </a:xfrm>
              <a:custGeom>
                <a:avLst/>
                <a:gdLst>
                  <a:gd name="T0" fmla="*/ 5 w 5"/>
                  <a:gd name="T1" fmla="*/ 0 h 4"/>
                  <a:gd name="T2" fmla="*/ 0 w 5"/>
                  <a:gd name="T3" fmla="*/ 4 h 4"/>
                  <a:gd name="T4" fmla="*/ 0 w 5"/>
                  <a:gd name="T5" fmla="*/ 4 h 4"/>
                  <a:gd name="T6" fmla="*/ 5 w 5"/>
                  <a:gd name="T7" fmla="*/ 0 h 4"/>
                  <a:gd name="T8" fmla="*/ 5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7F54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84"/>
              <p:cNvSpPr>
                <a:spLocks/>
              </p:cNvSpPr>
              <p:nvPr/>
            </p:nvSpPr>
            <p:spPr bwMode="auto">
              <a:xfrm>
                <a:off x="10521585" y="712621"/>
                <a:ext cx="305072" cy="361510"/>
              </a:xfrm>
              <a:custGeom>
                <a:avLst/>
                <a:gdLst>
                  <a:gd name="T0" fmla="*/ 65 w 125"/>
                  <a:gd name="T1" fmla="*/ 0 h 148"/>
                  <a:gd name="T2" fmla="*/ 11 w 125"/>
                  <a:gd name="T3" fmla="*/ 82 h 148"/>
                  <a:gd name="T4" fmla="*/ 35 w 125"/>
                  <a:gd name="T5" fmla="*/ 147 h 148"/>
                  <a:gd name="T6" fmla="*/ 36 w 125"/>
                  <a:gd name="T7" fmla="*/ 148 h 148"/>
                  <a:gd name="T8" fmla="*/ 41 w 125"/>
                  <a:gd name="T9" fmla="*/ 144 h 148"/>
                  <a:gd name="T10" fmla="*/ 122 w 125"/>
                  <a:gd name="T11" fmla="*/ 63 h 148"/>
                  <a:gd name="T12" fmla="*/ 125 w 125"/>
                  <a:gd name="T13" fmla="*/ 60 h 148"/>
                  <a:gd name="T14" fmla="*/ 65 w 125"/>
                  <a:gd name="T1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48">
                    <a:moveTo>
                      <a:pt x="65" y="0"/>
                    </a:moveTo>
                    <a:cubicBezTo>
                      <a:pt x="54" y="16"/>
                      <a:pt x="20" y="66"/>
                      <a:pt x="11" y="82"/>
                    </a:cubicBezTo>
                    <a:cubicBezTo>
                      <a:pt x="0" y="100"/>
                      <a:pt x="16" y="126"/>
                      <a:pt x="35" y="147"/>
                    </a:cubicBezTo>
                    <a:cubicBezTo>
                      <a:pt x="35" y="147"/>
                      <a:pt x="36" y="148"/>
                      <a:pt x="36" y="148"/>
                    </a:cubicBezTo>
                    <a:cubicBezTo>
                      <a:pt x="41" y="144"/>
                      <a:pt x="41" y="144"/>
                      <a:pt x="41" y="144"/>
                    </a:cubicBezTo>
                    <a:cubicBezTo>
                      <a:pt x="122" y="63"/>
                      <a:pt x="122" y="63"/>
                      <a:pt x="122" y="63"/>
                    </a:cubicBezTo>
                    <a:cubicBezTo>
                      <a:pt x="125" y="60"/>
                      <a:pt x="125" y="60"/>
                      <a:pt x="125" y="60"/>
                    </a:cubicBezTo>
                    <a:cubicBezTo>
                      <a:pt x="65" y="0"/>
                      <a:pt x="65" y="0"/>
                      <a:pt x="65" y="0"/>
                    </a:cubicBezTo>
                  </a:path>
                </a:pathLst>
              </a:custGeom>
              <a:solidFill>
                <a:srgbClr val="263C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72" name="组合 271"/>
          <p:cNvGrpSpPr/>
          <p:nvPr/>
        </p:nvGrpSpPr>
        <p:grpSpPr>
          <a:xfrm>
            <a:off x="5426655" y="3839797"/>
            <a:ext cx="5916868" cy="2980552"/>
            <a:chOff x="4444554" y="3815201"/>
            <a:chExt cx="5916868" cy="2980552"/>
          </a:xfrm>
        </p:grpSpPr>
        <p:sp>
          <p:nvSpPr>
            <p:cNvPr id="68" name="Freeform 5"/>
            <p:cNvSpPr>
              <a:spLocks/>
            </p:cNvSpPr>
            <p:nvPr/>
          </p:nvSpPr>
          <p:spPr bwMode="auto">
            <a:xfrm>
              <a:off x="4444554" y="6724061"/>
              <a:ext cx="5916868" cy="71692"/>
            </a:xfrm>
            <a:custGeom>
              <a:avLst/>
              <a:gdLst>
                <a:gd name="T0" fmla="*/ 2398 w 2417"/>
                <a:gd name="T1" fmla="*/ 0 h 29"/>
                <a:gd name="T2" fmla="*/ 1657 w 2417"/>
                <a:gd name="T3" fmla="*/ 0 h 29"/>
                <a:gd name="T4" fmla="*/ 1624 w 2417"/>
                <a:gd name="T5" fmla="*/ 11 h 29"/>
                <a:gd name="T6" fmla="*/ 1546 w 2417"/>
                <a:gd name="T7" fmla="*/ 11 h 29"/>
                <a:gd name="T8" fmla="*/ 1546 w 2417"/>
                <a:gd name="T9" fmla="*/ 11 h 29"/>
                <a:gd name="T10" fmla="*/ 1229 w 2417"/>
                <a:gd name="T11" fmla="*/ 11 h 29"/>
                <a:gd name="T12" fmla="*/ 1229 w 2417"/>
                <a:gd name="T13" fmla="*/ 0 h 29"/>
                <a:gd name="T14" fmla="*/ 1027 w 2417"/>
                <a:gd name="T15" fmla="*/ 0 h 29"/>
                <a:gd name="T16" fmla="*/ 997 w 2417"/>
                <a:gd name="T17" fmla="*/ 11 h 29"/>
                <a:gd name="T18" fmla="*/ 516 w 2417"/>
                <a:gd name="T19" fmla="*/ 11 h 29"/>
                <a:gd name="T20" fmla="*/ 516 w 2417"/>
                <a:gd name="T21" fmla="*/ 0 h 29"/>
                <a:gd name="T22" fmla="*/ 16 w 2417"/>
                <a:gd name="T23" fmla="*/ 0 h 29"/>
                <a:gd name="T24" fmla="*/ 0 w 2417"/>
                <a:gd name="T25" fmla="*/ 15 h 29"/>
                <a:gd name="T26" fmla="*/ 16 w 2417"/>
                <a:gd name="T27" fmla="*/ 29 h 29"/>
                <a:gd name="T28" fmla="*/ 2398 w 2417"/>
                <a:gd name="T29" fmla="*/ 29 h 29"/>
                <a:gd name="T30" fmla="*/ 2417 w 2417"/>
                <a:gd name="T31" fmla="*/ 15 h 29"/>
                <a:gd name="T32" fmla="*/ 2398 w 2417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7" h="29">
                  <a:moveTo>
                    <a:pt x="2398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648" y="7"/>
                    <a:pt x="1637" y="11"/>
                    <a:pt x="1624" y="11"/>
                  </a:cubicBezTo>
                  <a:cubicBezTo>
                    <a:pt x="1546" y="11"/>
                    <a:pt x="1546" y="11"/>
                    <a:pt x="1546" y="11"/>
                  </a:cubicBezTo>
                  <a:cubicBezTo>
                    <a:pt x="1546" y="11"/>
                    <a:pt x="1546" y="11"/>
                    <a:pt x="1546" y="11"/>
                  </a:cubicBezTo>
                  <a:cubicBezTo>
                    <a:pt x="1229" y="11"/>
                    <a:pt x="1229" y="11"/>
                    <a:pt x="1229" y="11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027" y="0"/>
                    <a:pt x="1027" y="0"/>
                    <a:pt x="1027" y="0"/>
                  </a:cubicBezTo>
                  <a:cubicBezTo>
                    <a:pt x="1019" y="7"/>
                    <a:pt x="1008" y="11"/>
                    <a:pt x="997" y="11"/>
                  </a:cubicBezTo>
                  <a:cubicBezTo>
                    <a:pt x="516" y="11"/>
                    <a:pt x="516" y="11"/>
                    <a:pt x="516" y="11"/>
                  </a:cubicBezTo>
                  <a:cubicBezTo>
                    <a:pt x="516" y="0"/>
                    <a:pt x="516" y="0"/>
                    <a:pt x="5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29"/>
                    <a:pt x="16" y="29"/>
                  </a:cubicBezTo>
                  <a:cubicBezTo>
                    <a:pt x="2398" y="29"/>
                    <a:pt x="2398" y="29"/>
                    <a:pt x="2398" y="29"/>
                  </a:cubicBezTo>
                  <a:cubicBezTo>
                    <a:pt x="2409" y="29"/>
                    <a:pt x="2417" y="23"/>
                    <a:pt x="2417" y="15"/>
                  </a:cubicBezTo>
                  <a:cubicBezTo>
                    <a:pt x="2417" y="7"/>
                    <a:pt x="2409" y="0"/>
                    <a:pt x="2398" y="0"/>
                  </a:cubicBezTo>
                </a:path>
              </a:pathLst>
            </a:custGeom>
            <a:solidFill>
              <a:srgbClr val="C7C8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"/>
            <p:cNvSpPr>
              <a:spLocks/>
            </p:cNvSpPr>
            <p:nvPr/>
          </p:nvSpPr>
          <p:spPr bwMode="auto">
            <a:xfrm>
              <a:off x="4478112" y="6249674"/>
              <a:ext cx="54913" cy="82369"/>
            </a:xfrm>
            <a:custGeom>
              <a:avLst/>
              <a:gdLst>
                <a:gd name="T0" fmla="*/ 9 w 22"/>
                <a:gd name="T1" fmla="*/ 34 h 34"/>
                <a:gd name="T2" fmla="*/ 7 w 22"/>
                <a:gd name="T3" fmla="*/ 34 h 34"/>
                <a:gd name="T4" fmla="*/ 1 w 22"/>
                <a:gd name="T5" fmla="*/ 25 h 34"/>
                <a:gd name="T6" fmla="*/ 5 w 22"/>
                <a:gd name="T7" fmla="*/ 7 h 34"/>
                <a:gd name="T8" fmla="*/ 15 w 22"/>
                <a:gd name="T9" fmla="*/ 1 h 34"/>
                <a:gd name="T10" fmla="*/ 21 w 22"/>
                <a:gd name="T11" fmla="*/ 11 h 34"/>
                <a:gd name="T12" fmla="*/ 17 w 22"/>
                <a:gd name="T13" fmla="*/ 28 h 34"/>
                <a:gd name="T14" fmla="*/ 9 w 22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4">
                  <a:moveTo>
                    <a:pt x="9" y="34"/>
                  </a:moveTo>
                  <a:cubicBezTo>
                    <a:pt x="8" y="34"/>
                    <a:pt x="8" y="34"/>
                    <a:pt x="7" y="34"/>
                  </a:cubicBezTo>
                  <a:cubicBezTo>
                    <a:pt x="3" y="33"/>
                    <a:pt x="0" y="29"/>
                    <a:pt x="1" y="25"/>
                  </a:cubicBezTo>
                  <a:cubicBezTo>
                    <a:pt x="1" y="25"/>
                    <a:pt x="2" y="18"/>
                    <a:pt x="5" y="7"/>
                  </a:cubicBezTo>
                  <a:cubicBezTo>
                    <a:pt x="6" y="3"/>
                    <a:pt x="10" y="0"/>
                    <a:pt x="15" y="1"/>
                  </a:cubicBezTo>
                  <a:cubicBezTo>
                    <a:pt x="19" y="2"/>
                    <a:pt x="22" y="6"/>
                    <a:pt x="21" y="11"/>
                  </a:cubicBezTo>
                  <a:cubicBezTo>
                    <a:pt x="18" y="22"/>
                    <a:pt x="17" y="28"/>
                    <a:pt x="17" y="28"/>
                  </a:cubicBezTo>
                  <a:cubicBezTo>
                    <a:pt x="16" y="32"/>
                    <a:pt x="13" y="34"/>
                    <a:pt x="9" y="34"/>
                  </a:cubicBez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"/>
            <p:cNvSpPr>
              <a:spLocks noEditPoints="1"/>
            </p:cNvSpPr>
            <p:nvPr/>
          </p:nvSpPr>
          <p:spPr bwMode="auto">
            <a:xfrm>
              <a:off x="4522347" y="4802109"/>
              <a:ext cx="1597051" cy="1351468"/>
            </a:xfrm>
            <a:custGeom>
              <a:avLst/>
              <a:gdLst>
                <a:gd name="T0" fmla="*/ 7 w 652"/>
                <a:gd name="T1" fmla="*/ 551 h 552"/>
                <a:gd name="T2" fmla="*/ 11 w 652"/>
                <a:gd name="T3" fmla="*/ 508 h 552"/>
                <a:gd name="T4" fmla="*/ 26 w 652"/>
                <a:gd name="T5" fmla="*/ 512 h 552"/>
                <a:gd name="T6" fmla="*/ 9 w 652"/>
                <a:gd name="T7" fmla="*/ 552 h 552"/>
                <a:gd name="T8" fmla="*/ 33 w 652"/>
                <a:gd name="T9" fmla="*/ 462 h 552"/>
                <a:gd name="T10" fmla="*/ 38 w 652"/>
                <a:gd name="T11" fmla="*/ 419 h 552"/>
                <a:gd name="T12" fmla="*/ 53 w 652"/>
                <a:gd name="T13" fmla="*/ 424 h 552"/>
                <a:gd name="T14" fmla="*/ 35 w 652"/>
                <a:gd name="T15" fmla="*/ 463 h 552"/>
                <a:gd name="T16" fmla="*/ 62 w 652"/>
                <a:gd name="T17" fmla="*/ 375 h 552"/>
                <a:gd name="T18" fmla="*/ 70 w 652"/>
                <a:gd name="T19" fmla="*/ 332 h 552"/>
                <a:gd name="T20" fmla="*/ 85 w 652"/>
                <a:gd name="T21" fmla="*/ 338 h 552"/>
                <a:gd name="T22" fmla="*/ 65 w 652"/>
                <a:gd name="T23" fmla="*/ 375 h 552"/>
                <a:gd name="T24" fmla="*/ 97 w 652"/>
                <a:gd name="T25" fmla="*/ 289 h 552"/>
                <a:gd name="T26" fmla="*/ 107 w 652"/>
                <a:gd name="T27" fmla="*/ 247 h 552"/>
                <a:gd name="T28" fmla="*/ 122 w 652"/>
                <a:gd name="T29" fmla="*/ 253 h 552"/>
                <a:gd name="T30" fmla="*/ 100 w 652"/>
                <a:gd name="T31" fmla="*/ 290 h 552"/>
                <a:gd name="T32" fmla="*/ 636 w 652"/>
                <a:gd name="T33" fmla="*/ 229 h 552"/>
                <a:gd name="T34" fmla="*/ 624 w 652"/>
                <a:gd name="T35" fmla="*/ 188 h 552"/>
                <a:gd name="T36" fmla="*/ 651 w 652"/>
                <a:gd name="T37" fmla="*/ 223 h 552"/>
                <a:gd name="T38" fmla="*/ 643 w 652"/>
                <a:gd name="T39" fmla="*/ 234 h 552"/>
                <a:gd name="T40" fmla="*/ 137 w 652"/>
                <a:gd name="T41" fmla="*/ 206 h 552"/>
                <a:gd name="T42" fmla="*/ 152 w 652"/>
                <a:gd name="T43" fmla="*/ 165 h 552"/>
                <a:gd name="T44" fmla="*/ 165 w 652"/>
                <a:gd name="T45" fmla="*/ 173 h 552"/>
                <a:gd name="T46" fmla="*/ 141 w 652"/>
                <a:gd name="T47" fmla="*/ 207 h 552"/>
                <a:gd name="T48" fmla="*/ 590 w 652"/>
                <a:gd name="T49" fmla="*/ 151 h 552"/>
                <a:gd name="T50" fmla="*/ 571 w 652"/>
                <a:gd name="T51" fmla="*/ 112 h 552"/>
                <a:gd name="T52" fmla="*/ 604 w 652"/>
                <a:gd name="T53" fmla="*/ 141 h 552"/>
                <a:gd name="T54" fmla="*/ 597 w 652"/>
                <a:gd name="T55" fmla="*/ 154 h 552"/>
                <a:gd name="T56" fmla="*/ 186 w 652"/>
                <a:gd name="T57" fmla="*/ 127 h 552"/>
                <a:gd name="T58" fmla="*/ 207 w 652"/>
                <a:gd name="T59" fmla="*/ 89 h 552"/>
                <a:gd name="T60" fmla="*/ 219 w 652"/>
                <a:gd name="T61" fmla="*/ 99 h 552"/>
                <a:gd name="T62" fmla="*/ 191 w 652"/>
                <a:gd name="T63" fmla="*/ 129 h 552"/>
                <a:gd name="T64" fmla="*/ 531 w 652"/>
                <a:gd name="T65" fmla="*/ 82 h 552"/>
                <a:gd name="T66" fmla="*/ 503 w 652"/>
                <a:gd name="T67" fmla="*/ 50 h 552"/>
                <a:gd name="T68" fmla="*/ 542 w 652"/>
                <a:gd name="T69" fmla="*/ 70 h 552"/>
                <a:gd name="T70" fmla="*/ 537 w 652"/>
                <a:gd name="T71" fmla="*/ 84 h 552"/>
                <a:gd name="T72" fmla="*/ 248 w 652"/>
                <a:gd name="T73" fmla="*/ 59 h 552"/>
                <a:gd name="T74" fmla="*/ 278 w 652"/>
                <a:gd name="T75" fmla="*/ 27 h 552"/>
                <a:gd name="T76" fmla="*/ 287 w 652"/>
                <a:gd name="T77" fmla="*/ 41 h 552"/>
                <a:gd name="T78" fmla="*/ 254 w 652"/>
                <a:gd name="T79" fmla="*/ 62 h 552"/>
                <a:gd name="T80" fmla="*/ 457 w 652"/>
                <a:gd name="T81" fmla="*/ 33 h 552"/>
                <a:gd name="T82" fmla="*/ 419 w 652"/>
                <a:gd name="T83" fmla="*/ 13 h 552"/>
                <a:gd name="T84" fmla="*/ 463 w 652"/>
                <a:gd name="T85" fmla="*/ 18 h 552"/>
                <a:gd name="T86" fmla="*/ 460 w 652"/>
                <a:gd name="T87" fmla="*/ 34 h 552"/>
                <a:gd name="T88" fmla="*/ 328 w 652"/>
                <a:gd name="T89" fmla="*/ 13 h 552"/>
                <a:gd name="T90" fmla="*/ 370 w 652"/>
                <a:gd name="T91" fmla="*/ 0 h 552"/>
                <a:gd name="T92" fmla="*/ 378 w 652"/>
                <a:gd name="T93" fmla="*/ 8 h 552"/>
                <a:gd name="T94" fmla="*/ 337 w 652"/>
                <a:gd name="T95" fmla="*/ 19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52" h="552">
                  <a:moveTo>
                    <a:pt x="9" y="552"/>
                  </a:moveTo>
                  <a:cubicBezTo>
                    <a:pt x="8" y="552"/>
                    <a:pt x="8" y="552"/>
                    <a:pt x="7" y="551"/>
                  </a:cubicBezTo>
                  <a:cubicBezTo>
                    <a:pt x="3" y="550"/>
                    <a:pt x="0" y="546"/>
                    <a:pt x="1" y="542"/>
                  </a:cubicBezTo>
                  <a:cubicBezTo>
                    <a:pt x="4" y="531"/>
                    <a:pt x="7" y="519"/>
                    <a:pt x="11" y="508"/>
                  </a:cubicBezTo>
                  <a:cubicBezTo>
                    <a:pt x="12" y="504"/>
                    <a:pt x="16" y="501"/>
                    <a:pt x="20" y="503"/>
                  </a:cubicBezTo>
                  <a:cubicBezTo>
                    <a:pt x="25" y="504"/>
                    <a:pt x="27" y="508"/>
                    <a:pt x="26" y="512"/>
                  </a:cubicBezTo>
                  <a:cubicBezTo>
                    <a:pt x="23" y="524"/>
                    <a:pt x="20" y="535"/>
                    <a:pt x="17" y="546"/>
                  </a:cubicBezTo>
                  <a:cubicBezTo>
                    <a:pt x="16" y="549"/>
                    <a:pt x="13" y="552"/>
                    <a:pt x="9" y="552"/>
                  </a:cubicBezTo>
                  <a:close/>
                  <a:moveTo>
                    <a:pt x="35" y="463"/>
                  </a:moveTo>
                  <a:cubicBezTo>
                    <a:pt x="34" y="463"/>
                    <a:pt x="33" y="463"/>
                    <a:pt x="33" y="462"/>
                  </a:cubicBezTo>
                  <a:cubicBezTo>
                    <a:pt x="28" y="461"/>
                    <a:pt x="26" y="457"/>
                    <a:pt x="27" y="452"/>
                  </a:cubicBezTo>
                  <a:cubicBezTo>
                    <a:pt x="31" y="441"/>
                    <a:pt x="34" y="430"/>
                    <a:pt x="38" y="419"/>
                  </a:cubicBezTo>
                  <a:cubicBezTo>
                    <a:pt x="40" y="415"/>
                    <a:pt x="44" y="413"/>
                    <a:pt x="48" y="414"/>
                  </a:cubicBezTo>
                  <a:cubicBezTo>
                    <a:pt x="52" y="416"/>
                    <a:pt x="55" y="420"/>
                    <a:pt x="53" y="424"/>
                  </a:cubicBezTo>
                  <a:cubicBezTo>
                    <a:pt x="50" y="435"/>
                    <a:pt x="46" y="446"/>
                    <a:pt x="43" y="457"/>
                  </a:cubicBezTo>
                  <a:cubicBezTo>
                    <a:pt x="42" y="461"/>
                    <a:pt x="38" y="463"/>
                    <a:pt x="35" y="463"/>
                  </a:cubicBezTo>
                  <a:close/>
                  <a:moveTo>
                    <a:pt x="65" y="375"/>
                  </a:moveTo>
                  <a:cubicBezTo>
                    <a:pt x="64" y="375"/>
                    <a:pt x="63" y="375"/>
                    <a:pt x="62" y="375"/>
                  </a:cubicBezTo>
                  <a:cubicBezTo>
                    <a:pt x="58" y="373"/>
                    <a:pt x="56" y="369"/>
                    <a:pt x="57" y="364"/>
                  </a:cubicBezTo>
                  <a:cubicBezTo>
                    <a:pt x="62" y="353"/>
                    <a:pt x="66" y="342"/>
                    <a:pt x="70" y="332"/>
                  </a:cubicBezTo>
                  <a:cubicBezTo>
                    <a:pt x="72" y="328"/>
                    <a:pt x="76" y="326"/>
                    <a:pt x="80" y="327"/>
                  </a:cubicBezTo>
                  <a:cubicBezTo>
                    <a:pt x="84" y="329"/>
                    <a:pt x="87" y="334"/>
                    <a:pt x="85" y="338"/>
                  </a:cubicBezTo>
                  <a:cubicBezTo>
                    <a:pt x="81" y="348"/>
                    <a:pt x="77" y="359"/>
                    <a:pt x="72" y="370"/>
                  </a:cubicBezTo>
                  <a:cubicBezTo>
                    <a:pt x="71" y="373"/>
                    <a:pt x="68" y="375"/>
                    <a:pt x="65" y="375"/>
                  </a:cubicBezTo>
                  <a:close/>
                  <a:moveTo>
                    <a:pt x="100" y="290"/>
                  </a:moveTo>
                  <a:cubicBezTo>
                    <a:pt x="99" y="290"/>
                    <a:pt x="98" y="289"/>
                    <a:pt x="97" y="289"/>
                  </a:cubicBezTo>
                  <a:cubicBezTo>
                    <a:pt x="93" y="287"/>
                    <a:pt x="91" y="282"/>
                    <a:pt x="93" y="278"/>
                  </a:cubicBezTo>
                  <a:cubicBezTo>
                    <a:pt x="97" y="267"/>
                    <a:pt x="102" y="257"/>
                    <a:pt x="107" y="247"/>
                  </a:cubicBezTo>
                  <a:cubicBezTo>
                    <a:pt x="109" y="243"/>
                    <a:pt x="114" y="241"/>
                    <a:pt x="118" y="243"/>
                  </a:cubicBezTo>
                  <a:cubicBezTo>
                    <a:pt x="122" y="245"/>
                    <a:pt x="124" y="250"/>
                    <a:pt x="122" y="253"/>
                  </a:cubicBezTo>
                  <a:cubicBezTo>
                    <a:pt x="117" y="264"/>
                    <a:pt x="112" y="274"/>
                    <a:pt x="107" y="285"/>
                  </a:cubicBezTo>
                  <a:cubicBezTo>
                    <a:pt x="106" y="288"/>
                    <a:pt x="103" y="290"/>
                    <a:pt x="100" y="290"/>
                  </a:cubicBezTo>
                  <a:close/>
                  <a:moveTo>
                    <a:pt x="643" y="234"/>
                  </a:moveTo>
                  <a:cubicBezTo>
                    <a:pt x="640" y="234"/>
                    <a:pt x="637" y="232"/>
                    <a:pt x="636" y="229"/>
                  </a:cubicBezTo>
                  <a:cubicBezTo>
                    <a:pt x="631" y="219"/>
                    <a:pt x="626" y="209"/>
                    <a:pt x="620" y="199"/>
                  </a:cubicBezTo>
                  <a:cubicBezTo>
                    <a:pt x="618" y="195"/>
                    <a:pt x="620" y="190"/>
                    <a:pt x="624" y="188"/>
                  </a:cubicBezTo>
                  <a:cubicBezTo>
                    <a:pt x="627" y="186"/>
                    <a:pt x="632" y="187"/>
                    <a:pt x="634" y="191"/>
                  </a:cubicBezTo>
                  <a:cubicBezTo>
                    <a:pt x="640" y="201"/>
                    <a:pt x="645" y="212"/>
                    <a:pt x="651" y="223"/>
                  </a:cubicBezTo>
                  <a:cubicBezTo>
                    <a:pt x="652" y="227"/>
                    <a:pt x="651" y="231"/>
                    <a:pt x="647" y="233"/>
                  </a:cubicBezTo>
                  <a:cubicBezTo>
                    <a:pt x="646" y="234"/>
                    <a:pt x="644" y="234"/>
                    <a:pt x="643" y="234"/>
                  </a:cubicBezTo>
                  <a:close/>
                  <a:moveTo>
                    <a:pt x="141" y="207"/>
                  </a:moveTo>
                  <a:cubicBezTo>
                    <a:pt x="140" y="207"/>
                    <a:pt x="138" y="206"/>
                    <a:pt x="137" y="206"/>
                  </a:cubicBezTo>
                  <a:cubicBezTo>
                    <a:pt x="133" y="204"/>
                    <a:pt x="132" y="199"/>
                    <a:pt x="134" y="195"/>
                  </a:cubicBezTo>
                  <a:cubicBezTo>
                    <a:pt x="140" y="184"/>
                    <a:pt x="146" y="174"/>
                    <a:pt x="152" y="165"/>
                  </a:cubicBezTo>
                  <a:cubicBezTo>
                    <a:pt x="154" y="161"/>
                    <a:pt x="159" y="160"/>
                    <a:pt x="163" y="162"/>
                  </a:cubicBezTo>
                  <a:cubicBezTo>
                    <a:pt x="167" y="164"/>
                    <a:pt x="168" y="169"/>
                    <a:pt x="165" y="173"/>
                  </a:cubicBezTo>
                  <a:cubicBezTo>
                    <a:pt x="160" y="182"/>
                    <a:pt x="154" y="192"/>
                    <a:pt x="148" y="203"/>
                  </a:cubicBezTo>
                  <a:cubicBezTo>
                    <a:pt x="147" y="205"/>
                    <a:pt x="144" y="207"/>
                    <a:pt x="141" y="207"/>
                  </a:cubicBezTo>
                  <a:close/>
                  <a:moveTo>
                    <a:pt x="597" y="154"/>
                  </a:moveTo>
                  <a:cubicBezTo>
                    <a:pt x="595" y="154"/>
                    <a:pt x="592" y="153"/>
                    <a:pt x="590" y="151"/>
                  </a:cubicBezTo>
                  <a:cubicBezTo>
                    <a:pt x="584" y="141"/>
                    <a:pt x="577" y="132"/>
                    <a:pt x="570" y="123"/>
                  </a:cubicBezTo>
                  <a:cubicBezTo>
                    <a:pt x="567" y="120"/>
                    <a:pt x="568" y="115"/>
                    <a:pt x="571" y="112"/>
                  </a:cubicBezTo>
                  <a:cubicBezTo>
                    <a:pt x="575" y="109"/>
                    <a:pt x="580" y="110"/>
                    <a:pt x="582" y="113"/>
                  </a:cubicBezTo>
                  <a:cubicBezTo>
                    <a:pt x="590" y="122"/>
                    <a:pt x="597" y="132"/>
                    <a:pt x="604" y="141"/>
                  </a:cubicBezTo>
                  <a:cubicBezTo>
                    <a:pt x="606" y="145"/>
                    <a:pt x="605" y="150"/>
                    <a:pt x="602" y="153"/>
                  </a:cubicBezTo>
                  <a:cubicBezTo>
                    <a:pt x="600" y="153"/>
                    <a:pt x="599" y="154"/>
                    <a:pt x="597" y="154"/>
                  </a:cubicBezTo>
                  <a:close/>
                  <a:moveTo>
                    <a:pt x="191" y="129"/>
                  </a:moveTo>
                  <a:cubicBezTo>
                    <a:pt x="189" y="129"/>
                    <a:pt x="188" y="128"/>
                    <a:pt x="186" y="127"/>
                  </a:cubicBezTo>
                  <a:cubicBezTo>
                    <a:pt x="183" y="125"/>
                    <a:pt x="182" y="120"/>
                    <a:pt x="185" y="116"/>
                  </a:cubicBezTo>
                  <a:cubicBezTo>
                    <a:pt x="192" y="106"/>
                    <a:pt x="199" y="97"/>
                    <a:pt x="207" y="89"/>
                  </a:cubicBezTo>
                  <a:cubicBezTo>
                    <a:pt x="210" y="85"/>
                    <a:pt x="215" y="85"/>
                    <a:pt x="218" y="88"/>
                  </a:cubicBezTo>
                  <a:cubicBezTo>
                    <a:pt x="222" y="91"/>
                    <a:pt x="222" y="96"/>
                    <a:pt x="219" y="99"/>
                  </a:cubicBezTo>
                  <a:cubicBezTo>
                    <a:pt x="212" y="107"/>
                    <a:pt x="205" y="116"/>
                    <a:pt x="197" y="126"/>
                  </a:cubicBezTo>
                  <a:cubicBezTo>
                    <a:pt x="196" y="128"/>
                    <a:pt x="193" y="129"/>
                    <a:pt x="191" y="129"/>
                  </a:cubicBezTo>
                  <a:close/>
                  <a:moveTo>
                    <a:pt x="537" y="84"/>
                  </a:moveTo>
                  <a:cubicBezTo>
                    <a:pt x="535" y="84"/>
                    <a:pt x="533" y="83"/>
                    <a:pt x="531" y="82"/>
                  </a:cubicBezTo>
                  <a:cubicBezTo>
                    <a:pt x="523" y="74"/>
                    <a:pt x="514" y="67"/>
                    <a:pt x="505" y="61"/>
                  </a:cubicBezTo>
                  <a:cubicBezTo>
                    <a:pt x="501" y="58"/>
                    <a:pt x="501" y="53"/>
                    <a:pt x="503" y="50"/>
                  </a:cubicBezTo>
                  <a:cubicBezTo>
                    <a:pt x="506" y="46"/>
                    <a:pt x="511" y="45"/>
                    <a:pt x="514" y="48"/>
                  </a:cubicBezTo>
                  <a:cubicBezTo>
                    <a:pt x="524" y="55"/>
                    <a:pt x="533" y="62"/>
                    <a:pt x="542" y="70"/>
                  </a:cubicBezTo>
                  <a:cubicBezTo>
                    <a:pt x="545" y="73"/>
                    <a:pt x="546" y="78"/>
                    <a:pt x="543" y="82"/>
                  </a:cubicBezTo>
                  <a:cubicBezTo>
                    <a:pt x="541" y="83"/>
                    <a:pt x="539" y="84"/>
                    <a:pt x="537" y="84"/>
                  </a:cubicBezTo>
                  <a:close/>
                  <a:moveTo>
                    <a:pt x="254" y="62"/>
                  </a:moveTo>
                  <a:cubicBezTo>
                    <a:pt x="252" y="62"/>
                    <a:pt x="250" y="61"/>
                    <a:pt x="248" y="59"/>
                  </a:cubicBezTo>
                  <a:cubicBezTo>
                    <a:pt x="245" y="55"/>
                    <a:pt x="246" y="50"/>
                    <a:pt x="249" y="47"/>
                  </a:cubicBezTo>
                  <a:cubicBezTo>
                    <a:pt x="259" y="40"/>
                    <a:pt x="269" y="33"/>
                    <a:pt x="278" y="27"/>
                  </a:cubicBezTo>
                  <a:cubicBezTo>
                    <a:pt x="282" y="25"/>
                    <a:pt x="287" y="26"/>
                    <a:pt x="289" y="30"/>
                  </a:cubicBezTo>
                  <a:cubicBezTo>
                    <a:pt x="292" y="33"/>
                    <a:pt x="290" y="38"/>
                    <a:pt x="287" y="41"/>
                  </a:cubicBezTo>
                  <a:cubicBezTo>
                    <a:pt x="277" y="46"/>
                    <a:pt x="268" y="53"/>
                    <a:pt x="259" y="60"/>
                  </a:cubicBezTo>
                  <a:cubicBezTo>
                    <a:pt x="258" y="61"/>
                    <a:pt x="256" y="62"/>
                    <a:pt x="254" y="62"/>
                  </a:cubicBezTo>
                  <a:close/>
                  <a:moveTo>
                    <a:pt x="460" y="34"/>
                  </a:moveTo>
                  <a:cubicBezTo>
                    <a:pt x="459" y="34"/>
                    <a:pt x="458" y="34"/>
                    <a:pt x="457" y="33"/>
                  </a:cubicBezTo>
                  <a:cubicBezTo>
                    <a:pt x="446" y="29"/>
                    <a:pt x="436" y="25"/>
                    <a:pt x="425" y="22"/>
                  </a:cubicBezTo>
                  <a:cubicBezTo>
                    <a:pt x="421" y="21"/>
                    <a:pt x="418" y="17"/>
                    <a:pt x="419" y="13"/>
                  </a:cubicBezTo>
                  <a:cubicBezTo>
                    <a:pt x="420" y="8"/>
                    <a:pt x="425" y="6"/>
                    <a:pt x="429" y="7"/>
                  </a:cubicBezTo>
                  <a:cubicBezTo>
                    <a:pt x="440" y="10"/>
                    <a:pt x="452" y="14"/>
                    <a:pt x="463" y="18"/>
                  </a:cubicBezTo>
                  <a:cubicBezTo>
                    <a:pt x="467" y="20"/>
                    <a:pt x="469" y="25"/>
                    <a:pt x="467" y="29"/>
                  </a:cubicBezTo>
                  <a:cubicBezTo>
                    <a:pt x="466" y="32"/>
                    <a:pt x="463" y="34"/>
                    <a:pt x="460" y="34"/>
                  </a:cubicBezTo>
                  <a:close/>
                  <a:moveTo>
                    <a:pt x="335" y="20"/>
                  </a:moveTo>
                  <a:cubicBezTo>
                    <a:pt x="332" y="20"/>
                    <a:pt x="329" y="17"/>
                    <a:pt x="328" y="13"/>
                  </a:cubicBezTo>
                  <a:cubicBezTo>
                    <a:pt x="327" y="9"/>
                    <a:pt x="329" y="5"/>
                    <a:pt x="334" y="4"/>
                  </a:cubicBezTo>
                  <a:cubicBezTo>
                    <a:pt x="346" y="1"/>
                    <a:pt x="358" y="0"/>
                    <a:pt x="370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4" y="0"/>
                    <a:pt x="378" y="3"/>
                    <a:pt x="378" y="8"/>
                  </a:cubicBezTo>
                  <a:cubicBezTo>
                    <a:pt x="378" y="12"/>
                    <a:pt x="374" y="16"/>
                    <a:pt x="370" y="16"/>
                  </a:cubicBezTo>
                  <a:cubicBezTo>
                    <a:pt x="359" y="16"/>
                    <a:pt x="348" y="17"/>
                    <a:pt x="337" y="19"/>
                  </a:cubicBezTo>
                  <a:cubicBezTo>
                    <a:pt x="337" y="20"/>
                    <a:pt x="336" y="20"/>
                    <a:pt x="335" y="20"/>
                  </a:cubicBez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"/>
            <p:cNvSpPr>
              <a:spLocks/>
            </p:cNvSpPr>
            <p:nvPr/>
          </p:nvSpPr>
          <p:spPr bwMode="auto">
            <a:xfrm>
              <a:off x="6131601" y="5462589"/>
              <a:ext cx="73217" cy="83895"/>
            </a:xfrm>
            <a:custGeom>
              <a:avLst/>
              <a:gdLst>
                <a:gd name="T0" fmla="*/ 15 w 30"/>
                <a:gd name="T1" fmla="*/ 34 h 34"/>
                <a:gd name="T2" fmla="*/ 15 w 30"/>
                <a:gd name="T3" fmla="*/ 34 h 34"/>
                <a:gd name="T4" fmla="*/ 7 w 30"/>
                <a:gd name="T5" fmla="*/ 28 h 34"/>
                <a:gd name="T6" fmla="*/ 1 w 30"/>
                <a:gd name="T7" fmla="*/ 12 h 34"/>
                <a:gd name="T8" fmla="*/ 6 w 30"/>
                <a:gd name="T9" fmla="*/ 1 h 34"/>
                <a:gd name="T10" fmla="*/ 15 w 30"/>
                <a:gd name="T11" fmla="*/ 3 h 34"/>
                <a:gd name="T12" fmla="*/ 23 w 30"/>
                <a:gd name="T13" fmla="*/ 1 h 34"/>
                <a:gd name="T14" fmla="*/ 28 w 30"/>
                <a:gd name="T15" fmla="*/ 12 h 34"/>
                <a:gd name="T16" fmla="*/ 22 w 30"/>
                <a:gd name="T17" fmla="*/ 28 h 34"/>
                <a:gd name="T18" fmla="*/ 15 w 30"/>
                <a:gd name="T1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4">
                  <a:moveTo>
                    <a:pt x="15" y="34"/>
                  </a:moveTo>
                  <a:cubicBezTo>
                    <a:pt x="15" y="34"/>
                    <a:pt x="15" y="34"/>
                    <a:pt x="15" y="34"/>
                  </a:cubicBezTo>
                  <a:cubicBezTo>
                    <a:pt x="11" y="34"/>
                    <a:pt x="8" y="32"/>
                    <a:pt x="7" y="28"/>
                  </a:cubicBezTo>
                  <a:cubicBezTo>
                    <a:pt x="7" y="28"/>
                    <a:pt x="5" y="22"/>
                    <a:pt x="1" y="12"/>
                  </a:cubicBezTo>
                  <a:cubicBezTo>
                    <a:pt x="0" y="8"/>
                    <a:pt x="2" y="3"/>
                    <a:pt x="6" y="1"/>
                  </a:cubicBezTo>
                  <a:cubicBezTo>
                    <a:pt x="9" y="0"/>
                    <a:pt x="13" y="1"/>
                    <a:pt x="15" y="3"/>
                  </a:cubicBezTo>
                  <a:cubicBezTo>
                    <a:pt x="17" y="1"/>
                    <a:pt x="20" y="0"/>
                    <a:pt x="23" y="1"/>
                  </a:cubicBezTo>
                  <a:cubicBezTo>
                    <a:pt x="27" y="3"/>
                    <a:pt x="30" y="7"/>
                    <a:pt x="28" y="12"/>
                  </a:cubicBezTo>
                  <a:cubicBezTo>
                    <a:pt x="24" y="22"/>
                    <a:pt x="22" y="28"/>
                    <a:pt x="22" y="28"/>
                  </a:cubicBezTo>
                  <a:cubicBezTo>
                    <a:pt x="21" y="32"/>
                    <a:pt x="18" y="34"/>
                    <a:pt x="15" y="34"/>
                  </a:cubicBez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9"/>
            <p:cNvSpPr>
              <a:spLocks noEditPoints="1"/>
            </p:cNvSpPr>
            <p:nvPr/>
          </p:nvSpPr>
          <p:spPr bwMode="auto">
            <a:xfrm>
              <a:off x="6209395" y="4295689"/>
              <a:ext cx="1635185" cy="1072327"/>
            </a:xfrm>
            <a:custGeom>
              <a:avLst/>
              <a:gdLst>
                <a:gd name="T0" fmla="*/ 6 w 668"/>
                <a:gd name="T1" fmla="*/ 438 h 438"/>
                <a:gd name="T2" fmla="*/ 15 w 668"/>
                <a:gd name="T3" fmla="*/ 394 h 438"/>
                <a:gd name="T4" fmla="*/ 30 w 668"/>
                <a:gd name="T5" fmla="*/ 401 h 438"/>
                <a:gd name="T6" fmla="*/ 9 w 668"/>
                <a:gd name="T7" fmla="*/ 438 h 438"/>
                <a:gd name="T8" fmla="*/ 43 w 668"/>
                <a:gd name="T9" fmla="*/ 350 h 438"/>
                <a:gd name="T10" fmla="*/ 55 w 668"/>
                <a:gd name="T11" fmla="*/ 308 h 438"/>
                <a:gd name="T12" fmla="*/ 69 w 668"/>
                <a:gd name="T13" fmla="*/ 315 h 438"/>
                <a:gd name="T14" fmla="*/ 47 w 668"/>
                <a:gd name="T15" fmla="*/ 351 h 438"/>
                <a:gd name="T16" fmla="*/ 86 w 668"/>
                <a:gd name="T17" fmla="*/ 266 h 438"/>
                <a:gd name="T18" fmla="*/ 100 w 668"/>
                <a:gd name="T19" fmla="*/ 224 h 438"/>
                <a:gd name="T20" fmla="*/ 114 w 668"/>
                <a:gd name="T21" fmla="*/ 232 h 438"/>
                <a:gd name="T22" fmla="*/ 90 w 668"/>
                <a:gd name="T23" fmla="*/ 267 h 438"/>
                <a:gd name="T24" fmla="*/ 652 w 668"/>
                <a:gd name="T25" fmla="*/ 262 h 438"/>
                <a:gd name="T26" fmla="*/ 639 w 668"/>
                <a:gd name="T27" fmla="*/ 219 h 438"/>
                <a:gd name="T28" fmla="*/ 666 w 668"/>
                <a:gd name="T29" fmla="*/ 255 h 438"/>
                <a:gd name="T30" fmla="*/ 659 w 668"/>
                <a:gd name="T31" fmla="*/ 266 h 438"/>
                <a:gd name="T32" fmla="*/ 135 w 668"/>
                <a:gd name="T33" fmla="*/ 184 h 438"/>
                <a:gd name="T34" fmla="*/ 154 w 668"/>
                <a:gd name="T35" fmla="*/ 144 h 438"/>
                <a:gd name="T36" fmla="*/ 167 w 668"/>
                <a:gd name="T37" fmla="*/ 154 h 438"/>
                <a:gd name="T38" fmla="*/ 139 w 668"/>
                <a:gd name="T39" fmla="*/ 186 h 438"/>
                <a:gd name="T40" fmla="*/ 606 w 668"/>
                <a:gd name="T41" fmla="*/ 180 h 438"/>
                <a:gd name="T42" fmla="*/ 588 w 668"/>
                <a:gd name="T43" fmla="*/ 139 h 438"/>
                <a:gd name="T44" fmla="*/ 619 w 668"/>
                <a:gd name="T45" fmla="*/ 171 h 438"/>
                <a:gd name="T46" fmla="*/ 613 w 668"/>
                <a:gd name="T47" fmla="*/ 183 h 438"/>
                <a:gd name="T48" fmla="*/ 193 w 668"/>
                <a:gd name="T49" fmla="*/ 109 h 438"/>
                <a:gd name="T50" fmla="*/ 218 w 668"/>
                <a:gd name="T51" fmla="*/ 73 h 438"/>
                <a:gd name="T52" fmla="*/ 229 w 668"/>
                <a:gd name="T53" fmla="*/ 84 h 438"/>
                <a:gd name="T54" fmla="*/ 198 w 668"/>
                <a:gd name="T55" fmla="*/ 111 h 438"/>
                <a:gd name="T56" fmla="*/ 549 w 668"/>
                <a:gd name="T57" fmla="*/ 105 h 438"/>
                <a:gd name="T58" fmla="*/ 524 w 668"/>
                <a:gd name="T59" fmla="*/ 69 h 438"/>
                <a:gd name="T60" fmla="*/ 561 w 668"/>
                <a:gd name="T61" fmla="*/ 95 h 438"/>
                <a:gd name="T62" fmla="*/ 555 w 668"/>
                <a:gd name="T63" fmla="*/ 108 h 438"/>
                <a:gd name="T64" fmla="*/ 264 w 668"/>
                <a:gd name="T65" fmla="*/ 47 h 438"/>
                <a:gd name="T66" fmla="*/ 298 w 668"/>
                <a:gd name="T67" fmla="*/ 18 h 438"/>
                <a:gd name="T68" fmla="*/ 305 w 668"/>
                <a:gd name="T69" fmla="*/ 33 h 438"/>
                <a:gd name="T70" fmla="*/ 270 w 668"/>
                <a:gd name="T71" fmla="*/ 50 h 438"/>
                <a:gd name="T72" fmla="*/ 479 w 668"/>
                <a:gd name="T73" fmla="*/ 46 h 438"/>
                <a:gd name="T74" fmla="*/ 444 w 668"/>
                <a:gd name="T75" fmla="*/ 20 h 438"/>
                <a:gd name="T76" fmla="*/ 487 w 668"/>
                <a:gd name="T77" fmla="*/ 32 h 438"/>
                <a:gd name="T78" fmla="*/ 483 w 668"/>
                <a:gd name="T79" fmla="*/ 47 h 438"/>
                <a:gd name="T80" fmla="*/ 350 w 668"/>
                <a:gd name="T81" fmla="*/ 10 h 438"/>
                <a:gd name="T82" fmla="*/ 375 w 668"/>
                <a:gd name="T83" fmla="*/ 0 h 438"/>
                <a:gd name="T84" fmla="*/ 402 w 668"/>
                <a:gd name="T85" fmla="*/ 10 h 438"/>
                <a:gd name="T86" fmla="*/ 375 w 668"/>
                <a:gd name="T87" fmla="*/ 16 h 438"/>
                <a:gd name="T88" fmla="*/ 358 w 668"/>
                <a:gd name="T89" fmla="*/ 1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8" h="438">
                  <a:moveTo>
                    <a:pt x="9" y="438"/>
                  </a:moveTo>
                  <a:cubicBezTo>
                    <a:pt x="8" y="438"/>
                    <a:pt x="7" y="438"/>
                    <a:pt x="6" y="438"/>
                  </a:cubicBezTo>
                  <a:cubicBezTo>
                    <a:pt x="2" y="436"/>
                    <a:pt x="0" y="432"/>
                    <a:pt x="2" y="427"/>
                  </a:cubicBezTo>
                  <a:cubicBezTo>
                    <a:pt x="6" y="416"/>
                    <a:pt x="11" y="405"/>
                    <a:pt x="15" y="394"/>
                  </a:cubicBezTo>
                  <a:cubicBezTo>
                    <a:pt x="17" y="390"/>
                    <a:pt x="22" y="388"/>
                    <a:pt x="26" y="390"/>
                  </a:cubicBezTo>
                  <a:cubicBezTo>
                    <a:pt x="30" y="392"/>
                    <a:pt x="32" y="396"/>
                    <a:pt x="30" y="401"/>
                  </a:cubicBezTo>
                  <a:cubicBezTo>
                    <a:pt x="25" y="411"/>
                    <a:pt x="21" y="422"/>
                    <a:pt x="17" y="433"/>
                  </a:cubicBezTo>
                  <a:cubicBezTo>
                    <a:pt x="15" y="437"/>
                    <a:pt x="12" y="438"/>
                    <a:pt x="9" y="438"/>
                  </a:cubicBezTo>
                  <a:close/>
                  <a:moveTo>
                    <a:pt x="47" y="351"/>
                  </a:moveTo>
                  <a:cubicBezTo>
                    <a:pt x="45" y="351"/>
                    <a:pt x="44" y="351"/>
                    <a:pt x="43" y="350"/>
                  </a:cubicBezTo>
                  <a:cubicBezTo>
                    <a:pt x="39" y="349"/>
                    <a:pt x="37" y="344"/>
                    <a:pt x="39" y="340"/>
                  </a:cubicBezTo>
                  <a:cubicBezTo>
                    <a:pt x="44" y="329"/>
                    <a:pt x="50" y="318"/>
                    <a:pt x="55" y="308"/>
                  </a:cubicBezTo>
                  <a:cubicBezTo>
                    <a:pt x="57" y="304"/>
                    <a:pt x="62" y="302"/>
                    <a:pt x="66" y="304"/>
                  </a:cubicBezTo>
                  <a:cubicBezTo>
                    <a:pt x="70" y="306"/>
                    <a:pt x="71" y="311"/>
                    <a:pt x="69" y="315"/>
                  </a:cubicBezTo>
                  <a:cubicBezTo>
                    <a:pt x="64" y="325"/>
                    <a:pt x="59" y="336"/>
                    <a:pt x="54" y="347"/>
                  </a:cubicBezTo>
                  <a:cubicBezTo>
                    <a:pt x="53" y="349"/>
                    <a:pt x="50" y="351"/>
                    <a:pt x="47" y="351"/>
                  </a:cubicBezTo>
                  <a:close/>
                  <a:moveTo>
                    <a:pt x="90" y="267"/>
                  </a:moveTo>
                  <a:cubicBezTo>
                    <a:pt x="88" y="267"/>
                    <a:pt x="87" y="266"/>
                    <a:pt x="86" y="266"/>
                  </a:cubicBezTo>
                  <a:cubicBezTo>
                    <a:pt x="82" y="263"/>
                    <a:pt x="80" y="259"/>
                    <a:pt x="83" y="255"/>
                  </a:cubicBezTo>
                  <a:cubicBezTo>
                    <a:pt x="88" y="244"/>
                    <a:pt x="94" y="234"/>
                    <a:pt x="100" y="224"/>
                  </a:cubicBezTo>
                  <a:cubicBezTo>
                    <a:pt x="103" y="220"/>
                    <a:pt x="108" y="219"/>
                    <a:pt x="111" y="221"/>
                  </a:cubicBezTo>
                  <a:cubicBezTo>
                    <a:pt x="115" y="223"/>
                    <a:pt x="116" y="228"/>
                    <a:pt x="114" y="232"/>
                  </a:cubicBezTo>
                  <a:cubicBezTo>
                    <a:pt x="108" y="242"/>
                    <a:pt x="102" y="252"/>
                    <a:pt x="97" y="262"/>
                  </a:cubicBezTo>
                  <a:cubicBezTo>
                    <a:pt x="95" y="265"/>
                    <a:pt x="92" y="267"/>
                    <a:pt x="90" y="267"/>
                  </a:cubicBezTo>
                  <a:close/>
                  <a:moveTo>
                    <a:pt x="659" y="266"/>
                  </a:moveTo>
                  <a:cubicBezTo>
                    <a:pt x="656" y="266"/>
                    <a:pt x="653" y="264"/>
                    <a:pt x="652" y="262"/>
                  </a:cubicBezTo>
                  <a:cubicBezTo>
                    <a:pt x="647" y="251"/>
                    <a:pt x="641" y="240"/>
                    <a:pt x="636" y="230"/>
                  </a:cubicBezTo>
                  <a:cubicBezTo>
                    <a:pt x="634" y="226"/>
                    <a:pt x="635" y="221"/>
                    <a:pt x="639" y="219"/>
                  </a:cubicBezTo>
                  <a:cubicBezTo>
                    <a:pt x="643" y="217"/>
                    <a:pt x="648" y="219"/>
                    <a:pt x="650" y="223"/>
                  </a:cubicBezTo>
                  <a:cubicBezTo>
                    <a:pt x="655" y="233"/>
                    <a:pt x="661" y="244"/>
                    <a:pt x="666" y="255"/>
                  </a:cubicBezTo>
                  <a:cubicBezTo>
                    <a:pt x="668" y="259"/>
                    <a:pt x="666" y="263"/>
                    <a:pt x="663" y="265"/>
                  </a:cubicBezTo>
                  <a:cubicBezTo>
                    <a:pt x="661" y="266"/>
                    <a:pt x="660" y="266"/>
                    <a:pt x="659" y="266"/>
                  </a:cubicBezTo>
                  <a:close/>
                  <a:moveTo>
                    <a:pt x="139" y="186"/>
                  </a:moveTo>
                  <a:cubicBezTo>
                    <a:pt x="138" y="186"/>
                    <a:pt x="136" y="185"/>
                    <a:pt x="135" y="184"/>
                  </a:cubicBezTo>
                  <a:cubicBezTo>
                    <a:pt x="131" y="182"/>
                    <a:pt x="130" y="177"/>
                    <a:pt x="133" y="173"/>
                  </a:cubicBezTo>
                  <a:cubicBezTo>
                    <a:pt x="140" y="163"/>
                    <a:pt x="147" y="153"/>
                    <a:pt x="154" y="144"/>
                  </a:cubicBezTo>
                  <a:cubicBezTo>
                    <a:pt x="157" y="140"/>
                    <a:pt x="162" y="140"/>
                    <a:pt x="165" y="142"/>
                  </a:cubicBezTo>
                  <a:cubicBezTo>
                    <a:pt x="169" y="145"/>
                    <a:pt x="169" y="150"/>
                    <a:pt x="167" y="154"/>
                  </a:cubicBezTo>
                  <a:cubicBezTo>
                    <a:pt x="160" y="163"/>
                    <a:pt x="153" y="172"/>
                    <a:pt x="146" y="182"/>
                  </a:cubicBezTo>
                  <a:cubicBezTo>
                    <a:pt x="144" y="184"/>
                    <a:pt x="142" y="186"/>
                    <a:pt x="139" y="186"/>
                  </a:cubicBezTo>
                  <a:close/>
                  <a:moveTo>
                    <a:pt x="613" y="183"/>
                  </a:moveTo>
                  <a:cubicBezTo>
                    <a:pt x="610" y="183"/>
                    <a:pt x="607" y="182"/>
                    <a:pt x="606" y="180"/>
                  </a:cubicBezTo>
                  <a:cubicBezTo>
                    <a:pt x="599" y="170"/>
                    <a:pt x="593" y="160"/>
                    <a:pt x="586" y="151"/>
                  </a:cubicBezTo>
                  <a:cubicBezTo>
                    <a:pt x="583" y="147"/>
                    <a:pt x="584" y="142"/>
                    <a:pt x="588" y="139"/>
                  </a:cubicBezTo>
                  <a:cubicBezTo>
                    <a:pt x="591" y="137"/>
                    <a:pt x="596" y="138"/>
                    <a:pt x="599" y="141"/>
                  </a:cubicBezTo>
                  <a:cubicBezTo>
                    <a:pt x="606" y="151"/>
                    <a:pt x="613" y="161"/>
                    <a:pt x="619" y="171"/>
                  </a:cubicBezTo>
                  <a:cubicBezTo>
                    <a:pt x="622" y="175"/>
                    <a:pt x="621" y="180"/>
                    <a:pt x="617" y="182"/>
                  </a:cubicBezTo>
                  <a:cubicBezTo>
                    <a:pt x="616" y="183"/>
                    <a:pt x="614" y="183"/>
                    <a:pt x="613" y="183"/>
                  </a:cubicBezTo>
                  <a:close/>
                  <a:moveTo>
                    <a:pt x="198" y="111"/>
                  </a:moveTo>
                  <a:cubicBezTo>
                    <a:pt x="196" y="111"/>
                    <a:pt x="194" y="111"/>
                    <a:pt x="193" y="109"/>
                  </a:cubicBezTo>
                  <a:cubicBezTo>
                    <a:pt x="190" y="106"/>
                    <a:pt x="189" y="101"/>
                    <a:pt x="192" y="98"/>
                  </a:cubicBezTo>
                  <a:cubicBezTo>
                    <a:pt x="201" y="89"/>
                    <a:pt x="210" y="80"/>
                    <a:pt x="218" y="73"/>
                  </a:cubicBezTo>
                  <a:cubicBezTo>
                    <a:pt x="221" y="70"/>
                    <a:pt x="226" y="70"/>
                    <a:pt x="229" y="73"/>
                  </a:cubicBezTo>
                  <a:cubicBezTo>
                    <a:pt x="232" y="76"/>
                    <a:pt x="232" y="81"/>
                    <a:pt x="229" y="84"/>
                  </a:cubicBezTo>
                  <a:cubicBezTo>
                    <a:pt x="221" y="92"/>
                    <a:pt x="212" y="100"/>
                    <a:pt x="204" y="109"/>
                  </a:cubicBezTo>
                  <a:cubicBezTo>
                    <a:pt x="203" y="111"/>
                    <a:pt x="200" y="111"/>
                    <a:pt x="198" y="111"/>
                  </a:cubicBezTo>
                  <a:close/>
                  <a:moveTo>
                    <a:pt x="555" y="108"/>
                  </a:moveTo>
                  <a:cubicBezTo>
                    <a:pt x="553" y="108"/>
                    <a:pt x="551" y="107"/>
                    <a:pt x="549" y="105"/>
                  </a:cubicBezTo>
                  <a:cubicBezTo>
                    <a:pt x="541" y="97"/>
                    <a:pt x="533" y="88"/>
                    <a:pt x="525" y="81"/>
                  </a:cubicBezTo>
                  <a:cubicBezTo>
                    <a:pt x="521" y="78"/>
                    <a:pt x="521" y="73"/>
                    <a:pt x="524" y="69"/>
                  </a:cubicBezTo>
                  <a:cubicBezTo>
                    <a:pt x="527" y="66"/>
                    <a:pt x="532" y="66"/>
                    <a:pt x="535" y="69"/>
                  </a:cubicBezTo>
                  <a:cubicBezTo>
                    <a:pt x="544" y="77"/>
                    <a:pt x="553" y="85"/>
                    <a:pt x="561" y="95"/>
                  </a:cubicBezTo>
                  <a:cubicBezTo>
                    <a:pt x="564" y="98"/>
                    <a:pt x="564" y="103"/>
                    <a:pt x="561" y="106"/>
                  </a:cubicBezTo>
                  <a:cubicBezTo>
                    <a:pt x="559" y="107"/>
                    <a:pt x="557" y="108"/>
                    <a:pt x="555" y="108"/>
                  </a:cubicBezTo>
                  <a:close/>
                  <a:moveTo>
                    <a:pt x="270" y="50"/>
                  </a:moveTo>
                  <a:cubicBezTo>
                    <a:pt x="268" y="50"/>
                    <a:pt x="265" y="49"/>
                    <a:pt x="264" y="47"/>
                  </a:cubicBezTo>
                  <a:cubicBezTo>
                    <a:pt x="261" y="43"/>
                    <a:pt x="262" y="38"/>
                    <a:pt x="266" y="35"/>
                  </a:cubicBezTo>
                  <a:cubicBezTo>
                    <a:pt x="277" y="29"/>
                    <a:pt x="288" y="23"/>
                    <a:pt x="298" y="18"/>
                  </a:cubicBezTo>
                  <a:cubicBezTo>
                    <a:pt x="302" y="16"/>
                    <a:pt x="307" y="18"/>
                    <a:pt x="309" y="22"/>
                  </a:cubicBezTo>
                  <a:cubicBezTo>
                    <a:pt x="311" y="26"/>
                    <a:pt x="309" y="31"/>
                    <a:pt x="305" y="33"/>
                  </a:cubicBezTo>
                  <a:cubicBezTo>
                    <a:pt x="295" y="37"/>
                    <a:pt x="285" y="43"/>
                    <a:pt x="275" y="49"/>
                  </a:cubicBezTo>
                  <a:cubicBezTo>
                    <a:pt x="273" y="50"/>
                    <a:pt x="272" y="50"/>
                    <a:pt x="270" y="50"/>
                  </a:cubicBezTo>
                  <a:close/>
                  <a:moveTo>
                    <a:pt x="483" y="47"/>
                  </a:moveTo>
                  <a:cubicBezTo>
                    <a:pt x="481" y="47"/>
                    <a:pt x="480" y="47"/>
                    <a:pt x="479" y="46"/>
                  </a:cubicBezTo>
                  <a:cubicBezTo>
                    <a:pt x="468" y="40"/>
                    <a:pt x="458" y="35"/>
                    <a:pt x="448" y="31"/>
                  </a:cubicBezTo>
                  <a:cubicBezTo>
                    <a:pt x="444" y="29"/>
                    <a:pt x="442" y="24"/>
                    <a:pt x="444" y="20"/>
                  </a:cubicBezTo>
                  <a:cubicBezTo>
                    <a:pt x="445" y="16"/>
                    <a:pt x="450" y="14"/>
                    <a:pt x="454" y="16"/>
                  </a:cubicBezTo>
                  <a:cubicBezTo>
                    <a:pt x="465" y="20"/>
                    <a:pt x="476" y="26"/>
                    <a:pt x="487" y="32"/>
                  </a:cubicBezTo>
                  <a:cubicBezTo>
                    <a:pt x="491" y="35"/>
                    <a:pt x="492" y="40"/>
                    <a:pt x="490" y="43"/>
                  </a:cubicBezTo>
                  <a:cubicBezTo>
                    <a:pt x="488" y="46"/>
                    <a:pt x="485" y="47"/>
                    <a:pt x="483" y="47"/>
                  </a:cubicBezTo>
                  <a:close/>
                  <a:moveTo>
                    <a:pt x="358" y="17"/>
                  </a:moveTo>
                  <a:cubicBezTo>
                    <a:pt x="354" y="17"/>
                    <a:pt x="351" y="14"/>
                    <a:pt x="350" y="10"/>
                  </a:cubicBezTo>
                  <a:cubicBezTo>
                    <a:pt x="350" y="6"/>
                    <a:pt x="353" y="2"/>
                    <a:pt x="357" y="2"/>
                  </a:cubicBezTo>
                  <a:cubicBezTo>
                    <a:pt x="363" y="1"/>
                    <a:pt x="369" y="0"/>
                    <a:pt x="375" y="0"/>
                  </a:cubicBezTo>
                  <a:cubicBezTo>
                    <a:pt x="382" y="0"/>
                    <a:pt x="388" y="0"/>
                    <a:pt x="394" y="1"/>
                  </a:cubicBezTo>
                  <a:cubicBezTo>
                    <a:pt x="399" y="1"/>
                    <a:pt x="402" y="5"/>
                    <a:pt x="402" y="10"/>
                  </a:cubicBezTo>
                  <a:cubicBezTo>
                    <a:pt x="401" y="14"/>
                    <a:pt x="398" y="17"/>
                    <a:pt x="393" y="17"/>
                  </a:cubicBezTo>
                  <a:cubicBezTo>
                    <a:pt x="387" y="16"/>
                    <a:pt x="381" y="16"/>
                    <a:pt x="375" y="16"/>
                  </a:cubicBezTo>
                  <a:cubicBezTo>
                    <a:pt x="370" y="16"/>
                    <a:pt x="365" y="17"/>
                    <a:pt x="359" y="17"/>
                  </a:cubicBezTo>
                  <a:lnTo>
                    <a:pt x="358" y="17"/>
                  </a:ln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0"/>
            <p:cNvSpPr>
              <a:spLocks/>
            </p:cNvSpPr>
            <p:nvPr/>
          </p:nvSpPr>
          <p:spPr bwMode="auto">
            <a:xfrm>
              <a:off x="7859833" y="5037014"/>
              <a:ext cx="73217" cy="83895"/>
            </a:xfrm>
            <a:custGeom>
              <a:avLst/>
              <a:gdLst>
                <a:gd name="T0" fmla="*/ 16 w 30"/>
                <a:gd name="T1" fmla="*/ 34 h 34"/>
                <a:gd name="T2" fmla="*/ 8 w 30"/>
                <a:gd name="T3" fmla="*/ 28 h 34"/>
                <a:gd name="T4" fmla="*/ 2 w 30"/>
                <a:gd name="T5" fmla="*/ 12 h 34"/>
                <a:gd name="T6" fmla="*/ 6 w 30"/>
                <a:gd name="T7" fmla="*/ 2 h 34"/>
                <a:gd name="T8" fmla="*/ 15 w 30"/>
                <a:gd name="T9" fmla="*/ 4 h 34"/>
                <a:gd name="T10" fmla="*/ 24 w 30"/>
                <a:gd name="T11" fmla="*/ 1 h 34"/>
                <a:gd name="T12" fmla="*/ 29 w 30"/>
                <a:gd name="T13" fmla="*/ 11 h 34"/>
                <a:gd name="T14" fmla="*/ 23 w 30"/>
                <a:gd name="T15" fmla="*/ 28 h 34"/>
                <a:gd name="T16" fmla="*/ 16 w 30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4">
                  <a:moveTo>
                    <a:pt x="16" y="34"/>
                  </a:moveTo>
                  <a:cubicBezTo>
                    <a:pt x="12" y="34"/>
                    <a:pt x="9" y="32"/>
                    <a:pt x="8" y="28"/>
                  </a:cubicBezTo>
                  <a:cubicBezTo>
                    <a:pt x="8" y="28"/>
                    <a:pt x="6" y="22"/>
                    <a:pt x="2" y="12"/>
                  </a:cubicBezTo>
                  <a:cubicBezTo>
                    <a:pt x="0" y="8"/>
                    <a:pt x="2" y="3"/>
                    <a:pt x="6" y="2"/>
                  </a:cubicBezTo>
                  <a:cubicBezTo>
                    <a:pt x="9" y="0"/>
                    <a:pt x="13" y="1"/>
                    <a:pt x="15" y="4"/>
                  </a:cubicBezTo>
                  <a:cubicBezTo>
                    <a:pt x="17" y="1"/>
                    <a:pt x="21" y="0"/>
                    <a:pt x="24" y="1"/>
                  </a:cubicBezTo>
                  <a:cubicBezTo>
                    <a:pt x="28" y="3"/>
                    <a:pt x="30" y="7"/>
                    <a:pt x="29" y="11"/>
                  </a:cubicBezTo>
                  <a:cubicBezTo>
                    <a:pt x="25" y="22"/>
                    <a:pt x="23" y="28"/>
                    <a:pt x="23" y="28"/>
                  </a:cubicBezTo>
                  <a:cubicBezTo>
                    <a:pt x="22" y="32"/>
                    <a:pt x="19" y="34"/>
                    <a:pt x="16" y="34"/>
                  </a:cubicBez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1"/>
            <p:cNvSpPr>
              <a:spLocks noEditPoints="1"/>
            </p:cNvSpPr>
            <p:nvPr/>
          </p:nvSpPr>
          <p:spPr bwMode="auto">
            <a:xfrm>
              <a:off x="7943728" y="3815201"/>
              <a:ext cx="1558917" cy="1119614"/>
            </a:xfrm>
            <a:custGeom>
              <a:avLst/>
              <a:gdLst>
                <a:gd name="T0" fmla="*/ 6 w 637"/>
                <a:gd name="T1" fmla="*/ 457 h 457"/>
                <a:gd name="T2" fmla="*/ 15 w 637"/>
                <a:gd name="T3" fmla="*/ 412 h 457"/>
                <a:gd name="T4" fmla="*/ 30 w 637"/>
                <a:gd name="T5" fmla="*/ 418 h 457"/>
                <a:gd name="T6" fmla="*/ 9 w 637"/>
                <a:gd name="T7" fmla="*/ 457 h 457"/>
                <a:gd name="T8" fmla="*/ 44 w 637"/>
                <a:gd name="T9" fmla="*/ 365 h 457"/>
                <a:gd name="T10" fmla="*/ 55 w 637"/>
                <a:gd name="T11" fmla="*/ 320 h 457"/>
                <a:gd name="T12" fmla="*/ 70 w 637"/>
                <a:gd name="T13" fmla="*/ 327 h 457"/>
                <a:gd name="T14" fmla="*/ 47 w 637"/>
                <a:gd name="T15" fmla="*/ 366 h 457"/>
                <a:gd name="T16" fmla="*/ 86 w 637"/>
                <a:gd name="T17" fmla="*/ 275 h 457"/>
                <a:gd name="T18" fmla="*/ 101 w 637"/>
                <a:gd name="T19" fmla="*/ 231 h 457"/>
                <a:gd name="T20" fmla="*/ 115 w 637"/>
                <a:gd name="T21" fmla="*/ 239 h 457"/>
                <a:gd name="T22" fmla="*/ 90 w 637"/>
                <a:gd name="T23" fmla="*/ 276 h 457"/>
                <a:gd name="T24" fmla="*/ 621 w 637"/>
                <a:gd name="T25" fmla="*/ 204 h 457"/>
                <a:gd name="T26" fmla="*/ 602 w 637"/>
                <a:gd name="T27" fmla="*/ 163 h 457"/>
                <a:gd name="T28" fmla="*/ 635 w 637"/>
                <a:gd name="T29" fmla="*/ 195 h 457"/>
                <a:gd name="T30" fmla="*/ 628 w 637"/>
                <a:gd name="T31" fmla="*/ 208 h 457"/>
                <a:gd name="T32" fmla="*/ 136 w 637"/>
                <a:gd name="T33" fmla="*/ 189 h 457"/>
                <a:gd name="T34" fmla="*/ 155 w 637"/>
                <a:gd name="T35" fmla="*/ 146 h 457"/>
                <a:gd name="T36" fmla="*/ 168 w 637"/>
                <a:gd name="T37" fmla="*/ 156 h 457"/>
                <a:gd name="T38" fmla="*/ 140 w 637"/>
                <a:gd name="T39" fmla="*/ 190 h 457"/>
                <a:gd name="T40" fmla="*/ 561 w 637"/>
                <a:gd name="T41" fmla="*/ 127 h 457"/>
                <a:gd name="T42" fmla="*/ 535 w 637"/>
                <a:gd name="T43" fmla="*/ 89 h 457"/>
                <a:gd name="T44" fmla="*/ 573 w 637"/>
                <a:gd name="T45" fmla="*/ 116 h 457"/>
                <a:gd name="T46" fmla="*/ 567 w 637"/>
                <a:gd name="T47" fmla="*/ 129 h 457"/>
                <a:gd name="T48" fmla="*/ 194 w 637"/>
                <a:gd name="T49" fmla="*/ 108 h 457"/>
                <a:gd name="T50" fmla="*/ 220 w 637"/>
                <a:gd name="T51" fmla="*/ 70 h 457"/>
                <a:gd name="T52" fmla="*/ 231 w 637"/>
                <a:gd name="T53" fmla="*/ 81 h 457"/>
                <a:gd name="T54" fmla="*/ 200 w 637"/>
                <a:gd name="T55" fmla="*/ 110 h 457"/>
                <a:gd name="T56" fmla="*/ 489 w 637"/>
                <a:gd name="T57" fmla="*/ 61 h 457"/>
                <a:gd name="T58" fmla="*/ 455 w 637"/>
                <a:gd name="T59" fmla="*/ 31 h 457"/>
                <a:gd name="T60" fmla="*/ 498 w 637"/>
                <a:gd name="T61" fmla="*/ 48 h 457"/>
                <a:gd name="T62" fmla="*/ 493 w 637"/>
                <a:gd name="T63" fmla="*/ 63 h 457"/>
                <a:gd name="T64" fmla="*/ 267 w 637"/>
                <a:gd name="T65" fmla="*/ 41 h 457"/>
                <a:gd name="T66" fmla="*/ 304 w 637"/>
                <a:gd name="T67" fmla="*/ 12 h 457"/>
                <a:gd name="T68" fmla="*/ 310 w 637"/>
                <a:gd name="T69" fmla="*/ 27 h 457"/>
                <a:gd name="T70" fmla="*/ 274 w 637"/>
                <a:gd name="T71" fmla="*/ 45 h 457"/>
                <a:gd name="T72" fmla="*/ 402 w 637"/>
                <a:gd name="T73" fmla="*/ 21 h 457"/>
                <a:gd name="T74" fmla="*/ 359 w 637"/>
                <a:gd name="T75" fmla="*/ 8 h 457"/>
                <a:gd name="T76" fmla="*/ 406 w 637"/>
                <a:gd name="T77" fmla="*/ 5 h 457"/>
                <a:gd name="T78" fmla="*/ 404 w 637"/>
                <a:gd name="T79" fmla="*/ 21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7" h="457">
                  <a:moveTo>
                    <a:pt x="9" y="457"/>
                  </a:moveTo>
                  <a:cubicBezTo>
                    <a:pt x="8" y="457"/>
                    <a:pt x="7" y="457"/>
                    <a:pt x="6" y="457"/>
                  </a:cubicBezTo>
                  <a:cubicBezTo>
                    <a:pt x="2" y="455"/>
                    <a:pt x="0" y="451"/>
                    <a:pt x="1" y="447"/>
                  </a:cubicBezTo>
                  <a:cubicBezTo>
                    <a:pt x="6" y="435"/>
                    <a:pt x="10" y="423"/>
                    <a:pt x="15" y="412"/>
                  </a:cubicBezTo>
                  <a:cubicBezTo>
                    <a:pt x="17" y="408"/>
                    <a:pt x="21" y="406"/>
                    <a:pt x="25" y="407"/>
                  </a:cubicBezTo>
                  <a:cubicBezTo>
                    <a:pt x="29" y="409"/>
                    <a:pt x="31" y="414"/>
                    <a:pt x="30" y="418"/>
                  </a:cubicBezTo>
                  <a:cubicBezTo>
                    <a:pt x="25" y="429"/>
                    <a:pt x="21" y="441"/>
                    <a:pt x="16" y="452"/>
                  </a:cubicBezTo>
                  <a:cubicBezTo>
                    <a:pt x="15" y="455"/>
                    <a:pt x="12" y="457"/>
                    <a:pt x="9" y="457"/>
                  </a:cubicBezTo>
                  <a:close/>
                  <a:moveTo>
                    <a:pt x="47" y="366"/>
                  </a:moveTo>
                  <a:cubicBezTo>
                    <a:pt x="46" y="366"/>
                    <a:pt x="45" y="365"/>
                    <a:pt x="44" y="365"/>
                  </a:cubicBezTo>
                  <a:cubicBezTo>
                    <a:pt x="39" y="363"/>
                    <a:pt x="38" y="358"/>
                    <a:pt x="39" y="354"/>
                  </a:cubicBezTo>
                  <a:cubicBezTo>
                    <a:pt x="45" y="343"/>
                    <a:pt x="50" y="331"/>
                    <a:pt x="55" y="320"/>
                  </a:cubicBezTo>
                  <a:cubicBezTo>
                    <a:pt x="57" y="316"/>
                    <a:pt x="62" y="314"/>
                    <a:pt x="66" y="316"/>
                  </a:cubicBezTo>
                  <a:cubicBezTo>
                    <a:pt x="70" y="318"/>
                    <a:pt x="72" y="323"/>
                    <a:pt x="70" y="327"/>
                  </a:cubicBezTo>
                  <a:cubicBezTo>
                    <a:pt x="64" y="338"/>
                    <a:pt x="59" y="349"/>
                    <a:pt x="54" y="361"/>
                  </a:cubicBezTo>
                  <a:cubicBezTo>
                    <a:pt x="53" y="364"/>
                    <a:pt x="50" y="366"/>
                    <a:pt x="47" y="366"/>
                  </a:cubicBezTo>
                  <a:close/>
                  <a:moveTo>
                    <a:pt x="90" y="276"/>
                  </a:moveTo>
                  <a:cubicBezTo>
                    <a:pt x="89" y="276"/>
                    <a:pt x="88" y="276"/>
                    <a:pt x="86" y="275"/>
                  </a:cubicBezTo>
                  <a:cubicBezTo>
                    <a:pt x="83" y="273"/>
                    <a:pt x="81" y="268"/>
                    <a:pt x="83" y="264"/>
                  </a:cubicBezTo>
                  <a:cubicBezTo>
                    <a:pt x="89" y="253"/>
                    <a:pt x="95" y="242"/>
                    <a:pt x="101" y="231"/>
                  </a:cubicBezTo>
                  <a:cubicBezTo>
                    <a:pt x="103" y="227"/>
                    <a:pt x="108" y="226"/>
                    <a:pt x="112" y="228"/>
                  </a:cubicBezTo>
                  <a:cubicBezTo>
                    <a:pt x="116" y="230"/>
                    <a:pt x="117" y="235"/>
                    <a:pt x="115" y="239"/>
                  </a:cubicBezTo>
                  <a:cubicBezTo>
                    <a:pt x="109" y="250"/>
                    <a:pt x="103" y="261"/>
                    <a:pt x="97" y="272"/>
                  </a:cubicBezTo>
                  <a:cubicBezTo>
                    <a:pt x="96" y="274"/>
                    <a:pt x="93" y="276"/>
                    <a:pt x="90" y="276"/>
                  </a:cubicBezTo>
                  <a:close/>
                  <a:moveTo>
                    <a:pt x="628" y="208"/>
                  </a:moveTo>
                  <a:cubicBezTo>
                    <a:pt x="625" y="208"/>
                    <a:pt x="623" y="207"/>
                    <a:pt x="621" y="204"/>
                  </a:cubicBezTo>
                  <a:cubicBezTo>
                    <a:pt x="614" y="194"/>
                    <a:pt x="607" y="184"/>
                    <a:pt x="600" y="174"/>
                  </a:cubicBezTo>
                  <a:cubicBezTo>
                    <a:pt x="597" y="171"/>
                    <a:pt x="598" y="166"/>
                    <a:pt x="602" y="163"/>
                  </a:cubicBezTo>
                  <a:cubicBezTo>
                    <a:pt x="605" y="160"/>
                    <a:pt x="610" y="161"/>
                    <a:pt x="613" y="165"/>
                  </a:cubicBezTo>
                  <a:cubicBezTo>
                    <a:pt x="620" y="175"/>
                    <a:pt x="628" y="185"/>
                    <a:pt x="635" y="195"/>
                  </a:cubicBezTo>
                  <a:cubicBezTo>
                    <a:pt x="637" y="199"/>
                    <a:pt x="636" y="204"/>
                    <a:pt x="632" y="207"/>
                  </a:cubicBezTo>
                  <a:cubicBezTo>
                    <a:pt x="631" y="207"/>
                    <a:pt x="629" y="208"/>
                    <a:pt x="628" y="208"/>
                  </a:cubicBezTo>
                  <a:close/>
                  <a:moveTo>
                    <a:pt x="140" y="190"/>
                  </a:moveTo>
                  <a:cubicBezTo>
                    <a:pt x="139" y="190"/>
                    <a:pt x="137" y="190"/>
                    <a:pt x="136" y="189"/>
                  </a:cubicBezTo>
                  <a:cubicBezTo>
                    <a:pt x="132" y="186"/>
                    <a:pt x="131" y="181"/>
                    <a:pt x="133" y="178"/>
                  </a:cubicBezTo>
                  <a:cubicBezTo>
                    <a:pt x="140" y="167"/>
                    <a:pt x="148" y="156"/>
                    <a:pt x="155" y="146"/>
                  </a:cubicBezTo>
                  <a:cubicBezTo>
                    <a:pt x="157" y="143"/>
                    <a:pt x="162" y="142"/>
                    <a:pt x="166" y="145"/>
                  </a:cubicBezTo>
                  <a:cubicBezTo>
                    <a:pt x="169" y="147"/>
                    <a:pt x="170" y="152"/>
                    <a:pt x="168" y="156"/>
                  </a:cubicBezTo>
                  <a:cubicBezTo>
                    <a:pt x="161" y="165"/>
                    <a:pt x="154" y="176"/>
                    <a:pt x="147" y="186"/>
                  </a:cubicBezTo>
                  <a:cubicBezTo>
                    <a:pt x="145" y="189"/>
                    <a:pt x="143" y="190"/>
                    <a:pt x="140" y="190"/>
                  </a:cubicBezTo>
                  <a:close/>
                  <a:moveTo>
                    <a:pt x="567" y="129"/>
                  </a:moveTo>
                  <a:cubicBezTo>
                    <a:pt x="565" y="129"/>
                    <a:pt x="563" y="128"/>
                    <a:pt x="561" y="127"/>
                  </a:cubicBezTo>
                  <a:cubicBezTo>
                    <a:pt x="553" y="117"/>
                    <a:pt x="544" y="108"/>
                    <a:pt x="536" y="100"/>
                  </a:cubicBezTo>
                  <a:cubicBezTo>
                    <a:pt x="532" y="97"/>
                    <a:pt x="532" y="92"/>
                    <a:pt x="535" y="89"/>
                  </a:cubicBezTo>
                  <a:cubicBezTo>
                    <a:pt x="538" y="86"/>
                    <a:pt x="544" y="86"/>
                    <a:pt x="547" y="89"/>
                  </a:cubicBezTo>
                  <a:cubicBezTo>
                    <a:pt x="556" y="97"/>
                    <a:pt x="564" y="106"/>
                    <a:pt x="573" y="116"/>
                  </a:cubicBezTo>
                  <a:cubicBezTo>
                    <a:pt x="576" y="119"/>
                    <a:pt x="576" y="124"/>
                    <a:pt x="572" y="127"/>
                  </a:cubicBezTo>
                  <a:cubicBezTo>
                    <a:pt x="571" y="129"/>
                    <a:pt x="569" y="129"/>
                    <a:pt x="567" y="129"/>
                  </a:cubicBezTo>
                  <a:close/>
                  <a:moveTo>
                    <a:pt x="200" y="110"/>
                  </a:moveTo>
                  <a:cubicBezTo>
                    <a:pt x="198" y="110"/>
                    <a:pt x="196" y="110"/>
                    <a:pt x="194" y="108"/>
                  </a:cubicBezTo>
                  <a:cubicBezTo>
                    <a:pt x="191" y="105"/>
                    <a:pt x="191" y="100"/>
                    <a:pt x="194" y="97"/>
                  </a:cubicBezTo>
                  <a:cubicBezTo>
                    <a:pt x="202" y="87"/>
                    <a:pt x="211" y="78"/>
                    <a:pt x="220" y="70"/>
                  </a:cubicBezTo>
                  <a:cubicBezTo>
                    <a:pt x="223" y="66"/>
                    <a:pt x="228" y="67"/>
                    <a:pt x="231" y="70"/>
                  </a:cubicBezTo>
                  <a:cubicBezTo>
                    <a:pt x="234" y="73"/>
                    <a:pt x="234" y="78"/>
                    <a:pt x="231" y="81"/>
                  </a:cubicBezTo>
                  <a:cubicBezTo>
                    <a:pt x="222" y="89"/>
                    <a:pt x="214" y="98"/>
                    <a:pt x="206" y="108"/>
                  </a:cubicBezTo>
                  <a:cubicBezTo>
                    <a:pt x="204" y="109"/>
                    <a:pt x="202" y="110"/>
                    <a:pt x="200" y="110"/>
                  </a:cubicBezTo>
                  <a:close/>
                  <a:moveTo>
                    <a:pt x="493" y="63"/>
                  </a:moveTo>
                  <a:cubicBezTo>
                    <a:pt x="492" y="63"/>
                    <a:pt x="490" y="62"/>
                    <a:pt x="489" y="61"/>
                  </a:cubicBezTo>
                  <a:cubicBezTo>
                    <a:pt x="479" y="54"/>
                    <a:pt x="468" y="48"/>
                    <a:pt x="458" y="42"/>
                  </a:cubicBezTo>
                  <a:cubicBezTo>
                    <a:pt x="454" y="40"/>
                    <a:pt x="453" y="35"/>
                    <a:pt x="455" y="31"/>
                  </a:cubicBezTo>
                  <a:cubicBezTo>
                    <a:pt x="457" y="27"/>
                    <a:pt x="462" y="26"/>
                    <a:pt x="466" y="28"/>
                  </a:cubicBezTo>
                  <a:cubicBezTo>
                    <a:pt x="476" y="34"/>
                    <a:pt x="487" y="41"/>
                    <a:pt x="498" y="48"/>
                  </a:cubicBezTo>
                  <a:cubicBezTo>
                    <a:pt x="502" y="51"/>
                    <a:pt x="503" y="56"/>
                    <a:pt x="500" y="59"/>
                  </a:cubicBezTo>
                  <a:cubicBezTo>
                    <a:pt x="498" y="61"/>
                    <a:pt x="496" y="63"/>
                    <a:pt x="493" y="63"/>
                  </a:cubicBezTo>
                  <a:close/>
                  <a:moveTo>
                    <a:pt x="274" y="45"/>
                  </a:moveTo>
                  <a:cubicBezTo>
                    <a:pt x="271" y="45"/>
                    <a:pt x="268" y="43"/>
                    <a:pt x="267" y="41"/>
                  </a:cubicBezTo>
                  <a:cubicBezTo>
                    <a:pt x="265" y="37"/>
                    <a:pt x="266" y="32"/>
                    <a:pt x="269" y="30"/>
                  </a:cubicBezTo>
                  <a:cubicBezTo>
                    <a:pt x="281" y="23"/>
                    <a:pt x="292" y="17"/>
                    <a:pt x="304" y="12"/>
                  </a:cubicBezTo>
                  <a:cubicBezTo>
                    <a:pt x="308" y="10"/>
                    <a:pt x="312" y="12"/>
                    <a:pt x="314" y="16"/>
                  </a:cubicBezTo>
                  <a:cubicBezTo>
                    <a:pt x="316" y="21"/>
                    <a:pt x="314" y="25"/>
                    <a:pt x="310" y="27"/>
                  </a:cubicBezTo>
                  <a:cubicBezTo>
                    <a:pt x="299" y="31"/>
                    <a:pt x="289" y="37"/>
                    <a:pt x="278" y="43"/>
                  </a:cubicBezTo>
                  <a:cubicBezTo>
                    <a:pt x="277" y="44"/>
                    <a:pt x="275" y="45"/>
                    <a:pt x="274" y="45"/>
                  </a:cubicBezTo>
                  <a:close/>
                  <a:moveTo>
                    <a:pt x="404" y="21"/>
                  </a:moveTo>
                  <a:cubicBezTo>
                    <a:pt x="403" y="21"/>
                    <a:pt x="403" y="21"/>
                    <a:pt x="402" y="21"/>
                  </a:cubicBezTo>
                  <a:cubicBezTo>
                    <a:pt x="391" y="18"/>
                    <a:pt x="379" y="16"/>
                    <a:pt x="367" y="16"/>
                  </a:cubicBezTo>
                  <a:cubicBezTo>
                    <a:pt x="363" y="16"/>
                    <a:pt x="359" y="12"/>
                    <a:pt x="359" y="8"/>
                  </a:cubicBezTo>
                  <a:cubicBezTo>
                    <a:pt x="359" y="4"/>
                    <a:pt x="363" y="0"/>
                    <a:pt x="367" y="0"/>
                  </a:cubicBezTo>
                  <a:cubicBezTo>
                    <a:pt x="380" y="0"/>
                    <a:pt x="393" y="2"/>
                    <a:pt x="406" y="5"/>
                  </a:cubicBezTo>
                  <a:cubicBezTo>
                    <a:pt x="410" y="6"/>
                    <a:pt x="413" y="10"/>
                    <a:pt x="412" y="15"/>
                  </a:cubicBezTo>
                  <a:cubicBezTo>
                    <a:pt x="411" y="18"/>
                    <a:pt x="408" y="21"/>
                    <a:pt x="404" y="21"/>
                  </a:cubicBez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2"/>
            <p:cNvSpPr>
              <a:spLocks/>
            </p:cNvSpPr>
            <p:nvPr/>
          </p:nvSpPr>
          <p:spPr bwMode="auto">
            <a:xfrm>
              <a:off x="9536203" y="4407041"/>
              <a:ext cx="80844" cy="83895"/>
            </a:xfrm>
            <a:custGeom>
              <a:avLst/>
              <a:gdLst>
                <a:gd name="T0" fmla="*/ 18 w 33"/>
                <a:gd name="T1" fmla="*/ 34 h 34"/>
                <a:gd name="T2" fmla="*/ 11 w 33"/>
                <a:gd name="T3" fmla="*/ 30 h 34"/>
                <a:gd name="T4" fmla="*/ 2 w 33"/>
                <a:gd name="T5" fmla="*/ 14 h 34"/>
                <a:gd name="T6" fmla="*/ 5 w 33"/>
                <a:gd name="T7" fmla="*/ 4 h 34"/>
                <a:gd name="T8" fmla="*/ 16 w 33"/>
                <a:gd name="T9" fmla="*/ 7 h 34"/>
                <a:gd name="T10" fmla="*/ 16 w 33"/>
                <a:gd name="T11" fmla="*/ 7 h 34"/>
                <a:gd name="T12" fmla="*/ 17 w 33"/>
                <a:gd name="T13" fmla="*/ 7 h 34"/>
                <a:gd name="T14" fmla="*/ 27 w 33"/>
                <a:gd name="T15" fmla="*/ 2 h 34"/>
                <a:gd name="T16" fmla="*/ 32 w 33"/>
                <a:gd name="T17" fmla="*/ 12 h 34"/>
                <a:gd name="T18" fmla="*/ 25 w 33"/>
                <a:gd name="T19" fmla="*/ 29 h 34"/>
                <a:gd name="T20" fmla="*/ 18 w 33"/>
                <a:gd name="T2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18" y="34"/>
                  </a:moveTo>
                  <a:cubicBezTo>
                    <a:pt x="15" y="34"/>
                    <a:pt x="12" y="33"/>
                    <a:pt x="11" y="30"/>
                  </a:cubicBezTo>
                  <a:cubicBezTo>
                    <a:pt x="11" y="30"/>
                    <a:pt x="8" y="24"/>
                    <a:pt x="2" y="14"/>
                  </a:cubicBezTo>
                  <a:cubicBezTo>
                    <a:pt x="0" y="11"/>
                    <a:pt x="2" y="6"/>
                    <a:pt x="5" y="4"/>
                  </a:cubicBezTo>
                  <a:cubicBezTo>
                    <a:pt x="9" y="1"/>
                    <a:pt x="14" y="3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3"/>
                    <a:pt x="23" y="0"/>
                    <a:pt x="27" y="2"/>
                  </a:cubicBezTo>
                  <a:cubicBezTo>
                    <a:pt x="31" y="4"/>
                    <a:pt x="33" y="8"/>
                    <a:pt x="32" y="12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2"/>
                    <a:pt x="22" y="34"/>
                    <a:pt x="18" y="34"/>
                  </a:cubicBez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3"/>
            <p:cNvSpPr>
              <a:spLocks/>
            </p:cNvSpPr>
            <p:nvPr/>
          </p:nvSpPr>
          <p:spPr bwMode="auto">
            <a:xfrm>
              <a:off x="9607895" y="4260606"/>
              <a:ext cx="64065" cy="97623"/>
            </a:xfrm>
            <a:custGeom>
              <a:avLst/>
              <a:gdLst>
                <a:gd name="T0" fmla="*/ 9 w 26"/>
                <a:gd name="T1" fmla="*/ 40 h 40"/>
                <a:gd name="T2" fmla="*/ 6 w 26"/>
                <a:gd name="T3" fmla="*/ 39 h 40"/>
                <a:gd name="T4" fmla="*/ 1 w 26"/>
                <a:gd name="T5" fmla="*/ 29 h 40"/>
                <a:gd name="T6" fmla="*/ 10 w 26"/>
                <a:gd name="T7" fmla="*/ 6 h 40"/>
                <a:gd name="T8" fmla="*/ 20 w 26"/>
                <a:gd name="T9" fmla="*/ 1 h 40"/>
                <a:gd name="T10" fmla="*/ 25 w 26"/>
                <a:gd name="T11" fmla="*/ 12 h 40"/>
                <a:gd name="T12" fmla="*/ 16 w 26"/>
                <a:gd name="T13" fmla="*/ 34 h 40"/>
                <a:gd name="T14" fmla="*/ 9 w 26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0">
                  <a:moveTo>
                    <a:pt x="9" y="40"/>
                  </a:moveTo>
                  <a:cubicBezTo>
                    <a:pt x="8" y="40"/>
                    <a:pt x="7" y="40"/>
                    <a:pt x="6" y="39"/>
                  </a:cubicBezTo>
                  <a:cubicBezTo>
                    <a:pt x="2" y="38"/>
                    <a:pt x="0" y="33"/>
                    <a:pt x="1" y="2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2"/>
                    <a:pt x="16" y="0"/>
                    <a:pt x="20" y="1"/>
                  </a:cubicBezTo>
                  <a:cubicBezTo>
                    <a:pt x="24" y="3"/>
                    <a:pt x="26" y="8"/>
                    <a:pt x="25" y="12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8"/>
                    <a:pt x="12" y="40"/>
                    <a:pt x="9" y="40"/>
                  </a:cubicBez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85"/>
            <p:cNvSpPr>
              <a:spLocks/>
            </p:cNvSpPr>
            <p:nvPr/>
          </p:nvSpPr>
          <p:spPr bwMode="auto">
            <a:xfrm>
              <a:off x="5609928" y="5921722"/>
              <a:ext cx="1028092" cy="248634"/>
            </a:xfrm>
            <a:custGeom>
              <a:avLst/>
              <a:gdLst>
                <a:gd name="T0" fmla="*/ 46 w 420"/>
                <a:gd name="T1" fmla="*/ 0 h 102"/>
                <a:gd name="T2" fmla="*/ 420 w 420"/>
                <a:gd name="T3" fmla="*/ 0 h 102"/>
                <a:gd name="T4" fmla="*/ 420 w 420"/>
                <a:gd name="T5" fmla="*/ 18 h 102"/>
                <a:gd name="T6" fmla="*/ 269 w 420"/>
                <a:gd name="T7" fmla="*/ 18 h 102"/>
                <a:gd name="T8" fmla="*/ 240 w 420"/>
                <a:gd name="T9" fmla="*/ 47 h 102"/>
                <a:gd name="T10" fmla="*/ 240 w 420"/>
                <a:gd name="T11" fmla="*/ 56 h 102"/>
                <a:gd name="T12" fmla="*/ 269 w 420"/>
                <a:gd name="T13" fmla="*/ 85 h 102"/>
                <a:gd name="T14" fmla="*/ 420 w 420"/>
                <a:gd name="T15" fmla="*/ 85 h 102"/>
                <a:gd name="T16" fmla="*/ 420 w 420"/>
                <a:gd name="T17" fmla="*/ 102 h 102"/>
                <a:gd name="T18" fmla="*/ 46 w 420"/>
                <a:gd name="T19" fmla="*/ 102 h 102"/>
                <a:gd name="T20" fmla="*/ 0 w 420"/>
                <a:gd name="T21" fmla="*/ 56 h 102"/>
                <a:gd name="T22" fmla="*/ 0 w 420"/>
                <a:gd name="T23" fmla="*/ 47 h 102"/>
                <a:gd name="T24" fmla="*/ 46 w 420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0" h="102">
                  <a:moveTo>
                    <a:pt x="46" y="0"/>
                  </a:moveTo>
                  <a:cubicBezTo>
                    <a:pt x="420" y="0"/>
                    <a:pt x="420" y="0"/>
                    <a:pt x="420" y="0"/>
                  </a:cubicBezTo>
                  <a:cubicBezTo>
                    <a:pt x="420" y="18"/>
                    <a:pt x="420" y="18"/>
                    <a:pt x="420" y="18"/>
                  </a:cubicBezTo>
                  <a:cubicBezTo>
                    <a:pt x="269" y="18"/>
                    <a:pt x="269" y="18"/>
                    <a:pt x="269" y="18"/>
                  </a:cubicBezTo>
                  <a:cubicBezTo>
                    <a:pt x="253" y="18"/>
                    <a:pt x="240" y="31"/>
                    <a:pt x="240" y="47"/>
                  </a:cubicBezTo>
                  <a:cubicBezTo>
                    <a:pt x="240" y="56"/>
                    <a:pt x="240" y="56"/>
                    <a:pt x="240" y="56"/>
                  </a:cubicBezTo>
                  <a:cubicBezTo>
                    <a:pt x="240" y="72"/>
                    <a:pt x="253" y="85"/>
                    <a:pt x="269" y="85"/>
                  </a:cubicBezTo>
                  <a:cubicBezTo>
                    <a:pt x="420" y="85"/>
                    <a:pt x="420" y="85"/>
                    <a:pt x="420" y="85"/>
                  </a:cubicBezTo>
                  <a:cubicBezTo>
                    <a:pt x="420" y="102"/>
                    <a:pt x="420" y="102"/>
                    <a:pt x="420" y="102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21" y="102"/>
                    <a:pt x="0" y="82"/>
                    <a:pt x="0" y="5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1" y="0"/>
                    <a:pt x="46" y="0"/>
                  </a:cubicBezTo>
                </a:path>
              </a:pathLst>
            </a:custGeom>
            <a:solidFill>
              <a:srgbClr val="089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86"/>
            <p:cNvSpPr>
              <a:spLocks/>
            </p:cNvSpPr>
            <p:nvPr/>
          </p:nvSpPr>
          <p:spPr bwMode="auto">
            <a:xfrm>
              <a:off x="6197192" y="5964432"/>
              <a:ext cx="392017" cy="164739"/>
            </a:xfrm>
            <a:custGeom>
              <a:avLst/>
              <a:gdLst>
                <a:gd name="T0" fmla="*/ 29 w 160"/>
                <a:gd name="T1" fmla="*/ 67 h 67"/>
                <a:gd name="T2" fmla="*/ 0 w 160"/>
                <a:gd name="T3" fmla="*/ 38 h 67"/>
                <a:gd name="T4" fmla="*/ 0 w 160"/>
                <a:gd name="T5" fmla="*/ 29 h 67"/>
                <a:gd name="T6" fmla="*/ 29 w 160"/>
                <a:gd name="T7" fmla="*/ 0 h 67"/>
                <a:gd name="T8" fmla="*/ 160 w 160"/>
                <a:gd name="T9" fmla="*/ 0 h 67"/>
                <a:gd name="T10" fmla="*/ 148 w 160"/>
                <a:gd name="T11" fmla="*/ 31 h 67"/>
                <a:gd name="T12" fmla="*/ 160 w 160"/>
                <a:gd name="T13" fmla="*/ 67 h 67"/>
                <a:gd name="T14" fmla="*/ 29 w 160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67">
                  <a:moveTo>
                    <a:pt x="29" y="67"/>
                  </a:moveTo>
                  <a:cubicBezTo>
                    <a:pt x="13" y="67"/>
                    <a:pt x="0" y="54"/>
                    <a:pt x="0" y="3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48" y="7"/>
                    <a:pt x="148" y="31"/>
                  </a:cubicBezTo>
                  <a:cubicBezTo>
                    <a:pt x="148" y="60"/>
                    <a:pt x="160" y="67"/>
                    <a:pt x="160" y="67"/>
                  </a:cubicBezTo>
                  <a:cubicBezTo>
                    <a:pt x="29" y="67"/>
                    <a:pt x="29" y="67"/>
                    <a:pt x="29" y="67"/>
                  </a:cubicBezTo>
                </a:path>
              </a:pathLst>
            </a:custGeom>
            <a:solidFill>
              <a:srgbClr val="C9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87"/>
            <p:cNvSpPr>
              <a:spLocks/>
            </p:cNvSpPr>
            <p:nvPr/>
          </p:nvSpPr>
          <p:spPr bwMode="auto">
            <a:xfrm>
              <a:off x="5747211" y="6504409"/>
              <a:ext cx="1311809" cy="204398"/>
            </a:xfrm>
            <a:custGeom>
              <a:avLst/>
              <a:gdLst>
                <a:gd name="T0" fmla="*/ 507 w 536"/>
                <a:gd name="T1" fmla="*/ 84 h 84"/>
                <a:gd name="T2" fmla="*/ 536 w 536"/>
                <a:gd name="T3" fmla="*/ 55 h 84"/>
                <a:gd name="T4" fmla="*/ 536 w 536"/>
                <a:gd name="T5" fmla="*/ 29 h 84"/>
                <a:gd name="T6" fmla="*/ 507 w 536"/>
                <a:gd name="T7" fmla="*/ 0 h 84"/>
                <a:gd name="T8" fmla="*/ 0 w 536"/>
                <a:gd name="T9" fmla="*/ 0 h 84"/>
                <a:gd name="T10" fmla="*/ 12 w 536"/>
                <a:gd name="T11" fmla="*/ 40 h 84"/>
                <a:gd name="T12" fmla="*/ 0 w 536"/>
                <a:gd name="T13" fmla="*/ 84 h 84"/>
                <a:gd name="T14" fmla="*/ 507 w 536"/>
                <a:gd name="T1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6" h="84">
                  <a:moveTo>
                    <a:pt x="507" y="84"/>
                  </a:moveTo>
                  <a:cubicBezTo>
                    <a:pt x="523" y="84"/>
                    <a:pt x="536" y="71"/>
                    <a:pt x="536" y="55"/>
                  </a:cubicBezTo>
                  <a:cubicBezTo>
                    <a:pt x="536" y="29"/>
                    <a:pt x="536" y="29"/>
                    <a:pt x="536" y="29"/>
                  </a:cubicBezTo>
                  <a:cubicBezTo>
                    <a:pt x="536" y="13"/>
                    <a:pt x="523" y="0"/>
                    <a:pt x="50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2" y="15"/>
                    <a:pt x="12" y="40"/>
                  </a:cubicBezTo>
                  <a:cubicBezTo>
                    <a:pt x="12" y="69"/>
                    <a:pt x="0" y="84"/>
                    <a:pt x="0" y="84"/>
                  </a:cubicBezTo>
                  <a:cubicBezTo>
                    <a:pt x="507" y="84"/>
                    <a:pt x="507" y="84"/>
                    <a:pt x="507" y="84"/>
                  </a:cubicBezTo>
                </a:path>
              </a:pathLst>
            </a:custGeom>
            <a:solidFill>
              <a:srgbClr val="E2E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88"/>
            <p:cNvSpPr>
              <a:spLocks/>
            </p:cNvSpPr>
            <p:nvPr/>
          </p:nvSpPr>
          <p:spPr bwMode="auto">
            <a:xfrm>
              <a:off x="6567854" y="6504409"/>
              <a:ext cx="154061" cy="204398"/>
            </a:xfrm>
            <a:custGeom>
              <a:avLst/>
              <a:gdLst>
                <a:gd name="T0" fmla="*/ 63 w 63"/>
                <a:gd name="T1" fmla="*/ 0 h 84"/>
                <a:gd name="T2" fmla="*/ 0 w 63"/>
                <a:gd name="T3" fmla="*/ 0 h 84"/>
                <a:gd name="T4" fmla="*/ 7 w 63"/>
                <a:gd name="T5" fmla="*/ 41 h 84"/>
                <a:gd name="T6" fmla="*/ 0 w 63"/>
                <a:gd name="T7" fmla="*/ 84 h 84"/>
                <a:gd name="T8" fmla="*/ 63 w 63"/>
                <a:gd name="T9" fmla="*/ 84 h 84"/>
                <a:gd name="T10" fmla="*/ 63 w 63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4">
                  <a:moveTo>
                    <a:pt x="6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" y="13"/>
                    <a:pt x="7" y="41"/>
                  </a:cubicBezTo>
                  <a:cubicBezTo>
                    <a:pt x="7" y="69"/>
                    <a:pt x="0" y="84"/>
                    <a:pt x="0" y="84"/>
                  </a:cubicBezTo>
                  <a:cubicBezTo>
                    <a:pt x="63" y="84"/>
                    <a:pt x="63" y="84"/>
                    <a:pt x="63" y="84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89"/>
            <p:cNvSpPr>
              <a:spLocks/>
            </p:cNvSpPr>
            <p:nvPr/>
          </p:nvSpPr>
          <p:spPr bwMode="auto">
            <a:xfrm>
              <a:off x="6557176" y="6493732"/>
              <a:ext cx="35083" cy="222702"/>
            </a:xfrm>
            <a:custGeom>
              <a:avLst/>
              <a:gdLst>
                <a:gd name="T0" fmla="*/ 4 w 14"/>
                <a:gd name="T1" fmla="*/ 91 h 91"/>
                <a:gd name="T2" fmla="*/ 3 w 14"/>
                <a:gd name="T3" fmla="*/ 91 h 91"/>
                <a:gd name="T4" fmla="*/ 1 w 14"/>
                <a:gd name="T5" fmla="*/ 87 h 91"/>
                <a:gd name="T6" fmla="*/ 7 w 14"/>
                <a:gd name="T7" fmla="*/ 45 h 91"/>
                <a:gd name="T8" fmla="*/ 1 w 14"/>
                <a:gd name="T9" fmla="*/ 6 h 91"/>
                <a:gd name="T10" fmla="*/ 3 w 14"/>
                <a:gd name="T11" fmla="*/ 1 h 91"/>
                <a:gd name="T12" fmla="*/ 8 w 14"/>
                <a:gd name="T13" fmla="*/ 3 h 91"/>
                <a:gd name="T14" fmla="*/ 14 w 14"/>
                <a:gd name="T15" fmla="*/ 45 h 91"/>
                <a:gd name="T16" fmla="*/ 8 w 14"/>
                <a:gd name="T17" fmla="*/ 89 h 91"/>
                <a:gd name="T18" fmla="*/ 4 w 14"/>
                <a:gd name="T1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91">
                  <a:moveTo>
                    <a:pt x="4" y="91"/>
                  </a:moveTo>
                  <a:cubicBezTo>
                    <a:pt x="4" y="91"/>
                    <a:pt x="4" y="91"/>
                    <a:pt x="3" y="91"/>
                  </a:cubicBezTo>
                  <a:cubicBezTo>
                    <a:pt x="1" y="90"/>
                    <a:pt x="0" y="88"/>
                    <a:pt x="1" y="87"/>
                  </a:cubicBezTo>
                  <a:cubicBezTo>
                    <a:pt x="1" y="86"/>
                    <a:pt x="7" y="72"/>
                    <a:pt x="7" y="45"/>
                  </a:cubicBezTo>
                  <a:cubicBezTo>
                    <a:pt x="7" y="18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8" y="3"/>
                    <a:pt x="14" y="17"/>
                    <a:pt x="14" y="45"/>
                  </a:cubicBezTo>
                  <a:cubicBezTo>
                    <a:pt x="14" y="74"/>
                    <a:pt x="8" y="89"/>
                    <a:pt x="8" y="89"/>
                  </a:cubicBezTo>
                  <a:cubicBezTo>
                    <a:pt x="7" y="91"/>
                    <a:pt x="6" y="91"/>
                    <a:pt x="4" y="91"/>
                  </a:cubicBezTo>
                  <a:close/>
                </a:path>
              </a:pathLst>
            </a:custGeom>
            <a:solidFill>
              <a:srgbClr val="AF6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90"/>
            <p:cNvSpPr>
              <a:spLocks/>
            </p:cNvSpPr>
            <p:nvPr/>
          </p:nvSpPr>
          <p:spPr bwMode="auto">
            <a:xfrm>
              <a:off x="5707551" y="6461699"/>
              <a:ext cx="1290454" cy="289818"/>
            </a:xfrm>
            <a:custGeom>
              <a:avLst/>
              <a:gdLst>
                <a:gd name="T0" fmla="*/ 481 w 527"/>
                <a:gd name="T1" fmla="*/ 0 h 118"/>
                <a:gd name="T2" fmla="*/ 0 w 527"/>
                <a:gd name="T3" fmla="*/ 0 h 118"/>
                <a:gd name="T4" fmla="*/ 0 w 527"/>
                <a:gd name="T5" fmla="*/ 17 h 118"/>
                <a:gd name="T6" fmla="*/ 347 w 527"/>
                <a:gd name="T7" fmla="*/ 17 h 118"/>
                <a:gd name="T8" fmla="*/ 376 w 527"/>
                <a:gd name="T9" fmla="*/ 46 h 118"/>
                <a:gd name="T10" fmla="*/ 376 w 527"/>
                <a:gd name="T11" fmla="*/ 72 h 118"/>
                <a:gd name="T12" fmla="*/ 347 w 527"/>
                <a:gd name="T13" fmla="*/ 101 h 118"/>
                <a:gd name="T14" fmla="*/ 0 w 527"/>
                <a:gd name="T15" fmla="*/ 101 h 118"/>
                <a:gd name="T16" fmla="*/ 0 w 527"/>
                <a:gd name="T17" fmla="*/ 118 h 118"/>
                <a:gd name="T18" fmla="*/ 481 w 527"/>
                <a:gd name="T19" fmla="*/ 118 h 118"/>
                <a:gd name="T20" fmla="*/ 527 w 527"/>
                <a:gd name="T21" fmla="*/ 72 h 118"/>
                <a:gd name="T22" fmla="*/ 527 w 527"/>
                <a:gd name="T23" fmla="*/ 46 h 118"/>
                <a:gd name="T24" fmla="*/ 481 w 527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7" h="118">
                  <a:moveTo>
                    <a:pt x="48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47" y="17"/>
                    <a:pt x="347" y="17"/>
                    <a:pt x="347" y="17"/>
                  </a:cubicBezTo>
                  <a:cubicBezTo>
                    <a:pt x="363" y="17"/>
                    <a:pt x="376" y="30"/>
                    <a:pt x="376" y="46"/>
                  </a:cubicBezTo>
                  <a:cubicBezTo>
                    <a:pt x="376" y="72"/>
                    <a:pt x="376" y="72"/>
                    <a:pt x="376" y="72"/>
                  </a:cubicBezTo>
                  <a:cubicBezTo>
                    <a:pt x="376" y="88"/>
                    <a:pt x="363" y="101"/>
                    <a:pt x="347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481" y="118"/>
                    <a:pt x="481" y="118"/>
                    <a:pt x="481" y="118"/>
                  </a:cubicBezTo>
                  <a:cubicBezTo>
                    <a:pt x="506" y="118"/>
                    <a:pt x="527" y="98"/>
                    <a:pt x="527" y="72"/>
                  </a:cubicBezTo>
                  <a:cubicBezTo>
                    <a:pt x="527" y="46"/>
                    <a:pt x="527" y="46"/>
                    <a:pt x="527" y="46"/>
                  </a:cubicBezTo>
                  <a:cubicBezTo>
                    <a:pt x="527" y="21"/>
                    <a:pt x="506" y="0"/>
                    <a:pt x="481" y="0"/>
                  </a:cubicBezTo>
                </a:path>
              </a:pathLst>
            </a:custGeom>
            <a:solidFill>
              <a:srgbClr val="4E65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91"/>
            <p:cNvSpPr>
              <a:spLocks/>
            </p:cNvSpPr>
            <p:nvPr/>
          </p:nvSpPr>
          <p:spPr bwMode="auto">
            <a:xfrm>
              <a:off x="6564803" y="6461699"/>
              <a:ext cx="538452" cy="289818"/>
            </a:xfrm>
            <a:custGeom>
              <a:avLst/>
              <a:gdLst>
                <a:gd name="T0" fmla="*/ 173 w 220"/>
                <a:gd name="T1" fmla="*/ 0 h 118"/>
                <a:gd name="T2" fmla="*/ 0 w 220"/>
                <a:gd name="T3" fmla="*/ 0 h 118"/>
                <a:gd name="T4" fmla="*/ 46 w 220"/>
                <a:gd name="T5" fmla="*/ 46 h 118"/>
                <a:gd name="T6" fmla="*/ 46 w 220"/>
                <a:gd name="T7" fmla="*/ 72 h 118"/>
                <a:gd name="T8" fmla="*/ 0 w 220"/>
                <a:gd name="T9" fmla="*/ 118 h 118"/>
                <a:gd name="T10" fmla="*/ 173 w 220"/>
                <a:gd name="T11" fmla="*/ 118 h 118"/>
                <a:gd name="T12" fmla="*/ 220 w 220"/>
                <a:gd name="T13" fmla="*/ 72 h 118"/>
                <a:gd name="T14" fmla="*/ 220 w 220"/>
                <a:gd name="T15" fmla="*/ 46 h 118"/>
                <a:gd name="T16" fmla="*/ 173 w 220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118">
                  <a:moveTo>
                    <a:pt x="17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6" y="0"/>
                    <a:pt x="46" y="21"/>
                    <a:pt x="46" y="46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98"/>
                    <a:pt x="26" y="118"/>
                    <a:pt x="0" y="118"/>
                  </a:cubicBezTo>
                  <a:cubicBezTo>
                    <a:pt x="173" y="118"/>
                    <a:pt x="173" y="118"/>
                    <a:pt x="173" y="118"/>
                  </a:cubicBezTo>
                  <a:cubicBezTo>
                    <a:pt x="199" y="118"/>
                    <a:pt x="220" y="98"/>
                    <a:pt x="220" y="72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20" y="21"/>
                    <a:pt x="199" y="0"/>
                    <a:pt x="173" y="0"/>
                  </a:cubicBezTo>
                  <a:close/>
                </a:path>
              </a:pathLst>
            </a:custGeom>
            <a:solidFill>
              <a:srgbClr val="67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92"/>
            <p:cNvSpPr>
              <a:spLocks/>
            </p:cNvSpPr>
            <p:nvPr/>
          </p:nvSpPr>
          <p:spPr bwMode="auto">
            <a:xfrm>
              <a:off x="5820428" y="6170356"/>
              <a:ext cx="1028092" cy="291344"/>
            </a:xfrm>
            <a:custGeom>
              <a:avLst/>
              <a:gdLst>
                <a:gd name="T0" fmla="*/ 374 w 420"/>
                <a:gd name="T1" fmla="*/ 0 h 119"/>
                <a:gd name="T2" fmla="*/ 0 w 420"/>
                <a:gd name="T3" fmla="*/ 0 h 119"/>
                <a:gd name="T4" fmla="*/ 0 w 420"/>
                <a:gd name="T5" fmla="*/ 18 h 119"/>
                <a:gd name="T6" fmla="*/ 374 w 420"/>
                <a:gd name="T7" fmla="*/ 18 h 119"/>
                <a:gd name="T8" fmla="*/ 403 w 420"/>
                <a:gd name="T9" fmla="*/ 47 h 119"/>
                <a:gd name="T10" fmla="*/ 403 w 420"/>
                <a:gd name="T11" fmla="*/ 72 h 119"/>
                <a:gd name="T12" fmla="*/ 374 w 420"/>
                <a:gd name="T13" fmla="*/ 101 h 119"/>
                <a:gd name="T14" fmla="*/ 0 w 420"/>
                <a:gd name="T15" fmla="*/ 101 h 119"/>
                <a:gd name="T16" fmla="*/ 0 w 420"/>
                <a:gd name="T17" fmla="*/ 119 h 119"/>
                <a:gd name="T18" fmla="*/ 374 w 420"/>
                <a:gd name="T19" fmla="*/ 119 h 119"/>
                <a:gd name="T20" fmla="*/ 420 w 420"/>
                <a:gd name="T21" fmla="*/ 72 h 119"/>
                <a:gd name="T22" fmla="*/ 420 w 420"/>
                <a:gd name="T23" fmla="*/ 47 h 119"/>
                <a:gd name="T24" fmla="*/ 374 w 420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0" h="119">
                  <a:moveTo>
                    <a:pt x="3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90" y="18"/>
                    <a:pt x="403" y="31"/>
                    <a:pt x="403" y="47"/>
                  </a:cubicBezTo>
                  <a:cubicBezTo>
                    <a:pt x="403" y="72"/>
                    <a:pt x="403" y="72"/>
                    <a:pt x="403" y="72"/>
                  </a:cubicBezTo>
                  <a:cubicBezTo>
                    <a:pt x="403" y="88"/>
                    <a:pt x="390" y="101"/>
                    <a:pt x="374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374" y="119"/>
                    <a:pt x="374" y="119"/>
                    <a:pt x="374" y="119"/>
                  </a:cubicBezTo>
                  <a:cubicBezTo>
                    <a:pt x="400" y="119"/>
                    <a:pt x="420" y="98"/>
                    <a:pt x="420" y="72"/>
                  </a:cubicBezTo>
                  <a:cubicBezTo>
                    <a:pt x="420" y="47"/>
                    <a:pt x="420" y="47"/>
                    <a:pt x="420" y="47"/>
                  </a:cubicBezTo>
                  <a:cubicBezTo>
                    <a:pt x="420" y="21"/>
                    <a:pt x="400" y="0"/>
                    <a:pt x="374" y="0"/>
                  </a:cubicBezTo>
                </a:path>
              </a:pathLst>
            </a:custGeom>
            <a:solidFill>
              <a:srgbClr val="E44B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93"/>
            <p:cNvSpPr>
              <a:spLocks/>
            </p:cNvSpPr>
            <p:nvPr/>
          </p:nvSpPr>
          <p:spPr bwMode="auto">
            <a:xfrm>
              <a:off x="5869239" y="6214591"/>
              <a:ext cx="921317" cy="202873"/>
            </a:xfrm>
            <a:custGeom>
              <a:avLst/>
              <a:gdLst>
                <a:gd name="T0" fmla="*/ 354 w 376"/>
                <a:gd name="T1" fmla="*/ 83 h 83"/>
                <a:gd name="T2" fmla="*/ 376 w 376"/>
                <a:gd name="T3" fmla="*/ 54 h 83"/>
                <a:gd name="T4" fmla="*/ 376 w 376"/>
                <a:gd name="T5" fmla="*/ 29 h 83"/>
                <a:gd name="T6" fmla="*/ 354 w 376"/>
                <a:gd name="T7" fmla="*/ 0 h 83"/>
                <a:gd name="T8" fmla="*/ 0 w 376"/>
                <a:gd name="T9" fmla="*/ 0 h 83"/>
                <a:gd name="T10" fmla="*/ 12 w 376"/>
                <a:gd name="T11" fmla="*/ 40 h 83"/>
                <a:gd name="T12" fmla="*/ 0 w 376"/>
                <a:gd name="T13" fmla="*/ 83 h 83"/>
                <a:gd name="T14" fmla="*/ 354 w 376"/>
                <a:gd name="T1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6" h="83">
                  <a:moveTo>
                    <a:pt x="354" y="83"/>
                  </a:moveTo>
                  <a:cubicBezTo>
                    <a:pt x="370" y="83"/>
                    <a:pt x="376" y="70"/>
                    <a:pt x="376" y="54"/>
                  </a:cubicBezTo>
                  <a:cubicBezTo>
                    <a:pt x="376" y="29"/>
                    <a:pt x="376" y="29"/>
                    <a:pt x="376" y="29"/>
                  </a:cubicBezTo>
                  <a:cubicBezTo>
                    <a:pt x="376" y="13"/>
                    <a:pt x="370" y="0"/>
                    <a:pt x="3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2" y="15"/>
                    <a:pt x="12" y="40"/>
                  </a:cubicBezTo>
                  <a:cubicBezTo>
                    <a:pt x="12" y="68"/>
                    <a:pt x="0" y="83"/>
                    <a:pt x="0" y="83"/>
                  </a:cubicBezTo>
                  <a:cubicBezTo>
                    <a:pt x="354" y="83"/>
                    <a:pt x="354" y="83"/>
                    <a:pt x="354" y="83"/>
                  </a:cubicBezTo>
                </a:path>
              </a:pathLst>
            </a:custGeom>
            <a:solidFill>
              <a:srgbClr val="E4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94"/>
            <p:cNvSpPr>
              <a:spLocks/>
            </p:cNvSpPr>
            <p:nvPr/>
          </p:nvSpPr>
          <p:spPr bwMode="auto">
            <a:xfrm>
              <a:off x="6249054" y="6295435"/>
              <a:ext cx="213550" cy="16779"/>
            </a:xfrm>
            <a:custGeom>
              <a:avLst/>
              <a:gdLst>
                <a:gd name="T0" fmla="*/ 84 w 87"/>
                <a:gd name="T1" fmla="*/ 0 h 7"/>
                <a:gd name="T2" fmla="*/ 3 w 87"/>
                <a:gd name="T3" fmla="*/ 0 h 7"/>
                <a:gd name="T4" fmla="*/ 0 w 87"/>
                <a:gd name="T5" fmla="*/ 4 h 7"/>
                <a:gd name="T6" fmla="*/ 3 w 87"/>
                <a:gd name="T7" fmla="*/ 7 h 7"/>
                <a:gd name="T8" fmla="*/ 10 w 87"/>
                <a:gd name="T9" fmla="*/ 7 h 7"/>
                <a:gd name="T10" fmla="*/ 10 w 87"/>
                <a:gd name="T11" fmla="*/ 4 h 7"/>
                <a:gd name="T12" fmla="*/ 76 w 87"/>
                <a:gd name="T13" fmla="*/ 4 h 7"/>
                <a:gd name="T14" fmla="*/ 77 w 87"/>
                <a:gd name="T15" fmla="*/ 7 h 7"/>
                <a:gd name="T16" fmla="*/ 84 w 87"/>
                <a:gd name="T17" fmla="*/ 7 h 7"/>
                <a:gd name="T18" fmla="*/ 87 w 87"/>
                <a:gd name="T19" fmla="*/ 4 h 7"/>
                <a:gd name="T20" fmla="*/ 84 w 87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7">
                  <a:moveTo>
                    <a:pt x="8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6" y="7"/>
                    <a:pt x="87" y="6"/>
                    <a:pt x="87" y="4"/>
                  </a:cubicBezTo>
                  <a:cubicBezTo>
                    <a:pt x="87" y="2"/>
                    <a:pt x="86" y="0"/>
                    <a:pt x="84" y="0"/>
                  </a:cubicBezTo>
                </a:path>
              </a:pathLst>
            </a:custGeom>
            <a:solidFill>
              <a:srgbClr val="AD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95"/>
            <p:cNvSpPr>
              <a:spLocks noChangeArrowheads="1"/>
            </p:cNvSpPr>
            <p:nvPr/>
          </p:nvSpPr>
          <p:spPr bwMode="auto">
            <a:xfrm>
              <a:off x="6435148" y="6417464"/>
              <a:ext cx="24406" cy="1525"/>
            </a:xfrm>
            <a:prstGeom prst="rect">
              <a:avLst/>
            </a:prstGeom>
            <a:solidFill>
              <a:srgbClr val="B5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96"/>
            <p:cNvSpPr>
              <a:spLocks noChangeArrowheads="1"/>
            </p:cNvSpPr>
            <p:nvPr/>
          </p:nvSpPr>
          <p:spPr bwMode="auto">
            <a:xfrm>
              <a:off x="6435148" y="6417464"/>
              <a:ext cx="24406" cy="1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7"/>
            <p:cNvSpPr>
              <a:spLocks/>
            </p:cNvSpPr>
            <p:nvPr/>
          </p:nvSpPr>
          <p:spPr bwMode="auto">
            <a:xfrm>
              <a:off x="6435148" y="6461699"/>
              <a:ext cx="33558" cy="0"/>
            </a:xfrm>
            <a:custGeom>
              <a:avLst/>
              <a:gdLst>
                <a:gd name="T0" fmla="*/ 22 w 22"/>
                <a:gd name="T1" fmla="*/ 0 w 22"/>
                <a:gd name="T2" fmla="*/ 0 w 22"/>
                <a:gd name="T3" fmla="*/ 5 w 22"/>
                <a:gd name="T4" fmla="*/ 5 w 22"/>
                <a:gd name="T5" fmla="*/ 22 w 22"/>
                <a:gd name="T6" fmla="*/ 22 w 2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2">
                  <a:moveTo>
                    <a:pt x="2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374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98"/>
            <p:cNvSpPr>
              <a:spLocks/>
            </p:cNvSpPr>
            <p:nvPr/>
          </p:nvSpPr>
          <p:spPr bwMode="auto">
            <a:xfrm>
              <a:off x="6435148" y="6461699"/>
              <a:ext cx="33558" cy="0"/>
            </a:xfrm>
            <a:custGeom>
              <a:avLst/>
              <a:gdLst>
                <a:gd name="T0" fmla="*/ 22 w 22"/>
                <a:gd name="T1" fmla="*/ 0 w 22"/>
                <a:gd name="T2" fmla="*/ 0 w 22"/>
                <a:gd name="T3" fmla="*/ 5 w 22"/>
                <a:gd name="T4" fmla="*/ 5 w 22"/>
                <a:gd name="T5" fmla="*/ 22 w 22"/>
                <a:gd name="T6" fmla="*/ 22 w 2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2">
                  <a:moveTo>
                    <a:pt x="2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2" y="0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99"/>
            <p:cNvSpPr>
              <a:spLocks/>
            </p:cNvSpPr>
            <p:nvPr/>
          </p:nvSpPr>
          <p:spPr bwMode="auto">
            <a:xfrm>
              <a:off x="6435148" y="6417464"/>
              <a:ext cx="33558" cy="44235"/>
            </a:xfrm>
            <a:custGeom>
              <a:avLst/>
              <a:gdLst>
                <a:gd name="T0" fmla="*/ 0 w 22"/>
                <a:gd name="T1" fmla="*/ 0 h 29"/>
                <a:gd name="T2" fmla="*/ 0 w 22"/>
                <a:gd name="T3" fmla="*/ 29 h 29"/>
                <a:gd name="T4" fmla="*/ 0 w 22"/>
                <a:gd name="T5" fmla="*/ 29 h 29"/>
                <a:gd name="T6" fmla="*/ 22 w 22"/>
                <a:gd name="T7" fmla="*/ 29 h 29"/>
                <a:gd name="T8" fmla="*/ 16 w 22"/>
                <a:gd name="T9" fmla="*/ 0 h 29"/>
                <a:gd name="T10" fmla="*/ 0 w 22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9">
                  <a:moveTo>
                    <a:pt x="0" y="0"/>
                  </a:moveTo>
                  <a:lnTo>
                    <a:pt x="0" y="29"/>
                  </a:lnTo>
                  <a:lnTo>
                    <a:pt x="0" y="29"/>
                  </a:lnTo>
                  <a:lnTo>
                    <a:pt x="22" y="29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37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00"/>
            <p:cNvSpPr>
              <a:spLocks/>
            </p:cNvSpPr>
            <p:nvPr/>
          </p:nvSpPr>
          <p:spPr bwMode="auto">
            <a:xfrm>
              <a:off x="6435148" y="6417464"/>
              <a:ext cx="33558" cy="44235"/>
            </a:xfrm>
            <a:custGeom>
              <a:avLst/>
              <a:gdLst>
                <a:gd name="T0" fmla="*/ 0 w 22"/>
                <a:gd name="T1" fmla="*/ 0 h 29"/>
                <a:gd name="T2" fmla="*/ 0 w 22"/>
                <a:gd name="T3" fmla="*/ 29 h 29"/>
                <a:gd name="T4" fmla="*/ 0 w 22"/>
                <a:gd name="T5" fmla="*/ 29 h 29"/>
                <a:gd name="T6" fmla="*/ 22 w 22"/>
                <a:gd name="T7" fmla="*/ 29 h 29"/>
                <a:gd name="T8" fmla="*/ 16 w 22"/>
                <a:gd name="T9" fmla="*/ 0 h 29"/>
                <a:gd name="T10" fmla="*/ 0 w 22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9">
                  <a:moveTo>
                    <a:pt x="0" y="0"/>
                  </a:moveTo>
                  <a:lnTo>
                    <a:pt x="0" y="29"/>
                  </a:lnTo>
                  <a:lnTo>
                    <a:pt x="0" y="29"/>
                  </a:lnTo>
                  <a:lnTo>
                    <a:pt x="22" y="29"/>
                  </a:lnTo>
                  <a:lnTo>
                    <a:pt x="1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01"/>
            <p:cNvSpPr>
              <a:spLocks/>
            </p:cNvSpPr>
            <p:nvPr/>
          </p:nvSpPr>
          <p:spPr bwMode="auto">
            <a:xfrm>
              <a:off x="6435148" y="6312214"/>
              <a:ext cx="24406" cy="105250"/>
            </a:xfrm>
            <a:custGeom>
              <a:avLst/>
              <a:gdLst>
                <a:gd name="T0" fmla="*/ 1 w 16"/>
                <a:gd name="T1" fmla="*/ 0 h 69"/>
                <a:gd name="T2" fmla="*/ 0 w 16"/>
                <a:gd name="T3" fmla="*/ 0 h 69"/>
                <a:gd name="T4" fmla="*/ 0 w 16"/>
                <a:gd name="T5" fmla="*/ 69 h 69"/>
                <a:gd name="T6" fmla="*/ 16 w 16"/>
                <a:gd name="T7" fmla="*/ 69 h 69"/>
                <a:gd name="T8" fmla="*/ 1 w 16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9">
                  <a:moveTo>
                    <a:pt x="1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16" y="6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2B4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02"/>
            <p:cNvSpPr>
              <a:spLocks/>
            </p:cNvSpPr>
            <p:nvPr/>
          </p:nvSpPr>
          <p:spPr bwMode="auto">
            <a:xfrm>
              <a:off x="6435148" y="6312214"/>
              <a:ext cx="24406" cy="105250"/>
            </a:xfrm>
            <a:custGeom>
              <a:avLst/>
              <a:gdLst>
                <a:gd name="T0" fmla="*/ 1 w 16"/>
                <a:gd name="T1" fmla="*/ 0 h 69"/>
                <a:gd name="T2" fmla="*/ 0 w 16"/>
                <a:gd name="T3" fmla="*/ 0 h 69"/>
                <a:gd name="T4" fmla="*/ 0 w 16"/>
                <a:gd name="T5" fmla="*/ 69 h 69"/>
                <a:gd name="T6" fmla="*/ 16 w 16"/>
                <a:gd name="T7" fmla="*/ 69 h 69"/>
                <a:gd name="T8" fmla="*/ 1 w 16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9">
                  <a:moveTo>
                    <a:pt x="1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16" y="69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03"/>
            <p:cNvSpPr>
              <a:spLocks/>
            </p:cNvSpPr>
            <p:nvPr/>
          </p:nvSpPr>
          <p:spPr bwMode="auto">
            <a:xfrm>
              <a:off x="6435148" y="6306113"/>
              <a:ext cx="1525" cy="6101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1 w 1"/>
                <a:gd name="T5" fmla="*/ 4 h 4"/>
                <a:gd name="T6" fmla="*/ 0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0" y="4"/>
                  </a:lnTo>
                  <a:lnTo>
                    <a:pt x="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B8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04"/>
            <p:cNvSpPr>
              <a:spLocks/>
            </p:cNvSpPr>
            <p:nvPr/>
          </p:nvSpPr>
          <p:spPr bwMode="auto">
            <a:xfrm>
              <a:off x="6435148" y="6306113"/>
              <a:ext cx="1525" cy="6101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1 w 1"/>
                <a:gd name="T5" fmla="*/ 4 h 4"/>
                <a:gd name="T6" fmla="*/ 0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0" y="4"/>
                  </a:lnTo>
                  <a:lnTo>
                    <a:pt x="1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105"/>
            <p:cNvSpPr>
              <a:spLocks noChangeArrowheads="1"/>
            </p:cNvSpPr>
            <p:nvPr/>
          </p:nvSpPr>
          <p:spPr bwMode="auto">
            <a:xfrm>
              <a:off x="6435148" y="6504409"/>
              <a:ext cx="7627" cy="1525"/>
            </a:xfrm>
            <a:prstGeom prst="rect">
              <a:avLst/>
            </a:prstGeom>
            <a:solidFill>
              <a:srgbClr val="B5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106"/>
            <p:cNvSpPr>
              <a:spLocks noChangeArrowheads="1"/>
            </p:cNvSpPr>
            <p:nvPr/>
          </p:nvSpPr>
          <p:spPr bwMode="auto">
            <a:xfrm>
              <a:off x="6435148" y="6504409"/>
              <a:ext cx="7627" cy="1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07"/>
            <p:cNvSpPr>
              <a:spLocks/>
            </p:cNvSpPr>
            <p:nvPr/>
          </p:nvSpPr>
          <p:spPr bwMode="auto">
            <a:xfrm>
              <a:off x="6297865" y="6504409"/>
              <a:ext cx="144909" cy="74743"/>
            </a:xfrm>
            <a:custGeom>
              <a:avLst/>
              <a:gdLst>
                <a:gd name="T0" fmla="*/ 90 w 95"/>
                <a:gd name="T1" fmla="*/ 0 h 49"/>
                <a:gd name="T2" fmla="*/ 90 w 95"/>
                <a:gd name="T3" fmla="*/ 40 h 49"/>
                <a:gd name="T4" fmla="*/ 37 w 95"/>
                <a:gd name="T5" fmla="*/ 22 h 49"/>
                <a:gd name="T6" fmla="*/ 0 w 95"/>
                <a:gd name="T7" fmla="*/ 35 h 49"/>
                <a:gd name="T8" fmla="*/ 0 w 95"/>
                <a:gd name="T9" fmla="*/ 49 h 49"/>
                <a:gd name="T10" fmla="*/ 47 w 95"/>
                <a:gd name="T11" fmla="*/ 35 h 49"/>
                <a:gd name="T12" fmla="*/ 95 w 95"/>
                <a:gd name="T13" fmla="*/ 49 h 49"/>
                <a:gd name="T14" fmla="*/ 95 w 95"/>
                <a:gd name="T15" fmla="*/ 0 h 49"/>
                <a:gd name="T16" fmla="*/ 90 w 95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49">
                  <a:moveTo>
                    <a:pt x="90" y="0"/>
                  </a:moveTo>
                  <a:lnTo>
                    <a:pt x="90" y="40"/>
                  </a:lnTo>
                  <a:lnTo>
                    <a:pt x="37" y="22"/>
                  </a:lnTo>
                  <a:lnTo>
                    <a:pt x="0" y="35"/>
                  </a:lnTo>
                  <a:lnTo>
                    <a:pt x="0" y="49"/>
                  </a:lnTo>
                  <a:lnTo>
                    <a:pt x="47" y="35"/>
                  </a:lnTo>
                  <a:lnTo>
                    <a:pt x="95" y="49"/>
                  </a:lnTo>
                  <a:lnTo>
                    <a:pt x="95" y="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A1A5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08"/>
            <p:cNvSpPr>
              <a:spLocks/>
            </p:cNvSpPr>
            <p:nvPr/>
          </p:nvSpPr>
          <p:spPr bwMode="auto">
            <a:xfrm>
              <a:off x="6297865" y="6504409"/>
              <a:ext cx="144909" cy="74743"/>
            </a:xfrm>
            <a:custGeom>
              <a:avLst/>
              <a:gdLst>
                <a:gd name="T0" fmla="*/ 90 w 95"/>
                <a:gd name="T1" fmla="*/ 0 h 49"/>
                <a:gd name="T2" fmla="*/ 90 w 95"/>
                <a:gd name="T3" fmla="*/ 40 h 49"/>
                <a:gd name="T4" fmla="*/ 37 w 95"/>
                <a:gd name="T5" fmla="*/ 22 h 49"/>
                <a:gd name="T6" fmla="*/ 0 w 95"/>
                <a:gd name="T7" fmla="*/ 35 h 49"/>
                <a:gd name="T8" fmla="*/ 0 w 95"/>
                <a:gd name="T9" fmla="*/ 49 h 49"/>
                <a:gd name="T10" fmla="*/ 47 w 95"/>
                <a:gd name="T11" fmla="*/ 35 h 49"/>
                <a:gd name="T12" fmla="*/ 95 w 95"/>
                <a:gd name="T13" fmla="*/ 49 h 49"/>
                <a:gd name="T14" fmla="*/ 95 w 95"/>
                <a:gd name="T15" fmla="*/ 0 h 49"/>
                <a:gd name="T16" fmla="*/ 90 w 95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49">
                  <a:moveTo>
                    <a:pt x="90" y="0"/>
                  </a:moveTo>
                  <a:lnTo>
                    <a:pt x="90" y="40"/>
                  </a:lnTo>
                  <a:lnTo>
                    <a:pt x="37" y="22"/>
                  </a:lnTo>
                  <a:lnTo>
                    <a:pt x="0" y="35"/>
                  </a:lnTo>
                  <a:lnTo>
                    <a:pt x="0" y="49"/>
                  </a:lnTo>
                  <a:lnTo>
                    <a:pt x="47" y="35"/>
                  </a:lnTo>
                  <a:lnTo>
                    <a:pt x="95" y="49"/>
                  </a:lnTo>
                  <a:lnTo>
                    <a:pt x="95" y="0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Rectangle 109"/>
            <p:cNvSpPr>
              <a:spLocks noChangeArrowheads="1"/>
            </p:cNvSpPr>
            <p:nvPr/>
          </p:nvSpPr>
          <p:spPr bwMode="auto">
            <a:xfrm>
              <a:off x="6435148" y="6461699"/>
              <a:ext cx="7627" cy="42710"/>
            </a:xfrm>
            <a:prstGeom prst="rect">
              <a:avLst/>
            </a:prstGeom>
            <a:solidFill>
              <a:srgbClr val="374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Rectangle 110"/>
            <p:cNvSpPr>
              <a:spLocks noChangeArrowheads="1"/>
            </p:cNvSpPr>
            <p:nvPr/>
          </p:nvSpPr>
          <p:spPr bwMode="auto">
            <a:xfrm>
              <a:off x="6435148" y="6461699"/>
              <a:ext cx="7627" cy="42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Rectangle 111"/>
            <p:cNvSpPr>
              <a:spLocks noChangeArrowheads="1"/>
            </p:cNvSpPr>
            <p:nvPr/>
          </p:nvSpPr>
          <p:spPr bwMode="auto">
            <a:xfrm>
              <a:off x="6435148" y="6461699"/>
              <a:ext cx="7627" cy="1525"/>
            </a:xfrm>
            <a:prstGeom prst="rect">
              <a:avLst/>
            </a:prstGeom>
            <a:solidFill>
              <a:srgbClr val="273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Rectangle 112"/>
            <p:cNvSpPr>
              <a:spLocks noChangeArrowheads="1"/>
            </p:cNvSpPr>
            <p:nvPr/>
          </p:nvSpPr>
          <p:spPr bwMode="auto">
            <a:xfrm>
              <a:off x="6435148" y="6461699"/>
              <a:ext cx="7627" cy="1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13"/>
            <p:cNvSpPr>
              <a:spLocks/>
            </p:cNvSpPr>
            <p:nvPr/>
          </p:nvSpPr>
          <p:spPr bwMode="auto">
            <a:xfrm>
              <a:off x="5609928" y="5921722"/>
              <a:ext cx="1028092" cy="248634"/>
            </a:xfrm>
            <a:custGeom>
              <a:avLst/>
              <a:gdLst>
                <a:gd name="T0" fmla="*/ 46 w 420"/>
                <a:gd name="T1" fmla="*/ 0 h 102"/>
                <a:gd name="T2" fmla="*/ 420 w 420"/>
                <a:gd name="T3" fmla="*/ 0 h 102"/>
                <a:gd name="T4" fmla="*/ 420 w 420"/>
                <a:gd name="T5" fmla="*/ 18 h 102"/>
                <a:gd name="T6" fmla="*/ 269 w 420"/>
                <a:gd name="T7" fmla="*/ 18 h 102"/>
                <a:gd name="T8" fmla="*/ 240 w 420"/>
                <a:gd name="T9" fmla="*/ 47 h 102"/>
                <a:gd name="T10" fmla="*/ 240 w 420"/>
                <a:gd name="T11" fmla="*/ 56 h 102"/>
                <a:gd name="T12" fmla="*/ 269 w 420"/>
                <a:gd name="T13" fmla="*/ 85 h 102"/>
                <a:gd name="T14" fmla="*/ 420 w 420"/>
                <a:gd name="T15" fmla="*/ 85 h 102"/>
                <a:gd name="T16" fmla="*/ 420 w 420"/>
                <a:gd name="T17" fmla="*/ 102 h 102"/>
                <a:gd name="T18" fmla="*/ 46 w 420"/>
                <a:gd name="T19" fmla="*/ 102 h 102"/>
                <a:gd name="T20" fmla="*/ 0 w 420"/>
                <a:gd name="T21" fmla="*/ 56 h 102"/>
                <a:gd name="T22" fmla="*/ 0 w 420"/>
                <a:gd name="T23" fmla="*/ 47 h 102"/>
                <a:gd name="T24" fmla="*/ 46 w 420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0" h="102">
                  <a:moveTo>
                    <a:pt x="46" y="0"/>
                  </a:moveTo>
                  <a:cubicBezTo>
                    <a:pt x="420" y="0"/>
                    <a:pt x="420" y="0"/>
                    <a:pt x="420" y="0"/>
                  </a:cubicBezTo>
                  <a:cubicBezTo>
                    <a:pt x="420" y="18"/>
                    <a:pt x="420" y="18"/>
                    <a:pt x="420" y="18"/>
                  </a:cubicBezTo>
                  <a:cubicBezTo>
                    <a:pt x="269" y="18"/>
                    <a:pt x="269" y="18"/>
                    <a:pt x="269" y="18"/>
                  </a:cubicBezTo>
                  <a:cubicBezTo>
                    <a:pt x="253" y="18"/>
                    <a:pt x="240" y="31"/>
                    <a:pt x="240" y="47"/>
                  </a:cubicBezTo>
                  <a:cubicBezTo>
                    <a:pt x="240" y="56"/>
                    <a:pt x="240" y="56"/>
                    <a:pt x="240" y="56"/>
                  </a:cubicBezTo>
                  <a:cubicBezTo>
                    <a:pt x="240" y="72"/>
                    <a:pt x="253" y="85"/>
                    <a:pt x="269" y="85"/>
                  </a:cubicBezTo>
                  <a:cubicBezTo>
                    <a:pt x="420" y="85"/>
                    <a:pt x="420" y="85"/>
                    <a:pt x="420" y="85"/>
                  </a:cubicBezTo>
                  <a:cubicBezTo>
                    <a:pt x="420" y="102"/>
                    <a:pt x="420" y="102"/>
                    <a:pt x="420" y="102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21" y="102"/>
                    <a:pt x="0" y="82"/>
                    <a:pt x="0" y="5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1" y="0"/>
                    <a:pt x="46" y="0"/>
                  </a:cubicBezTo>
                </a:path>
              </a:pathLst>
            </a:custGeom>
            <a:solidFill>
              <a:srgbClr val="18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14"/>
            <p:cNvSpPr>
              <a:spLocks/>
            </p:cNvSpPr>
            <p:nvPr/>
          </p:nvSpPr>
          <p:spPr bwMode="auto">
            <a:xfrm>
              <a:off x="6139228" y="5921722"/>
              <a:ext cx="498792" cy="248634"/>
            </a:xfrm>
            <a:custGeom>
              <a:avLst/>
              <a:gdLst>
                <a:gd name="T0" fmla="*/ 204 w 204"/>
                <a:gd name="T1" fmla="*/ 0 h 102"/>
                <a:gd name="T2" fmla="*/ 46 w 204"/>
                <a:gd name="T3" fmla="*/ 0 h 102"/>
                <a:gd name="T4" fmla="*/ 0 w 204"/>
                <a:gd name="T5" fmla="*/ 47 h 102"/>
                <a:gd name="T6" fmla="*/ 0 w 204"/>
                <a:gd name="T7" fmla="*/ 56 h 102"/>
                <a:gd name="T8" fmla="*/ 46 w 204"/>
                <a:gd name="T9" fmla="*/ 102 h 102"/>
                <a:gd name="T10" fmla="*/ 204 w 204"/>
                <a:gd name="T11" fmla="*/ 102 h 102"/>
                <a:gd name="T12" fmla="*/ 204 w 204"/>
                <a:gd name="T13" fmla="*/ 85 h 102"/>
                <a:gd name="T14" fmla="*/ 184 w 204"/>
                <a:gd name="T15" fmla="*/ 85 h 102"/>
                <a:gd name="T16" fmla="*/ 53 w 204"/>
                <a:gd name="T17" fmla="*/ 85 h 102"/>
                <a:gd name="T18" fmla="*/ 24 w 204"/>
                <a:gd name="T19" fmla="*/ 56 h 102"/>
                <a:gd name="T20" fmla="*/ 24 w 204"/>
                <a:gd name="T21" fmla="*/ 47 h 102"/>
                <a:gd name="T22" fmla="*/ 24 w 204"/>
                <a:gd name="T23" fmla="*/ 47 h 102"/>
                <a:gd name="T24" fmla="*/ 53 w 204"/>
                <a:gd name="T25" fmla="*/ 18 h 102"/>
                <a:gd name="T26" fmla="*/ 204 w 204"/>
                <a:gd name="T27" fmla="*/ 18 h 102"/>
                <a:gd name="T28" fmla="*/ 204 w 204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4" h="102">
                  <a:moveTo>
                    <a:pt x="204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82"/>
                    <a:pt x="21" y="102"/>
                    <a:pt x="46" y="102"/>
                  </a:cubicBezTo>
                  <a:cubicBezTo>
                    <a:pt x="204" y="102"/>
                    <a:pt x="204" y="102"/>
                    <a:pt x="204" y="102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184" y="85"/>
                    <a:pt x="184" y="85"/>
                    <a:pt x="184" y="85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37" y="85"/>
                    <a:pt x="24" y="72"/>
                    <a:pt x="24" y="56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1"/>
                    <a:pt x="37" y="18"/>
                    <a:pt x="53" y="18"/>
                  </a:cubicBezTo>
                  <a:cubicBezTo>
                    <a:pt x="204" y="18"/>
                    <a:pt x="204" y="18"/>
                    <a:pt x="204" y="18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1079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15"/>
            <p:cNvSpPr>
              <a:spLocks/>
            </p:cNvSpPr>
            <p:nvPr/>
          </p:nvSpPr>
          <p:spPr bwMode="auto">
            <a:xfrm>
              <a:off x="6273460" y="6306113"/>
              <a:ext cx="161688" cy="259311"/>
            </a:xfrm>
            <a:custGeom>
              <a:avLst/>
              <a:gdLst>
                <a:gd name="T0" fmla="*/ 106 w 106"/>
                <a:gd name="T1" fmla="*/ 170 h 170"/>
                <a:gd name="T2" fmla="*/ 53 w 106"/>
                <a:gd name="T3" fmla="*/ 152 h 170"/>
                <a:gd name="T4" fmla="*/ 0 w 106"/>
                <a:gd name="T5" fmla="*/ 170 h 170"/>
                <a:gd name="T6" fmla="*/ 0 w 106"/>
                <a:gd name="T7" fmla="*/ 0 h 170"/>
                <a:gd name="T8" fmla="*/ 106 w 106"/>
                <a:gd name="T9" fmla="*/ 0 h 170"/>
                <a:gd name="T10" fmla="*/ 106 w 106"/>
                <a:gd name="T11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70">
                  <a:moveTo>
                    <a:pt x="106" y="170"/>
                  </a:moveTo>
                  <a:lnTo>
                    <a:pt x="53" y="152"/>
                  </a:lnTo>
                  <a:lnTo>
                    <a:pt x="0" y="17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170"/>
                  </a:lnTo>
                  <a:close/>
                </a:path>
              </a:pathLst>
            </a:custGeom>
            <a:solidFill>
              <a:srgbClr val="FBC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16"/>
            <p:cNvSpPr>
              <a:spLocks/>
            </p:cNvSpPr>
            <p:nvPr/>
          </p:nvSpPr>
          <p:spPr bwMode="auto">
            <a:xfrm>
              <a:off x="6273460" y="6306113"/>
              <a:ext cx="161688" cy="259311"/>
            </a:xfrm>
            <a:custGeom>
              <a:avLst/>
              <a:gdLst>
                <a:gd name="T0" fmla="*/ 106 w 106"/>
                <a:gd name="T1" fmla="*/ 170 h 170"/>
                <a:gd name="T2" fmla="*/ 53 w 106"/>
                <a:gd name="T3" fmla="*/ 152 h 170"/>
                <a:gd name="T4" fmla="*/ 0 w 106"/>
                <a:gd name="T5" fmla="*/ 170 h 170"/>
                <a:gd name="T6" fmla="*/ 0 w 106"/>
                <a:gd name="T7" fmla="*/ 0 h 170"/>
                <a:gd name="T8" fmla="*/ 106 w 106"/>
                <a:gd name="T9" fmla="*/ 0 h 170"/>
                <a:gd name="T10" fmla="*/ 106 w 106"/>
                <a:gd name="T11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70">
                  <a:moveTo>
                    <a:pt x="106" y="170"/>
                  </a:moveTo>
                  <a:lnTo>
                    <a:pt x="53" y="152"/>
                  </a:lnTo>
                  <a:lnTo>
                    <a:pt x="0" y="17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1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117"/>
            <p:cNvSpPr>
              <a:spLocks noChangeArrowheads="1"/>
            </p:cNvSpPr>
            <p:nvPr/>
          </p:nvSpPr>
          <p:spPr bwMode="auto">
            <a:xfrm>
              <a:off x="6273460" y="6306113"/>
              <a:ext cx="161688" cy="155587"/>
            </a:xfrm>
            <a:prstGeom prst="rect">
              <a:avLst/>
            </a:prstGeom>
            <a:solidFill>
              <a:srgbClr val="FCD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118"/>
            <p:cNvSpPr>
              <a:spLocks noChangeArrowheads="1"/>
            </p:cNvSpPr>
            <p:nvPr/>
          </p:nvSpPr>
          <p:spPr bwMode="auto">
            <a:xfrm>
              <a:off x="6273460" y="6306113"/>
              <a:ext cx="161688" cy="155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19"/>
            <p:cNvSpPr>
              <a:spLocks/>
            </p:cNvSpPr>
            <p:nvPr/>
          </p:nvSpPr>
          <p:spPr bwMode="auto">
            <a:xfrm>
              <a:off x="6746321" y="6214591"/>
              <a:ext cx="61014" cy="202873"/>
            </a:xfrm>
            <a:custGeom>
              <a:avLst/>
              <a:gdLst>
                <a:gd name="T0" fmla="*/ 0 w 25"/>
                <a:gd name="T1" fmla="*/ 0 h 83"/>
                <a:gd name="T2" fmla="*/ 5 w 25"/>
                <a:gd name="T3" fmla="*/ 40 h 83"/>
                <a:gd name="T4" fmla="*/ 0 w 25"/>
                <a:gd name="T5" fmla="*/ 83 h 83"/>
                <a:gd name="T6" fmla="*/ 25 w 25"/>
                <a:gd name="T7" fmla="*/ 54 h 83"/>
                <a:gd name="T8" fmla="*/ 25 w 25"/>
                <a:gd name="T9" fmla="*/ 29 h 83"/>
                <a:gd name="T10" fmla="*/ 0 w 25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83">
                  <a:moveTo>
                    <a:pt x="0" y="0"/>
                  </a:moveTo>
                  <a:cubicBezTo>
                    <a:pt x="0" y="0"/>
                    <a:pt x="5" y="12"/>
                    <a:pt x="5" y="40"/>
                  </a:cubicBezTo>
                  <a:cubicBezTo>
                    <a:pt x="5" y="69"/>
                    <a:pt x="0" y="83"/>
                    <a:pt x="0" y="83"/>
                  </a:cubicBezTo>
                  <a:cubicBezTo>
                    <a:pt x="14" y="81"/>
                    <a:pt x="25" y="69"/>
                    <a:pt x="25" y="54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14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20"/>
            <p:cNvSpPr>
              <a:spLocks/>
            </p:cNvSpPr>
            <p:nvPr/>
          </p:nvSpPr>
          <p:spPr bwMode="auto">
            <a:xfrm>
              <a:off x="6197192" y="5964432"/>
              <a:ext cx="67116" cy="164739"/>
            </a:xfrm>
            <a:custGeom>
              <a:avLst/>
              <a:gdLst>
                <a:gd name="T0" fmla="*/ 27 w 27"/>
                <a:gd name="T1" fmla="*/ 0 h 67"/>
                <a:gd name="T2" fmla="*/ 0 w 27"/>
                <a:gd name="T3" fmla="*/ 29 h 67"/>
                <a:gd name="T4" fmla="*/ 0 w 27"/>
                <a:gd name="T5" fmla="*/ 38 h 67"/>
                <a:gd name="T6" fmla="*/ 27 w 27"/>
                <a:gd name="T7" fmla="*/ 67 h 67"/>
                <a:gd name="T8" fmla="*/ 22 w 27"/>
                <a:gd name="T9" fmla="*/ 33 h 67"/>
                <a:gd name="T10" fmla="*/ 27 w 2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67">
                  <a:moveTo>
                    <a:pt x="27" y="0"/>
                  </a:moveTo>
                  <a:cubicBezTo>
                    <a:pt x="12" y="1"/>
                    <a:pt x="0" y="13"/>
                    <a:pt x="0" y="2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53"/>
                    <a:pt x="12" y="66"/>
                    <a:pt x="27" y="67"/>
                  </a:cubicBezTo>
                  <a:cubicBezTo>
                    <a:pt x="27" y="67"/>
                    <a:pt x="22" y="54"/>
                    <a:pt x="22" y="33"/>
                  </a:cubicBezTo>
                  <a:cubicBezTo>
                    <a:pt x="22" y="11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21"/>
            <p:cNvSpPr>
              <a:spLocks/>
            </p:cNvSpPr>
            <p:nvPr/>
          </p:nvSpPr>
          <p:spPr bwMode="auto">
            <a:xfrm>
              <a:off x="6735643" y="6214591"/>
              <a:ext cx="32033" cy="202873"/>
            </a:xfrm>
            <a:custGeom>
              <a:avLst/>
              <a:gdLst>
                <a:gd name="T0" fmla="*/ 1 w 13"/>
                <a:gd name="T1" fmla="*/ 2 h 83"/>
                <a:gd name="T2" fmla="*/ 6 w 13"/>
                <a:gd name="T3" fmla="*/ 40 h 83"/>
                <a:gd name="T4" fmla="*/ 1 w 13"/>
                <a:gd name="T5" fmla="*/ 82 h 83"/>
                <a:gd name="T6" fmla="*/ 0 w 13"/>
                <a:gd name="T7" fmla="*/ 83 h 83"/>
                <a:gd name="T8" fmla="*/ 8 w 13"/>
                <a:gd name="T9" fmla="*/ 82 h 83"/>
                <a:gd name="T10" fmla="*/ 13 w 13"/>
                <a:gd name="T11" fmla="*/ 40 h 83"/>
                <a:gd name="T12" fmla="*/ 8 w 13"/>
                <a:gd name="T13" fmla="*/ 1 h 83"/>
                <a:gd name="T14" fmla="*/ 0 w 13"/>
                <a:gd name="T15" fmla="*/ 0 h 83"/>
                <a:gd name="T16" fmla="*/ 1 w 13"/>
                <a:gd name="T17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3">
                  <a:moveTo>
                    <a:pt x="1" y="2"/>
                  </a:moveTo>
                  <a:cubicBezTo>
                    <a:pt x="1" y="2"/>
                    <a:pt x="6" y="13"/>
                    <a:pt x="6" y="40"/>
                  </a:cubicBezTo>
                  <a:cubicBezTo>
                    <a:pt x="6" y="68"/>
                    <a:pt x="1" y="82"/>
                    <a:pt x="1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3" y="83"/>
                    <a:pt x="6" y="83"/>
                    <a:pt x="8" y="82"/>
                  </a:cubicBezTo>
                  <a:cubicBezTo>
                    <a:pt x="9" y="77"/>
                    <a:pt x="13" y="63"/>
                    <a:pt x="13" y="40"/>
                  </a:cubicBezTo>
                  <a:cubicBezTo>
                    <a:pt x="13" y="18"/>
                    <a:pt x="10" y="6"/>
                    <a:pt x="8" y="1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8DC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22"/>
            <p:cNvSpPr>
              <a:spLocks/>
            </p:cNvSpPr>
            <p:nvPr/>
          </p:nvSpPr>
          <p:spPr bwMode="auto">
            <a:xfrm>
              <a:off x="9089273" y="6501359"/>
              <a:ext cx="1211135" cy="205923"/>
            </a:xfrm>
            <a:custGeom>
              <a:avLst/>
              <a:gdLst>
                <a:gd name="T0" fmla="*/ 466 w 495"/>
                <a:gd name="T1" fmla="*/ 84 h 84"/>
                <a:gd name="T2" fmla="*/ 495 w 495"/>
                <a:gd name="T3" fmla="*/ 55 h 84"/>
                <a:gd name="T4" fmla="*/ 495 w 495"/>
                <a:gd name="T5" fmla="*/ 29 h 84"/>
                <a:gd name="T6" fmla="*/ 466 w 495"/>
                <a:gd name="T7" fmla="*/ 0 h 84"/>
                <a:gd name="T8" fmla="*/ 0 w 495"/>
                <a:gd name="T9" fmla="*/ 0 h 84"/>
                <a:gd name="T10" fmla="*/ 12 w 495"/>
                <a:gd name="T11" fmla="*/ 40 h 84"/>
                <a:gd name="T12" fmla="*/ 0 w 495"/>
                <a:gd name="T13" fmla="*/ 84 h 84"/>
                <a:gd name="T14" fmla="*/ 466 w 495"/>
                <a:gd name="T1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84">
                  <a:moveTo>
                    <a:pt x="466" y="84"/>
                  </a:moveTo>
                  <a:cubicBezTo>
                    <a:pt x="482" y="84"/>
                    <a:pt x="495" y="71"/>
                    <a:pt x="495" y="55"/>
                  </a:cubicBezTo>
                  <a:cubicBezTo>
                    <a:pt x="495" y="29"/>
                    <a:pt x="495" y="29"/>
                    <a:pt x="495" y="29"/>
                  </a:cubicBezTo>
                  <a:cubicBezTo>
                    <a:pt x="495" y="13"/>
                    <a:pt x="482" y="0"/>
                    <a:pt x="4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2" y="15"/>
                    <a:pt x="12" y="40"/>
                  </a:cubicBezTo>
                  <a:cubicBezTo>
                    <a:pt x="12" y="68"/>
                    <a:pt x="0" y="84"/>
                    <a:pt x="0" y="84"/>
                  </a:cubicBezTo>
                  <a:lnTo>
                    <a:pt x="466" y="84"/>
                  </a:lnTo>
                  <a:close/>
                </a:path>
              </a:pathLst>
            </a:custGeom>
            <a:solidFill>
              <a:srgbClr val="E2E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23"/>
            <p:cNvSpPr>
              <a:spLocks/>
            </p:cNvSpPr>
            <p:nvPr/>
          </p:nvSpPr>
          <p:spPr bwMode="auto">
            <a:xfrm>
              <a:off x="9911441" y="6501359"/>
              <a:ext cx="152536" cy="205923"/>
            </a:xfrm>
            <a:custGeom>
              <a:avLst/>
              <a:gdLst>
                <a:gd name="T0" fmla="*/ 62 w 62"/>
                <a:gd name="T1" fmla="*/ 0 h 84"/>
                <a:gd name="T2" fmla="*/ 0 w 62"/>
                <a:gd name="T3" fmla="*/ 0 h 84"/>
                <a:gd name="T4" fmla="*/ 6 w 62"/>
                <a:gd name="T5" fmla="*/ 41 h 84"/>
                <a:gd name="T6" fmla="*/ 0 w 62"/>
                <a:gd name="T7" fmla="*/ 84 h 84"/>
                <a:gd name="T8" fmla="*/ 62 w 62"/>
                <a:gd name="T9" fmla="*/ 84 h 84"/>
                <a:gd name="T10" fmla="*/ 62 w 62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84">
                  <a:moveTo>
                    <a:pt x="6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" y="13"/>
                    <a:pt x="6" y="41"/>
                  </a:cubicBezTo>
                  <a:cubicBezTo>
                    <a:pt x="6" y="69"/>
                    <a:pt x="0" y="84"/>
                    <a:pt x="0" y="84"/>
                  </a:cubicBezTo>
                  <a:cubicBezTo>
                    <a:pt x="62" y="84"/>
                    <a:pt x="62" y="84"/>
                    <a:pt x="62" y="84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24"/>
            <p:cNvSpPr>
              <a:spLocks/>
            </p:cNvSpPr>
            <p:nvPr/>
          </p:nvSpPr>
          <p:spPr bwMode="auto">
            <a:xfrm>
              <a:off x="9902289" y="6492207"/>
              <a:ext cx="33558" cy="222702"/>
            </a:xfrm>
            <a:custGeom>
              <a:avLst/>
              <a:gdLst>
                <a:gd name="T0" fmla="*/ 4 w 14"/>
                <a:gd name="T1" fmla="*/ 91 h 91"/>
                <a:gd name="T2" fmla="*/ 3 w 14"/>
                <a:gd name="T3" fmla="*/ 91 h 91"/>
                <a:gd name="T4" fmla="*/ 1 w 14"/>
                <a:gd name="T5" fmla="*/ 86 h 91"/>
                <a:gd name="T6" fmla="*/ 7 w 14"/>
                <a:gd name="T7" fmla="*/ 45 h 91"/>
                <a:gd name="T8" fmla="*/ 1 w 14"/>
                <a:gd name="T9" fmla="*/ 5 h 91"/>
                <a:gd name="T10" fmla="*/ 2 w 14"/>
                <a:gd name="T11" fmla="*/ 0 h 91"/>
                <a:gd name="T12" fmla="*/ 7 w 14"/>
                <a:gd name="T13" fmla="*/ 2 h 91"/>
                <a:gd name="T14" fmla="*/ 14 w 14"/>
                <a:gd name="T15" fmla="*/ 45 h 91"/>
                <a:gd name="T16" fmla="*/ 7 w 14"/>
                <a:gd name="T17" fmla="*/ 89 h 91"/>
                <a:gd name="T18" fmla="*/ 4 w 14"/>
                <a:gd name="T1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91">
                  <a:moveTo>
                    <a:pt x="4" y="91"/>
                  </a:moveTo>
                  <a:cubicBezTo>
                    <a:pt x="4" y="91"/>
                    <a:pt x="3" y="91"/>
                    <a:pt x="3" y="91"/>
                  </a:cubicBezTo>
                  <a:cubicBezTo>
                    <a:pt x="1" y="90"/>
                    <a:pt x="0" y="88"/>
                    <a:pt x="1" y="86"/>
                  </a:cubicBezTo>
                  <a:cubicBezTo>
                    <a:pt x="1" y="86"/>
                    <a:pt x="7" y="72"/>
                    <a:pt x="7" y="45"/>
                  </a:cubicBezTo>
                  <a:cubicBezTo>
                    <a:pt x="7" y="18"/>
                    <a:pt x="1" y="5"/>
                    <a:pt x="1" y="5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0"/>
                    <a:pt x="6" y="0"/>
                    <a:pt x="7" y="2"/>
                  </a:cubicBezTo>
                  <a:cubicBezTo>
                    <a:pt x="7" y="3"/>
                    <a:pt x="14" y="16"/>
                    <a:pt x="14" y="45"/>
                  </a:cubicBezTo>
                  <a:cubicBezTo>
                    <a:pt x="14" y="73"/>
                    <a:pt x="8" y="88"/>
                    <a:pt x="7" y="89"/>
                  </a:cubicBezTo>
                  <a:cubicBezTo>
                    <a:pt x="7" y="90"/>
                    <a:pt x="5" y="91"/>
                    <a:pt x="4" y="91"/>
                  </a:cubicBezTo>
                  <a:close/>
                </a:path>
              </a:pathLst>
            </a:custGeom>
            <a:solidFill>
              <a:srgbClr val="7F4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25"/>
            <p:cNvSpPr>
              <a:spLocks/>
            </p:cNvSpPr>
            <p:nvPr/>
          </p:nvSpPr>
          <p:spPr bwMode="auto">
            <a:xfrm>
              <a:off x="9049613" y="6457123"/>
              <a:ext cx="1188255" cy="291344"/>
            </a:xfrm>
            <a:custGeom>
              <a:avLst/>
              <a:gdLst>
                <a:gd name="T0" fmla="*/ 439 w 485"/>
                <a:gd name="T1" fmla="*/ 0 h 119"/>
                <a:gd name="T2" fmla="*/ 0 w 485"/>
                <a:gd name="T3" fmla="*/ 0 h 119"/>
                <a:gd name="T4" fmla="*/ 0 w 485"/>
                <a:gd name="T5" fmla="*/ 18 h 119"/>
                <a:gd name="T6" fmla="*/ 348 w 485"/>
                <a:gd name="T7" fmla="*/ 18 h 119"/>
                <a:gd name="T8" fmla="*/ 377 w 485"/>
                <a:gd name="T9" fmla="*/ 47 h 119"/>
                <a:gd name="T10" fmla="*/ 377 w 485"/>
                <a:gd name="T11" fmla="*/ 73 h 119"/>
                <a:gd name="T12" fmla="*/ 348 w 485"/>
                <a:gd name="T13" fmla="*/ 102 h 119"/>
                <a:gd name="T14" fmla="*/ 0 w 485"/>
                <a:gd name="T15" fmla="*/ 102 h 119"/>
                <a:gd name="T16" fmla="*/ 0 w 485"/>
                <a:gd name="T17" fmla="*/ 119 h 119"/>
                <a:gd name="T18" fmla="*/ 439 w 485"/>
                <a:gd name="T19" fmla="*/ 119 h 119"/>
                <a:gd name="T20" fmla="*/ 485 w 485"/>
                <a:gd name="T21" fmla="*/ 73 h 119"/>
                <a:gd name="T22" fmla="*/ 485 w 485"/>
                <a:gd name="T23" fmla="*/ 47 h 119"/>
                <a:gd name="T24" fmla="*/ 439 w 485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5" h="119">
                  <a:moveTo>
                    <a:pt x="43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64" y="18"/>
                    <a:pt x="377" y="31"/>
                    <a:pt x="377" y="47"/>
                  </a:cubicBezTo>
                  <a:cubicBezTo>
                    <a:pt x="377" y="73"/>
                    <a:pt x="377" y="73"/>
                    <a:pt x="377" y="73"/>
                  </a:cubicBezTo>
                  <a:cubicBezTo>
                    <a:pt x="377" y="89"/>
                    <a:pt x="364" y="102"/>
                    <a:pt x="348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39" y="119"/>
                    <a:pt x="439" y="119"/>
                    <a:pt x="439" y="119"/>
                  </a:cubicBezTo>
                  <a:cubicBezTo>
                    <a:pt x="464" y="119"/>
                    <a:pt x="485" y="98"/>
                    <a:pt x="485" y="73"/>
                  </a:cubicBezTo>
                  <a:cubicBezTo>
                    <a:pt x="485" y="47"/>
                    <a:pt x="485" y="47"/>
                    <a:pt x="485" y="47"/>
                  </a:cubicBezTo>
                  <a:cubicBezTo>
                    <a:pt x="485" y="21"/>
                    <a:pt x="464" y="0"/>
                    <a:pt x="439" y="0"/>
                  </a:cubicBezTo>
                  <a:close/>
                </a:path>
              </a:pathLst>
            </a:custGeom>
            <a:solidFill>
              <a:srgbClr val="C93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26"/>
            <p:cNvSpPr>
              <a:spLocks/>
            </p:cNvSpPr>
            <p:nvPr/>
          </p:nvSpPr>
          <p:spPr bwMode="auto">
            <a:xfrm>
              <a:off x="9908390" y="6457123"/>
              <a:ext cx="434727" cy="291344"/>
            </a:xfrm>
            <a:custGeom>
              <a:avLst/>
              <a:gdLst>
                <a:gd name="T0" fmla="*/ 131 w 177"/>
                <a:gd name="T1" fmla="*/ 0 h 119"/>
                <a:gd name="T2" fmla="*/ 0 w 177"/>
                <a:gd name="T3" fmla="*/ 0 h 119"/>
                <a:gd name="T4" fmla="*/ 46 w 177"/>
                <a:gd name="T5" fmla="*/ 47 h 119"/>
                <a:gd name="T6" fmla="*/ 46 w 177"/>
                <a:gd name="T7" fmla="*/ 73 h 119"/>
                <a:gd name="T8" fmla="*/ 0 w 177"/>
                <a:gd name="T9" fmla="*/ 119 h 119"/>
                <a:gd name="T10" fmla="*/ 131 w 177"/>
                <a:gd name="T11" fmla="*/ 119 h 119"/>
                <a:gd name="T12" fmla="*/ 177 w 177"/>
                <a:gd name="T13" fmla="*/ 73 h 119"/>
                <a:gd name="T14" fmla="*/ 177 w 177"/>
                <a:gd name="T15" fmla="*/ 47 h 119"/>
                <a:gd name="T16" fmla="*/ 131 w 177"/>
                <a:gd name="T1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19">
                  <a:moveTo>
                    <a:pt x="1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46" y="21"/>
                    <a:pt x="46" y="47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98"/>
                    <a:pt x="25" y="119"/>
                    <a:pt x="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56" y="119"/>
                    <a:pt x="177" y="98"/>
                    <a:pt x="177" y="73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21"/>
                    <a:pt x="156" y="0"/>
                    <a:pt x="131" y="0"/>
                  </a:cubicBezTo>
                  <a:close/>
                </a:path>
              </a:pathLst>
            </a:custGeom>
            <a:solidFill>
              <a:srgbClr val="EF45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27"/>
            <p:cNvSpPr>
              <a:spLocks/>
            </p:cNvSpPr>
            <p:nvPr/>
          </p:nvSpPr>
          <p:spPr bwMode="auto">
            <a:xfrm>
              <a:off x="9179269" y="5069046"/>
              <a:ext cx="1047922" cy="295920"/>
            </a:xfrm>
            <a:custGeom>
              <a:avLst/>
              <a:gdLst>
                <a:gd name="T0" fmla="*/ 381 w 428"/>
                <a:gd name="T1" fmla="*/ 121 h 121"/>
                <a:gd name="T2" fmla="*/ 0 w 428"/>
                <a:gd name="T3" fmla="*/ 121 h 121"/>
                <a:gd name="T4" fmla="*/ 0 w 428"/>
                <a:gd name="T5" fmla="*/ 103 h 121"/>
                <a:gd name="T6" fmla="*/ 381 w 428"/>
                <a:gd name="T7" fmla="*/ 103 h 121"/>
                <a:gd name="T8" fmla="*/ 410 w 428"/>
                <a:gd name="T9" fmla="*/ 73 h 121"/>
                <a:gd name="T10" fmla="*/ 410 w 428"/>
                <a:gd name="T11" fmla="*/ 47 h 121"/>
                <a:gd name="T12" fmla="*/ 381 w 428"/>
                <a:gd name="T13" fmla="*/ 18 h 121"/>
                <a:gd name="T14" fmla="*/ 0 w 428"/>
                <a:gd name="T15" fmla="*/ 18 h 121"/>
                <a:gd name="T16" fmla="*/ 0 w 428"/>
                <a:gd name="T17" fmla="*/ 0 h 121"/>
                <a:gd name="T18" fmla="*/ 381 w 428"/>
                <a:gd name="T19" fmla="*/ 0 h 121"/>
                <a:gd name="T20" fmla="*/ 428 w 428"/>
                <a:gd name="T21" fmla="*/ 47 h 121"/>
                <a:gd name="T22" fmla="*/ 428 w 428"/>
                <a:gd name="T23" fmla="*/ 73 h 121"/>
                <a:gd name="T24" fmla="*/ 381 w 428"/>
                <a:gd name="T2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8" h="121">
                  <a:moveTo>
                    <a:pt x="381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381" y="103"/>
                    <a:pt x="381" y="103"/>
                    <a:pt x="381" y="103"/>
                  </a:cubicBezTo>
                  <a:cubicBezTo>
                    <a:pt x="397" y="103"/>
                    <a:pt x="410" y="90"/>
                    <a:pt x="410" y="73"/>
                  </a:cubicBezTo>
                  <a:cubicBezTo>
                    <a:pt x="410" y="47"/>
                    <a:pt x="410" y="47"/>
                    <a:pt x="410" y="47"/>
                  </a:cubicBezTo>
                  <a:cubicBezTo>
                    <a:pt x="410" y="31"/>
                    <a:pt x="397" y="18"/>
                    <a:pt x="38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1" y="0"/>
                    <a:pt x="381" y="0"/>
                    <a:pt x="381" y="0"/>
                  </a:cubicBezTo>
                  <a:cubicBezTo>
                    <a:pt x="407" y="0"/>
                    <a:pt x="428" y="21"/>
                    <a:pt x="428" y="47"/>
                  </a:cubicBezTo>
                  <a:cubicBezTo>
                    <a:pt x="428" y="73"/>
                    <a:pt x="428" y="73"/>
                    <a:pt x="428" y="73"/>
                  </a:cubicBezTo>
                  <a:cubicBezTo>
                    <a:pt x="428" y="99"/>
                    <a:pt x="407" y="121"/>
                    <a:pt x="381" y="121"/>
                  </a:cubicBezTo>
                </a:path>
              </a:pathLst>
            </a:custGeom>
            <a:solidFill>
              <a:srgbClr val="EF45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28"/>
            <p:cNvSpPr>
              <a:spLocks/>
            </p:cNvSpPr>
            <p:nvPr/>
          </p:nvSpPr>
          <p:spPr bwMode="auto">
            <a:xfrm>
              <a:off x="9231131" y="5113282"/>
              <a:ext cx="935045" cy="207449"/>
            </a:xfrm>
            <a:custGeom>
              <a:avLst/>
              <a:gdLst>
                <a:gd name="T0" fmla="*/ 360 w 382"/>
                <a:gd name="T1" fmla="*/ 0 h 85"/>
                <a:gd name="T2" fmla="*/ 382 w 382"/>
                <a:gd name="T3" fmla="*/ 29 h 85"/>
                <a:gd name="T4" fmla="*/ 382 w 382"/>
                <a:gd name="T5" fmla="*/ 55 h 85"/>
                <a:gd name="T6" fmla="*/ 360 w 382"/>
                <a:gd name="T7" fmla="*/ 85 h 85"/>
                <a:gd name="T8" fmla="*/ 0 w 382"/>
                <a:gd name="T9" fmla="*/ 85 h 85"/>
                <a:gd name="T10" fmla="*/ 13 w 382"/>
                <a:gd name="T11" fmla="*/ 44 h 85"/>
                <a:gd name="T12" fmla="*/ 0 w 382"/>
                <a:gd name="T13" fmla="*/ 0 h 85"/>
                <a:gd name="T14" fmla="*/ 360 w 382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2" h="85">
                  <a:moveTo>
                    <a:pt x="360" y="0"/>
                  </a:moveTo>
                  <a:cubicBezTo>
                    <a:pt x="376" y="0"/>
                    <a:pt x="382" y="13"/>
                    <a:pt x="382" y="29"/>
                  </a:cubicBezTo>
                  <a:cubicBezTo>
                    <a:pt x="382" y="55"/>
                    <a:pt x="382" y="55"/>
                    <a:pt x="382" y="55"/>
                  </a:cubicBezTo>
                  <a:cubicBezTo>
                    <a:pt x="382" y="72"/>
                    <a:pt x="376" y="85"/>
                    <a:pt x="36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13" y="69"/>
                    <a:pt x="13" y="44"/>
                  </a:cubicBezTo>
                  <a:cubicBezTo>
                    <a:pt x="13" y="15"/>
                    <a:pt x="0" y="0"/>
                    <a:pt x="0" y="0"/>
                  </a:cubicBezTo>
                  <a:lnTo>
                    <a:pt x="360" y="0"/>
                  </a:lnTo>
                  <a:close/>
                </a:path>
              </a:pathLst>
            </a:custGeom>
            <a:solidFill>
              <a:srgbClr val="DAEA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29"/>
            <p:cNvSpPr>
              <a:spLocks/>
            </p:cNvSpPr>
            <p:nvPr/>
          </p:nvSpPr>
          <p:spPr bwMode="auto">
            <a:xfrm>
              <a:off x="10121941" y="5113282"/>
              <a:ext cx="61014" cy="207449"/>
            </a:xfrm>
            <a:custGeom>
              <a:avLst/>
              <a:gdLst>
                <a:gd name="T0" fmla="*/ 0 w 25"/>
                <a:gd name="T1" fmla="*/ 85 h 85"/>
                <a:gd name="T2" fmla="*/ 5 w 25"/>
                <a:gd name="T3" fmla="*/ 43 h 85"/>
                <a:gd name="T4" fmla="*/ 0 w 25"/>
                <a:gd name="T5" fmla="*/ 0 h 85"/>
                <a:gd name="T6" fmla="*/ 25 w 25"/>
                <a:gd name="T7" fmla="*/ 29 h 85"/>
                <a:gd name="T8" fmla="*/ 25 w 25"/>
                <a:gd name="T9" fmla="*/ 55 h 85"/>
                <a:gd name="T10" fmla="*/ 0 w 25"/>
                <a:gd name="T1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85">
                  <a:moveTo>
                    <a:pt x="0" y="85"/>
                  </a:moveTo>
                  <a:cubicBezTo>
                    <a:pt x="0" y="85"/>
                    <a:pt x="5" y="73"/>
                    <a:pt x="5" y="43"/>
                  </a:cubicBezTo>
                  <a:cubicBezTo>
                    <a:pt x="5" y="14"/>
                    <a:pt x="0" y="0"/>
                    <a:pt x="0" y="0"/>
                  </a:cubicBezTo>
                  <a:cubicBezTo>
                    <a:pt x="14" y="2"/>
                    <a:pt x="25" y="14"/>
                    <a:pt x="25" y="29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70"/>
                    <a:pt x="14" y="83"/>
                    <a:pt x="0" y="85"/>
                  </a:cubicBez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30"/>
            <p:cNvSpPr>
              <a:spLocks/>
            </p:cNvSpPr>
            <p:nvPr/>
          </p:nvSpPr>
          <p:spPr bwMode="auto">
            <a:xfrm>
              <a:off x="10112789" y="5113282"/>
              <a:ext cx="32033" cy="207449"/>
            </a:xfrm>
            <a:custGeom>
              <a:avLst/>
              <a:gdLst>
                <a:gd name="T0" fmla="*/ 1 w 13"/>
                <a:gd name="T1" fmla="*/ 83 h 85"/>
                <a:gd name="T2" fmla="*/ 6 w 13"/>
                <a:gd name="T3" fmla="*/ 43 h 85"/>
                <a:gd name="T4" fmla="*/ 1 w 13"/>
                <a:gd name="T5" fmla="*/ 1 h 85"/>
                <a:gd name="T6" fmla="*/ 0 w 13"/>
                <a:gd name="T7" fmla="*/ 0 h 85"/>
                <a:gd name="T8" fmla="*/ 8 w 13"/>
                <a:gd name="T9" fmla="*/ 1 h 85"/>
                <a:gd name="T10" fmla="*/ 13 w 13"/>
                <a:gd name="T11" fmla="*/ 43 h 85"/>
                <a:gd name="T12" fmla="*/ 8 w 13"/>
                <a:gd name="T13" fmla="*/ 83 h 85"/>
                <a:gd name="T14" fmla="*/ 0 w 13"/>
                <a:gd name="T15" fmla="*/ 85 h 85"/>
                <a:gd name="T16" fmla="*/ 1 w 13"/>
                <a:gd name="T17" fmla="*/ 8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5">
                  <a:moveTo>
                    <a:pt x="1" y="83"/>
                  </a:moveTo>
                  <a:cubicBezTo>
                    <a:pt x="1" y="83"/>
                    <a:pt x="6" y="71"/>
                    <a:pt x="6" y="43"/>
                  </a:cubicBezTo>
                  <a:cubicBezTo>
                    <a:pt x="6" y="15"/>
                    <a:pt x="1" y="2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3" y="0"/>
                    <a:pt x="6" y="0"/>
                    <a:pt x="8" y="1"/>
                  </a:cubicBezTo>
                  <a:cubicBezTo>
                    <a:pt x="10" y="6"/>
                    <a:pt x="13" y="20"/>
                    <a:pt x="13" y="43"/>
                  </a:cubicBezTo>
                  <a:cubicBezTo>
                    <a:pt x="13" y="66"/>
                    <a:pt x="10" y="78"/>
                    <a:pt x="8" y="83"/>
                  </a:cubicBezTo>
                  <a:cubicBezTo>
                    <a:pt x="6" y="84"/>
                    <a:pt x="3" y="85"/>
                    <a:pt x="0" y="85"/>
                  </a:cubicBezTo>
                  <a:cubicBezTo>
                    <a:pt x="0" y="84"/>
                    <a:pt x="0" y="84"/>
                    <a:pt x="1" y="83"/>
                  </a:cubicBezTo>
                  <a:close/>
                </a:path>
              </a:pathLst>
            </a:custGeom>
            <a:solidFill>
              <a:srgbClr val="AF6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31"/>
            <p:cNvSpPr>
              <a:spLocks/>
            </p:cNvSpPr>
            <p:nvPr/>
          </p:nvSpPr>
          <p:spPr bwMode="auto">
            <a:xfrm>
              <a:off x="9270790" y="4612964"/>
              <a:ext cx="390492" cy="164739"/>
            </a:xfrm>
            <a:custGeom>
              <a:avLst/>
              <a:gdLst>
                <a:gd name="T0" fmla="*/ 131 w 160"/>
                <a:gd name="T1" fmla="*/ 67 h 67"/>
                <a:gd name="T2" fmla="*/ 160 w 160"/>
                <a:gd name="T3" fmla="*/ 38 h 67"/>
                <a:gd name="T4" fmla="*/ 160 w 160"/>
                <a:gd name="T5" fmla="*/ 28 h 67"/>
                <a:gd name="T6" fmla="*/ 131 w 160"/>
                <a:gd name="T7" fmla="*/ 0 h 67"/>
                <a:gd name="T8" fmla="*/ 0 w 160"/>
                <a:gd name="T9" fmla="*/ 0 h 67"/>
                <a:gd name="T10" fmla="*/ 13 w 160"/>
                <a:gd name="T11" fmla="*/ 31 h 67"/>
                <a:gd name="T12" fmla="*/ 0 w 160"/>
                <a:gd name="T13" fmla="*/ 67 h 67"/>
                <a:gd name="T14" fmla="*/ 131 w 160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67">
                  <a:moveTo>
                    <a:pt x="131" y="67"/>
                  </a:moveTo>
                  <a:cubicBezTo>
                    <a:pt x="147" y="67"/>
                    <a:pt x="160" y="54"/>
                    <a:pt x="160" y="3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13"/>
                    <a:pt x="147" y="0"/>
                    <a:pt x="13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7"/>
                    <a:pt x="13" y="31"/>
                  </a:cubicBezTo>
                  <a:cubicBezTo>
                    <a:pt x="13" y="60"/>
                    <a:pt x="0" y="67"/>
                    <a:pt x="0" y="67"/>
                  </a:cubicBezTo>
                  <a:cubicBezTo>
                    <a:pt x="131" y="67"/>
                    <a:pt x="131" y="67"/>
                    <a:pt x="131" y="67"/>
                  </a:cubicBezTo>
                </a:path>
              </a:pathLst>
            </a:custGeom>
            <a:solidFill>
              <a:srgbClr val="E2E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32"/>
            <p:cNvSpPr>
              <a:spLocks/>
            </p:cNvSpPr>
            <p:nvPr/>
          </p:nvSpPr>
          <p:spPr bwMode="auto">
            <a:xfrm>
              <a:off x="9220453" y="4568729"/>
              <a:ext cx="925893" cy="250159"/>
            </a:xfrm>
            <a:custGeom>
              <a:avLst/>
              <a:gdLst>
                <a:gd name="T0" fmla="*/ 332 w 378"/>
                <a:gd name="T1" fmla="*/ 0 h 102"/>
                <a:gd name="T2" fmla="*/ 0 w 378"/>
                <a:gd name="T3" fmla="*/ 0 h 102"/>
                <a:gd name="T4" fmla="*/ 0 w 378"/>
                <a:gd name="T5" fmla="*/ 18 h 102"/>
                <a:gd name="T6" fmla="*/ 151 w 378"/>
                <a:gd name="T7" fmla="*/ 18 h 102"/>
                <a:gd name="T8" fmla="*/ 180 w 378"/>
                <a:gd name="T9" fmla="*/ 46 h 102"/>
                <a:gd name="T10" fmla="*/ 180 w 378"/>
                <a:gd name="T11" fmla="*/ 56 h 102"/>
                <a:gd name="T12" fmla="*/ 151 w 378"/>
                <a:gd name="T13" fmla="*/ 85 h 102"/>
                <a:gd name="T14" fmla="*/ 0 w 378"/>
                <a:gd name="T15" fmla="*/ 85 h 102"/>
                <a:gd name="T16" fmla="*/ 0 w 378"/>
                <a:gd name="T17" fmla="*/ 102 h 102"/>
                <a:gd name="T18" fmla="*/ 332 w 378"/>
                <a:gd name="T19" fmla="*/ 102 h 102"/>
                <a:gd name="T20" fmla="*/ 378 w 378"/>
                <a:gd name="T21" fmla="*/ 56 h 102"/>
                <a:gd name="T22" fmla="*/ 378 w 378"/>
                <a:gd name="T23" fmla="*/ 46 h 102"/>
                <a:gd name="T24" fmla="*/ 332 w 378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8" h="102">
                  <a:moveTo>
                    <a:pt x="3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51" y="18"/>
                    <a:pt x="151" y="18"/>
                    <a:pt x="151" y="18"/>
                  </a:cubicBezTo>
                  <a:cubicBezTo>
                    <a:pt x="167" y="18"/>
                    <a:pt x="180" y="31"/>
                    <a:pt x="180" y="4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0" y="72"/>
                    <a:pt x="167" y="85"/>
                    <a:pt x="151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332" y="102"/>
                    <a:pt x="332" y="102"/>
                    <a:pt x="332" y="102"/>
                  </a:cubicBezTo>
                  <a:cubicBezTo>
                    <a:pt x="357" y="102"/>
                    <a:pt x="378" y="82"/>
                    <a:pt x="378" y="56"/>
                  </a:cubicBezTo>
                  <a:cubicBezTo>
                    <a:pt x="378" y="46"/>
                    <a:pt x="378" y="46"/>
                    <a:pt x="378" y="46"/>
                  </a:cubicBezTo>
                  <a:cubicBezTo>
                    <a:pt x="378" y="21"/>
                    <a:pt x="357" y="0"/>
                    <a:pt x="332" y="0"/>
                  </a:cubicBezTo>
                </a:path>
              </a:pathLst>
            </a:custGeom>
            <a:solidFill>
              <a:srgbClr val="F45F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33"/>
            <p:cNvSpPr>
              <a:spLocks/>
            </p:cNvSpPr>
            <p:nvPr/>
          </p:nvSpPr>
          <p:spPr bwMode="auto">
            <a:xfrm>
              <a:off x="9220453" y="4568729"/>
              <a:ext cx="501843" cy="250159"/>
            </a:xfrm>
            <a:custGeom>
              <a:avLst/>
              <a:gdLst>
                <a:gd name="T0" fmla="*/ 151 w 205"/>
                <a:gd name="T1" fmla="*/ 85 h 102"/>
                <a:gd name="T2" fmla="*/ 180 w 205"/>
                <a:gd name="T3" fmla="*/ 56 h 102"/>
                <a:gd name="T4" fmla="*/ 180 w 205"/>
                <a:gd name="T5" fmla="*/ 46 h 102"/>
                <a:gd name="T6" fmla="*/ 151 w 205"/>
                <a:gd name="T7" fmla="*/ 18 h 102"/>
                <a:gd name="T8" fmla="*/ 0 w 205"/>
                <a:gd name="T9" fmla="*/ 18 h 102"/>
                <a:gd name="T10" fmla="*/ 0 w 205"/>
                <a:gd name="T11" fmla="*/ 0 h 102"/>
                <a:gd name="T12" fmla="*/ 158 w 205"/>
                <a:gd name="T13" fmla="*/ 0 h 102"/>
                <a:gd name="T14" fmla="*/ 205 w 205"/>
                <a:gd name="T15" fmla="*/ 46 h 102"/>
                <a:gd name="T16" fmla="*/ 205 w 205"/>
                <a:gd name="T17" fmla="*/ 56 h 102"/>
                <a:gd name="T18" fmla="*/ 158 w 205"/>
                <a:gd name="T19" fmla="*/ 102 h 102"/>
                <a:gd name="T20" fmla="*/ 0 w 205"/>
                <a:gd name="T21" fmla="*/ 102 h 102"/>
                <a:gd name="T22" fmla="*/ 0 w 205"/>
                <a:gd name="T23" fmla="*/ 85 h 102"/>
                <a:gd name="T24" fmla="*/ 151 w 205"/>
                <a:gd name="T25" fmla="*/ 8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5" h="102">
                  <a:moveTo>
                    <a:pt x="151" y="85"/>
                  </a:moveTo>
                  <a:cubicBezTo>
                    <a:pt x="167" y="85"/>
                    <a:pt x="180" y="72"/>
                    <a:pt x="180" y="5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31"/>
                    <a:pt x="167" y="18"/>
                    <a:pt x="15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84" y="0"/>
                    <a:pt x="205" y="21"/>
                    <a:pt x="205" y="46"/>
                  </a:cubicBezTo>
                  <a:cubicBezTo>
                    <a:pt x="205" y="56"/>
                    <a:pt x="205" y="56"/>
                    <a:pt x="205" y="56"/>
                  </a:cubicBezTo>
                  <a:cubicBezTo>
                    <a:pt x="205" y="82"/>
                    <a:pt x="184" y="102"/>
                    <a:pt x="158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51" y="85"/>
                    <a:pt x="151" y="85"/>
                    <a:pt x="151" y="85"/>
                  </a:cubicBezTo>
                </a:path>
              </a:pathLst>
            </a:custGeom>
            <a:solidFill>
              <a:srgbClr val="D338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34"/>
            <p:cNvSpPr>
              <a:spLocks/>
            </p:cNvSpPr>
            <p:nvPr/>
          </p:nvSpPr>
          <p:spPr bwMode="auto">
            <a:xfrm>
              <a:off x="9598742" y="4612964"/>
              <a:ext cx="62540" cy="164739"/>
            </a:xfrm>
            <a:custGeom>
              <a:avLst/>
              <a:gdLst>
                <a:gd name="T0" fmla="*/ 0 w 26"/>
                <a:gd name="T1" fmla="*/ 0 h 67"/>
                <a:gd name="T2" fmla="*/ 26 w 26"/>
                <a:gd name="T3" fmla="*/ 28 h 67"/>
                <a:gd name="T4" fmla="*/ 26 w 26"/>
                <a:gd name="T5" fmla="*/ 38 h 67"/>
                <a:gd name="T6" fmla="*/ 0 w 26"/>
                <a:gd name="T7" fmla="*/ 67 h 67"/>
                <a:gd name="T8" fmla="*/ 4 w 26"/>
                <a:gd name="T9" fmla="*/ 33 h 67"/>
                <a:gd name="T10" fmla="*/ 0 w 26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67">
                  <a:moveTo>
                    <a:pt x="0" y="0"/>
                  </a:moveTo>
                  <a:cubicBezTo>
                    <a:pt x="14" y="1"/>
                    <a:pt x="26" y="13"/>
                    <a:pt x="26" y="2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53"/>
                    <a:pt x="14" y="66"/>
                    <a:pt x="0" y="67"/>
                  </a:cubicBezTo>
                  <a:cubicBezTo>
                    <a:pt x="0" y="67"/>
                    <a:pt x="4" y="54"/>
                    <a:pt x="4" y="33"/>
                  </a:cubicBezTo>
                  <a:cubicBezTo>
                    <a:pt x="4" y="11"/>
                    <a:pt x="0" y="0"/>
                    <a:pt x="0" y="0"/>
                  </a:cubicBezTo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35"/>
            <p:cNvSpPr>
              <a:spLocks/>
            </p:cNvSpPr>
            <p:nvPr/>
          </p:nvSpPr>
          <p:spPr bwMode="auto">
            <a:xfrm>
              <a:off x="9255537" y="5406151"/>
              <a:ext cx="883183" cy="205923"/>
            </a:xfrm>
            <a:custGeom>
              <a:avLst/>
              <a:gdLst>
                <a:gd name="T0" fmla="*/ 332 w 361"/>
                <a:gd name="T1" fmla="*/ 84 h 84"/>
                <a:gd name="T2" fmla="*/ 361 w 361"/>
                <a:gd name="T3" fmla="*/ 55 h 84"/>
                <a:gd name="T4" fmla="*/ 361 w 361"/>
                <a:gd name="T5" fmla="*/ 29 h 84"/>
                <a:gd name="T6" fmla="*/ 332 w 361"/>
                <a:gd name="T7" fmla="*/ 0 h 84"/>
                <a:gd name="T8" fmla="*/ 0 w 361"/>
                <a:gd name="T9" fmla="*/ 0 h 84"/>
                <a:gd name="T10" fmla="*/ 13 w 361"/>
                <a:gd name="T11" fmla="*/ 40 h 84"/>
                <a:gd name="T12" fmla="*/ 0 w 361"/>
                <a:gd name="T13" fmla="*/ 84 h 84"/>
                <a:gd name="T14" fmla="*/ 332 w 361"/>
                <a:gd name="T1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1" h="84">
                  <a:moveTo>
                    <a:pt x="332" y="84"/>
                  </a:moveTo>
                  <a:cubicBezTo>
                    <a:pt x="348" y="84"/>
                    <a:pt x="361" y="71"/>
                    <a:pt x="361" y="55"/>
                  </a:cubicBezTo>
                  <a:cubicBezTo>
                    <a:pt x="361" y="29"/>
                    <a:pt x="361" y="29"/>
                    <a:pt x="361" y="29"/>
                  </a:cubicBezTo>
                  <a:cubicBezTo>
                    <a:pt x="361" y="13"/>
                    <a:pt x="348" y="0"/>
                    <a:pt x="3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15"/>
                    <a:pt x="13" y="40"/>
                  </a:cubicBezTo>
                  <a:cubicBezTo>
                    <a:pt x="13" y="69"/>
                    <a:pt x="0" y="84"/>
                    <a:pt x="0" y="84"/>
                  </a:cubicBezTo>
                  <a:cubicBezTo>
                    <a:pt x="332" y="84"/>
                    <a:pt x="332" y="84"/>
                    <a:pt x="332" y="84"/>
                  </a:cubicBezTo>
                </a:path>
              </a:pathLst>
            </a:custGeom>
            <a:solidFill>
              <a:srgbClr val="E2E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36"/>
            <p:cNvSpPr>
              <a:spLocks/>
            </p:cNvSpPr>
            <p:nvPr/>
          </p:nvSpPr>
          <p:spPr bwMode="auto">
            <a:xfrm>
              <a:off x="9841275" y="5406151"/>
              <a:ext cx="154061" cy="205923"/>
            </a:xfrm>
            <a:custGeom>
              <a:avLst/>
              <a:gdLst>
                <a:gd name="T0" fmla="*/ 63 w 63"/>
                <a:gd name="T1" fmla="*/ 0 h 84"/>
                <a:gd name="T2" fmla="*/ 0 w 63"/>
                <a:gd name="T3" fmla="*/ 0 h 84"/>
                <a:gd name="T4" fmla="*/ 6 w 63"/>
                <a:gd name="T5" fmla="*/ 41 h 84"/>
                <a:gd name="T6" fmla="*/ 0 w 63"/>
                <a:gd name="T7" fmla="*/ 84 h 84"/>
                <a:gd name="T8" fmla="*/ 63 w 63"/>
                <a:gd name="T9" fmla="*/ 84 h 84"/>
                <a:gd name="T10" fmla="*/ 63 w 63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4">
                  <a:moveTo>
                    <a:pt x="6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" y="13"/>
                    <a:pt x="6" y="41"/>
                  </a:cubicBezTo>
                  <a:cubicBezTo>
                    <a:pt x="6" y="69"/>
                    <a:pt x="0" y="84"/>
                    <a:pt x="0" y="84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3" y="0"/>
                    <a:pt x="63" y="0"/>
                    <a:pt x="63" y="0"/>
                  </a:cubicBezTo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37"/>
            <p:cNvSpPr>
              <a:spLocks/>
            </p:cNvSpPr>
            <p:nvPr/>
          </p:nvSpPr>
          <p:spPr bwMode="auto">
            <a:xfrm>
              <a:off x="9830597" y="5396999"/>
              <a:ext cx="35083" cy="222702"/>
            </a:xfrm>
            <a:custGeom>
              <a:avLst/>
              <a:gdLst>
                <a:gd name="T0" fmla="*/ 4 w 14"/>
                <a:gd name="T1" fmla="*/ 91 h 91"/>
                <a:gd name="T2" fmla="*/ 3 w 14"/>
                <a:gd name="T3" fmla="*/ 91 h 91"/>
                <a:gd name="T4" fmla="*/ 1 w 14"/>
                <a:gd name="T5" fmla="*/ 86 h 91"/>
                <a:gd name="T6" fmla="*/ 7 w 14"/>
                <a:gd name="T7" fmla="*/ 45 h 91"/>
                <a:gd name="T8" fmla="*/ 1 w 14"/>
                <a:gd name="T9" fmla="*/ 5 h 91"/>
                <a:gd name="T10" fmla="*/ 3 w 14"/>
                <a:gd name="T11" fmla="*/ 1 h 91"/>
                <a:gd name="T12" fmla="*/ 7 w 14"/>
                <a:gd name="T13" fmla="*/ 2 h 91"/>
                <a:gd name="T14" fmla="*/ 14 w 14"/>
                <a:gd name="T15" fmla="*/ 45 h 91"/>
                <a:gd name="T16" fmla="*/ 8 w 14"/>
                <a:gd name="T17" fmla="*/ 89 h 91"/>
                <a:gd name="T18" fmla="*/ 4 w 14"/>
                <a:gd name="T1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91">
                  <a:moveTo>
                    <a:pt x="4" y="91"/>
                  </a:moveTo>
                  <a:cubicBezTo>
                    <a:pt x="4" y="91"/>
                    <a:pt x="3" y="91"/>
                    <a:pt x="3" y="91"/>
                  </a:cubicBezTo>
                  <a:cubicBezTo>
                    <a:pt x="1" y="90"/>
                    <a:pt x="0" y="88"/>
                    <a:pt x="1" y="86"/>
                  </a:cubicBezTo>
                  <a:cubicBezTo>
                    <a:pt x="1" y="86"/>
                    <a:pt x="7" y="72"/>
                    <a:pt x="7" y="45"/>
                  </a:cubicBezTo>
                  <a:cubicBezTo>
                    <a:pt x="7" y="18"/>
                    <a:pt x="1" y="6"/>
                    <a:pt x="1" y="5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1"/>
                    <a:pt x="7" y="2"/>
                  </a:cubicBezTo>
                  <a:cubicBezTo>
                    <a:pt x="8" y="3"/>
                    <a:pt x="14" y="16"/>
                    <a:pt x="14" y="45"/>
                  </a:cubicBezTo>
                  <a:cubicBezTo>
                    <a:pt x="14" y="74"/>
                    <a:pt x="8" y="89"/>
                    <a:pt x="8" y="89"/>
                  </a:cubicBezTo>
                  <a:cubicBezTo>
                    <a:pt x="7" y="91"/>
                    <a:pt x="6" y="91"/>
                    <a:pt x="4" y="91"/>
                  </a:cubicBez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38"/>
            <p:cNvSpPr>
              <a:spLocks/>
            </p:cNvSpPr>
            <p:nvPr/>
          </p:nvSpPr>
          <p:spPr bwMode="auto">
            <a:xfrm>
              <a:off x="9215877" y="5364966"/>
              <a:ext cx="967078" cy="289818"/>
            </a:xfrm>
            <a:custGeom>
              <a:avLst/>
              <a:gdLst>
                <a:gd name="T0" fmla="*/ 348 w 395"/>
                <a:gd name="T1" fmla="*/ 0 h 118"/>
                <a:gd name="T2" fmla="*/ 0 w 395"/>
                <a:gd name="T3" fmla="*/ 0 h 118"/>
                <a:gd name="T4" fmla="*/ 0 w 395"/>
                <a:gd name="T5" fmla="*/ 17 h 118"/>
                <a:gd name="T6" fmla="*/ 251 w 395"/>
                <a:gd name="T7" fmla="*/ 17 h 118"/>
                <a:gd name="T8" fmla="*/ 280 w 395"/>
                <a:gd name="T9" fmla="*/ 46 h 118"/>
                <a:gd name="T10" fmla="*/ 280 w 395"/>
                <a:gd name="T11" fmla="*/ 72 h 118"/>
                <a:gd name="T12" fmla="*/ 251 w 395"/>
                <a:gd name="T13" fmla="*/ 101 h 118"/>
                <a:gd name="T14" fmla="*/ 0 w 395"/>
                <a:gd name="T15" fmla="*/ 101 h 118"/>
                <a:gd name="T16" fmla="*/ 0 w 395"/>
                <a:gd name="T17" fmla="*/ 118 h 118"/>
                <a:gd name="T18" fmla="*/ 348 w 395"/>
                <a:gd name="T19" fmla="*/ 118 h 118"/>
                <a:gd name="T20" fmla="*/ 395 w 395"/>
                <a:gd name="T21" fmla="*/ 72 h 118"/>
                <a:gd name="T22" fmla="*/ 395 w 395"/>
                <a:gd name="T23" fmla="*/ 46 h 118"/>
                <a:gd name="T24" fmla="*/ 348 w 395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118">
                  <a:moveTo>
                    <a:pt x="3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51" y="17"/>
                    <a:pt x="251" y="17"/>
                    <a:pt x="251" y="17"/>
                  </a:cubicBezTo>
                  <a:cubicBezTo>
                    <a:pt x="267" y="17"/>
                    <a:pt x="280" y="30"/>
                    <a:pt x="280" y="46"/>
                  </a:cubicBezTo>
                  <a:cubicBezTo>
                    <a:pt x="280" y="72"/>
                    <a:pt x="280" y="72"/>
                    <a:pt x="280" y="72"/>
                  </a:cubicBezTo>
                  <a:cubicBezTo>
                    <a:pt x="280" y="88"/>
                    <a:pt x="267" y="101"/>
                    <a:pt x="251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48" y="118"/>
                    <a:pt x="348" y="118"/>
                    <a:pt x="348" y="118"/>
                  </a:cubicBezTo>
                  <a:cubicBezTo>
                    <a:pt x="374" y="118"/>
                    <a:pt x="395" y="97"/>
                    <a:pt x="395" y="72"/>
                  </a:cubicBezTo>
                  <a:cubicBezTo>
                    <a:pt x="395" y="46"/>
                    <a:pt x="395" y="46"/>
                    <a:pt x="395" y="46"/>
                  </a:cubicBezTo>
                  <a:cubicBezTo>
                    <a:pt x="395" y="20"/>
                    <a:pt x="374" y="0"/>
                    <a:pt x="348" y="0"/>
                  </a:cubicBezTo>
                </a:path>
              </a:pathLst>
            </a:custGeom>
            <a:solidFill>
              <a:srgbClr val="0B53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9"/>
            <p:cNvSpPr>
              <a:spLocks/>
            </p:cNvSpPr>
            <p:nvPr/>
          </p:nvSpPr>
          <p:spPr bwMode="auto">
            <a:xfrm>
              <a:off x="9838224" y="5364966"/>
              <a:ext cx="448456" cy="289818"/>
            </a:xfrm>
            <a:custGeom>
              <a:avLst/>
              <a:gdLst>
                <a:gd name="T0" fmla="*/ 137 w 183"/>
                <a:gd name="T1" fmla="*/ 0 h 118"/>
                <a:gd name="T2" fmla="*/ 0 w 183"/>
                <a:gd name="T3" fmla="*/ 0 h 118"/>
                <a:gd name="T4" fmla="*/ 46 w 183"/>
                <a:gd name="T5" fmla="*/ 46 h 118"/>
                <a:gd name="T6" fmla="*/ 46 w 183"/>
                <a:gd name="T7" fmla="*/ 72 h 118"/>
                <a:gd name="T8" fmla="*/ 0 w 183"/>
                <a:gd name="T9" fmla="*/ 118 h 118"/>
                <a:gd name="T10" fmla="*/ 137 w 183"/>
                <a:gd name="T11" fmla="*/ 118 h 118"/>
                <a:gd name="T12" fmla="*/ 183 w 183"/>
                <a:gd name="T13" fmla="*/ 72 h 118"/>
                <a:gd name="T14" fmla="*/ 183 w 183"/>
                <a:gd name="T15" fmla="*/ 46 h 118"/>
                <a:gd name="T16" fmla="*/ 137 w 183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18">
                  <a:moveTo>
                    <a:pt x="13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46" y="20"/>
                    <a:pt x="46" y="46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97"/>
                    <a:pt x="25" y="118"/>
                    <a:pt x="0" y="118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63" y="118"/>
                    <a:pt x="183" y="97"/>
                    <a:pt x="183" y="72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3" y="20"/>
                    <a:pt x="163" y="0"/>
                    <a:pt x="137" y="0"/>
                  </a:cubicBezTo>
                </a:path>
              </a:pathLst>
            </a:custGeom>
            <a:solidFill>
              <a:srgbClr val="117E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40"/>
            <p:cNvSpPr>
              <a:spLocks/>
            </p:cNvSpPr>
            <p:nvPr/>
          </p:nvSpPr>
          <p:spPr bwMode="auto">
            <a:xfrm>
              <a:off x="9847376" y="5612074"/>
              <a:ext cx="79319" cy="42710"/>
            </a:xfrm>
            <a:custGeom>
              <a:avLst/>
              <a:gdLst>
                <a:gd name="T0" fmla="*/ 32 w 32"/>
                <a:gd name="T1" fmla="*/ 0 h 17"/>
                <a:gd name="T2" fmla="*/ 32 w 32"/>
                <a:gd name="T3" fmla="*/ 0 h 17"/>
                <a:gd name="T4" fmla="*/ 0 w 32"/>
                <a:gd name="T5" fmla="*/ 17 h 17"/>
                <a:gd name="T6" fmla="*/ 32 w 32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7"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4" y="10"/>
                    <a:pt x="13" y="16"/>
                    <a:pt x="0" y="17"/>
                  </a:cubicBezTo>
                  <a:cubicBezTo>
                    <a:pt x="13" y="16"/>
                    <a:pt x="24" y="10"/>
                    <a:pt x="32" y="0"/>
                  </a:cubicBezTo>
                </a:path>
              </a:pathLst>
            </a:custGeom>
            <a:solidFill>
              <a:srgbClr val="085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41"/>
            <p:cNvSpPr>
              <a:spLocks/>
            </p:cNvSpPr>
            <p:nvPr/>
          </p:nvSpPr>
          <p:spPr bwMode="auto">
            <a:xfrm>
              <a:off x="9847376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85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42"/>
            <p:cNvSpPr>
              <a:spLocks/>
            </p:cNvSpPr>
            <p:nvPr/>
          </p:nvSpPr>
          <p:spPr bwMode="auto">
            <a:xfrm>
              <a:off x="10182955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C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43"/>
            <p:cNvSpPr>
              <a:spLocks/>
            </p:cNvSpPr>
            <p:nvPr/>
          </p:nvSpPr>
          <p:spPr bwMode="auto">
            <a:xfrm>
              <a:off x="9847376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85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44"/>
            <p:cNvSpPr>
              <a:spLocks/>
            </p:cNvSpPr>
            <p:nvPr/>
          </p:nvSpPr>
          <p:spPr bwMode="auto">
            <a:xfrm>
              <a:off x="10182955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C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45"/>
            <p:cNvSpPr>
              <a:spLocks/>
            </p:cNvSpPr>
            <p:nvPr/>
          </p:nvSpPr>
          <p:spPr bwMode="auto">
            <a:xfrm>
              <a:off x="9845851" y="5654784"/>
              <a:ext cx="152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085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46"/>
            <p:cNvSpPr>
              <a:spLocks/>
            </p:cNvSpPr>
            <p:nvPr/>
          </p:nvSpPr>
          <p:spPr bwMode="auto">
            <a:xfrm>
              <a:off x="10181430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C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47"/>
            <p:cNvSpPr>
              <a:spLocks/>
            </p:cNvSpPr>
            <p:nvPr/>
          </p:nvSpPr>
          <p:spPr bwMode="auto">
            <a:xfrm>
              <a:off x="9845851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85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48"/>
            <p:cNvSpPr>
              <a:spLocks/>
            </p:cNvSpPr>
            <p:nvPr/>
          </p:nvSpPr>
          <p:spPr bwMode="auto">
            <a:xfrm>
              <a:off x="10181430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C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49"/>
            <p:cNvSpPr>
              <a:spLocks/>
            </p:cNvSpPr>
            <p:nvPr/>
          </p:nvSpPr>
          <p:spPr bwMode="auto">
            <a:xfrm>
              <a:off x="9842800" y="5654784"/>
              <a:ext cx="305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solidFill>
              <a:srgbClr val="085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50"/>
            <p:cNvSpPr>
              <a:spLocks/>
            </p:cNvSpPr>
            <p:nvPr/>
          </p:nvSpPr>
          <p:spPr bwMode="auto">
            <a:xfrm>
              <a:off x="10178379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C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51"/>
            <p:cNvSpPr>
              <a:spLocks/>
            </p:cNvSpPr>
            <p:nvPr/>
          </p:nvSpPr>
          <p:spPr bwMode="auto">
            <a:xfrm>
              <a:off x="9842800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85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52"/>
            <p:cNvSpPr>
              <a:spLocks/>
            </p:cNvSpPr>
            <p:nvPr/>
          </p:nvSpPr>
          <p:spPr bwMode="auto">
            <a:xfrm>
              <a:off x="10178379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C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53"/>
            <p:cNvSpPr>
              <a:spLocks/>
            </p:cNvSpPr>
            <p:nvPr/>
          </p:nvSpPr>
          <p:spPr bwMode="auto">
            <a:xfrm>
              <a:off x="10175328" y="5654784"/>
              <a:ext cx="305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2C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54"/>
            <p:cNvSpPr>
              <a:spLocks/>
            </p:cNvSpPr>
            <p:nvPr/>
          </p:nvSpPr>
          <p:spPr bwMode="auto">
            <a:xfrm>
              <a:off x="9841275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85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55"/>
            <p:cNvSpPr>
              <a:spLocks/>
            </p:cNvSpPr>
            <p:nvPr/>
          </p:nvSpPr>
          <p:spPr bwMode="auto">
            <a:xfrm>
              <a:off x="9841275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85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56"/>
            <p:cNvSpPr>
              <a:spLocks/>
            </p:cNvSpPr>
            <p:nvPr/>
          </p:nvSpPr>
          <p:spPr bwMode="auto">
            <a:xfrm>
              <a:off x="10175328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C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57"/>
            <p:cNvSpPr>
              <a:spLocks/>
            </p:cNvSpPr>
            <p:nvPr/>
          </p:nvSpPr>
          <p:spPr bwMode="auto">
            <a:xfrm>
              <a:off x="10175328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C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58"/>
            <p:cNvSpPr>
              <a:spLocks/>
            </p:cNvSpPr>
            <p:nvPr/>
          </p:nvSpPr>
          <p:spPr bwMode="auto">
            <a:xfrm>
              <a:off x="9838224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85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59"/>
            <p:cNvSpPr>
              <a:spLocks/>
            </p:cNvSpPr>
            <p:nvPr/>
          </p:nvSpPr>
          <p:spPr bwMode="auto">
            <a:xfrm>
              <a:off x="10173803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C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60"/>
            <p:cNvSpPr>
              <a:spLocks/>
            </p:cNvSpPr>
            <p:nvPr/>
          </p:nvSpPr>
          <p:spPr bwMode="auto">
            <a:xfrm>
              <a:off x="9838224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85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61"/>
            <p:cNvSpPr>
              <a:spLocks/>
            </p:cNvSpPr>
            <p:nvPr/>
          </p:nvSpPr>
          <p:spPr bwMode="auto">
            <a:xfrm>
              <a:off x="9838224" y="5612074"/>
              <a:ext cx="424050" cy="42710"/>
            </a:xfrm>
            <a:custGeom>
              <a:avLst/>
              <a:gdLst>
                <a:gd name="T0" fmla="*/ 173 w 173"/>
                <a:gd name="T1" fmla="*/ 0 h 17"/>
                <a:gd name="T2" fmla="*/ 36 w 173"/>
                <a:gd name="T3" fmla="*/ 0 h 17"/>
                <a:gd name="T4" fmla="*/ 4 w 173"/>
                <a:gd name="T5" fmla="*/ 17 h 17"/>
                <a:gd name="T6" fmla="*/ 4 w 173"/>
                <a:gd name="T7" fmla="*/ 17 h 17"/>
                <a:gd name="T8" fmla="*/ 4 w 173"/>
                <a:gd name="T9" fmla="*/ 17 h 17"/>
                <a:gd name="T10" fmla="*/ 4 w 173"/>
                <a:gd name="T11" fmla="*/ 17 h 17"/>
                <a:gd name="T12" fmla="*/ 4 w 173"/>
                <a:gd name="T13" fmla="*/ 17 h 17"/>
                <a:gd name="T14" fmla="*/ 4 w 173"/>
                <a:gd name="T15" fmla="*/ 17 h 17"/>
                <a:gd name="T16" fmla="*/ 3 w 173"/>
                <a:gd name="T17" fmla="*/ 17 h 17"/>
                <a:gd name="T18" fmla="*/ 3 w 173"/>
                <a:gd name="T19" fmla="*/ 17 h 17"/>
                <a:gd name="T20" fmla="*/ 3 w 173"/>
                <a:gd name="T21" fmla="*/ 17 h 17"/>
                <a:gd name="T22" fmla="*/ 3 w 173"/>
                <a:gd name="T23" fmla="*/ 17 h 17"/>
                <a:gd name="T24" fmla="*/ 2 w 173"/>
                <a:gd name="T25" fmla="*/ 17 h 17"/>
                <a:gd name="T26" fmla="*/ 2 w 173"/>
                <a:gd name="T27" fmla="*/ 17 h 17"/>
                <a:gd name="T28" fmla="*/ 2 w 173"/>
                <a:gd name="T29" fmla="*/ 17 h 17"/>
                <a:gd name="T30" fmla="*/ 2 w 173"/>
                <a:gd name="T31" fmla="*/ 17 h 17"/>
                <a:gd name="T32" fmla="*/ 2 w 173"/>
                <a:gd name="T33" fmla="*/ 17 h 17"/>
                <a:gd name="T34" fmla="*/ 1 w 173"/>
                <a:gd name="T35" fmla="*/ 17 h 17"/>
                <a:gd name="T36" fmla="*/ 1 w 173"/>
                <a:gd name="T37" fmla="*/ 17 h 17"/>
                <a:gd name="T38" fmla="*/ 1 w 173"/>
                <a:gd name="T39" fmla="*/ 17 h 17"/>
                <a:gd name="T40" fmla="*/ 1 w 173"/>
                <a:gd name="T41" fmla="*/ 17 h 17"/>
                <a:gd name="T42" fmla="*/ 1 w 173"/>
                <a:gd name="T43" fmla="*/ 17 h 17"/>
                <a:gd name="T44" fmla="*/ 1 w 173"/>
                <a:gd name="T45" fmla="*/ 17 h 17"/>
                <a:gd name="T46" fmla="*/ 0 w 173"/>
                <a:gd name="T47" fmla="*/ 17 h 17"/>
                <a:gd name="T48" fmla="*/ 0 w 173"/>
                <a:gd name="T49" fmla="*/ 17 h 17"/>
                <a:gd name="T50" fmla="*/ 0 w 173"/>
                <a:gd name="T51" fmla="*/ 17 h 17"/>
                <a:gd name="T52" fmla="*/ 0 w 173"/>
                <a:gd name="T53" fmla="*/ 17 h 17"/>
                <a:gd name="T54" fmla="*/ 137 w 173"/>
                <a:gd name="T55" fmla="*/ 17 h 17"/>
                <a:gd name="T56" fmla="*/ 137 w 173"/>
                <a:gd name="T57" fmla="*/ 17 h 17"/>
                <a:gd name="T58" fmla="*/ 137 w 173"/>
                <a:gd name="T59" fmla="*/ 17 h 17"/>
                <a:gd name="T60" fmla="*/ 138 w 173"/>
                <a:gd name="T61" fmla="*/ 17 h 17"/>
                <a:gd name="T62" fmla="*/ 138 w 173"/>
                <a:gd name="T63" fmla="*/ 17 h 17"/>
                <a:gd name="T64" fmla="*/ 138 w 173"/>
                <a:gd name="T65" fmla="*/ 17 h 17"/>
                <a:gd name="T66" fmla="*/ 138 w 173"/>
                <a:gd name="T67" fmla="*/ 17 h 17"/>
                <a:gd name="T68" fmla="*/ 138 w 173"/>
                <a:gd name="T69" fmla="*/ 17 h 17"/>
                <a:gd name="T70" fmla="*/ 138 w 173"/>
                <a:gd name="T71" fmla="*/ 17 h 17"/>
                <a:gd name="T72" fmla="*/ 138 w 173"/>
                <a:gd name="T73" fmla="*/ 17 h 17"/>
                <a:gd name="T74" fmla="*/ 139 w 173"/>
                <a:gd name="T75" fmla="*/ 17 h 17"/>
                <a:gd name="T76" fmla="*/ 139 w 173"/>
                <a:gd name="T77" fmla="*/ 17 h 17"/>
                <a:gd name="T78" fmla="*/ 139 w 173"/>
                <a:gd name="T79" fmla="*/ 17 h 17"/>
                <a:gd name="T80" fmla="*/ 139 w 173"/>
                <a:gd name="T81" fmla="*/ 17 h 17"/>
                <a:gd name="T82" fmla="*/ 139 w 173"/>
                <a:gd name="T83" fmla="*/ 17 h 17"/>
                <a:gd name="T84" fmla="*/ 140 w 173"/>
                <a:gd name="T85" fmla="*/ 17 h 17"/>
                <a:gd name="T86" fmla="*/ 140 w 173"/>
                <a:gd name="T87" fmla="*/ 17 h 17"/>
                <a:gd name="T88" fmla="*/ 140 w 173"/>
                <a:gd name="T89" fmla="*/ 17 h 17"/>
                <a:gd name="T90" fmla="*/ 140 w 173"/>
                <a:gd name="T91" fmla="*/ 17 h 17"/>
                <a:gd name="T92" fmla="*/ 141 w 173"/>
                <a:gd name="T93" fmla="*/ 17 h 17"/>
                <a:gd name="T94" fmla="*/ 141 w 173"/>
                <a:gd name="T95" fmla="*/ 17 h 17"/>
                <a:gd name="T96" fmla="*/ 141 w 173"/>
                <a:gd name="T97" fmla="*/ 17 h 17"/>
                <a:gd name="T98" fmla="*/ 141 w 173"/>
                <a:gd name="T99" fmla="*/ 17 h 17"/>
                <a:gd name="T100" fmla="*/ 141 w 173"/>
                <a:gd name="T101" fmla="*/ 17 h 17"/>
                <a:gd name="T102" fmla="*/ 141 w 173"/>
                <a:gd name="T103" fmla="*/ 17 h 17"/>
                <a:gd name="T104" fmla="*/ 142 w 173"/>
                <a:gd name="T105" fmla="*/ 17 h 17"/>
                <a:gd name="T106" fmla="*/ 142 w 173"/>
                <a:gd name="T107" fmla="*/ 17 h 17"/>
                <a:gd name="T108" fmla="*/ 173 w 173"/>
                <a:gd name="T10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3" h="17">
                  <a:moveTo>
                    <a:pt x="173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28" y="10"/>
                    <a:pt x="17" y="16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7" y="17"/>
                    <a:pt x="137" y="17"/>
                    <a:pt x="138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9" y="17"/>
                    <a:pt x="139" y="17"/>
                    <a:pt x="139" y="17"/>
                  </a:cubicBezTo>
                  <a:cubicBezTo>
                    <a:pt x="139" y="17"/>
                    <a:pt x="139" y="17"/>
                    <a:pt x="139" y="17"/>
                  </a:cubicBezTo>
                  <a:cubicBezTo>
                    <a:pt x="139" y="17"/>
                    <a:pt x="139" y="17"/>
                    <a:pt x="139" y="17"/>
                  </a:cubicBezTo>
                  <a:cubicBezTo>
                    <a:pt x="139" y="17"/>
                    <a:pt x="139" y="17"/>
                    <a:pt x="139" y="17"/>
                  </a:cubicBezTo>
                  <a:cubicBezTo>
                    <a:pt x="139" y="17"/>
                    <a:pt x="139" y="17"/>
                    <a:pt x="139" y="17"/>
                  </a:cubicBezTo>
                  <a:cubicBezTo>
                    <a:pt x="139" y="17"/>
                    <a:pt x="140" y="17"/>
                    <a:pt x="140" y="17"/>
                  </a:cubicBezTo>
                  <a:cubicBezTo>
                    <a:pt x="140" y="17"/>
                    <a:pt x="140" y="17"/>
                    <a:pt x="140" y="17"/>
                  </a:cubicBezTo>
                  <a:cubicBezTo>
                    <a:pt x="140" y="17"/>
                    <a:pt x="140" y="17"/>
                    <a:pt x="140" y="17"/>
                  </a:cubicBezTo>
                  <a:cubicBezTo>
                    <a:pt x="140" y="17"/>
                    <a:pt x="140" y="17"/>
                    <a:pt x="140" y="17"/>
                  </a:cubicBezTo>
                  <a:cubicBezTo>
                    <a:pt x="140" y="17"/>
                    <a:pt x="140" y="17"/>
                    <a:pt x="141" y="17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41" y="17"/>
                    <a:pt x="141" y="17"/>
                    <a:pt x="142" y="17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54" y="16"/>
                    <a:pt x="165" y="10"/>
                    <a:pt x="173" y="0"/>
                  </a:cubicBezTo>
                </a:path>
              </a:pathLst>
            </a:custGeom>
            <a:solidFill>
              <a:srgbClr val="0C7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62"/>
            <p:cNvSpPr>
              <a:spLocks/>
            </p:cNvSpPr>
            <p:nvPr/>
          </p:nvSpPr>
          <p:spPr bwMode="auto">
            <a:xfrm>
              <a:off x="9838224" y="5364966"/>
              <a:ext cx="437778" cy="65590"/>
            </a:xfrm>
            <a:custGeom>
              <a:avLst/>
              <a:gdLst>
                <a:gd name="T0" fmla="*/ 137 w 179"/>
                <a:gd name="T1" fmla="*/ 0 h 27"/>
                <a:gd name="T2" fmla="*/ 0 w 179"/>
                <a:gd name="T3" fmla="*/ 0 h 27"/>
                <a:gd name="T4" fmla="*/ 42 w 179"/>
                <a:gd name="T5" fmla="*/ 27 h 27"/>
                <a:gd name="T6" fmla="*/ 179 w 179"/>
                <a:gd name="T7" fmla="*/ 27 h 27"/>
                <a:gd name="T8" fmla="*/ 137 w 179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27">
                  <a:moveTo>
                    <a:pt x="13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9" y="0"/>
                    <a:pt x="35" y="11"/>
                    <a:pt x="42" y="27"/>
                  </a:cubicBezTo>
                  <a:cubicBezTo>
                    <a:pt x="179" y="27"/>
                    <a:pt x="179" y="27"/>
                    <a:pt x="179" y="27"/>
                  </a:cubicBezTo>
                  <a:cubicBezTo>
                    <a:pt x="172" y="11"/>
                    <a:pt x="156" y="0"/>
                    <a:pt x="137" y="0"/>
                  </a:cubicBezTo>
                  <a:close/>
                </a:path>
              </a:pathLst>
            </a:custGeom>
            <a:solidFill>
              <a:srgbClr val="18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63"/>
            <p:cNvSpPr>
              <a:spLocks/>
            </p:cNvSpPr>
            <p:nvPr/>
          </p:nvSpPr>
          <p:spPr bwMode="auto">
            <a:xfrm>
              <a:off x="9588065" y="6251200"/>
              <a:ext cx="494216" cy="164739"/>
            </a:xfrm>
            <a:custGeom>
              <a:avLst/>
              <a:gdLst>
                <a:gd name="T0" fmla="*/ 28 w 202"/>
                <a:gd name="T1" fmla="*/ 0 h 67"/>
                <a:gd name="T2" fmla="*/ 0 w 202"/>
                <a:gd name="T3" fmla="*/ 28 h 67"/>
                <a:gd name="T4" fmla="*/ 0 w 202"/>
                <a:gd name="T5" fmla="*/ 38 h 67"/>
                <a:gd name="T6" fmla="*/ 28 w 202"/>
                <a:gd name="T7" fmla="*/ 67 h 67"/>
                <a:gd name="T8" fmla="*/ 202 w 202"/>
                <a:gd name="T9" fmla="*/ 67 h 67"/>
                <a:gd name="T10" fmla="*/ 190 w 202"/>
                <a:gd name="T11" fmla="*/ 35 h 67"/>
                <a:gd name="T12" fmla="*/ 202 w 202"/>
                <a:gd name="T13" fmla="*/ 0 h 67"/>
                <a:gd name="T14" fmla="*/ 28 w 202"/>
                <a:gd name="T1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2" h="67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54"/>
                    <a:pt x="13" y="67"/>
                    <a:pt x="28" y="67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202" y="67"/>
                    <a:pt x="190" y="60"/>
                    <a:pt x="190" y="35"/>
                  </a:cubicBezTo>
                  <a:cubicBezTo>
                    <a:pt x="190" y="7"/>
                    <a:pt x="202" y="0"/>
                    <a:pt x="202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C9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64"/>
            <p:cNvSpPr>
              <a:spLocks/>
            </p:cNvSpPr>
            <p:nvPr/>
          </p:nvSpPr>
          <p:spPr bwMode="auto">
            <a:xfrm>
              <a:off x="9206725" y="6206964"/>
              <a:ext cx="925893" cy="250159"/>
            </a:xfrm>
            <a:custGeom>
              <a:avLst/>
              <a:gdLst>
                <a:gd name="T0" fmla="*/ 47 w 378"/>
                <a:gd name="T1" fmla="*/ 102 h 102"/>
                <a:gd name="T2" fmla="*/ 378 w 378"/>
                <a:gd name="T3" fmla="*/ 102 h 102"/>
                <a:gd name="T4" fmla="*/ 378 w 378"/>
                <a:gd name="T5" fmla="*/ 85 h 102"/>
                <a:gd name="T6" fmla="*/ 184 w 378"/>
                <a:gd name="T7" fmla="*/ 85 h 102"/>
                <a:gd name="T8" fmla="*/ 156 w 378"/>
                <a:gd name="T9" fmla="*/ 56 h 102"/>
                <a:gd name="T10" fmla="*/ 156 w 378"/>
                <a:gd name="T11" fmla="*/ 46 h 102"/>
                <a:gd name="T12" fmla="*/ 184 w 378"/>
                <a:gd name="T13" fmla="*/ 18 h 102"/>
                <a:gd name="T14" fmla="*/ 378 w 378"/>
                <a:gd name="T15" fmla="*/ 18 h 102"/>
                <a:gd name="T16" fmla="*/ 378 w 378"/>
                <a:gd name="T17" fmla="*/ 0 h 102"/>
                <a:gd name="T18" fmla="*/ 47 w 378"/>
                <a:gd name="T19" fmla="*/ 0 h 102"/>
                <a:gd name="T20" fmla="*/ 0 w 378"/>
                <a:gd name="T21" fmla="*/ 47 h 102"/>
                <a:gd name="T22" fmla="*/ 0 w 378"/>
                <a:gd name="T23" fmla="*/ 56 h 102"/>
                <a:gd name="T24" fmla="*/ 47 w 378"/>
                <a:gd name="T2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8" h="102">
                  <a:moveTo>
                    <a:pt x="47" y="102"/>
                  </a:moveTo>
                  <a:cubicBezTo>
                    <a:pt x="378" y="102"/>
                    <a:pt x="378" y="102"/>
                    <a:pt x="378" y="102"/>
                  </a:cubicBezTo>
                  <a:cubicBezTo>
                    <a:pt x="378" y="85"/>
                    <a:pt x="378" y="85"/>
                    <a:pt x="378" y="85"/>
                  </a:cubicBezTo>
                  <a:cubicBezTo>
                    <a:pt x="184" y="85"/>
                    <a:pt x="184" y="85"/>
                    <a:pt x="184" y="85"/>
                  </a:cubicBezTo>
                  <a:cubicBezTo>
                    <a:pt x="169" y="85"/>
                    <a:pt x="156" y="72"/>
                    <a:pt x="156" y="5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31"/>
                    <a:pt x="169" y="18"/>
                    <a:pt x="184" y="18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82"/>
                    <a:pt x="21" y="102"/>
                    <a:pt x="47" y="102"/>
                  </a:cubicBezTo>
                  <a:close/>
                </a:path>
              </a:pathLst>
            </a:custGeom>
            <a:solidFill>
              <a:srgbClr val="0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65"/>
            <p:cNvSpPr>
              <a:spLocks/>
            </p:cNvSpPr>
            <p:nvPr/>
          </p:nvSpPr>
          <p:spPr bwMode="auto">
            <a:xfrm>
              <a:off x="9527051" y="6206964"/>
              <a:ext cx="605568" cy="250159"/>
            </a:xfrm>
            <a:custGeom>
              <a:avLst/>
              <a:gdLst>
                <a:gd name="T0" fmla="*/ 53 w 247"/>
                <a:gd name="T1" fmla="*/ 18 h 102"/>
                <a:gd name="T2" fmla="*/ 25 w 247"/>
                <a:gd name="T3" fmla="*/ 46 h 102"/>
                <a:gd name="T4" fmla="*/ 25 w 247"/>
                <a:gd name="T5" fmla="*/ 56 h 102"/>
                <a:gd name="T6" fmla="*/ 53 w 247"/>
                <a:gd name="T7" fmla="*/ 85 h 102"/>
                <a:gd name="T8" fmla="*/ 247 w 247"/>
                <a:gd name="T9" fmla="*/ 85 h 102"/>
                <a:gd name="T10" fmla="*/ 247 w 247"/>
                <a:gd name="T11" fmla="*/ 102 h 102"/>
                <a:gd name="T12" fmla="*/ 46 w 247"/>
                <a:gd name="T13" fmla="*/ 102 h 102"/>
                <a:gd name="T14" fmla="*/ 0 w 247"/>
                <a:gd name="T15" fmla="*/ 56 h 102"/>
                <a:gd name="T16" fmla="*/ 0 w 247"/>
                <a:gd name="T17" fmla="*/ 46 h 102"/>
                <a:gd name="T18" fmla="*/ 46 w 247"/>
                <a:gd name="T19" fmla="*/ 0 h 102"/>
                <a:gd name="T20" fmla="*/ 247 w 247"/>
                <a:gd name="T21" fmla="*/ 0 h 102"/>
                <a:gd name="T22" fmla="*/ 247 w 247"/>
                <a:gd name="T23" fmla="*/ 18 h 102"/>
                <a:gd name="T24" fmla="*/ 53 w 247"/>
                <a:gd name="T25" fmla="*/ 1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102">
                  <a:moveTo>
                    <a:pt x="53" y="18"/>
                  </a:moveTo>
                  <a:cubicBezTo>
                    <a:pt x="38" y="18"/>
                    <a:pt x="25" y="31"/>
                    <a:pt x="25" y="4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72"/>
                    <a:pt x="38" y="85"/>
                    <a:pt x="53" y="85"/>
                  </a:cubicBezTo>
                  <a:cubicBezTo>
                    <a:pt x="247" y="85"/>
                    <a:pt x="247" y="85"/>
                    <a:pt x="247" y="85"/>
                  </a:cubicBezTo>
                  <a:cubicBezTo>
                    <a:pt x="247" y="102"/>
                    <a:pt x="247" y="102"/>
                    <a:pt x="247" y="102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21" y="102"/>
                    <a:pt x="0" y="82"/>
                    <a:pt x="0" y="5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18"/>
                    <a:pt x="247" y="18"/>
                    <a:pt x="247" y="18"/>
                  </a:cubicBezTo>
                  <a:lnTo>
                    <a:pt x="53" y="18"/>
                  </a:lnTo>
                  <a:close/>
                </a:path>
              </a:pathLst>
            </a:custGeom>
            <a:solidFill>
              <a:srgbClr val="01A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66"/>
            <p:cNvSpPr>
              <a:spLocks/>
            </p:cNvSpPr>
            <p:nvPr/>
          </p:nvSpPr>
          <p:spPr bwMode="auto">
            <a:xfrm>
              <a:off x="9588065" y="6251200"/>
              <a:ext cx="64065" cy="164739"/>
            </a:xfrm>
            <a:custGeom>
              <a:avLst/>
              <a:gdLst>
                <a:gd name="T0" fmla="*/ 26 w 26"/>
                <a:gd name="T1" fmla="*/ 67 h 67"/>
                <a:gd name="T2" fmla="*/ 0 w 26"/>
                <a:gd name="T3" fmla="*/ 38 h 67"/>
                <a:gd name="T4" fmla="*/ 0 w 26"/>
                <a:gd name="T5" fmla="*/ 28 h 67"/>
                <a:gd name="T6" fmla="*/ 26 w 26"/>
                <a:gd name="T7" fmla="*/ 0 h 67"/>
                <a:gd name="T8" fmla="*/ 21 w 26"/>
                <a:gd name="T9" fmla="*/ 34 h 67"/>
                <a:gd name="T10" fmla="*/ 26 w 26"/>
                <a:gd name="T1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67">
                  <a:moveTo>
                    <a:pt x="26" y="67"/>
                  </a:moveTo>
                  <a:cubicBezTo>
                    <a:pt x="11" y="66"/>
                    <a:pt x="0" y="53"/>
                    <a:pt x="0" y="3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1" y="1"/>
                    <a:pt x="26" y="0"/>
                  </a:cubicBezTo>
                  <a:cubicBezTo>
                    <a:pt x="26" y="0"/>
                    <a:pt x="21" y="12"/>
                    <a:pt x="21" y="34"/>
                  </a:cubicBezTo>
                  <a:cubicBezTo>
                    <a:pt x="21" y="55"/>
                    <a:pt x="26" y="67"/>
                    <a:pt x="26" y="67"/>
                  </a:cubicBez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67"/>
            <p:cNvSpPr>
              <a:spLocks/>
            </p:cNvSpPr>
            <p:nvPr/>
          </p:nvSpPr>
          <p:spPr bwMode="auto">
            <a:xfrm>
              <a:off x="9147236" y="5692918"/>
              <a:ext cx="1083005" cy="186094"/>
            </a:xfrm>
            <a:custGeom>
              <a:avLst/>
              <a:gdLst>
                <a:gd name="T0" fmla="*/ 27 w 442"/>
                <a:gd name="T1" fmla="*/ 0 h 76"/>
                <a:gd name="T2" fmla="*/ 0 w 442"/>
                <a:gd name="T3" fmla="*/ 26 h 76"/>
                <a:gd name="T4" fmla="*/ 0 w 442"/>
                <a:gd name="T5" fmla="*/ 49 h 76"/>
                <a:gd name="T6" fmla="*/ 27 w 442"/>
                <a:gd name="T7" fmla="*/ 76 h 76"/>
                <a:gd name="T8" fmla="*/ 442 w 442"/>
                <a:gd name="T9" fmla="*/ 76 h 76"/>
                <a:gd name="T10" fmla="*/ 431 w 442"/>
                <a:gd name="T11" fmla="*/ 40 h 76"/>
                <a:gd name="T12" fmla="*/ 442 w 442"/>
                <a:gd name="T13" fmla="*/ 0 h 76"/>
                <a:gd name="T14" fmla="*/ 27 w 442"/>
                <a:gd name="T1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2" h="76">
                  <a:moveTo>
                    <a:pt x="27" y="0"/>
                  </a:moveTo>
                  <a:cubicBezTo>
                    <a:pt x="12" y="0"/>
                    <a:pt x="0" y="11"/>
                    <a:pt x="0" y="2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4"/>
                    <a:pt x="12" y="76"/>
                    <a:pt x="27" y="76"/>
                  </a:cubicBezTo>
                  <a:cubicBezTo>
                    <a:pt x="442" y="76"/>
                    <a:pt x="442" y="76"/>
                    <a:pt x="442" y="76"/>
                  </a:cubicBezTo>
                  <a:cubicBezTo>
                    <a:pt x="442" y="76"/>
                    <a:pt x="431" y="62"/>
                    <a:pt x="431" y="40"/>
                  </a:cubicBezTo>
                  <a:cubicBezTo>
                    <a:pt x="431" y="14"/>
                    <a:pt x="442" y="0"/>
                    <a:pt x="442" y="0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DAEA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68"/>
            <p:cNvSpPr>
              <a:spLocks/>
            </p:cNvSpPr>
            <p:nvPr/>
          </p:nvSpPr>
          <p:spPr bwMode="auto">
            <a:xfrm>
              <a:off x="9562134" y="5692918"/>
              <a:ext cx="135757" cy="186094"/>
            </a:xfrm>
            <a:custGeom>
              <a:avLst/>
              <a:gdLst>
                <a:gd name="T0" fmla="*/ 0 w 56"/>
                <a:gd name="T1" fmla="*/ 76 h 76"/>
                <a:gd name="T2" fmla="*/ 56 w 56"/>
                <a:gd name="T3" fmla="*/ 76 h 76"/>
                <a:gd name="T4" fmla="*/ 51 w 56"/>
                <a:gd name="T5" fmla="*/ 39 h 76"/>
                <a:gd name="T6" fmla="*/ 56 w 56"/>
                <a:gd name="T7" fmla="*/ 0 h 76"/>
                <a:gd name="T8" fmla="*/ 0 w 56"/>
                <a:gd name="T9" fmla="*/ 0 h 76"/>
                <a:gd name="T10" fmla="*/ 0 w 56"/>
                <a:gd name="T1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76">
                  <a:moveTo>
                    <a:pt x="0" y="76"/>
                  </a:moveTo>
                  <a:cubicBezTo>
                    <a:pt x="56" y="76"/>
                    <a:pt x="56" y="76"/>
                    <a:pt x="56" y="76"/>
                  </a:cubicBezTo>
                  <a:cubicBezTo>
                    <a:pt x="56" y="76"/>
                    <a:pt x="51" y="64"/>
                    <a:pt x="51" y="39"/>
                  </a:cubicBezTo>
                  <a:cubicBezTo>
                    <a:pt x="51" y="13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6"/>
                  </a:ln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69"/>
            <p:cNvSpPr>
              <a:spLocks/>
            </p:cNvSpPr>
            <p:nvPr/>
          </p:nvSpPr>
          <p:spPr bwMode="auto">
            <a:xfrm>
              <a:off x="9679587" y="5683766"/>
              <a:ext cx="28982" cy="202873"/>
            </a:xfrm>
            <a:custGeom>
              <a:avLst/>
              <a:gdLst>
                <a:gd name="T0" fmla="*/ 8 w 12"/>
                <a:gd name="T1" fmla="*/ 0 h 83"/>
                <a:gd name="T2" fmla="*/ 10 w 12"/>
                <a:gd name="T3" fmla="*/ 1 h 83"/>
                <a:gd name="T4" fmla="*/ 11 w 12"/>
                <a:gd name="T5" fmla="*/ 5 h 83"/>
                <a:gd name="T6" fmla="*/ 6 w 12"/>
                <a:gd name="T7" fmla="*/ 43 h 83"/>
                <a:gd name="T8" fmla="*/ 11 w 12"/>
                <a:gd name="T9" fmla="*/ 78 h 83"/>
                <a:gd name="T10" fmla="*/ 10 w 12"/>
                <a:gd name="T11" fmla="*/ 83 h 83"/>
                <a:gd name="T12" fmla="*/ 5 w 12"/>
                <a:gd name="T13" fmla="*/ 81 h 83"/>
                <a:gd name="T14" fmla="*/ 0 w 12"/>
                <a:gd name="T15" fmla="*/ 43 h 83"/>
                <a:gd name="T16" fmla="*/ 5 w 12"/>
                <a:gd name="T17" fmla="*/ 2 h 83"/>
                <a:gd name="T18" fmla="*/ 8 w 12"/>
                <a:gd name="T1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83">
                  <a:moveTo>
                    <a:pt x="8" y="0"/>
                  </a:moveTo>
                  <a:cubicBezTo>
                    <a:pt x="9" y="0"/>
                    <a:pt x="9" y="1"/>
                    <a:pt x="10" y="1"/>
                  </a:cubicBezTo>
                  <a:cubicBezTo>
                    <a:pt x="11" y="1"/>
                    <a:pt x="12" y="3"/>
                    <a:pt x="11" y="5"/>
                  </a:cubicBezTo>
                  <a:cubicBezTo>
                    <a:pt x="11" y="5"/>
                    <a:pt x="6" y="18"/>
                    <a:pt x="6" y="43"/>
                  </a:cubicBezTo>
                  <a:cubicBezTo>
                    <a:pt x="6" y="67"/>
                    <a:pt x="11" y="78"/>
                    <a:pt x="11" y="78"/>
                  </a:cubicBezTo>
                  <a:cubicBezTo>
                    <a:pt x="12" y="80"/>
                    <a:pt x="11" y="82"/>
                    <a:pt x="10" y="83"/>
                  </a:cubicBezTo>
                  <a:cubicBezTo>
                    <a:pt x="8" y="83"/>
                    <a:pt x="6" y="83"/>
                    <a:pt x="5" y="81"/>
                  </a:cubicBezTo>
                  <a:cubicBezTo>
                    <a:pt x="5" y="81"/>
                    <a:pt x="0" y="68"/>
                    <a:pt x="0" y="43"/>
                  </a:cubicBezTo>
                  <a:cubicBezTo>
                    <a:pt x="0" y="17"/>
                    <a:pt x="5" y="3"/>
                    <a:pt x="5" y="2"/>
                  </a:cubicBezTo>
                  <a:cubicBezTo>
                    <a:pt x="6" y="1"/>
                    <a:pt x="7" y="0"/>
                    <a:pt x="8" y="0"/>
                  </a:cubicBezTo>
                  <a:close/>
                </a:path>
              </a:pathLst>
            </a:custGeom>
            <a:solidFill>
              <a:srgbClr val="8DC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70"/>
            <p:cNvSpPr>
              <a:spLocks/>
            </p:cNvSpPr>
            <p:nvPr/>
          </p:nvSpPr>
          <p:spPr bwMode="auto">
            <a:xfrm>
              <a:off x="9214352" y="5654784"/>
              <a:ext cx="1052498" cy="263887"/>
            </a:xfrm>
            <a:custGeom>
              <a:avLst/>
              <a:gdLst>
                <a:gd name="T0" fmla="*/ 42 w 430"/>
                <a:gd name="T1" fmla="*/ 108 h 108"/>
                <a:gd name="T2" fmla="*/ 430 w 430"/>
                <a:gd name="T3" fmla="*/ 108 h 108"/>
                <a:gd name="T4" fmla="*/ 430 w 430"/>
                <a:gd name="T5" fmla="*/ 92 h 108"/>
                <a:gd name="T6" fmla="*/ 202 w 430"/>
                <a:gd name="T7" fmla="*/ 92 h 108"/>
                <a:gd name="T8" fmla="*/ 176 w 430"/>
                <a:gd name="T9" fmla="*/ 65 h 108"/>
                <a:gd name="T10" fmla="*/ 176 w 430"/>
                <a:gd name="T11" fmla="*/ 42 h 108"/>
                <a:gd name="T12" fmla="*/ 202 w 430"/>
                <a:gd name="T13" fmla="*/ 16 h 108"/>
                <a:gd name="T14" fmla="*/ 430 w 430"/>
                <a:gd name="T15" fmla="*/ 16 h 108"/>
                <a:gd name="T16" fmla="*/ 430 w 430"/>
                <a:gd name="T17" fmla="*/ 0 h 108"/>
                <a:gd name="T18" fmla="*/ 42 w 430"/>
                <a:gd name="T19" fmla="*/ 0 h 108"/>
                <a:gd name="T20" fmla="*/ 0 w 430"/>
                <a:gd name="T21" fmla="*/ 42 h 108"/>
                <a:gd name="T22" fmla="*/ 0 w 430"/>
                <a:gd name="T23" fmla="*/ 65 h 108"/>
                <a:gd name="T24" fmla="*/ 42 w 430"/>
                <a:gd name="T25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0" h="108">
                  <a:moveTo>
                    <a:pt x="42" y="108"/>
                  </a:moveTo>
                  <a:cubicBezTo>
                    <a:pt x="430" y="108"/>
                    <a:pt x="430" y="108"/>
                    <a:pt x="430" y="108"/>
                  </a:cubicBezTo>
                  <a:cubicBezTo>
                    <a:pt x="430" y="92"/>
                    <a:pt x="430" y="92"/>
                    <a:pt x="430" y="92"/>
                  </a:cubicBezTo>
                  <a:cubicBezTo>
                    <a:pt x="202" y="92"/>
                    <a:pt x="202" y="92"/>
                    <a:pt x="202" y="92"/>
                  </a:cubicBezTo>
                  <a:cubicBezTo>
                    <a:pt x="188" y="92"/>
                    <a:pt x="176" y="80"/>
                    <a:pt x="176" y="65"/>
                  </a:cubicBezTo>
                  <a:cubicBezTo>
                    <a:pt x="176" y="42"/>
                    <a:pt x="176" y="42"/>
                    <a:pt x="176" y="42"/>
                  </a:cubicBezTo>
                  <a:cubicBezTo>
                    <a:pt x="176" y="27"/>
                    <a:pt x="188" y="16"/>
                    <a:pt x="202" y="16"/>
                  </a:cubicBezTo>
                  <a:cubicBezTo>
                    <a:pt x="430" y="16"/>
                    <a:pt x="430" y="16"/>
                    <a:pt x="430" y="16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89"/>
                    <a:pt x="19" y="108"/>
                    <a:pt x="42" y="108"/>
                  </a:cubicBezTo>
                  <a:close/>
                </a:path>
              </a:pathLst>
            </a:custGeom>
            <a:solidFill>
              <a:srgbClr val="AF6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71"/>
            <p:cNvSpPr>
              <a:spLocks/>
            </p:cNvSpPr>
            <p:nvPr/>
          </p:nvSpPr>
          <p:spPr bwMode="auto">
            <a:xfrm>
              <a:off x="9109102" y="5654784"/>
              <a:ext cx="594890" cy="263887"/>
            </a:xfrm>
            <a:custGeom>
              <a:avLst/>
              <a:gdLst>
                <a:gd name="T0" fmla="*/ 43 w 243"/>
                <a:gd name="T1" fmla="*/ 108 h 108"/>
                <a:gd name="T2" fmla="*/ 243 w 243"/>
                <a:gd name="T3" fmla="*/ 108 h 108"/>
                <a:gd name="T4" fmla="*/ 201 w 243"/>
                <a:gd name="T5" fmla="*/ 65 h 108"/>
                <a:gd name="T6" fmla="*/ 201 w 243"/>
                <a:gd name="T7" fmla="*/ 42 h 108"/>
                <a:gd name="T8" fmla="*/ 243 w 243"/>
                <a:gd name="T9" fmla="*/ 0 h 108"/>
                <a:gd name="T10" fmla="*/ 43 w 243"/>
                <a:gd name="T11" fmla="*/ 0 h 108"/>
                <a:gd name="T12" fmla="*/ 0 w 243"/>
                <a:gd name="T13" fmla="*/ 42 h 108"/>
                <a:gd name="T14" fmla="*/ 0 w 243"/>
                <a:gd name="T15" fmla="*/ 65 h 108"/>
                <a:gd name="T16" fmla="*/ 43 w 243"/>
                <a:gd name="T1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3" h="108">
                  <a:moveTo>
                    <a:pt x="43" y="108"/>
                  </a:moveTo>
                  <a:cubicBezTo>
                    <a:pt x="243" y="108"/>
                    <a:pt x="243" y="108"/>
                    <a:pt x="243" y="108"/>
                  </a:cubicBezTo>
                  <a:cubicBezTo>
                    <a:pt x="219" y="108"/>
                    <a:pt x="201" y="89"/>
                    <a:pt x="201" y="65"/>
                  </a:cubicBezTo>
                  <a:cubicBezTo>
                    <a:pt x="201" y="42"/>
                    <a:pt x="201" y="42"/>
                    <a:pt x="201" y="42"/>
                  </a:cubicBezTo>
                  <a:cubicBezTo>
                    <a:pt x="201" y="19"/>
                    <a:pt x="219" y="0"/>
                    <a:pt x="2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89"/>
                    <a:pt x="19" y="108"/>
                    <a:pt x="43" y="108"/>
                  </a:cubicBezTo>
                  <a:close/>
                </a:path>
              </a:pathLst>
            </a:custGeom>
            <a:solidFill>
              <a:srgbClr val="894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72"/>
            <p:cNvSpPr>
              <a:spLocks/>
            </p:cNvSpPr>
            <p:nvPr/>
          </p:nvSpPr>
          <p:spPr bwMode="auto">
            <a:xfrm>
              <a:off x="9345533" y="5962907"/>
              <a:ext cx="674209" cy="193721"/>
            </a:xfrm>
            <a:custGeom>
              <a:avLst/>
              <a:gdLst>
                <a:gd name="T0" fmla="*/ 242 w 275"/>
                <a:gd name="T1" fmla="*/ 79 h 79"/>
                <a:gd name="T2" fmla="*/ 275 w 275"/>
                <a:gd name="T3" fmla="*/ 45 h 79"/>
                <a:gd name="T4" fmla="*/ 275 w 275"/>
                <a:gd name="T5" fmla="*/ 34 h 79"/>
                <a:gd name="T6" fmla="*/ 242 w 275"/>
                <a:gd name="T7" fmla="*/ 0 h 79"/>
                <a:gd name="T8" fmla="*/ 0 w 275"/>
                <a:gd name="T9" fmla="*/ 0 h 79"/>
                <a:gd name="T10" fmla="*/ 15 w 275"/>
                <a:gd name="T11" fmla="*/ 38 h 79"/>
                <a:gd name="T12" fmla="*/ 0 w 275"/>
                <a:gd name="T13" fmla="*/ 79 h 79"/>
                <a:gd name="T14" fmla="*/ 242 w 275"/>
                <a:gd name="T1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79">
                  <a:moveTo>
                    <a:pt x="242" y="79"/>
                  </a:moveTo>
                  <a:cubicBezTo>
                    <a:pt x="260" y="79"/>
                    <a:pt x="275" y="64"/>
                    <a:pt x="275" y="45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5" y="16"/>
                    <a:pt x="260" y="0"/>
                    <a:pt x="2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5" y="9"/>
                    <a:pt x="15" y="38"/>
                  </a:cubicBezTo>
                  <a:cubicBezTo>
                    <a:pt x="15" y="71"/>
                    <a:pt x="0" y="79"/>
                    <a:pt x="0" y="79"/>
                  </a:cubicBezTo>
                  <a:lnTo>
                    <a:pt x="242" y="79"/>
                  </a:lnTo>
                  <a:close/>
                </a:path>
              </a:pathLst>
            </a:custGeom>
            <a:solidFill>
              <a:srgbClr val="E2E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73"/>
            <p:cNvSpPr>
              <a:spLocks/>
            </p:cNvSpPr>
            <p:nvPr/>
          </p:nvSpPr>
          <p:spPr bwMode="auto">
            <a:xfrm>
              <a:off x="9287569" y="5914095"/>
              <a:ext cx="996060" cy="292869"/>
            </a:xfrm>
            <a:custGeom>
              <a:avLst/>
              <a:gdLst>
                <a:gd name="T0" fmla="*/ 353 w 407"/>
                <a:gd name="T1" fmla="*/ 0 h 120"/>
                <a:gd name="T2" fmla="*/ 0 w 407"/>
                <a:gd name="T3" fmla="*/ 0 h 120"/>
                <a:gd name="T4" fmla="*/ 0 w 407"/>
                <a:gd name="T5" fmla="*/ 20 h 120"/>
                <a:gd name="T6" fmla="*/ 266 w 407"/>
                <a:gd name="T7" fmla="*/ 20 h 120"/>
                <a:gd name="T8" fmla="*/ 299 w 407"/>
                <a:gd name="T9" fmla="*/ 54 h 120"/>
                <a:gd name="T10" fmla="*/ 299 w 407"/>
                <a:gd name="T11" fmla="*/ 65 h 120"/>
                <a:gd name="T12" fmla="*/ 266 w 407"/>
                <a:gd name="T13" fmla="*/ 99 h 120"/>
                <a:gd name="T14" fmla="*/ 0 w 407"/>
                <a:gd name="T15" fmla="*/ 99 h 120"/>
                <a:gd name="T16" fmla="*/ 0 w 407"/>
                <a:gd name="T17" fmla="*/ 120 h 120"/>
                <a:gd name="T18" fmla="*/ 353 w 407"/>
                <a:gd name="T19" fmla="*/ 120 h 120"/>
                <a:gd name="T20" fmla="*/ 407 w 407"/>
                <a:gd name="T21" fmla="*/ 65 h 120"/>
                <a:gd name="T22" fmla="*/ 407 w 407"/>
                <a:gd name="T23" fmla="*/ 54 h 120"/>
                <a:gd name="T24" fmla="*/ 353 w 407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7" h="120">
                  <a:moveTo>
                    <a:pt x="35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66" y="20"/>
                    <a:pt x="266" y="20"/>
                    <a:pt x="266" y="20"/>
                  </a:cubicBezTo>
                  <a:cubicBezTo>
                    <a:pt x="284" y="20"/>
                    <a:pt x="299" y="36"/>
                    <a:pt x="299" y="54"/>
                  </a:cubicBezTo>
                  <a:cubicBezTo>
                    <a:pt x="299" y="65"/>
                    <a:pt x="299" y="65"/>
                    <a:pt x="299" y="65"/>
                  </a:cubicBezTo>
                  <a:cubicBezTo>
                    <a:pt x="299" y="84"/>
                    <a:pt x="284" y="99"/>
                    <a:pt x="266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353" y="120"/>
                    <a:pt x="353" y="120"/>
                    <a:pt x="353" y="120"/>
                  </a:cubicBezTo>
                  <a:cubicBezTo>
                    <a:pt x="383" y="120"/>
                    <a:pt x="407" y="95"/>
                    <a:pt x="407" y="65"/>
                  </a:cubicBezTo>
                  <a:cubicBezTo>
                    <a:pt x="407" y="54"/>
                    <a:pt x="407" y="54"/>
                    <a:pt x="407" y="54"/>
                  </a:cubicBezTo>
                  <a:cubicBezTo>
                    <a:pt x="407" y="24"/>
                    <a:pt x="383" y="0"/>
                    <a:pt x="353" y="0"/>
                  </a:cubicBezTo>
                  <a:close/>
                </a:path>
              </a:pathLst>
            </a:custGeom>
            <a:solidFill>
              <a:srgbClr val="FBC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74"/>
            <p:cNvSpPr>
              <a:spLocks/>
            </p:cNvSpPr>
            <p:nvPr/>
          </p:nvSpPr>
          <p:spPr bwMode="auto">
            <a:xfrm>
              <a:off x="9287569" y="5914095"/>
              <a:ext cx="802339" cy="292869"/>
            </a:xfrm>
            <a:custGeom>
              <a:avLst/>
              <a:gdLst>
                <a:gd name="T0" fmla="*/ 266 w 328"/>
                <a:gd name="T1" fmla="*/ 99 h 120"/>
                <a:gd name="T2" fmla="*/ 299 w 328"/>
                <a:gd name="T3" fmla="*/ 65 h 120"/>
                <a:gd name="T4" fmla="*/ 299 w 328"/>
                <a:gd name="T5" fmla="*/ 54 h 120"/>
                <a:gd name="T6" fmla="*/ 266 w 328"/>
                <a:gd name="T7" fmla="*/ 20 h 120"/>
                <a:gd name="T8" fmla="*/ 0 w 328"/>
                <a:gd name="T9" fmla="*/ 20 h 120"/>
                <a:gd name="T10" fmla="*/ 0 w 328"/>
                <a:gd name="T11" fmla="*/ 0 h 120"/>
                <a:gd name="T12" fmla="*/ 274 w 328"/>
                <a:gd name="T13" fmla="*/ 0 h 120"/>
                <a:gd name="T14" fmla="*/ 328 w 328"/>
                <a:gd name="T15" fmla="*/ 54 h 120"/>
                <a:gd name="T16" fmla="*/ 328 w 328"/>
                <a:gd name="T17" fmla="*/ 65 h 120"/>
                <a:gd name="T18" fmla="*/ 274 w 328"/>
                <a:gd name="T19" fmla="*/ 120 h 120"/>
                <a:gd name="T20" fmla="*/ 0 w 328"/>
                <a:gd name="T21" fmla="*/ 120 h 120"/>
                <a:gd name="T22" fmla="*/ 0 w 328"/>
                <a:gd name="T23" fmla="*/ 99 h 120"/>
                <a:gd name="T24" fmla="*/ 266 w 328"/>
                <a:gd name="T25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8" h="120">
                  <a:moveTo>
                    <a:pt x="266" y="99"/>
                  </a:moveTo>
                  <a:cubicBezTo>
                    <a:pt x="284" y="99"/>
                    <a:pt x="299" y="84"/>
                    <a:pt x="299" y="65"/>
                  </a:cubicBezTo>
                  <a:cubicBezTo>
                    <a:pt x="299" y="54"/>
                    <a:pt x="299" y="54"/>
                    <a:pt x="299" y="54"/>
                  </a:cubicBezTo>
                  <a:cubicBezTo>
                    <a:pt x="299" y="36"/>
                    <a:pt x="284" y="20"/>
                    <a:pt x="266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304" y="0"/>
                    <a:pt x="328" y="24"/>
                    <a:pt x="328" y="54"/>
                  </a:cubicBezTo>
                  <a:cubicBezTo>
                    <a:pt x="328" y="65"/>
                    <a:pt x="328" y="65"/>
                    <a:pt x="328" y="65"/>
                  </a:cubicBezTo>
                  <a:cubicBezTo>
                    <a:pt x="328" y="95"/>
                    <a:pt x="304" y="120"/>
                    <a:pt x="274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99"/>
                    <a:pt x="0" y="99"/>
                    <a:pt x="0" y="99"/>
                  </a:cubicBezTo>
                  <a:lnTo>
                    <a:pt x="266" y="99"/>
                  </a:lnTo>
                  <a:close/>
                </a:path>
              </a:pathLst>
            </a:custGeom>
            <a:solidFill>
              <a:srgbClr val="ED9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75"/>
            <p:cNvSpPr>
              <a:spLocks/>
            </p:cNvSpPr>
            <p:nvPr/>
          </p:nvSpPr>
          <p:spPr bwMode="auto">
            <a:xfrm>
              <a:off x="9943474" y="5964432"/>
              <a:ext cx="76268" cy="192195"/>
            </a:xfrm>
            <a:custGeom>
              <a:avLst/>
              <a:gdLst>
                <a:gd name="T0" fmla="*/ 0 w 31"/>
                <a:gd name="T1" fmla="*/ 0 h 78"/>
                <a:gd name="T2" fmla="*/ 31 w 31"/>
                <a:gd name="T3" fmla="*/ 33 h 78"/>
                <a:gd name="T4" fmla="*/ 31 w 31"/>
                <a:gd name="T5" fmla="*/ 44 h 78"/>
                <a:gd name="T6" fmla="*/ 0 w 31"/>
                <a:gd name="T7" fmla="*/ 78 h 78"/>
                <a:gd name="T8" fmla="*/ 6 w 31"/>
                <a:gd name="T9" fmla="*/ 38 h 78"/>
                <a:gd name="T10" fmla="*/ 0 w 31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78">
                  <a:moveTo>
                    <a:pt x="0" y="0"/>
                  </a:moveTo>
                  <a:cubicBezTo>
                    <a:pt x="18" y="1"/>
                    <a:pt x="31" y="16"/>
                    <a:pt x="31" y="3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62"/>
                    <a:pt x="18" y="77"/>
                    <a:pt x="0" y="78"/>
                  </a:cubicBezTo>
                  <a:cubicBezTo>
                    <a:pt x="0" y="78"/>
                    <a:pt x="6" y="63"/>
                    <a:pt x="6" y="38"/>
                  </a:cubicBezTo>
                  <a:cubicBezTo>
                    <a:pt x="6" y="1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76"/>
            <p:cNvSpPr>
              <a:spLocks/>
            </p:cNvSpPr>
            <p:nvPr/>
          </p:nvSpPr>
          <p:spPr bwMode="auto">
            <a:xfrm>
              <a:off x="9191472" y="4855496"/>
              <a:ext cx="797763" cy="181518"/>
            </a:xfrm>
            <a:custGeom>
              <a:avLst/>
              <a:gdLst>
                <a:gd name="T0" fmla="*/ 26 w 326"/>
                <a:gd name="T1" fmla="*/ 0 h 74"/>
                <a:gd name="T2" fmla="*/ 0 w 326"/>
                <a:gd name="T3" fmla="*/ 26 h 74"/>
                <a:gd name="T4" fmla="*/ 0 w 326"/>
                <a:gd name="T5" fmla="*/ 49 h 74"/>
                <a:gd name="T6" fmla="*/ 26 w 326"/>
                <a:gd name="T7" fmla="*/ 74 h 74"/>
                <a:gd name="T8" fmla="*/ 326 w 326"/>
                <a:gd name="T9" fmla="*/ 74 h 74"/>
                <a:gd name="T10" fmla="*/ 316 w 326"/>
                <a:gd name="T11" fmla="*/ 39 h 74"/>
                <a:gd name="T12" fmla="*/ 326 w 326"/>
                <a:gd name="T13" fmla="*/ 0 h 74"/>
                <a:gd name="T14" fmla="*/ 26 w 326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74">
                  <a:moveTo>
                    <a:pt x="26" y="0"/>
                  </a:moveTo>
                  <a:cubicBezTo>
                    <a:pt x="11" y="0"/>
                    <a:pt x="0" y="12"/>
                    <a:pt x="0" y="2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3"/>
                    <a:pt x="11" y="74"/>
                    <a:pt x="26" y="74"/>
                  </a:cubicBezTo>
                  <a:cubicBezTo>
                    <a:pt x="326" y="74"/>
                    <a:pt x="326" y="74"/>
                    <a:pt x="326" y="74"/>
                  </a:cubicBezTo>
                  <a:cubicBezTo>
                    <a:pt x="326" y="74"/>
                    <a:pt x="316" y="61"/>
                    <a:pt x="316" y="39"/>
                  </a:cubicBezTo>
                  <a:cubicBezTo>
                    <a:pt x="316" y="14"/>
                    <a:pt x="326" y="0"/>
                    <a:pt x="3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E4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77"/>
            <p:cNvSpPr>
              <a:spLocks/>
            </p:cNvSpPr>
            <p:nvPr/>
          </p:nvSpPr>
          <p:spPr bwMode="auto">
            <a:xfrm>
              <a:off x="9369939" y="4855496"/>
              <a:ext cx="135757" cy="181518"/>
            </a:xfrm>
            <a:custGeom>
              <a:avLst/>
              <a:gdLst>
                <a:gd name="T0" fmla="*/ 0 w 55"/>
                <a:gd name="T1" fmla="*/ 74 h 74"/>
                <a:gd name="T2" fmla="*/ 55 w 55"/>
                <a:gd name="T3" fmla="*/ 74 h 74"/>
                <a:gd name="T4" fmla="*/ 49 w 55"/>
                <a:gd name="T5" fmla="*/ 38 h 74"/>
                <a:gd name="T6" fmla="*/ 55 w 55"/>
                <a:gd name="T7" fmla="*/ 0 h 74"/>
                <a:gd name="T8" fmla="*/ 0 w 55"/>
                <a:gd name="T9" fmla="*/ 0 h 74"/>
                <a:gd name="T10" fmla="*/ 0 w 55"/>
                <a:gd name="T1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74">
                  <a:moveTo>
                    <a:pt x="0" y="74"/>
                  </a:move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49" y="63"/>
                    <a:pt x="49" y="38"/>
                  </a:cubicBezTo>
                  <a:cubicBezTo>
                    <a:pt x="49" y="13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78"/>
            <p:cNvSpPr>
              <a:spLocks/>
            </p:cNvSpPr>
            <p:nvPr/>
          </p:nvSpPr>
          <p:spPr bwMode="auto">
            <a:xfrm>
              <a:off x="9482815" y="4847869"/>
              <a:ext cx="28982" cy="198297"/>
            </a:xfrm>
            <a:custGeom>
              <a:avLst/>
              <a:gdLst>
                <a:gd name="T0" fmla="*/ 9 w 12"/>
                <a:gd name="T1" fmla="*/ 0 h 81"/>
                <a:gd name="T2" fmla="*/ 10 w 12"/>
                <a:gd name="T3" fmla="*/ 1 h 81"/>
                <a:gd name="T4" fmla="*/ 12 w 12"/>
                <a:gd name="T5" fmla="*/ 5 h 81"/>
                <a:gd name="T6" fmla="*/ 6 w 12"/>
                <a:gd name="T7" fmla="*/ 41 h 81"/>
                <a:gd name="T8" fmla="*/ 11 w 12"/>
                <a:gd name="T9" fmla="*/ 76 h 81"/>
                <a:gd name="T10" fmla="*/ 10 w 12"/>
                <a:gd name="T11" fmla="*/ 80 h 81"/>
                <a:gd name="T12" fmla="*/ 6 w 12"/>
                <a:gd name="T13" fmla="*/ 78 h 81"/>
                <a:gd name="T14" fmla="*/ 0 w 12"/>
                <a:gd name="T15" fmla="*/ 41 h 81"/>
                <a:gd name="T16" fmla="*/ 6 w 12"/>
                <a:gd name="T17" fmla="*/ 2 h 81"/>
                <a:gd name="T18" fmla="*/ 9 w 12"/>
                <a:gd name="T1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81">
                  <a:moveTo>
                    <a:pt x="9" y="0"/>
                  </a:moveTo>
                  <a:cubicBezTo>
                    <a:pt x="9" y="0"/>
                    <a:pt x="9" y="0"/>
                    <a:pt x="10" y="1"/>
                  </a:cubicBezTo>
                  <a:cubicBezTo>
                    <a:pt x="11" y="1"/>
                    <a:pt x="12" y="3"/>
                    <a:pt x="12" y="5"/>
                  </a:cubicBezTo>
                  <a:cubicBezTo>
                    <a:pt x="11" y="5"/>
                    <a:pt x="6" y="17"/>
                    <a:pt x="6" y="41"/>
                  </a:cubicBezTo>
                  <a:cubicBezTo>
                    <a:pt x="6" y="64"/>
                    <a:pt x="11" y="76"/>
                    <a:pt x="11" y="76"/>
                  </a:cubicBezTo>
                  <a:cubicBezTo>
                    <a:pt x="12" y="77"/>
                    <a:pt x="12" y="79"/>
                    <a:pt x="10" y="80"/>
                  </a:cubicBezTo>
                  <a:cubicBezTo>
                    <a:pt x="8" y="81"/>
                    <a:pt x="7" y="80"/>
                    <a:pt x="6" y="78"/>
                  </a:cubicBezTo>
                  <a:cubicBezTo>
                    <a:pt x="6" y="78"/>
                    <a:pt x="0" y="66"/>
                    <a:pt x="0" y="41"/>
                  </a:cubicBezTo>
                  <a:cubicBezTo>
                    <a:pt x="0" y="16"/>
                    <a:pt x="6" y="3"/>
                    <a:pt x="6" y="2"/>
                  </a:cubicBezTo>
                  <a:cubicBezTo>
                    <a:pt x="6" y="1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8DC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79"/>
            <p:cNvSpPr>
              <a:spLocks/>
            </p:cNvSpPr>
            <p:nvPr/>
          </p:nvSpPr>
          <p:spPr bwMode="auto">
            <a:xfrm>
              <a:off x="9034360" y="4818888"/>
              <a:ext cx="974704" cy="254735"/>
            </a:xfrm>
            <a:custGeom>
              <a:avLst/>
              <a:gdLst>
                <a:gd name="T0" fmla="*/ 40 w 398"/>
                <a:gd name="T1" fmla="*/ 104 h 104"/>
                <a:gd name="T2" fmla="*/ 398 w 398"/>
                <a:gd name="T3" fmla="*/ 104 h 104"/>
                <a:gd name="T4" fmla="*/ 398 w 398"/>
                <a:gd name="T5" fmla="*/ 89 h 104"/>
                <a:gd name="T6" fmla="*/ 195 w 398"/>
                <a:gd name="T7" fmla="*/ 89 h 104"/>
                <a:gd name="T8" fmla="*/ 170 w 398"/>
                <a:gd name="T9" fmla="*/ 64 h 104"/>
                <a:gd name="T10" fmla="*/ 170 w 398"/>
                <a:gd name="T11" fmla="*/ 41 h 104"/>
                <a:gd name="T12" fmla="*/ 195 w 398"/>
                <a:gd name="T13" fmla="*/ 15 h 104"/>
                <a:gd name="T14" fmla="*/ 398 w 398"/>
                <a:gd name="T15" fmla="*/ 15 h 104"/>
                <a:gd name="T16" fmla="*/ 398 w 398"/>
                <a:gd name="T17" fmla="*/ 0 h 104"/>
                <a:gd name="T18" fmla="*/ 40 w 398"/>
                <a:gd name="T19" fmla="*/ 0 h 104"/>
                <a:gd name="T20" fmla="*/ 0 w 398"/>
                <a:gd name="T21" fmla="*/ 41 h 104"/>
                <a:gd name="T22" fmla="*/ 0 w 398"/>
                <a:gd name="T23" fmla="*/ 64 h 104"/>
                <a:gd name="T24" fmla="*/ 40 w 398"/>
                <a:gd name="T2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8" h="104">
                  <a:moveTo>
                    <a:pt x="40" y="104"/>
                  </a:moveTo>
                  <a:cubicBezTo>
                    <a:pt x="398" y="104"/>
                    <a:pt x="398" y="104"/>
                    <a:pt x="398" y="104"/>
                  </a:cubicBezTo>
                  <a:cubicBezTo>
                    <a:pt x="398" y="89"/>
                    <a:pt x="398" y="89"/>
                    <a:pt x="398" y="89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181" y="89"/>
                    <a:pt x="170" y="78"/>
                    <a:pt x="170" y="64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27"/>
                    <a:pt x="181" y="15"/>
                    <a:pt x="195" y="15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86"/>
                    <a:pt x="18" y="104"/>
                    <a:pt x="40" y="104"/>
                  </a:cubicBezTo>
                </a:path>
              </a:pathLst>
            </a:custGeom>
            <a:solidFill>
              <a:srgbClr val="01A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80"/>
            <p:cNvSpPr>
              <a:spLocks/>
            </p:cNvSpPr>
            <p:nvPr/>
          </p:nvSpPr>
          <p:spPr bwMode="auto">
            <a:xfrm>
              <a:off x="9220453" y="4818888"/>
              <a:ext cx="286768" cy="0"/>
            </a:xfrm>
            <a:custGeom>
              <a:avLst/>
              <a:gdLst>
                <a:gd name="T0" fmla="*/ 117 w 117"/>
                <a:gd name="T1" fmla="*/ 0 w 117"/>
                <a:gd name="T2" fmla="*/ 116 w 117"/>
                <a:gd name="T3" fmla="*/ 117 w 11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7">
                  <a:moveTo>
                    <a:pt x="1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7" y="0"/>
                    <a:pt x="117" y="0"/>
                    <a:pt x="117" y="0"/>
                  </a:cubicBezTo>
                </a:path>
              </a:pathLst>
            </a:custGeom>
            <a:solidFill>
              <a:srgbClr val="9027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81"/>
            <p:cNvSpPr>
              <a:spLocks/>
            </p:cNvSpPr>
            <p:nvPr/>
          </p:nvSpPr>
          <p:spPr bwMode="auto">
            <a:xfrm>
              <a:off x="9034360" y="4818888"/>
              <a:ext cx="472861" cy="254735"/>
            </a:xfrm>
            <a:custGeom>
              <a:avLst/>
              <a:gdLst>
                <a:gd name="T0" fmla="*/ 40 w 193"/>
                <a:gd name="T1" fmla="*/ 0 h 104"/>
                <a:gd name="T2" fmla="*/ 0 w 193"/>
                <a:gd name="T3" fmla="*/ 41 h 104"/>
                <a:gd name="T4" fmla="*/ 0 w 193"/>
                <a:gd name="T5" fmla="*/ 64 h 104"/>
                <a:gd name="T6" fmla="*/ 40 w 193"/>
                <a:gd name="T7" fmla="*/ 104 h 104"/>
                <a:gd name="T8" fmla="*/ 193 w 193"/>
                <a:gd name="T9" fmla="*/ 104 h 104"/>
                <a:gd name="T10" fmla="*/ 193 w 193"/>
                <a:gd name="T11" fmla="*/ 104 h 104"/>
                <a:gd name="T12" fmla="*/ 152 w 193"/>
                <a:gd name="T13" fmla="*/ 64 h 104"/>
                <a:gd name="T14" fmla="*/ 152 w 193"/>
                <a:gd name="T15" fmla="*/ 41 h 104"/>
                <a:gd name="T16" fmla="*/ 192 w 193"/>
                <a:gd name="T17" fmla="*/ 0 h 104"/>
                <a:gd name="T18" fmla="*/ 76 w 193"/>
                <a:gd name="T19" fmla="*/ 0 h 104"/>
                <a:gd name="T20" fmla="*/ 40 w 193"/>
                <a:gd name="T2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3" h="104">
                  <a:moveTo>
                    <a:pt x="40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86"/>
                    <a:pt x="18" y="104"/>
                    <a:pt x="40" y="104"/>
                  </a:cubicBezTo>
                  <a:cubicBezTo>
                    <a:pt x="193" y="104"/>
                    <a:pt x="193" y="104"/>
                    <a:pt x="193" y="104"/>
                  </a:cubicBezTo>
                  <a:cubicBezTo>
                    <a:pt x="193" y="104"/>
                    <a:pt x="193" y="104"/>
                    <a:pt x="193" y="104"/>
                  </a:cubicBezTo>
                  <a:cubicBezTo>
                    <a:pt x="170" y="104"/>
                    <a:pt x="152" y="86"/>
                    <a:pt x="152" y="64"/>
                  </a:cubicBezTo>
                  <a:cubicBezTo>
                    <a:pt x="152" y="41"/>
                    <a:pt x="152" y="41"/>
                    <a:pt x="152" y="41"/>
                  </a:cubicBezTo>
                  <a:cubicBezTo>
                    <a:pt x="152" y="18"/>
                    <a:pt x="170" y="0"/>
                    <a:pt x="192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0175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82"/>
            <p:cNvSpPr>
              <a:spLocks/>
            </p:cNvSpPr>
            <p:nvPr/>
          </p:nvSpPr>
          <p:spPr bwMode="auto">
            <a:xfrm>
              <a:off x="9336381" y="4777703"/>
              <a:ext cx="254735" cy="0"/>
            </a:xfrm>
            <a:custGeom>
              <a:avLst/>
              <a:gdLst>
                <a:gd name="T0" fmla="*/ 167 w 167"/>
                <a:gd name="T1" fmla="*/ 167 w 167"/>
                <a:gd name="T2" fmla="*/ 0 w 167"/>
                <a:gd name="T3" fmla="*/ 167 w 167"/>
                <a:gd name="T4" fmla="*/ 167 w 16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67">
                  <a:moveTo>
                    <a:pt x="167" y="0"/>
                  </a:moveTo>
                  <a:lnTo>
                    <a:pt x="167" y="0"/>
                  </a:lnTo>
                  <a:lnTo>
                    <a:pt x="0" y="0"/>
                  </a:lnTo>
                  <a:lnTo>
                    <a:pt x="167" y="0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BEB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83"/>
            <p:cNvSpPr>
              <a:spLocks/>
            </p:cNvSpPr>
            <p:nvPr/>
          </p:nvSpPr>
          <p:spPr bwMode="auto">
            <a:xfrm>
              <a:off x="9336381" y="4777703"/>
              <a:ext cx="254735" cy="0"/>
            </a:xfrm>
            <a:custGeom>
              <a:avLst/>
              <a:gdLst>
                <a:gd name="T0" fmla="*/ 167 w 167"/>
                <a:gd name="T1" fmla="*/ 167 w 167"/>
                <a:gd name="T2" fmla="*/ 0 w 167"/>
                <a:gd name="T3" fmla="*/ 167 w 167"/>
                <a:gd name="T4" fmla="*/ 167 w 16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67">
                  <a:moveTo>
                    <a:pt x="167" y="0"/>
                  </a:moveTo>
                  <a:lnTo>
                    <a:pt x="167" y="0"/>
                  </a:lnTo>
                  <a:lnTo>
                    <a:pt x="0" y="0"/>
                  </a:lnTo>
                  <a:lnTo>
                    <a:pt x="167" y="0"/>
                  </a:lnTo>
                  <a:lnTo>
                    <a:pt x="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Rectangle 184"/>
            <p:cNvSpPr>
              <a:spLocks noChangeArrowheads="1"/>
            </p:cNvSpPr>
            <p:nvPr/>
          </p:nvSpPr>
          <p:spPr bwMode="auto">
            <a:xfrm>
              <a:off x="9591116" y="4777703"/>
              <a:ext cx="1525" cy="1525"/>
            </a:xfrm>
            <a:prstGeom prst="rect">
              <a:avLst/>
            </a:prstGeom>
            <a:solidFill>
              <a:srgbClr val="B22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85"/>
            <p:cNvSpPr>
              <a:spLocks/>
            </p:cNvSpPr>
            <p:nvPr/>
          </p:nvSpPr>
          <p:spPr bwMode="auto">
            <a:xfrm>
              <a:off x="9591116" y="477770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86"/>
            <p:cNvSpPr>
              <a:spLocks noEditPoints="1"/>
            </p:cNvSpPr>
            <p:nvPr/>
          </p:nvSpPr>
          <p:spPr bwMode="auto">
            <a:xfrm>
              <a:off x="9610945" y="4773127"/>
              <a:ext cx="6101" cy="1525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2 w 3"/>
                <a:gd name="T5" fmla="*/ 0 h 1"/>
                <a:gd name="T6" fmla="*/ 3 w 3"/>
                <a:gd name="T7" fmla="*/ 0 h 1"/>
                <a:gd name="T8" fmla="*/ 2 w 3"/>
                <a:gd name="T9" fmla="*/ 0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</a:path>
              </a:pathLst>
            </a:custGeom>
            <a:solidFill>
              <a:srgbClr val="2D3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87"/>
            <p:cNvSpPr>
              <a:spLocks noEditPoints="1"/>
            </p:cNvSpPr>
            <p:nvPr/>
          </p:nvSpPr>
          <p:spPr bwMode="auto">
            <a:xfrm>
              <a:off x="10033470" y="4818888"/>
              <a:ext cx="3051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1 w 1"/>
                <a:gd name="T7" fmla="*/ 1 w 1"/>
                <a:gd name="T8" fmla="*/ 1 w 1"/>
                <a:gd name="T9" fmla="*/ 1 w 1"/>
                <a:gd name="T10" fmla="*/ 1 w 1"/>
                <a:gd name="T1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7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88"/>
            <p:cNvSpPr>
              <a:spLocks/>
            </p:cNvSpPr>
            <p:nvPr/>
          </p:nvSpPr>
          <p:spPr bwMode="auto">
            <a:xfrm>
              <a:off x="9617047" y="4773127"/>
              <a:ext cx="507945" cy="45761"/>
            </a:xfrm>
            <a:custGeom>
              <a:avLst/>
              <a:gdLst>
                <a:gd name="T0" fmla="*/ 207 w 207"/>
                <a:gd name="T1" fmla="*/ 0 h 19"/>
                <a:gd name="T2" fmla="*/ 34 w 207"/>
                <a:gd name="T3" fmla="*/ 0 h 19"/>
                <a:gd name="T4" fmla="*/ 1 w 207"/>
                <a:gd name="T5" fmla="*/ 19 h 19"/>
                <a:gd name="T6" fmla="*/ 1 w 207"/>
                <a:gd name="T7" fmla="*/ 19 h 19"/>
                <a:gd name="T8" fmla="*/ 0 w 207"/>
                <a:gd name="T9" fmla="*/ 19 h 19"/>
                <a:gd name="T10" fmla="*/ 0 w 207"/>
                <a:gd name="T11" fmla="*/ 19 h 19"/>
                <a:gd name="T12" fmla="*/ 0 w 207"/>
                <a:gd name="T13" fmla="*/ 19 h 19"/>
                <a:gd name="T14" fmla="*/ 160 w 207"/>
                <a:gd name="T15" fmla="*/ 19 h 19"/>
                <a:gd name="T16" fmla="*/ 160 w 207"/>
                <a:gd name="T17" fmla="*/ 19 h 19"/>
                <a:gd name="T18" fmla="*/ 170 w 207"/>
                <a:gd name="T19" fmla="*/ 19 h 19"/>
                <a:gd name="T20" fmla="*/ 170 w 207"/>
                <a:gd name="T21" fmla="*/ 19 h 19"/>
                <a:gd name="T22" fmla="*/ 170 w 207"/>
                <a:gd name="T23" fmla="*/ 19 h 19"/>
                <a:gd name="T24" fmla="*/ 170 w 207"/>
                <a:gd name="T25" fmla="*/ 19 h 19"/>
                <a:gd name="T26" fmla="*/ 170 w 207"/>
                <a:gd name="T27" fmla="*/ 19 h 19"/>
                <a:gd name="T28" fmla="*/ 171 w 207"/>
                <a:gd name="T29" fmla="*/ 19 h 19"/>
                <a:gd name="T30" fmla="*/ 171 w 207"/>
                <a:gd name="T31" fmla="*/ 19 h 19"/>
                <a:gd name="T32" fmla="*/ 171 w 207"/>
                <a:gd name="T33" fmla="*/ 19 h 19"/>
                <a:gd name="T34" fmla="*/ 171 w 207"/>
                <a:gd name="T35" fmla="*/ 19 h 19"/>
                <a:gd name="T36" fmla="*/ 207 w 207"/>
                <a:gd name="T3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7" h="19">
                  <a:moveTo>
                    <a:pt x="207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6" y="11"/>
                    <a:pt x="14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60" y="19"/>
                    <a:pt x="160" y="19"/>
                    <a:pt x="160" y="19"/>
                  </a:cubicBezTo>
                  <a:cubicBezTo>
                    <a:pt x="160" y="19"/>
                    <a:pt x="160" y="19"/>
                    <a:pt x="160" y="19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1" y="19"/>
                    <a:pt x="171" y="19"/>
                    <a:pt x="171" y="19"/>
                  </a:cubicBezTo>
                  <a:cubicBezTo>
                    <a:pt x="171" y="19"/>
                    <a:pt x="171" y="19"/>
                    <a:pt x="171" y="19"/>
                  </a:cubicBezTo>
                  <a:cubicBezTo>
                    <a:pt x="171" y="19"/>
                    <a:pt x="171" y="19"/>
                    <a:pt x="171" y="19"/>
                  </a:cubicBezTo>
                  <a:cubicBezTo>
                    <a:pt x="171" y="19"/>
                    <a:pt x="171" y="19"/>
                    <a:pt x="171" y="19"/>
                  </a:cubicBezTo>
                  <a:cubicBezTo>
                    <a:pt x="186" y="19"/>
                    <a:pt x="199" y="11"/>
                    <a:pt x="207" y="0"/>
                  </a:cubicBezTo>
                </a:path>
              </a:pathLst>
            </a:custGeom>
            <a:solidFill>
              <a:srgbClr val="CD5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89"/>
            <p:cNvSpPr>
              <a:spLocks noEditPoints="1"/>
            </p:cNvSpPr>
            <p:nvPr/>
          </p:nvSpPr>
          <p:spPr bwMode="auto">
            <a:xfrm>
              <a:off x="9617047" y="4773127"/>
              <a:ext cx="83895" cy="45761"/>
            </a:xfrm>
            <a:custGeom>
              <a:avLst/>
              <a:gdLst>
                <a:gd name="T0" fmla="*/ 0 w 34"/>
                <a:gd name="T1" fmla="*/ 19 h 19"/>
                <a:gd name="T2" fmla="*/ 0 w 34"/>
                <a:gd name="T3" fmla="*/ 19 h 19"/>
                <a:gd name="T4" fmla="*/ 0 w 34"/>
                <a:gd name="T5" fmla="*/ 19 h 19"/>
                <a:gd name="T6" fmla="*/ 0 w 34"/>
                <a:gd name="T7" fmla="*/ 19 h 19"/>
                <a:gd name="T8" fmla="*/ 1 w 34"/>
                <a:gd name="T9" fmla="*/ 19 h 19"/>
                <a:gd name="T10" fmla="*/ 0 w 34"/>
                <a:gd name="T11" fmla="*/ 19 h 19"/>
                <a:gd name="T12" fmla="*/ 1 w 34"/>
                <a:gd name="T13" fmla="*/ 19 h 19"/>
                <a:gd name="T14" fmla="*/ 34 w 34"/>
                <a:gd name="T15" fmla="*/ 0 h 19"/>
                <a:gd name="T16" fmla="*/ 34 w 34"/>
                <a:gd name="T17" fmla="*/ 0 h 19"/>
                <a:gd name="T18" fmla="*/ 1 w 34"/>
                <a:gd name="T19" fmla="*/ 19 h 19"/>
                <a:gd name="T20" fmla="*/ 34 w 34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19"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1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1" y="19"/>
                  </a:cubicBezTo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6" y="11"/>
                    <a:pt x="14" y="18"/>
                    <a:pt x="1" y="19"/>
                  </a:cubicBezTo>
                  <a:cubicBezTo>
                    <a:pt x="14" y="18"/>
                    <a:pt x="26" y="11"/>
                    <a:pt x="34" y="0"/>
                  </a:cubicBezTo>
                </a:path>
              </a:pathLst>
            </a:custGeom>
            <a:solidFill>
              <a:srgbClr val="B22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90"/>
            <p:cNvSpPr>
              <a:spLocks/>
            </p:cNvSpPr>
            <p:nvPr/>
          </p:nvSpPr>
          <p:spPr bwMode="auto">
            <a:xfrm>
              <a:off x="9607895" y="4818888"/>
              <a:ext cx="401169" cy="0"/>
            </a:xfrm>
            <a:custGeom>
              <a:avLst/>
              <a:gdLst>
                <a:gd name="T0" fmla="*/ 4 w 164"/>
                <a:gd name="T1" fmla="*/ 0 w 164"/>
                <a:gd name="T2" fmla="*/ 164 w 164"/>
                <a:gd name="T3" fmla="*/ 164 w 164"/>
                <a:gd name="T4" fmla="*/ 4 w 164"/>
                <a:gd name="T5" fmla="*/ 4 w 16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64">
                  <a:moveTo>
                    <a:pt x="4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018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91"/>
            <p:cNvSpPr>
              <a:spLocks/>
            </p:cNvSpPr>
            <p:nvPr/>
          </p:nvSpPr>
          <p:spPr bwMode="auto">
            <a:xfrm>
              <a:off x="9610945" y="47746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D3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92"/>
            <p:cNvSpPr>
              <a:spLocks/>
            </p:cNvSpPr>
            <p:nvPr/>
          </p:nvSpPr>
          <p:spPr bwMode="auto">
            <a:xfrm>
              <a:off x="9604844" y="4774652"/>
              <a:ext cx="305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BEB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93"/>
            <p:cNvSpPr>
              <a:spLocks noEditPoints="1"/>
            </p:cNvSpPr>
            <p:nvPr/>
          </p:nvSpPr>
          <p:spPr bwMode="auto">
            <a:xfrm>
              <a:off x="9604844" y="4774652"/>
              <a:ext cx="6101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2 w 2"/>
                <a:gd name="T4" fmla="*/ 0 w 2"/>
                <a:gd name="T5" fmla="*/ 1 w 2"/>
                <a:gd name="T6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</a:path>
              </a:pathLst>
            </a:custGeom>
            <a:solidFill>
              <a:srgbClr val="2D3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94"/>
            <p:cNvSpPr>
              <a:spLocks/>
            </p:cNvSpPr>
            <p:nvPr/>
          </p:nvSpPr>
          <p:spPr bwMode="auto">
            <a:xfrm>
              <a:off x="9600268" y="477770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EB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95"/>
            <p:cNvSpPr>
              <a:spLocks/>
            </p:cNvSpPr>
            <p:nvPr/>
          </p:nvSpPr>
          <p:spPr bwMode="auto">
            <a:xfrm>
              <a:off x="9600268" y="4774652"/>
              <a:ext cx="3051" cy="305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2D3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96"/>
            <p:cNvSpPr>
              <a:spLocks/>
            </p:cNvSpPr>
            <p:nvPr/>
          </p:nvSpPr>
          <p:spPr bwMode="auto">
            <a:xfrm>
              <a:off x="9598742" y="4777703"/>
              <a:ext cx="152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solidFill>
              <a:srgbClr val="BEB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97"/>
            <p:cNvSpPr>
              <a:spLocks/>
            </p:cNvSpPr>
            <p:nvPr/>
          </p:nvSpPr>
          <p:spPr bwMode="auto">
            <a:xfrm>
              <a:off x="9908390" y="6457123"/>
              <a:ext cx="422524" cy="64065"/>
            </a:xfrm>
            <a:custGeom>
              <a:avLst/>
              <a:gdLst>
                <a:gd name="T0" fmla="*/ 131 w 172"/>
                <a:gd name="T1" fmla="*/ 0 h 26"/>
                <a:gd name="T2" fmla="*/ 0 w 172"/>
                <a:gd name="T3" fmla="*/ 0 h 26"/>
                <a:gd name="T4" fmla="*/ 41 w 172"/>
                <a:gd name="T5" fmla="*/ 26 h 26"/>
                <a:gd name="T6" fmla="*/ 172 w 172"/>
                <a:gd name="T7" fmla="*/ 26 h 26"/>
                <a:gd name="T8" fmla="*/ 131 w 172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26">
                  <a:moveTo>
                    <a:pt x="1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34" y="11"/>
                    <a:pt x="41" y="26"/>
                  </a:cubicBezTo>
                  <a:cubicBezTo>
                    <a:pt x="172" y="26"/>
                    <a:pt x="172" y="26"/>
                    <a:pt x="172" y="26"/>
                  </a:cubicBezTo>
                  <a:cubicBezTo>
                    <a:pt x="165" y="11"/>
                    <a:pt x="149" y="0"/>
                    <a:pt x="131" y="0"/>
                  </a:cubicBezTo>
                  <a:close/>
                </a:path>
              </a:pathLst>
            </a:custGeom>
            <a:solidFill>
              <a:srgbClr val="F96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98"/>
            <p:cNvSpPr>
              <a:spLocks/>
            </p:cNvSpPr>
            <p:nvPr/>
          </p:nvSpPr>
          <p:spPr bwMode="auto">
            <a:xfrm>
              <a:off x="9122830" y="5654784"/>
              <a:ext cx="581162" cy="53388"/>
            </a:xfrm>
            <a:custGeom>
              <a:avLst/>
              <a:gdLst>
                <a:gd name="T0" fmla="*/ 0 w 237"/>
                <a:gd name="T1" fmla="*/ 22 h 22"/>
                <a:gd name="T2" fmla="*/ 200 w 237"/>
                <a:gd name="T3" fmla="*/ 22 h 22"/>
                <a:gd name="T4" fmla="*/ 237 w 237"/>
                <a:gd name="T5" fmla="*/ 0 h 22"/>
                <a:gd name="T6" fmla="*/ 37 w 237"/>
                <a:gd name="T7" fmla="*/ 0 h 22"/>
                <a:gd name="T8" fmla="*/ 0 w 23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22">
                  <a:moveTo>
                    <a:pt x="0" y="22"/>
                  </a:moveTo>
                  <a:cubicBezTo>
                    <a:pt x="200" y="22"/>
                    <a:pt x="200" y="22"/>
                    <a:pt x="200" y="22"/>
                  </a:cubicBezTo>
                  <a:cubicBezTo>
                    <a:pt x="207" y="9"/>
                    <a:pt x="221" y="0"/>
                    <a:pt x="2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1" y="0"/>
                    <a:pt x="7" y="9"/>
                    <a:pt x="0" y="22"/>
                  </a:cubicBezTo>
                  <a:close/>
                </a:path>
              </a:pathLst>
            </a:custGeom>
            <a:solidFill>
              <a:srgbClr val="9E5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99"/>
            <p:cNvSpPr>
              <a:spLocks/>
            </p:cNvSpPr>
            <p:nvPr/>
          </p:nvSpPr>
          <p:spPr bwMode="auto">
            <a:xfrm>
              <a:off x="7644757" y="5409202"/>
              <a:ext cx="392017" cy="166264"/>
            </a:xfrm>
            <a:custGeom>
              <a:avLst/>
              <a:gdLst>
                <a:gd name="T0" fmla="*/ 131 w 160"/>
                <a:gd name="T1" fmla="*/ 68 h 68"/>
                <a:gd name="T2" fmla="*/ 160 w 160"/>
                <a:gd name="T3" fmla="*/ 39 h 68"/>
                <a:gd name="T4" fmla="*/ 160 w 160"/>
                <a:gd name="T5" fmla="*/ 29 h 68"/>
                <a:gd name="T6" fmla="*/ 131 w 160"/>
                <a:gd name="T7" fmla="*/ 0 h 68"/>
                <a:gd name="T8" fmla="*/ 0 w 160"/>
                <a:gd name="T9" fmla="*/ 0 h 68"/>
                <a:gd name="T10" fmla="*/ 12 w 160"/>
                <a:gd name="T11" fmla="*/ 32 h 68"/>
                <a:gd name="T12" fmla="*/ 0 w 160"/>
                <a:gd name="T13" fmla="*/ 68 h 68"/>
                <a:gd name="T14" fmla="*/ 131 w 160"/>
                <a:gd name="T1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68">
                  <a:moveTo>
                    <a:pt x="131" y="68"/>
                  </a:moveTo>
                  <a:cubicBezTo>
                    <a:pt x="147" y="68"/>
                    <a:pt x="160" y="55"/>
                    <a:pt x="160" y="39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60" y="13"/>
                    <a:pt x="147" y="0"/>
                    <a:pt x="13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2" y="7"/>
                    <a:pt x="12" y="32"/>
                  </a:cubicBezTo>
                  <a:cubicBezTo>
                    <a:pt x="12" y="60"/>
                    <a:pt x="0" y="68"/>
                    <a:pt x="0" y="68"/>
                  </a:cubicBezTo>
                  <a:lnTo>
                    <a:pt x="131" y="68"/>
                  </a:lnTo>
                  <a:close/>
                </a:path>
              </a:pathLst>
            </a:custGeom>
            <a:solidFill>
              <a:srgbClr val="E2E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00"/>
            <p:cNvSpPr>
              <a:spLocks/>
            </p:cNvSpPr>
            <p:nvPr/>
          </p:nvSpPr>
          <p:spPr bwMode="auto">
            <a:xfrm>
              <a:off x="7595946" y="5368017"/>
              <a:ext cx="819118" cy="248634"/>
            </a:xfrm>
            <a:custGeom>
              <a:avLst/>
              <a:gdLst>
                <a:gd name="T0" fmla="*/ 289 w 335"/>
                <a:gd name="T1" fmla="*/ 0 h 102"/>
                <a:gd name="T2" fmla="*/ 0 w 335"/>
                <a:gd name="T3" fmla="*/ 0 h 102"/>
                <a:gd name="T4" fmla="*/ 0 w 335"/>
                <a:gd name="T5" fmla="*/ 17 h 102"/>
                <a:gd name="T6" fmla="*/ 151 w 335"/>
                <a:gd name="T7" fmla="*/ 17 h 102"/>
                <a:gd name="T8" fmla="*/ 180 w 335"/>
                <a:gd name="T9" fmla="*/ 46 h 102"/>
                <a:gd name="T10" fmla="*/ 180 w 335"/>
                <a:gd name="T11" fmla="*/ 56 h 102"/>
                <a:gd name="T12" fmla="*/ 151 w 335"/>
                <a:gd name="T13" fmla="*/ 85 h 102"/>
                <a:gd name="T14" fmla="*/ 0 w 335"/>
                <a:gd name="T15" fmla="*/ 85 h 102"/>
                <a:gd name="T16" fmla="*/ 0 w 335"/>
                <a:gd name="T17" fmla="*/ 102 h 102"/>
                <a:gd name="T18" fmla="*/ 289 w 335"/>
                <a:gd name="T19" fmla="*/ 102 h 102"/>
                <a:gd name="T20" fmla="*/ 335 w 335"/>
                <a:gd name="T21" fmla="*/ 56 h 102"/>
                <a:gd name="T22" fmla="*/ 335 w 335"/>
                <a:gd name="T23" fmla="*/ 46 h 102"/>
                <a:gd name="T24" fmla="*/ 289 w 335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5" h="102">
                  <a:moveTo>
                    <a:pt x="28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1" y="17"/>
                    <a:pt x="151" y="17"/>
                    <a:pt x="151" y="17"/>
                  </a:cubicBezTo>
                  <a:cubicBezTo>
                    <a:pt x="167" y="17"/>
                    <a:pt x="180" y="30"/>
                    <a:pt x="180" y="4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0" y="72"/>
                    <a:pt x="167" y="85"/>
                    <a:pt x="151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89" y="102"/>
                    <a:pt x="289" y="102"/>
                    <a:pt x="289" y="102"/>
                  </a:cubicBezTo>
                  <a:cubicBezTo>
                    <a:pt x="314" y="102"/>
                    <a:pt x="335" y="81"/>
                    <a:pt x="335" y="56"/>
                  </a:cubicBezTo>
                  <a:cubicBezTo>
                    <a:pt x="335" y="46"/>
                    <a:pt x="335" y="46"/>
                    <a:pt x="335" y="46"/>
                  </a:cubicBezTo>
                  <a:cubicBezTo>
                    <a:pt x="335" y="21"/>
                    <a:pt x="314" y="0"/>
                    <a:pt x="289" y="0"/>
                  </a:cubicBezTo>
                  <a:close/>
                </a:path>
              </a:pathLst>
            </a:custGeom>
            <a:solidFill>
              <a:srgbClr val="FBC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01"/>
            <p:cNvSpPr>
              <a:spLocks/>
            </p:cNvSpPr>
            <p:nvPr/>
          </p:nvSpPr>
          <p:spPr bwMode="auto">
            <a:xfrm>
              <a:off x="7629504" y="5558687"/>
              <a:ext cx="773357" cy="57964"/>
            </a:xfrm>
            <a:custGeom>
              <a:avLst/>
              <a:gdLst>
                <a:gd name="T0" fmla="*/ 156 w 316"/>
                <a:gd name="T1" fmla="*/ 0 h 24"/>
                <a:gd name="T2" fmla="*/ 137 w 316"/>
                <a:gd name="T3" fmla="*/ 7 h 24"/>
                <a:gd name="T4" fmla="*/ 0 w 316"/>
                <a:gd name="T5" fmla="*/ 7 h 24"/>
                <a:gd name="T6" fmla="*/ 0 w 316"/>
                <a:gd name="T7" fmla="*/ 24 h 24"/>
                <a:gd name="T8" fmla="*/ 275 w 316"/>
                <a:gd name="T9" fmla="*/ 24 h 24"/>
                <a:gd name="T10" fmla="*/ 316 w 316"/>
                <a:gd name="T11" fmla="*/ 0 h 24"/>
                <a:gd name="T12" fmla="*/ 156 w 31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6" h="24">
                  <a:moveTo>
                    <a:pt x="156" y="0"/>
                  </a:moveTo>
                  <a:cubicBezTo>
                    <a:pt x="151" y="4"/>
                    <a:pt x="144" y="7"/>
                    <a:pt x="137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75" y="24"/>
                    <a:pt x="275" y="24"/>
                    <a:pt x="275" y="24"/>
                  </a:cubicBezTo>
                  <a:cubicBezTo>
                    <a:pt x="293" y="24"/>
                    <a:pt x="308" y="14"/>
                    <a:pt x="316" y="0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ED9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02"/>
            <p:cNvSpPr>
              <a:spLocks/>
            </p:cNvSpPr>
            <p:nvPr/>
          </p:nvSpPr>
          <p:spPr bwMode="auto">
            <a:xfrm>
              <a:off x="7595946" y="5368017"/>
              <a:ext cx="498792" cy="248634"/>
            </a:xfrm>
            <a:custGeom>
              <a:avLst/>
              <a:gdLst>
                <a:gd name="T0" fmla="*/ 151 w 204"/>
                <a:gd name="T1" fmla="*/ 85 h 102"/>
                <a:gd name="T2" fmla="*/ 180 w 204"/>
                <a:gd name="T3" fmla="*/ 56 h 102"/>
                <a:gd name="T4" fmla="*/ 180 w 204"/>
                <a:gd name="T5" fmla="*/ 46 h 102"/>
                <a:gd name="T6" fmla="*/ 151 w 204"/>
                <a:gd name="T7" fmla="*/ 17 h 102"/>
                <a:gd name="T8" fmla="*/ 0 w 204"/>
                <a:gd name="T9" fmla="*/ 17 h 102"/>
                <a:gd name="T10" fmla="*/ 0 w 204"/>
                <a:gd name="T11" fmla="*/ 0 h 102"/>
                <a:gd name="T12" fmla="*/ 158 w 204"/>
                <a:gd name="T13" fmla="*/ 0 h 102"/>
                <a:gd name="T14" fmla="*/ 204 w 204"/>
                <a:gd name="T15" fmla="*/ 46 h 102"/>
                <a:gd name="T16" fmla="*/ 204 w 204"/>
                <a:gd name="T17" fmla="*/ 56 h 102"/>
                <a:gd name="T18" fmla="*/ 158 w 204"/>
                <a:gd name="T19" fmla="*/ 102 h 102"/>
                <a:gd name="T20" fmla="*/ 0 w 204"/>
                <a:gd name="T21" fmla="*/ 102 h 102"/>
                <a:gd name="T22" fmla="*/ 0 w 204"/>
                <a:gd name="T23" fmla="*/ 85 h 102"/>
                <a:gd name="T24" fmla="*/ 151 w 204"/>
                <a:gd name="T25" fmla="*/ 8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4" h="102">
                  <a:moveTo>
                    <a:pt x="151" y="85"/>
                  </a:moveTo>
                  <a:cubicBezTo>
                    <a:pt x="167" y="85"/>
                    <a:pt x="180" y="72"/>
                    <a:pt x="180" y="5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30"/>
                    <a:pt x="167" y="17"/>
                    <a:pt x="15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84" y="0"/>
                    <a:pt x="204" y="21"/>
                    <a:pt x="204" y="46"/>
                  </a:cubicBezTo>
                  <a:cubicBezTo>
                    <a:pt x="204" y="56"/>
                    <a:pt x="204" y="56"/>
                    <a:pt x="204" y="56"/>
                  </a:cubicBezTo>
                  <a:cubicBezTo>
                    <a:pt x="204" y="81"/>
                    <a:pt x="184" y="102"/>
                    <a:pt x="158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85"/>
                    <a:pt x="0" y="85"/>
                    <a:pt x="0" y="85"/>
                  </a:cubicBezTo>
                  <a:lnTo>
                    <a:pt x="151" y="85"/>
                  </a:lnTo>
                  <a:close/>
                </a:path>
              </a:pathLst>
            </a:custGeom>
            <a:solidFill>
              <a:srgbClr val="EA8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03"/>
            <p:cNvSpPr>
              <a:spLocks/>
            </p:cNvSpPr>
            <p:nvPr/>
          </p:nvSpPr>
          <p:spPr bwMode="auto">
            <a:xfrm>
              <a:off x="7969659" y="5409202"/>
              <a:ext cx="67116" cy="164739"/>
            </a:xfrm>
            <a:custGeom>
              <a:avLst/>
              <a:gdLst>
                <a:gd name="T0" fmla="*/ 0 w 27"/>
                <a:gd name="T1" fmla="*/ 0 h 67"/>
                <a:gd name="T2" fmla="*/ 27 w 27"/>
                <a:gd name="T3" fmla="*/ 29 h 67"/>
                <a:gd name="T4" fmla="*/ 27 w 27"/>
                <a:gd name="T5" fmla="*/ 39 h 67"/>
                <a:gd name="T6" fmla="*/ 0 w 27"/>
                <a:gd name="T7" fmla="*/ 67 h 67"/>
                <a:gd name="T8" fmla="*/ 5 w 27"/>
                <a:gd name="T9" fmla="*/ 33 h 67"/>
                <a:gd name="T10" fmla="*/ 0 w 2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67">
                  <a:moveTo>
                    <a:pt x="0" y="0"/>
                  </a:moveTo>
                  <a:cubicBezTo>
                    <a:pt x="15" y="2"/>
                    <a:pt x="27" y="14"/>
                    <a:pt x="27" y="2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54"/>
                    <a:pt x="15" y="66"/>
                    <a:pt x="0" y="67"/>
                  </a:cubicBezTo>
                  <a:cubicBezTo>
                    <a:pt x="0" y="67"/>
                    <a:pt x="5" y="55"/>
                    <a:pt x="5" y="33"/>
                  </a:cubicBezTo>
                  <a:cubicBezTo>
                    <a:pt x="5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04"/>
            <p:cNvSpPr>
              <a:spLocks/>
            </p:cNvSpPr>
            <p:nvPr/>
          </p:nvSpPr>
          <p:spPr bwMode="auto">
            <a:xfrm>
              <a:off x="7512051" y="6508985"/>
              <a:ext cx="779459" cy="193721"/>
            </a:xfrm>
            <a:custGeom>
              <a:avLst/>
              <a:gdLst>
                <a:gd name="T0" fmla="*/ 284 w 318"/>
                <a:gd name="T1" fmla="*/ 79 h 79"/>
                <a:gd name="T2" fmla="*/ 318 w 318"/>
                <a:gd name="T3" fmla="*/ 45 h 79"/>
                <a:gd name="T4" fmla="*/ 318 w 318"/>
                <a:gd name="T5" fmla="*/ 34 h 79"/>
                <a:gd name="T6" fmla="*/ 284 w 318"/>
                <a:gd name="T7" fmla="*/ 0 h 79"/>
                <a:gd name="T8" fmla="*/ 0 w 318"/>
                <a:gd name="T9" fmla="*/ 0 h 79"/>
                <a:gd name="T10" fmla="*/ 15 w 318"/>
                <a:gd name="T11" fmla="*/ 37 h 79"/>
                <a:gd name="T12" fmla="*/ 0 w 318"/>
                <a:gd name="T13" fmla="*/ 79 h 79"/>
                <a:gd name="T14" fmla="*/ 284 w 318"/>
                <a:gd name="T1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79">
                  <a:moveTo>
                    <a:pt x="284" y="79"/>
                  </a:moveTo>
                  <a:cubicBezTo>
                    <a:pt x="303" y="79"/>
                    <a:pt x="318" y="64"/>
                    <a:pt x="318" y="45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8" y="15"/>
                    <a:pt x="303" y="0"/>
                    <a:pt x="2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5" y="8"/>
                    <a:pt x="15" y="37"/>
                  </a:cubicBezTo>
                  <a:cubicBezTo>
                    <a:pt x="15" y="71"/>
                    <a:pt x="0" y="79"/>
                    <a:pt x="0" y="79"/>
                  </a:cubicBezTo>
                  <a:cubicBezTo>
                    <a:pt x="284" y="79"/>
                    <a:pt x="284" y="79"/>
                    <a:pt x="284" y="79"/>
                  </a:cubicBezTo>
                </a:path>
              </a:pathLst>
            </a:custGeom>
            <a:solidFill>
              <a:srgbClr val="E2E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06"/>
            <p:cNvSpPr>
              <a:spLocks/>
            </p:cNvSpPr>
            <p:nvPr/>
          </p:nvSpPr>
          <p:spPr bwMode="auto">
            <a:xfrm>
              <a:off x="7454087" y="6460174"/>
              <a:ext cx="1101309" cy="291344"/>
            </a:xfrm>
            <a:custGeom>
              <a:avLst/>
              <a:gdLst>
                <a:gd name="T0" fmla="*/ 395 w 450"/>
                <a:gd name="T1" fmla="*/ 0 h 119"/>
                <a:gd name="T2" fmla="*/ 0 w 450"/>
                <a:gd name="T3" fmla="*/ 0 h 119"/>
                <a:gd name="T4" fmla="*/ 0 w 450"/>
                <a:gd name="T5" fmla="*/ 20 h 119"/>
                <a:gd name="T6" fmla="*/ 308 w 450"/>
                <a:gd name="T7" fmla="*/ 20 h 119"/>
                <a:gd name="T8" fmla="*/ 342 w 450"/>
                <a:gd name="T9" fmla="*/ 54 h 119"/>
                <a:gd name="T10" fmla="*/ 342 w 450"/>
                <a:gd name="T11" fmla="*/ 65 h 119"/>
                <a:gd name="T12" fmla="*/ 308 w 450"/>
                <a:gd name="T13" fmla="*/ 99 h 119"/>
                <a:gd name="T14" fmla="*/ 0 w 450"/>
                <a:gd name="T15" fmla="*/ 99 h 119"/>
                <a:gd name="T16" fmla="*/ 0 w 450"/>
                <a:gd name="T17" fmla="*/ 119 h 119"/>
                <a:gd name="T18" fmla="*/ 395 w 450"/>
                <a:gd name="T19" fmla="*/ 119 h 119"/>
                <a:gd name="T20" fmla="*/ 450 w 450"/>
                <a:gd name="T21" fmla="*/ 65 h 119"/>
                <a:gd name="T22" fmla="*/ 450 w 450"/>
                <a:gd name="T23" fmla="*/ 54 h 119"/>
                <a:gd name="T24" fmla="*/ 395 w 450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0" h="119">
                  <a:moveTo>
                    <a:pt x="39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08" y="20"/>
                    <a:pt x="308" y="20"/>
                    <a:pt x="308" y="20"/>
                  </a:cubicBezTo>
                  <a:cubicBezTo>
                    <a:pt x="327" y="20"/>
                    <a:pt x="342" y="35"/>
                    <a:pt x="342" y="54"/>
                  </a:cubicBezTo>
                  <a:cubicBezTo>
                    <a:pt x="342" y="65"/>
                    <a:pt x="342" y="65"/>
                    <a:pt x="342" y="65"/>
                  </a:cubicBezTo>
                  <a:cubicBezTo>
                    <a:pt x="342" y="84"/>
                    <a:pt x="327" y="99"/>
                    <a:pt x="308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395" y="119"/>
                    <a:pt x="395" y="119"/>
                    <a:pt x="395" y="119"/>
                  </a:cubicBezTo>
                  <a:cubicBezTo>
                    <a:pt x="425" y="119"/>
                    <a:pt x="450" y="95"/>
                    <a:pt x="450" y="65"/>
                  </a:cubicBezTo>
                  <a:cubicBezTo>
                    <a:pt x="450" y="54"/>
                    <a:pt x="450" y="54"/>
                    <a:pt x="450" y="54"/>
                  </a:cubicBezTo>
                  <a:cubicBezTo>
                    <a:pt x="450" y="24"/>
                    <a:pt x="425" y="0"/>
                    <a:pt x="395" y="0"/>
                  </a:cubicBezTo>
                </a:path>
              </a:pathLst>
            </a:custGeom>
            <a:solidFill>
              <a:srgbClr val="18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/>
            </p:cNvSpPr>
            <p:nvPr/>
          </p:nvSpPr>
          <p:spPr bwMode="auto">
            <a:xfrm>
              <a:off x="7454087" y="6460174"/>
              <a:ext cx="774882" cy="0"/>
            </a:xfrm>
            <a:custGeom>
              <a:avLst/>
              <a:gdLst>
                <a:gd name="T0" fmla="*/ 317 w 317"/>
                <a:gd name="T1" fmla="*/ 0 w 317"/>
                <a:gd name="T2" fmla="*/ 317 w 317"/>
                <a:gd name="T3" fmla="*/ 317 w 31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7">
                  <a:moveTo>
                    <a:pt x="3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17" y="0"/>
                    <a:pt x="317" y="0"/>
                    <a:pt x="317" y="0"/>
                  </a:cubicBezTo>
                </a:path>
              </a:pathLst>
            </a:custGeom>
            <a:solidFill>
              <a:srgbClr val="AEB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8"/>
            <p:cNvSpPr>
              <a:spLocks/>
            </p:cNvSpPr>
            <p:nvPr/>
          </p:nvSpPr>
          <p:spPr bwMode="auto">
            <a:xfrm>
              <a:off x="7454087" y="6751518"/>
              <a:ext cx="774882" cy="0"/>
            </a:xfrm>
            <a:custGeom>
              <a:avLst/>
              <a:gdLst>
                <a:gd name="T0" fmla="*/ 317 w 317"/>
                <a:gd name="T1" fmla="*/ 0 w 317"/>
                <a:gd name="T2" fmla="*/ 317 w 317"/>
                <a:gd name="T3" fmla="*/ 317 w 31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7">
                  <a:moveTo>
                    <a:pt x="3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17" y="0"/>
                    <a:pt x="317" y="0"/>
                    <a:pt x="317" y="0"/>
                  </a:cubicBezTo>
                </a:path>
              </a:pathLst>
            </a:custGeom>
            <a:solidFill>
              <a:srgbClr val="888B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/>
            </p:cNvSpPr>
            <p:nvPr/>
          </p:nvSpPr>
          <p:spPr bwMode="auto">
            <a:xfrm>
              <a:off x="7454087" y="6460174"/>
              <a:ext cx="907589" cy="291344"/>
            </a:xfrm>
            <a:custGeom>
              <a:avLst/>
              <a:gdLst>
                <a:gd name="T0" fmla="*/ 317 w 371"/>
                <a:gd name="T1" fmla="*/ 0 h 119"/>
                <a:gd name="T2" fmla="*/ 0 w 371"/>
                <a:gd name="T3" fmla="*/ 0 h 119"/>
                <a:gd name="T4" fmla="*/ 0 w 371"/>
                <a:gd name="T5" fmla="*/ 20 h 119"/>
                <a:gd name="T6" fmla="*/ 308 w 371"/>
                <a:gd name="T7" fmla="*/ 20 h 119"/>
                <a:gd name="T8" fmla="*/ 342 w 371"/>
                <a:gd name="T9" fmla="*/ 54 h 119"/>
                <a:gd name="T10" fmla="*/ 342 w 371"/>
                <a:gd name="T11" fmla="*/ 65 h 119"/>
                <a:gd name="T12" fmla="*/ 342 w 371"/>
                <a:gd name="T13" fmla="*/ 65 h 119"/>
                <a:gd name="T14" fmla="*/ 342 w 371"/>
                <a:gd name="T15" fmla="*/ 65 h 119"/>
                <a:gd name="T16" fmla="*/ 308 w 371"/>
                <a:gd name="T17" fmla="*/ 99 h 119"/>
                <a:gd name="T18" fmla="*/ 24 w 371"/>
                <a:gd name="T19" fmla="*/ 99 h 119"/>
                <a:gd name="T20" fmla="*/ 0 w 371"/>
                <a:gd name="T21" fmla="*/ 99 h 119"/>
                <a:gd name="T22" fmla="*/ 0 w 371"/>
                <a:gd name="T23" fmla="*/ 119 h 119"/>
                <a:gd name="T24" fmla="*/ 317 w 371"/>
                <a:gd name="T25" fmla="*/ 119 h 119"/>
                <a:gd name="T26" fmla="*/ 371 w 371"/>
                <a:gd name="T27" fmla="*/ 65 h 119"/>
                <a:gd name="T28" fmla="*/ 371 w 371"/>
                <a:gd name="T29" fmla="*/ 54 h 119"/>
                <a:gd name="T30" fmla="*/ 317 w 371"/>
                <a:gd name="T3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1" h="119">
                  <a:moveTo>
                    <a:pt x="3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08" y="20"/>
                    <a:pt x="308" y="20"/>
                    <a:pt x="308" y="20"/>
                  </a:cubicBezTo>
                  <a:cubicBezTo>
                    <a:pt x="327" y="20"/>
                    <a:pt x="342" y="35"/>
                    <a:pt x="342" y="54"/>
                  </a:cubicBezTo>
                  <a:cubicBezTo>
                    <a:pt x="342" y="65"/>
                    <a:pt x="342" y="65"/>
                    <a:pt x="342" y="65"/>
                  </a:cubicBezTo>
                  <a:cubicBezTo>
                    <a:pt x="342" y="65"/>
                    <a:pt x="342" y="65"/>
                    <a:pt x="342" y="65"/>
                  </a:cubicBezTo>
                  <a:cubicBezTo>
                    <a:pt x="342" y="65"/>
                    <a:pt x="342" y="65"/>
                    <a:pt x="342" y="65"/>
                  </a:cubicBezTo>
                  <a:cubicBezTo>
                    <a:pt x="342" y="84"/>
                    <a:pt x="327" y="99"/>
                    <a:pt x="308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317" y="119"/>
                    <a:pt x="317" y="119"/>
                    <a:pt x="317" y="119"/>
                  </a:cubicBezTo>
                  <a:cubicBezTo>
                    <a:pt x="347" y="119"/>
                    <a:pt x="371" y="95"/>
                    <a:pt x="371" y="65"/>
                  </a:cubicBezTo>
                  <a:cubicBezTo>
                    <a:pt x="371" y="54"/>
                    <a:pt x="371" y="54"/>
                    <a:pt x="371" y="54"/>
                  </a:cubicBezTo>
                  <a:cubicBezTo>
                    <a:pt x="371" y="24"/>
                    <a:pt x="347" y="0"/>
                    <a:pt x="317" y="0"/>
                  </a:cubicBezTo>
                </a:path>
              </a:pathLst>
            </a:custGeom>
            <a:solidFill>
              <a:srgbClr val="1079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/>
            </p:cNvSpPr>
            <p:nvPr/>
          </p:nvSpPr>
          <p:spPr bwMode="auto">
            <a:xfrm>
              <a:off x="8215242" y="6508985"/>
              <a:ext cx="76268" cy="193721"/>
            </a:xfrm>
            <a:custGeom>
              <a:avLst/>
              <a:gdLst>
                <a:gd name="T0" fmla="*/ 0 w 31"/>
                <a:gd name="T1" fmla="*/ 0 h 79"/>
                <a:gd name="T2" fmla="*/ 31 w 31"/>
                <a:gd name="T3" fmla="*/ 34 h 79"/>
                <a:gd name="T4" fmla="*/ 31 w 31"/>
                <a:gd name="T5" fmla="*/ 45 h 79"/>
                <a:gd name="T6" fmla="*/ 0 w 31"/>
                <a:gd name="T7" fmla="*/ 79 h 79"/>
                <a:gd name="T8" fmla="*/ 5 w 31"/>
                <a:gd name="T9" fmla="*/ 39 h 79"/>
                <a:gd name="T10" fmla="*/ 0 w 31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79">
                  <a:moveTo>
                    <a:pt x="0" y="0"/>
                  </a:moveTo>
                  <a:cubicBezTo>
                    <a:pt x="17" y="2"/>
                    <a:pt x="31" y="16"/>
                    <a:pt x="31" y="3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63"/>
                    <a:pt x="17" y="77"/>
                    <a:pt x="0" y="79"/>
                  </a:cubicBezTo>
                  <a:cubicBezTo>
                    <a:pt x="0" y="79"/>
                    <a:pt x="5" y="64"/>
                    <a:pt x="5" y="39"/>
                  </a:cubicBezTo>
                  <a:cubicBezTo>
                    <a:pt x="5" y="1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1"/>
            <p:cNvSpPr>
              <a:spLocks/>
            </p:cNvSpPr>
            <p:nvPr/>
          </p:nvSpPr>
          <p:spPr bwMode="auto">
            <a:xfrm>
              <a:off x="7350362" y="5907994"/>
              <a:ext cx="1205034" cy="294395"/>
            </a:xfrm>
            <a:custGeom>
              <a:avLst/>
              <a:gdLst>
                <a:gd name="T0" fmla="*/ 54 w 492"/>
                <a:gd name="T1" fmla="*/ 0 h 120"/>
                <a:gd name="T2" fmla="*/ 492 w 492"/>
                <a:gd name="T3" fmla="*/ 0 h 120"/>
                <a:gd name="T4" fmla="*/ 492 w 492"/>
                <a:gd name="T5" fmla="*/ 21 h 120"/>
                <a:gd name="T6" fmla="*/ 184 w 492"/>
                <a:gd name="T7" fmla="*/ 21 h 120"/>
                <a:gd name="T8" fmla="*/ 150 w 492"/>
                <a:gd name="T9" fmla="*/ 54 h 120"/>
                <a:gd name="T10" fmla="*/ 150 w 492"/>
                <a:gd name="T11" fmla="*/ 66 h 120"/>
                <a:gd name="T12" fmla="*/ 184 w 492"/>
                <a:gd name="T13" fmla="*/ 99 h 120"/>
                <a:gd name="T14" fmla="*/ 492 w 492"/>
                <a:gd name="T15" fmla="*/ 99 h 120"/>
                <a:gd name="T16" fmla="*/ 492 w 492"/>
                <a:gd name="T17" fmla="*/ 120 h 120"/>
                <a:gd name="T18" fmla="*/ 54 w 492"/>
                <a:gd name="T19" fmla="*/ 120 h 120"/>
                <a:gd name="T20" fmla="*/ 0 w 492"/>
                <a:gd name="T21" fmla="*/ 66 h 120"/>
                <a:gd name="T22" fmla="*/ 0 w 492"/>
                <a:gd name="T23" fmla="*/ 54 h 120"/>
                <a:gd name="T24" fmla="*/ 54 w 492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2" h="120">
                  <a:moveTo>
                    <a:pt x="54" y="0"/>
                  </a:moveTo>
                  <a:cubicBezTo>
                    <a:pt x="492" y="0"/>
                    <a:pt x="492" y="0"/>
                    <a:pt x="492" y="0"/>
                  </a:cubicBezTo>
                  <a:cubicBezTo>
                    <a:pt x="492" y="21"/>
                    <a:pt x="492" y="21"/>
                    <a:pt x="492" y="21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66" y="21"/>
                    <a:pt x="150" y="36"/>
                    <a:pt x="150" y="54"/>
                  </a:cubicBezTo>
                  <a:cubicBezTo>
                    <a:pt x="150" y="66"/>
                    <a:pt x="150" y="66"/>
                    <a:pt x="150" y="66"/>
                  </a:cubicBezTo>
                  <a:cubicBezTo>
                    <a:pt x="150" y="84"/>
                    <a:pt x="166" y="99"/>
                    <a:pt x="184" y="99"/>
                  </a:cubicBezTo>
                  <a:cubicBezTo>
                    <a:pt x="492" y="99"/>
                    <a:pt x="492" y="99"/>
                    <a:pt x="492" y="99"/>
                  </a:cubicBezTo>
                  <a:cubicBezTo>
                    <a:pt x="492" y="120"/>
                    <a:pt x="492" y="120"/>
                    <a:pt x="492" y="120"/>
                  </a:cubicBezTo>
                  <a:cubicBezTo>
                    <a:pt x="54" y="120"/>
                    <a:pt x="54" y="120"/>
                    <a:pt x="54" y="120"/>
                  </a:cubicBezTo>
                  <a:cubicBezTo>
                    <a:pt x="24" y="120"/>
                    <a:pt x="0" y="96"/>
                    <a:pt x="0" y="66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5"/>
                    <a:pt x="24" y="0"/>
                    <a:pt x="54" y="0"/>
                  </a:cubicBezTo>
                </a:path>
              </a:pathLst>
            </a:custGeom>
            <a:solidFill>
              <a:srgbClr val="894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2"/>
            <p:cNvSpPr>
              <a:spLocks/>
            </p:cNvSpPr>
            <p:nvPr/>
          </p:nvSpPr>
          <p:spPr bwMode="auto">
            <a:xfrm>
              <a:off x="7717974" y="5959856"/>
              <a:ext cx="777933" cy="190670"/>
            </a:xfrm>
            <a:custGeom>
              <a:avLst/>
              <a:gdLst>
                <a:gd name="T0" fmla="*/ 34 w 318"/>
                <a:gd name="T1" fmla="*/ 78 h 78"/>
                <a:gd name="T2" fmla="*/ 0 w 318"/>
                <a:gd name="T3" fmla="*/ 45 h 78"/>
                <a:gd name="T4" fmla="*/ 0 w 318"/>
                <a:gd name="T5" fmla="*/ 33 h 78"/>
                <a:gd name="T6" fmla="*/ 34 w 318"/>
                <a:gd name="T7" fmla="*/ 0 h 78"/>
                <a:gd name="T8" fmla="*/ 318 w 318"/>
                <a:gd name="T9" fmla="*/ 0 h 78"/>
                <a:gd name="T10" fmla="*/ 304 w 318"/>
                <a:gd name="T11" fmla="*/ 37 h 78"/>
                <a:gd name="T12" fmla="*/ 318 w 318"/>
                <a:gd name="T13" fmla="*/ 78 h 78"/>
                <a:gd name="T14" fmla="*/ 34 w 318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78">
                  <a:moveTo>
                    <a:pt x="34" y="78"/>
                  </a:moveTo>
                  <a:cubicBezTo>
                    <a:pt x="16" y="78"/>
                    <a:pt x="0" y="63"/>
                    <a:pt x="0" y="4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6" y="0"/>
                    <a:pt x="34" y="0"/>
                  </a:cubicBezTo>
                  <a:cubicBezTo>
                    <a:pt x="318" y="0"/>
                    <a:pt x="318" y="0"/>
                    <a:pt x="318" y="0"/>
                  </a:cubicBezTo>
                  <a:cubicBezTo>
                    <a:pt x="318" y="0"/>
                    <a:pt x="304" y="8"/>
                    <a:pt x="304" y="37"/>
                  </a:cubicBezTo>
                  <a:cubicBezTo>
                    <a:pt x="304" y="70"/>
                    <a:pt x="318" y="78"/>
                    <a:pt x="318" y="78"/>
                  </a:cubicBezTo>
                  <a:lnTo>
                    <a:pt x="34" y="78"/>
                  </a:lnTo>
                  <a:close/>
                </a:path>
              </a:pathLst>
            </a:custGeom>
            <a:solidFill>
              <a:srgbClr val="E4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3"/>
            <p:cNvSpPr>
              <a:spLocks/>
            </p:cNvSpPr>
            <p:nvPr/>
          </p:nvSpPr>
          <p:spPr bwMode="auto">
            <a:xfrm>
              <a:off x="7649333" y="5907994"/>
              <a:ext cx="906063" cy="294395"/>
            </a:xfrm>
            <a:custGeom>
              <a:avLst/>
              <a:gdLst>
                <a:gd name="T0" fmla="*/ 62 w 370"/>
                <a:gd name="T1" fmla="*/ 99 h 120"/>
                <a:gd name="T2" fmla="*/ 28 w 370"/>
                <a:gd name="T3" fmla="*/ 66 h 120"/>
                <a:gd name="T4" fmla="*/ 28 w 370"/>
                <a:gd name="T5" fmla="*/ 54 h 120"/>
                <a:gd name="T6" fmla="*/ 62 w 370"/>
                <a:gd name="T7" fmla="*/ 21 h 120"/>
                <a:gd name="T8" fmla="*/ 370 w 370"/>
                <a:gd name="T9" fmla="*/ 21 h 120"/>
                <a:gd name="T10" fmla="*/ 370 w 370"/>
                <a:gd name="T11" fmla="*/ 0 h 120"/>
                <a:gd name="T12" fmla="*/ 54 w 370"/>
                <a:gd name="T13" fmla="*/ 0 h 120"/>
                <a:gd name="T14" fmla="*/ 0 w 370"/>
                <a:gd name="T15" fmla="*/ 54 h 120"/>
                <a:gd name="T16" fmla="*/ 0 w 370"/>
                <a:gd name="T17" fmla="*/ 66 h 120"/>
                <a:gd name="T18" fmla="*/ 54 w 370"/>
                <a:gd name="T19" fmla="*/ 120 h 120"/>
                <a:gd name="T20" fmla="*/ 370 w 370"/>
                <a:gd name="T21" fmla="*/ 120 h 120"/>
                <a:gd name="T22" fmla="*/ 370 w 370"/>
                <a:gd name="T23" fmla="*/ 99 h 120"/>
                <a:gd name="T24" fmla="*/ 62 w 370"/>
                <a:gd name="T25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0" h="120">
                  <a:moveTo>
                    <a:pt x="62" y="99"/>
                  </a:moveTo>
                  <a:cubicBezTo>
                    <a:pt x="44" y="99"/>
                    <a:pt x="28" y="84"/>
                    <a:pt x="28" y="66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36"/>
                    <a:pt x="44" y="21"/>
                    <a:pt x="62" y="21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5"/>
                    <a:pt x="0" y="5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96"/>
                    <a:pt x="24" y="120"/>
                    <a:pt x="54" y="120"/>
                  </a:cubicBezTo>
                  <a:cubicBezTo>
                    <a:pt x="370" y="120"/>
                    <a:pt x="370" y="120"/>
                    <a:pt x="370" y="120"/>
                  </a:cubicBezTo>
                  <a:cubicBezTo>
                    <a:pt x="370" y="99"/>
                    <a:pt x="370" y="99"/>
                    <a:pt x="370" y="99"/>
                  </a:cubicBezTo>
                  <a:cubicBezTo>
                    <a:pt x="62" y="99"/>
                    <a:pt x="62" y="99"/>
                    <a:pt x="62" y="99"/>
                  </a:cubicBezTo>
                </a:path>
              </a:pathLst>
            </a:custGeom>
            <a:solidFill>
              <a:srgbClr val="AF6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/>
            </p:cNvSpPr>
            <p:nvPr/>
          </p:nvSpPr>
          <p:spPr bwMode="auto">
            <a:xfrm>
              <a:off x="7717974" y="5959856"/>
              <a:ext cx="76268" cy="190670"/>
            </a:xfrm>
            <a:custGeom>
              <a:avLst/>
              <a:gdLst>
                <a:gd name="T0" fmla="*/ 31 w 31"/>
                <a:gd name="T1" fmla="*/ 0 h 78"/>
                <a:gd name="T2" fmla="*/ 0 w 31"/>
                <a:gd name="T3" fmla="*/ 33 h 78"/>
                <a:gd name="T4" fmla="*/ 0 w 31"/>
                <a:gd name="T5" fmla="*/ 45 h 78"/>
                <a:gd name="T6" fmla="*/ 31 w 31"/>
                <a:gd name="T7" fmla="*/ 78 h 78"/>
                <a:gd name="T8" fmla="*/ 26 w 31"/>
                <a:gd name="T9" fmla="*/ 38 h 78"/>
                <a:gd name="T10" fmla="*/ 31 w 31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78">
                  <a:moveTo>
                    <a:pt x="31" y="0"/>
                  </a:moveTo>
                  <a:cubicBezTo>
                    <a:pt x="14" y="1"/>
                    <a:pt x="0" y="16"/>
                    <a:pt x="0" y="3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62"/>
                    <a:pt x="14" y="77"/>
                    <a:pt x="31" y="78"/>
                  </a:cubicBezTo>
                  <a:cubicBezTo>
                    <a:pt x="31" y="78"/>
                    <a:pt x="26" y="63"/>
                    <a:pt x="26" y="38"/>
                  </a:cubicBezTo>
                  <a:cubicBezTo>
                    <a:pt x="26" y="13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7431207" y="5615125"/>
              <a:ext cx="1047922" cy="292869"/>
            </a:xfrm>
            <a:custGeom>
              <a:avLst/>
              <a:gdLst>
                <a:gd name="T0" fmla="*/ 48 w 428"/>
                <a:gd name="T1" fmla="*/ 0 h 120"/>
                <a:gd name="T2" fmla="*/ 428 w 428"/>
                <a:gd name="T3" fmla="*/ 0 h 120"/>
                <a:gd name="T4" fmla="*/ 428 w 428"/>
                <a:gd name="T5" fmla="*/ 18 h 120"/>
                <a:gd name="T6" fmla="*/ 48 w 428"/>
                <a:gd name="T7" fmla="*/ 18 h 120"/>
                <a:gd name="T8" fmla="*/ 18 w 428"/>
                <a:gd name="T9" fmla="*/ 47 h 120"/>
                <a:gd name="T10" fmla="*/ 18 w 428"/>
                <a:gd name="T11" fmla="*/ 73 h 120"/>
                <a:gd name="T12" fmla="*/ 48 w 428"/>
                <a:gd name="T13" fmla="*/ 103 h 120"/>
                <a:gd name="T14" fmla="*/ 428 w 428"/>
                <a:gd name="T15" fmla="*/ 103 h 120"/>
                <a:gd name="T16" fmla="*/ 428 w 428"/>
                <a:gd name="T17" fmla="*/ 120 h 120"/>
                <a:gd name="T18" fmla="*/ 48 w 428"/>
                <a:gd name="T19" fmla="*/ 120 h 120"/>
                <a:gd name="T20" fmla="*/ 0 w 428"/>
                <a:gd name="T21" fmla="*/ 73 h 120"/>
                <a:gd name="T22" fmla="*/ 0 w 428"/>
                <a:gd name="T23" fmla="*/ 47 h 120"/>
                <a:gd name="T24" fmla="*/ 48 w 428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8" h="120">
                  <a:moveTo>
                    <a:pt x="48" y="0"/>
                  </a:moveTo>
                  <a:cubicBezTo>
                    <a:pt x="428" y="0"/>
                    <a:pt x="428" y="0"/>
                    <a:pt x="428" y="0"/>
                  </a:cubicBezTo>
                  <a:cubicBezTo>
                    <a:pt x="428" y="18"/>
                    <a:pt x="428" y="18"/>
                    <a:pt x="42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31" y="18"/>
                    <a:pt x="18" y="31"/>
                    <a:pt x="18" y="47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18" y="90"/>
                    <a:pt x="31" y="103"/>
                    <a:pt x="48" y="103"/>
                  </a:cubicBezTo>
                  <a:cubicBezTo>
                    <a:pt x="428" y="103"/>
                    <a:pt x="428" y="103"/>
                    <a:pt x="428" y="103"/>
                  </a:cubicBezTo>
                  <a:cubicBezTo>
                    <a:pt x="428" y="120"/>
                    <a:pt x="428" y="120"/>
                    <a:pt x="42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22" y="120"/>
                    <a:pt x="0" y="99"/>
                    <a:pt x="0" y="7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2" y="0"/>
                    <a:pt x="48" y="0"/>
                  </a:cubicBezTo>
                </a:path>
              </a:pathLst>
            </a:custGeom>
            <a:solidFill>
              <a:srgbClr val="93B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6"/>
            <p:cNvSpPr>
              <a:spLocks/>
            </p:cNvSpPr>
            <p:nvPr/>
          </p:nvSpPr>
          <p:spPr bwMode="auto">
            <a:xfrm>
              <a:off x="7492221" y="5659361"/>
              <a:ext cx="935046" cy="207449"/>
            </a:xfrm>
            <a:custGeom>
              <a:avLst/>
              <a:gdLst>
                <a:gd name="T0" fmla="*/ 23 w 382"/>
                <a:gd name="T1" fmla="*/ 85 h 85"/>
                <a:gd name="T2" fmla="*/ 0 w 382"/>
                <a:gd name="T3" fmla="*/ 55 h 85"/>
                <a:gd name="T4" fmla="*/ 0 w 382"/>
                <a:gd name="T5" fmla="*/ 29 h 85"/>
                <a:gd name="T6" fmla="*/ 23 w 382"/>
                <a:gd name="T7" fmla="*/ 0 h 85"/>
                <a:gd name="T8" fmla="*/ 382 w 382"/>
                <a:gd name="T9" fmla="*/ 0 h 85"/>
                <a:gd name="T10" fmla="*/ 370 w 382"/>
                <a:gd name="T11" fmla="*/ 40 h 85"/>
                <a:gd name="T12" fmla="*/ 382 w 382"/>
                <a:gd name="T13" fmla="*/ 85 h 85"/>
                <a:gd name="T14" fmla="*/ 23 w 382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2" h="85">
                  <a:moveTo>
                    <a:pt x="23" y="85"/>
                  </a:moveTo>
                  <a:cubicBezTo>
                    <a:pt x="6" y="85"/>
                    <a:pt x="0" y="72"/>
                    <a:pt x="0" y="5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6" y="0"/>
                    <a:pt x="23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2" y="0"/>
                    <a:pt x="370" y="15"/>
                    <a:pt x="370" y="40"/>
                  </a:cubicBezTo>
                  <a:cubicBezTo>
                    <a:pt x="370" y="69"/>
                    <a:pt x="382" y="85"/>
                    <a:pt x="382" y="85"/>
                  </a:cubicBezTo>
                  <a:cubicBezTo>
                    <a:pt x="23" y="85"/>
                    <a:pt x="23" y="85"/>
                    <a:pt x="23" y="85"/>
                  </a:cubicBezTo>
                </a:path>
              </a:pathLst>
            </a:custGeom>
            <a:solidFill>
              <a:srgbClr val="E4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7"/>
            <p:cNvSpPr>
              <a:spLocks/>
            </p:cNvSpPr>
            <p:nvPr/>
          </p:nvSpPr>
          <p:spPr bwMode="auto">
            <a:xfrm>
              <a:off x="7826274" y="5741730"/>
              <a:ext cx="216601" cy="18304"/>
            </a:xfrm>
            <a:custGeom>
              <a:avLst/>
              <a:gdLst>
                <a:gd name="T0" fmla="*/ 85 w 89"/>
                <a:gd name="T1" fmla="*/ 0 h 7"/>
                <a:gd name="T2" fmla="*/ 4 w 89"/>
                <a:gd name="T3" fmla="*/ 0 h 7"/>
                <a:gd name="T4" fmla="*/ 0 w 89"/>
                <a:gd name="T5" fmla="*/ 3 h 7"/>
                <a:gd name="T6" fmla="*/ 4 w 89"/>
                <a:gd name="T7" fmla="*/ 7 h 7"/>
                <a:gd name="T8" fmla="*/ 10 w 89"/>
                <a:gd name="T9" fmla="*/ 7 h 7"/>
                <a:gd name="T10" fmla="*/ 11 w 89"/>
                <a:gd name="T11" fmla="*/ 3 h 7"/>
                <a:gd name="T12" fmla="*/ 78 w 89"/>
                <a:gd name="T13" fmla="*/ 3 h 7"/>
                <a:gd name="T14" fmla="*/ 77 w 89"/>
                <a:gd name="T15" fmla="*/ 7 h 7"/>
                <a:gd name="T16" fmla="*/ 85 w 89"/>
                <a:gd name="T17" fmla="*/ 7 h 7"/>
                <a:gd name="T18" fmla="*/ 89 w 89"/>
                <a:gd name="T19" fmla="*/ 3 h 7"/>
                <a:gd name="T20" fmla="*/ 85 w 89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7">
                  <a:moveTo>
                    <a:pt x="8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7" y="7"/>
                    <a:pt x="89" y="5"/>
                    <a:pt x="89" y="3"/>
                  </a:cubicBezTo>
                  <a:cubicBezTo>
                    <a:pt x="89" y="1"/>
                    <a:pt x="87" y="0"/>
                    <a:pt x="85" y="0"/>
                  </a:cubicBezTo>
                </a:path>
              </a:pathLst>
            </a:custGeom>
            <a:solidFill>
              <a:srgbClr val="AD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218"/>
            <p:cNvSpPr>
              <a:spLocks noChangeArrowheads="1"/>
            </p:cNvSpPr>
            <p:nvPr/>
          </p:nvSpPr>
          <p:spPr bwMode="auto">
            <a:xfrm>
              <a:off x="7818648" y="5907994"/>
              <a:ext cx="163214" cy="3051"/>
            </a:xfrm>
            <a:prstGeom prst="rect">
              <a:avLst/>
            </a:prstGeom>
            <a:solidFill>
              <a:srgbClr val="7D4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219"/>
            <p:cNvSpPr>
              <a:spLocks noChangeArrowheads="1"/>
            </p:cNvSpPr>
            <p:nvPr/>
          </p:nvSpPr>
          <p:spPr bwMode="auto">
            <a:xfrm>
              <a:off x="7818648" y="5907994"/>
              <a:ext cx="163214" cy="3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0"/>
            <p:cNvSpPr>
              <a:spLocks/>
            </p:cNvSpPr>
            <p:nvPr/>
          </p:nvSpPr>
          <p:spPr bwMode="auto">
            <a:xfrm>
              <a:off x="7818648" y="5866810"/>
              <a:ext cx="173891" cy="41185"/>
            </a:xfrm>
            <a:custGeom>
              <a:avLst/>
              <a:gdLst>
                <a:gd name="T0" fmla="*/ 114 w 114"/>
                <a:gd name="T1" fmla="*/ 0 h 27"/>
                <a:gd name="T2" fmla="*/ 6 w 114"/>
                <a:gd name="T3" fmla="*/ 0 h 27"/>
                <a:gd name="T4" fmla="*/ 0 w 114"/>
                <a:gd name="T5" fmla="*/ 27 h 27"/>
                <a:gd name="T6" fmla="*/ 107 w 114"/>
                <a:gd name="T7" fmla="*/ 27 h 27"/>
                <a:gd name="T8" fmla="*/ 114 w 11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7">
                  <a:moveTo>
                    <a:pt x="114" y="0"/>
                  </a:moveTo>
                  <a:lnTo>
                    <a:pt x="6" y="0"/>
                  </a:lnTo>
                  <a:lnTo>
                    <a:pt x="0" y="27"/>
                  </a:lnTo>
                  <a:lnTo>
                    <a:pt x="107" y="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6883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/>
            </p:cNvSpPr>
            <p:nvPr/>
          </p:nvSpPr>
          <p:spPr bwMode="auto">
            <a:xfrm>
              <a:off x="7818648" y="5866810"/>
              <a:ext cx="173891" cy="41185"/>
            </a:xfrm>
            <a:custGeom>
              <a:avLst/>
              <a:gdLst>
                <a:gd name="T0" fmla="*/ 114 w 114"/>
                <a:gd name="T1" fmla="*/ 0 h 27"/>
                <a:gd name="T2" fmla="*/ 6 w 114"/>
                <a:gd name="T3" fmla="*/ 0 h 27"/>
                <a:gd name="T4" fmla="*/ 0 w 114"/>
                <a:gd name="T5" fmla="*/ 27 h 27"/>
                <a:gd name="T6" fmla="*/ 107 w 114"/>
                <a:gd name="T7" fmla="*/ 27 h 27"/>
                <a:gd name="T8" fmla="*/ 114 w 11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7">
                  <a:moveTo>
                    <a:pt x="114" y="0"/>
                  </a:moveTo>
                  <a:lnTo>
                    <a:pt x="6" y="0"/>
                  </a:lnTo>
                  <a:lnTo>
                    <a:pt x="0" y="27"/>
                  </a:lnTo>
                  <a:lnTo>
                    <a:pt x="107" y="27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2"/>
            <p:cNvSpPr>
              <a:spLocks/>
            </p:cNvSpPr>
            <p:nvPr/>
          </p:nvSpPr>
          <p:spPr bwMode="auto">
            <a:xfrm>
              <a:off x="7827800" y="5760035"/>
              <a:ext cx="186094" cy="106775"/>
            </a:xfrm>
            <a:custGeom>
              <a:avLst/>
              <a:gdLst>
                <a:gd name="T0" fmla="*/ 122 w 122"/>
                <a:gd name="T1" fmla="*/ 0 h 70"/>
                <a:gd name="T2" fmla="*/ 15 w 122"/>
                <a:gd name="T3" fmla="*/ 0 h 70"/>
                <a:gd name="T4" fmla="*/ 0 w 122"/>
                <a:gd name="T5" fmla="*/ 70 h 70"/>
                <a:gd name="T6" fmla="*/ 108 w 122"/>
                <a:gd name="T7" fmla="*/ 70 h 70"/>
                <a:gd name="T8" fmla="*/ 122 w 122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70">
                  <a:moveTo>
                    <a:pt x="122" y="0"/>
                  </a:moveTo>
                  <a:lnTo>
                    <a:pt x="15" y="0"/>
                  </a:lnTo>
                  <a:lnTo>
                    <a:pt x="0" y="70"/>
                  </a:lnTo>
                  <a:lnTo>
                    <a:pt x="108" y="70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A2B4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3"/>
            <p:cNvSpPr>
              <a:spLocks/>
            </p:cNvSpPr>
            <p:nvPr/>
          </p:nvSpPr>
          <p:spPr bwMode="auto">
            <a:xfrm>
              <a:off x="7827800" y="5760035"/>
              <a:ext cx="186094" cy="106775"/>
            </a:xfrm>
            <a:custGeom>
              <a:avLst/>
              <a:gdLst>
                <a:gd name="T0" fmla="*/ 122 w 122"/>
                <a:gd name="T1" fmla="*/ 0 h 70"/>
                <a:gd name="T2" fmla="*/ 15 w 122"/>
                <a:gd name="T3" fmla="*/ 0 h 70"/>
                <a:gd name="T4" fmla="*/ 0 w 122"/>
                <a:gd name="T5" fmla="*/ 70 h 70"/>
                <a:gd name="T6" fmla="*/ 108 w 122"/>
                <a:gd name="T7" fmla="*/ 70 h 70"/>
                <a:gd name="T8" fmla="*/ 122 w 122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70">
                  <a:moveTo>
                    <a:pt x="122" y="0"/>
                  </a:moveTo>
                  <a:lnTo>
                    <a:pt x="15" y="0"/>
                  </a:lnTo>
                  <a:lnTo>
                    <a:pt x="0" y="70"/>
                  </a:lnTo>
                  <a:lnTo>
                    <a:pt x="108" y="70"/>
                  </a:lnTo>
                  <a:lnTo>
                    <a:pt x="1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4"/>
            <p:cNvSpPr>
              <a:spLocks/>
            </p:cNvSpPr>
            <p:nvPr/>
          </p:nvSpPr>
          <p:spPr bwMode="auto">
            <a:xfrm>
              <a:off x="7850680" y="5749357"/>
              <a:ext cx="166265" cy="10678"/>
            </a:xfrm>
            <a:custGeom>
              <a:avLst/>
              <a:gdLst>
                <a:gd name="T0" fmla="*/ 109 w 109"/>
                <a:gd name="T1" fmla="*/ 0 h 7"/>
                <a:gd name="T2" fmla="*/ 1 w 109"/>
                <a:gd name="T3" fmla="*/ 0 h 7"/>
                <a:gd name="T4" fmla="*/ 0 w 109"/>
                <a:gd name="T5" fmla="*/ 7 h 7"/>
                <a:gd name="T6" fmla="*/ 107 w 109"/>
                <a:gd name="T7" fmla="*/ 7 h 7"/>
                <a:gd name="T8" fmla="*/ 109 w 10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7">
                  <a:moveTo>
                    <a:pt x="109" y="0"/>
                  </a:moveTo>
                  <a:lnTo>
                    <a:pt x="1" y="0"/>
                  </a:lnTo>
                  <a:lnTo>
                    <a:pt x="0" y="7"/>
                  </a:lnTo>
                  <a:lnTo>
                    <a:pt x="107" y="7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7B8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5"/>
            <p:cNvSpPr>
              <a:spLocks/>
            </p:cNvSpPr>
            <p:nvPr/>
          </p:nvSpPr>
          <p:spPr bwMode="auto">
            <a:xfrm>
              <a:off x="7850680" y="5749357"/>
              <a:ext cx="166265" cy="10678"/>
            </a:xfrm>
            <a:custGeom>
              <a:avLst/>
              <a:gdLst>
                <a:gd name="T0" fmla="*/ 109 w 109"/>
                <a:gd name="T1" fmla="*/ 0 h 7"/>
                <a:gd name="T2" fmla="*/ 1 w 109"/>
                <a:gd name="T3" fmla="*/ 0 h 7"/>
                <a:gd name="T4" fmla="*/ 0 w 109"/>
                <a:gd name="T5" fmla="*/ 7 h 7"/>
                <a:gd name="T6" fmla="*/ 107 w 109"/>
                <a:gd name="T7" fmla="*/ 7 h 7"/>
                <a:gd name="T8" fmla="*/ 109 w 10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7">
                  <a:moveTo>
                    <a:pt x="109" y="0"/>
                  </a:moveTo>
                  <a:lnTo>
                    <a:pt x="1" y="0"/>
                  </a:lnTo>
                  <a:lnTo>
                    <a:pt x="0" y="7"/>
                  </a:lnTo>
                  <a:lnTo>
                    <a:pt x="107" y="7"/>
                  </a:lnTo>
                  <a:lnTo>
                    <a:pt x="10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6"/>
            <p:cNvSpPr>
              <a:spLocks/>
            </p:cNvSpPr>
            <p:nvPr/>
          </p:nvSpPr>
          <p:spPr bwMode="auto">
            <a:xfrm>
              <a:off x="7852206" y="5749357"/>
              <a:ext cx="164739" cy="265412"/>
            </a:xfrm>
            <a:custGeom>
              <a:avLst/>
              <a:gdLst>
                <a:gd name="T0" fmla="*/ 0 w 108"/>
                <a:gd name="T1" fmla="*/ 174 h 174"/>
                <a:gd name="T2" fmla="*/ 55 w 108"/>
                <a:gd name="T3" fmla="*/ 156 h 174"/>
                <a:gd name="T4" fmla="*/ 108 w 108"/>
                <a:gd name="T5" fmla="*/ 174 h 174"/>
                <a:gd name="T6" fmla="*/ 108 w 108"/>
                <a:gd name="T7" fmla="*/ 0 h 174"/>
                <a:gd name="T8" fmla="*/ 0 w 108"/>
                <a:gd name="T9" fmla="*/ 0 h 174"/>
                <a:gd name="T10" fmla="*/ 0 w 108"/>
                <a:gd name="T11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74">
                  <a:moveTo>
                    <a:pt x="0" y="174"/>
                  </a:moveTo>
                  <a:lnTo>
                    <a:pt x="55" y="156"/>
                  </a:lnTo>
                  <a:lnTo>
                    <a:pt x="108" y="174"/>
                  </a:lnTo>
                  <a:lnTo>
                    <a:pt x="108" y="0"/>
                  </a:lnTo>
                  <a:lnTo>
                    <a:pt x="0" y="0"/>
                  </a:lnTo>
                  <a:lnTo>
                    <a:pt x="0" y="174"/>
                  </a:lnTo>
                  <a:close/>
                </a:path>
              </a:pathLst>
            </a:custGeom>
            <a:solidFill>
              <a:srgbClr val="D338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227"/>
            <p:cNvSpPr>
              <a:spLocks noChangeArrowheads="1"/>
            </p:cNvSpPr>
            <p:nvPr/>
          </p:nvSpPr>
          <p:spPr bwMode="auto">
            <a:xfrm>
              <a:off x="7852206" y="5749357"/>
              <a:ext cx="164739" cy="158637"/>
            </a:xfrm>
            <a:prstGeom prst="rect">
              <a:avLst/>
            </a:prstGeom>
            <a:solidFill>
              <a:srgbClr val="F45F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/>
            </p:cNvSpPr>
            <p:nvPr/>
          </p:nvSpPr>
          <p:spPr bwMode="auto">
            <a:xfrm>
              <a:off x="7475442" y="5659361"/>
              <a:ext cx="64065" cy="207449"/>
            </a:xfrm>
            <a:custGeom>
              <a:avLst/>
              <a:gdLst>
                <a:gd name="T0" fmla="*/ 26 w 26"/>
                <a:gd name="T1" fmla="*/ 0 h 85"/>
                <a:gd name="T2" fmla="*/ 20 w 26"/>
                <a:gd name="T3" fmla="*/ 41 h 85"/>
                <a:gd name="T4" fmla="*/ 26 w 26"/>
                <a:gd name="T5" fmla="*/ 85 h 85"/>
                <a:gd name="T6" fmla="*/ 0 w 26"/>
                <a:gd name="T7" fmla="*/ 55 h 85"/>
                <a:gd name="T8" fmla="*/ 0 w 26"/>
                <a:gd name="T9" fmla="*/ 29 h 85"/>
                <a:gd name="T10" fmla="*/ 26 w 26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85">
                  <a:moveTo>
                    <a:pt x="26" y="0"/>
                  </a:moveTo>
                  <a:cubicBezTo>
                    <a:pt x="26" y="0"/>
                    <a:pt x="20" y="12"/>
                    <a:pt x="20" y="41"/>
                  </a:cubicBezTo>
                  <a:cubicBezTo>
                    <a:pt x="20" y="70"/>
                    <a:pt x="26" y="85"/>
                    <a:pt x="26" y="85"/>
                  </a:cubicBezTo>
                  <a:cubicBezTo>
                    <a:pt x="11" y="83"/>
                    <a:pt x="0" y="70"/>
                    <a:pt x="0" y="5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4"/>
                    <a:pt x="11" y="2"/>
                    <a:pt x="26" y="0"/>
                  </a:cubicBez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9"/>
            <p:cNvSpPr>
              <a:spLocks/>
            </p:cNvSpPr>
            <p:nvPr/>
          </p:nvSpPr>
          <p:spPr bwMode="auto">
            <a:xfrm>
              <a:off x="7515101" y="5659361"/>
              <a:ext cx="32033" cy="207449"/>
            </a:xfrm>
            <a:custGeom>
              <a:avLst/>
              <a:gdLst>
                <a:gd name="T0" fmla="*/ 13 w 13"/>
                <a:gd name="T1" fmla="*/ 2 h 85"/>
                <a:gd name="T2" fmla="*/ 8 w 13"/>
                <a:gd name="T3" fmla="*/ 41 h 85"/>
                <a:gd name="T4" fmla="*/ 13 w 13"/>
                <a:gd name="T5" fmla="*/ 83 h 85"/>
                <a:gd name="T6" fmla="*/ 13 w 13"/>
                <a:gd name="T7" fmla="*/ 85 h 85"/>
                <a:gd name="T8" fmla="*/ 5 w 13"/>
                <a:gd name="T9" fmla="*/ 83 h 85"/>
                <a:gd name="T10" fmla="*/ 0 w 13"/>
                <a:gd name="T11" fmla="*/ 41 h 85"/>
                <a:gd name="T12" fmla="*/ 5 w 13"/>
                <a:gd name="T13" fmla="*/ 1 h 85"/>
                <a:gd name="T14" fmla="*/ 13 w 13"/>
                <a:gd name="T15" fmla="*/ 0 h 85"/>
                <a:gd name="T16" fmla="*/ 13 w 13"/>
                <a:gd name="T17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5">
                  <a:moveTo>
                    <a:pt x="13" y="2"/>
                  </a:moveTo>
                  <a:cubicBezTo>
                    <a:pt x="13" y="2"/>
                    <a:pt x="8" y="13"/>
                    <a:pt x="8" y="41"/>
                  </a:cubicBezTo>
                  <a:cubicBezTo>
                    <a:pt x="8" y="69"/>
                    <a:pt x="13" y="83"/>
                    <a:pt x="13" y="83"/>
                  </a:cubicBezTo>
                  <a:cubicBezTo>
                    <a:pt x="13" y="84"/>
                    <a:pt x="13" y="84"/>
                    <a:pt x="13" y="85"/>
                  </a:cubicBezTo>
                  <a:cubicBezTo>
                    <a:pt x="10" y="85"/>
                    <a:pt x="8" y="84"/>
                    <a:pt x="5" y="83"/>
                  </a:cubicBezTo>
                  <a:cubicBezTo>
                    <a:pt x="4" y="78"/>
                    <a:pt x="0" y="64"/>
                    <a:pt x="0" y="41"/>
                  </a:cubicBezTo>
                  <a:cubicBezTo>
                    <a:pt x="0" y="19"/>
                    <a:pt x="4" y="6"/>
                    <a:pt x="5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13" y="0"/>
                    <a:pt x="13" y="1"/>
                    <a:pt x="13" y="2"/>
                  </a:cubicBezTo>
                  <a:close/>
                </a:path>
              </a:pathLst>
            </a:custGeom>
            <a:solidFill>
              <a:srgbClr val="AF6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0"/>
            <p:cNvSpPr>
              <a:spLocks/>
            </p:cNvSpPr>
            <p:nvPr/>
          </p:nvSpPr>
          <p:spPr bwMode="auto">
            <a:xfrm>
              <a:off x="7447985" y="6238997"/>
              <a:ext cx="1156222" cy="181518"/>
            </a:xfrm>
            <a:custGeom>
              <a:avLst/>
              <a:gdLst>
                <a:gd name="T0" fmla="*/ 446 w 472"/>
                <a:gd name="T1" fmla="*/ 74 h 74"/>
                <a:gd name="T2" fmla="*/ 472 w 472"/>
                <a:gd name="T3" fmla="*/ 49 h 74"/>
                <a:gd name="T4" fmla="*/ 472 w 472"/>
                <a:gd name="T5" fmla="*/ 26 h 74"/>
                <a:gd name="T6" fmla="*/ 446 w 472"/>
                <a:gd name="T7" fmla="*/ 1 h 74"/>
                <a:gd name="T8" fmla="*/ 0 w 472"/>
                <a:gd name="T9" fmla="*/ 0 h 74"/>
                <a:gd name="T10" fmla="*/ 11 w 472"/>
                <a:gd name="T11" fmla="*/ 36 h 74"/>
                <a:gd name="T12" fmla="*/ 0 w 472"/>
                <a:gd name="T13" fmla="*/ 74 h 74"/>
                <a:gd name="T14" fmla="*/ 446 w 472"/>
                <a:gd name="T1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2" h="74">
                  <a:moveTo>
                    <a:pt x="446" y="74"/>
                  </a:moveTo>
                  <a:cubicBezTo>
                    <a:pt x="461" y="74"/>
                    <a:pt x="472" y="63"/>
                    <a:pt x="472" y="49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12"/>
                    <a:pt x="461" y="1"/>
                    <a:pt x="446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14"/>
                    <a:pt x="11" y="36"/>
                  </a:cubicBezTo>
                  <a:cubicBezTo>
                    <a:pt x="11" y="61"/>
                    <a:pt x="0" y="74"/>
                    <a:pt x="0" y="74"/>
                  </a:cubicBezTo>
                  <a:lnTo>
                    <a:pt x="446" y="74"/>
                  </a:lnTo>
                  <a:close/>
                </a:path>
              </a:pathLst>
            </a:custGeom>
            <a:solidFill>
              <a:srgbClr val="E2E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1"/>
            <p:cNvSpPr>
              <a:spLocks/>
            </p:cNvSpPr>
            <p:nvPr/>
          </p:nvSpPr>
          <p:spPr bwMode="auto">
            <a:xfrm>
              <a:off x="8171006" y="6242048"/>
              <a:ext cx="134232" cy="178468"/>
            </a:xfrm>
            <a:custGeom>
              <a:avLst/>
              <a:gdLst>
                <a:gd name="T0" fmla="*/ 55 w 55"/>
                <a:gd name="T1" fmla="*/ 0 h 73"/>
                <a:gd name="T2" fmla="*/ 0 w 55"/>
                <a:gd name="T3" fmla="*/ 0 h 73"/>
                <a:gd name="T4" fmla="*/ 6 w 55"/>
                <a:gd name="T5" fmla="*/ 36 h 73"/>
                <a:gd name="T6" fmla="*/ 0 w 55"/>
                <a:gd name="T7" fmla="*/ 73 h 73"/>
                <a:gd name="T8" fmla="*/ 55 w 55"/>
                <a:gd name="T9" fmla="*/ 73 h 73"/>
                <a:gd name="T10" fmla="*/ 55 w 55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73">
                  <a:moveTo>
                    <a:pt x="5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" y="11"/>
                    <a:pt x="6" y="36"/>
                  </a:cubicBezTo>
                  <a:cubicBezTo>
                    <a:pt x="6" y="60"/>
                    <a:pt x="0" y="73"/>
                    <a:pt x="0" y="73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2"/>
            <p:cNvSpPr>
              <a:spLocks/>
            </p:cNvSpPr>
            <p:nvPr/>
          </p:nvSpPr>
          <p:spPr bwMode="auto">
            <a:xfrm>
              <a:off x="8163379" y="6231370"/>
              <a:ext cx="28982" cy="196772"/>
            </a:xfrm>
            <a:custGeom>
              <a:avLst/>
              <a:gdLst>
                <a:gd name="T0" fmla="*/ 3 w 12"/>
                <a:gd name="T1" fmla="*/ 80 h 80"/>
                <a:gd name="T2" fmla="*/ 2 w 12"/>
                <a:gd name="T3" fmla="*/ 80 h 80"/>
                <a:gd name="T4" fmla="*/ 0 w 12"/>
                <a:gd name="T5" fmla="*/ 76 h 80"/>
                <a:gd name="T6" fmla="*/ 6 w 12"/>
                <a:gd name="T7" fmla="*/ 40 h 80"/>
                <a:gd name="T8" fmla="*/ 0 w 12"/>
                <a:gd name="T9" fmla="*/ 5 h 80"/>
                <a:gd name="T10" fmla="*/ 2 w 12"/>
                <a:gd name="T11" fmla="*/ 1 h 80"/>
                <a:gd name="T12" fmla="*/ 6 w 12"/>
                <a:gd name="T13" fmla="*/ 2 h 80"/>
                <a:gd name="T14" fmla="*/ 12 w 12"/>
                <a:gd name="T15" fmla="*/ 40 h 80"/>
                <a:gd name="T16" fmla="*/ 6 w 12"/>
                <a:gd name="T17" fmla="*/ 78 h 80"/>
                <a:gd name="T18" fmla="*/ 3 w 1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80">
                  <a:moveTo>
                    <a:pt x="3" y="80"/>
                  </a:moveTo>
                  <a:cubicBezTo>
                    <a:pt x="3" y="80"/>
                    <a:pt x="3" y="80"/>
                    <a:pt x="2" y="80"/>
                  </a:cubicBezTo>
                  <a:cubicBezTo>
                    <a:pt x="1" y="79"/>
                    <a:pt x="0" y="77"/>
                    <a:pt x="0" y="76"/>
                  </a:cubicBezTo>
                  <a:cubicBezTo>
                    <a:pt x="0" y="76"/>
                    <a:pt x="6" y="63"/>
                    <a:pt x="6" y="40"/>
                  </a:cubicBezTo>
                  <a:cubicBezTo>
                    <a:pt x="6" y="16"/>
                    <a:pt x="1" y="5"/>
                    <a:pt x="0" y="5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6" y="3"/>
                    <a:pt x="12" y="14"/>
                    <a:pt x="12" y="40"/>
                  </a:cubicBezTo>
                  <a:cubicBezTo>
                    <a:pt x="12" y="65"/>
                    <a:pt x="6" y="78"/>
                    <a:pt x="6" y="78"/>
                  </a:cubicBezTo>
                  <a:cubicBezTo>
                    <a:pt x="6" y="80"/>
                    <a:pt x="5" y="80"/>
                    <a:pt x="3" y="80"/>
                  </a:cubicBezTo>
                  <a:close/>
                </a:path>
              </a:pathLst>
            </a:custGeom>
            <a:solidFill>
              <a:srgbClr val="9E5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3"/>
            <p:cNvSpPr>
              <a:spLocks/>
            </p:cNvSpPr>
            <p:nvPr/>
          </p:nvSpPr>
          <p:spPr bwMode="auto">
            <a:xfrm>
              <a:off x="7414428" y="6202389"/>
              <a:ext cx="1124190" cy="254735"/>
            </a:xfrm>
            <a:custGeom>
              <a:avLst/>
              <a:gdLst>
                <a:gd name="T0" fmla="*/ 418 w 459"/>
                <a:gd name="T1" fmla="*/ 0 h 104"/>
                <a:gd name="T2" fmla="*/ 0 w 459"/>
                <a:gd name="T3" fmla="*/ 0 h 104"/>
                <a:gd name="T4" fmla="*/ 0 w 459"/>
                <a:gd name="T5" fmla="*/ 15 h 104"/>
                <a:gd name="T6" fmla="*/ 306 w 459"/>
                <a:gd name="T7" fmla="*/ 16 h 104"/>
                <a:gd name="T8" fmla="*/ 331 w 459"/>
                <a:gd name="T9" fmla="*/ 41 h 104"/>
                <a:gd name="T10" fmla="*/ 331 w 459"/>
                <a:gd name="T11" fmla="*/ 64 h 104"/>
                <a:gd name="T12" fmla="*/ 306 w 459"/>
                <a:gd name="T13" fmla="*/ 89 h 104"/>
                <a:gd name="T14" fmla="*/ 0 w 459"/>
                <a:gd name="T15" fmla="*/ 89 h 104"/>
                <a:gd name="T16" fmla="*/ 0 w 459"/>
                <a:gd name="T17" fmla="*/ 104 h 104"/>
                <a:gd name="T18" fmla="*/ 418 w 459"/>
                <a:gd name="T19" fmla="*/ 104 h 104"/>
                <a:gd name="T20" fmla="*/ 459 w 459"/>
                <a:gd name="T21" fmla="*/ 64 h 104"/>
                <a:gd name="T22" fmla="*/ 459 w 459"/>
                <a:gd name="T23" fmla="*/ 41 h 104"/>
                <a:gd name="T24" fmla="*/ 418 w 459"/>
                <a:gd name="T2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9" h="104">
                  <a:moveTo>
                    <a:pt x="4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06" y="16"/>
                    <a:pt x="306" y="16"/>
                    <a:pt x="306" y="16"/>
                  </a:cubicBezTo>
                  <a:cubicBezTo>
                    <a:pt x="320" y="16"/>
                    <a:pt x="331" y="27"/>
                    <a:pt x="331" y="41"/>
                  </a:cubicBezTo>
                  <a:cubicBezTo>
                    <a:pt x="331" y="64"/>
                    <a:pt x="331" y="64"/>
                    <a:pt x="331" y="64"/>
                  </a:cubicBezTo>
                  <a:cubicBezTo>
                    <a:pt x="331" y="78"/>
                    <a:pt x="320" y="89"/>
                    <a:pt x="306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418" y="104"/>
                    <a:pt x="418" y="104"/>
                    <a:pt x="418" y="104"/>
                  </a:cubicBezTo>
                  <a:cubicBezTo>
                    <a:pt x="440" y="104"/>
                    <a:pt x="459" y="86"/>
                    <a:pt x="459" y="64"/>
                  </a:cubicBezTo>
                  <a:cubicBezTo>
                    <a:pt x="459" y="41"/>
                    <a:pt x="459" y="41"/>
                    <a:pt x="459" y="41"/>
                  </a:cubicBezTo>
                  <a:cubicBezTo>
                    <a:pt x="459" y="18"/>
                    <a:pt x="440" y="0"/>
                    <a:pt x="418" y="0"/>
                  </a:cubicBezTo>
                  <a:close/>
                </a:path>
              </a:pathLst>
            </a:custGeom>
            <a:solidFill>
              <a:srgbClr val="EA8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4"/>
            <p:cNvSpPr>
              <a:spLocks/>
            </p:cNvSpPr>
            <p:nvPr/>
          </p:nvSpPr>
          <p:spPr bwMode="auto">
            <a:xfrm>
              <a:off x="8167955" y="6202389"/>
              <a:ext cx="472861" cy="254735"/>
            </a:xfrm>
            <a:custGeom>
              <a:avLst/>
              <a:gdLst>
                <a:gd name="T0" fmla="*/ 152 w 193"/>
                <a:gd name="T1" fmla="*/ 0 h 104"/>
                <a:gd name="T2" fmla="*/ 0 w 193"/>
                <a:gd name="T3" fmla="*/ 0 h 104"/>
                <a:gd name="T4" fmla="*/ 41 w 193"/>
                <a:gd name="T5" fmla="*/ 41 h 104"/>
                <a:gd name="T6" fmla="*/ 41 w 193"/>
                <a:gd name="T7" fmla="*/ 64 h 104"/>
                <a:gd name="T8" fmla="*/ 0 w 193"/>
                <a:gd name="T9" fmla="*/ 104 h 104"/>
                <a:gd name="T10" fmla="*/ 152 w 193"/>
                <a:gd name="T11" fmla="*/ 104 h 104"/>
                <a:gd name="T12" fmla="*/ 193 w 193"/>
                <a:gd name="T13" fmla="*/ 64 h 104"/>
                <a:gd name="T14" fmla="*/ 193 w 193"/>
                <a:gd name="T15" fmla="*/ 41 h 104"/>
                <a:gd name="T16" fmla="*/ 152 w 193"/>
                <a:gd name="T1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04">
                  <a:moveTo>
                    <a:pt x="1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41" y="18"/>
                    <a:pt x="41" y="4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86"/>
                    <a:pt x="23" y="104"/>
                    <a:pt x="0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75" y="104"/>
                    <a:pt x="193" y="86"/>
                    <a:pt x="193" y="64"/>
                  </a:cubicBezTo>
                  <a:cubicBezTo>
                    <a:pt x="193" y="41"/>
                    <a:pt x="193" y="41"/>
                    <a:pt x="193" y="41"/>
                  </a:cubicBezTo>
                  <a:cubicBezTo>
                    <a:pt x="193" y="18"/>
                    <a:pt x="175" y="0"/>
                    <a:pt x="152" y="0"/>
                  </a:cubicBezTo>
                  <a:close/>
                </a:path>
              </a:pathLst>
            </a:custGeom>
            <a:solidFill>
              <a:srgbClr val="FBC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/>
            </p:cNvSpPr>
            <p:nvPr/>
          </p:nvSpPr>
          <p:spPr bwMode="auto">
            <a:xfrm>
              <a:off x="8167955" y="6405261"/>
              <a:ext cx="460658" cy="51862"/>
            </a:xfrm>
            <a:custGeom>
              <a:avLst/>
              <a:gdLst>
                <a:gd name="T0" fmla="*/ 36 w 188"/>
                <a:gd name="T1" fmla="*/ 0 h 21"/>
                <a:gd name="T2" fmla="*/ 0 w 188"/>
                <a:gd name="T3" fmla="*/ 21 h 21"/>
                <a:gd name="T4" fmla="*/ 152 w 188"/>
                <a:gd name="T5" fmla="*/ 21 h 21"/>
                <a:gd name="T6" fmla="*/ 188 w 188"/>
                <a:gd name="T7" fmla="*/ 0 h 21"/>
                <a:gd name="T8" fmla="*/ 36 w 18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21">
                  <a:moveTo>
                    <a:pt x="36" y="0"/>
                  </a:moveTo>
                  <a:cubicBezTo>
                    <a:pt x="29" y="13"/>
                    <a:pt x="15" y="21"/>
                    <a:pt x="0" y="21"/>
                  </a:cubicBezTo>
                  <a:cubicBezTo>
                    <a:pt x="152" y="21"/>
                    <a:pt x="152" y="21"/>
                    <a:pt x="152" y="21"/>
                  </a:cubicBezTo>
                  <a:cubicBezTo>
                    <a:pt x="168" y="21"/>
                    <a:pt x="181" y="13"/>
                    <a:pt x="188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ED9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738849" y="278990"/>
            <a:ext cx="1362769" cy="1081950"/>
            <a:chOff x="2389188" y="866775"/>
            <a:chExt cx="2041525" cy="1620838"/>
          </a:xfrm>
        </p:grpSpPr>
        <p:sp>
          <p:nvSpPr>
            <p:cNvPr id="55" name="Freeform 255"/>
            <p:cNvSpPr>
              <a:spLocks/>
            </p:cNvSpPr>
            <p:nvPr/>
          </p:nvSpPr>
          <p:spPr bwMode="auto">
            <a:xfrm>
              <a:off x="2670176" y="1384300"/>
              <a:ext cx="1474788" cy="1031875"/>
            </a:xfrm>
            <a:custGeom>
              <a:avLst/>
              <a:gdLst>
                <a:gd name="T0" fmla="*/ 289 w 579"/>
                <a:gd name="T1" fmla="*/ 158 h 405"/>
                <a:gd name="T2" fmla="*/ 0 w 579"/>
                <a:gd name="T3" fmla="*/ 0 h 405"/>
                <a:gd name="T4" fmla="*/ 1 w 579"/>
                <a:gd name="T5" fmla="*/ 232 h 405"/>
                <a:gd name="T6" fmla="*/ 130 w 579"/>
                <a:gd name="T7" fmla="*/ 362 h 405"/>
                <a:gd name="T8" fmla="*/ 462 w 579"/>
                <a:gd name="T9" fmla="*/ 362 h 405"/>
                <a:gd name="T10" fmla="*/ 578 w 579"/>
                <a:gd name="T11" fmla="*/ 232 h 405"/>
                <a:gd name="T12" fmla="*/ 578 w 579"/>
                <a:gd name="T13" fmla="*/ 0 h 405"/>
                <a:gd name="T14" fmla="*/ 289 w 579"/>
                <a:gd name="T15" fmla="*/ 158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9" h="405">
                  <a:moveTo>
                    <a:pt x="289" y="15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32"/>
                    <a:pt x="1" y="232"/>
                    <a:pt x="1" y="232"/>
                  </a:cubicBezTo>
                  <a:cubicBezTo>
                    <a:pt x="1" y="278"/>
                    <a:pt x="50" y="319"/>
                    <a:pt x="130" y="362"/>
                  </a:cubicBezTo>
                  <a:cubicBezTo>
                    <a:pt x="209" y="405"/>
                    <a:pt x="382" y="405"/>
                    <a:pt x="462" y="362"/>
                  </a:cubicBezTo>
                  <a:cubicBezTo>
                    <a:pt x="541" y="319"/>
                    <a:pt x="579" y="270"/>
                    <a:pt x="578" y="232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289" y="158"/>
                    <a:pt x="289" y="158"/>
                    <a:pt x="289" y="158"/>
                  </a:cubicBezTo>
                </a:path>
              </a:pathLst>
            </a:custGeom>
            <a:solidFill>
              <a:srgbClr val="31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6"/>
            <p:cNvSpPr>
              <a:spLocks noEditPoints="1"/>
            </p:cNvSpPr>
            <p:nvPr/>
          </p:nvSpPr>
          <p:spPr bwMode="auto">
            <a:xfrm>
              <a:off x="2670176" y="1360488"/>
              <a:ext cx="1473200" cy="425450"/>
            </a:xfrm>
            <a:custGeom>
              <a:avLst/>
              <a:gdLst>
                <a:gd name="T0" fmla="*/ 928 w 928"/>
                <a:gd name="T1" fmla="*/ 47 h 268"/>
                <a:gd name="T2" fmla="*/ 928 w 928"/>
                <a:gd name="T3" fmla="*/ 148 h 268"/>
                <a:gd name="T4" fmla="*/ 928 w 928"/>
                <a:gd name="T5" fmla="*/ 47 h 268"/>
                <a:gd name="T6" fmla="*/ 928 w 928"/>
                <a:gd name="T7" fmla="*/ 47 h 268"/>
                <a:gd name="T8" fmla="*/ 0 w 928"/>
                <a:gd name="T9" fmla="*/ 32 h 268"/>
                <a:gd name="T10" fmla="*/ 0 w 928"/>
                <a:gd name="T11" fmla="*/ 32 h 268"/>
                <a:gd name="T12" fmla="*/ 0 w 928"/>
                <a:gd name="T13" fmla="*/ 97 h 268"/>
                <a:gd name="T14" fmla="*/ 0 w 928"/>
                <a:gd name="T15" fmla="*/ 32 h 268"/>
                <a:gd name="T16" fmla="*/ 464 w 928"/>
                <a:gd name="T17" fmla="*/ 0 h 268"/>
                <a:gd name="T18" fmla="*/ 31 w 928"/>
                <a:gd name="T19" fmla="*/ 31 h 268"/>
                <a:gd name="T20" fmla="*/ 464 w 928"/>
                <a:gd name="T21" fmla="*/ 268 h 268"/>
                <a:gd name="T22" fmla="*/ 880 w 928"/>
                <a:gd name="T23" fmla="*/ 42 h 268"/>
                <a:gd name="T24" fmla="*/ 464 w 928"/>
                <a:gd name="T25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8" h="268">
                  <a:moveTo>
                    <a:pt x="928" y="47"/>
                  </a:moveTo>
                  <a:lnTo>
                    <a:pt x="928" y="148"/>
                  </a:lnTo>
                  <a:lnTo>
                    <a:pt x="928" y="47"/>
                  </a:lnTo>
                  <a:lnTo>
                    <a:pt x="928" y="47"/>
                  </a:lnTo>
                  <a:close/>
                  <a:moveTo>
                    <a:pt x="0" y="32"/>
                  </a:moveTo>
                  <a:lnTo>
                    <a:pt x="0" y="32"/>
                  </a:lnTo>
                  <a:lnTo>
                    <a:pt x="0" y="97"/>
                  </a:lnTo>
                  <a:lnTo>
                    <a:pt x="0" y="32"/>
                  </a:lnTo>
                  <a:close/>
                  <a:moveTo>
                    <a:pt x="464" y="0"/>
                  </a:moveTo>
                  <a:lnTo>
                    <a:pt x="31" y="31"/>
                  </a:lnTo>
                  <a:lnTo>
                    <a:pt x="464" y="268"/>
                  </a:lnTo>
                  <a:lnTo>
                    <a:pt x="880" y="42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rgbClr val="A7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7"/>
            <p:cNvSpPr>
              <a:spLocks noEditPoints="1"/>
            </p:cNvSpPr>
            <p:nvPr/>
          </p:nvSpPr>
          <p:spPr bwMode="auto">
            <a:xfrm>
              <a:off x="2670176" y="1360488"/>
              <a:ext cx="1473200" cy="425450"/>
            </a:xfrm>
            <a:custGeom>
              <a:avLst/>
              <a:gdLst>
                <a:gd name="T0" fmla="*/ 928 w 928"/>
                <a:gd name="T1" fmla="*/ 47 h 268"/>
                <a:gd name="T2" fmla="*/ 928 w 928"/>
                <a:gd name="T3" fmla="*/ 148 h 268"/>
                <a:gd name="T4" fmla="*/ 928 w 928"/>
                <a:gd name="T5" fmla="*/ 47 h 268"/>
                <a:gd name="T6" fmla="*/ 928 w 928"/>
                <a:gd name="T7" fmla="*/ 47 h 268"/>
                <a:gd name="T8" fmla="*/ 0 w 928"/>
                <a:gd name="T9" fmla="*/ 32 h 268"/>
                <a:gd name="T10" fmla="*/ 0 w 928"/>
                <a:gd name="T11" fmla="*/ 32 h 268"/>
                <a:gd name="T12" fmla="*/ 0 w 928"/>
                <a:gd name="T13" fmla="*/ 97 h 268"/>
                <a:gd name="T14" fmla="*/ 0 w 928"/>
                <a:gd name="T15" fmla="*/ 32 h 268"/>
                <a:gd name="T16" fmla="*/ 464 w 928"/>
                <a:gd name="T17" fmla="*/ 0 h 268"/>
                <a:gd name="T18" fmla="*/ 31 w 928"/>
                <a:gd name="T19" fmla="*/ 31 h 268"/>
                <a:gd name="T20" fmla="*/ 464 w 928"/>
                <a:gd name="T21" fmla="*/ 268 h 268"/>
                <a:gd name="T22" fmla="*/ 880 w 928"/>
                <a:gd name="T23" fmla="*/ 42 h 268"/>
                <a:gd name="T24" fmla="*/ 464 w 928"/>
                <a:gd name="T25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8" h="268">
                  <a:moveTo>
                    <a:pt x="928" y="47"/>
                  </a:moveTo>
                  <a:lnTo>
                    <a:pt x="928" y="148"/>
                  </a:lnTo>
                  <a:lnTo>
                    <a:pt x="928" y="47"/>
                  </a:lnTo>
                  <a:lnTo>
                    <a:pt x="928" y="47"/>
                  </a:lnTo>
                  <a:moveTo>
                    <a:pt x="0" y="32"/>
                  </a:moveTo>
                  <a:lnTo>
                    <a:pt x="0" y="32"/>
                  </a:lnTo>
                  <a:lnTo>
                    <a:pt x="0" y="97"/>
                  </a:lnTo>
                  <a:lnTo>
                    <a:pt x="0" y="32"/>
                  </a:lnTo>
                  <a:moveTo>
                    <a:pt x="464" y="0"/>
                  </a:moveTo>
                  <a:lnTo>
                    <a:pt x="31" y="31"/>
                  </a:lnTo>
                  <a:lnTo>
                    <a:pt x="464" y="268"/>
                  </a:lnTo>
                  <a:lnTo>
                    <a:pt x="880" y="42"/>
                  </a:lnTo>
                  <a:lnTo>
                    <a:pt x="4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8"/>
            <p:cNvSpPr>
              <a:spLocks/>
            </p:cNvSpPr>
            <p:nvPr/>
          </p:nvSpPr>
          <p:spPr bwMode="auto">
            <a:xfrm>
              <a:off x="2670176" y="1409700"/>
              <a:ext cx="1473200" cy="838200"/>
            </a:xfrm>
            <a:custGeom>
              <a:avLst/>
              <a:gdLst>
                <a:gd name="T0" fmla="*/ 19 w 578"/>
                <a:gd name="T1" fmla="*/ 0 h 329"/>
                <a:gd name="T2" fmla="*/ 0 w 578"/>
                <a:gd name="T3" fmla="*/ 1 h 329"/>
                <a:gd name="T4" fmla="*/ 0 w 578"/>
                <a:gd name="T5" fmla="*/ 41 h 329"/>
                <a:gd name="T6" fmla="*/ 1 w 578"/>
                <a:gd name="T7" fmla="*/ 182 h 329"/>
                <a:gd name="T8" fmla="*/ 293 w 578"/>
                <a:gd name="T9" fmla="*/ 329 h 329"/>
                <a:gd name="T10" fmla="*/ 294 w 578"/>
                <a:gd name="T11" fmla="*/ 329 h 329"/>
                <a:gd name="T12" fmla="*/ 578 w 578"/>
                <a:gd name="T13" fmla="*/ 186 h 329"/>
                <a:gd name="T14" fmla="*/ 578 w 578"/>
                <a:gd name="T15" fmla="*/ 73 h 329"/>
                <a:gd name="T16" fmla="*/ 578 w 578"/>
                <a:gd name="T17" fmla="*/ 10 h 329"/>
                <a:gd name="T18" fmla="*/ 548 w 578"/>
                <a:gd name="T19" fmla="*/ 7 h 329"/>
                <a:gd name="T20" fmla="*/ 289 w 578"/>
                <a:gd name="T21" fmla="*/ 148 h 329"/>
                <a:gd name="T22" fmla="*/ 19 w 578"/>
                <a:gd name="T23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8" h="329">
                  <a:moveTo>
                    <a:pt x="19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182"/>
                    <a:pt x="1" y="182"/>
                    <a:pt x="1" y="182"/>
                  </a:cubicBezTo>
                  <a:cubicBezTo>
                    <a:pt x="41" y="212"/>
                    <a:pt x="231" y="329"/>
                    <a:pt x="293" y="329"/>
                  </a:cubicBezTo>
                  <a:cubicBezTo>
                    <a:pt x="294" y="329"/>
                    <a:pt x="294" y="329"/>
                    <a:pt x="294" y="329"/>
                  </a:cubicBezTo>
                  <a:cubicBezTo>
                    <a:pt x="358" y="329"/>
                    <a:pt x="546" y="216"/>
                    <a:pt x="578" y="186"/>
                  </a:cubicBezTo>
                  <a:cubicBezTo>
                    <a:pt x="578" y="73"/>
                    <a:pt x="578" y="73"/>
                    <a:pt x="578" y="73"/>
                  </a:cubicBezTo>
                  <a:cubicBezTo>
                    <a:pt x="578" y="10"/>
                    <a:pt x="578" y="10"/>
                    <a:pt x="578" y="10"/>
                  </a:cubicBezTo>
                  <a:cubicBezTo>
                    <a:pt x="548" y="7"/>
                    <a:pt x="548" y="7"/>
                    <a:pt x="548" y="7"/>
                  </a:cubicBezTo>
                  <a:cubicBezTo>
                    <a:pt x="289" y="148"/>
                    <a:pt x="289" y="148"/>
                    <a:pt x="289" y="148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20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9"/>
            <p:cNvSpPr>
              <a:spLocks/>
            </p:cNvSpPr>
            <p:nvPr/>
          </p:nvSpPr>
          <p:spPr bwMode="auto">
            <a:xfrm>
              <a:off x="2389188" y="946150"/>
              <a:ext cx="2041525" cy="1104900"/>
            </a:xfrm>
            <a:custGeom>
              <a:avLst/>
              <a:gdLst>
                <a:gd name="T0" fmla="*/ 641 w 1286"/>
                <a:gd name="T1" fmla="*/ 0 h 696"/>
                <a:gd name="T2" fmla="*/ 140 w 1286"/>
                <a:gd name="T3" fmla="*/ 271 h 696"/>
                <a:gd name="T4" fmla="*/ 0 w 1286"/>
                <a:gd name="T5" fmla="*/ 297 h 696"/>
                <a:gd name="T6" fmla="*/ 0 w 1286"/>
                <a:gd name="T7" fmla="*/ 346 h 696"/>
                <a:gd name="T8" fmla="*/ 0 w 1286"/>
                <a:gd name="T9" fmla="*/ 346 h 696"/>
                <a:gd name="T10" fmla="*/ 641 w 1286"/>
                <a:gd name="T11" fmla="*/ 696 h 696"/>
                <a:gd name="T12" fmla="*/ 1286 w 1286"/>
                <a:gd name="T13" fmla="*/ 346 h 696"/>
                <a:gd name="T14" fmla="*/ 1286 w 1286"/>
                <a:gd name="T15" fmla="*/ 346 h 696"/>
                <a:gd name="T16" fmla="*/ 1286 w 1286"/>
                <a:gd name="T17" fmla="*/ 297 h 696"/>
                <a:gd name="T18" fmla="*/ 1146 w 1286"/>
                <a:gd name="T19" fmla="*/ 271 h 696"/>
                <a:gd name="T20" fmla="*/ 641 w 1286"/>
                <a:gd name="T21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6" h="696">
                  <a:moveTo>
                    <a:pt x="641" y="0"/>
                  </a:moveTo>
                  <a:lnTo>
                    <a:pt x="140" y="271"/>
                  </a:lnTo>
                  <a:lnTo>
                    <a:pt x="0" y="297"/>
                  </a:lnTo>
                  <a:lnTo>
                    <a:pt x="0" y="346"/>
                  </a:lnTo>
                  <a:lnTo>
                    <a:pt x="0" y="346"/>
                  </a:lnTo>
                  <a:lnTo>
                    <a:pt x="641" y="696"/>
                  </a:lnTo>
                  <a:lnTo>
                    <a:pt x="1286" y="346"/>
                  </a:lnTo>
                  <a:lnTo>
                    <a:pt x="1286" y="346"/>
                  </a:lnTo>
                  <a:lnTo>
                    <a:pt x="1286" y="297"/>
                  </a:lnTo>
                  <a:lnTo>
                    <a:pt x="1146" y="27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3244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60"/>
            <p:cNvSpPr>
              <a:spLocks/>
            </p:cNvSpPr>
            <p:nvPr/>
          </p:nvSpPr>
          <p:spPr bwMode="auto">
            <a:xfrm>
              <a:off x="2389188" y="866775"/>
              <a:ext cx="2041525" cy="1106488"/>
            </a:xfrm>
            <a:custGeom>
              <a:avLst/>
              <a:gdLst>
                <a:gd name="T0" fmla="*/ 0 w 1286"/>
                <a:gd name="T1" fmla="*/ 347 h 697"/>
                <a:gd name="T2" fmla="*/ 641 w 1286"/>
                <a:gd name="T3" fmla="*/ 697 h 697"/>
                <a:gd name="T4" fmla="*/ 1286 w 1286"/>
                <a:gd name="T5" fmla="*/ 347 h 697"/>
                <a:gd name="T6" fmla="*/ 641 w 1286"/>
                <a:gd name="T7" fmla="*/ 0 h 697"/>
                <a:gd name="T8" fmla="*/ 0 w 1286"/>
                <a:gd name="T9" fmla="*/ 34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6" h="697">
                  <a:moveTo>
                    <a:pt x="0" y="347"/>
                  </a:moveTo>
                  <a:lnTo>
                    <a:pt x="641" y="697"/>
                  </a:lnTo>
                  <a:lnTo>
                    <a:pt x="1286" y="347"/>
                  </a:lnTo>
                  <a:lnTo>
                    <a:pt x="641" y="0"/>
                  </a:lnTo>
                  <a:lnTo>
                    <a:pt x="0" y="347"/>
                  </a:lnTo>
                  <a:close/>
                </a:path>
              </a:pathLst>
            </a:custGeom>
            <a:solidFill>
              <a:srgbClr val="4E65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61"/>
            <p:cNvSpPr>
              <a:spLocks/>
            </p:cNvSpPr>
            <p:nvPr/>
          </p:nvSpPr>
          <p:spPr bwMode="auto">
            <a:xfrm>
              <a:off x="2843213" y="1663700"/>
              <a:ext cx="36513" cy="309563"/>
            </a:xfrm>
            <a:custGeom>
              <a:avLst/>
              <a:gdLst>
                <a:gd name="T0" fmla="*/ 0 w 23"/>
                <a:gd name="T1" fmla="*/ 195 h 195"/>
                <a:gd name="T2" fmla="*/ 23 w 23"/>
                <a:gd name="T3" fmla="*/ 191 h 195"/>
                <a:gd name="T4" fmla="*/ 23 w 23"/>
                <a:gd name="T5" fmla="*/ 13 h 195"/>
                <a:gd name="T6" fmla="*/ 0 w 23"/>
                <a:gd name="T7" fmla="*/ 0 h 195"/>
                <a:gd name="T8" fmla="*/ 0 w 23"/>
                <a:gd name="T9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95">
                  <a:moveTo>
                    <a:pt x="0" y="195"/>
                  </a:moveTo>
                  <a:lnTo>
                    <a:pt x="23" y="191"/>
                  </a:lnTo>
                  <a:lnTo>
                    <a:pt x="23" y="13"/>
                  </a:lnTo>
                  <a:lnTo>
                    <a:pt x="0" y="0"/>
                  </a:lnTo>
                  <a:lnTo>
                    <a:pt x="0" y="195"/>
                  </a:lnTo>
                  <a:close/>
                </a:path>
              </a:pathLst>
            </a:custGeom>
            <a:solidFill>
              <a:srgbClr val="FBB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62"/>
            <p:cNvSpPr>
              <a:spLocks/>
            </p:cNvSpPr>
            <p:nvPr/>
          </p:nvSpPr>
          <p:spPr bwMode="auto">
            <a:xfrm>
              <a:off x="2843213" y="1352550"/>
              <a:ext cx="598488" cy="331788"/>
            </a:xfrm>
            <a:custGeom>
              <a:avLst/>
              <a:gdLst>
                <a:gd name="T0" fmla="*/ 0 w 377"/>
                <a:gd name="T1" fmla="*/ 196 h 209"/>
                <a:gd name="T2" fmla="*/ 23 w 377"/>
                <a:gd name="T3" fmla="*/ 209 h 209"/>
                <a:gd name="T4" fmla="*/ 377 w 377"/>
                <a:gd name="T5" fmla="*/ 18 h 209"/>
                <a:gd name="T6" fmla="*/ 356 w 377"/>
                <a:gd name="T7" fmla="*/ 0 h 209"/>
                <a:gd name="T8" fmla="*/ 0 w 377"/>
                <a:gd name="T9" fmla="*/ 19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09">
                  <a:moveTo>
                    <a:pt x="0" y="196"/>
                  </a:moveTo>
                  <a:lnTo>
                    <a:pt x="23" y="209"/>
                  </a:lnTo>
                  <a:lnTo>
                    <a:pt x="377" y="18"/>
                  </a:lnTo>
                  <a:lnTo>
                    <a:pt x="356" y="0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FBB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263"/>
            <p:cNvSpPr>
              <a:spLocks noChangeArrowheads="1"/>
            </p:cNvSpPr>
            <p:nvPr/>
          </p:nvSpPr>
          <p:spPr bwMode="auto">
            <a:xfrm>
              <a:off x="3309938" y="1335088"/>
              <a:ext cx="201613" cy="96838"/>
            </a:xfrm>
            <a:prstGeom prst="ellipse">
              <a:avLst/>
            </a:prstGeom>
            <a:solidFill>
              <a:srgbClr val="0B2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264"/>
            <p:cNvSpPr>
              <a:spLocks noChangeArrowheads="1"/>
            </p:cNvSpPr>
            <p:nvPr/>
          </p:nvSpPr>
          <p:spPr bwMode="auto">
            <a:xfrm>
              <a:off x="3309938" y="1352550"/>
              <a:ext cx="201613" cy="33338"/>
            </a:xfrm>
            <a:prstGeom prst="rect">
              <a:avLst/>
            </a:prstGeom>
            <a:solidFill>
              <a:srgbClr val="0B2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265"/>
            <p:cNvSpPr>
              <a:spLocks noChangeArrowheads="1"/>
            </p:cNvSpPr>
            <p:nvPr/>
          </p:nvSpPr>
          <p:spPr bwMode="auto">
            <a:xfrm>
              <a:off x="3309938" y="1304925"/>
              <a:ext cx="201613" cy="96838"/>
            </a:xfrm>
            <a:prstGeom prst="ellipse">
              <a:avLst/>
            </a:prstGeom>
            <a:solidFill>
              <a:srgbClr val="31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6"/>
            <p:cNvSpPr>
              <a:spLocks/>
            </p:cNvSpPr>
            <p:nvPr/>
          </p:nvSpPr>
          <p:spPr bwMode="auto">
            <a:xfrm>
              <a:off x="2728913" y="1949450"/>
              <a:ext cx="269875" cy="538163"/>
            </a:xfrm>
            <a:custGeom>
              <a:avLst/>
              <a:gdLst>
                <a:gd name="T0" fmla="*/ 69 w 106"/>
                <a:gd name="T1" fmla="*/ 53 h 211"/>
                <a:gd name="T2" fmla="*/ 81 w 106"/>
                <a:gd name="T3" fmla="*/ 29 h 211"/>
                <a:gd name="T4" fmla="*/ 52 w 106"/>
                <a:gd name="T5" fmla="*/ 0 h 211"/>
                <a:gd name="T6" fmla="*/ 23 w 106"/>
                <a:gd name="T7" fmla="*/ 29 h 211"/>
                <a:gd name="T8" fmla="*/ 35 w 106"/>
                <a:gd name="T9" fmla="*/ 53 h 211"/>
                <a:gd name="T10" fmla="*/ 0 w 106"/>
                <a:gd name="T11" fmla="*/ 103 h 211"/>
                <a:gd name="T12" fmla="*/ 1 w 106"/>
                <a:gd name="T13" fmla="*/ 174 h 211"/>
                <a:gd name="T14" fmla="*/ 106 w 106"/>
                <a:gd name="T15" fmla="*/ 174 h 211"/>
                <a:gd name="T16" fmla="*/ 105 w 106"/>
                <a:gd name="T17" fmla="*/ 102 h 211"/>
                <a:gd name="T18" fmla="*/ 69 w 106"/>
                <a:gd name="T19" fmla="*/ 5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11">
                  <a:moveTo>
                    <a:pt x="69" y="53"/>
                  </a:moveTo>
                  <a:cubicBezTo>
                    <a:pt x="77" y="47"/>
                    <a:pt x="81" y="39"/>
                    <a:pt x="81" y="29"/>
                  </a:cubicBezTo>
                  <a:cubicBezTo>
                    <a:pt x="81" y="13"/>
                    <a:pt x="68" y="0"/>
                    <a:pt x="52" y="0"/>
                  </a:cubicBezTo>
                  <a:cubicBezTo>
                    <a:pt x="36" y="0"/>
                    <a:pt x="23" y="13"/>
                    <a:pt x="23" y="29"/>
                  </a:cubicBezTo>
                  <a:cubicBezTo>
                    <a:pt x="23" y="39"/>
                    <a:pt x="28" y="48"/>
                    <a:pt x="35" y="53"/>
                  </a:cubicBezTo>
                  <a:cubicBezTo>
                    <a:pt x="14" y="60"/>
                    <a:pt x="0" y="80"/>
                    <a:pt x="0" y="103"/>
                  </a:cubicBezTo>
                  <a:cubicBezTo>
                    <a:pt x="0" y="103"/>
                    <a:pt x="0" y="163"/>
                    <a:pt x="1" y="174"/>
                  </a:cubicBezTo>
                  <a:cubicBezTo>
                    <a:pt x="1" y="211"/>
                    <a:pt x="106" y="209"/>
                    <a:pt x="106" y="174"/>
                  </a:cubicBezTo>
                  <a:cubicBezTo>
                    <a:pt x="106" y="143"/>
                    <a:pt x="105" y="102"/>
                    <a:pt x="105" y="102"/>
                  </a:cubicBezTo>
                  <a:cubicBezTo>
                    <a:pt x="105" y="79"/>
                    <a:pt x="90" y="60"/>
                    <a:pt x="69" y="53"/>
                  </a:cubicBezTo>
                  <a:close/>
                </a:path>
              </a:pathLst>
            </a:custGeom>
            <a:solidFill>
              <a:srgbClr val="F4A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7"/>
            <p:cNvSpPr>
              <a:spLocks/>
            </p:cNvSpPr>
            <p:nvPr/>
          </p:nvSpPr>
          <p:spPr bwMode="auto">
            <a:xfrm>
              <a:off x="2792413" y="1952625"/>
              <a:ext cx="158750" cy="155575"/>
            </a:xfrm>
            <a:custGeom>
              <a:avLst/>
              <a:gdLst>
                <a:gd name="T0" fmla="*/ 56 w 62"/>
                <a:gd name="T1" fmla="*/ 28 h 61"/>
                <a:gd name="T2" fmla="*/ 33 w 62"/>
                <a:gd name="T3" fmla="*/ 0 h 61"/>
                <a:gd name="T4" fmla="*/ 34 w 62"/>
                <a:gd name="T5" fmla="*/ 0 h 61"/>
                <a:gd name="T6" fmla="*/ 42 w 62"/>
                <a:gd name="T7" fmla="*/ 35 h 61"/>
                <a:gd name="T8" fmla="*/ 2 w 62"/>
                <a:gd name="T9" fmla="*/ 43 h 61"/>
                <a:gd name="T10" fmla="*/ 2 w 62"/>
                <a:gd name="T11" fmla="*/ 43 h 61"/>
                <a:gd name="T12" fmla="*/ 10 w 62"/>
                <a:gd name="T13" fmla="*/ 52 h 61"/>
                <a:gd name="T14" fmla="*/ 0 w 62"/>
                <a:gd name="T15" fmla="*/ 57 h 61"/>
                <a:gd name="T16" fmla="*/ 0 w 62"/>
                <a:gd name="T17" fmla="*/ 57 h 61"/>
                <a:gd name="T18" fmla="*/ 33 w 62"/>
                <a:gd name="T19" fmla="*/ 61 h 61"/>
                <a:gd name="T20" fmla="*/ 62 w 62"/>
                <a:gd name="T21" fmla="*/ 61 h 61"/>
                <a:gd name="T22" fmla="*/ 44 w 62"/>
                <a:gd name="T23" fmla="*/ 52 h 61"/>
                <a:gd name="T24" fmla="*/ 56 w 62"/>
                <a:gd name="T25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1">
                  <a:moveTo>
                    <a:pt x="56" y="28"/>
                  </a:moveTo>
                  <a:cubicBezTo>
                    <a:pt x="56" y="14"/>
                    <a:pt x="46" y="2"/>
                    <a:pt x="33" y="0"/>
                  </a:cubicBezTo>
                  <a:cubicBezTo>
                    <a:pt x="33" y="0"/>
                    <a:pt x="33" y="0"/>
                    <a:pt x="34" y="0"/>
                  </a:cubicBezTo>
                  <a:cubicBezTo>
                    <a:pt x="41" y="4"/>
                    <a:pt x="51" y="19"/>
                    <a:pt x="42" y="35"/>
                  </a:cubicBezTo>
                  <a:cubicBezTo>
                    <a:pt x="32" y="51"/>
                    <a:pt x="7" y="50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7"/>
                    <a:pt x="7" y="50"/>
                    <a:pt x="10" y="52"/>
                  </a:cubicBezTo>
                  <a:cubicBezTo>
                    <a:pt x="6" y="53"/>
                    <a:pt x="3" y="55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6" y="54"/>
                    <a:pt x="14" y="61"/>
                    <a:pt x="33" y="61"/>
                  </a:cubicBezTo>
                  <a:cubicBezTo>
                    <a:pt x="50" y="60"/>
                    <a:pt x="56" y="58"/>
                    <a:pt x="62" y="61"/>
                  </a:cubicBezTo>
                  <a:cubicBezTo>
                    <a:pt x="57" y="57"/>
                    <a:pt x="51" y="54"/>
                    <a:pt x="44" y="52"/>
                  </a:cubicBezTo>
                  <a:cubicBezTo>
                    <a:pt x="52" y="46"/>
                    <a:pt x="56" y="38"/>
                    <a:pt x="56" y="28"/>
                  </a:cubicBezTo>
                  <a:close/>
                </a:path>
              </a:pathLst>
            </a:custGeom>
            <a:solidFill>
              <a:srgbClr val="DD7C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7" name="TextBox 1"/>
          <p:cNvSpPr txBox="1"/>
          <p:nvPr/>
        </p:nvSpPr>
        <p:spPr>
          <a:xfrm>
            <a:off x="730481" y="3080444"/>
            <a:ext cx="7472051" cy="83096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b="1" dirty="0" smtClean="0">
                <a:solidFill>
                  <a:srgbClr val="1C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</a:t>
            </a:r>
            <a:r>
              <a:rPr lang="en-US" altLang="zh-CN" sz="4800" b="1" dirty="0" smtClean="0">
                <a:solidFill>
                  <a:srgbClr val="1C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solidFill>
                  <a:srgbClr val="1C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800" b="1" dirty="0">
              <a:solidFill>
                <a:srgbClr val="1C50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8" name="组合 297"/>
          <p:cNvGrpSpPr/>
          <p:nvPr/>
        </p:nvGrpSpPr>
        <p:grpSpPr>
          <a:xfrm>
            <a:off x="791607" y="4058903"/>
            <a:ext cx="2227581" cy="425450"/>
            <a:chOff x="4654427" y="4718860"/>
            <a:chExt cx="1663809" cy="317821"/>
          </a:xfrm>
        </p:grpSpPr>
        <p:grpSp>
          <p:nvGrpSpPr>
            <p:cNvPr id="299" name="组合 298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301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2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0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3" name="组合 302"/>
          <p:cNvGrpSpPr/>
          <p:nvPr/>
        </p:nvGrpSpPr>
        <p:grpSpPr>
          <a:xfrm>
            <a:off x="2761779" y="4064786"/>
            <a:ext cx="2699384" cy="388620"/>
            <a:chOff x="6395842" y="4718860"/>
            <a:chExt cx="2016134" cy="290158"/>
          </a:xfrm>
        </p:grpSpPr>
        <p:grpSp>
          <p:nvGrpSpPr>
            <p:cNvPr id="304" name="组合 303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306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7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5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308" name="图片 30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07" y="2287327"/>
            <a:ext cx="2489344" cy="737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ce3a2b1-4bc3-4e65-9a52-0ccb868cfb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14ECC55-39D4-4E6A-87AA-C69B9D98C1C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44780" y="1269001"/>
            <a:ext cx="10848977" cy="4998825"/>
            <a:chOff x="671511" y="1142000"/>
            <a:chExt cx="10848977" cy="4998825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53E5C83A-2892-4504-AC34-931E9AD592FB}"/>
                </a:ext>
              </a:extLst>
            </p:cNvPr>
            <p:cNvCxnSpPr>
              <a:stCxn id="7" idx="2"/>
              <a:endCxn id="18" idx="2"/>
            </p:cNvCxnSpPr>
            <p:nvPr/>
          </p:nvCxnSpPr>
          <p:spPr>
            <a:xfrm flipH="1" flipV="1">
              <a:off x="7751295" y="3429000"/>
              <a:ext cx="2" cy="105733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47C7A31A-259A-415F-91EA-7C08271CE626}"/>
                </a:ext>
              </a:extLst>
            </p:cNvPr>
            <p:cNvCxnSpPr>
              <a:stCxn id="8" idx="2"/>
              <a:endCxn id="16" idx="2"/>
            </p:cNvCxnSpPr>
            <p:nvPr/>
          </p:nvCxnSpPr>
          <p:spPr>
            <a:xfrm flipH="1" flipV="1">
              <a:off x="10017314" y="2237699"/>
              <a:ext cx="2" cy="224863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A6B9A562-C1FB-4C46-BBD6-C73B815A5203}"/>
                </a:ext>
              </a:extLst>
            </p:cNvPr>
            <p:cNvCxnSpPr>
              <a:stCxn id="6" idx="2"/>
              <a:endCxn id="20" idx="2"/>
            </p:cNvCxnSpPr>
            <p:nvPr/>
          </p:nvCxnSpPr>
          <p:spPr>
            <a:xfrm flipH="1" flipV="1">
              <a:off x="5485279" y="4286035"/>
              <a:ext cx="1" cy="20029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í$ľïḓé">
              <a:extLst>
                <a:ext uri="{FF2B5EF4-FFF2-40B4-BE49-F238E27FC236}">
                  <a16:creationId xmlns:a16="http://schemas.microsoft.com/office/drawing/2014/main" xmlns="" id="{93F3ED03-4538-4E12-9280-2F262A88153A}"/>
                </a:ext>
              </a:extLst>
            </p:cNvPr>
            <p:cNvSpPr/>
            <p:nvPr/>
          </p:nvSpPr>
          <p:spPr>
            <a:xfrm flipV="1">
              <a:off x="3982107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rgbClr val="1D50A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ṥ1íḓe">
              <a:extLst>
                <a:ext uri="{FF2B5EF4-FFF2-40B4-BE49-F238E27FC236}">
                  <a16:creationId xmlns:a16="http://schemas.microsoft.com/office/drawing/2014/main" xmlns="" id="{7A08E8E7-7638-4A2B-ABBB-0299A959AD2D}"/>
                </a:ext>
              </a:extLst>
            </p:cNvPr>
            <p:cNvSpPr/>
            <p:nvPr/>
          </p:nvSpPr>
          <p:spPr>
            <a:xfrm flipV="1">
              <a:off x="6248124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$ļíḋé">
              <a:extLst>
                <a:ext uri="{FF2B5EF4-FFF2-40B4-BE49-F238E27FC236}">
                  <a16:creationId xmlns:a16="http://schemas.microsoft.com/office/drawing/2014/main" xmlns="" id="{B0047398-F3CF-4614-AF4A-F41BAD5447F6}"/>
                </a:ext>
              </a:extLst>
            </p:cNvPr>
            <p:cNvSpPr/>
            <p:nvPr/>
          </p:nvSpPr>
          <p:spPr>
            <a:xfrm flipV="1">
              <a:off x="8514143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rgbClr val="1D50A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ṡļïḋè">
              <a:extLst>
                <a:ext uri="{FF2B5EF4-FFF2-40B4-BE49-F238E27FC236}">
                  <a16:creationId xmlns:a16="http://schemas.microsoft.com/office/drawing/2014/main" xmlns="" id="{5836D5F9-1595-4CFA-8E25-0D9268890360}"/>
                </a:ext>
              </a:extLst>
            </p:cNvPr>
            <p:cNvSpPr/>
            <p:nvPr/>
          </p:nvSpPr>
          <p:spPr bwMode="auto">
            <a:xfrm>
              <a:off x="7496420" y="5101636"/>
              <a:ext cx="509753" cy="43077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ṩḷíḑé">
              <a:extLst>
                <a:ext uri="{FF2B5EF4-FFF2-40B4-BE49-F238E27FC236}">
                  <a16:creationId xmlns:a16="http://schemas.microsoft.com/office/drawing/2014/main" xmlns="" id="{C2D24CCE-65B6-44BF-9693-51C9F5EFA568}"/>
                </a:ext>
              </a:extLst>
            </p:cNvPr>
            <p:cNvSpPr/>
            <p:nvPr/>
          </p:nvSpPr>
          <p:spPr bwMode="auto">
            <a:xfrm>
              <a:off x="5188831" y="5066505"/>
              <a:ext cx="592896" cy="501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ŝľîde">
              <a:extLst>
                <a:ext uri="{FF2B5EF4-FFF2-40B4-BE49-F238E27FC236}">
                  <a16:creationId xmlns:a16="http://schemas.microsoft.com/office/drawing/2014/main" xmlns="" id="{578F2E08-9588-48D2-8A26-6F0573870CD2}"/>
                </a:ext>
              </a:extLst>
            </p:cNvPr>
            <p:cNvSpPr/>
            <p:nvPr/>
          </p:nvSpPr>
          <p:spPr bwMode="auto">
            <a:xfrm>
              <a:off x="9715173" y="5061693"/>
              <a:ext cx="604285" cy="5106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sḻíďê">
              <a:extLst>
                <a:ext uri="{FF2B5EF4-FFF2-40B4-BE49-F238E27FC236}">
                  <a16:creationId xmlns:a16="http://schemas.microsoft.com/office/drawing/2014/main" xmlns="" id="{D7C0D2E9-D2CA-451F-A65F-61995AD853A8}"/>
                </a:ext>
              </a:extLst>
            </p:cNvPr>
            <p:cNvSpPr txBox="1"/>
            <p:nvPr/>
          </p:nvSpPr>
          <p:spPr>
            <a:xfrm>
              <a:off x="671511" y="1142000"/>
              <a:ext cx="4209489" cy="199168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grpSp>
          <p:nvGrpSpPr>
            <p:cNvPr id="13" name="ïsļíḍê">
              <a:extLst>
                <a:ext uri="{FF2B5EF4-FFF2-40B4-BE49-F238E27FC236}">
                  <a16:creationId xmlns:a16="http://schemas.microsoft.com/office/drawing/2014/main" xmlns="" id="{D89D3425-2B1A-4954-8857-D3773232F64E}"/>
                </a:ext>
              </a:extLst>
            </p:cNvPr>
            <p:cNvGrpSpPr/>
            <p:nvPr/>
          </p:nvGrpSpPr>
          <p:grpSpPr>
            <a:xfrm>
              <a:off x="4598023" y="3333979"/>
              <a:ext cx="1774513" cy="952056"/>
              <a:chOff x="4566000" y="3333979"/>
              <a:chExt cx="1774513" cy="952056"/>
            </a:xfrm>
          </p:grpSpPr>
          <p:sp>
            <p:nvSpPr>
              <p:cNvPr id="20" name="isļíḓè">
                <a:extLst>
                  <a:ext uri="{FF2B5EF4-FFF2-40B4-BE49-F238E27FC236}">
                    <a16:creationId xmlns:a16="http://schemas.microsoft.com/office/drawing/2014/main" xmlns="" id="{C586BEC2-4729-4DE2-8C92-428DD08844EC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1" name="iṧḷïḋe">
                <a:extLst>
                  <a:ext uri="{FF2B5EF4-FFF2-40B4-BE49-F238E27FC236}">
                    <a16:creationId xmlns:a16="http://schemas.microsoft.com/office/drawing/2014/main" xmlns="" id="{2C3299B3-AFC4-450C-BBF3-825D5D306EC6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4" name="ïsľidê">
              <a:extLst>
                <a:ext uri="{FF2B5EF4-FFF2-40B4-BE49-F238E27FC236}">
                  <a16:creationId xmlns:a16="http://schemas.microsoft.com/office/drawing/2014/main" xmlns="" id="{28FDE1AD-DB99-49AC-98A8-F707B4C3882D}"/>
                </a:ext>
              </a:extLst>
            </p:cNvPr>
            <p:cNvGrpSpPr/>
            <p:nvPr/>
          </p:nvGrpSpPr>
          <p:grpSpPr>
            <a:xfrm>
              <a:off x="6864039" y="2476944"/>
              <a:ext cx="1774513" cy="952056"/>
              <a:chOff x="4566000" y="3333979"/>
              <a:chExt cx="1774513" cy="952056"/>
            </a:xfrm>
          </p:grpSpPr>
          <p:sp>
            <p:nvSpPr>
              <p:cNvPr id="18" name="îṡḻiḋè">
                <a:extLst>
                  <a:ext uri="{FF2B5EF4-FFF2-40B4-BE49-F238E27FC236}">
                    <a16:creationId xmlns:a16="http://schemas.microsoft.com/office/drawing/2014/main" xmlns="" id="{32AD4617-3D93-4AB9-ADED-52AA62D588A7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9" name="iṡḻíḑê">
                <a:extLst>
                  <a:ext uri="{FF2B5EF4-FFF2-40B4-BE49-F238E27FC236}">
                    <a16:creationId xmlns:a16="http://schemas.microsoft.com/office/drawing/2014/main" xmlns="" id="{240A807A-C428-497C-835C-A91D52C18C6C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5" name="i$ḷíḋé">
              <a:extLst>
                <a:ext uri="{FF2B5EF4-FFF2-40B4-BE49-F238E27FC236}">
                  <a16:creationId xmlns:a16="http://schemas.microsoft.com/office/drawing/2014/main" xmlns="" id="{7EA7EE6E-93EA-412D-8B98-0A1D00E3843F}"/>
                </a:ext>
              </a:extLst>
            </p:cNvPr>
            <p:cNvGrpSpPr/>
            <p:nvPr/>
          </p:nvGrpSpPr>
          <p:grpSpPr>
            <a:xfrm>
              <a:off x="9130058" y="1285643"/>
              <a:ext cx="1774513" cy="952056"/>
              <a:chOff x="4566000" y="3333979"/>
              <a:chExt cx="1774513" cy="952056"/>
            </a:xfrm>
          </p:grpSpPr>
          <p:sp>
            <p:nvSpPr>
              <p:cNvPr id="16" name="îṩ1íḋe">
                <a:extLst>
                  <a:ext uri="{FF2B5EF4-FFF2-40B4-BE49-F238E27FC236}">
                    <a16:creationId xmlns:a16="http://schemas.microsoft.com/office/drawing/2014/main" xmlns="" id="{29DD8F0B-F9CE-45CB-9BB0-3C9971952668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7" name="îśľïḓe">
                <a:extLst>
                  <a:ext uri="{FF2B5EF4-FFF2-40B4-BE49-F238E27FC236}">
                    <a16:creationId xmlns:a16="http://schemas.microsoft.com/office/drawing/2014/main" xmlns="" id="{9B3E822A-73FC-43E4-958F-34D5D47FD012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  <p:sp>
        <p:nvSpPr>
          <p:cNvPr id="22" name="圆角矩形 21"/>
          <p:cNvSpPr/>
          <p:nvPr/>
        </p:nvSpPr>
        <p:spPr>
          <a:xfrm>
            <a:off x="7264400" y="567267"/>
            <a:ext cx="838199" cy="226731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519103" y="567267"/>
            <a:ext cx="838199" cy="2267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rgbClr val="1D50A2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9773806" y="567267"/>
            <a:ext cx="838199" cy="2267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理论基础</a:t>
            </a:r>
            <a:endParaRPr lang="zh-CN" altLang="en-US" sz="1000" b="1" dirty="0">
              <a:solidFill>
                <a:srgbClr val="1D50A2"/>
              </a:solidFill>
              <a:latin typeface="Arial" panose="020B0604020202020204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11028509" y="567267"/>
            <a:ext cx="838199" cy="2267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贡献创新</a:t>
            </a:r>
            <a:endParaRPr lang="zh-CN" altLang="en-US" sz="1000" b="1" dirty="0">
              <a:solidFill>
                <a:srgbClr val="1D50A2"/>
              </a:solidFill>
              <a:latin typeface="Arial" panose="020B0604020202020204"/>
            </a:endParaRPr>
          </a:p>
        </p:txBody>
      </p:sp>
      <p:sp>
        <p:nvSpPr>
          <p:cNvPr id="26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27" name="文本框 26"/>
          <p:cNvSpPr txBox="1"/>
          <p:nvPr/>
        </p:nvSpPr>
        <p:spPr>
          <a:xfrm>
            <a:off x="746977" y="480577"/>
            <a:ext cx="920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28" name="play-right-arrow-in-a-square-button_37023"/>
          <p:cNvSpPr>
            <a:spLocks noChangeAspect="1"/>
          </p:cNvSpPr>
          <p:nvPr/>
        </p:nvSpPr>
        <p:spPr bwMode="auto">
          <a:xfrm>
            <a:off x="11548179" y="6434821"/>
            <a:ext cx="291156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29" name="play-right-arrow-in-a-square-button_37023"/>
          <p:cNvSpPr>
            <a:spLocks noChangeAspect="1"/>
          </p:cNvSpPr>
          <p:nvPr/>
        </p:nvSpPr>
        <p:spPr bwMode="auto">
          <a:xfrm flipH="1">
            <a:off x="315779" y="6434820"/>
            <a:ext cx="270933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0637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98376" y="2645391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88309" y="3014283"/>
            <a:ext cx="43076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4" name="stats-on-laptop-screen_51875"/>
          <p:cNvSpPr>
            <a:spLocks noChangeAspect="1"/>
          </p:cNvSpPr>
          <p:nvPr/>
        </p:nvSpPr>
        <p:spPr bwMode="auto">
          <a:xfrm>
            <a:off x="3745125" y="2718803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cxnSp>
        <p:nvCxnSpPr>
          <p:cNvPr id="5" name="直接连接符 4"/>
          <p:cNvCxnSpPr/>
          <p:nvPr/>
        </p:nvCxnSpPr>
        <p:spPr>
          <a:xfrm>
            <a:off x="5359400" y="2617075"/>
            <a:ext cx="0" cy="11666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>
          <a:xfrm>
            <a:off x="8400571" y="58420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研究思路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9655274" y="58420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0909977" y="584201"/>
            <a:ext cx="92175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可行性说明</a:t>
            </a:r>
          </a:p>
        </p:txBody>
      </p:sp>
    </p:spTree>
    <p:extLst>
      <p:ext uri="{BB962C8B-B14F-4D97-AF65-F5344CB8AC3E}">
        <p14:creationId xmlns:p14="http://schemas.microsoft.com/office/powerpoint/2010/main" val="5834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26221" y="1958009"/>
            <a:ext cx="2861395" cy="3919550"/>
            <a:chOff x="7524" y="2765"/>
            <a:chExt cx="5100" cy="6986"/>
          </a:xfrm>
        </p:grpSpPr>
        <p:sp>
          <p:nvSpPr>
            <p:cNvPr id="3" name="AutoShape 1"/>
            <p:cNvSpPr/>
            <p:nvPr/>
          </p:nvSpPr>
          <p:spPr bwMode="auto">
            <a:xfrm>
              <a:off x="7531" y="6906"/>
              <a:ext cx="5093" cy="284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" y="0"/>
                  </a:moveTo>
                  <a:cubicBezTo>
                    <a:pt x="1" y="44"/>
                    <a:pt x="0" y="88"/>
                    <a:pt x="0" y="132"/>
                  </a:cubicBezTo>
                  <a:lnTo>
                    <a:pt x="0" y="2252"/>
                  </a:lnTo>
                  <a:cubicBezTo>
                    <a:pt x="0" y="12937"/>
                    <a:pt x="4834" y="21599"/>
                    <a:pt x="10799" y="21599"/>
                  </a:cubicBezTo>
                  <a:cubicBezTo>
                    <a:pt x="16763" y="21599"/>
                    <a:pt x="21599" y="12937"/>
                    <a:pt x="21599" y="2252"/>
                  </a:cubicBezTo>
                  <a:lnTo>
                    <a:pt x="21599" y="132"/>
                  </a:lnTo>
                  <a:cubicBezTo>
                    <a:pt x="21599" y="88"/>
                    <a:pt x="21598" y="44"/>
                    <a:pt x="21598" y="0"/>
                  </a:cubicBezTo>
                  <a:lnTo>
                    <a:pt x="18198" y="0"/>
                  </a:lnTo>
                  <a:lnTo>
                    <a:pt x="18198" y="2520"/>
                  </a:lnTo>
                  <a:cubicBezTo>
                    <a:pt x="18198" y="9811"/>
                    <a:pt x="14900" y="15722"/>
                    <a:pt x="10830" y="15722"/>
                  </a:cubicBezTo>
                  <a:cubicBezTo>
                    <a:pt x="6759" y="15722"/>
                    <a:pt x="3460" y="9811"/>
                    <a:pt x="3460" y="2520"/>
                  </a:cubicBezTo>
                  <a:lnTo>
                    <a:pt x="346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endParaRPr lang="es-ES" sz="1750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4" name="AutoShape 17"/>
            <p:cNvSpPr/>
            <p:nvPr/>
          </p:nvSpPr>
          <p:spPr bwMode="auto">
            <a:xfrm>
              <a:off x="10681" y="3220"/>
              <a:ext cx="825" cy="4520"/>
            </a:xfrm>
            <a:prstGeom prst="roundRect">
              <a:avLst>
                <a:gd name="adj" fmla="val 49824"/>
              </a:avLst>
            </a:prstGeom>
            <a:solidFill>
              <a:srgbClr val="1D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endParaRPr lang="es-ES" sz="1750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5" name="AutoShape 18"/>
            <p:cNvSpPr/>
            <p:nvPr/>
          </p:nvSpPr>
          <p:spPr bwMode="auto">
            <a:xfrm>
              <a:off x="10687" y="5041"/>
              <a:ext cx="805" cy="804"/>
            </a:xfrm>
            <a:prstGeom prst="roundRect">
              <a:avLst>
                <a:gd name="adj" fmla="val 49819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s-ES" sz="2955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6" name="AutoShape 20"/>
            <p:cNvSpPr/>
            <p:nvPr/>
          </p:nvSpPr>
          <p:spPr bwMode="auto">
            <a:xfrm>
              <a:off x="8547" y="3332"/>
              <a:ext cx="825" cy="4408"/>
            </a:xfrm>
            <a:prstGeom prst="roundRect">
              <a:avLst>
                <a:gd name="adj" fmla="val 49824"/>
              </a:avLst>
            </a:prstGeom>
            <a:solidFill>
              <a:srgbClr val="1D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endParaRPr lang="es-ES" sz="1750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7" name="AutoShape 21"/>
            <p:cNvSpPr/>
            <p:nvPr/>
          </p:nvSpPr>
          <p:spPr bwMode="auto">
            <a:xfrm>
              <a:off x="8548" y="5041"/>
              <a:ext cx="804" cy="804"/>
            </a:xfrm>
            <a:prstGeom prst="roundRect">
              <a:avLst>
                <a:gd name="adj" fmla="val 49819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s-ES" sz="2955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8" name="AutoShape 24"/>
            <p:cNvSpPr/>
            <p:nvPr/>
          </p:nvSpPr>
          <p:spPr bwMode="auto">
            <a:xfrm>
              <a:off x="9570" y="2765"/>
              <a:ext cx="825" cy="4986"/>
            </a:xfrm>
            <a:prstGeom prst="roundRect">
              <a:avLst>
                <a:gd name="adj" fmla="val 49824"/>
              </a:avLst>
            </a:prstGeom>
            <a:solidFill>
              <a:srgbClr val="1D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endParaRPr lang="es-ES" sz="1750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9" name="AutoShape 25"/>
            <p:cNvSpPr/>
            <p:nvPr/>
          </p:nvSpPr>
          <p:spPr bwMode="auto">
            <a:xfrm>
              <a:off x="9571" y="4197"/>
              <a:ext cx="804" cy="804"/>
            </a:xfrm>
            <a:prstGeom prst="roundRect">
              <a:avLst>
                <a:gd name="adj" fmla="val 49819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s-ES" sz="2955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10" name="AutoShape 27"/>
            <p:cNvSpPr/>
            <p:nvPr/>
          </p:nvSpPr>
          <p:spPr bwMode="auto">
            <a:xfrm>
              <a:off x="7524" y="5561"/>
              <a:ext cx="825" cy="2179"/>
            </a:xfrm>
            <a:prstGeom prst="roundRect">
              <a:avLst>
                <a:gd name="adj" fmla="val 49824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es-ES" sz="2955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11" name="AutoShape 28"/>
            <p:cNvSpPr/>
            <p:nvPr/>
          </p:nvSpPr>
          <p:spPr bwMode="auto">
            <a:xfrm>
              <a:off x="7536" y="5885"/>
              <a:ext cx="804" cy="804"/>
            </a:xfrm>
            <a:prstGeom prst="roundRect">
              <a:avLst>
                <a:gd name="adj" fmla="val 49819"/>
              </a:avLst>
            </a:prstGeom>
            <a:solidFill>
              <a:srgbClr val="1D50A2"/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es-ES" sz="2955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12" name="AutoShape 30"/>
            <p:cNvSpPr/>
            <p:nvPr/>
          </p:nvSpPr>
          <p:spPr bwMode="auto">
            <a:xfrm>
              <a:off x="11814" y="4342"/>
              <a:ext cx="804" cy="3372"/>
            </a:xfrm>
            <a:prstGeom prst="roundRect">
              <a:avLst>
                <a:gd name="adj" fmla="val 48509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es-ES" sz="2955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13" name="AutoShape 31"/>
            <p:cNvSpPr/>
            <p:nvPr/>
          </p:nvSpPr>
          <p:spPr bwMode="auto">
            <a:xfrm>
              <a:off x="11814" y="5870"/>
              <a:ext cx="804" cy="804"/>
            </a:xfrm>
            <a:prstGeom prst="roundRect">
              <a:avLst>
                <a:gd name="adj" fmla="val 49819"/>
              </a:avLst>
            </a:prstGeom>
            <a:solidFill>
              <a:srgbClr val="1D50A2"/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s-ES" sz="2955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14" name="Text Placeholder 7"/>
            <p:cNvSpPr txBox="1"/>
            <p:nvPr/>
          </p:nvSpPr>
          <p:spPr>
            <a:xfrm>
              <a:off x="7632" y="5890"/>
              <a:ext cx="627" cy="703"/>
            </a:xfrm>
            <a:prstGeom prst="rect">
              <a:avLst/>
            </a:prstGeom>
          </p:spPr>
          <p:txBody>
            <a:bodyPr vert="horz" lIns="0" tIns="109559" rIns="0" bIns="109559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185" b="1" kern="1200">
                  <a:solidFill>
                    <a:schemeClr val="bg1"/>
                  </a:solidFill>
                  <a:latin typeface="Lato Black"/>
                  <a:ea typeface="+mn-ea"/>
                  <a:cs typeface="Lato Black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Aft>
                  <a:spcPts val="0"/>
                </a:spcAft>
              </a:pPr>
              <a:r>
                <a:rPr lang="es-ES_tradnl" sz="190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s-ES_tradnl" sz="19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Text Placeholder 7"/>
            <p:cNvSpPr txBox="1"/>
            <p:nvPr/>
          </p:nvSpPr>
          <p:spPr>
            <a:xfrm>
              <a:off x="8644" y="5071"/>
              <a:ext cx="627" cy="703"/>
            </a:xfrm>
            <a:prstGeom prst="rect">
              <a:avLst/>
            </a:prstGeom>
          </p:spPr>
          <p:txBody>
            <a:bodyPr vert="horz" lIns="0" tIns="109559" rIns="0" bIns="109559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185" b="1" kern="1200">
                  <a:solidFill>
                    <a:schemeClr val="bg1"/>
                  </a:solidFill>
                  <a:latin typeface="Lato Black"/>
                  <a:ea typeface="+mn-ea"/>
                  <a:cs typeface="Lato Black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Aft>
                  <a:spcPts val="0"/>
                </a:spcAft>
              </a:pPr>
              <a:r>
                <a:rPr lang="es-ES_tradnl" sz="190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s-ES_tradnl" sz="19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Text Placeholder 7"/>
            <p:cNvSpPr txBox="1"/>
            <p:nvPr/>
          </p:nvSpPr>
          <p:spPr>
            <a:xfrm>
              <a:off x="9656" y="4229"/>
              <a:ext cx="627" cy="703"/>
            </a:xfrm>
            <a:prstGeom prst="rect">
              <a:avLst/>
            </a:prstGeom>
          </p:spPr>
          <p:txBody>
            <a:bodyPr vert="horz" lIns="0" tIns="109559" rIns="0" bIns="109559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185" b="1" kern="1200">
                  <a:solidFill>
                    <a:schemeClr val="bg1"/>
                  </a:solidFill>
                  <a:latin typeface="Lato Black"/>
                  <a:ea typeface="+mn-ea"/>
                  <a:cs typeface="Lato Black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Aft>
                  <a:spcPts val="0"/>
                </a:spcAft>
              </a:pPr>
              <a:r>
                <a:rPr lang="es-ES_tradnl" sz="190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s-ES_tradnl" sz="19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Text Placeholder 7"/>
            <p:cNvSpPr txBox="1"/>
            <p:nvPr/>
          </p:nvSpPr>
          <p:spPr>
            <a:xfrm>
              <a:off x="10785" y="5081"/>
              <a:ext cx="627" cy="703"/>
            </a:xfrm>
            <a:prstGeom prst="rect">
              <a:avLst/>
            </a:prstGeom>
          </p:spPr>
          <p:txBody>
            <a:bodyPr vert="horz" lIns="0" tIns="109559" rIns="0" bIns="109559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185" b="1" kern="1200">
                  <a:solidFill>
                    <a:schemeClr val="bg1"/>
                  </a:solidFill>
                  <a:latin typeface="Lato Black"/>
                  <a:ea typeface="+mn-ea"/>
                  <a:cs typeface="Lato Black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Aft>
                  <a:spcPts val="0"/>
                </a:spcAft>
              </a:pPr>
              <a:r>
                <a:rPr lang="es-ES_tradnl" sz="19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18" name="Text Placeholder 7"/>
            <p:cNvSpPr txBox="1"/>
            <p:nvPr/>
          </p:nvSpPr>
          <p:spPr>
            <a:xfrm>
              <a:off x="11895" y="5900"/>
              <a:ext cx="627" cy="703"/>
            </a:xfrm>
            <a:prstGeom prst="rect">
              <a:avLst/>
            </a:prstGeom>
          </p:spPr>
          <p:txBody>
            <a:bodyPr vert="horz" lIns="0" tIns="109559" rIns="0" bIns="109559" anchor="ctr"/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185" b="1" kern="1200">
                  <a:solidFill>
                    <a:schemeClr val="bg1"/>
                  </a:solidFill>
                  <a:latin typeface="Lato Black"/>
                  <a:ea typeface="+mn-ea"/>
                  <a:cs typeface="Lato Black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Aft>
                  <a:spcPts val="0"/>
                </a:spcAft>
              </a:pPr>
              <a:r>
                <a:rPr lang="es-ES_tradnl" sz="190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  <a:endParaRPr lang="es-ES_tradnl" sz="19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20" name="文本框 19"/>
          <p:cNvSpPr txBox="1"/>
          <p:nvPr/>
        </p:nvSpPr>
        <p:spPr>
          <a:xfrm>
            <a:off x="746976" y="480577"/>
            <a:ext cx="2428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8400571" y="584201"/>
            <a:ext cx="889000" cy="296486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研究思路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9655274" y="584201"/>
            <a:ext cx="889000" cy="2964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10909977" y="584201"/>
            <a:ext cx="921750" cy="2964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可行性说明</a:t>
            </a:r>
          </a:p>
        </p:txBody>
      </p:sp>
      <p:sp>
        <p:nvSpPr>
          <p:cNvPr id="24" name="stats-on-laptop-screen_51875"/>
          <p:cNvSpPr>
            <a:spLocks noChangeAspect="1"/>
          </p:cNvSpPr>
          <p:nvPr/>
        </p:nvSpPr>
        <p:spPr bwMode="auto">
          <a:xfrm>
            <a:off x="1009955" y="2085310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25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1500314" y="2307319"/>
            <a:ext cx="2581130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latin typeface="+mj-ea"/>
                <a:ea typeface="+mj-ea"/>
              </a:rPr>
              <a:t>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>
                <a:latin typeface="+mj-ea"/>
                <a:ea typeface="+mj-ea"/>
              </a:rPr>
              <a:t>When you copy &amp; paste, choose "keep text only" option</a:t>
            </a:r>
            <a:r>
              <a:rPr lang="en-US" altLang="zh-CN" sz="800" dirty="0" smtClean="0">
                <a:latin typeface="+mj-ea"/>
                <a:ea typeface="+mj-ea"/>
              </a:rPr>
              <a:t>.</a:t>
            </a:r>
            <a:r>
              <a:rPr lang="en-US" altLang="zh-CN" sz="800" dirty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26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1474505" y="1958009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27" name="stats-on-laptop-screen_51875"/>
          <p:cNvSpPr>
            <a:spLocks noChangeAspect="1"/>
          </p:cNvSpPr>
          <p:nvPr/>
        </p:nvSpPr>
        <p:spPr bwMode="auto">
          <a:xfrm>
            <a:off x="1009955" y="4150532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28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1500314" y="4372541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29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1474505" y="4023231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30" name="stats-on-laptop-screen_51875"/>
          <p:cNvSpPr>
            <a:spLocks noChangeAspect="1"/>
          </p:cNvSpPr>
          <p:nvPr/>
        </p:nvSpPr>
        <p:spPr bwMode="auto">
          <a:xfrm>
            <a:off x="8225966" y="2085310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1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8716325" y="2307319"/>
            <a:ext cx="2581130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latin typeface="+mj-ea"/>
                <a:ea typeface="+mj-ea"/>
              </a:rPr>
              <a:t>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>
                <a:latin typeface="+mj-ea"/>
                <a:ea typeface="+mj-ea"/>
              </a:rPr>
              <a:t>When you copy &amp; paste, choose "keep text only" option</a:t>
            </a:r>
            <a:r>
              <a:rPr lang="en-US" altLang="zh-CN" sz="800" dirty="0" smtClean="0">
                <a:latin typeface="+mj-ea"/>
                <a:ea typeface="+mj-ea"/>
              </a:rPr>
              <a:t>.</a:t>
            </a:r>
            <a:r>
              <a:rPr lang="en-US" altLang="zh-CN" sz="800" dirty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32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8690516" y="1958009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33" name="stats-on-laptop-screen_51875"/>
          <p:cNvSpPr>
            <a:spLocks noChangeAspect="1"/>
          </p:cNvSpPr>
          <p:nvPr/>
        </p:nvSpPr>
        <p:spPr bwMode="auto">
          <a:xfrm>
            <a:off x="8225966" y="4150532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4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8716325" y="4372541"/>
            <a:ext cx="2581130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latin typeface="+mj-ea"/>
                <a:ea typeface="+mj-ea"/>
              </a:rPr>
              <a:t>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>
                <a:latin typeface="+mj-ea"/>
                <a:ea typeface="+mj-ea"/>
              </a:rPr>
              <a:t>When you copy &amp; paste, choose "keep text only" option</a:t>
            </a:r>
            <a:r>
              <a:rPr lang="en-US" altLang="zh-CN" sz="800" dirty="0" smtClean="0">
                <a:latin typeface="+mj-ea"/>
                <a:ea typeface="+mj-ea"/>
              </a:rPr>
              <a:t>.</a:t>
            </a:r>
            <a:r>
              <a:rPr lang="en-US" altLang="zh-CN" sz="800" dirty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35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8690516" y="4023231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36" name="play-right-arrow-in-a-square-button_37023"/>
          <p:cNvSpPr>
            <a:spLocks noChangeAspect="1"/>
          </p:cNvSpPr>
          <p:nvPr/>
        </p:nvSpPr>
        <p:spPr bwMode="auto">
          <a:xfrm>
            <a:off x="11548179" y="6434821"/>
            <a:ext cx="291156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7" name="play-right-arrow-in-a-square-button_37023"/>
          <p:cNvSpPr>
            <a:spLocks noChangeAspect="1"/>
          </p:cNvSpPr>
          <p:nvPr/>
        </p:nvSpPr>
        <p:spPr bwMode="auto">
          <a:xfrm flipH="1">
            <a:off x="315779" y="6434820"/>
            <a:ext cx="270933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35475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064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0" y="1745788"/>
            <a:ext cx="12008056" cy="4328249"/>
            <a:chOff x="68781" y="2127198"/>
            <a:chExt cx="12008056" cy="4328249"/>
          </a:xfrm>
        </p:grpSpPr>
        <p:sp>
          <p:nvSpPr>
            <p:cNvPr id="3" name="ïs1ïḋè"/>
            <p:cNvSpPr/>
            <p:nvPr/>
          </p:nvSpPr>
          <p:spPr>
            <a:xfrm>
              <a:off x="68781" y="4366068"/>
              <a:ext cx="12008056" cy="2089379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" name="îšliḓê"/>
            <p:cNvSpPr/>
            <p:nvPr/>
          </p:nvSpPr>
          <p:spPr>
            <a:xfrm>
              <a:off x="697070" y="3217470"/>
              <a:ext cx="2295525" cy="2295525"/>
            </a:xfrm>
            <a:prstGeom prst="diamond">
              <a:avLst/>
            </a:prstGeom>
            <a:solidFill>
              <a:srgbClr val="1D50A2"/>
            </a:solidFill>
            <a:ln w="571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5" name="ïṥḷîḑé"/>
            <p:cNvGrpSpPr/>
            <p:nvPr/>
          </p:nvGrpSpPr>
          <p:grpSpPr>
            <a:xfrm>
              <a:off x="3716829" y="4731646"/>
              <a:ext cx="6488014" cy="1358891"/>
              <a:chOff x="3210515" y="2079521"/>
              <a:chExt cx="6488014" cy="1358891"/>
            </a:xfrm>
          </p:grpSpPr>
          <p:sp>
            <p:nvSpPr>
              <p:cNvPr id="24" name="iṩļíde"/>
              <p:cNvSpPr txBox="1"/>
              <p:nvPr/>
            </p:nvSpPr>
            <p:spPr>
              <a:xfrm>
                <a:off x="3210515" y="2079521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838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Unified fonts make reading more fluent.</a:t>
                </a:r>
              </a:p>
            </p:txBody>
          </p:sp>
          <p:sp>
            <p:nvSpPr>
              <p:cNvPr id="25" name="íṧļíḓè"/>
              <p:cNvSpPr txBox="1"/>
              <p:nvPr/>
            </p:nvSpPr>
            <p:spPr>
              <a:xfrm>
                <a:off x="3210516" y="2661448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Theme color makes PPT more convenient to change.</a:t>
                </a:r>
              </a:p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6" name="ïş1îḋé"/>
            <p:cNvSpPr/>
            <p:nvPr/>
          </p:nvSpPr>
          <p:spPr bwMode="auto">
            <a:xfrm>
              <a:off x="1460698" y="4054311"/>
              <a:ext cx="768268" cy="62184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7" name="ïSļíḑê"/>
            <p:cNvGrpSpPr/>
            <p:nvPr/>
          </p:nvGrpSpPr>
          <p:grpSpPr>
            <a:xfrm>
              <a:off x="6538695" y="2140286"/>
              <a:ext cx="2107807" cy="1824700"/>
              <a:chOff x="5085363" y="4540587"/>
              <a:chExt cx="2107807" cy="1824700"/>
            </a:xfrm>
          </p:grpSpPr>
          <p:grpSp>
            <p:nvGrpSpPr>
              <p:cNvPr id="20" name="îṣḻïḓe"/>
              <p:cNvGrpSpPr/>
              <p:nvPr/>
            </p:nvGrpSpPr>
            <p:grpSpPr>
              <a:xfrm>
                <a:off x="5085363" y="5253398"/>
                <a:ext cx="2107807" cy="1111889"/>
                <a:chOff x="739379" y="1673093"/>
                <a:chExt cx="3228944" cy="1111889"/>
              </a:xfrm>
            </p:grpSpPr>
            <p:sp>
              <p:nvSpPr>
                <p:cNvPr id="22" name="ïśľíde"/>
                <p:cNvSpPr/>
                <p:nvPr/>
              </p:nvSpPr>
              <p:spPr bwMode="auto">
                <a:xfrm>
                  <a:off x="739379" y="2060691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</a:p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  <p:sp>
              <p:nvSpPr>
                <p:cNvPr id="23" name="ïṥḷïďè"/>
                <p:cNvSpPr txBox="1"/>
                <p:nvPr/>
              </p:nvSpPr>
              <p:spPr bwMode="auto">
                <a:xfrm>
                  <a:off x="739379" y="1673093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</p:grpSp>
          <p:sp>
            <p:nvSpPr>
              <p:cNvPr id="21" name="íśļiḓe"/>
              <p:cNvSpPr/>
              <p:nvPr/>
            </p:nvSpPr>
            <p:spPr bwMode="auto">
              <a:xfrm>
                <a:off x="5884306" y="4540587"/>
                <a:ext cx="509920" cy="50896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8" name="îṧḷídê"/>
            <p:cNvGrpSpPr/>
            <p:nvPr/>
          </p:nvGrpSpPr>
          <p:grpSpPr>
            <a:xfrm>
              <a:off x="9454359" y="2127198"/>
              <a:ext cx="2107807" cy="1837788"/>
              <a:chOff x="7644610" y="4527499"/>
              <a:chExt cx="2107807" cy="1837788"/>
            </a:xfrm>
          </p:grpSpPr>
          <p:grpSp>
            <p:nvGrpSpPr>
              <p:cNvPr id="16" name="ïṩlïďè"/>
              <p:cNvGrpSpPr/>
              <p:nvPr/>
            </p:nvGrpSpPr>
            <p:grpSpPr>
              <a:xfrm>
                <a:off x="7644610" y="5253398"/>
                <a:ext cx="2107807" cy="1111889"/>
                <a:chOff x="739379" y="1673093"/>
                <a:chExt cx="3228944" cy="1111889"/>
              </a:xfrm>
            </p:grpSpPr>
            <p:sp>
              <p:nvSpPr>
                <p:cNvPr id="18" name="i$ḷíḍê"/>
                <p:cNvSpPr/>
                <p:nvPr/>
              </p:nvSpPr>
              <p:spPr bwMode="auto">
                <a:xfrm>
                  <a:off x="739379" y="2060691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</a:p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  <p:sp>
              <p:nvSpPr>
                <p:cNvPr id="19" name="ïṩlïdè"/>
                <p:cNvSpPr txBox="1"/>
                <p:nvPr/>
              </p:nvSpPr>
              <p:spPr bwMode="auto">
                <a:xfrm>
                  <a:off x="739379" y="1673093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</p:grpSp>
          <p:sp>
            <p:nvSpPr>
              <p:cNvPr id="17" name="işḷîḍé"/>
              <p:cNvSpPr/>
              <p:nvPr/>
            </p:nvSpPr>
            <p:spPr bwMode="auto">
              <a:xfrm>
                <a:off x="8438360" y="4527499"/>
                <a:ext cx="520306" cy="535142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isļïďê"/>
            <p:cNvGrpSpPr/>
            <p:nvPr/>
          </p:nvGrpSpPr>
          <p:grpSpPr>
            <a:xfrm>
              <a:off x="3623032" y="2154498"/>
              <a:ext cx="2107807" cy="1810488"/>
              <a:chOff x="2526116" y="4554799"/>
              <a:chExt cx="2107807" cy="1810488"/>
            </a:xfrm>
          </p:grpSpPr>
          <p:grpSp>
            <p:nvGrpSpPr>
              <p:cNvPr id="12" name="ïŝ1îḑè"/>
              <p:cNvGrpSpPr/>
              <p:nvPr/>
            </p:nvGrpSpPr>
            <p:grpSpPr>
              <a:xfrm>
                <a:off x="2526116" y="5253398"/>
                <a:ext cx="2107807" cy="1111889"/>
                <a:chOff x="4125209" y="5259748"/>
                <a:chExt cx="2107807" cy="1111889"/>
              </a:xfrm>
            </p:grpSpPr>
            <p:sp>
              <p:nvSpPr>
                <p:cNvPr id="14" name="íṣlíḑè"/>
                <p:cNvSpPr/>
                <p:nvPr/>
              </p:nvSpPr>
              <p:spPr bwMode="auto">
                <a:xfrm>
                  <a:off x="4125209" y="5647346"/>
                  <a:ext cx="2107807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</a:p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  <p:sp>
              <p:nvSpPr>
                <p:cNvPr id="15" name="íṥḻídè"/>
                <p:cNvSpPr txBox="1"/>
                <p:nvPr/>
              </p:nvSpPr>
              <p:spPr bwMode="auto">
                <a:xfrm>
                  <a:off x="4125209" y="5259748"/>
                  <a:ext cx="2107807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</p:grpSp>
          <p:sp>
            <p:nvSpPr>
              <p:cNvPr id="13" name="ïṣ1iḍê"/>
              <p:cNvSpPr/>
              <p:nvPr/>
            </p:nvSpPr>
            <p:spPr bwMode="auto">
              <a:xfrm>
                <a:off x="3330184" y="4554799"/>
                <a:ext cx="499670" cy="480542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>
              <a:off x="6091501" y="2524124"/>
              <a:ext cx="0" cy="121920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9007164" y="2524124"/>
              <a:ext cx="0" cy="121920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</p:grpSp>
      <p:sp>
        <p:nvSpPr>
          <p:cNvPr id="26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27" name="文本框 26"/>
          <p:cNvSpPr txBox="1"/>
          <p:nvPr/>
        </p:nvSpPr>
        <p:spPr>
          <a:xfrm>
            <a:off x="746976" y="480577"/>
            <a:ext cx="26312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8400571" y="584201"/>
            <a:ext cx="889000" cy="296486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研究思路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9655274" y="584201"/>
            <a:ext cx="889000" cy="2964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10909977" y="584201"/>
            <a:ext cx="921750" cy="2964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可行性说明</a:t>
            </a:r>
          </a:p>
        </p:txBody>
      </p:sp>
      <p:sp>
        <p:nvSpPr>
          <p:cNvPr id="31" name="play-right-arrow-in-a-square-button_37023"/>
          <p:cNvSpPr>
            <a:spLocks noChangeAspect="1"/>
          </p:cNvSpPr>
          <p:nvPr/>
        </p:nvSpPr>
        <p:spPr bwMode="auto">
          <a:xfrm>
            <a:off x="11548179" y="6434821"/>
            <a:ext cx="291156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2" name="play-right-arrow-in-a-square-button_37023"/>
          <p:cNvSpPr>
            <a:spLocks noChangeAspect="1"/>
          </p:cNvSpPr>
          <p:nvPr/>
        </p:nvSpPr>
        <p:spPr bwMode="auto">
          <a:xfrm flipH="1">
            <a:off x="315779" y="6434820"/>
            <a:ext cx="270933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36155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cf7138c-90fb-45cc-968c-18e899bf2b2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63986" y="2772947"/>
            <a:ext cx="10884971" cy="3457005"/>
            <a:chOff x="633929" y="1903699"/>
            <a:chExt cx="10884971" cy="3457005"/>
          </a:xfrm>
        </p:grpSpPr>
        <p:sp>
          <p:nvSpPr>
            <p:cNvPr id="3" name="ïṥļïḑê"/>
            <p:cNvSpPr/>
            <p:nvPr/>
          </p:nvSpPr>
          <p:spPr>
            <a:xfrm>
              <a:off x="3112019" y="3355918"/>
              <a:ext cx="8406881" cy="20047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îS1íḋê"/>
            <p:cNvSpPr/>
            <p:nvPr/>
          </p:nvSpPr>
          <p:spPr>
            <a:xfrm>
              <a:off x="633929" y="3319755"/>
              <a:ext cx="2438919" cy="2004786"/>
            </a:xfrm>
            <a:prstGeom prst="rect">
              <a:avLst/>
            </a:prstGeom>
            <a:blipFill>
              <a:blip r:embed="rId2"/>
              <a:stretch>
                <a:fillRect l="-11735" r="-11613"/>
              </a:stretch>
            </a:blipFill>
            <a:ln w="3810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 dirty="0"/>
            </a:p>
          </p:txBody>
        </p:sp>
        <p:sp>
          <p:nvSpPr>
            <p:cNvPr id="5" name="iṥľiḑê"/>
            <p:cNvSpPr/>
            <p:nvPr/>
          </p:nvSpPr>
          <p:spPr>
            <a:xfrm>
              <a:off x="1865014" y="3355918"/>
              <a:ext cx="1247006" cy="2004786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3810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/>
            </a:p>
          </p:txBody>
        </p:sp>
        <p:grpSp>
          <p:nvGrpSpPr>
            <p:cNvPr id="6" name="îṡľíďé"/>
            <p:cNvGrpSpPr/>
            <p:nvPr/>
          </p:nvGrpSpPr>
          <p:grpSpPr>
            <a:xfrm>
              <a:off x="3229272" y="3909268"/>
              <a:ext cx="8172375" cy="1451436"/>
              <a:chOff x="3346525" y="3409490"/>
              <a:chExt cx="8172375" cy="1451436"/>
            </a:xfrm>
          </p:grpSpPr>
          <p:grpSp>
            <p:nvGrpSpPr>
              <p:cNvPr id="20" name="íṥḷiḓê"/>
              <p:cNvGrpSpPr/>
              <p:nvPr/>
            </p:nvGrpSpPr>
            <p:grpSpPr>
              <a:xfrm>
                <a:off x="3346525" y="3409490"/>
                <a:ext cx="1767167" cy="1451436"/>
                <a:chOff x="4325611" y="2758614"/>
                <a:chExt cx="1675278" cy="1451436"/>
              </a:xfrm>
            </p:grpSpPr>
            <p:sp>
              <p:nvSpPr>
                <p:cNvPr id="33" name="îṡľîḋe"/>
                <p:cNvSpPr/>
                <p:nvPr/>
              </p:nvSpPr>
              <p:spPr bwMode="auto">
                <a:xfrm>
                  <a:off x="4325611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4" name="íṡḷiḋé"/>
                <p:cNvSpPr txBox="1"/>
                <p:nvPr/>
              </p:nvSpPr>
              <p:spPr bwMode="auto">
                <a:xfrm>
                  <a:off x="4325611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01.Text here</a:t>
                  </a:r>
                </a:p>
              </p:txBody>
            </p:sp>
          </p:grpSp>
          <p:grpSp>
            <p:nvGrpSpPr>
              <p:cNvPr id="21" name="islîḍé"/>
              <p:cNvGrpSpPr/>
              <p:nvPr/>
            </p:nvGrpSpPr>
            <p:grpSpPr>
              <a:xfrm>
                <a:off x="5481595" y="3409490"/>
                <a:ext cx="1767167" cy="1451436"/>
                <a:chOff x="6287715" y="2758614"/>
                <a:chExt cx="1675278" cy="1451436"/>
              </a:xfrm>
            </p:grpSpPr>
            <p:sp>
              <p:nvSpPr>
                <p:cNvPr id="31" name="ï$ļïḍé"/>
                <p:cNvSpPr/>
                <p:nvPr/>
              </p:nvSpPr>
              <p:spPr bwMode="auto">
                <a:xfrm>
                  <a:off x="6287715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2" name="íşľîdè"/>
                <p:cNvSpPr txBox="1"/>
                <p:nvPr/>
              </p:nvSpPr>
              <p:spPr bwMode="auto">
                <a:xfrm>
                  <a:off x="6287715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02.Text here</a:t>
                  </a:r>
                </a:p>
              </p:txBody>
            </p:sp>
          </p:grpSp>
          <p:grpSp>
            <p:nvGrpSpPr>
              <p:cNvPr id="22" name="íšļîḑê"/>
              <p:cNvGrpSpPr/>
              <p:nvPr/>
            </p:nvGrpSpPr>
            <p:grpSpPr>
              <a:xfrm>
                <a:off x="7616665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29" name="ïslîďe"/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0" name="işḷiḍé"/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03.Text here</a:t>
                  </a:r>
                </a:p>
              </p:txBody>
            </p:sp>
          </p:grpSp>
          <p:cxnSp>
            <p:nvCxnSpPr>
              <p:cNvPr id="23" name="直接连接符 22"/>
              <p:cNvCxnSpPr/>
              <p:nvPr/>
            </p:nvCxnSpPr>
            <p:spPr>
              <a:xfrm flipH="1">
                <a:off x="529764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743271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5" name="iṥlíḑê"/>
              <p:cNvGrpSpPr/>
              <p:nvPr/>
            </p:nvGrpSpPr>
            <p:grpSpPr>
              <a:xfrm>
                <a:off x="9751733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27" name="îślîḑe"/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8" name="iṩḷîḍe"/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04.Text here</a:t>
                  </a:r>
                </a:p>
              </p:txBody>
            </p:sp>
          </p:grpSp>
          <p:cxnSp>
            <p:nvCxnSpPr>
              <p:cNvPr id="26" name="直接连接符 25"/>
              <p:cNvCxnSpPr/>
              <p:nvPr/>
            </p:nvCxnSpPr>
            <p:spPr>
              <a:xfrm flipH="1">
                <a:off x="956778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îSlîḑè"/>
            <p:cNvGrpSpPr/>
            <p:nvPr/>
          </p:nvGrpSpPr>
          <p:grpSpPr>
            <a:xfrm>
              <a:off x="4668924" y="1903699"/>
              <a:ext cx="5293063" cy="1776679"/>
              <a:chOff x="6469482" y="2403474"/>
              <a:chExt cx="2408093" cy="808304"/>
            </a:xfrm>
          </p:grpSpPr>
          <p:grpSp>
            <p:nvGrpSpPr>
              <p:cNvPr id="8" name="isľiḓé"/>
              <p:cNvGrpSpPr/>
              <p:nvPr/>
            </p:nvGrpSpPr>
            <p:grpSpPr>
              <a:xfrm>
                <a:off x="8219037" y="2478357"/>
                <a:ext cx="658538" cy="658538"/>
                <a:chOff x="7502898" y="2478357"/>
                <a:chExt cx="658538" cy="658538"/>
              </a:xfrm>
            </p:grpSpPr>
            <p:sp>
              <p:nvSpPr>
                <p:cNvPr id="18" name="ís1ïḓé"/>
                <p:cNvSpPr/>
                <p:nvPr/>
              </p:nvSpPr>
              <p:spPr>
                <a:xfrm>
                  <a:off x="7502898" y="2478357"/>
                  <a:ext cx="658538" cy="65853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lIns="19050" tIns="19050" rIns="19050" bIns="1905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sz="2000"/>
                </a:p>
              </p:txBody>
            </p:sp>
            <p:sp>
              <p:nvSpPr>
                <p:cNvPr id="19" name="íşliďe"/>
                <p:cNvSpPr/>
                <p:nvPr/>
              </p:nvSpPr>
              <p:spPr bwMode="auto">
                <a:xfrm>
                  <a:off x="7790788" y="2686780"/>
                  <a:ext cx="242144" cy="241692"/>
                </a:xfrm>
                <a:custGeom>
                  <a:avLst/>
                  <a:gdLst>
                    <a:gd name="connsiteX0" fmla="*/ 290910 w 605702"/>
                    <a:gd name="connsiteY0" fmla="*/ 156336 h 604568"/>
                    <a:gd name="connsiteX1" fmla="*/ 335849 w 605702"/>
                    <a:gd name="connsiteY1" fmla="*/ 164992 h 604568"/>
                    <a:gd name="connsiteX2" fmla="*/ 288310 w 605702"/>
                    <a:gd name="connsiteY2" fmla="*/ 212456 h 604568"/>
                    <a:gd name="connsiteX3" fmla="*/ 203632 w 605702"/>
                    <a:gd name="connsiteY3" fmla="*/ 244717 h 604568"/>
                    <a:gd name="connsiteX4" fmla="*/ 203632 w 605702"/>
                    <a:gd name="connsiteY4" fmla="*/ 401388 h 604568"/>
                    <a:gd name="connsiteX5" fmla="*/ 360547 w 605702"/>
                    <a:gd name="connsiteY5" fmla="*/ 401388 h 604568"/>
                    <a:gd name="connsiteX6" fmla="*/ 392859 w 605702"/>
                    <a:gd name="connsiteY6" fmla="*/ 316749 h 604568"/>
                    <a:gd name="connsiteX7" fmla="*/ 440397 w 605702"/>
                    <a:gd name="connsiteY7" fmla="*/ 269284 h 604568"/>
                    <a:gd name="connsiteX8" fmla="*/ 400287 w 605702"/>
                    <a:gd name="connsiteY8" fmla="*/ 441065 h 604568"/>
                    <a:gd name="connsiteX9" fmla="*/ 163892 w 605702"/>
                    <a:gd name="connsiteY9" fmla="*/ 441065 h 604568"/>
                    <a:gd name="connsiteX10" fmla="*/ 163892 w 605702"/>
                    <a:gd name="connsiteY10" fmla="*/ 205040 h 604568"/>
                    <a:gd name="connsiteX11" fmla="*/ 290910 w 605702"/>
                    <a:gd name="connsiteY11" fmla="*/ 156336 h 604568"/>
                    <a:gd name="connsiteX12" fmla="*/ 246542 w 605702"/>
                    <a:gd name="connsiteY12" fmla="*/ 43775 h 604568"/>
                    <a:gd name="connsiteX13" fmla="*/ 422196 w 605702"/>
                    <a:gd name="connsiteY13" fmla="*/ 78723 h 604568"/>
                    <a:gd name="connsiteX14" fmla="*/ 376794 w 605702"/>
                    <a:gd name="connsiteY14" fmla="*/ 124054 h 604568"/>
                    <a:gd name="connsiteX15" fmla="*/ 126109 w 605702"/>
                    <a:gd name="connsiteY15" fmla="*/ 167345 h 604568"/>
                    <a:gd name="connsiteX16" fmla="*/ 126109 w 605702"/>
                    <a:gd name="connsiteY16" fmla="*/ 478820 h 604568"/>
                    <a:gd name="connsiteX17" fmla="*/ 438073 w 605702"/>
                    <a:gd name="connsiteY17" fmla="*/ 478820 h 604568"/>
                    <a:gd name="connsiteX18" fmla="*/ 481432 w 605702"/>
                    <a:gd name="connsiteY18" fmla="*/ 228527 h 604568"/>
                    <a:gd name="connsiteX19" fmla="*/ 526741 w 605702"/>
                    <a:gd name="connsiteY19" fmla="*/ 183011 h 604568"/>
                    <a:gd name="connsiteX20" fmla="*/ 481432 w 605702"/>
                    <a:gd name="connsiteY20" fmla="*/ 522111 h 604568"/>
                    <a:gd name="connsiteX21" fmla="*/ 82657 w 605702"/>
                    <a:gd name="connsiteY21" fmla="*/ 522111 h 604568"/>
                    <a:gd name="connsiteX22" fmla="*/ 82657 w 605702"/>
                    <a:gd name="connsiteY22" fmla="*/ 123961 h 604568"/>
                    <a:gd name="connsiteX23" fmla="*/ 246542 w 605702"/>
                    <a:gd name="connsiteY23" fmla="*/ 43775 h 604568"/>
                    <a:gd name="connsiteX24" fmla="*/ 536061 w 605702"/>
                    <a:gd name="connsiteY24" fmla="*/ 0 h 604568"/>
                    <a:gd name="connsiteX25" fmla="*/ 544232 w 605702"/>
                    <a:gd name="connsiteY25" fmla="*/ 61368 h 604568"/>
                    <a:gd name="connsiteX26" fmla="*/ 605702 w 605702"/>
                    <a:gd name="connsiteY26" fmla="*/ 69526 h 604568"/>
                    <a:gd name="connsiteX27" fmla="*/ 524361 w 605702"/>
                    <a:gd name="connsiteY27" fmla="*/ 150732 h 604568"/>
                    <a:gd name="connsiteX28" fmla="*/ 498361 w 605702"/>
                    <a:gd name="connsiteY28" fmla="*/ 147302 h 604568"/>
                    <a:gd name="connsiteX29" fmla="*/ 337721 w 605702"/>
                    <a:gd name="connsiteY29" fmla="*/ 307767 h 604568"/>
                    <a:gd name="connsiteX30" fmla="*/ 339764 w 605702"/>
                    <a:gd name="connsiteY30" fmla="*/ 323063 h 604568"/>
                    <a:gd name="connsiteX31" fmla="*/ 282101 w 605702"/>
                    <a:gd name="connsiteY31" fmla="*/ 380630 h 604568"/>
                    <a:gd name="connsiteX32" fmla="*/ 224437 w 605702"/>
                    <a:gd name="connsiteY32" fmla="*/ 323063 h 604568"/>
                    <a:gd name="connsiteX33" fmla="*/ 282101 w 605702"/>
                    <a:gd name="connsiteY33" fmla="*/ 265495 h 604568"/>
                    <a:gd name="connsiteX34" fmla="*/ 297422 w 605702"/>
                    <a:gd name="connsiteY34" fmla="*/ 267535 h 604568"/>
                    <a:gd name="connsiteX35" fmla="*/ 458155 w 605702"/>
                    <a:gd name="connsiteY35" fmla="*/ 107162 h 604568"/>
                    <a:gd name="connsiteX36" fmla="*/ 454719 w 605702"/>
                    <a:gd name="connsiteY36" fmla="*/ 81206 h 604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05702" h="604568">
                      <a:moveTo>
                        <a:pt x="290910" y="156336"/>
                      </a:moveTo>
                      <a:cubicBezTo>
                        <a:pt x="306137" y="157147"/>
                        <a:pt x="321272" y="160032"/>
                        <a:pt x="335849" y="164992"/>
                      </a:cubicBezTo>
                      <a:lnTo>
                        <a:pt x="288310" y="212456"/>
                      </a:lnTo>
                      <a:cubicBezTo>
                        <a:pt x="257856" y="210695"/>
                        <a:pt x="226844" y="221449"/>
                        <a:pt x="203632" y="244717"/>
                      </a:cubicBezTo>
                      <a:cubicBezTo>
                        <a:pt x="160271" y="287918"/>
                        <a:pt x="160271" y="358187"/>
                        <a:pt x="203632" y="401388"/>
                      </a:cubicBezTo>
                      <a:cubicBezTo>
                        <a:pt x="246900" y="444680"/>
                        <a:pt x="317279" y="444680"/>
                        <a:pt x="360547" y="401388"/>
                      </a:cubicBezTo>
                      <a:cubicBezTo>
                        <a:pt x="383852" y="378211"/>
                        <a:pt x="394623" y="347156"/>
                        <a:pt x="392859" y="316749"/>
                      </a:cubicBezTo>
                      <a:lnTo>
                        <a:pt x="440397" y="269284"/>
                      </a:lnTo>
                      <a:cubicBezTo>
                        <a:pt x="460267" y="327595"/>
                        <a:pt x="446897" y="394620"/>
                        <a:pt x="400287" y="441065"/>
                      </a:cubicBezTo>
                      <a:cubicBezTo>
                        <a:pt x="335106" y="506236"/>
                        <a:pt x="229073" y="506236"/>
                        <a:pt x="163892" y="441065"/>
                      </a:cubicBezTo>
                      <a:cubicBezTo>
                        <a:pt x="98619" y="375987"/>
                        <a:pt x="98619" y="270118"/>
                        <a:pt x="163892" y="205040"/>
                      </a:cubicBezTo>
                      <a:cubicBezTo>
                        <a:pt x="198711" y="170137"/>
                        <a:pt x="245228" y="153902"/>
                        <a:pt x="290910" y="156336"/>
                      </a:cubicBezTo>
                      <a:close/>
                      <a:moveTo>
                        <a:pt x="246542" y="43775"/>
                      </a:moveTo>
                      <a:cubicBezTo>
                        <a:pt x="306463" y="36243"/>
                        <a:pt x="368345" y="47900"/>
                        <a:pt x="422196" y="78723"/>
                      </a:cubicBezTo>
                      <a:lnTo>
                        <a:pt x="376794" y="124054"/>
                      </a:lnTo>
                      <a:cubicBezTo>
                        <a:pt x="294811" y="85305"/>
                        <a:pt x="193980" y="99581"/>
                        <a:pt x="126109" y="167345"/>
                      </a:cubicBezTo>
                      <a:cubicBezTo>
                        <a:pt x="39948" y="253371"/>
                        <a:pt x="39948" y="392793"/>
                        <a:pt x="126109" y="478820"/>
                      </a:cubicBezTo>
                      <a:cubicBezTo>
                        <a:pt x="212271" y="564846"/>
                        <a:pt x="351912" y="564846"/>
                        <a:pt x="438073" y="478820"/>
                      </a:cubicBezTo>
                      <a:cubicBezTo>
                        <a:pt x="505944" y="411055"/>
                        <a:pt x="520428" y="310382"/>
                        <a:pt x="481432" y="228527"/>
                      </a:cubicBezTo>
                      <a:lnTo>
                        <a:pt x="526741" y="183011"/>
                      </a:lnTo>
                      <a:cubicBezTo>
                        <a:pt x="588484" y="290544"/>
                        <a:pt x="573350" y="430244"/>
                        <a:pt x="481432" y="522111"/>
                      </a:cubicBezTo>
                      <a:cubicBezTo>
                        <a:pt x="371316" y="632054"/>
                        <a:pt x="192866" y="632054"/>
                        <a:pt x="82657" y="522111"/>
                      </a:cubicBezTo>
                      <a:cubicBezTo>
                        <a:pt x="-27552" y="412168"/>
                        <a:pt x="-27552" y="233997"/>
                        <a:pt x="82657" y="123961"/>
                      </a:cubicBezTo>
                      <a:cubicBezTo>
                        <a:pt x="128662" y="78028"/>
                        <a:pt x="186622" y="51307"/>
                        <a:pt x="246542" y="43775"/>
                      </a:cubicBezTo>
                      <a:close/>
                      <a:moveTo>
                        <a:pt x="536061" y="0"/>
                      </a:moveTo>
                      <a:lnTo>
                        <a:pt x="544232" y="61368"/>
                      </a:lnTo>
                      <a:lnTo>
                        <a:pt x="605702" y="69526"/>
                      </a:lnTo>
                      <a:lnTo>
                        <a:pt x="524361" y="150732"/>
                      </a:lnTo>
                      <a:lnTo>
                        <a:pt x="498361" y="147302"/>
                      </a:lnTo>
                      <a:lnTo>
                        <a:pt x="337721" y="307767"/>
                      </a:lnTo>
                      <a:cubicBezTo>
                        <a:pt x="339021" y="312588"/>
                        <a:pt x="339764" y="317779"/>
                        <a:pt x="339764" y="323063"/>
                      </a:cubicBezTo>
                      <a:cubicBezTo>
                        <a:pt x="339764" y="354859"/>
                        <a:pt x="313950" y="380630"/>
                        <a:pt x="282101" y="380630"/>
                      </a:cubicBezTo>
                      <a:cubicBezTo>
                        <a:pt x="250251" y="380630"/>
                        <a:pt x="224437" y="354859"/>
                        <a:pt x="224437" y="323063"/>
                      </a:cubicBezTo>
                      <a:cubicBezTo>
                        <a:pt x="224437" y="291266"/>
                        <a:pt x="250251" y="265495"/>
                        <a:pt x="282101" y="265495"/>
                      </a:cubicBezTo>
                      <a:cubicBezTo>
                        <a:pt x="287393" y="265495"/>
                        <a:pt x="292500" y="266237"/>
                        <a:pt x="297422" y="267535"/>
                      </a:cubicBezTo>
                      <a:lnTo>
                        <a:pt x="458155" y="107162"/>
                      </a:lnTo>
                      <a:lnTo>
                        <a:pt x="454719" y="81206"/>
                      </a:lnTo>
                      <a:close/>
                    </a:path>
                  </a:pathLst>
                </a:custGeom>
                <a:solidFill>
                  <a:srgbClr val="1D50A2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9" name="iSľidé"/>
              <p:cNvGrpSpPr/>
              <p:nvPr/>
            </p:nvGrpSpPr>
            <p:grpSpPr>
              <a:xfrm>
                <a:off x="6469482" y="2476906"/>
                <a:ext cx="661440" cy="661440"/>
                <a:chOff x="6469482" y="2476906"/>
                <a:chExt cx="661440" cy="661440"/>
              </a:xfrm>
            </p:grpSpPr>
            <p:sp>
              <p:nvSpPr>
                <p:cNvPr id="16" name="ïṧľîdè"/>
                <p:cNvSpPr/>
                <p:nvPr/>
              </p:nvSpPr>
              <p:spPr>
                <a:xfrm>
                  <a:off x="6469482" y="2476906"/>
                  <a:ext cx="661440" cy="66144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lIns="19050" tIns="19050" rIns="19050" bIns="1905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sz="2000"/>
                </a:p>
              </p:txBody>
            </p:sp>
            <p:sp>
              <p:nvSpPr>
                <p:cNvPr id="17" name="ïšḷïḍe"/>
                <p:cNvSpPr/>
                <p:nvPr/>
              </p:nvSpPr>
              <p:spPr bwMode="auto">
                <a:xfrm>
                  <a:off x="6601698" y="2692312"/>
                  <a:ext cx="239731" cy="230627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rgbClr val="1D50A2"/>
                </a:solidFill>
                <a:ln>
                  <a:noFill/>
                </a:ln>
              </p:spPr>
            </p:sp>
          </p:grpSp>
          <p:grpSp>
            <p:nvGrpSpPr>
              <p:cNvPr id="10" name="iṣ1ïḓê"/>
              <p:cNvGrpSpPr/>
              <p:nvPr/>
            </p:nvGrpSpPr>
            <p:grpSpPr>
              <a:xfrm>
                <a:off x="6954758" y="2403474"/>
                <a:ext cx="720222" cy="808304"/>
                <a:chOff x="6954758" y="2403474"/>
                <a:chExt cx="720222" cy="808304"/>
              </a:xfrm>
            </p:grpSpPr>
            <p:sp>
              <p:nvSpPr>
                <p:cNvPr id="14" name="iṧľíḓé"/>
                <p:cNvSpPr/>
                <p:nvPr/>
              </p:nvSpPr>
              <p:spPr>
                <a:xfrm>
                  <a:off x="6954758" y="2403474"/>
                  <a:ext cx="720222" cy="808304"/>
                </a:xfrm>
                <a:custGeom>
                  <a:avLst/>
                  <a:gdLst>
                    <a:gd name="connsiteX0" fmla="*/ 404152 w 720222"/>
                    <a:gd name="connsiteY0" fmla="*/ 0 h 808304"/>
                    <a:gd name="connsiteX1" fmla="*/ 689931 w 720222"/>
                    <a:gd name="connsiteY1" fmla="*/ 118373 h 808304"/>
                    <a:gd name="connsiteX2" fmla="*/ 720222 w 720222"/>
                    <a:gd name="connsiteY2" fmla="*/ 155087 h 808304"/>
                    <a:gd name="connsiteX3" fmla="*/ 701163 w 720222"/>
                    <a:gd name="connsiteY3" fmla="*/ 178187 h 808304"/>
                    <a:gd name="connsiteX4" fmla="*/ 632140 w 720222"/>
                    <a:gd name="connsiteY4" fmla="*/ 404152 h 808304"/>
                    <a:gd name="connsiteX5" fmla="*/ 701163 w 720222"/>
                    <a:gd name="connsiteY5" fmla="*/ 630117 h 808304"/>
                    <a:gd name="connsiteX6" fmla="*/ 720222 w 720222"/>
                    <a:gd name="connsiteY6" fmla="*/ 653217 h 808304"/>
                    <a:gd name="connsiteX7" fmla="*/ 689931 w 720222"/>
                    <a:gd name="connsiteY7" fmla="*/ 689931 h 808304"/>
                    <a:gd name="connsiteX8" fmla="*/ 404152 w 720222"/>
                    <a:gd name="connsiteY8" fmla="*/ 808304 h 808304"/>
                    <a:gd name="connsiteX9" fmla="*/ 0 w 720222"/>
                    <a:gd name="connsiteY9" fmla="*/ 404152 h 808304"/>
                    <a:gd name="connsiteX10" fmla="*/ 404152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404152" y="0"/>
                      </a:moveTo>
                      <a:cubicBezTo>
                        <a:pt x="515756" y="0"/>
                        <a:pt x="616794" y="45236"/>
                        <a:pt x="689931" y="118373"/>
                      </a:cubicBezTo>
                      <a:lnTo>
                        <a:pt x="720222" y="155087"/>
                      </a:lnTo>
                      <a:lnTo>
                        <a:pt x="701163" y="178187"/>
                      </a:lnTo>
                      <a:cubicBezTo>
                        <a:pt x="657586" y="242690"/>
                        <a:pt x="632140" y="320450"/>
                        <a:pt x="632140" y="404152"/>
                      </a:cubicBezTo>
                      <a:cubicBezTo>
                        <a:pt x="632140" y="487855"/>
                        <a:pt x="657586" y="565614"/>
                        <a:pt x="701163" y="630117"/>
                      </a:cubicBezTo>
                      <a:lnTo>
                        <a:pt x="720222" y="653217"/>
                      </a:lnTo>
                      <a:lnTo>
                        <a:pt x="689931" y="689931"/>
                      </a:lnTo>
                      <a:cubicBezTo>
                        <a:pt x="616794" y="763068"/>
                        <a:pt x="515756" y="808304"/>
                        <a:pt x="404152" y="808304"/>
                      </a:cubicBezTo>
                      <a:cubicBezTo>
                        <a:pt x="180945" y="808304"/>
                        <a:pt x="0" y="627359"/>
                        <a:pt x="0" y="404152"/>
                      </a:cubicBezTo>
                      <a:cubicBezTo>
                        <a:pt x="0" y="180945"/>
                        <a:pt x="180945" y="0"/>
                        <a:pt x="404152" y="0"/>
                      </a:cubicBezTo>
                      <a:close/>
                    </a:path>
                  </a:pathLst>
                </a:custGeom>
                <a:solidFill>
                  <a:srgbClr val="1D50A2"/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sz="2000"/>
                </a:p>
              </p:txBody>
            </p:sp>
            <p:sp>
              <p:nvSpPr>
                <p:cNvPr id="15" name="î$ļiḋê"/>
                <p:cNvSpPr/>
                <p:nvPr/>
              </p:nvSpPr>
              <p:spPr bwMode="auto">
                <a:xfrm>
                  <a:off x="7204302" y="2658937"/>
                  <a:ext cx="309216" cy="297378"/>
                </a:xfrm>
                <a:custGeom>
                  <a:avLst/>
                  <a:gdLst>
                    <a:gd name="connsiteX0" fmla="*/ 61288 w 609549"/>
                    <a:gd name="connsiteY0" fmla="*/ 383285 h 586216"/>
                    <a:gd name="connsiteX1" fmla="*/ 71162 w 609549"/>
                    <a:gd name="connsiteY1" fmla="*/ 387101 h 586216"/>
                    <a:gd name="connsiteX2" fmla="*/ 120018 w 609549"/>
                    <a:gd name="connsiteY2" fmla="*/ 435892 h 586216"/>
                    <a:gd name="connsiteX3" fmla="*/ 120018 w 609549"/>
                    <a:gd name="connsiteY3" fmla="*/ 454200 h 586216"/>
                    <a:gd name="connsiteX4" fmla="*/ 56639 w 609549"/>
                    <a:gd name="connsiteY4" fmla="*/ 517543 h 586216"/>
                    <a:gd name="connsiteX5" fmla="*/ 35592 w 609549"/>
                    <a:gd name="connsiteY5" fmla="*/ 513644 h 586216"/>
                    <a:gd name="connsiteX6" fmla="*/ 51877 w 609549"/>
                    <a:gd name="connsiteY6" fmla="*/ 388099 h 586216"/>
                    <a:gd name="connsiteX7" fmla="*/ 61288 w 609549"/>
                    <a:gd name="connsiteY7" fmla="*/ 383285 h 586216"/>
                    <a:gd name="connsiteX8" fmla="*/ 235245 w 609549"/>
                    <a:gd name="connsiteY8" fmla="*/ 302810 h 586216"/>
                    <a:gd name="connsiteX9" fmla="*/ 306042 w 609549"/>
                    <a:gd name="connsiteY9" fmla="*/ 373466 h 586216"/>
                    <a:gd name="connsiteX10" fmla="*/ 258717 w 609549"/>
                    <a:gd name="connsiteY10" fmla="*/ 420680 h 586216"/>
                    <a:gd name="connsiteX11" fmla="*/ 230246 w 609549"/>
                    <a:gd name="connsiteY11" fmla="*/ 550152 h 586216"/>
                    <a:gd name="connsiteX12" fmla="*/ 92223 w 609549"/>
                    <a:gd name="connsiteY12" fmla="*/ 575305 h 586216"/>
                    <a:gd name="connsiteX13" fmla="*/ 88748 w 609549"/>
                    <a:gd name="connsiteY13" fmla="*/ 556143 h 586216"/>
                    <a:gd name="connsiteX14" fmla="*/ 165115 w 609549"/>
                    <a:gd name="connsiteY14" fmla="*/ 479877 h 586216"/>
                    <a:gd name="connsiteX15" fmla="*/ 165115 w 609549"/>
                    <a:gd name="connsiteY15" fmla="*/ 446308 h 586216"/>
                    <a:gd name="connsiteX16" fmla="*/ 88700 w 609549"/>
                    <a:gd name="connsiteY16" fmla="*/ 369995 h 586216"/>
                    <a:gd name="connsiteX17" fmla="*/ 92128 w 609549"/>
                    <a:gd name="connsiteY17" fmla="*/ 350976 h 586216"/>
                    <a:gd name="connsiteX18" fmla="*/ 189111 w 609549"/>
                    <a:gd name="connsiteY18" fmla="*/ 348884 h 586216"/>
                    <a:gd name="connsiteX19" fmla="*/ 257958 w 609549"/>
                    <a:gd name="connsiteY19" fmla="*/ 161679 h 586216"/>
                    <a:gd name="connsiteX20" fmla="*/ 317251 w 609549"/>
                    <a:gd name="connsiteY20" fmla="*/ 220879 h 586216"/>
                    <a:gd name="connsiteX21" fmla="*/ 388070 w 609549"/>
                    <a:gd name="connsiteY21" fmla="*/ 291586 h 586216"/>
                    <a:gd name="connsiteX22" fmla="*/ 604906 w 609549"/>
                    <a:gd name="connsiteY22" fmla="*/ 508130 h 586216"/>
                    <a:gd name="connsiteX23" fmla="*/ 604906 w 609549"/>
                    <a:gd name="connsiteY23" fmla="*/ 530526 h 586216"/>
                    <a:gd name="connsiteX24" fmla="*/ 556567 w 609549"/>
                    <a:gd name="connsiteY24" fmla="*/ 578789 h 586216"/>
                    <a:gd name="connsiteX25" fmla="*/ 545327 w 609549"/>
                    <a:gd name="connsiteY25" fmla="*/ 583449 h 586216"/>
                    <a:gd name="connsiteX26" fmla="*/ 534135 w 609549"/>
                    <a:gd name="connsiteY26" fmla="*/ 578789 h 586216"/>
                    <a:gd name="connsiteX27" fmla="*/ 317251 w 609549"/>
                    <a:gd name="connsiteY27" fmla="*/ 362293 h 586216"/>
                    <a:gd name="connsiteX28" fmla="*/ 246481 w 609549"/>
                    <a:gd name="connsiteY28" fmla="*/ 291586 h 586216"/>
                    <a:gd name="connsiteX29" fmla="*/ 187140 w 609549"/>
                    <a:gd name="connsiteY29" fmla="*/ 232339 h 586216"/>
                    <a:gd name="connsiteX30" fmla="*/ 58606 w 609549"/>
                    <a:gd name="connsiteY30" fmla="*/ 160814 h 586216"/>
                    <a:gd name="connsiteX31" fmla="*/ 126401 w 609549"/>
                    <a:gd name="connsiteY31" fmla="*/ 228498 h 586216"/>
                    <a:gd name="connsiteX32" fmla="*/ 111975 w 609549"/>
                    <a:gd name="connsiteY32" fmla="*/ 242899 h 586216"/>
                    <a:gd name="connsiteX33" fmla="*/ 119307 w 609549"/>
                    <a:gd name="connsiteY33" fmla="*/ 250219 h 586216"/>
                    <a:gd name="connsiteX34" fmla="*/ 119307 w 609549"/>
                    <a:gd name="connsiteY34" fmla="*/ 277692 h 586216"/>
                    <a:gd name="connsiteX35" fmla="*/ 115641 w 609549"/>
                    <a:gd name="connsiteY35" fmla="*/ 281352 h 586216"/>
                    <a:gd name="connsiteX36" fmla="*/ 88123 w 609549"/>
                    <a:gd name="connsiteY36" fmla="*/ 281352 h 586216"/>
                    <a:gd name="connsiteX37" fmla="*/ 5712 w 609549"/>
                    <a:gd name="connsiteY37" fmla="*/ 199029 h 586216"/>
                    <a:gd name="connsiteX38" fmla="*/ 5712 w 609549"/>
                    <a:gd name="connsiteY38" fmla="*/ 171604 h 586216"/>
                    <a:gd name="connsiteX39" fmla="*/ 9378 w 609549"/>
                    <a:gd name="connsiteY39" fmla="*/ 167944 h 586216"/>
                    <a:gd name="connsiteX40" fmla="*/ 36849 w 609549"/>
                    <a:gd name="connsiteY40" fmla="*/ 167944 h 586216"/>
                    <a:gd name="connsiteX41" fmla="*/ 44180 w 609549"/>
                    <a:gd name="connsiteY41" fmla="*/ 175264 h 586216"/>
                    <a:gd name="connsiteX42" fmla="*/ 585775 w 609549"/>
                    <a:gd name="connsiteY42" fmla="*/ 66370 h 586216"/>
                    <a:gd name="connsiteX43" fmla="*/ 595263 w 609549"/>
                    <a:gd name="connsiteY43" fmla="*/ 73839 h 586216"/>
                    <a:gd name="connsiteX44" fmla="*/ 578978 w 609549"/>
                    <a:gd name="connsiteY44" fmla="*/ 199341 h 586216"/>
                    <a:gd name="connsiteX45" fmla="*/ 559693 w 609549"/>
                    <a:gd name="connsiteY45" fmla="*/ 200387 h 586216"/>
                    <a:gd name="connsiteX46" fmla="*/ 510789 w 609549"/>
                    <a:gd name="connsiteY46" fmla="*/ 151612 h 586216"/>
                    <a:gd name="connsiteX47" fmla="*/ 510789 w 609549"/>
                    <a:gd name="connsiteY47" fmla="*/ 133262 h 586216"/>
                    <a:gd name="connsiteX48" fmla="*/ 574216 w 609549"/>
                    <a:gd name="connsiteY48" fmla="*/ 69988 h 586216"/>
                    <a:gd name="connsiteX49" fmla="*/ 585775 w 609549"/>
                    <a:gd name="connsiteY49" fmla="*/ 66370 h 586216"/>
                    <a:gd name="connsiteX50" fmla="*/ 158702 w 609549"/>
                    <a:gd name="connsiteY50" fmla="*/ 26758 h 586216"/>
                    <a:gd name="connsiteX51" fmla="*/ 172463 w 609549"/>
                    <a:gd name="connsiteY51" fmla="*/ 32464 h 586216"/>
                    <a:gd name="connsiteX52" fmla="*/ 179701 w 609549"/>
                    <a:gd name="connsiteY52" fmla="*/ 39691 h 586216"/>
                    <a:gd name="connsiteX53" fmla="*/ 246935 w 609549"/>
                    <a:gd name="connsiteY53" fmla="*/ 106831 h 586216"/>
                    <a:gd name="connsiteX54" fmla="*/ 254886 w 609549"/>
                    <a:gd name="connsiteY54" fmla="*/ 114819 h 586216"/>
                    <a:gd name="connsiteX55" fmla="*/ 257600 w 609549"/>
                    <a:gd name="connsiteY55" fmla="*/ 138879 h 586216"/>
                    <a:gd name="connsiteX56" fmla="*/ 254886 w 609549"/>
                    <a:gd name="connsiteY56" fmla="*/ 142255 h 586216"/>
                    <a:gd name="connsiteX57" fmla="*/ 252315 w 609549"/>
                    <a:gd name="connsiteY57" fmla="*/ 144823 h 586216"/>
                    <a:gd name="connsiteX58" fmla="*/ 246696 w 609549"/>
                    <a:gd name="connsiteY58" fmla="*/ 150434 h 586216"/>
                    <a:gd name="connsiteX59" fmla="*/ 175892 w 609549"/>
                    <a:gd name="connsiteY59" fmla="*/ 221140 h 586216"/>
                    <a:gd name="connsiteX60" fmla="*/ 172463 w 609549"/>
                    <a:gd name="connsiteY60" fmla="*/ 224611 h 586216"/>
                    <a:gd name="connsiteX61" fmla="*/ 170130 w 609549"/>
                    <a:gd name="connsiteY61" fmla="*/ 226560 h 586216"/>
                    <a:gd name="connsiteX62" fmla="*/ 162274 w 609549"/>
                    <a:gd name="connsiteY62" fmla="*/ 229936 h 586216"/>
                    <a:gd name="connsiteX63" fmla="*/ 158702 w 609549"/>
                    <a:gd name="connsiteY63" fmla="*/ 230269 h 586216"/>
                    <a:gd name="connsiteX64" fmla="*/ 144942 w 609549"/>
                    <a:gd name="connsiteY64" fmla="*/ 224611 h 586216"/>
                    <a:gd name="connsiteX65" fmla="*/ 137609 w 609549"/>
                    <a:gd name="connsiteY65" fmla="*/ 217288 h 586216"/>
                    <a:gd name="connsiteX66" fmla="*/ 69804 w 609549"/>
                    <a:gd name="connsiteY66" fmla="*/ 149578 h 586216"/>
                    <a:gd name="connsiteX67" fmla="*/ 62519 w 609549"/>
                    <a:gd name="connsiteY67" fmla="*/ 142255 h 586216"/>
                    <a:gd name="connsiteX68" fmla="*/ 62519 w 609549"/>
                    <a:gd name="connsiteY68" fmla="*/ 114819 h 586216"/>
                    <a:gd name="connsiteX69" fmla="*/ 144942 w 609549"/>
                    <a:gd name="connsiteY69" fmla="*/ 32464 h 586216"/>
                    <a:gd name="connsiteX70" fmla="*/ 158702 w 609549"/>
                    <a:gd name="connsiteY70" fmla="*/ 26758 h 586216"/>
                    <a:gd name="connsiteX71" fmla="*/ 254809 w 609549"/>
                    <a:gd name="connsiteY71" fmla="*/ 6542 h 586216"/>
                    <a:gd name="connsiteX72" fmla="*/ 321015 w 609549"/>
                    <a:gd name="connsiteY72" fmla="*/ 29913 h 586216"/>
                    <a:gd name="connsiteX73" fmla="*/ 260017 w 609549"/>
                    <a:gd name="connsiteY73" fmla="*/ 97465 h 586216"/>
                    <a:gd name="connsiteX74" fmla="*/ 193067 w 609549"/>
                    <a:gd name="connsiteY74" fmla="*/ 30626 h 586216"/>
                    <a:gd name="connsiteX75" fmla="*/ 254809 w 609549"/>
                    <a:gd name="connsiteY75" fmla="*/ 6542 h 586216"/>
                    <a:gd name="connsiteX76" fmla="*/ 503105 w 609549"/>
                    <a:gd name="connsiteY76" fmla="*/ 953 h 586216"/>
                    <a:gd name="connsiteX77" fmla="*/ 538560 w 609549"/>
                    <a:gd name="connsiteY77" fmla="*/ 10911 h 586216"/>
                    <a:gd name="connsiteX78" fmla="*/ 542083 w 609549"/>
                    <a:gd name="connsiteY78" fmla="*/ 30073 h 586216"/>
                    <a:gd name="connsiteX79" fmla="*/ 465709 w 609549"/>
                    <a:gd name="connsiteY79" fmla="*/ 106341 h 586216"/>
                    <a:gd name="connsiteX80" fmla="*/ 465709 w 609549"/>
                    <a:gd name="connsiteY80" fmla="*/ 139911 h 586216"/>
                    <a:gd name="connsiteX81" fmla="*/ 542131 w 609549"/>
                    <a:gd name="connsiteY81" fmla="*/ 216227 h 586216"/>
                    <a:gd name="connsiteX82" fmla="*/ 538655 w 609549"/>
                    <a:gd name="connsiteY82" fmla="*/ 235246 h 586216"/>
                    <a:gd name="connsiteX83" fmla="*/ 442187 w 609549"/>
                    <a:gd name="connsiteY83" fmla="*/ 237528 h 586216"/>
                    <a:gd name="connsiteX84" fmla="*/ 399238 w 609549"/>
                    <a:gd name="connsiteY84" fmla="*/ 280370 h 586216"/>
                    <a:gd name="connsiteX85" fmla="*/ 328482 w 609549"/>
                    <a:gd name="connsiteY85" fmla="*/ 209712 h 586216"/>
                    <a:gd name="connsiteX86" fmla="*/ 372240 w 609549"/>
                    <a:gd name="connsiteY86" fmla="*/ 166015 h 586216"/>
                    <a:gd name="connsiteX87" fmla="*/ 400571 w 609549"/>
                    <a:gd name="connsiteY87" fmla="*/ 36064 h 586216"/>
                    <a:gd name="connsiteX88" fmla="*/ 503105 w 609549"/>
                    <a:gd name="connsiteY88" fmla="*/ 953 h 586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609549" h="586216">
                      <a:moveTo>
                        <a:pt x="61288" y="383285"/>
                      </a:moveTo>
                      <a:cubicBezTo>
                        <a:pt x="64829" y="383106"/>
                        <a:pt x="68448" y="384367"/>
                        <a:pt x="71162" y="387101"/>
                      </a:cubicBezTo>
                      <a:lnTo>
                        <a:pt x="120018" y="435892"/>
                      </a:lnTo>
                      <a:cubicBezTo>
                        <a:pt x="125113" y="440933"/>
                        <a:pt x="125113" y="449160"/>
                        <a:pt x="120018" y="454200"/>
                      </a:cubicBezTo>
                      <a:lnTo>
                        <a:pt x="56639" y="517543"/>
                      </a:lnTo>
                      <a:cubicBezTo>
                        <a:pt x="50211" y="523963"/>
                        <a:pt x="39211" y="522013"/>
                        <a:pt x="35592" y="513644"/>
                      </a:cubicBezTo>
                      <a:cubicBezTo>
                        <a:pt x="17783" y="472794"/>
                        <a:pt x="23211" y="424288"/>
                        <a:pt x="51877" y="388099"/>
                      </a:cubicBezTo>
                      <a:cubicBezTo>
                        <a:pt x="54282" y="385079"/>
                        <a:pt x="57746" y="383463"/>
                        <a:pt x="61288" y="383285"/>
                      </a:cubicBezTo>
                      <a:close/>
                      <a:moveTo>
                        <a:pt x="235245" y="302810"/>
                      </a:moveTo>
                      <a:lnTo>
                        <a:pt x="306042" y="373466"/>
                      </a:lnTo>
                      <a:lnTo>
                        <a:pt x="258717" y="420680"/>
                      </a:lnTo>
                      <a:cubicBezTo>
                        <a:pt x="274667" y="464329"/>
                        <a:pt x="265192" y="515300"/>
                        <a:pt x="230246" y="550152"/>
                      </a:cubicBezTo>
                      <a:cubicBezTo>
                        <a:pt x="192919" y="587430"/>
                        <a:pt x="137644" y="595798"/>
                        <a:pt x="92223" y="575305"/>
                      </a:cubicBezTo>
                      <a:cubicBezTo>
                        <a:pt x="84701" y="571882"/>
                        <a:pt x="82892" y="561992"/>
                        <a:pt x="88748" y="556143"/>
                      </a:cubicBezTo>
                      <a:lnTo>
                        <a:pt x="165115" y="479877"/>
                      </a:lnTo>
                      <a:cubicBezTo>
                        <a:pt x="174399" y="470605"/>
                        <a:pt x="174399" y="455580"/>
                        <a:pt x="165115" y="446308"/>
                      </a:cubicBezTo>
                      <a:lnTo>
                        <a:pt x="88700" y="369995"/>
                      </a:lnTo>
                      <a:cubicBezTo>
                        <a:pt x="82844" y="364194"/>
                        <a:pt x="84653" y="354399"/>
                        <a:pt x="92128" y="350976"/>
                      </a:cubicBezTo>
                      <a:cubicBezTo>
                        <a:pt x="122789" y="337092"/>
                        <a:pt x="157973" y="336379"/>
                        <a:pt x="189111" y="348884"/>
                      </a:cubicBezTo>
                      <a:close/>
                      <a:moveTo>
                        <a:pt x="257958" y="161679"/>
                      </a:moveTo>
                      <a:lnTo>
                        <a:pt x="317251" y="220879"/>
                      </a:lnTo>
                      <a:lnTo>
                        <a:pt x="388070" y="291586"/>
                      </a:lnTo>
                      <a:lnTo>
                        <a:pt x="604906" y="508130"/>
                      </a:lnTo>
                      <a:cubicBezTo>
                        <a:pt x="611097" y="514311"/>
                        <a:pt x="611097" y="524344"/>
                        <a:pt x="604906" y="530526"/>
                      </a:cubicBezTo>
                      <a:lnTo>
                        <a:pt x="556567" y="578789"/>
                      </a:lnTo>
                      <a:cubicBezTo>
                        <a:pt x="553471" y="581880"/>
                        <a:pt x="549423" y="583449"/>
                        <a:pt x="545327" y="583449"/>
                      </a:cubicBezTo>
                      <a:cubicBezTo>
                        <a:pt x="541279" y="583449"/>
                        <a:pt x="537231" y="581880"/>
                        <a:pt x="534135" y="578789"/>
                      </a:cubicBezTo>
                      <a:lnTo>
                        <a:pt x="317251" y="362293"/>
                      </a:lnTo>
                      <a:lnTo>
                        <a:pt x="246481" y="291586"/>
                      </a:lnTo>
                      <a:lnTo>
                        <a:pt x="187140" y="232339"/>
                      </a:lnTo>
                      <a:close/>
                      <a:moveTo>
                        <a:pt x="58606" y="160814"/>
                      </a:moveTo>
                      <a:lnTo>
                        <a:pt x="126401" y="228498"/>
                      </a:lnTo>
                      <a:lnTo>
                        <a:pt x="111975" y="242899"/>
                      </a:lnTo>
                      <a:lnTo>
                        <a:pt x="119307" y="250219"/>
                      </a:lnTo>
                      <a:cubicBezTo>
                        <a:pt x="126877" y="257824"/>
                        <a:pt x="126877" y="270087"/>
                        <a:pt x="119307" y="277692"/>
                      </a:cubicBezTo>
                      <a:lnTo>
                        <a:pt x="115641" y="281352"/>
                      </a:lnTo>
                      <a:cubicBezTo>
                        <a:pt x="108024" y="288909"/>
                        <a:pt x="95741" y="288909"/>
                        <a:pt x="88123" y="281352"/>
                      </a:cubicBezTo>
                      <a:lnTo>
                        <a:pt x="5712" y="199029"/>
                      </a:lnTo>
                      <a:cubicBezTo>
                        <a:pt x="-1905" y="191424"/>
                        <a:pt x="-1905" y="179161"/>
                        <a:pt x="5712" y="171604"/>
                      </a:cubicBezTo>
                      <a:lnTo>
                        <a:pt x="9378" y="167944"/>
                      </a:lnTo>
                      <a:cubicBezTo>
                        <a:pt x="16948" y="160339"/>
                        <a:pt x="29231" y="160339"/>
                        <a:pt x="36849" y="167944"/>
                      </a:cubicBezTo>
                      <a:lnTo>
                        <a:pt x="44180" y="175264"/>
                      </a:lnTo>
                      <a:close/>
                      <a:moveTo>
                        <a:pt x="585775" y="66370"/>
                      </a:moveTo>
                      <a:cubicBezTo>
                        <a:pt x="589775" y="67101"/>
                        <a:pt x="593430" y="69680"/>
                        <a:pt x="595263" y="73839"/>
                      </a:cubicBezTo>
                      <a:cubicBezTo>
                        <a:pt x="613072" y="114675"/>
                        <a:pt x="607644" y="163212"/>
                        <a:pt x="578978" y="199341"/>
                      </a:cubicBezTo>
                      <a:cubicBezTo>
                        <a:pt x="574168" y="205379"/>
                        <a:pt x="565121" y="205854"/>
                        <a:pt x="559693" y="200387"/>
                      </a:cubicBezTo>
                      <a:lnTo>
                        <a:pt x="510789" y="151612"/>
                      </a:lnTo>
                      <a:cubicBezTo>
                        <a:pt x="505742" y="146526"/>
                        <a:pt x="505742" y="138349"/>
                        <a:pt x="510789" y="133262"/>
                      </a:cubicBezTo>
                      <a:lnTo>
                        <a:pt x="574216" y="69988"/>
                      </a:lnTo>
                      <a:cubicBezTo>
                        <a:pt x="577430" y="66756"/>
                        <a:pt x="581775" y="65639"/>
                        <a:pt x="585775" y="66370"/>
                      </a:cubicBezTo>
                      <a:close/>
                      <a:moveTo>
                        <a:pt x="158702" y="26758"/>
                      </a:moveTo>
                      <a:cubicBezTo>
                        <a:pt x="163655" y="26758"/>
                        <a:pt x="168654" y="28660"/>
                        <a:pt x="172463" y="32464"/>
                      </a:cubicBezTo>
                      <a:lnTo>
                        <a:pt x="179701" y="39691"/>
                      </a:lnTo>
                      <a:lnTo>
                        <a:pt x="246935" y="106831"/>
                      </a:lnTo>
                      <a:lnTo>
                        <a:pt x="254886" y="114819"/>
                      </a:lnTo>
                      <a:cubicBezTo>
                        <a:pt x="261457" y="121334"/>
                        <a:pt x="262362" y="131414"/>
                        <a:pt x="257600" y="138879"/>
                      </a:cubicBezTo>
                      <a:cubicBezTo>
                        <a:pt x="256839" y="140068"/>
                        <a:pt x="255934" y="141209"/>
                        <a:pt x="254886" y="142255"/>
                      </a:cubicBezTo>
                      <a:lnTo>
                        <a:pt x="252315" y="144823"/>
                      </a:lnTo>
                      <a:lnTo>
                        <a:pt x="246696" y="150434"/>
                      </a:lnTo>
                      <a:lnTo>
                        <a:pt x="175892" y="221140"/>
                      </a:lnTo>
                      <a:lnTo>
                        <a:pt x="172463" y="224611"/>
                      </a:lnTo>
                      <a:cubicBezTo>
                        <a:pt x="171702" y="225324"/>
                        <a:pt x="170940" y="225990"/>
                        <a:pt x="170130" y="226560"/>
                      </a:cubicBezTo>
                      <a:cubicBezTo>
                        <a:pt x="167749" y="228319"/>
                        <a:pt x="165083" y="229413"/>
                        <a:pt x="162274" y="229936"/>
                      </a:cubicBezTo>
                      <a:cubicBezTo>
                        <a:pt x="161083" y="230174"/>
                        <a:pt x="159893" y="230269"/>
                        <a:pt x="158702" y="230269"/>
                      </a:cubicBezTo>
                      <a:cubicBezTo>
                        <a:pt x="153703" y="230269"/>
                        <a:pt x="148751" y="228367"/>
                        <a:pt x="144942" y="224611"/>
                      </a:cubicBezTo>
                      <a:lnTo>
                        <a:pt x="137609" y="217288"/>
                      </a:lnTo>
                      <a:lnTo>
                        <a:pt x="69804" y="149578"/>
                      </a:lnTo>
                      <a:lnTo>
                        <a:pt x="62519" y="142255"/>
                      </a:lnTo>
                      <a:cubicBezTo>
                        <a:pt x="54900" y="134647"/>
                        <a:pt x="54900" y="122380"/>
                        <a:pt x="62519" y="114819"/>
                      </a:cubicBezTo>
                      <a:lnTo>
                        <a:pt x="144942" y="32464"/>
                      </a:lnTo>
                      <a:cubicBezTo>
                        <a:pt x="148751" y="28660"/>
                        <a:pt x="153750" y="26758"/>
                        <a:pt x="158702" y="26758"/>
                      </a:cubicBezTo>
                      <a:close/>
                      <a:moveTo>
                        <a:pt x="254809" y="6542"/>
                      </a:moveTo>
                      <a:cubicBezTo>
                        <a:pt x="277279" y="4029"/>
                        <a:pt x="300492" y="9424"/>
                        <a:pt x="321015" y="29913"/>
                      </a:cubicBezTo>
                      <a:cubicBezTo>
                        <a:pt x="380347" y="89193"/>
                        <a:pt x="337205" y="46124"/>
                        <a:pt x="260017" y="97465"/>
                      </a:cubicBezTo>
                      <a:lnTo>
                        <a:pt x="193067" y="30626"/>
                      </a:lnTo>
                      <a:cubicBezTo>
                        <a:pt x="210614" y="19479"/>
                        <a:pt x="232340" y="9056"/>
                        <a:pt x="254809" y="6542"/>
                      </a:cubicBezTo>
                      <a:close/>
                      <a:moveTo>
                        <a:pt x="503105" y="953"/>
                      </a:moveTo>
                      <a:cubicBezTo>
                        <a:pt x="515252" y="2468"/>
                        <a:pt x="527216" y="5788"/>
                        <a:pt x="538560" y="10911"/>
                      </a:cubicBezTo>
                      <a:cubicBezTo>
                        <a:pt x="546131" y="14334"/>
                        <a:pt x="547940" y="24224"/>
                        <a:pt x="542083" y="30073"/>
                      </a:cubicBezTo>
                      <a:lnTo>
                        <a:pt x="465709" y="106341"/>
                      </a:lnTo>
                      <a:cubicBezTo>
                        <a:pt x="456424" y="115613"/>
                        <a:pt x="456424" y="130639"/>
                        <a:pt x="465709" y="139911"/>
                      </a:cubicBezTo>
                      <a:lnTo>
                        <a:pt x="542131" y="216227"/>
                      </a:lnTo>
                      <a:cubicBezTo>
                        <a:pt x="547940" y="222028"/>
                        <a:pt x="546178" y="231823"/>
                        <a:pt x="538655" y="235246"/>
                      </a:cubicBezTo>
                      <a:cubicBezTo>
                        <a:pt x="508181" y="249035"/>
                        <a:pt x="473184" y="249844"/>
                        <a:pt x="442187" y="237528"/>
                      </a:cubicBezTo>
                      <a:lnTo>
                        <a:pt x="399238" y="280370"/>
                      </a:lnTo>
                      <a:lnTo>
                        <a:pt x="328482" y="209712"/>
                      </a:lnTo>
                      <a:lnTo>
                        <a:pt x="372240" y="166015"/>
                      </a:lnTo>
                      <a:cubicBezTo>
                        <a:pt x="356051" y="122270"/>
                        <a:pt x="365527" y="71060"/>
                        <a:pt x="400571" y="36064"/>
                      </a:cubicBezTo>
                      <a:cubicBezTo>
                        <a:pt x="428569" y="8106"/>
                        <a:pt x="466664" y="-3592"/>
                        <a:pt x="503105" y="9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1" name="iSḷíḋè"/>
              <p:cNvGrpSpPr/>
              <p:nvPr/>
            </p:nvGrpSpPr>
            <p:grpSpPr>
              <a:xfrm>
                <a:off x="7674980" y="2403474"/>
                <a:ext cx="720222" cy="808304"/>
                <a:chOff x="7674980" y="2403474"/>
                <a:chExt cx="720222" cy="808304"/>
              </a:xfrm>
            </p:grpSpPr>
            <p:sp>
              <p:nvSpPr>
                <p:cNvPr id="12" name="isliḓè"/>
                <p:cNvSpPr/>
                <p:nvPr/>
              </p:nvSpPr>
              <p:spPr>
                <a:xfrm>
                  <a:off x="7674980" y="2403474"/>
                  <a:ext cx="720222" cy="808304"/>
                </a:xfrm>
                <a:custGeom>
                  <a:avLst/>
                  <a:gdLst>
                    <a:gd name="connsiteX0" fmla="*/ 316070 w 720222"/>
                    <a:gd name="connsiteY0" fmla="*/ 0 h 808304"/>
                    <a:gd name="connsiteX1" fmla="*/ 720222 w 720222"/>
                    <a:gd name="connsiteY1" fmla="*/ 404152 h 808304"/>
                    <a:gd name="connsiteX2" fmla="*/ 316070 w 720222"/>
                    <a:gd name="connsiteY2" fmla="*/ 808304 h 808304"/>
                    <a:gd name="connsiteX3" fmla="*/ 30291 w 720222"/>
                    <a:gd name="connsiteY3" fmla="*/ 689931 h 808304"/>
                    <a:gd name="connsiteX4" fmla="*/ 0 w 720222"/>
                    <a:gd name="connsiteY4" fmla="*/ 653217 h 808304"/>
                    <a:gd name="connsiteX5" fmla="*/ 19059 w 720222"/>
                    <a:gd name="connsiteY5" fmla="*/ 630117 h 808304"/>
                    <a:gd name="connsiteX6" fmla="*/ 88082 w 720222"/>
                    <a:gd name="connsiteY6" fmla="*/ 404152 h 808304"/>
                    <a:gd name="connsiteX7" fmla="*/ 19059 w 720222"/>
                    <a:gd name="connsiteY7" fmla="*/ 178187 h 808304"/>
                    <a:gd name="connsiteX8" fmla="*/ 0 w 720222"/>
                    <a:gd name="connsiteY8" fmla="*/ 155087 h 808304"/>
                    <a:gd name="connsiteX9" fmla="*/ 30291 w 720222"/>
                    <a:gd name="connsiteY9" fmla="*/ 118373 h 808304"/>
                    <a:gd name="connsiteX10" fmla="*/ 316070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316070" y="0"/>
                      </a:moveTo>
                      <a:cubicBezTo>
                        <a:pt x="539277" y="0"/>
                        <a:pt x="720222" y="180945"/>
                        <a:pt x="720222" y="404152"/>
                      </a:cubicBezTo>
                      <a:cubicBezTo>
                        <a:pt x="720222" y="627359"/>
                        <a:pt x="539277" y="808304"/>
                        <a:pt x="316070" y="808304"/>
                      </a:cubicBezTo>
                      <a:cubicBezTo>
                        <a:pt x="204467" y="808304"/>
                        <a:pt x="103429" y="763068"/>
                        <a:pt x="30291" y="689931"/>
                      </a:cubicBezTo>
                      <a:lnTo>
                        <a:pt x="0" y="653217"/>
                      </a:lnTo>
                      <a:lnTo>
                        <a:pt x="19059" y="630117"/>
                      </a:lnTo>
                      <a:cubicBezTo>
                        <a:pt x="62637" y="565614"/>
                        <a:pt x="88082" y="487855"/>
                        <a:pt x="88082" y="404152"/>
                      </a:cubicBezTo>
                      <a:cubicBezTo>
                        <a:pt x="88082" y="320450"/>
                        <a:pt x="62637" y="242690"/>
                        <a:pt x="19059" y="178187"/>
                      </a:cubicBezTo>
                      <a:lnTo>
                        <a:pt x="0" y="155087"/>
                      </a:lnTo>
                      <a:lnTo>
                        <a:pt x="30291" y="118373"/>
                      </a:lnTo>
                      <a:cubicBezTo>
                        <a:pt x="103429" y="45236"/>
                        <a:pt x="204467" y="0"/>
                        <a:pt x="316070" y="0"/>
                      </a:cubicBezTo>
                      <a:close/>
                    </a:path>
                  </a:pathLst>
                </a:custGeom>
                <a:solidFill>
                  <a:srgbClr val="1D50A2"/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sz="2000"/>
                </a:p>
              </p:txBody>
            </p:sp>
            <p:sp>
              <p:nvSpPr>
                <p:cNvPr id="13" name="íṥľiḑé"/>
                <p:cNvSpPr/>
                <p:nvPr/>
              </p:nvSpPr>
              <p:spPr bwMode="auto">
                <a:xfrm>
                  <a:off x="7807983" y="2659449"/>
                  <a:ext cx="366134" cy="296354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/>
                </a:p>
              </p:txBody>
            </p:sp>
          </p:grpSp>
        </p:grpSp>
      </p:grpSp>
      <p:sp>
        <p:nvSpPr>
          <p:cNvPr id="35" name="iṩļíde"/>
          <p:cNvSpPr txBox="1"/>
          <p:nvPr/>
        </p:nvSpPr>
        <p:spPr>
          <a:xfrm>
            <a:off x="663986" y="2049857"/>
            <a:ext cx="4249653" cy="90291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A383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Unified fonts make reading more fluent.</a:t>
            </a:r>
          </a:p>
        </p:txBody>
      </p:sp>
      <p:sp>
        <p:nvSpPr>
          <p:cNvPr id="36" name="íṧļíḓè"/>
          <p:cNvSpPr txBox="1"/>
          <p:nvPr/>
        </p:nvSpPr>
        <p:spPr>
          <a:xfrm>
            <a:off x="653515" y="2993238"/>
            <a:ext cx="3905794" cy="120553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Theme color makes PPT more convenient to change.</a:t>
            </a:r>
          </a:p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Adjust the spacing to adapt to Chinese typesetting, use the reference line in PPT.</a:t>
            </a:r>
          </a:p>
        </p:txBody>
      </p:sp>
      <p:sp>
        <p:nvSpPr>
          <p:cNvPr id="37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8" name="文本框 37"/>
          <p:cNvSpPr txBox="1"/>
          <p:nvPr/>
        </p:nvSpPr>
        <p:spPr>
          <a:xfrm>
            <a:off x="746977" y="480577"/>
            <a:ext cx="32238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39" name="圆角矩形 38"/>
          <p:cNvSpPr/>
          <p:nvPr/>
        </p:nvSpPr>
        <p:spPr>
          <a:xfrm>
            <a:off x="8400571" y="584201"/>
            <a:ext cx="889000" cy="296486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研究思路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9655274" y="584201"/>
            <a:ext cx="889000" cy="2964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41" name="圆角矩形 40"/>
          <p:cNvSpPr/>
          <p:nvPr/>
        </p:nvSpPr>
        <p:spPr>
          <a:xfrm>
            <a:off x="10909977" y="584201"/>
            <a:ext cx="921750" cy="2964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可行性说明</a:t>
            </a:r>
          </a:p>
        </p:txBody>
      </p:sp>
      <p:sp>
        <p:nvSpPr>
          <p:cNvPr id="42" name="play-right-arrow-in-a-square-button_37023"/>
          <p:cNvSpPr>
            <a:spLocks noChangeAspect="1"/>
          </p:cNvSpPr>
          <p:nvPr/>
        </p:nvSpPr>
        <p:spPr bwMode="auto">
          <a:xfrm>
            <a:off x="11548179" y="6434821"/>
            <a:ext cx="291156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43" name="play-right-arrow-in-a-square-button_37023"/>
          <p:cNvSpPr>
            <a:spLocks noChangeAspect="1"/>
          </p:cNvSpPr>
          <p:nvPr/>
        </p:nvSpPr>
        <p:spPr bwMode="auto">
          <a:xfrm flipH="1">
            <a:off x="315779" y="6434820"/>
            <a:ext cx="270933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09937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4803" y="2227934"/>
            <a:ext cx="5485765" cy="2710815"/>
            <a:chOff x="5096" y="2551"/>
            <a:chExt cx="8639" cy="4269"/>
          </a:xfrm>
        </p:grpSpPr>
        <p:grpSp>
          <p:nvGrpSpPr>
            <p:cNvPr id="3" name="ïṥḻïḓe"/>
            <p:cNvGrpSpPr/>
            <p:nvPr/>
          </p:nvGrpSpPr>
          <p:grpSpPr>
            <a:xfrm>
              <a:off x="5096" y="2679"/>
              <a:ext cx="8639" cy="4141"/>
              <a:chOff x="3261929" y="2513487"/>
              <a:chExt cx="5486635" cy="2630621"/>
            </a:xfrm>
          </p:grpSpPr>
          <p:sp>
            <p:nvSpPr>
              <p:cNvPr id="9" name="iṧ1îḋé"/>
              <p:cNvSpPr/>
              <p:nvPr/>
            </p:nvSpPr>
            <p:spPr>
              <a:xfrm>
                <a:off x="3261929" y="3551103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74" y="0"/>
                    </a:moveTo>
                    <a:lnTo>
                      <a:pt x="21600" y="10771"/>
                    </a:lnTo>
                    <a:lnTo>
                      <a:pt x="10874" y="21600"/>
                    </a:lnTo>
                    <a:lnTo>
                      <a:pt x="0" y="10655"/>
                    </a:lnTo>
                    <a:lnTo>
                      <a:pt x="1087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10" name="íślíḍê"/>
              <p:cNvSpPr/>
              <p:nvPr/>
            </p:nvSpPr>
            <p:spPr>
              <a:xfrm>
                <a:off x="3919189" y="3828797"/>
                <a:ext cx="648299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615"/>
                    </a:lnTo>
                    <a:lnTo>
                      <a:pt x="0" y="21600"/>
                    </a:lnTo>
                    <a:lnTo>
                      <a:pt x="0" y="7099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11" name="îṥlïďè"/>
              <p:cNvSpPr/>
              <p:nvPr/>
            </p:nvSpPr>
            <p:spPr>
              <a:xfrm>
                <a:off x="3261929" y="3825811"/>
                <a:ext cx="65726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50"/>
                    </a:moveTo>
                    <a:lnTo>
                      <a:pt x="21600" y="21600"/>
                    </a:lnTo>
                    <a:lnTo>
                      <a:pt x="0" y="14564"/>
                    </a:lnTo>
                    <a:lnTo>
                      <a:pt x="0" y="0"/>
                    </a:lnTo>
                    <a:lnTo>
                      <a:pt x="21600" y="715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12" name="îṣ1iďe"/>
              <p:cNvSpPr/>
              <p:nvPr/>
            </p:nvSpPr>
            <p:spPr>
              <a:xfrm>
                <a:off x="4261264" y="2598586"/>
                <a:ext cx="663236" cy="19393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97" y="1014"/>
                    </a:moveTo>
                    <a:lnTo>
                      <a:pt x="0" y="21600"/>
                    </a:lnTo>
                    <a:lnTo>
                      <a:pt x="6665" y="20619"/>
                    </a:lnTo>
                    <a:lnTo>
                      <a:pt x="21600" y="0"/>
                    </a:lnTo>
                    <a:lnTo>
                      <a:pt x="14497" y="1014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13" name="ïŝľîḋê"/>
              <p:cNvSpPr/>
              <p:nvPr/>
            </p:nvSpPr>
            <p:spPr>
              <a:xfrm>
                <a:off x="4465911" y="2513487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945"/>
                    </a:lnTo>
                    <a:lnTo>
                      <a:pt x="10849" y="21600"/>
                    </a:lnTo>
                    <a:lnTo>
                      <a:pt x="0" y="10829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14" name="isľïḋe"/>
              <p:cNvSpPr/>
              <p:nvPr/>
            </p:nvSpPr>
            <p:spPr>
              <a:xfrm>
                <a:off x="5118691" y="2786328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39"/>
                    </a:lnTo>
                    <a:lnTo>
                      <a:pt x="0" y="21600"/>
                    </a:lnTo>
                    <a:lnTo>
                      <a:pt x="0" y="6985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15" name="îšḷíde"/>
              <p:cNvSpPr/>
              <p:nvPr/>
            </p:nvSpPr>
            <p:spPr>
              <a:xfrm>
                <a:off x="4465911" y="2792673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036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03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16" name="iš1íďè"/>
              <p:cNvSpPr/>
              <p:nvPr/>
            </p:nvSpPr>
            <p:spPr>
              <a:xfrm>
                <a:off x="4706410" y="2598586"/>
                <a:ext cx="857427" cy="3702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313"/>
                    </a:moveTo>
                    <a:lnTo>
                      <a:pt x="16445" y="21600"/>
                    </a:lnTo>
                    <a:lnTo>
                      <a:pt x="21600" y="16461"/>
                    </a:lnTo>
                    <a:lnTo>
                      <a:pt x="5494" y="0"/>
                    </a:lnTo>
                    <a:lnTo>
                      <a:pt x="0" y="5313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17" name="iš1îdè"/>
              <p:cNvSpPr/>
              <p:nvPr/>
            </p:nvSpPr>
            <p:spPr>
              <a:xfrm>
                <a:off x="5359188" y="2871427"/>
                <a:ext cx="528797" cy="1861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058" y="21600"/>
                    </a:moveTo>
                    <a:lnTo>
                      <a:pt x="0" y="1022"/>
                    </a:lnTo>
                    <a:lnTo>
                      <a:pt x="8359" y="0"/>
                    </a:lnTo>
                    <a:lnTo>
                      <a:pt x="21600" y="20578"/>
                    </a:lnTo>
                    <a:lnTo>
                      <a:pt x="13058" y="21600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18" name="ïşḷïḓè"/>
              <p:cNvSpPr/>
              <p:nvPr/>
            </p:nvSpPr>
            <p:spPr>
              <a:xfrm>
                <a:off x="5354707" y="3779528"/>
                <a:ext cx="1305560" cy="5613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857"/>
                    </a:lnTo>
                    <a:lnTo>
                      <a:pt x="10800" y="21600"/>
                    </a:lnTo>
                    <a:lnTo>
                      <a:pt x="0" y="10743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19" name="íş1íḋè"/>
              <p:cNvSpPr/>
              <p:nvPr/>
            </p:nvSpPr>
            <p:spPr>
              <a:xfrm>
                <a:off x="6007486" y="4061700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615"/>
                    </a:lnTo>
                    <a:lnTo>
                      <a:pt x="0" y="21600"/>
                    </a:lnTo>
                    <a:lnTo>
                      <a:pt x="0" y="7099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0" name="îṣliḋe"/>
              <p:cNvSpPr/>
              <p:nvPr/>
            </p:nvSpPr>
            <p:spPr>
              <a:xfrm>
                <a:off x="5354707" y="4049383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50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15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1" name="îSļïďe"/>
              <p:cNvSpPr/>
              <p:nvPr/>
            </p:nvSpPr>
            <p:spPr>
              <a:xfrm>
                <a:off x="6354042" y="2831490"/>
                <a:ext cx="658756" cy="1934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547" y="983"/>
                    </a:moveTo>
                    <a:lnTo>
                      <a:pt x="0" y="21600"/>
                    </a:lnTo>
                    <a:lnTo>
                      <a:pt x="6563" y="20667"/>
                    </a:lnTo>
                    <a:lnTo>
                      <a:pt x="21600" y="0"/>
                    </a:lnTo>
                    <a:lnTo>
                      <a:pt x="14547" y="983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2" name="iṥḷïḑè"/>
              <p:cNvSpPr/>
              <p:nvPr/>
            </p:nvSpPr>
            <p:spPr>
              <a:xfrm>
                <a:off x="5359188" y="2880758"/>
                <a:ext cx="204648" cy="88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3" name="ïṥ1ïdè"/>
              <p:cNvSpPr/>
              <p:nvPr/>
            </p:nvSpPr>
            <p:spPr>
              <a:xfrm>
                <a:off x="6554207" y="2746391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74" y="0"/>
                    </a:moveTo>
                    <a:lnTo>
                      <a:pt x="21600" y="10829"/>
                    </a:lnTo>
                    <a:lnTo>
                      <a:pt x="10874" y="21600"/>
                    </a:lnTo>
                    <a:lnTo>
                      <a:pt x="0" y="10655"/>
                    </a:lnTo>
                    <a:lnTo>
                      <a:pt x="1087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/>
                <a:endParaRPr sz="900">
                  <a:uFill>
                    <a:solidFill/>
                  </a:uFill>
                </a:endParaRPr>
              </a:p>
            </p:txBody>
          </p:sp>
          <p:sp>
            <p:nvSpPr>
              <p:cNvPr id="24" name="íṧlíḋe"/>
              <p:cNvSpPr/>
              <p:nvPr/>
            </p:nvSpPr>
            <p:spPr>
              <a:xfrm>
                <a:off x="7211469" y="3016246"/>
                <a:ext cx="648299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64"/>
                    </a:lnTo>
                    <a:lnTo>
                      <a:pt x="0" y="21600"/>
                    </a:lnTo>
                    <a:lnTo>
                      <a:pt x="0" y="7036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/>
                <a:endParaRPr sz="900">
                  <a:uFill>
                    <a:solidFill/>
                  </a:uFill>
                </a:endParaRPr>
              </a:p>
            </p:txBody>
          </p:sp>
          <p:sp>
            <p:nvSpPr>
              <p:cNvPr id="25" name="išļïḓe"/>
              <p:cNvSpPr/>
              <p:nvPr/>
            </p:nvSpPr>
            <p:spPr>
              <a:xfrm>
                <a:off x="6554207" y="3011766"/>
                <a:ext cx="657262" cy="8569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12"/>
                    </a:moveTo>
                    <a:lnTo>
                      <a:pt x="21600" y="21600"/>
                    </a:lnTo>
                    <a:lnTo>
                      <a:pt x="0" y="14488"/>
                    </a:lnTo>
                    <a:lnTo>
                      <a:pt x="0" y="0"/>
                    </a:lnTo>
                    <a:lnTo>
                      <a:pt x="21600" y="711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/>
                <a:endParaRPr sz="900">
                  <a:uFill>
                    <a:solidFill/>
                  </a:uFill>
                </a:endParaRPr>
              </a:p>
            </p:txBody>
          </p:sp>
          <p:sp>
            <p:nvSpPr>
              <p:cNvPr id="26" name="išļidê"/>
              <p:cNvSpPr/>
              <p:nvPr/>
            </p:nvSpPr>
            <p:spPr>
              <a:xfrm>
                <a:off x="7450472" y="3104331"/>
                <a:ext cx="525809" cy="1861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193" y="21600"/>
                    </a:moveTo>
                    <a:lnTo>
                      <a:pt x="0" y="1022"/>
                    </a:lnTo>
                    <a:lnTo>
                      <a:pt x="8407" y="0"/>
                    </a:lnTo>
                    <a:lnTo>
                      <a:pt x="21600" y="20578"/>
                    </a:lnTo>
                    <a:lnTo>
                      <a:pt x="13193" y="21600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7" name="ïSḻïḓe"/>
              <p:cNvSpPr/>
              <p:nvPr/>
            </p:nvSpPr>
            <p:spPr>
              <a:xfrm>
                <a:off x="6797693" y="2831490"/>
                <a:ext cx="857427" cy="3702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139"/>
                    </a:moveTo>
                    <a:lnTo>
                      <a:pt x="16445" y="21600"/>
                    </a:lnTo>
                    <a:lnTo>
                      <a:pt x="21600" y="16461"/>
                    </a:lnTo>
                    <a:lnTo>
                      <a:pt x="5419" y="0"/>
                    </a:lnTo>
                    <a:lnTo>
                      <a:pt x="0" y="5139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8" name="îśľîḍê"/>
              <p:cNvSpPr/>
              <p:nvPr/>
            </p:nvSpPr>
            <p:spPr>
              <a:xfrm>
                <a:off x="7450472" y="3113662"/>
                <a:ext cx="204648" cy="88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9" name="iṣļïḓé"/>
              <p:cNvSpPr/>
              <p:nvPr/>
            </p:nvSpPr>
            <p:spPr>
              <a:xfrm>
                <a:off x="7443004" y="4012433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945"/>
                    </a:lnTo>
                    <a:lnTo>
                      <a:pt x="10800" y="21600"/>
                    </a:lnTo>
                    <a:lnTo>
                      <a:pt x="0" y="10829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0" name="ï$ḻíḓe"/>
              <p:cNvSpPr/>
              <p:nvPr/>
            </p:nvSpPr>
            <p:spPr>
              <a:xfrm>
                <a:off x="8095783" y="4294605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39"/>
                    </a:lnTo>
                    <a:lnTo>
                      <a:pt x="0" y="21600"/>
                    </a:lnTo>
                    <a:lnTo>
                      <a:pt x="0" y="6985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1" name="í$ḷîḓé"/>
              <p:cNvSpPr/>
              <p:nvPr/>
            </p:nvSpPr>
            <p:spPr>
              <a:xfrm>
                <a:off x="7443004" y="4291618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036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03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</p:grpSp>
        <p:sp>
          <p:nvSpPr>
            <p:cNvPr id="4" name="ïšļide"/>
            <p:cNvSpPr/>
            <p:nvPr/>
          </p:nvSpPr>
          <p:spPr bwMode="auto">
            <a:xfrm>
              <a:off x="5856" y="4480"/>
              <a:ext cx="558" cy="537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íṥḻiḓê"/>
            <p:cNvSpPr/>
            <p:nvPr/>
          </p:nvSpPr>
          <p:spPr bwMode="auto">
            <a:xfrm>
              <a:off x="7612" y="2551"/>
              <a:ext cx="558" cy="537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îṥľïḑe"/>
            <p:cNvSpPr/>
            <p:nvPr/>
          </p:nvSpPr>
          <p:spPr bwMode="auto">
            <a:xfrm>
              <a:off x="12521" y="5139"/>
              <a:ext cx="558" cy="557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î$1idê"/>
            <p:cNvSpPr/>
            <p:nvPr/>
          </p:nvSpPr>
          <p:spPr bwMode="auto">
            <a:xfrm>
              <a:off x="9112" y="4817"/>
              <a:ext cx="558" cy="488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iṩlïḋé"/>
            <p:cNvSpPr/>
            <p:nvPr/>
          </p:nvSpPr>
          <p:spPr bwMode="auto">
            <a:xfrm>
              <a:off x="11002" y="3118"/>
              <a:ext cx="625" cy="506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</p:grpSp>
      <p:sp>
        <p:nvSpPr>
          <p:cNvPr id="32" name="stats-on-laptop-screen_51875"/>
          <p:cNvSpPr>
            <a:spLocks noChangeAspect="1"/>
          </p:cNvSpPr>
          <p:nvPr/>
        </p:nvSpPr>
        <p:spPr bwMode="auto">
          <a:xfrm>
            <a:off x="536035" y="1961370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3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1026394" y="2183379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34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1000585" y="1834069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35" name="stats-on-laptop-screen_51875"/>
          <p:cNvSpPr>
            <a:spLocks noChangeAspect="1"/>
          </p:cNvSpPr>
          <p:nvPr/>
        </p:nvSpPr>
        <p:spPr bwMode="auto">
          <a:xfrm>
            <a:off x="536035" y="3656093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6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1026394" y="3878102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37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1000585" y="3528792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38" name="stats-on-laptop-screen_51875"/>
          <p:cNvSpPr>
            <a:spLocks noChangeAspect="1"/>
          </p:cNvSpPr>
          <p:nvPr/>
        </p:nvSpPr>
        <p:spPr bwMode="auto">
          <a:xfrm>
            <a:off x="3441826" y="5106027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9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3932185" y="5328036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40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3906376" y="4978726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41" name="stats-on-laptop-screen_51875"/>
          <p:cNvSpPr>
            <a:spLocks noChangeAspect="1"/>
          </p:cNvSpPr>
          <p:nvPr/>
        </p:nvSpPr>
        <p:spPr bwMode="auto">
          <a:xfrm>
            <a:off x="7272747" y="5106027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42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7763106" y="5328036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43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7737297" y="4978726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44" name="stats-on-laptop-screen_51875"/>
          <p:cNvSpPr>
            <a:spLocks noChangeAspect="1"/>
          </p:cNvSpPr>
          <p:nvPr/>
        </p:nvSpPr>
        <p:spPr bwMode="auto">
          <a:xfrm>
            <a:off x="8185359" y="1969517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45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8675718" y="2191526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46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8649909" y="1842216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47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48" name="文本框 47"/>
          <p:cNvSpPr txBox="1"/>
          <p:nvPr/>
        </p:nvSpPr>
        <p:spPr>
          <a:xfrm>
            <a:off x="746977" y="480577"/>
            <a:ext cx="28174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49" name="圆角矩形 48"/>
          <p:cNvSpPr/>
          <p:nvPr/>
        </p:nvSpPr>
        <p:spPr>
          <a:xfrm>
            <a:off x="8400571" y="584201"/>
            <a:ext cx="889000" cy="296486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研究思路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9655274" y="584201"/>
            <a:ext cx="889000" cy="2964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51" name="圆角矩形 50"/>
          <p:cNvSpPr/>
          <p:nvPr/>
        </p:nvSpPr>
        <p:spPr>
          <a:xfrm>
            <a:off x="10909977" y="584201"/>
            <a:ext cx="921750" cy="2964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可行性说明</a:t>
            </a:r>
          </a:p>
        </p:txBody>
      </p:sp>
      <p:sp>
        <p:nvSpPr>
          <p:cNvPr id="52" name="play-right-arrow-in-a-square-button_37023"/>
          <p:cNvSpPr>
            <a:spLocks noChangeAspect="1"/>
          </p:cNvSpPr>
          <p:nvPr/>
        </p:nvSpPr>
        <p:spPr bwMode="auto">
          <a:xfrm>
            <a:off x="11548179" y="6434821"/>
            <a:ext cx="291156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53" name="play-right-arrow-in-a-square-button_37023"/>
          <p:cNvSpPr>
            <a:spLocks noChangeAspect="1"/>
          </p:cNvSpPr>
          <p:nvPr/>
        </p:nvSpPr>
        <p:spPr bwMode="auto">
          <a:xfrm flipH="1">
            <a:off x="315779" y="6434820"/>
            <a:ext cx="270933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37209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98376" y="2746991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98376" y="3144199"/>
            <a:ext cx="52897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4" name="stats-on-laptop-screen_51875"/>
          <p:cNvSpPr>
            <a:spLocks noChangeAspect="1"/>
          </p:cNvSpPr>
          <p:nvPr/>
        </p:nvSpPr>
        <p:spPr bwMode="auto">
          <a:xfrm>
            <a:off x="3745125" y="2820403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cxnSp>
        <p:nvCxnSpPr>
          <p:cNvPr id="5" name="直接连接符 4"/>
          <p:cNvCxnSpPr/>
          <p:nvPr/>
        </p:nvCxnSpPr>
        <p:spPr>
          <a:xfrm>
            <a:off x="5359400" y="2718675"/>
            <a:ext cx="0" cy="11666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>
          <a:xfrm>
            <a:off x="7103534" y="552202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关键技术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8434437" y="55880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9689140" y="55880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市场调研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0943843" y="55880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案例分析</a:t>
            </a:r>
          </a:p>
        </p:txBody>
      </p:sp>
    </p:spTree>
    <p:extLst>
      <p:ext uri="{BB962C8B-B14F-4D97-AF65-F5344CB8AC3E}">
        <p14:creationId xmlns:p14="http://schemas.microsoft.com/office/powerpoint/2010/main" val="236286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103534" y="552202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关键技术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8434437" y="5588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rgbClr val="1D50A2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9689140" y="5588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市场调研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943843" y="5588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案例分析</a:t>
            </a:r>
          </a:p>
        </p:txBody>
      </p:sp>
      <p:sp>
        <p:nvSpPr>
          <p:cNvPr id="6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7" name="文本框 6"/>
          <p:cNvSpPr txBox="1"/>
          <p:nvPr/>
        </p:nvSpPr>
        <p:spPr>
          <a:xfrm>
            <a:off x="746977" y="480577"/>
            <a:ext cx="28174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关键技术与实践难点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033784" y="1683116"/>
            <a:ext cx="2833687" cy="4312427"/>
            <a:chOff x="1088265" y="1849834"/>
            <a:chExt cx="2652713" cy="4037013"/>
          </a:xfrm>
        </p:grpSpPr>
        <p:sp>
          <p:nvSpPr>
            <p:cNvPr id="9" name="Freeform 28"/>
            <p:cNvSpPr>
              <a:spLocks/>
            </p:cNvSpPr>
            <p:nvPr/>
          </p:nvSpPr>
          <p:spPr bwMode="auto">
            <a:xfrm>
              <a:off x="1088265" y="4146947"/>
              <a:ext cx="2652713" cy="1103313"/>
            </a:xfrm>
            <a:custGeom>
              <a:avLst/>
              <a:gdLst>
                <a:gd name="T0" fmla="*/ 1671 w 1671"/>
                <a:gd name="T1" fmla="*/ 0 h 695"/>
                <a:gd name="T2" fmla="*/ 0 w 1671"/>
                <a:gd name="T3" fmla="*/ 398 h 695"/>
                <a:gd name="T4" fmla="*/ 0 w 1671"/>
                <a:gd name="T5" fmla="*/ 695 h 695"/>
                <a:gd name="T6" fmla="*/ 1671 w 1671"/>
                <a:gd name="T7" fmla="*/ 297 h 695"/>
                <a:gd name="T8" fmla="*/ 1671 w 1671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1" h="695">
                  <a:moveTo>
                    <a:pt x="1671" y="0"/>
                  </a:moveTo>
                  <a:lnTo>
                    <a:pt x="0" y="398"/>
                  </a:lnTo>
                  <a:lnTo>
                    <a:pt x="0" y="695"/>
                  </a:lnTo>
                  <a:lnTo>
                    <a:pt x="1671" y="297"/>
                  </a:lnTo>
                  <a:lnTo>
                    <a:pt x="167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9"/>
            <p:cNvSpPr>
              <a:spLocks/>
            </p:cNvSpPr>
            <p:nvPr/>
          </p:nvSpPr>
          <p:spPr bwMode="auto">
            <a:xfrm>
              <a:off x="1088265" y="4778772"/>
              <a:ext cx="2652713" cy="1104900"/>
            </a:xfrm>
            <a:custGeom>
              <a:avLst/>
              <a:gdLst>
                <a:gd name="T0" fmla="*/ 1671 w 1671"/>
                <a:gd name="T1" fmla="*/ 0 h 696"/>
                <a:gd name="T2" fmla="*/ 0 w 1671"/>
                <a:gd name="T3" fmla="*/ 399 h 696"/>
                <a:gd name="T4" fmla="*/ 0 w 1671"/>
                <a:gd name="T5" fmla="*/ 696 h 696"/>
                <a:gd name="T6" fmla="*/ 1671 w 1671"/>
                <a:gd name="T7" fmla="*/ 297 h 696"/>
                <a:gd name="T8" fmla="*/ 1671 w 1671"/>
                <a:gd name="T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1" h="696">
                  <a:moveTo>
                    <a:pt x="1671" y="0"/>
                  </a:moveTo>
                  <a:lnTo>
                    <a:pt x="0" y="399"/>
                  </a:lnTo>
                  <a:lnTo>
                    <a:pt x="0" y="696"/>
                  </a:lnTo>
                  <a:lnTo>
                    <a:pt x="1671" y="297"/>
                  </a:lnTo>
                  <a:lnTo>
                    <a:pt x="167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0"/>
            <p:cNvSpPr>
              <a:spLocks/>
            </p:cNvSpPr>
            <p:nvPr/>
          </p:nvSpPr>
          <p:spPr bwMode="auto">
            <a:xfrm>
              <a:off x="1088265" y="3508772"/>
              <a:ext cx="2652713" cy="1109663"/>
            </a:xfrm>
            <a:custGeom>
              <a:avLst/>
              <a:gdLst>
                <a:gd name="T0" fmla="*/ 1671 w 1671"/>
                <a:gd name="T1" fmla="*/ 0 h 699"/>
                <a:gd name="T2" fmla="*/ 0 w 1671"/>
                <a:gd name="T3" fmla="*/ 402 h 699"/>
                <a:gd name="T4" fmla="*/ 0 w 1671"/>
                <a:gd name="T5" fmla="*/ 699 h 699"/>
                <a:gd name="T6" fmla="*/ 1671 w 1671"/>
                <a:gd name="T7" fmla="*/ 300 h 699"/>
                <a:gd name="T8" fmla="*/ 1671 w 1671"/>
                <a:gd name="T9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1" h="699">
                  <a:moveTo>
                    <a:pt x="1671" y="0"/>
                  </a:moveTo>
                  <a:lnTo>
                    <a:pt x="0" y="402"/>
                  </a:lnTo>
                  <a:lnTo>
                    <a:pt x="0" y="699"/>
                  </a:lnTo>
                  <a:lnTo>
                    <a:pt x="1671" y="300"/>
                  </a:lnTo>
                  <a:lnTo>
                    <a:pt x="167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1"/>
            <p:cNvSpPr>
              <a:spLocks/>
            </p:cNvSpPr>
            <p:nvPr/>
          </p:nvSpPr>
          <p:spPr bwMode="auto">
            <a:xfrm>
              <a:off x="1088265" y="2929334"/>
              <a:ext cx="2652713" cy="1055688"/>
            </a:xfrm>
            <a:custGeom>
              <a:avLst/>
              <a:gdLst>
                <a:gd name="T0" fmla="*/ 1671 w 1671"/>
                <a:gd name="T1" fmla="*/ 0 h 665"/>
                <a:gd name="T2" fmla="*/ 0 w 1671"/>
                <a:gd name="T3" fmla="*/ 368 h 665"/>
                <a:gd name="T4" fmla="*/ 0 w 1671"/>
                <a:gd name="T5" fmla="*/ 665 h 665"/>
                <a:gd name="T6" fmla="*/ 1671 w 1671"/>
                <a:gd name="T7" fmla="*/ 267 h 665"/>
                <a:gd name="T8" fmla="*/ 1671 w 1671"/>
                <a:gd name="T9" fmla="*/ 0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1" h="665">
                  <a:moveTo>
                    <a:pt x="1671" y="0"/>
                  </a:moveTo>
                  <a:lnTo>
                    <a:pt x="0" y="368"/>
                  </a:lnTo>
                  <a:lnTo>
                    <a:pt x="0" y="665"/>
                  </a:lnTo>
                  <a:lnTo>
                    <a:pt x="1671" y="267"/>
                  </a:lnTo>
                  <a:lnTo>
                    <a:pt x="167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2"/>
            <p:cNvSpPr>
              <a:spLocks/>
            </p:cNvSpPr>
            <p:nvPr/>
          </p:nvSpPr>
          <p:spPr bwMode="auto">
            <a:xfrm>
              <a:off x="1088265" y="1849834"/>
              <a:ext cx="2652713" cy="3989388"/>
            </a:xfrm>
            <a:custGeom>
              <a:avLst/>
              <a:gdLst>
                <a:gd name="T0" fmla="*/ 1395 w 1671"/>
                <a:gd name="T1" fmla="*/ 2484 h 2513"/>
                <a:gd name="T2" fmla="*/ 1395 w 1671"/>
                <a:gd name="T3" fmla="*/ 2490 h 2513"/>
                <a:gd name="T4" fmla="*/ 1391 w 1671"/>
                <a:gd name="T5" fmla="*/ 2500 h 2513"/>
                <a:gd name="T6" fmla="*/ 1382 w 1671"/>
                <a:gd name="T7" fmla="*/ 2508 h 2513"/>
                <a:gd name="T8" fmla="*/ 1372 w 1671"/>
                <a:gd name="T9" fmla="*/ 2513 h 2513"/>
                <a:gd name="T10" fmla="*/ 306 w 1671"/>
                <a:gd name="T11" fmla="*/ 2513 h 2513"/>
                <a:gd name="T12" fmla="*/ 300 w 1671"/>
                <a:gd name="T13" fmla="*/ 2513 h 2513"/>
                <a:gd name="T14" fmla="*/ 288 w 1671"/>
                <a:gd name="T15" fmla="*/ 2508 h 2513"/>
                <a:gd name="T16" fmla="*/ 282 w 1671"/>
                <a:gd name="T17" fmla="*/ 2500 h 2513"/>
                <a:gd name="T18" fmla="*/ 277 w 1671"/>
                <a:gd name="T19" fmla="*/ 2490 h 2513"/>
                <a:gd name="T20" fmla="*/ 275 w 1671"/>
                <a:gd name="T21" fmla="*/ 568 h 2513"/>
                <a:gd name="T22" fmla="*/ 275 w 1671"/>
                <a:gd name="T23" fmla="*/ 561 h 2513"/>
                <a:gd name="T24" fmla="*/ 270 w 1671"/>
                <a:gd name="T25" fmla="*/ 551 h 2513"/>
                <a:gd name="T26" fmla="*/ 262 w 1671"/>
                <a:gd name="T27" fmla="*/ 543 h 2513"/>
                <a:gd name="T28" fmla="*/ 252 w 1671"/>
                <a:gd name="T29" fmla="*/ 538 h 2513"/>
                <a:gd name="T30" fmla="*/ 31 w 1671"/>
                <a:gd name="T31" fmla="*/ 538 h 2513"/>
                <a:gd name="T32" fmla="*/ 19 w 1671"/>
                <a:gd name="T33" fmla="*/ 537 h 2513"/>
                <a:gd name="T34" fmla="*/ 5 w 1671"/>
                <a:gd name="T35" fmla="*/ 525 h 2513"/>
                <a:gd name="T36" fmla="*/ 0 w 1671"/>
                <a:gd name="T37" fmla="*/ 507 h 2513"/>
                <a:gd name="T38" fmla="*/ 6 w 1671"/>
                <a:gd name="T39" fmla="*/ 489 h 2513"/>
                <a:gd name="T40" fmla="*/ 821 w 1671"/>
                <a:gd name="T41" fmla="*/ 4 h 2513"/>
                <a:gd name="T42" fmla="*/ 828 w 1671"/>
                <a:gd name="T43" fmla="*/ 0 h 2513"/>
                <a:gd name="T44" fmla="*/ 844 w 1671"/>
                <a:gd name="T45" fmla="*/ 0 h 2513"/>
                <a:gd name="T46" fmla="*/ 1656 w 1671"/>
                <a:gd name="T47" fmla="*/ 482 h 2513"/>
                <a:gd name="T48" fmla="*/ 1664 w 1671"/>
                <a:gd name="T49" fmla="*/ 489 h 2513"/>
                <a:gd name="T50" fmla="*/ 1671 w 1671"/>
                <a:gd name="T51" fmla="*/ 507 h 2513"/>
                <a:gd name="T52" fmla="*/ 1666 w 1671"/>
                <a:gd name="T53" fmla="*/ 525 h 2513"/>
                <a:gd name="T54" fmla="*/ 1651 w 1671"/>
                <a:gd name="T55" fmla="*/ 537 h 2513"/>
                <a:gd name="T56" fmla="*/ 1425 w 1671"/>
                <a:gd name="T57" fmla="*/ 538 h 2513"/>
                <a:gd name="T58" fmla="*/ 1420 w 1671"/>
                <a:gd name="T59" fmla="*/ 538 h 2513"/>
                <a:gd name="T60" fmla="*/ 1409 w 1671"/>
                <a:gd name="T61" fmla="*/ 543 h 2513"/>
                <a:gd name="T62" fmla="*/ 1400 w 1671"/>
                <a:gd name="T63" fmla="*/ 551 h 2513"/>
                <a:gd name="T64" fmla="*/ 1395 w 1671"/>
                <a:gd name="T65" fmla="*/ 561 h 2513"/>
                <a:gd name="T66" fmla="*/ 1395 w 1671"/>
                <a:gd name="T67" fmla="*/ 568 h 2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71" h="2513">
                  <a:moveTo>
                    <a:pt x="1395" y="568"/>
                  </a:moveTo>
                  <a:lnTo>
                    <a:pt x="1395" y="2484"/>
                  </a:lnTo>
                  <a:lnTo>
                    <a:pt x="1395" y="2484"/>
                  </a:lnTo>
                  <a:lnTo>
                    <a:pt x="1395" y="2490"/>
                  </a:lnTo>
                  <a:lnTo>
                    <a:pt x="1394" y="2495"/>
                  </a:lnTo>
                  <a:lnTo>
                    <a:pt x="1391" y="2500"/>
                  </a:lnTo>
                  <a:lnTo>
                    <a:pt x="1387" y="2505"/>
                  </a:lnTo>
                  <a:lnTo>
                    <a:pt x="1382" y="2508"/>
                  </a:lnTo>
                  <a:lnTo>
                    <a:pt x="1377" y="2512"/>
                  </a:lnTo>
                  <a:lnTo>
                    <a:pt x="1372" y="2513"/>
                  </a:lnTo>
                  <a:lnTo>
                    <a:pt x="1366" y="2513"/>
                  </a:lnTo>
                  <a:lnTo>
                    <a:pt x="306" y="2513"/>
                  </a:lnTo>
                  <a:lnTo>
                    <a:pt x="306" y="2513"/>
                  </a:lnTo>
                  <a:lnTo>
                    <a:pt x="300" y="2513"/>
                  </a:lnTo>
                  <a:lnTo>
                    <a:pt x="295" y="2512"/>
                  </a:lnTo>
                  <a:lnTo>
                    <a:pt x="288" y="2508"/>
                  </a:lnTo>
                  <a:lnTo>
                    <a:pt x="285" y="2505"/>
                  </a:lnTo>
                  <a:lnTo>
                    <a:pt x="282" y="2500"/>
                  </a:lnTo>
                  <a:lnTo>
                    <a:pt x="278" y="2495"/>
                  </a:lnTo>
                  <a:lnTo>
                    <a:pt x="277" y="2490"/>
                  </a:lnTo>
                  <a:lnTo>
                    <a:pt x="275" y="2484"/>
                  </a:lnTo>
                  <a:lnTo>
                    <a:pt x="275" y="568"/>
                  </a:lnTo>
                  <a:lnTo>
                    <a:pt x="275" y="568"/>
                  </a:lnTo>
                  <a:lnTo>
                    <a:pt x="275" y="561"/>
                  </a:lnTo>
                  <a:lnTo>
                    <a:pt x="273" y="556"/>
                  </a:lnTo>
                  <a:lnTo>
                    <a:pt x="270" y="551"/>
                  </a:lnTo>
                  <a:lnTo>
                    <a:pt x="267" y="547"/>
                  </a:lnTo>
                  <a:lnTo>
                    <a:pt x="262" y="543"/>
                  </a:lnTo>
                  <a:lnTo>
                    <a:pt x="257" y="540"/>
                  </a:lnTo>
                  <a:lnTo>
                    <a:pt x="252" y="538"/>
                  </a:lnTo>
                  <a:lnTo>
                    <a:pt x="245" y="538"/>
                  </a:lnTo>
                  <a:lnTo>
                    <a:pt x="31" y="538"/>
                  </a:lnTo>
                  <a:lnTo>
                    <a:pt x="31" y="538"/>
                  </a:lnTo>
                  <a:lnTo>
                    <a:pt x="19" y="537"/>
                  </a:lnTo>
                  <a:lnTo>
                    <a:pt x="11" y="532"/>
                  </a:lnTo>
                  <a:lnTo>
                    <a:pt x="5" y="525"/>
                  </a:lnTo>
                  <a:lnTo>
                    <a:pt x="1" y="517"/>
                  </a:lnTo>
                  <a:lnTo>
                    <a:pt x="0" y="507"/>
                  </a:lnTo>
                  <a:lnTo>
                    <a:pt x="3" y="497"/>
                  </a:lnTo>
                  <a:lnTo>
                    <a:pt x="6" y="489"/>
                  </a:lnTo>
                  <a:lnTo>
                    <a:pt x="14" y="482"/>
                  </a:lnTo>
                  <a:lnTo>
                    <a:pt x="821" y="4"/>
                  </a:lnTo>
                  <a:lnTo>
                    <a:pt x="821" y="4"/>
                  </a:lnTo>
                  <a:lnTo>
                    <a:pt x="828" y="0"/>
                  </a:lnTo>
                  <a:lnTo>
                    <a:pt x="836" y="0"/>
                  </a:lnTo>
                  <a:lnTo>
                    <a:pt x="844" y="0"/>
                  </a:lnTo>
                  <a:lnTo>
                    <a:pt x="851" y="4"/>
                  </a:lnTo>
                  <a:lnTo>
                    <a:pt x="1656" y="482"/>
                  </a:lnTo>
                  <a:lnTo>
                    <a:pt x="1656" y="482"/>
                  </a:lnTo>
                  <a:lnTo>
                    <a:pt x="1664" y="489"/>
                  </a:lnTo>
                  <a:lnTo>
                    <a:pt x="1669" y="497"/>
                  </a:lnTo>
                  <a:lnTo>
                    <a:pt x="1671" y="507"/>
                  </a:lnTo>
                  <a:lnTo>
                    <a:pt x="1669" y="517"/>
                  </a:lnTo>
                  <a:lnTo>
                    <a:pt x="1666" y="525"/>
                  </a:lnTo>
                  <a:lnTo>
                    <a:pt x="1659" y="532"/>
                  </a:lnTo>
                  <a:lnTo>
                    <a:pt x="1651" y="537"/>
                  </a:lnTo>
                  <a:lnTo>
                    <a:pt x="1641" y="538"/>
                  </a:lnTo>
                  <a:lnTo>
                    <a:pt x="1425" y="538"/>
                  </a:lnTo>
                  <a:lnTo>
                    <a:pt x="1425" y="538"/>
                  </a:lnTo>
                  <a:lnTo>
                    <a:pt x="1420" y="538"/>
                  </a:lnTo>
                  <a:lnTo>
                    <a:pt x="1414" y="540"/>
                  </a:lnTo>
                  <a:lnTo>
                    <a:pt x="1409" y="543"/>
                  </a:lnTo>
                  <a:lnTo>
                    <a:pt x="1404" y="547"/>
                  </a:lnTo>
                  <a:lnTo>
                    <a:pt x="1400" y="551"/>
                  </a:lnTo>
                  <a:lnTo>
                    <a:pt x="1399" y="556"/>
                  </a:lnTo>
                  <a:lnTo>
                    <a:pt x="1395" y="561"/>
                  </a:lnTo>
                  <a:lnTo>
                    <a:pt x="1395" y="568"/>
                  </a:lnTo>
                  <a:lnTo>
                    <a:pt x="1395" y="56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3"/>
            <p:cNvSpPr>
              <a:spLocks/>
            </p:cNvSpPr>
            <p:nvPr/>
          </p:nvSpPr>
          <p:spPr bwMode="auto">
            <a:xfrm>
              <a:off x="1940752" y="2530872"/>
              <a:ext cx="84138" cy="88900"/>
            </a:xfrm>
            <a:custGeom>
              <a:avLst/>
              <a:gdLst>
                <a:gd name="T0" fmla="*/ 14 w 53"/>
                <a:gd name="T1" fmla="*/ 0 h 56"/>
                <a:gd name="T2" fmla="*/ 27 w 53"/>
                <a:gd name="T3" fmla="*/ 27 h 56"/>
                <a:gd name="T4" fmla="*/ 38 w 53"/>
                <a:gd name="T5" fmla="*/ 0 h 56"/>
                <a:gd name="T6" fmla="*/ 53 w 53"/>
                <a:gd name="T7" fmla="*/ 0 h 56"/>
                <a:gd name="T8" fmla="*/ 33 w 53"/>
                <a:gd name="T9" fmla="*/ 37 h 56"/>
                <a:gd name="T10" fmla="*/ 33 w 53"/>
                <a:gd name="T11" fmla="*/ 56 h 56"/>
                <a:gd name="T12" fmla="*/ 20 w 53"/>
                <a:gd name="T13" fmla="*/ 56 h 56"/>
                <a:gd name="T14" fmla="*/ 20 w 53"/>
                <a:gd name="T15" fmla="*/ 37 h 56"/>
                <a:gd name="T16" fmla="*/ 0 w 53"/>
                <a:gd name="T17" fmla="*/ 0 h 56"/>
                <a:gd name="T18" fmla="*/ 14 w 53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6">
                  <a:moveTo>
                    <a:pt x="14" y="0"/>
                  </a:moveTo>
                  <a:lnTo>
                    <a:pt x="27" y="27"/>
                  </a:lnTo>
                  <a:lnTo>
                    <a:pt x="38" y="0"/>
                  </a:lnTo>
                  <a:lnTo>
                    <a:pt x="53" y="0"/>
                  </a:lnTo>
                  <a:lnTo>
                    <a:pt x="33" y="37"/>
                  </a:lnTo>
                  <a:lnTo>
                    <a:pt x="33" y="56"/>
                  </a:lnTo>
                  <a:lnTo>
                    <a:pt x="20" y="56"/>
                  </a:lnTo>
                  <a:lnTo>
                    <a:pt x="20" y="37"/>
                  </a:lnTo>
                  <a:lnTo>
                    <a:pt x="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4"/>
            <p:cNvSpPr>
              <a:spLocks noEditPoints="1"/>
            </p:cNvSpPr>
            <p:nvPr/>
          </p:nvSpPr>
          <p:spPr bwMode="auto">
            <a:xfrm>
              <a:off x="2028065" y="2553097"/>
              <a:ext cx="69850" cy="66675"/>
            </a:xfrm>
            <a:custGeom>
              <a:avLst/>
              <a:gdLst>
                <a:gd name="T0" fmla="*/ 21 w 44"/>
                <a:gd name="T1" fmla="*/ 42 h 42"/>
                <a:gd name="T2" fmla="*/ 13 w 44"/>
                <a:gd name="T3" fmla="*/ 41 h 42"/>
                <a:gd name="T4" fmla="*/ 5 w 44"/>
                <a:gd name="T5" fmla="*/ 38 h 42"/>
                <a:gd name="T6" fmla="*/ 2 w 44"/>
                <a:gd name="T7" fmla="*/ 29 h 42"/>
                <a:gd name="T8" fmla="*/ 0 w 44"/>
                <a:gd name="T9" fmla="*/ 21 h 42"/>
                <a:gd name="T10" fmla="*/ 2 w 44"/>
                <a:gd name="T11" fmla="*/ 13 h 42"/>
                <a:gd name="T12" fmla="*/ 5 w 44"/>
                <a:gd name="T13" fmla="*/ 6 h 42"/>
                <a:gd name="T14" fmla="*/ 13 w 44"/>
                <a:gd name="T15" fmla="*/ 1 h 42"/>
                <a:gd name="T16" fmla="*/ 21 w 44"/>
                <a:gd name="T17" fmla="*/ 0 h 42"/>
                <a:gd name="T18" fmla="*/ 31 w 44"/>
                <a:gd name="T19" fmla="*/ 1 h 42"/>
                <a:gd name="T20" fmla="*/ 38 w 44"/>
                <a:gd name="T21" fmla="*/ 6 h 42"/>
                <a:gd name="T22" fmla="*/ 43 w 44"/>
                <a:gd name="T23" fmla="*/ 13 h 42"/>
                <a:gd name="T24" fmla="*/ 44 w 44"/>
                <a:gd name="T25" fmla="*/ 21 h 42"/>
                <a:gd name="T26" fmla="*/ 43 w 44"/>
                <a:gd name="T27" fmla="*/ 29 h 42"/>
                <a:gd name="T28" fmla="*/ 38 w 44"/>
                <a:gd name="T29" fmla="*/ 38 h 42"/>
                <a:gd name="T30" fmla="*/ 31 w 44"/>
                <a:gd name="T31" fmla="*/ 41 h 42"/>
                <a:gd name="T32" fmla="*/ 21 w 44"/>
                <a:gd name="T33" fmla="*/ 42 h 42"/>
                <a:gd name="T34" fmla="*/ 13 w 44"/>
                <a:gd name="T35" fmla="*/ 21 h 42"/>
                <a:gd name="T36" fmla="*/ 15 w 44"/>
                <a:gd name="T37" fmla="*/ 29 h 42"/>
                <a:gd name="T38" fmla="*/ 18 w 44"/>
                <a:gd name="T39" fmla="*/ 33 h 42"/>
                <a:gd name="T40" fmla="*/ 21 w 44"/>
                <a:gd name="T41" fmla="*/ 33 h 42"/>
                <a:gd name="T42" fmla="*/ 26 w 44"/>
                <a:gd name="T43" fmla="*/ 33 h 42"/>
                <a:gd name="T44" fmla="*/ 28 w 44"/>
                <a:gd name="T45" fmla="*/ 29 h 42"/>
                <a:gd name="T46" fmla="*/ 31 w 44"/>
                <a:gd name="T47" fmla="*/ 26 h 42"/>
                <a:gd name="T48" fmla="*/ 31 w 44"/>
                <a:gd name="T49" fmla="*/ 21 h 42"/>
                <a:gd name="T50" fmla="*/ 28 w 44"/>
                <a:gd name="T51" fmla="*/ 14 h 42"/>
                <a:gd name="T52" fmla="*/ 26 w 44"/>
                <a:gd name="T53" fmla="*/ 11 h 42"/>
                <a:gd name="T54" fmla="*/ 21 w 44"/>
                <a:gd name="T55" fmla="*/ 11 h 42"/>
                <a:gd name="T56" fmla="*/ 18 w 44"/>
                <a:gd name="T57" fmla="*/ 11 h 42"/>
                <a:gd name="T58" fmla="*/ 15 w 44"/>
                <a:gd name="T59" fmla="*/ 14 h 42"/>
                <a:gd name="T60" fmla="*/ 13 w 44"/>
                <a:gd name="T61" fmla="*/ 18 h 42"/>
                <a:gd name="T62" fmla="*/ 13 w 44"/>
                <a:gd name="T6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" h="42">
                  <a:moveTo>
                    <a:pt x="21" y="42"/>
                  </a:moveTo>
                  <a:lnTo>
                    <a:pt x="21" y="42"/>
                  </a:lnTo>
                  <a:lnTo>
                    <a:pt x="13" y="41"/>
                  </a:lnTo>
                  <a:lnTo>
                    <a:pt x="13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2" y="29"/>
                  </a:lnTo>
                  <a:lnTo>
                    <a:pt x="2" y="29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5" y="6"/>
                  </a:lnTo>
                  <a:lnTo>
                    <a:pt x="5" y="6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3" y="13"/>
                  </a:lnTo>
                  <a:lnTo>
                    <a:pt x="43" y="13"/>
                  </a:lnTo>
                  <a:lnTo>
                    <a:pt x="44" y="21"/>
                  </a:lnTo>
                  <a:lnTo>
                    <a:pt x="44" y="21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21" y="42"/>
                  </a:lnTo>
                  <a:lnTo>
                    <a:pt x="21" y="42"/>
                  </a:lnTo>
                  <a:close/>
                  <a:moveTo>
                    <a:pt x="13" y="21"/>
                  </a:moveTo>
                  <a:lnTo>
                    <a:pt x="13" y="21"/>
                  </a:lnTo>
                  <a:lnTo>
                    <a:pt x="13" y="26"/>
                  </a:lnTo>
                  <a:lnTo>
                    <a:pt x="15" y="29"/>
                  </a:lnTo>
                  <a:lnTo>
                    <a:pt x="15" y="29"/>
                  </a:lnTo>
                  <a:lnTo>
                    <a:pt x="18" y="33"/>
                  </a:lnTo>
                  <a:lnTo>
                    <a:pt x="21" y="33"/>
                  </a:lnTo>
                  <a:lnTo>
                    <a:pt x="21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8" y="29"/>
                  </a:lnTo>
                  <a:lnTo>
                    <a:pt x="28" y="29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1" y="18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5" y="14"/>
                  </a:lnTo>
                  <a:lnTo>
                    <a:pt x="15" y="14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21"/>
                  </a:lnTo>
                  <a:lnTo>
                    <a:pt x="13" y="2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5"/>
            <p:cNvSpPr>
              <a:spLocks/>
            </p:cNvSpPr>
            <p:nvPr/>
          </p:nvSpPr>
          <p:spPr bwMode="auto">
            <a:xfrm>
              <a:off x="2105852" y="2554684"/>
              <a:ext cx="68263" cy="65088"/>
            </a:xfrm>
            <a:custGeom>
              <a:avLst/>
              <a:gdLst>
                <a:gd name="T0" fmla="*/ 14 w 43"/>
                <a:gd name="T1" fmla="*/ 41 h 41"/>
                <a:gd name="T2" fmla="*/ 14 w 43"/>
                <a:gd name="T3" fmla="*/ 41 h 41"/>
                <a:gd name="T4" fmla="*/ 9 w 43"/>
                <a:gd name="T5" fmla="*/ 41 h 41"/>
                <a:gd name="T6" fmla="*/ 4 w 43"/>
                <a:gd name="T7" fmla="*/ 38 h 41"/>
                <a:gd name="T8" fmla="*/ 4 w 43"/>
                <a:gd name="T9" fmla="*/ 38 h 41"/>
                <a:gd name="T10" fmla="*/ 2 w 43"/>
                <a:gd name="T11" fmla="*/ 33 h 41"/>
                <a:gd name="T12" fmla="*/ 0 w 43"/>
                <a:gd name="T13" fmla="*/ 27 h 41"/>
                <a:gd name="T14" fmla="*/ 0 w 43"/>
                <a:gd name="T15" fmla="*/ 0 h 41"/>
                <a:gd name="T16" fmla="*/ 14 w 43"/>
                <a:gd name="T17" fmla="*/ 0 h 41"/>
                <a:gd name="T18" fmla="*/ 14 w 43"/>
                <a:gd name="T19" fmla="*/ 23 h 41"/>
                <a:gd name="T20" fmla="*/ 14 w 43"/>
                <a:gd name="T21" fmla="*/ 23 h 41"/>
                <a:gd name="T22" fmla="*/ 15 w 43"/>
                <a:gd name="T23" fmla="*/ 30 h 41"/>
                <a:gd name="T24" fmla="*/ 15 w 43"/>
                <a:gd name="T25" fmla="*/ 30 h 41"/>
                <a:gd name="T26" fmla="*/ 17 w 43"/>
                <a:gd name="T27" fmla="*/ 32 h 41"/>
                <a:gd name="T28" fmla="*/ 20 w 43"/>
                <a:gd name="T29" fmla="*/ 32 h 41"/>
                <a:gd name="T30" fmla="*/ 20 w 43"/>
                <a:gd name="T31" fmla="*/ 32 h 41"/>
                <a:gd name="T32" fmla="*/ 25 w 43"/>
                <a:gd name="T33" fmla="*/ 30 h 41"/>
                <a:gd name="T34" fmla="*/ 25 w 43"/>
                <a:gd name="T35" fmla="*/ 30 h 41"/>
                <a:gd name="T36" fmla="*/ 28 w 43"/>
                <a:gd name="T37" fmla="*/ 25 h 41"/>
                <a:gd name="T38" fmla="*/ 28 w 43"/>
                <a:gd name="T39" fmla="*/ 0 h 41"/>
                <a:gd name="T40" fmla="*/ 42 w 43"/>
                <a:gd name="T41" fmla="*/ 0 h 41"/>
                <a:gd name="T42" fmla="*/ 42 w 43"/>
                <a:gd name="T43" fmla="*/ 27 h 41"/>
                <a:gd name="T44" fmla="*/ 42 w 43"/>
                <a:gd name="T45" fmla="*/ 27 h 41"/>
                <a:gd name="T46" fmla="*/ 42 w 43"/>
                <a:gd name="T47" fmla="*/ 30 h 41"/>
                <a:gd name="T48" fmla="*/ 42 w 43"/>
                <a:gd name="T49" fmla="*/ 30 h 41"/>
                <a:gd name="T50" fmla="*/ 43 w 43"/>
                <a:gd name="T51" fmla="*/ 32 h 41"/>
                <a:gd name="T52" fmla="*/ 43 w 43"/>
                <a:gd name="T53" fmla="*/ 41 h 41"/>
                <a:gd name="T54" fmla="*/ 43 w 43"/>
                <a:gd name="T55" fmla="*/ 41 h 41"/>
                <a:gd name="T56" fmla="*/ 42 w 43"/>
                <a:gd name="T57" fmla="*/ 41 h 41"/>
                <a:gd name="T58" fmla="*/ 42 w 43"/>
                <a:gd name="T59" fmla="*/ 41 h 41"/>
                <a:gd name="T60" fmla="*/ 38 w 43"/>
                <a:gd name="T61" fmla="*/ 41 h 41"/>
                <a:gd name="T62" fmla="*/ 38 w 43"/>
                <a:gd name="T63" fmla="*/ 41 h 41"/>
                <a:gd name="T64" fmla="*/ 33 w 43"/>
                <a:gd name="T65" fmla="*/ 41 h 41"/>
                <a:gd name="T66" fmla="*/ 30 w 43"/>
                <a:gd name="T67" fmla="*/ 37 h 41"/>
                <a:gd name="T68" fmla="*/ 30 w 43"/>
                <a:gd name="T69" fmla="*/ 35 h 41"/>
                <a:gd name="T70" fmla="*/ 30 w 43"/>
                <a:gd name="T71" fmla="*/ 35 h 41"/>
                <a:gd name="T72" fmla="*/ 27 w 43"/>
                <a:gd name="T73" fmla="*/ 38 h 41"/>
                <a:gd name="T74" fmla="*/ 24 w 43"/>
                <a:gd name="T75" fmla="*/ 40 h 41"/>
                <a:gd name="T76" fmla="*/ 24 w 43"/>
                <a:gd name="T77" fmla="*/ 40 h 41"/>
                <a:gd name="T78" fmla="*/ 19 w 43"/>
                <a:gd name="T79" fmla="*/ 41 h 41"/>
                <a:gd name="T80" fmla="*/ 14 w 43"/>
                <a:gd name="T81" fmla="*/ 41 h 41"/>
                <a:gd name="T82" fmla="*/ 14 w 43"/>
                <a:gd name="T8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3" h="41">
                  <a:moveTo>
                    <a:pt x="14" y="41"/>
                  </a:moveTo>
                  <a:lnTo>
                    <a:pt x="14" y="41"/>
                  </a:lnTo>
                  <a:lnTo>
                    <a:pt x="9" y="41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2" y="33"/>
                  </a:lnTo>
                  <a:lnTo>
                    <a:pt x="0" y="27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7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8" y="25"/>
                  </a:lnTo>
                  <a:lnTo>
                    <a:pt x="28" y="0"/>
                  </a:lnTo>
                  <a:lnTo>
                    <a:pt x="42" y="0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3" y="32"/>
                  </a:lnTo>
                  <a:lnTo>
                    <a:pt x="43" y="41"/>
                  </a:lnTo>
                  <a:lnTo>
                    <a:pt x="43" y="41"/>
                  </a:lnTo>
                  <a:lnTo>
                    <a:pt x="42" y="41"/>
                  </a:lnTo>
                  <a:lnTo>
                    <a:pt x="42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33" y="41"/>
                  </a:lnTo>
                  <a:lnTo>
                    <a:pt x="30" y="37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27" y="38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19" y="41"/>
                  </a:lnTo>
                  <a:lnTo>
                    <a:pt x="14" y="41"/>
                  </a:lnTo>
                  <a:lnTo>
                    <a:pt x="14" y="4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6"/>
            <p:cNvSpPr>
              <a:spLocks/>
            </p:cNvSpPr>
            <p:nvPr/>
          </p:nvSpPr>
          <p:spPr bwMode="auto">
            <a:xfrm>
              <a:off x="2188402" y="2553097"/>
              <a:ext cx="41275" cy="66675"/>
            </a:xfrm>
            <a:custGeom>
              <a:avLst/>
              <a:gdLst>
                <a:gd name="T0" fmla="*/ 26 w 26"/>
                <a:gd name="T1" fmla="*/ 11 h 42"/>
                <a:gd name="T2" fmla="*/ 26 w 26"/>
                <a:gd name="T3" fmla="*/ 11 h 42"/>
                <a:gd name="T4" fmla="*/ 18 w 26"/>
                <a:gd name="T5" fmla="*/ 13 h 42"/>
                <a:gd name="T6" fmla="*/ 18 w 26"/>
                <a:gd name="T7" fmla="*/ 13 h 42"/>
                <a:gd name="T8" fmla="*/ 14 w 26"/>
                <a:gd name="T9" fmla="*/ 14 h 42"/>
                <a:gd name="T10" fmla="*/ 11 w 26"/>
                <a:gd name="T11" fmla="*/ 18 h 42"/>
                <a:gd name="T12" fmla="*/ 11 w 26"/>
                <a:gd name="T13" fmla="*/ 42 h 42"/>
                <a:gd name="T14" fmla="*/ 0 w 26"/>
                <a:gd name="T15" fmla="*/ 42 h 42"/>
                <a:gd name="T16" fmla="*/ 0 w 26"/>
                <a:gd name="T17" fmla="*/ 1 h 42"/>
                <a:gd name="T18" fmla="*/ 11 w 26"/>
                <a:gd name="T19" fmla="*/ 1 h 42"/>
                <a:gd name="T20" fmla="*/ 11 w 26"/>
                <a:gd name="T21" fmla="*/ 9 h 42"/>
                <a:gd name="T22" fmla="*/ 11 w 26"/>
                <a:gd name="T23" fmla="*/ 9 h 42"/>
                <a:gd name="T24" fmla="*/ 13 w 26"/>
                <a:gd name="T25" fmla="*/ 6 h 42"/>
                <a:gd name="T26" fmla="*/ 16 w 26"/>
                <a:gd name="T27" fmla="*/ 3 h 42"/>
                <a:gd name="T28" fmla="*/ 16 w 26"/>
                <a:gd name="T29" fmla="*/ 3 h 42"/>
                <a:gd name="T30" fmla="*/ 19 w 26"/>
                <a:gd name="T31" fmla="*/ 1 h 42"/>
                <a:gd name="T32" fmla="*/ 23 w 26"/>
                <a:gd name="T33" fmla="*/ 0 h 42"/>
                <a:gd name="T34" fmla="*/ 23 w 26"/>
                <a:gd name="T35" fmla="*/ 0 h 42"/>
                <a:gd name="T36" fmla="*/ 24 w 26"/>
                <a:gd name="T37" fmla="*/ 0 h 42"/>
                <a:gd name="T38" fmla="*/ 24 w 26"/>
                <a:gd name="T39" fmla="*/ 0 h 42"/>
                <a:gd name="T40" fmla="*/ 26 w 26"/>
                <a:gd name="T41" fmla="*/ 0 h 42"/>
                <a:gd name="T42" fmla="*/ 26 w 26"/>
                <a:gd name="T43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42">
                  <a:moveTo>
                    <a:pt x="26" y="11"/>
                  </a:moveTo>
                  <a:lnTo>
                    <a:pt x="26" y="11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4" y="14"/>
                  </a:lnTo>
                  <a:lnTo>
                    <a:pt x="11" y="18"/>
                  </a:lnTo>
                  <a:lnTo>
                    <a:pt x="11" y="42"/>
                  </a:lnTo>
                  <a:lnTo>
                    <a:pt x="0" y="42"/>
                  </a:lnTo>
                  <a:lnTo>
                    <a:pt x="0" y="1"/>
                  </a:lnTo>
                  <a:lnTo>
                    <a:pt x="11" y="1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3" y="6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9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7"/>
            <p:cNvSpPr>
              <a:spLocks/>
            </p:cNvSpPr>
            <p:nvPr/>
          </p:nvSpPr>
          <p:spPr bwMode="auto">
            <a:xfrm>
              <a:off x="2269365" y="2530872"/>
              <a:ext cx="90488" cy="88900"/>
            </a:xfrm>
            <a:custGeom>
              <a:avLst/>
              <a:gdLst>
                <a:gd name="T0" fmla="*/ 44 w 57"/>
                <a:gd name="T1" fmla="*/ 56 h 56"/>
                <a:gd name="T2" fmla="*/ 44 w 57"/>
                <a:gd name="T3" fmla="*/ 23 h 56"/>
                <a:gd name="T4" fmla="*/ 31 w 57"/>
                <a:gd name="T5" fmla="*/ 47 h 56"/>
                <a:gd name="T6" fmla="*/ 24 w 57"/>
                <a:gd name="T7" fmla="*/ 47 h 56"/>
                <a:gd name="T8" fmla="*/ 13 w 57"/>
                <a:gd name="T9" fmla="*/ 23 h 56"/>
                <a:gd name="T10" fmla="*/ 13 w 57"/>
                <a:gd name="T11" fmla="*/ 56 h 56"/>
                <a:gd name="T12" fmla="*/ 0 w 57"/>
                <a:gd name="T13" fmla="*/ 56 h 56"/>
                <a:gd name="T14" fmla="*/ 0 w 57"/>
                <a:gd name="T15" fmla="*/ 0 h 56"/>
                <a:gd name="T16" fmla="*/ 13 w 57"/>
                <a:gd name="T17" fmla="*/ 0 h 56"/>
                <a:gd name="T18" fmla="*/ 28 w 57"/>
                <a:gd name="T19" fmla="*/ 30 h 56"/>
                <a:gd name="T20" fmla="*/ 43 w 57"/>
                <a:gd name="T21" fmla="*/ 0 h 56"/>
                <a:gd name="T22" fmla="*/ 57 w 57"/>
                <a:gd name="T23" fmla="*/ 0 h 56"/>
                <a:gd name="T24" fmla="*/ 57 w 57"/>
                <a:gd name="T25" fmla="*/ 56 h 56"/>
                <a:gd name="T26" fmla="*/ 44 w 57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6">
                  <a:moveTo>
                    <a:pt x="44" y="56"/>
                  </a:moveTo>
                  <a:lnTo>
                    <a:pt x="44" y="23"/>
                  </a:lnTo>
                  <a:lnTo>
                    <a:pt x="31" y="47"/>
                  </a:lnTo>
                  <a:lnTo>
                    <a:pt x="24" y="47"/>
                  </a:lnTo>
                  <a:lnTo>
                    <a:pt x="13" y="23"/>
                  </a:lnTo>
                  <a:lnTo>
                    <a:pt x="13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8" y="30"/>
                  </a:lnTo>
                  <a:lnTo>
                    <a:pt x="43" y="0"/>
                  </a:lnTo>
                  <a:lnTo>
                    <a:pt x="57" y="0"/>
                  </a:lnTo>
                  <a:lnTo>
                    <a:pt x="57" y="56"/>
                  </a:lnTo>
                  <a:lnTo>
                    <a:pt x="44" y="5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8"/>
            <p:cNvSpPr>
              <a:spLocks noEditPoints="1"/>
            </p:cNvSpPr>
            <p:nvPr/>
          </p:nvSpPr>
          <p:spPr bwMode="auto">
            <a:xfrm>
              <a:off x="2370965" y="2553097"/>
              <a:ext cx="68263" cy="66675"/>
            </a:xfrm>
            <a:custGeom>
              <a:avLst/>
              <a:gdLst>
                <a:gd name="T0" fmla="*/ 15 w 43"/>
                <a:gd name="T1" fmla="*/ 42 h 42"/>
                <a:gd name="T2" fmla="*/ 8 w 43"/>
                <a:gd name="T3" fmla="*/ 42 h 42"/>
                <a:gd name="T4" fmla="*/ 3 w 43"/>
                <a:gd name="T5" fmla="*/ 39 h 42"/>
                <a:gd name="T6" fmla="*/ 2 w 43"/>
                <a:gd name="T7" fmla="*/ 36 h 42"/>
                <a:gd name="T8" fmla="*/ 0 w 43"/>
                <a:gd name="T9" fmla="*/ 29 h 42"/>
                <a:gd name="T10" fmla="*/ 2 w 43"/>
                <a:gd name="T11" fmla="*/ 24 h 42"/>
                <a:gd name="T12" fmla="*/ 5 w 43"/>
                <a:gd name="T13" fmla="*/ 19 h 42"/>
                <a:gd name="T14" fmla="*/ 10 w 43"/>
                <a:gd name="T15" fmla="*/ 18 h 42"/>
                <a:gd name="T16" fmla="*/ 18 w 43"/>
                <a:gd name="T17" fmla="*/ 16 h 42"/>
                <a:gd name="T18" fmla="*/ 23 w 43"/>
                <a:gd name="T19" fmla="*/ 16 h 42"/>
                <a:gd name="T20" fmla="*/ 26 w 43"/>
                <a:gd name="T21" fmla="*/ 16 h 42"/>
                <a:gd name="T22" fmla="*/ 26 w 43"/>
                <a:gd name="T23" fmla="*/ 13 h 42"/>
                <a:gd name="T24" fmla="*/ 22 w 43"/>
                <a:gd name="T25" fmla="*/ 9 h 42"/>
                <a:gd name="T26" fmla="*/ 18 w 43"/>
                <a:gd name="T27" fmla="*/ 9 h 42"/>
                <a:gd name="T28" fmla="*/ 12 w 43"/>
                <a:gd name="T29" fmla="*/ 9 h 42"/>
                <a:gd name="T30" fmla="*/ 2 w 43"/>
                <a:gd name="T31" fmla="*/ 6 h 42"/>
                <a:gd name="T32" fmla="*/ 10 w 43"/>
                <a:gd name="T33" fmla="*/ 1 h 42"/>
                <a:gd name="T34" fmla="*/ 20 w 43"/>
                <a:gd name="T35" fmla="*/ 0 h 42"/>
                <a:gd name="T36" fmla="*/ 28 w 43"/>
                <a:gd name="T37" fmla="*/ 1 h 42"/>
                <a:gd name="T38" fmla="*/ 35 w 43"/>
                <a:gd name="T39" fmla="*/ 5 h 42"/>
                <a:gd name="T40" fmla="*/ 40 w 43"/>
                <a:gd name="T41" fmla="*/ 18 h 42"/>
                <a:gd name="T42" fmla="*/ 40 w 43"/>
                <a:gd name="T43" fmla="*/ 28 h 42"/>
                <a:gd name="T44" fmla="*/ 40 w 43"/>
                <a:gd name="T45" fmla="*/ 31 h 42"/>
                <a:gd name="T46" fmla="*/ 43 w 43"/>
                <a:gd name="T47" fmla="*/ 42 h 42"/>
                <a:gd name="T48" fmla="*/ 40 w 43"/>
                <a:gd name="T49" fmla="*/ 42 h 42"/>
                <a:gd name="T50" fmla="*/ 36 w 43"/>
                <a:gd name="T51" fmla="*/ 42 h 42"/>
                <a:gd name="T52" fmla="*/ 31 w 43"/>
                <a:gd name="T53" fmla="*/ 42 h 42"/>
                <a:gd name="T54" fmla="*/ 30 w 43"/>
                <a:gd name="T55" fmla="*/ 38 h 42"/>
                <a:gd name="T56" fmla="*/ 30 w 43"/>
                <a:gd name="T57" fmla="*/ 36 h 42"/>
                <a:gd name="T58" fmla="*/ 22 w 43"/>
                <a:gd name="T59" fmla="*/ 41 h 42"/>
                <a:gd name="T60" fmla="*/ 15 w 43"/>
                <a:gd name="T61" fmla="*/ 42 h 42"/>
                <a:gd name="T62" fmla="*/ 18 w 43"/>
                <a:gd name="T63" fmla="*/ 34 h 42"/>
                <a:gd name="T64" fmla="*/ 22 w 43"/>
                <a:gd name="T65" fmla="*/ 34 h 42"/>
                <a:gd name="T66" fmla="*/ 25 w 43"/>
                <a:gd name="T67" fmla="*/ 31 h 42"/>
                <a:gd name="T68" fmla="*/ 26 w 43"/>
                <a:gd name="T69" fmla="*/ 24 h 42"/>
                <a:gd name="T70" fmla="*/ 23 w 43"/>
                <a:gd name="T71" fmla="*/ 24 h 42"/>
                <a:gd name="T72" fmla="*/ 20 w 43"/>
                <a:gd name="T73" fmla="*/ 23 h 42"/>
                <a:gd name="T74" fmla="*/ 13 w 43"/>
                <a:gd name="T75" fmla="*/ 24 h 42"/>
                <a:gd name="T76" fmla="*/ 12 w 43"/>
                <a:gd name="T77" fmla="*/ 26 h 42"/>
                <a:gd name="T78" fmla="*/ 12 w 43"/>
                <a:gd name="T79" fmla="*/ 29 h 42"/>
                <a:gd name="T80" fmla="*/ 13 w 43"/>
                <a:gd name="T81" fmla="*/ 33 h 42"/>
                <a:gd name="T82" fmla="*/ 18 w 43"/>
                <a:gd name="T83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3" h="42">
                  <a:moveTo>
                    <a:pt x="15" y="42"/>
                  </a:moveTo>
                  <a:lnTo>
                    <a:pt x="15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6" y="1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3"/>
                  </a:lnTo>
                  <a:lnTo>
                    <a:pt x="25" y="11"/>
                  </a:lnTo>
                  <a:lnTo>
                    <a:pt x="22" y="9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5" y="13"/>
                  </a:lnTo>
                  <a:lnTo>
                    <a:pt x="2" y="6"/>
                  </a:lnTo>
                  <a:lnTo>
                    <a:pt x="2" y="6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1"/>
                  </a:lnTo>
                  <a:lnTo>
                    <a:pt x="35" y="5"/>
                  </a:lnTo>
                  <a:lnTo>
                    <a:pt x="35" y="5"/>
                  </a:lnTo>
                  <a:lnTo>
                    <a:pt x="38" y="9"/>
                  </a:lnTo>
                  <a:lnTo>
                    <a:pt x="40" y="18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40" y="31"/>
                  </a:lnTo>
                  <a:lnTo>
                    <a:pt x="40" y="31"/>
                  </a:lnTo>
                  <a:lnTo>
                    <a:pt x="43" y="33"/>
                  </a:lnTo>
                  <a:lnTo>
                    <a:pt x="43" y="42"/>
                  </a:lnTo>
                  <a:lnTo>
                    <a:pt x="43" y="42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15" y="42"/>
                  </a:lnTo>
                  <a:lnTo>
                    <a:pt x="15" y="42"/>
                  </a:lnTo>
                  <a:close/>
                  <a:moveTo>
                    <a:pt x="18" y="34"/>
                  </a:moveTo>
                  <a:lnTo>
                    <a:pt x="18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6" y="29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2" y="26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9"/>
            <p:cNvSpPr>
              <a:spLocks noEditPoints="1"/>
            </p:cNvSpPr>
            <p:nvPr/>
          </p:nvSpPr>
          <p:spPr bwMode="auto">
            <a:xfrm>
              <a:off x="2450340" y="2529284"/>
              <a:ext cx="17463" cy="90488"/>
            </a:xfrm>
            <a:custGeom>
              <a:avLst/>
              <a:gdLst>
                <a:gd name="T0" fmla="*/ 0 w 11"/>
                <a:gd name="T1" fmla="*/ 11 h 57"/>
                <a:gd name="T2" fmla="*/ 0 w 11"/>
                <a:gd name="T3" fmla="*/ 0 h 57"/>
                <a:gd name="T4" fmla="*/ 11 w 11"/>
                <a:gd name="T5" fmla="*/ 0 h 57"/>
                <a:gd name="T6" fmla="*/ 11 w 11"/>
                <a:gd name="T7" fmla="*/ 11 h 57"/>
                <a:gd name="T8" fmla="*/ 0 w 11"/>
                <a:gd name="T9" fmla="*/ 11 h 57"/>
                <a:gd name="T10" fmla="*/ 0 w 11"/>
                <a:gd name="T11" fmla="*/ 57 h 57"/>
                <a:gd name="T12" fmla="*/ 0 w 11"/>
                <a:gd name="T13" fmla="*/ 16 h 57"/>
                <a:gd name="T14" fmla="*/ 11 w 11"/>
                <a:gd name="T15" fmla="*/ 16 h 57"/>
                <a:gd name="T16" fmla="*/ 11 w 11"/>
                <a:gd name="T17" fmla="*/ 57 h 57"/>
                <a:gd name="T18" fmla="*/ 0 w 11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57">
                  <a:moveTo>
                    <a:pt x="0" y="11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11" y="11"/>
                  </a:lnTo>
                  <a:lnTo>
                    <a:pt x="0" y="11"/>
                  </a:lnTo>
                  <a:close/>
                  <a:moveTo>
                    <a:pt x="0" y="57"/>
                  </a:moveTo>
                  <a:lnTo>
                    <a:pt x="0" y="16"/>
                  </a:lnTo>
                  <a:lnTo>
                    <a:pt x="11" y="16"/>
                  </a:lnTo>
                  <a:lnTo>
                    <a:pt x="11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0"/>
            <p:cNvSpPr>
              <a:spLocks/>
            </p:cNvSpPr>
            <p:nvPr/>
          </p:nvSpPr>
          <p:spPr bwMode="auto">
            <a:xfrm>
              <a:off x="2483677" y="2553097"/>
              <a:ext cx="63500" cy="66675"/>
            </a:xfrm>
            <a:custGeom>
              <a:avLst/>
              <a:gdLst>
                <a:gd name="T0" fmla="*/ 40 w 40"/>
                <a:gd name="T1" fmla="*/ 42 h 42"/>
                <a:gd name="T2" fmla="*/ 26 w 40"/>
                <a:gd name="T3" fmla="*/ 42 h 42"/>
                <a:gd name="T4" fmla="*/ 26 w 40"/>
                <a:gd name="T5" fmla="*/ 19 h 42"/>
                <a:gd name="T6" fmla="*/ 26 w 40"/>
                <a:gd name="T7" fmla="*/ 19 h 42"/>
                <a:gd name="T8" fmla="*/ 26 w 40"/>
                <a:gd name="T9" fmla="*/ 16 h 42"/>
                <a:gd name="T10" fmla="*/ 25 w 40"/>
                <a:gd name="T11" fmla="*/ 13 h 42"/>
                <a:gd name="T12" fmla="*/ 25 w 40"/>
                <a:gd name="T13" fmla="*/ 13 h 42"/>
                <a:gd name="T14" fmla="*/ 23 w 40"/>
                <a:gd name="T15" fmla="*/ 11 h 42"/>
                <a:gd name="T16" fmla="*/ 21 w 40"/>
                <a:gd name="T17" fmla="*/ 11 h 42"/>
                <a:gd name="T18" fmla="*/ 21 w 40"/>
                <a:gd name="T19" fmla="*/ 11 h 42"/>
                <a:gd name="T20" fmla="*/ 18 w 40"/>
                <a:gd name="T21" fmla="*/ 11 h 42"/>
                <a:gd name="T22" fmla="*/ 18 w 40"/>
                <a:gd name="T23" fmla="*/ 11 h 42"/>
                <a:gd name="T24" fmla="*/ 15 w 40"/>
                <a:gd name="T25" fmla="*/ 13 h 42"/>
                <a:gd name="T26" fmla="*/ 15 w 40"/>
                <a:gd name="T27" fmla="*/ 13 h 42"/>
                <a:gd name="T28" fmla="*/ 13 w 40"/>
                <a:gd name="T29" fmla="*/ 16 h 42"/>
                <a:gd name="T30" fmla="*/ 13 w 40"/>
                <a:gd name="T31" fmla="*/ 16 h 42"/>
                <a:gd name="T32" fmla="*/ 12 w 40"/>
                <a:gd name="T33" fmla="*/ 19 h 42"/>
                <a:gd name="T34" fmla="*/ 12 w 40"/>
                <a:gd name="T35" fmla="*/ 42 h 42"/>
                <a:gd name="T36" fmla="*/ 0 w 40"/>
                <a:gd name="T37" fmla="*/ 42 h 42"/>
                <a:gd name="T38" fmla="*/ 0 w 40"/>
                <a:gd name="T39" fmla="*/ 1 h 42"/>
                <a:gd name="T40" fmla="*/ 10 w 40"/>
                <a:gd name="T41" fmla="*/ 1 h 42"/>
                <a:gd name="T42" fmla="*/ 10 w 40"/>
                <a:gd name="T43" fmla="*/ 8 h 42"/>
                <a:gd name="T44" fmla="*/ 10 w 40"/>
                <a:gd name="T45" fmla="*/ 8 h 42"/>
                <a:gd name="T46" fmla="*/ 13 w 40"/>
                <a:gd name="T47" fmla="*/ 5 h 42"/>
                <a:gd name="T48" fmla="*/ 17 w 40"/>
                <a:gd name="T49" fmla="*/ 3 h 42"/>
                <a:gd name="T50" fmla="*/ 17 w 40"/>
                <a:gd name="T51" fmla="*/ 3 h 42"/>
                <a:gd name="T52" fmla="*/ 21 w 40"/>
                <a:gd name="T53" fmla="*/ 1 h 42"/>
                <a:gd name="T54" fmla="*/ 26 w 40"/>
                <a:gd name="T55" fmla="*/ 0 h 42"/>
                <a:gd name="T56" fmla="*/ 26 w 40"/>
                <a:gd name="T57" fmla="*/ 0 h 42"/>
                <a:gd name="T58" fmla="*/ 33 w 40"/>
                <a:gd name="T59" fmla="*/ 1 h 42"/>
                <a:gd name="T60" fmla="*/ 33 w 40"/>
                <a:gd name="T61" fmla="*/ 1 h 42"/>
                <a:gd name="T62" fmla="*/ 36 w 40"/>
                <a:gd name="T63" fmla="*/ 6 h 42"/>
                <a:gd name="T64" fmla="*/ 36 w 40"/>
                <a:gd name="T65" fmla="*/ 6 h 42"/>
                <a:gd name="T66" fmla="*/ 40 w 40"/>
                <a:gd name="T67" fmla="*/ 11 h 42"/>
                <a:gd name="T68" fmla="*/ 40 w 40"/>
                <a:gd name="T69" fmla="*/ 11 h 42"/>
                <a:gd name="T70" fmla="*/ 40 w 40"/>
                <a:gd name="T71" fmla="*/ 16 h 42"/>
                <a:gd name="T72" fmla="*/ 40 w 40"/>
                <a:gd name="T7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" h="42">
                  <a:moveTo>
                    <a:pt x="40" y="42"/>
                  </a:moveTo>
                  <a:lnTo>
                    <a:pt x="26" y="4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16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3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2" y="19"/>
                  </a:lnTo>
                  <a:lnTo>
                    <a:pt x="12" y="42"/>
                  </a:lnTo>
                  <a:lnTo>
                    <a:pt x="0" y="42"/>
                  </a:lnTo>
                  <a:lnTo>
                    <a:pt x="0" y="1"/>
                  </a:lnTo>
                  <a:lnTo>
                    <a:pt x="10" y="1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3" y="5"/>
                  </a:lnTo>
                  <a:lnTo>
                    <a:pt x="17" y="3"/>
                  </a:lnTo>
                  <a:lnTo>
                    <a:pt x="17" y="3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1"/>
                  </a:lnTo>
                  <a:lnTo>
                    <a:pt x="40" y="11"/>
                  </a:lnTo>
                  <a:lnTo>
                    <a:pt x="40" y="16"/>
                  </a:lnTo>
                  <a:lnTo>
                    <a:pt x="40" y="4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1"/>
            <p:cNvSpPr>
              <a:spLocks/>
            </p:cNvSpPr>
            <p:nvPr/>
          </p:nvSpPr>
          <p:spPr bwMode="auto">
            <a:xfrm>
              <a:off x="2583690" y="2530872"/>
              <a:ext cx="76200" cy="88900"/>
            </a:xfrm>
            <a:custGeom>
              <a:avLst/>
              <a:gdLst>
                <a:gd name="T0" fmla="*/ 48 w 48"/>
                <a:gd name="T1" fmla="*/ 12 h 56"/>
                <a:gd name="T2" fmla="*/ 29 w 48"/>
                <a:gd name="T3" fmla="*/ 12 h 56"/>
                <a:gd name="T4" fmla="*/ 29 w 48"/>
                <a:gd name="T5" fmla="*/ 56 h 56"/>
                <a:gd name="T6" fmla="*/ 16 w 48"/>
                <a:gd name="T7" fmla="*/ 56 h 56"/>
                <a:gd name="T8" fmla="*/ 16 w 48"/>
                <a:gd name="T9" fmla="*/ 12 h 56"/>
                <a:gd name="T10" fmla="*/ 0 w 48"/>
                <a:gd name="T11" fmla="*/ 12 h 56"/>
                <a:gd name="T12" fmla="*/ 0 w 48"/>
                <a:gd name="T13" fmla="*/ 0 h 56"/>
                <a:gd name="T14" fmla="*/ 48 w 48"/>
                <a:gd name="T15" fmla="*/ 0 h 56"/>
                <a:gd name="T16" fmla="*/ 48 w 48"/>
                <a:gd name="T17" fmla="*/ 1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12"/>
                  </a:moveTo>
                  <a:lnTo>
                    <a:pt x="29" y="12"/>
                  </a:lnTo>
                  <a:lnTo>
                    <a:pt x="29" y="56"/>
                  </a:lnTo>
                  <a:lnTo>
                    <a:pt x="16" y="56"/>
                  </a:lnTo>
                  <a:lnTo>
                    <a:pt x="16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1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2"/>
            <p:cNvSpPr>
              <a:spLocks noEditPoints="1"/>
            </p:cNvSpPr>
            <p:nvPr/>
          </p:nvSpPr>
          <p:spPr bwMode="auto">
            <a:xfrm>
              <a:off x="2667827" y="2529284"/>
              <a:ext cx="20638" cy="90488"/>
            </a:xfrm>
            <a:custGeom>
              <a:avLst/>
              <a:gdLst>
                <a:gd name="T0" fmla="*/ 0 w 13"/>
                <a:gd name="T1" fmla="*/ 11 h 57"/>
                <a:gd name="T2" fmla="*/ 0 w 13"/>
                <a:gd name="T3" fmla="*/ 0 h 57"/>
                <a:gd name="T4" fmla="*/ 13 w 13"/>
                <a:gd name="T5" fmla="*/ 0 h 57"/>
                <a:gd name="T6" fmla="*/ 13 w 13"/>
                <a:gd name="T7" fmla="*/ 11 h 57"/>
                <a:gd name="T8" fmla="*/ 0 w 13"/>
                <a:gd name="T9" fmla="*/ 11 h 57"/>
                <a:gd name="T10" fmla="*/ 0 w 13"/>
                <a:gd name="T11" fmla="*/ 57 h 57"/>
                <a:gd name="T12" fmla="*/ 0 w 13"/>
                <a:gd name="T13" fmla="*/ 16 h 57"/>
                <a:gd name="T14" fmla="*/ 13 w 13"/>
                <a:gd name="T15" fmla="*/ 16 h 57"/>
                <a:gd name="T16" fmla="*/ 13 w 13"/>
                <a:gd name="T17" fmla="*/ 57 h 57"/>
                <a:gd name="T18" fmla="*/ 0 w 13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57">
                  <a:moveTo>
                    <a:pt x="0" y="11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1"/>
                  </a:lnTo>
                  <a:lnTo>
                    <a:pt x="0" y="11"/>
                  </a:lnTo>
                  <a:close/>
                  <a:moveTo>
                    <a:pt x="0" y="57"/>
                  </a:moveTo>
                  <a:lnTo>
                    <a:pt x="0" y="16"/>
                  </a:lnTo>
                  <a:lnTo>
                    <a:pt x="13" y="16"/>
                  </a:lnTo>
                  <a:lnTo>
                    <a:pt x="13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3"/>
            <p:cNvSpPr>
              <a:spLocks/>
            </p:cNvSpPr>
            <p:nvPr/>
          </p:nvSpPr>
          <p:spPr bwMode="auto">
            <a:xfrm>
              <a:off x="2696402" y="2534047"/>
              <a:ext cx="46038" cy="85725"/>
            </a:xfrm>
            <a:custGeom>
              <a:avLst/>
              <a:gdLst>
                <a:gd name="T0" fmla="*/ 29 w 29"/>
                <a:gd name="T1" fmla="*/ 53 h 54"/>
                <a:gd name="T2" fmla="*/ 29 w 29"/>
                <a:gd name="T3" fmla="*/ 53 h 54"/>
                <a:gd name="T4" fmla="*/ 24 w 29"/>
                <a:gd name="T5" fmla="*/ 54 h 54"/>
                <a:gd name="T6" fmla="*/ 24 w 29"/>
                <a:gd name="T7" fmla="*/ 54 h 54"/>
                <a:gd name="T8" fmla="*/ 16 w 29"/>
                <a:gd name="T9" fmla="*/ 54 h 54"/>
                <a:gd name="T10" fmla="*/ 16 w 29"/>
                <a:gd name="T11" fmla="*/ 54 h 54"/>
                <a:gd name="T12" fmla="*/ 13 w 29"/>
                <a:gd name="T13" fmla="*/ 54 h 54"/>
                <a:gd name="T14" fmla="*/ 13 w 29"/>
                <a:gd name="T15" fmla="*/ 54 h 54"/>
                <a:gd name="T16" fmla="*/ 8 w 29"/>
                <a:gd name="T17" fmla="*/ 53 h 54"/>
                <a:gd name="T18" fmla="*/ 8 w 29"/>
                <a:gd name="T19" fmla="*/ 53 h 54"/>
                <a:gd name="T20" fmla="*/ 6 w 29"/>
                <a:gd name="T21" fmla="*/ 50 h 54"/>
                <a:gd name="T22" fmla="*/ 6 w 29"/>
                <a:gd name="T23" fmla="*/ 50 h 54"/>
                <a:gd name="T24" fmla="*/ 5 w 29"/>
                <a:gd name="T25" fmla="*/ 45 h 54"/>
                <a:gd name="T26" fmla="*/ 5 w 29"/>
                <a:gd name="T27" fmla="*/ 23 h 54"/>
                <a:gd name="T28" fmla="*/ 0 w 29"/>
                <a:gd name="T29" fmla="*/ 23 h 54"/>
                <a:gd name="T30" fmla="*/ 0 w 29"/>
                <a:gd name="T31" fmla="*/ 13 h 54"/>
                <a:gd name="T32" fmla="*/ 5 w 29"/>
                <a:gd name="T33" fmla="*/ 13 h 54"/>
                <a:gd name="T34" fmla="*/ 5 w 29"/>
                <a:gd name="T35" fmla="*/ 0 h 54"/>
                <a:gd name="T36" fmla="*/ 18 w 29"/>
                <a:gd name="T37" fmla="*/ 0 h 54"/>
                <a:gd name="T38" fmla="*/ 18 w 29"/>
                <a:gd name="T39" fmla="*/ 13 h 54"/>
                <a:gd name="T40" fmla="*/ 26 w 29"/>
                <a:gd name="T41" fmla="*/ 13 h 54"/>
                <a:gd name="T42" fmla="*/ 26 w 29"/>
                <a:gd name="T43" fmla="*/ 23 h 54"/>
                <a:gd name="T44" fmla="*/ 18 w 29"/>
                <a:gd name="T45" fmla="*/ 23 h 54"/>
                <a:gd name="T46" fmla="*/ 18 w 29"/>
                <a:gd name="T47" fmla="*/ 40 h 54"/>
                <a:gd name="T48" fmla="*/ 18 w 29"/>
                <a:gd name="T49" fmla="*/ 40 h 54"/>
                <a:gd name="T50" fmla="*/ 19 w 29"/>
                <a:gd name="T51" fmla="*/ 43 h 54"/>
                <a:gd name="T52" fmla="*/ 19 w 29"/>
                <a:gd name="T53" fmla="*/ 43 h 54"/>
                <a:gd name="T54" fmla="*/ 21 w 29"/>
                <a:gd name="T55" fmla="*/ 43 h 54"/>
                <a:gd name="T56" fmla="*/ 21 w 29"/>
                <a:gd name="T57" fmla="*/ 43 h 54"/>
                <a:gd name="T58" fmla="*/ 24 w 29"/>
                <a:gd name="T59" fmla="*/ 43 h 54"/>
                <a:gd name="T60" fmla="*/ 24 w 29"/>
                <a:gd name="T61" fmla="*/ 43 h 54"/>
                <a:gd name="T62" fmla="*/ 28 w 29"/>
                <a:gd name="T63" fmla="*/ 43 h 54"/>
                <a:gd name="T64" fmla="*/ 29 w 29"/>
                <a:gd name="T65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" h="54">
                  <a:moveTo>
                    <a:pt x="29" y="53"/>
                  </a:moveTo>
                  <a:lnTo>
                    <a:pt x="29" y="53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3" y="54"/>
                  </a:lnTo>
                  <a:lnTo>
                    <a:pt x="13" y="54"/>
                  </a:lnTo>
                  <a:lnTo>
                    <a:pt x="8" y="53"/>
                  </a:lnTo>
                  <a:lnTo>
                    <a:pt x="8" y="53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5" y="45"/>
                  </a:lnTo>
                  <a:lnTo>
                    <a:pt x="5" y="23"/>
                  </a:lnTo>
                  <a:lnTo>
                    <a:pt x="0" y="23"/>
                  </a:lnTo>
                  <a:lnTo>
                    <a:pt x="0" y="13"/>
                  </a:lnTo>
                  <a:lnTo>
                    <a:pt x="5" y="13"/>
                  </a:lnTo>
                  <a:lnTo>
                    <a:pt x="5" y="0"/>
                  </a:lnTo>
                  <a:lnTo>
                    <a:pt x="18" y="0"/>
                  </a:lnTo>
                  <a:lnTo>
                    <a:pt x="18" y="13"/>
                  </a:lnTo>
                  <a:lnTo>
                    <a:pt x="26" y="13"/>
                  </a:lnTo>
                  <a:lnTo>
                    <a:pt x="26" y="23"/>
                  </a:lnTo>
                  <a:lnTo>
                    <a:pt x="18" y="23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9" y="43"/>
                  </a:lnTo>
                  <a:lnTo>
                    <a:pt x="19" y="43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8" y="43"/>
                  </a:lnTo>
                  <a:lnTo>
                    <a:pt x="29" y="5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4"/>
            <p:cNvSpPr>
              <a:spLocks/>
            </p:cNvSpPr>
            <p:nvPr/>
          </p:nvSpPr>
          <p:spPr bwMode="auto">
            <a:xfrm>
              <a:off x="2750377" y="2529284"/>
              <a:ext cx="36513" cy="90488"/>
            </a:xfrm>
            <a:custGeom>
              <a:avLst/>
              <a:gdLst>
                <a:gd name="T0" fmla="*/ 0 w 23"/>
                <a:gd name="T1" fmla="*/ 0 h 57"/>
                <a:gd name="T2" fmla="*/ 14 w 23"/>
                <a:gd name="T3" fmla="*/ 0 h 57"/>
                <a:gd name="T4" fmla="*/ 14 w 23"/>
                <a:gd name="T5" fmla="*/ 43 h 57"/>
                <a:gd name="T6" fmla="*/ 14 w 23"/>
                <a:gd name="T7" fmla="*/ 43 h 57"/>
                <a:gd name="T8" fmla="*/ 14 w 23"/>
                <a:gd name="T9" fmla="*/ 46 h 57"/>
                <a:gd name="T10" fmla="*/ 17 w 23"/>
                <a:gd name="T11" fmla="*/ 48 h 57"/>
                <a:gd name="T12" fmla="*/ 17 w 23"/>
                <a:gd name="T13" fmla="*/ 48 h 57"/>
                <a:gd name="T14" fmla="*/ 18 w 23"/>
                <a:gd name="T15" fmla="*/ 48 h 57"/>
                <a:gd name="T16" fmla="*/ 18 w 23"/>
                <a:gd name="T17" fmla="*/ 48 h 57"/>
                <a:gd name="T18" fmla="*/ 22 w 23"/>
                <a:gd name="T19" fmla="*/ 46 h 57"/>
                <a:gd name="T20" fmla="*/ 23 w 23"/>
                <a:gd name="T21" fmla="*/ 56 h 57"/>
                <a:gd name="T22" fmla="*/ 23 w 23"/>
                <a:gd name="T23" fmla="*/ 56 h 57"/>
                <a:gd name="T24" fmla="*/ 17 w 23"/>
                <a:gd name="T25" fmla="*/ 57 h 57"/>
                <a:gd name="T26" fmla="*/ 17 w 23"/>
                <a:gd name="T27" fmla="*/ 57 h 57"/>
                <a:gd name="T28" fmla="*/ 12 w 23"/>
                <a:gd name="T29" fmla="*/ 57 h 57"/>
                <a:gd name="T30" fmla="*/ 12 w 23"/>
                <a:gd name="T31" fmla="*/ 57 h 57"/>
                <a:gd name="T32" fmla="*/ 7 w 23"/>
                <a:gd name="T33" fmla="*/ 57 h 57"/>
                <a:gd name="T34" fmla="*/ 4 w 23"/>
                <a:gd name="T35" fmla="*/ 56 h 57"/>
                <a:gd name="T36" fmla="*/ 4 w 23"/>
                <a:gd name="T37" fmla="*/ 56 h 57"/>
                <a:gd name="T38" fmla="*/ 0 w 23"/>
                <a:gd name="T39" fmla="*/ 53 h 57"/>
                <a:gd name="T40" fmla="*/ 0 w 23"/>
                <a:gd name="T41" fmla="*/ 48 h 57"/>
                <a:gd name="T42" fmla="*/ 0 w 23"/>
                <a:gd name="T4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57">
                  <a:moveTo>
                    <a:pt x="0" y="0"/>
                  </a:moveTo>
                  <a:lnTo>
                    <a:pt x="14" y="0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4" y="46"/>
                  </a:lnTo>
                  <a:lnTo>
                    <a:pt x="17" y="48"/>
                  </a:lnTo>
                  <a:lnTo>
                    <a:pt x="17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22" y="46"/>
                  </a:lnTo>
                  <a:lnTo>
                    <a:pt x="23" y="56"/>
                  </a:lnTo>
                  <a:lnTo>
                    <a:pt x="23" y="56"/>
                  </a:lnTo>
                  <a:lnTo>
                    <a:pt x="17" y="57"/>
                  </a:lnTo>
                  <a:lnTo>
                    <a:pt x="17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7" y="57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5"/>
            <p:cNvSpPr>
              <a:spLocks noEditPoints="1"/>
            </p:cNvSpPr>
            <p:nvPr/>
          </p:nvSpPr>
          <p:spPr bwMode="auto">
            <a:xfrm>
              <a:off x="2790065" y="2553097"/>
              <a:ext cx="71438" cy="66675"/>
            </a:xfrm>
            <a:custGeom>
              <a:avLst/>
              <a:gdLst>
                <a:gd name="T0" fmla="*/ 22 w 45"/>
                <a:gd name="T1" fmla="*/ 42 h 42"/>
                <a:gd name="T2" fmla="*/ 22 w 45"/>
                <a:gd name="T3" fmla="*/ 42 h 42"/>
                <a:gd name="T4" fmla="*/ 13 w 45"/>
                <a:gd name="T5" fmla="*/ 41 h 42"/>
                <a:gd name="T6" fmla="*/ 13 w 45"/>
                <a:gd name="T7" fmla="*/ 41 h 42"/>
                <a:gd name="T8" fmla="*/ 5 w 45"/>
                <a:gd name="T9" fmla="*/ 38 h 42"/>
                <a:gd name="T10" fmla="*/ 5 w 45"/>
                <a:gd name="T11" fmla="*/ 38 h 42"/>
                <a:gd name="T12" fmla="*/ 2 w 45"/>
                <a:gd name="T13" fmla="*/ 31 h 42"/>
                <a:gd name="T14" fmla="*/ 2 w 45"/>
                <a:gd name="T15" fmla="*/ 31 h 42"/>
                <a:gd name="T16" fmla="*/ 0 w 45"/>
                <a:gd name="T17" fmla="*/ 23 h 42"/>
                <a:gd name="T18" fmla="*/ 0 w 45"/>
                <a:gd name="T19" fmla="*/ 23 h 42"/>
                <a:gd name="T20" fmla="*/ 2 w 45"/>
                <a:gd name="T21" fmla="*/ 14 h 42"/>
                <a:gd name="T22" fmla="*/ 2 w 45"/>
                <a:gd name="T23" fmla="*/ 14 h 42"/>
                <a:gd name="T24" fmla="*/ 5 w 45"/>
                <a:gd name="T25" fmla="*/ 6 h 42"/>
                <a:gd name="T26" fmla="*/ 5 w 45"/>
                <a:gd name="T27" fmla="*/ 6 h 42"/>
                <a:gd name="T28" fmla="*/ 13 w 45"/>
                <a:gd name="T29" fmla="*/ 1 h 42"/>
                <a:gd name="T30" fmla="*/ 13 w 45"/>
                <a:gd name="T31" fmla="*/ 1 h 42"/>
                <a:gd name="T32" fmla="*/ 22 w 45"/>
                <a:gd name="T33" fmla="*/ 0 h 42"/>
                <a:gd name="T34" fmla="*/ 22 w 45"/>
                <a:gd name="T35" fmla="*/ 0 h 42"/>
                <a:gd name="T36" fmla="*/ 31 w 45"/>
                <a:gd name="T37" fmla="*/ 1 h 42"/>
                <a:gd name="T38" fmla="*/ 31 w 45"/>
                <a:gd name="T39" fmla="*/ 1 h 42"/>
                <a:gd name="T40" fmla="*/ 38 w 45"/>
                <a:gd name="T41" fmla="*/ 6 h 42"/>
                <a:gd name="T42" fmla="*/ 38 w 45"/>
                <a:gd name="T43" fmla="*/ 6 h 42"/>
                <a:gd name="T44" fmla="*/ 43 w 45"/>
                <a:gd name="T45" fmla="*/ 13 h 42"/>
                <a:gd name="T46" fmla="*/ 43 w 45"/>
                <a:gd name="T47" fmla="*/ 13 h 42"/>
                <a:gd name="T48" fmla="*/ 45 w 45"/>
                <a:gd name="T49" fmla="*/ 21 h 42"/>
                <a:gd name="T50" fmla="*/ 45 w 45"/>
                <a:gd name="T51" fmla="*/ 21 h 42"/>
                <a:gd name="T52" fmla="*/ 45 w 45"/>
                <a:gd name="T53" fmla="*/ 24 h 42"/>
                <a:gd name="T54" fmla="*/ 45 w 45"/>
                <a:gd name="T55" fmla="*/ 24 h 42"/>
                <a:gd name="T56" fmla="*/ 45 w 45"/>
                <a:gd name="T57" fmla="*/ 26 h 42"/>
                <a:gd name="T58" fmla="*/ 13 w 45"/>
                <a:gd name="T59" fmla="*/ 26 h 42"/>
                <a:gd name="T60" fmla="*/ 13 w 45"/>
                <a:gd name="T61" fmla="*/ 26 h 42"/>
                <a:gd name="T62" fmla="*/ 13 w 45"/>
                <a:gd name="T63" fmla="*/ 29 h 42"/>
                <a:gd name="T64" fmla="*/ 17 w 45"/>
                <a:gd name="T65" fmla="*/ 33 h 42"/>
                <a:gd name="T66" fmla="*/ 17 w 45"/>
                <a:gd name="T67" fmla="*/ 33 h 42"/>
                <a:gd name="T68" fmla="*/ 20 w 45"/>
                <a:gd name="T69" fmla="*/ 34 h 42"/>
                <a:gd name="T70" fmla="*/ 23 w 45"/>
                <a:gd name="T71" fmla="*/ 34 h 42"/>
                <a:gd name="T72" fmla="*/ 23 w 45"/>
                <a:gd name="T73" fmla="*/ 34 h 42"/>
                <a:gd name="T74" fmla="*/ 28 w 45"/>
                <a:gd name="T75" fmla="*/ 33 h 42"/>
                <a:gd name="T76" fmla="*/ 28 w 45"/>
                <a:gd name="T77" fmla="*/ 33 h 42"/>
                <a:gd name="T78" fmla="*/ 31 w 45"/>
                <a:gd name="T79" fmla="*/ 29 h 42"/>
                <a:gd name="T80" fmla="*/ 41 w 45"/>
                <a:gd name="T81" fmla="*/ 33 h 42"/>
                <a:gd name="T82" fmla="*/ 41 w 45"/>
                <a:gd name="T83" fmla="*/ 33 h 42"/>
                <a:gd name="T84" fmla="*/ 38 w 45"/>
                <a:gd name="T85" fmla="*/ 36 h 42"/>
                <a:gd name="T86" fmla="*/ 35 w 45"/>
                <a:gd name="T87" fmla="*/ 41 h 42"/>
                <a:gd name="T88" fmla="*/ 35 w 45"/>
                <a:gd name="T89" fmla="*/ 41 h 42"/>
                <a:gd name="T90" fmla="*/ 28 w 45"/>
                <a:gd name="T91" fmla="*/ 42 h 42"/>
                <a:gd name="T92" fmla="*/ 22 w 45"/>
                <a:gd name="T93" fmla="*/ 42 h 42"/>
                <a:gd name="T94" fmla="*/ 22 w 45"/>
                <a:gd name="T95" fmla="*/ 42 h 42"/>
                <a:gd name="T96" fmla="*/ 31 w 45"/>
                <a:gd name="T97" fmla="*/ 18 h 42"/>
                <a:gd name="T98" fmla="*/ 31 w 45"/>
                <a:gd name="T99" fmla="*/ 18 h 42"/>
                <a:gd name="T100" fmla="*/ 30 w 45"/>
                <a:gd name="T101" fmla="*/ 14 h 42"/>
                <a:gd name="T102" fmla="*/ 28 w 45"/>
                <a:gd name="T103" fmla="*/ 11 h 42"/>
                <a:gd name="T104" fmla="*/ 28 w 45"/>
                <a:gd name="T105" fmla="*/ 11 h 42"/>
                <a:gd name="T106" fmla="*/ 25 w 45"/>
                <a:gd name="T107" fmla="*/ 9 h 42"/>
                <a:gd name="T108" fmla="*/ 22 w 45"/>
                <a:gd name="T109" fmla="*/ 9 h 42"/>
                <a:gd name="T110" fmla="*/ 22 w 45"/>
                <a:gd name="T111" fmla="*/ 9 h 42"/>
                <a:gd name="T112" fmla="*/ 18 w 45"/>
                <a:gd name="T113" fmla="*/ 9 h 42"/>
                <a:gd name="T114" fmla="*/ 15 w 45"/>
                <a:gd name="T115" fmla="*/ 11 h 42"/>
                <a:gd name="T116" fmla="*/ 15 w 45"/>
                <a:gd name="T117" fmla="*/ 11 h 42"/>
                <a:gd name="T118" fmla="*/ 13 w 45"/>
                <a:gd name="T119" fmla="*/ 14 h 42"/>
                <a:gd name="T120" fmla="*/ 13 w 45"/>
                <a:gd name="T121" fmla="*/ 18 h 42"/>
                <a:gd name="T122" fmla="*/ 31 w 45"/>
                <a:gd name="T12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" h="42">
                  <a:moveTo>
                    <a:pt x="22" y="42"/>
                  </a:moveTo>
                  <a:lnTo>
                    <a:pt x="22" y="42"/>
                  </a:lnTo>
                  <a:lnTo>
                    <a:pt x="13" y="41"/>
                  </a:lnTo>
                  <a:lnTo>
                    <a:pt x="13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2" y="31"/>
                  </a:lnTo>
                  <a:lnTo>
                    <a:pt x="2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5" y="6"/>
                  </a:lnTo>
                  <a:lnTo>
                    <a:pt x="5" y="6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3" y="13"/>
                  </a:lnTo>
                  <a:lnTo>
                    <a:pt x="43" y="13"/>
                  </a:lnTo>
                  <a:lnTo>
                    <a:pt x="45" y="21"/>
                  </a:lnTo>
                  <a:lnTo>
                    <a:pt x="45" y="21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5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9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20" y="34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31" y="29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38" y="36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28" y="42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31" y="18"/>
                  </a:moveTo>
                  <a:lnTo>
                    <a:pt x="31" y="18"/>
                  </a:lnTo>
                  <a:lnTo>
                    <a:pt x="30" y="14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25" y="9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18" y="9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3" y="14"/>
                  </a:lnTo>
                  <a:lnTo>
                    <a:pt x="13" y="18"/>
                  </a:lnTo>
                  <a:lnTo>
                    <a:pt x="31" y="18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6"/>
            <p:cNvSpPr>
              <a:spLocks/>
            </p:cNvSpPr>
            <p:nvPr/>
          </p:nvSpPr>
          <p:spPr bwMode="auto">
            <a:xfrm>
              <a:off x="2459865" y="2248297"/>
              <a:ext cx="176213" cy="92075"/>
            </a:xfrm>
            <a:custGeom>
              <a:avLst/>
              <a:gdLst>
                <a:gd name="T0" fmla="*/ 98 w 111"/>
                <a:gd name="T1" fmla="*/ 5 h 58"/>
                <a:gd name="T2" fmla="*/ 98 w 111"/>
                <a:gd name="T3" fmla="*/ 5 h 58"/>
                <a:gd name="T4" fmla="*/ 74 w 111"/>
                <a:gd name="T5" fmla="*/ 0 h 58"/>
                <a:gd name="T6" fmla="*/ 74 w 111"/>
                <a:gd name="T7" fmla="*/ 0 h 58"/>
                <a:gd name="T8" fmla="*/ 71 w 111"/>
                <a:gd name="T9" fmla="*/ 2 h 58"/>
                <a:gd name="T10" fmla="*/ 71 w 111"/>
                <a:gd name="T11" fmla="*/ 2 h 58"/>
                <a:gd name="T12" fmla="*/ 65 w 111"/>
                <a:gd name="T13" fmla="*/ 7 h 58"/>
                <a:gd name="T14" fmla="*/ 56 w 111"/>
                <a:gd name="T15" fmla="*/ 7 h 58"/>
                <a:gd name="T16" fmla="*/ 48 w 111"/>
                <a:gd name="T17" fmla="*/ 5 h 58"/>
                <a:gd name="T18" fmla="*/ 40 w 111"/>
                <a:gd name="T19" fmla="*/ 0 h 58"/>
                <a:gd name="T20" fmla="*/ 40 w 111"/>
                <a:gd name="T21" fmla="*/ 0 h 58"/>
                <a:gd name="T22" fmla="*/ 36 w 111"/>
                <a:gd name="T23" fmla="*/ 0 h 58"/>
                <a:gd name="T24" fmla="*/ 36 w 111"/>
                <a:gd name="T25" fmla="*/ 0 h 58"/>
                <a:gd name="T26" fmla="*/ 25 w 111"/>
                <a:gd name="T27" fmla="*/ 2 h 58"/>
                <a:gd name="T28" fmla="*/ 17 w 111"/>
                <a:gd name="T29" fmla="*/ 5 h 58"/>
                <a:gd name="T30" fmla="*/ 17 w 111"/>
                <a:gd name="T31" fmla="*/ 5 h 58"/>
                <a:gd name="T32" fmla="*/ 10 w 111"/>
                <a:gd name="T33" fmla="*/ 8 h 58"/>
                <a:gd name="T34" fmla="*/ 5 w 111"/>
                <a:gd name="T35" fmla="*/ 13 h 58"/>
                <a:gd name="T36" fmla="*/ 2 w 111"/>
                <a:gd name="T37" fmla="*/ 20 h 58"/>
                <a:gd name="T38" fmla="*/ 0 w 111"/>
                <a:gd name="T39" fmla="*/ 27 h 58"/>
                <a:gd name="T40" fmla="*/ 2 w 111"/>
                <a:gd name="T41" fmla="*/ 27 h 58"/>
                <a:gd name="T42" fmla="*/ 2 w 111"/>
                <a:gd name="T43" fmla="*/ 27 h 58"/>
                <a:gd name="T44" fmla="*/ 17 w 111"/>
                <a:gd name="T45" fmla="*/ 30 h 58"/>
                <a:gd name="T46" fmla="*/ 30 w 111"/>
                <a:gd name="T47" fmla="*/ 35 h 58"/>
                <a:gd name="T48" fmla="*/ 36 w 111"/>
                <a:gd name="T49" fmla="*/ 38 h 58"/>
                <a:gd name="T50" fmla="*/ 40 w 111"/>
                <a:gd name="T51" fmla="*/ 43 h 58"/>
                <a:gd name="T52" fmla="*/ 43 w 111"/>
                <a:gd name="T53" fmla="*/ 50 h 58"/>
                <a:gd name="T54" fmla="*/ 46 w 111"/>
                <a:gd name="T55" fmla="*/ 58 h 58"/>
                <a:gd name="T56" fmla="*/ 46 w 111"/>
                <a:gd name="T57" fmla="*/ 58 h 58"/>
                <a:gd name="T58" fmla="*/ 61 w 111"/>
                <a:gd name="T59" fmla="*/ 58 h 58"/>
                <a:gd name="T60" fmla="*/ 76 w 111"/>
                <a:gd name="T61" fmla="*/ 58 h 58"/>
                <a:gd name="T62" fmla="*/ 91 w 111"/>
                <a:gd name="T63" fmla="*/ 55 h 58"/>
                <a:gd name="T64" fmla="*/ 106 w 111"/>
                <a:gd name="T65" fmla="*/ 51 h 58"/>
                <a:gd name="T66" fmla="*/ 106 w 111"/>
                <a:gd name="T67" fmla="*/ 51 h 58"/>
                <a:gd name="T68" fmla="*/ 109 w 111"/>
                <a:gd name="T69" fmla="*/ 50 h 58"/>
                <a:gd name="T70" fmla="*/ 111 w 111"/>
                <a:gd name="T71" fmla="*/ 48 h 58"/>
                <a:gd name="T72" fmla="*/ 111 w 111"/>
                <a:gd name="T73" fmla="*/ 45 h 58"/>
                <a:gd name="T74" fmla="*/ 111 w 111"/>
                <a:gd name="T75" fmla="*/ 45 h 58"/>
                <a:gd name="T76" fmla="*/ 111 w 111"/>
                <a:gd name="T77" fmla="*/ 32 h 58"/>
                <a:gd name="T78" fmla="*/ 111 w 111"/>
                <a:gd name="T79" fmla="*/ 22 h 58"/>
                <a:gd name="T80" fmla="*/ 109 w 111"/>
                <a:gd name="T81" fmla="*/ 17 h 58"/>
                <a:gd name="T82" fmla="*/ 106 w 111"/>
                <a:gd name="T83" fmla="*/ 12 h 58"/>
                <a:gd name="T84" fmla="*/ 102 w 111"/>
                <a:gd name="T85" fmla="*/ 8 h 58"/>
                <a:gd name="T86" fmla="*/ 98 w 111"/>
                <a:gd name="T87" fmla="*/ 5 h 58"/>
                <a:gd name="T88" fmla="*/ 98 w 111"/>
                <a:gd name="T89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1" h="58">
                  <a:moveTo>
                    <a:pt x="98" y="5"/>
                  </a:moveTo>
                  <a:lnTo>
                    <a:pt x="98" y="5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65" y="7"/>
                  </a:lnTo>
                  <a:lnTo>
                    <a:pt x="56" y="7"/>
                  </a:lnTo>
                  <a:lnTo>
                    <a:pt x="48" y="5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5" y="2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0" y="8"/>
                  </a:lnTo>
                  <a:lnTo>
                    <a:pt x="5" y="13"/>
                  </a:lnTo>
                  <a:lnTo>
                    <a:pt x="2" y="20"/>
                  </a:lnTo>
                  <a:lnTo>
                    <a:pt x="0" y="27"/>
                  </a:lnTo>
                  <a:lnTo>
                    <a:pt x="2" y="27"/>
                  </a:lnTo>
                  <a:lnTo>
                    <a:pt x="2" y="27"/>
                  </a:lnTo>
                  <a:lnTo>
                    <a:pt x="17" y="30"/>
                  </a:lnTo>
                  <a:lnTo>
                    <a:pt x="30" y="35"/>
                  </a:lnTo>
                  <a:lnTo>
                    <a:pt x="36" y="38"/>
                  </a:lnTo>
                  <a:lnTo>
                    <a:pt x="40" y="43"/>
                  </a:lnTo>
                  <a:lnTo>
                    <a:pt x="43" y="50"/>
                  </a:lnTo>
                  <a:lnTo>
                    <a:pt x="46" y="58"/>
                  </a:lnTo>
                  <a:lnTo>
                    <a:pt x="46" y="58"/>
                  </a:lnTo>
                  <a:lnTo>
                    <a:pt x="61" y="58"/>
                  </a:lnTo>
                  <a:lnTo>
                    <a:pt x="76" y="58"/>
                  </a:lnTo>
                  <a:lnTo>
                    <a:pt x="91" y="55"/>
                  </a:lnTo>
                  <a:lnTo>
                    <a:pt x="106" y="51"/>
                  </a:lnTo>
                  <a:lnTo>
                    <a:pt x="106" y="51"/>
                  </a:lnTo>
                  <a:lnTo>
                    <a:pt x="109" y="50"/>
                  </a:lnTo>
                  <a:lnTo>
                    <a:pt x="111" y="48"/>
                  </a:lnTo>
                  <a:lnTo>
                    <a:pt x="111" y="45"/>
                  </a:lnTo>
                  <a:lnTo>
                    <a:pt x="111" y="45"/>
                  </a:lnTo>
                  <a:lnTo>
                    <a:pt x="111" y="32"/>
                  </a:lnTo>
                  <a:lnTo>
                    <a:pt x="111" y="22"/>
                  </a:lnTo>
                  <a:lnTo>
                    <a:pt x="109" y="17"/>
                  </a:lnTo>
                  <a:lnTo>
                    <a:pt x="106" y="12"/>
                  </a:lnTo>
                  <a:lnTo>
                    <a:pt x="102" y="8"/>
                  </a:lnTo>
                  <a:lnTo>
                    <a:pt x="98" y="5"/>
                  </a:lnTo>
                  <a:lnTo>
                    <a:pt x="98" y="5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7"/>
            <p:cNvSpPr>
              <a:spLocks/>
            </p:cNvSpPr>
            <p:nvPr/>
          </p:nvSpPr>
          <p:spPr bwMode="auto">
            <a:xfrm>
              <a:off x="2189990" y="2248297"/>
              <a:ext cx="176213" cy="92075"/>
            </a:xfrm>
            <a:custGeom>
              <a:avLst/>
              <a:gdLst>
                <a:gd name="T0" fmla="*/ 111 w 111"/>
                <a:gd name="T1" fmla="*/ 25 h 58"/>
                <a:gd name="T2" fmla="*/ 111 w 111"/>
                <a:gd name="T3" fmla="*/ 25 h 58"/>
                <a:gd name="T4" fmla="*/ 109 w 111"/>
                <a:gd name="T5" fmla="*/ 18 h 58"/>
                <a:gd name="T6" fmla="*/ 106 w 111"/>
                <a:gd name="T7" fmla="*/ 12 h 58"/>
                <a:gd name="T8" fmla="*/ 103 w 111"/>
                <a:gd name="T9" fmla="*/ 8 h 58"/>
                <a:gd name="T10" fmla="*/ 98 w 111"/>
                <a:gd name="T11" fmla="*/ 5 h 58"/>
                <a:gd name="T12" fmla="*/ 98 w 111"/>
                <a:gd name="T13" fmla="*/ 5 h 58"/>
                <a:gd name="T14" fmla="*/ 74 w 111"/>
                <a:gd name="T15" fmla="*/ 0 h 58"/>
                <a:gd name="T16" fmla="*/ 74 w 111"/>
                <a:gd name="T17" fmla="*/ 0 h 58"/>
                <a:gd name="T18" fmla="*/ 71 w 111"/>
                <a:gd name="T19" fmla="*/ 2 h 58"/>
                <a:gd name="T20" fmla="*/ 71 w 111"/>
                <a:gd name="T21" fmla="*/ 2 h 58"/>
                <a:gd name="T22" fmla="*/ 63 w 111"/>
                <a:gd name="T23" fmla="*/ 5 h 58"/>
                <a:gd name="T24" fmla="*/ 56 w 111"/>
                <a:gd name="T25" fmla="*/ 7 h 58"/>
                <a:gd name="T26" fmla="*/ 48 w 111"/>
                <a:gd name="T27" fmla="*/ 5 h 58"/>
                <a:gd name="T28" fmla="*/ 40 w 111"/>
                <a:gd name="T29" fmla="*/ 0 h 58"/>
                <a:gd name="T30" fmla="*/ 40 w 111"/>
                <a:gd name="T31" fmla="*/ 0 h 58"/>
                <a:gd name="T32" fmla="*/ 37 w 111"/>
                <a:gd name="T33" fmla="*/ 0 h 58"/>
                <a:gd name="T34" fmla="*/ 37 w 111"/>
                <a:gd name="T35" fmla="*/ 0 h 58"/>
                <a:gd name="T36" fmla="*/ 37 w 111"/>
                <a:gd name="T37" fmla="*/ 0 h 58"/>
                <a:gd name="T38" fmla="*/ 37 w 111"/>
                <a:gd name="T39" fmla="*/ 0 h 58"/>
                <a:gd name="T40" fmla="*/ 25 w 111"/>
                <a:gd name="T41" fmla="*/ 2 h 58"/>
                <a:gd name="T42" fmla="*/ 15 w 111"/>
                <a:gd name="T43" fmla="*/ 5 h 58"/>
                <a:gd name="T44" fmla="*/ 15 w 111"/>
                <a:gd name="T45" fmla="*/ 5 h 58"/>
                <a:gd name="T46" fmla="*/ 10 w 111"/>
                <a:gd name="T47" fmla="*/ 8 h 58"/>
                <a:gd name="T48" fmla="*/ 5 w 111"/>
                <a:gd name="T49" fmla="*/ 12 h 58"/>
                <a:gd name="T50" fmla="*/ 4 w 111"/>
                <a:gd name="T51" fmla="*/ 17 h 58"/>
                <a:gd name="T52" fmla="*/ 2 w 111"/>
                <a:gd name="T53" fmla="*/ 20 h 58"/>
                <a:gd name="T54" fmla="*/ 0 w 111"/>
                <a:gd name="T55" fmla="*/ 32 h 58"/>
                <a:gd name="T56" fmla="*/ 2 w 111"/>
                <a:gd name="T57" fmla="*/ 43 h 58"/>
                <a:gd name="T58" fmla="*/ 2 w 111"/>
                <a:gd name="T59" fmla="*/ 43 h 58"/>
                <a:gd name="T60" fmla="*/ 2 w 111"/>
                <a:gd name="T61" fmla="*/ 46 h 58"/>
                <a:gd name="T62" fmla="*/ 2 w 111"/>
                <a:gd name="T63" fmla="*/ 46 h 58"/>
                <a:gd name="T64" fmla="*/ 2 w 111"/>
                <a:gd name="T65" fmla="*/ 50 h 58"/>
                <a:gd name="T66" fmla="*/ 5 w 111"/>
                <a:gd name="T67" fmla="*/ 51 h 58"/>
                <a:gd name="T68" fmla="*/ 5 w 111"/>
                <a:gd name="T69" fmla="*/ 51 h 58"/>
                <a:gd name="T70" fmla="*/ 20 w 111"/>
                <a:gd name="T71" fmla="*/ 55 h 58"/>
                <a:gd name="T72" fmla="*/ 35 w 111"/>
                <a:gd name="T73" fmla="*/ 58 h 58"/>
                <a:gd name="T74" fmla="*/ 50 w 111"/>
                <a:gd name="T75" fmla="*/ 58 h 58"/>
                <a:gd name="T76" fmla="*/ 66 w 111"/>
                <a:gd name="T77" fmla="*/ 58 h 58"/>
                <a:gd name="T78" fmla="*/ 66 w 111"/>
                <a:gd name="T79" fmla="*/ 58 h 58"/>
                <a:gd name="T80" fmla="*/ 68 w 111"/>
                <a:gd name="T81" fmla="*/ 50 h 58"/>
                <a:gd name="T82" fmla="*/ 73 w 111"/>
                <a:gd name="T83" fmla="*/ 45 h 58"/>
                <a:gd name="T84" fmla="*/ 78 w 111"/>
                <a:gd name="T85" fmla="*/ 38 h 58"/>
                <a:gd name="T86" fmla="*/ 83 w 111"/>
                <a:gd name="T87" fmla="*/ 35 h 58"/>
                <a:gd name="T88" fmla="*/ 96 w 111"/>
                <a:gd name="T89" fmla="*/ 28 h 58"/>
                <a:gd name="T90" fmla="*/ 111 w 111"/>
                <a:gd name="T91" fmla="*/ 25 h 58"/>
                <a:gd name="T92" fmla="*/ 111 w 111"/>
                <a:gd name="T93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1" h="58">
                  <a:moveTo>
                    <a:pt x="111" y="25"/>
                  </a:moveTo>
                  <a:lnTo>
                    <a:pt x="111" y="25"/>
                  </a:lnTo>
                  <a:lnTo>
                    <a:pt x="109" y="18"/>
                  </a:lnTo>
                  <a:lnTo>
                    <a:pt x="106" y="12"/>
                  </a:lnTo>
                  <a:lnTo>
                    <a:pt x="103" y="8"/>
                  </a:lnTo>
                  <a:lnTo>
                    <a:pt x="98" y="5"/>
                  </a:lnTo>
                  <a:lnTo>
                    <a:pt x="98" y="5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63" y="5"/>
                  </a:lnTo>
                  <a:lnTo>
                    <a:pt x="56" y="7"/>
                  </a:lnTo>
                  <a:lnTo>
                    <a:pt x="48" y="5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5" y="2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0" y="8"/>
                  </a:lnTo>
                  <a:lnTo>
                    <a:pt x="5" y="12"/>
                  </a:lnTo>
                  <a:lnTo>
                    <a:pt x="4" y="17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50"/>
                  </a:lnTo>
                  <a:lnTo>
                    <a:pt x="5" y="51"/>
                  </a:lnTo>
                  <a:lnTo>
                    <a:pt x="5" y="51"/>
                  </a:lnTo>
                  <a:lnTo>
                    <a:pt x="20" y="55"/>
                  </a:lnTo>
                  <a:lnTo>
                    <a:pt x="35" y="58"/>
                  </a:lnTo>
                  <a:lnTo>
                    <a:pt x="50" y="58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8" y="50"/>
                  </a:lnTo>
                  <a:lnTo>
                    <a:pt x="73" y="45"/>
                  </a:lnTo>
                  <a:lnTo>
                    <a:pt x="78" y="38"/>
                  </a:lnTo>
                  <a:lnTo>
                    <a:pt x="83" y="35"/>
                  </a:lnTo>
                  <a:lnTo>
                    <a:pt x="96" y="28"/>
                  </a:lnTo>
                  <a:lnTo>
                    <a:pt x="111" y="25"/>
                  </a:lnTo>
                  <a:lnTo>
                    <a:pt x="111" y="25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8"/>
            <p:cNvSpPr>
              <a:spLocks/>
            </p:cNvSpPr>
            <p:nvPr/>
          </p:nvSpPr>
          <p:spPr bwMode="auto">
            <a:xfrm>
              <a:off x="2237615" y="2133997"/>
              <a:ext cx="77788" cy="112713"/>
            </a:xfrm>
            <a:custGeom>
              <a:avLst/>
              <a:gdLst>
                <a:gd name="T0" fmla="*/ 2 w 49"/>
                <a:gd name="T1" fmla="*/ 41 h 71"/>
                <a:gd name="T2" fmla="*/ 2 w 49"/>
                <a:gd name="T3" fmla="*/ 41 h 71"/>
                <a:gd name="T4" fmla="*/ 5 w 49"/>
                <a:gd name="T5" fmla="*/ 52 h 71"/>
                <a:gd name="T6" fmla="*/ 11 w 49"/>
                <a:gd name="T7" fmla="*/ 62 h 71"/>
                <a:gd name="T8" fmla="*/ 18 w 49"/>
                <a:gd name="T9" fmla="*/ 67 h 71"/>
                <a:gd name="T10" fmla="*/ 21 w 49"/>
                <a:gd name="T11" fmla="*/ 69 h 71"/>
                <a:gd name="T12" fmla="*/ 26 w 49"/>
                <a:gd name="T13" fmla="*/ 71 h 71"/>
                <a:gd name="T14" fmla="*/ 26 w 49"/>
                <a:gd name="T15" fmla="*/ 71 h 71"/>
                <a:gd name="T16" fmla="*/ 26 w 49"/>
                <a:gd name="T17" fmla="*/ 71 h 71"/>
                <a:gd name="T18" fmla="*/ 26 w 49"/>
                <a:gd name="T19" fmla="*/ 71 h 71"/>
                <a:gd name="T20" fmla="*/ 30 w 49"/>
                <a:gd name="T21" fmla="*/ 69 h 71"/>
                <a:gd name="T22" fmla="*/ 35 w 49"/>
                <a:gd name="T23" fmla="*/ 67 h 71"/>
                <a:gd name="T24" fmla="*/ 40 w 49"/>
                <a:gd name="T25" fmla="*/ 62 h 71"/>
                <a:gd name="T26" fmla="*/ 46 w 49"/>
                <a:gd name="T27" fmla="*/ 52 h 71"/>
                <a:gd name="T28" fmla="*/ 49 w 49"/>
                <a:gd name="T29" fmla="*/ 41 h 71"/>
                <a:gd name="T30" fmla="*/ 49 w 49"/>
                <a:gd name="T31" fmla="*/ 41 h 71"/>
                <a:gd name="T32" fmla="*/ 49 w 49"/>
                <a:gd name="T33" fmla="*/ 33 h 71"/>
                <a:gd name="T34" fmla="*/ 49 w 49"/>
                <a:gd name="T35" fmla="*/ 24 h 71"/>
                <a:gd name="T36" fmla="*/ 48 w 49"/>
                <a:gd name="T37" fmla="*/ 14 h 71"/>
                <a:gd name="T38" fmla="*/ 43 w 49"/>
                <a:gd name="T39" fmla="*/ 8 h 71"/>
                <a:gd name="T40" fmla="*/ 43 w 49"/>
                <a:gd name="T41" fmla="*/ 8 h 71"/>
                <a:gd name="T42" fmla="*/ 40 w 49"/>
                <a:gd name="T43" fmla="*/ 5 h 71"/>
                <a:gd name="T44" fmla="*/ 36 w 49"/>
                <a:gd name="T45" fmla="*/ 1 h 71"/>
                <a:gd name="T46" fmla="*/ 25 w 49"/>
                <a:gd name="T47" fmla="*/ 0 h 71"/>
                <a:gd name="T48" fmla="*/ 25 w 49"/>
                <a:gd name="T49" fmla="*/ 0 h 71"/>
                <a:gd name="T50" fmla="*/ 20 w 49"/>
                <a:gd name="T51" fmla="*/ 1 h 71"/>
                <a:gd name="T52" fmla="*/ 15 w 49"/>
                <a:gd name="T53" fmla="*/ 1 h 71"/>
                <a:gd name="T54" fmla="*/ 10 w 49"/>
                <a:gd name="T55" fmla="*/ 5 h 71"/>
                <a:gd name="T56" fmla="*/ 7 w 49"/>
                <a:gd name="T57" fmla="*/ 8 h 71"/>
                <a:gd name="T58" fmla="*/ 7 w 49"/>
                <a:gd name="T59" fmla="*/ 8 h 71"/>
                <a:gd name="T60" fmla="*/ 3 w 49"/>
                <a:gd name="T61" fmla="*/ 14 h 71"/>
                <a:gd name="T62" fmla="*/ 0 w 49"/>
                <a:gd name="T63" fmla="*/ 21 h 71"/>
                <a:gd name="T64" fmla="*/ 0 w 49"/>
                <a:gd name="T65" fmla="*/ 31 h 71"/>
                <a:gd name="T66" fmla="*/ 2 w 49"/>
                <a:gd name="T67" fmla="*/ 41 h 71"/>
                <a:gd name="T68" fmla="*/ 2 w 49"/>
                <a:gd name="T69" fmla="*/ 4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71">
                  <a:moveTo>
                    <a:pt x="2" y="41"/>
                  </a:moveTo>
                  <a:lnTo>
                    <a:pt x="2" y="41"/>
                  </a:lnTo>
                  <a:lnTo>
                    <a:pt x="5" y="52"/>
                  </a:lnTo>
                  <a:lnTo>
                    <a:pt x="11" y="62"/>
                  </a:lnTo>
                  <a:lnTo>
                    <a:pt x="18" y="67"/>
                  </a:lnTo>
                  <a:lnTo>
                    <a:pt x="21" y="69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30" y="69"/>
                  </a:lnTo>
                  <a:lnTo>
                    <a:pt x="35" y="67"/>
                  </a:lnTo>
                  <a:lnTo>
                    <a:pt x="40" y="62"/>
                  </a:lnTo>
                  <a:lnTo>
                    <a:pt x="46" y="52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33"/>
                  </a:lnTo>
                  <a:lnTo>
                    <a:pt x="49" y="24"/>
                  </a:lnTo>
                  <a:lnTo>
                    <a:pt x="48" y="14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40" y="5"/>
                  </a:lnTo>
                  <a:lnTo>
                    <a:pt x="3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5" y="1"/>
                  </a:lnTo>
                  <a:lnTo>
                    <a:pt x="10" y="5"/>
                  </a:lnTo>
                  <a:lnTo>
                    <a:pt x="7" y="8"/>
                  </a:lnTo>
                  <a:lnTo>
                    <a:pt x="7" y="8"/>
                  </a:lnTo>
                  <a:lnTo>
                    <a:pt x="3" y="14"/>
                  </a:lnTo>
                  <a:lnTo>
                    <a:pt x="0" y="21"/>
                  </a:lnTo>
                  <a:lnTo>
                    <a:pt x="0" y="31"/>
                  </a:lnTo>
                  <a:lnTo>
                    <a:pt x="2" y="41"/>
                  </a:lnTo>
                  <a:lnTo>
                    <a:pt x="2" y="4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9"/>
            <p:cNvSpPr>
              <a:spLocks/>
            </p:cNvSpPr>
            <p:nvPr/>
          </p:nvSpPr>
          <p:spPr bwMode="auto">
            <a:xfrm>
              <a:off x="2507490" y="2133997"/>
              <a:ext cx="77788" cy="112713"/>
            </a:xfrm>
            <a:custGeom>
              <a:avLst/>
              <a:gdLst>
                <a:gd name="T0" fmla="*/ 2 w 49"/>
                <a:gd name="T1" fmla="*/ 41 h 71"/>
                <a:gd name="T2" fmla="*/ 2 w 49"/>
                <a:gd name="T3" fmla="*/ 41 h 71"/>
                <a:gd name="T4" fmla="*/ 6 w 49"/>
                <a:gd name="T5" fmla="*/ 52 h 71"/>
                <a:gd name="T6" fmla="*/ 11 w 49"/>
                <a:gd name="T7" fmla="*/ 62 h 71"/>
                <a:gd name="T8" fmla="*/ 18 w 49"/>
                <a:gd name="T9" fmla="*/ 67 h 71"/>
                <a:gd name="T10" fmla="*/ 23 w 49"/>
                <a:gd name="T11" fmla="*/ 69 h 71"/>
                <a:gd name="T12" fmla="*/ 26 w 49"/>
                <a:gd name="T13" fmla="*/ 71 h 71"/>
                <a:gd name="T14" fmla="*/ 26 w 49"/>
                <a:gd name="T15" fmla="*/ 71 h 71"/>
                <a:gd name="T16" fmla="*/ 26 w 49"/>
                <a:gd name="T17" fmla="*/ 71 h 71"/>
                <a:gd name="T18" fmla="*/ 26 w 49"/>
                <a:gd name="T19" fmla="*/ 71 h 71"/>
                <a:gd name="T20" fmla="*/ 31 w 49"/>
                <a:gd name="T21" fmla="*/ 69 h 71"/>
                <a:gd name="T22" fmla="*/ 35 w 49"/>
                <a:gd name="T23" fmla="*/ 67 h 71"/>
                <a:gd name="T24" fmla="*/ 41 w 49"/>
                <a:gd name="T25" fmla="*/ 62 h 71"/>
                <a:gd name="T26" fmla="*/ 46 w 49"/>
                <a:gd name="T27" fmla="*/ 52 h 71"/>
                <a:gd name="T28" fmla="*/ 49 w 49"/>
                <a:gd name="T29" fmla="*/ 41 h 71"/>
                <a:gd name="T30" fmla="*/ 49 w 49"/>
                <a:gd name="T31" fmla="*/ 41 h 71"/>
                <a:gd name="T32" fmla="*/ 49 w 49"/>
                <a:gd name="T33" fmla="*/ 33 h 71"/>
                <a:gd name="T34" fmla="*/ 49 w 49"/>
                <a:gd name="T35" fmla="*/ 24 h 71"/>
                <a:gd name="T36" fmla="*/ 48 w 49"/>
                <a:gd name="T37" fmla="*/ 14 h 71"/>
                <a:gd name="T38" fmla="*/ 43 w 49"/>
                <a:gd name="T39" fmla="*/ 8 h 71"/>
                <a:gd name="T40" fmla="*/ 43 w 49"/>
                <a:gd name="T41" fmla="*/ 8 h 71"/>
                <a:gd name="T42" fmla="*/ 39 w 49"/>
                <a:gd name="T43" fmla="*/ 5 h 71"/>
                <a:gd name="T44" fmla="*/ 36 w 49"/>
                <a:gd name="T45" fmla="*/ 1 h 71"/>
                <a:gd name="T46" fmla="*/ 26 w 49"/>
                <a:gd name="T47" fmla="*/ 0 h 71"/>
                <a:gd name="T48" fmla="*/ 26 w 49"/>
                <a:gd name="T49" fmla="*/ 0 h 71"/>
                <a:gd name="T50" fmla="*/ 25 w 49"/>
                <a:gd name="T51" fmla="*/ 0 h 71"/>
                <a:gd name="T52" fmla="*/ 25 w 49"/>
                <a:gd name="T53" fmla="*/ 0 h 71"/>
                <a:gd name="T54" fmla="*/ 20 w 49"/>
                <a:gd name="T55" fmla="*/ 1 h 71"/>
                <a:gd name="T56" fmla="*/ 15 w 49"/>
                <a:gd name="T57" fmla="*/ 3 h 71"/>
                <a:gd name="T58" fmla="*/ 10 w 49"/>
                <a:gd name="T59" fmla="*/ 5 h 71"/>
                <a:gd name="T60" fmla="*/ 6 w 49"/>
                <a:gd name="T61" fmla="*/ 8 h 71"/>
                <a:gd name="T62" fmla="*/ 6 w 49"/>
                <a:gd name="T63" fmla="*/ 8 h 71"/>
                <a:gd name="T64" fmla="*/ 3 w 49"/>
                <a:gd name="T65" fmla="*/ 14 h 71"/>
                <a:gd name="T66" fmla="*/ 2 w 49"/>
                <a:gd name="T67" fmla="*/ 23 h 71"/>
                <a:gd name="T68" fmla="*/ 0 w 49"/>
                <a:gd name="T69" fmla="*/ 31 h 71"/>
                <a:gd name="T70" fmla="*/ 2 w 49"/>
                <a:gd name="T71" fmla="*/ 41 h 71"/>
                <a:gd name="T72" fmla="*/ 2 w 49"/>
                <a:gd name="T73" fmla="*/ 4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" h="71">
                  <a:moveTo>
                    <a:pt x="2" y="41"/>
                  </a:moveTo>
                  <a:lnTo>
                    <a:pt x="2" y="41"/>
                  </a:lnTo>
                  <a:lnTo>
                    <a:pt x="6" y="52"/>
                  </a:lnTo>
                  <a:lnTo>
                    <a:pt x="11" y="62"/>
                  </a:lnTo>
                  <a:lnTo>
                    <a:pt x="18" y="67"/>
                  </a:lnTo>
                  <a:lnTo>
                    <a:pt x="23" y="69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31" y="69"/>
                  </a:lnTo>
                  <a:lnTo>
                    <a:pt x="35" y="67"/>
                  </a:lnTo>
                  <a:lnTo>
                    <a:pt x="41" y="62"/>
                  </a:lnTo>
                  <a:lnTo>
                    <a:pt x="46" y="52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33"/>
                  </a:lnTo>
                  <a:lnTo>
                    <a:pt x="49" y="24"/>
                  </a:lnTo>
                  <a:lnTo>
                    <a:pt x="48" y="14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39" y="5"/>
                  </a:lnTo>
                  <a:lnTo>
                    <a:pt x="36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5" y="3"/>
                  </a:lnTo>
                  <a:lnTo>
                    <a:pt x="10" y="5"/>
                  </a:lnTo>
                  <a:lnTo>
                    <a:pt x="6" y="8"/>
                  </a:lnTo>
                  <a:lnTo>
                    <a:pt x="6" y="8"/>
                  </a:lnTo>
                  <a:lnTo>
                    <a:pt x="3" y="14"/>
                  </a:lnTo>
                  <a:lnTo>
                    <a:pt x="2" y="23"/>
                  </a:lnTo>
                  <a:lnTo>
                    <a:pt x="0" y="31"/>
                  </a:lnTo>
                  <a:lnTo>
                    <a:pt x="2" y="41"/>
                  </a:lnTo>
                  <a:lnTo>
                    <a:pt x="2" y="4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0"/>
            <p:cNvSpPr>
              <a:spLocks/>
            </p:cNvSpPr>
            <p:nvPr/>
          </p:nvSpPr>
          <p:spPr bwMode="auto">
            <a:xfrm>
              <a:off x="2363027" y="2156222"/>
              <a:ext cx="100013" cy="139700"/>
            </a:xfrm>
            <a:custGeom>
              <a:avLst/>
              <a:gdLst>
                <a:gd name="T0" fmla="*/ 33 w 63"/>
                <a:gd name="T1" fmla="*/ 88 h 88"/>
                <a:gd name="T2" fmla="*/ 33 w 63"/>
                <a:gd name="T3" fmla="*/ 88 h 88"/>
                <a:gd name="T4" fmla="*/ 33 w 63"/>
                <a:gd name="T5" fmla="*/ 88 h 88"/>
                <a:gd name="T6" fmla="*/ 33 w 63"/>
                <a:gd name="T7" fmla="*/ 88 h 88"/>
                <a:gd name="T8" fmla="*/ 38 w 63"/>
                <a:gd name="T9" fmla="*/ 88 h 88"/>
                <a:gd name="T10" fmla="*/ 43 w 63"/>
                <a:gd name="T11" fmla="*/ 85 h 88"/>
                <a:gd name="T12" fmla="*/ 46 w 63"/>
                <a:gd name="T13" fmla="*/ 83 h 88"/>
                <a:gd name="T14" fmla="*/ 51 w 63"/>
                <a:gd name="T15" fmla="*/ 78 h 88"/>
                <a:gd name="T16" fmla="*/ 58 w 63"/>
                <a:gd name="T17" fmla="*/ 66 h 88"/>
                <a:gd name="T18" fmla="*/ 61 w 63"/>
                <a:gd name="T19" fmla="*/ 50 h 88"/>
                <a:gd name="T20" fmla="*/ 61 w 63"/>
                <a:gd name="T21" fmla="*/ 50 h 88"/>
                <a:gd name="T22" fmla="*/ 63 w 63"/>
                <a:gd name="T23" fmla="*/ 42 h 88"/>
                <a:gd name="T24" fmla="*/ 63 w 63"/>
                <a:gd name="T25" fmla="*/ 30 h 88"/>
                <a:gd name="T26" fmla="*/ 60 w 63"/>
                <a:gd name="T27" fmla="*/ 19 h 88"/>
                <a:gd name="T28" fmla="*/ 58 w 63"/>
                <a:gd name="T29" fmla="*/ 14 h 88"/>
                <a:gd name="T30" fmla="*/ 55 w 63"/>
                <a:gd name="T31" fmla="*/ 9 h 88"/>
                <a:gd name="T32" fmla="*/ 55 w 63"/>
                <a:gd name="T33" fmla="*/ 9 h 88"/>
                <a:gd name="T34" fmla="*/ 50 w 63"/>
                <a:gd name="T35" fmla="*/ 5 h 88"/>
                <a:gd name="T36" fmla="*/ 45 w 63"/>
                <a:gd name="T37" fmla="*/ 2 h 88"/>
                <a:gd name="T38" fmla="*/ 38 w 63"/>
                <a:gd name="T39" fmla="*/ 0 h 88"/>
                <a:gd name="T40" fmla="*/ 31 w 63"/>
                <a:gd name="T41" fmla="*/ 0 h 88"/>
                <a:gd name="T42" fmla="*/ 31 w 63"/>
                <a:gd name="T43" fmla="*/ 0 h 88"/>
                <a:gd name="T44" fmla="*/ 31 w 63"/>
                <a:gd name="T45" fmla="*/ 0 h 88"/>
                <a:gd name="T46" fmla="*/ 31 w 63"/>
                <a:gd name="T47" fmla="*/ 0 h 88"/>
                <a:gd name="T48" fmla="*/ 25 w 63"/>
                <a:gd name="T49" fmla="*/ 0 h 88"/>
                <a:gd name="T50" fmla="*/ 18 w 63"/>
                <a:gd name="T51" fmla="*/ 2 h 88"/>
                <a:gd name="T52" fmla="*/ 12 w 63"/>
                <a:gd name="T53" fmla="*/ 5 h 88"/>
                <a:gd name="T54" fmla="*/ 8 w 63"/>
                <a:gd name="T55" fmla="*/ 10 h 88"/>
                <a:gd name="T56" fmla="*/ 8 w 63"/>
                <a:gd name="T57" fmla="*/ 10 h 88"/>
                <a:gd name="T58" fmla="*/ 3 w 63"/>
                <a:gd name="T59" fmla="*/ 19 h 88"/>
                <a:gd name="T60" fmla="*/ 0 w 63"/>
                <a:gd name="T61" fmla="*/ 27 h 88"/>
                <a:gd name="T62" fmla="*/ 0 w 63"/>
                <a:gd name="T63" fmla="*/ 38 h 88"/>
                <a:gd name="T64" fmla="*/ 2 w 63"/>
                <a:gd name="T65" fmla="*/ 50 h 88"/>
                <a:gd name="T66" fmla="*/ 2 w 63"/>
                <a:gd name="T67" fmla="*/ 50 h 88"/>
                <a:gd name="T68" fmla="*/ 7 w 63"/>
                <a:gd name="T69" fmla="*/ 66 h 88"/>
                <a:gd name="T70" fmla="*/ 13 w 63"/>
                <a:gd name="T71" fmla="*/ 78 h 88"/>
                <a:gd name="T72" fmla="*/ 18 w 63"/>
                <a:gd name="T73" fmla="*/ 81 h 88"/>
                <a:gd name="T74" fmla="*/ 23 w 63"/>
                <a:gd name="T75" fmla="*/ 85 h 88"/>
                <a:gd name="T76" fmla="*/ 28 w 63"/>
                <a:gd name="T77" fmla="*/ 88 h 88"/>
                <a:gd name="T78" fmla="*/ 33 w 63"/>
                <a:gd name="T79" fmla="*/ 88 h 88"/>
                <a:gd name="T80" fmla="*/ 33 w 63"/>
                <a:gd name="T8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3" h="88">
                  <a:moveTo>
                    <a:pt x="33" y="88"/>
                  </a:move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8" y="88"/>
                  </a:lnTo>
                  <a:lnTo>
                    <a:pt x="43" y="85"/>
                  </a:lnTo>
                  <a:lnTo>
                    <a:pt x="46" y="83"/>
                  </a:lnTo>
                  <a:lnTo>
                    <a:pt x="51" y="78"/>
                  </a:lnTo>
                  <a:lnTo>
                    <a:pt x="58" y="66"/>
                  </a:lnTo>
                  <a:lnTo>
                    <a:pt x="61" y="50"/>
                  </a:lnTo>
                  <a:lnTo>
                    <a:pt x="61" y="50"/>
                  </a:lnTo>
                  <a:lnTo>
                    <a:pt x="63" y="42"/>
                  </a:lnTo>
                  <a:lnTo>
                    <a:pt x="63" y="30"/>
                  </a:lnTo>
                  <a:lnTo>
                    <a:pt x="60" y="19"/>
                  </a:lnTo>
                  <a:lnTo>
                    <a:pt x="58" y="14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0" y="5"/>
                  </a:lnTo>
                  <a:lnTo>
                    <a:pt x="45" y="2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5" y="0"/>
                  </a:lnTo>
                  <a:lnTo>
                    <a:pt x="18" y="2"/>
                  </a:lnTo>
                  <a:lnTo>
                    <a:pt x="12" y="5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3" y="19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7" y="66"/>
                  </a:lnTo>
                  <a:lnTo>
                    <a:pt x="13" y="78"/>
                  </a:lnTo>
                  <a:lnTo>
                    <a:pt x="18" y="81"/>
                  </a:lnTo>
                  <a:lnTo>
                    <a:pt x="23" y="85"/>
                  </a:lnTo>
                  <a:lnTo>
                    <a:pt x="28" y="88"/>
                  </a:lnTo>
                  <a:lnTo>
                    <a:pt x="33" y="88"/>
                  </a:lnTo>
                  <a:lnTo>
                    <a:pt x="33" y="88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1"/>
            <p:cNvSpPr>
              <a:spLocks/>
            </p:cNvSpPr>
            <p:nvPr/>
          </p:nvSpPr>
          <p:spPr bwMode="auto">
            <a:xfrm>
              <a:off x="2302702" y="2299097"/>
              <a:ext cx="220663" cy="117475"/>
            </a:xfrm>
            <a:custGeom>
              <a:avLst/>
              <a:gdLst>
                <a:gd name="T0" fmla="*/ 122 w 139"/>
                <a:gd name="T1" fmla="*/ 8 h 74"/>
                <a:gd name="T2" fmla="*/ 122 w 139"/>
                <a:gd name="T3" fmla="*/ 8 h 74"/>
                <a:gd name="T4" fmla="*/ 93 w 139"/>
                <a:gd name="T5" fmla="*/ 1 h 74"/>
                <a:gd name="T6" fmla="*/ 93 w 139"/>
                <a:gd name="T7" fmla="*/ 1 h 74"/>
                <a:gd name="T8" fmla="*/ 89 w 139"/>
                <a:gd name="T9" fmla="*/ 1 h 74"/>
                <a:gd name="T10" fmla="*/ 89 w 139"/>
                <a:gd name="T11" fmla="*/ 1 h 74"/>
                <a:gd name="T12" fmla="*/ 79 w 139"/>
                <a:gd name="T13" fmla="*/ 8 h 74"/>
                <a:gd name="T14" fmla="*/ 69 w 139"/>
                <a:gd name="T15" fmla="*/ 9 h 74"/>
                <a:gd name="T16" fmla="*/ 60 w 139"/>
                <a:gd name="T17" fmla="*/ 6 h 74"/>
                <a:gd name="T18" fmla="*/ 50 w 139"/>
                <a:gd name="T19" fmla="*/ 1 h 74"/>
                <a:gd name="T20" fmla="*/ 50 w 139"/>
                <a:gd name="T21" fmla="*/ 1 h 74"/>
                <a:gd name="T22" fmla="*/ 46 w 139"/>
                <a:gd name="T23" fmla="*/ 0 h 74"/>
                <a:gd name="T24" fmla="*/ 46 w 139"/>
                <a:gd name="T25" fmla="*/ 0 h 74"/>
                <a:gd name="T26" fmla="*/ 46 w 139"/>
                <a:gd name="T27" fmla="*/ 0 h 74"/>
                <a:gd name="T28" fmla="*/ 46 w 139"/>
                <a:gd name="T29" fmla="*/ 0 h 74"/>
                <a:gd name="T30" fmla="*/ 32 w 139"/>
                <a:gd name="T31" fmla="*/ 3 h 74"/>
                <a:gd name="T32" fmla="*/ 20 w 139"/>
                <a:gd name="T33" fmla="*/ 6 h 74"/>
                <a:gd name="T34" fmla="*/ 20 w 139"/>
                <a:gd name="T35" fmla="*/ 6 h 74"/>
                <a:gd name="T36" fmla="*/ 13 w 139"/>
                <a:gd name="T37" fmla="*/ 11 h 74"/>
                <a:gd name="T38" fmla="*/ 8 w 139"/>
                <a:gd name="T39" fmla="*/ 14 h 74"/>
                <a:gd name="T40" fmla="*/ 3 w 139"/>
                <a:gd name="T41" fmla="*/ 21 h 74"/>
                <a:gd name="T42" fmla="*/ 2 w 139"/>
                <a:gd name="T43" fmla="*/ 26 h 74"/>
                <a:gd name="T44" fmla="*/ 0 w 139"/>
                <a:gd name="T45" fmla="*/ 39 h 74"/>
                <a:gd name="T46" fmla="*/ 2 w 139"/>
                <a:gd name="T47" fmla="*/ 54 h 74"/>
                <a:gd name="T48" fmla="*/ 2 w 139"/>
                <a:gd name="T49" fmla="*/ 54 h 74"/>
                <a:gd name="T50" fmla="*/ 2 w 139"/>
                <a:gd name="T51" fmla="*/ 59 h 74"/>
                <a:gd name="T52" fmla="*/ 2 w 139"/>
                <a:gd name="T53" fmla="*/ 59 h 74"/>
                <a:gd name="T54" fmla="*/ 3 w 139"/>
                <a:gd name="T55" fmla="*/ 62 h 74"/>
                <a:gd name="T56" fmla="*/ 8 w 139"/>
                <a:gd name="T57" fmla="*/ 64 h 74"/>
                <a:gd name="T58" fmla="*/ 8 w 139"/>
                <a:gd name="T59" fmla="*/ 64 h 74"/>
                <a:gd name="T60" fmla="*/ 23 w 139"/>
                <a:gd name="T61" fmla="*/ 67 h 74"/>
                <a:gd name="T62" fmla="*/ 38 w 139"/>
                <a:gd name="T63" fmla="*/ 70 h 74"/>
                <a:gd name="T64" fmla="*/ 53 w 139"/>
                <a:gd name="T65" fmla="*/ 72 h 74"/>
                <a:gd name="T66" fmla="*/ 68 w 139"/>
                <a:gd name="T67" fmla="*/ 74 h 74"/>
                <a:gd name="T68" fmla="*/ 84 w 139"/>
                <a:gd name="T69" fmla="*/ 72 h 74"/>
                <a:gd name="T70" fmla="*/ 101 w 139"/>
                <a:gd name="T71" fmla="*/ 70 h 74"/>
                <a:gd name="T72" fmla="*/ 116 w 139"/>
                <a:gd name="T73" fmla="*/ 67 h 74"/>
                <a:gd name="T74" fmla="*/ 132 w 139"/>
                <a:gd name="T75" fmla="*/ 64 h 74"/>
                <a:gd name="T76" fmla="*/ 132 w 139"/>
                <a:gd name="T77" fmla="*/ 64 h 74"/>
                <a:gd name="T78" fmla="*/ 137 w 139"/>
                <a:gd name="T79" fmla="*/ 61 h 74"/>
                <a:gd name="T80" fmla="*/ 137 w 139"/>
                <a:gd name="T81" fmla="*/ 59 h 74"/>
                <a:gd name="T82" fmla="*/ 139 w 139"/>
                <a:gd name="T83" fmla="*/ 56 h 74"/>
                <a:gd name="T84" fmla="*/ 139 w 139"/>
                <a:gd name="T85" fmla="*/ 56 h 74"/>
                <a:gd name="T86" fmla="*/ 139 w 139"/>
                <a:gd name="T87" fmla="*/ 41 h 74"/>
                <a:gd name="T88" fmla="*/ 137 w 139"/>
                <a:gd name="T89" fmla="*/ 26 h 74"/>
                <a:gd name="T90" fmla="*/ 135 w 139"/>
                <a:gd name="T91" fmla="*/ 19 h 74"/>
                <a:gd name="T92" fmla="*/ 132 w 139"/>
                <a:gd name="T93" fmla="*/ 14 h 74"/>
                <a:gd name="T94" fmla="*/ 129 w 139"/>
                <a:gd name="T95" fmla="*/ 9 h 74"/>
                <a:gd name="T96" fmla="*/ 122 w 139"/>
                <a:gd name="T97" fmla="*/ 8 h 74"/>
                <a:gd name="T98" fmla="*/ 122 w 139"/>
                <a:gd name="T99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9" h="74">
                  <a:moveTo>
                    <a:pt x="122" y="8"/>
                  </a:moveTo>
                  <a:lnTo>
                    <a:pt x="122" y="8"/>
                  </a:lnTo>
                  <a:lnTo>
                    <a:pt x="93" y="1"/>
                  </a:lnTo>
                  <a:lnTo>
                    <a:pt x="93" y="1"/>
                  </a:lnTo>
                  <a:lnTo>
                    <a:pt x="89" y="1"/>
                  </a:lnTo>
                  <a:lnTo>
                    <a:pt x="89" y="1"/>
                  </a:lnTo>
                  <a:lnTo>
                    <a:pt x="79" y="8"/>
                  </a:lnTo>
                  <a:lnTo>
                    <a:pt x="69" y="9"/>
                  </a:lnTo>
                  <a:lnTo>
                    <a:pt x="60" y="6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2" y="3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3" y="11"/>
                  </a:lnTo>
                  <a:lnTo>
                    <a:pt x="8" y="14"/>
                  </a:lnTo>
                  <a:lnTo>
                    <a:pt x="3" y="21"/>
                  </a:lnTo>
                  <a:lnTo>
                    <a:pt x="2" y="26"/>
                  </a:lnTo>
                  <a:lnTo>
                    <a:pt x="0" y="39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9"/>
                  </a:lnTo>
                  <a:lnTo>
                    <a:pt x="2" y="59"/>
                  </a:lnTo>
                  <a:lnTo>
                    <a:pt x="3" y="62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23" y="67"/>
                  </a:lnTo>
                  <a:lnTo>
                    <a:pt x="38" y="70"/>
                  </a:lnTo>
                  <a:lnTo>
                    <a:pt x="53" y="72"/>
                  </a:lnTo>
                  <a:lnTo>
                    <a:pt x="68" y="74"/>
                  </a:lnTo>
                  <a:lnTo>
                    <a:pt x="84" y="72"/>
                  </a:lnTo>
                  <a:lnTo>
                    <a:pt x="101" y="70"/>
                  </a:lnTo>
                  <a:lnTo>
                    <a:pt x="116" y="67"/>
                  </a:lnTo>
                  <a:lnTo>
                    <a:pt x="132" y="64"/>
                  </a:lnTo>
                  <a:lnTo>
                    <a:pt x="132" y="64"/>
                  </a:lnTo>
                  <a:lnTo>
                    <a:pt x="137" y="61"/>
                  </a:lnTo>
                  <a:lnTo>
                    <a:pt x="137" y="59"/>
                  </a:lnTo>
                  <a:lnTo>
                    <a:pt x="139" y="56"/>
                  </a:lnTo>
                  <a:lnTo>
                    <a:pt x="139" y="56"/>
                  </a:lnTo>
                  <a:lnTo>
                    <a:pt x="139" y="41"/>
                  </a:lnTo>
                  <a:lnTo>
                    <a:pt x="137" y="26"/>
                  </a:lnTo>
                  <a:lnTo>
                    <a:pt x="135" y="19"/>
                  </a:lnTo>
                  <a:lnTo>
                    <a:pt x="132" y="14"/>
                  </a:lnTo>
                  <a:lnTo>
                    <a:pt x="129" y="9"/>
                  </a:lnTo>
                  <a:lnTo>
                    <a:pt x="122" y="8"/>
                  </a:lnTo>
                  <a:lnTo>
                    <a:pt x="122" y="8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2"/>
            <p:cNvSpPr>
              <a:spLocks/>
            </p:cNvSpPr>
            <p:nvPr/>
          </p:nvSpPr>
          <p:spPr bwMode="auto">
            <a:xfrm>
              <a:off x="1093027" y="2881709"/>
              <a:ext cx="2647950" cy="471488"/>
            </a:xfrm>
            <a:custGeom>
              <a:avLst/>
              <a:gdLst>
                <a:gd name="T0" fmla="*/ 1668 w 1668"/>
                <a:gd name="T1" fmla="*/ 297 h 297"/>
                <a:gd name="T2" fmla="*/ 89 w 1668"/>
                <a:gd name="T3" fmla="*/ 297 h 297"/>
                <a:gd name="T4" fmla="*/ 89 w 1668"/>
                <a:gd name="T5" fmla="*/ 297 h 297"/>
                <a:gd name="T6" fmla="*/ 84 w 1668"/>
                <a:gd name="T7" fmla="*/ 296 h 297"/>
                <a:gd name="T8" fmla="*/ 79 w 1668"/>
                <a:gd name="T9" fmla="*/ 294 h 297"/>
                <a:gd name="T10" fmla="*/ 74 w 1668"/>
                <a:gd name="T11" fmla="*/ 291 h 297"/>
                <a:gd name="T12" fmla="*/ 71 w 1668"/>
                <a:gd name="T13" fmla="*/ 288 h 297"/>
                <a:gd name="T14" fmla="*/ 2 w 1668"/>
                <a:gd name="T15" fmla="*/ 156 h 297"/>
                <a:gd name="T16" fmla="*/ 2 w 1668"/>
                <a:gd name="T17" fmla="*/ 156 h 297"/>
                <a:gd name="T18" fmla="*/ 0 w 1668"/>
                <a:gd name="T19" fmla="*/ 149 h 297"/>
                <a:gd name="T20" fmla="*/ 2 w 1668"/>
                <a:gd name="T21" fmla="*/ 142 h 297"/>
                <a:gd name="T22" fmla="*/ 71 w 1668"/>
                <a:gd name="T23" fmla="*/ 9 h 297"/>
                <a:gd name="T24" fmla="*/ 71 w 1668"/>
                <a:gd name="T25" fmla="*/ 9 h 297"/>
                <a:gd name="T26" fmla="*/ 74 w 1668"/>
                <a:gd name="T27" fmla="*/ 5 h 297"/>
                <a:gd name="T28" fmla="*/ 79 w 1668"/>
                <a:gd name="T29" fmla="*/ 2 h 297"/>
                <a:gd name="T30" fmla="*/ 84 w 1668"/>
                <a:gd name="T31" fmla="*/ 0 h 297"/>
                <a:gd name="T32" fmla="*/ 89 w 1668"/>
                <a:gd name="T33" fmla="*/ 0 h 297"/>
                <a:gd name="T34" fmla="*/ 1668 w 1668"/>
                <a:gd name="T35" fmla="*/ 0 h 297"/>
                <a:gd name="T36" fmla="*/ 1668 w 1668"/>
                <a:gd name="T37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8" h="297">
                  <a:moveTo>
                    <a:pt x="1668" y="297"/>
                  </a:moveTo>
                  <a:lnTo>
                    <a:pt x="89" y="297"/>
                  </a:lnTo>
                  <a:lnTo>
                    <a:pt x="89" y="297"/>
                  </a:lnTo>
                  <a:lnTo>
                    <a:pt x="84" y="296"/>
                  </a:lnTo>
                  <a:lnTo>
                    <a:pt x="79" y="294"/>
                  </a:lnTo>
                  <a:lnTo>
                    <a:pt x="74" y="291"/>
                  </a:lnTo>
                  <a:lnTo>
                    <a:pt x="71" y="288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0" y="149"/>
                  </a:lnTo>
                  <a:lnTo>
                    <a:pt x="2" y="142"/>
                  </a:lnTo>
                  <a:lnTo>
                    <a:pt x="71" y="9"/>
                  </a:lnTo>
                  <a:lnTo>
                    <a:pt x="71" y="9"/>
                  </a:lnTo>
                  <a:lnTo>
                    <a:pt x="74" y="5"/>
                  </a:lnTo>
                  <a:lnTo>
                    <a:pt x="79" y="2"/>
                  </a:lnTo>
                  <a:lnTo>
                    <a:pt x="84" y="0"/>
                  </a:lnTo>
                  <a:lnTo>
                    <a:pt x="89" y="0"/>
                  </a:lnTo>
                  <a:lnTo>
                    <a:pt x="1668" y="0"/>
                  </a:lnTo>
                  <a:lnTo>
                    <a:pt x="1668" y="297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3"/>
            <p:cNvSpPr>
              <a:spLocks noEditPoints="1"/>
            </p:cNvSpPr>
            <p:nvPr/>
          </p:nvSpPr>
          <p:spPr bwMode="auto">
            <a:xfrm>
              <a:off x="2334452" y="2957909"/>
              <a:ext cx="261938" cy="277813"/>
            </a:xfrm>
            <a:custGeom>
              <a:avLst/>
              <a:gdLst>
                <a:gd name="T0" fmla="*/ 64 w 165"/>
                <a:gd name="T1" fmla="*/ 0 h 175"/>
                <a:gd name="T2" fmla="*/ 101 w 165"/>
                <a:gd name="T3" fmla="*/ 0 h 175"/>
                <a:gd name="T4" fmla="*/ 165 w 165"/>
                <a:gd name="T5" fmla="*/ 175 h 175"/>
                <a:gd name="T6" fmla="*/ 124 w 165"/>
                <a:gd name="T7" fmla="*/ 175 h 175"/>
                <a:gd name="T8" fmla="*/ 109 w 165"/>
                <a:gd name="T9" fmla="*/ 136 h 175"/>
                <a:gd name="T10" fmla="*/ 54 w 165"/>
                <a:gd name="T11" fmla="*/ 136 h 175"/>
                <a:gd name="T12" fmla="*/ 41 w 165"/>
                <a:gd name="T13" fmla="*/ 175 h 175"/>
                <a:gd name="T14" fmla="*/ 0 w 165"/>
                <a:gd name="T15" fmla="*/ 175 h 175"/>
                <a:gd name="T16" fmla="*/ 64 w 165"/>
                <a:gd name="T17" fmla="*/ 0 h 175"/>
                <a:gd name="T18" fmla="*/ 102 w 165"/>
                <a:gd name="T19" fmla="*/ 108 h 175"/>
                <a:gd name="T20" fmla="*/ 82 w 165"/>
                <a:gd name="T21" fmla="*/ 47 h 175"/>
                <a:gd name="T22" fmla="*/ 61 w 165"/>
                <a:gd name="T23" fmla="*/ 108 h 175"/>
                <a:gd name="T24" fmla="*/ 102 w 165"/>
                <a:gd name="T25" fmla="*/ 10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175">
                  <a:moveTo>
                    <a:pt x="64" y="0"/>
                  </a:moveTo>
                  <a:lnTo>
                    <a:pt x="101" y="0"/>
                  </a:lnTo>
                  <a:lnTo>
                    <a:pt x="165" y="175"/>
                  </a:lnTo>
                  <a:lnTo>
                    <a:pt x="124" y="175"/>
                  </a:lnTo>
                  <a:lnTo>
                    <a:pt x="109" y="136"/>
                  </a:lnTo>
                  <a:lnTo>
                    <a:pt x="54" y="136"/>
                  </a:lnTo>
                  <a:lnTo>
                    <a:pt x="41" y="175"/>
                  </a:lnTo>
                  <a:lnTo>
                    <a:pt x="0" y="175"/>
                  </a:lnTo>
                  <a:lnTo>
                    <a:pt x="64" y="0"/>
                  </a:lnTo>
                  <a:close/>
                  <a:moveTo>
                    <a:pt x="102" y="108"/>
                  </a:moveTo>
                  <a:lnTo>
                    <a:pt x="82" y="47"/>
                  </a:lnTo>
                  <a:lnTo>
                    <a:pt x="61" y="108"/>
                  </a:lnTo>
                  <a:lnTo>
                    <a:pt x="102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54"/>
            <p:cNvSpPr>
              <a:spLocks noChangeArrowheads="1"/>
            </p:cNvSpPr>
            <p:nvPr/>
          </p:nvSpPr>
          <p:spPr bwMode="auto">
            <a:xfrm>
              <a:off x="1088265" y="3513534"/>
              <a:ext cx="2652713" cy="471488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5"/>
            <p:cNvSpPr>
              <a:spLocks noEditPoints="1"/>
            </p:cNvSpPr>
            <p:nvPr/>
          </p:nvSpPr>
          <p:spPr bwMode="auto">
            <a:xfrm>
              <a:off x="2359852" y="3608784"/>
              <a:ext cx="231775" cy="279400"/>
            </a:xfrm>
            <a:custGeom>
              <a:avLst/>
              <a:gdLst>
                <a:gd name="T0" fmla="*/ 146 w 146"/>
                <a:gd name="T1" fmla="*/ 132 h 176"/>
                <a:gd name="T2" fmla="*/ 141 w 146"/>
                <a:gd name="T3" fmla="*/ 150 h 176"/>
                <a:gd name="T4" fmla="*/ 136 w 146"/>
                <a:gd name="T5" fmla="*/ 158 h 176"/>
                <a:gd name="T6" fmla="*/ 128 w 146"/>
                <a:gd name="T7" fmla="*/ 165 h 176"/>
                <a:gd name="T8" fmla="*/ 109 w 146"/>
                <a:gd name="T9" fmla="*/ 173 h 176"/>
                <a:gd name="T10" fmla="*/ 98 w 146"/>
                <a:gd name="T11" fmla="*/ 174 h 176"/>
                <a:gd name="T12" fmla="*/ 0 w 146"/>
                <a:gd name="T13" fmla="*/ 176 h 176"/>
                <a:gd name="T14" fmla="*/ 98 w 146"/>
                <a:gd name="T15" fmla="*/ 0 h 176"/>
                <a:gd name="T16" fmla="*/ 106 w 146"/>
                <a:gd name="T17" fmla="*/ 1 h 176"/>
                <a:gd name="T18" fmla="*/ 114 w 146"/>
                <a:gd name="T19" fmla="*/ 4 h 176"/>
                <a:gd name="T20" fmla="*/ 128 w 146"/>
                <a:gd name="T21" fmla="*/ 14 h 176"/>
                <a:gd name="T22" fmla="*/ 132 w 146"/>
                <a:gd name="T23" fmla="*/ 21 h 176"/>
                <a:gd name="T24" fmla="*/ 136 w 146"/>
                <a:gd name="T25" fmla="*/ 29 h 176"/>
                <a:gd name="T26" fmla="*/ 137 w 146"/>
                <a:gd name="T27" fmla="*/ 46 h 176"/>
                <a:gd name="T28" fmla="*/ 137 w 146"/>
                <a:gd name="T29" fmla="*/ 57 h 176"/>
                <a:gd name="T30" fmla="*/ 132 w 146"/>
                <a:gd name="T31" fmla="*/ 69 h 176"/>
                <a:gd name="T32" fmla="*/ 124 w 146"/>
                <a:gd name="T33" fmla="*/ 79 h 176"/>
                <a:gd name="T34" fmla="*/ 113 w 146"/>
                <a:gd name="T35" fmla="*/ 85 h 176"/>
                <a:gd name="T36" fmla="*/ 121 w 146"/>
                <a:gd name="T37" fmla="*/ 89 h 176"/>
                <a:gd name="T38" fmla="*/ 132 w 146"/>
                <a:gd name="T39" fmla="*/ 97 h 176"/>
                <a:gd name="T40" fmla="*/ 137 w 146"/>
                <a:gd name="T41" fmla="*/ 102 h 176"/>
                <a:gd name="T42" fmla="*/ 144 w 146"/>
                <a:gd name="T43" fmla="*/ 115 h 176"/>
                <a:gd name="T44" fmla="*/ 146 w 146"/>
                <a:gd name="T45" fmla="*/ 132 h 176"/>
                <a:gd name="T46" fmla="*/ 42 w 146"/>
                <a:gd name="T47" fmla="*/ 34 h 176"/>
                <a:gd name="T48" fmla="*/ 81 w 146"/>
                <a:gd name="T49" fmla="*/ 70 h 176"/>
                <a:gd name="T50" fmla="*/ 88 w 146"/>
                <a:gd name="T51" fmla="*/ 70 h 176"/>
                <a:gd name="T52" fmla="*/ 93 w 146"/>
                <a:gd name="T53" fmla="*/ 67 h 176"/>
                <a:gd name="T54" fmla="*/ 98 w 146"/>
                <a:gd name="T55" fmla="*/ 52 h 176"/>
                <a:gd name="T56" fmla="*/ 96 w 146"/>
                <a:gd name="T57" fmla="*/ 46 h 176"/>
                <a:gd name="T58" fmla="*/ 93 w 146"/>
                <a:gd name="T59" fmla="*/ 39 h 176"/>
                <a:gd name="T60" fmla="*/ 83 w 146"/>
                <a:gd name="T61" fmla="*/ 34 h 176"/>
                <a:gd name="T62" fmla="*/ 104 w 146"/>
                <a:gd name="T63" fmla="*/ 123 h 176"/>
                <a:gd name="T64" fmla="*/ 103 w 146"/>
                <a:gd name="T65" fmla="*/ 115 h 176"/>
                <a:gd name="T66" fmla="*/ 99 w 146"/>
                <a:gd name="T67" fmla="*/ 108 h 176"/>
                <a:gd name="T68" fmla="*/ 88 w 146"/>
                <a:gd name="T69" fmla="*/ 103 h 176"/>
                <a:gd name="T70" fmla="*/ 42 w 146"/>
                <a:gd name="T71" fmla="*/ 141 h 176"/>
                <a:gd name="T72" fmla="*/ 86 w 146"/>
                <a:gd name="T73" fmla="*/ 141 h 176"/>
                <a:gd name="T74" fmla="*/ 99 w 146"/>
                <a:gd name="T75" fmla="*/ 136 h 176"/>
                <a:gd name="T76" fmla="*/ 103 w 146"/>
                <a:gd name="T77" fmla="*/ 130 h 176"/>
                <a:gd name="T78" fmla="*/ 104 w 146"/>
                <a:gd name="T79" fmla="*/ 12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6" h="176">
                  <a:moveTo>
                    <a:pt x="146" y="132"/>
                  </a:moveTo>
                  <a:lnTo>
                    <a:pt x="146" y="132"/>
                  </a:lnTo>
                  <a:lnTo>
                    <a:pt x="144" y="141"/>
                  </a:lnTo>
                  <a:lnTo>
                    <a:pt x="141" y="150"/>
                  </a:lnTo>
                  <a:lnTo>
                    <a:pt x="141" y="150"/>
                  </a:lnTo>
                  <a:lnTo>
                    <a:pt x="136" y="158"/>
                  </a:lnTo>
                  <a:lnTo>
                    <a:pt x="128" y="165"/>
                  </a:lnTo>
                  <a:lnTo>
                    <a:pt x="128" y="165"/>
                  </a:lnTo>
                  <a:lnTo>
                    <a:pt x="119" y="169"/>
                  </a:lnTo>
                  <a:lnTo>
                    <a:pt x="109" y="173"/>
                  </a:lnTo>
                  <a:lnTo>
                    <a:pt x="109" y="173"/>
                  </a:lnTo>
                  <a:lnTo>
                    <a:pt x="98" y="174"/>
                  </a:lnTo>
                  <a:lnTo>
                    <a:pt x="86" y="176"/>
                  </a:lnTo>
                  <a:lnTo>
                    <a:pt x="0" y="176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106" y="1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121" y="9"/>
                  </a:lnTo>
                  <a:lnTo>
                    <a:pt x="128" y="14"/>
                  </a:lnTo>
                  <a:lnTo>
                    <a:pt x="128" y="14"/>
                  </a:lnTo>
                  <a:lnTo>
                    <a:pt x="132" y="21"/>
                  </a:lnTo>
                  <a:lnTo>
                    <a:pt x="136" y="29"/>
                  </a:lnTo>
                  <a:lnTo>
                    <a:pt x="136" y="29"/>
                  </a:lnTo>
                  <a:lnTo>
                    <a:pt x="137" y="37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57"/>
                  </a:lnTo>
                  <a:lnTo>
                    <a:pt x="132" y="69"/>
                  </a:lnTo>
                  <a:lnTo>
                    <a:pt x="132" y="69"/>
                  </a:lnTo>
                  <a:lnTo>
                    <a:pt x="129" y="74"/>
                  </a:lnTo>
                  <a:lnTo>
                    <a:pt x="124" y="79"/>
                  </a:lnTo>
                  <a:lnTo>
                    <a:pt x="119" y="82"/>
                  </a:lnTo>
                  <a:lnTo>
                    <a:pt x="113" y="85"/>
                  </a:lnTo>
                  <a:lnTo>
                    <a:pt x="113" y="85"/>
                  </a:lnTo>
                  <a:lnTo>
                    <a:pt x="121" y="89"/>
                  </a:lnTo>
                  <a:lnTo>
                    <a:pt x="126" y="92"/>
                  </a:lnTo>
                  <a:lnTo>
                    <a:pt x="132" y="97"/>
                  </a:lnTo>
                  <a:lnTo>
                    <a:pt x="137" y="102"/>
                  </a:lnTo>
                  <a:lnTo>
                    <a:pt x="137" y="102"/>
                  </a:lnTo>
                  <a:lnTo>
                    <a:pt x="141" y="108"/>
                  </a:lnTo>
                  <a:lnTo>
                    <a:pt x="144" y="115"/>
                  </a:lnTo>
                  <a:lnTo>
                    <a:pt x="146" y="122"/>
                  </a:lnTo>
                  <a:lnTo>
                    <a:pt x="146" y="132"/>
                  </a:lnTo>
                  <a:lnTo>
                    <a:pt x="146" y="132"/>
                  </a:lnTo>
                  <a:close/>
                  <a:moveTo>
                    <a:pt x="42" y="34"/>
                  </a:moveTo>
                  <a:lnTo>
                    <a:pt x="42" y="70"/>
                  </a:lnTo>
                  <a:lnTo>
                    <a:pt x="81" y="70"/>
                  </a:lnTo>
                  <a:lnTo>
                    <a:pt x="81" y="70"/>
                  </a:lnTo>
                  <a:lnTo>
                    <a:pt x="88" y="70"/>
                  </a:lnTo>
                  <a:lnTo>
                    <a:pt x="93" y="67"/>
                  </a:lnTo>
                  <a:lnTo>
                    <a:pt x="93" y="67"/>
                  </a:lnTo>
                  <a:lnTo>
                    <a:pt x="96" y="61"/>
                  </a:lnTo>
                  <a:lnTo>
                    <a:pt x="98" y="52"/>
                  </a:lnTo>
                  <a:lnTo>
                    <a:pt x="98" y="52"/>
                  </a:lnTo>
                  <a:lnTo>
                    <a:pt x="96" y="46"/>
                  </a:lnTo>
                  <a:lnTo>
                    <a:pt x="93" y="39"/>
                  </a:lnTo>
                  <a:lnTo>
                    <a:pt x="93" y="39"/>
                  </a:lnTo>
                  <a:lnTo>
                    <a:pt x="88" y="36"/>
                  </a:lnTo>
                  <a:lnTo>
                    <a:pt x="83" y="34"/>
                  </a:lnTo>
                  <a:lnTo>
                    <a:pt x="42" y="34"/>
                  </a:lnTo>
                  <a:close/>
                  <a:moveTo>
                    <a:pt x="104" y="123"/>
                  </a:moveTo>
                  <a:lnTo>
                    <a:pt x="104" y="123"/>
                  </a:lnTo>
                  <a:lnTo>
                    <a:pt x="103" y="115"/>
                  </a:lnTo>
                  <a:lnTo>
                    <a:pt x="99" y="108"/>
                  </a:lnTo>
                  <a:lnTo>
                    <a:pt x="99" y="108"/>
                  </a:lnTo>
                  <a:lnTo>
                    <a:pt x="95" y="105"/>
                  </a:lnTo>
                  <a:lnTo>
                    <a:pt x="88" y="103"/>
                  </a:lnTo>
                  <a:lnTo>
                    <a:pt x="42" y="103"/>
                  </a:lnTo>
                  <a:lnTo>
                    <a:pt x="42" y="141"/>
                  </a:lnTo>
                  <a:lnTo>
                    <a:pt x="86" y="141"/>
                  </a:lnTo>
                  <a:lnTo>
                    <a:pt x="86" y="141"/>
                  </a:lnTo>
                  <a:lnTo>
                    <a:pt x="93" y="140"/>
                  </a:lnTo>
                  <a:lnTo>
                    <a:pt x="99" y="136"/>
                  </a:lnTo>
                  <a:lnTo>
                    <a:pt x="99" y="136"/>
                  </a:lnTo>
                  <a:lnTo>
                    <a:pt x="103" y="130"/>
                  </a:lnTo>
                  <a:lnTo>
                    <a:pt x="104" y="123"/>
                  </a:lnTo>
                  <a:lnTo>
                    <a:pt x="104" y="1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56"/>
            <p:cNvSpPr>
              <a:spLocks noChangeArrowheads="1"/>
            </p:cNvSpPr>
            <p:nvPr/>
          </p:nvSpPr>
          <p:spPr bwMode="auto">
            <a:xfrm>
              <a:off x="1088265" y="4126309"/>
              <a:ext cx="2649538" cy="471488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7"/>
            <p:cNvSpPr>
              <a:spLocks/>
            </p:cNvSpPr>
            <p:nvPr/>
          </p:nvSpPr>
          <p:spPr bwMode="auto">
            <a:xfrm>
              <a:off x="2342390" y="4229497"/>
              <a:ext cx="254000" cy="282575"/>
            </a:xfrm>
            <a:custGeom>
              <a:avLst/>
              <a:gdLst>
                <a:gd name="T0" fmla="*/ 0 w 160"/>
                <a:gd name="T1" fmla="*/ 87 h 178"/>
                <a:gd name="T2" fmla="*/ 5 w 160"/>
                <a:gd name="T3" fmla="*/ 56 h 178"/>
                <a:gd name="T4" fmla="*/ 13 w 160"/>
                <a:gd name="T5" fmla="*/ 41 h 178"/>
                <a:gd name="T6" fmla="*/ 23 w 160"/>
                <a:gd name="T7" fmla="*/ 28 h 178"/>
                <a:gd name="T8" fmla="*/ 51 w 160"/>
                <a:gd name="T9" fmla="*/ 8 h 178"/>
                <a:gd name="T10" fmla="*/ 59 w 160"/>
                <a:gd name="T11" fmla="*/ 5 h 178"/>
                <a:gd name="T12" fmla="*/ 77 w 160"/>
                <a:gd name="T13" fmla="*/ 1 h 178"/>
                <a:gd name="T14" fmla="*/ 87 w 160"/>
                <a:gd name="T15" fmla="*/ 0 h 178"/>
                <a:gd name="T16" fmla="*/ 110 w 160"/>
                <a:gd name="T17" fmla="*/ 3 h 178"/>
                <a:gd name="T18" fmla="*/ 130 w 160"/>
                <a:gd name="T19" fmla="*/ 11 h 178"/>
                <a:gd name="T20" fmla="*/ 139 w 160"/>
                <a:gd name="T21" fmla="*/ 16 h 178"/>
                <a:gd name="T22" fmla="*/ 153 w 160"/>
                <a:gd name="T23" fmla="*/ 31 h 178"/>
                <a:gd name="T24" fmla="*/ 127 w 160"/>
                <a:gd name="T25" fmla="*/ 61 h 178"/>
                <a:gd name="T26" fmla="*/ 124 w 160"/>
                <a:gd name="T27" fmla="*/ 54 h 178"/>
                <a:gd name="T28" fmla="*/ 119 w 160"/>
                <a:gd name="T29" fmla="*/ 49 h 178"/>
                <a:gd name="T30" fmla="*/ 109 w 160"/>
                <a:gd name="T31" fmla="*/ 41 h 178"/>
                <a:gd name="T32" fmla="*/ 97 w 160"/>
                <a:gd name="T33" fmla="*/ 38 h 178"/>
                <a:gd name="T34" fmla="*/ 87 w 160"/>
                <a:gd name="T35" fmla="*/ 36 h 178"/>
                <a:gd name="T36" fmla="*/ 66 w 160"/>
                <a:gd name="T37" fmla="*/ 41 h 178"/>
                <a:gd name="T38" fmla="*/ 59 w 160"/>
                <a:gd name="T39" fmla="*/ 46 h 178"/>
                <a:gd name="T40" fmla="*/ 53 w 160"/>
                <a:gd name="T41" fmla="*/ 54 h 178"/>
                <a:gd name="T42" fmla="*/ 44 w 160"/>
                <a:gd name="T43" fmla="*/ 71 h 178"/>
                <a:gd name="T44" fmla="*/ 41 w 160"/>
                <a:gd name="T45" fmla="*/ 79 h 178"/>
                <a:gd name="T46" fmla="*/ 41 w 160"/>
                <a:gd name="T47" fmla="*/ 89 h 178"/>
                <a:gd name="T48" fmla="*/ 44 w 160"/>
                <a:gd name="T49" fmla="*/ 108 h 178"/>
                <a:gd name="T50" fmla="*/ 48 w 160"/>
                <a:gd name="T51" fmla="*/ 118 h 178"/>
                <a:gd name="T52" fmla="*/ 53 w 160"/>
                <a:gd name="T53" fmla="*/ 127 h 178"/>
                <a:gd name="T54" fmla="*/ 68 w 160"/>
                <a:gd name="T55" fmla="*/ 138 h 178"/>
                <a:gd name="T56" fmla="*/ 77 w 160"/>
                <a:gd name="T57" fmla="*/ 141 h 178"/>
                <a:gd name="T58" fmla="*/ 87 w 160"/>
                <a:gd name="T59" fmla="*/ 143 h 178"/>
                <a:gd name="T60" fmla="*/ 99 w 160"/>
                <a:gd name="T61" fmla="*/ 141 h 178"/>
                <a:gd name="T62" fmla="*/ 110 w 160"/>
                <a:gd name="T63" fmla="*/ 137 h 178"/>
                <a:gd name="T64" fmla="*/ 119 w 160"/>
                <a:gd name="T65" fmla="*/ 130 h 178"/>
                <a:gd name="T66" fmla="*/ 127 w 160"/>
                <a:gd name="T67" fmla="*/ 118 h 178"/>
                <a:gd name="T68" fmla="*/ 160 w 160"/>
                <a:gd name="T69" fmla="*/ 138 h 178"/>
                <a:gd name="T70" fmla="*/ 148 w 160"/>
                <a:gd name="T71" fmla="*/ 155 h 178"/>
                <a:gd name="T72" fmla="*/ 140 w 160"/>
                <a:gd name="T73" fmla="*/ 161 h 178"/>
                <a:gd name="T74" fmla="*/ 130 w 160"/>
                <a:gd name="T75" fmla="*/ 168 h 178"/>
                <a:gd name="T76" fmla="*/ 109 w 160"/>
                <a:gd name="T77" fmla="*/ 176 h 178"/>
                <a:gd name="T78" fmla="*/ 97 w 160"/>
                <a:gd name="T79" fmla="*/ 178 h 178"/>
                <a:gd name="T80" fmla="*/ 86 w 160"/>
                <a:gd name="T81" fmla="*/ 178 h 178"/>
                <a:gd name="T82" fmla="*/ 68 w 160"/>
                <a:gd name="T83" fmla="*/ 176 h 178"/>
                <a:gd name="T84" fmla="*/ 51 w 160"/>
                <a:gd name="T85" fmla="*/ 171 h 178"/>
                <a:gd name="T86" fmla="*/ 36 w 160"/>
                <a:gd name="T87" fmla="*/ 161 h 178"/>
                <a:gd name="T88" fmla="*/ 23 w 160"/>
                <a:gd name="T89" fmla="*/ 150 h 178"/>
                <a:gd name="T90" fmla="*/ 7 w 160"/>
                <a:gd name="T91" fmla="*/ 120 h 178"/>
                <a:gd name="T92" fmla="*/ 2 w 160"/>
                <a:gd name="T93" fmla="*/ 105 h 178"/>
                <a:gd name="T94" fmla="*/ 0 w 160"/>
                <a:gd name="T95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0" h="178">
                  <a:moveTo>
                    <a:pt x="0" y="87"/>
                  </a:moveTo>
                  <a:lnTo>
                    <a:pt x="0" y="87"/>
                  </a:lnTo>
                  <a:lnTo>
                    <a:pt x="2" y="72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13" y="41"/>
                  </a:lnTo>
                  <a:lnTo>
                    <a:pt x="23" y="28"/>
                  </a:lnTo>
                  <a:lnTo>
                    <a:pt x="23" y="28"/>
                  </a:lnTo>
                  <a:lnTo>
                    <a:pt x="36" y="16"/>
                  </a:lnTo>
                  <a:lnTo>
                    <a:pt x="51" y="8"/>
                  </a:lnTo>
                  <a:lnTo>
                    <a:pt x="51" y="8"/>
                  </a:lnTo>
                  <a:lnTo>
                    <a:pt x="59" y="5"/>
                  </a:lnTo>
                  <a:lnTo>
                    <a:pt x="68" y="3"/>
                  </a:lnTo>
                  <a:lnTo>
                    <a:pt x="77" y="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99" y="1"/>
                  </a:lnTo>
                  <a:lnTo>
                    <a:pt x="110" y="3"/>
                  </a:lnTo>
                  <a:lnTo>
                    <a:pt x="120" y="6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9" y="16"/>
                  </a:lnTo>
                  <a:lnTo>
                    <a:pt x="147" y="23"/>
                  </a:lnTo>
                  <a:lnTo>
                    <a:pt x="153" y="31"/>
                  </a:lnTo>
                  <a:lnTo>
                    <a:pt x="158" y="39"/>
                  </a:lnTo>
                  <a:lnTo>
                    <a:pt x="127" y="61"/>
                  </a:lnTo>
                  <a:lnTo>
                    <a:pt x="127" y="61"/>
                  </a:lnTo>
                  <a:lnTo>
                    <a:pt x="124" y="54"/>
                  </a:lnTo>
                  <a:lnTo>
                    <a:pt x="119" y="49"/>
                  </a:lnTo>
                  <a:lnTo>
                    <a:pt x="119" y="49"/>
                  </a:lnTo>
                  <a:lnTo>
                    <a:pt x="109" y="41"/>
                  </a:lnTo>
                  <a:lnTo>
                    <a:pt x="109" y="41"/>
                  </a:lnTo>
                  <a:lnTo>
                    <a:pt x="97" y="38"/>
                  </a:lnTo>
                  <a:lnTo>
                    <a:pt x="97" y="38"/>
                  </a:lnTo>
                  <a:lnTo>
                    <a:pt x="87" y="36"/>
                  </a:lnTo>
                  <a:lnTo>
                    <a:pt x="87" y="36"/>
                  </a:lnTo>
                  <a:lnTo>
                    <a:pt x="76" y="38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59" y="46"/>
                  </a:lnTo>
                  <a:lnTo>
                    <a:pt x="53" y="54"/>
                  </a:lnTo>
                  <a:lnTo>
                    <a:pt x="53" y="54"/>
                  </a:lnTo>
                  <a:lnTo>
                    <a:pt x="48" y="61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1" y="7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1" y="99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8" y="118"/>
                  </a:lnTo>
                  <a:lnTo>
                    <a:pt x="53" y="127"/>
                  </a:lnTo>
                  <a:lnTo>
                    <a:pt x="53" y="127"/>
                  </a:lnTo>
                  <a:lnTo>
                    <a:pt x="61" y="133"/>
                  </a:lnTo>
                  <a:lnTo>
                    <a:pt x="68" y="138"/>
                  </a:lnTo>
                  <a:lnTo>
                    <a:pt x="68" y="138"/>
                  </a:lnTo>
                  <a:lnTo>
                    <a:pt x="77" y="141"/>
                  </a:lnTo>
                  <a:lnTo>
                    <a:pt x="87" y="143"/>
                  </a:lnTo>
                  <a:lnTo>
                    <a:pt x="87" y="143"/>
                  </a:lnTo>
                  <a:lnTo>
                    <a:pt x="99" y="141"/>
                  </a:lnTo>
                  <a:lnTo>
                    <a:pt x="99" y="141"/>
                  </a:lnTo>
                  <a:lnTo>
                    <a:pt x="110" y="137"/>
                  </a:lnTo>
                  <a:lnTo>
                    <a:pt x="110" y="137"/>
                  </a:lnTo>
                  <a:lnTo>
                    <a:pt x="119" y="130"/>
                  </a:lnTo>
                  <a:lnTo>
                    <a:pt x="119" y="130"/>
                  </a:lnTo>
                  <a:lnTo>
                    <a:pt x="124" y="125"/>
                  </a:lnTo>
                  <a:lnTo>
                    <a:pt x="127" y="118"/>
                  </a:lnTo>
                  <a:lnTo>
                    <a:pt x="160" y="138"/>
                  </a:lnTo>
                  <a:lnTo>
                    <a:pt x="160" y="138"/>
                  </a:lnTo>
                  <a:lnTo>
                    <a:pt x="155" y="146"/>
                  </a:lnTo>
                  <a:lnTo>
                    <a:pt x="148" y="155"/>
                  </a:lnTo>
                  <a:lnTo>
                    <a:pt x="148" y="155"/>
                  </a:lnTo>
                  <a:lnTo>
                    <a:pt x="140" y="161"/>
                  </a:lnTo>
                  <a:lnTo>
                    <a:pt x="130" y="168"/>
                  </a:lnTo>
                  <a:lnTo>
                    <a:pt x="130" y="168"/>
                  </a:lnTo>
                  <a:lnTo>
                    <a:pt x="120" y="173"/>
                  </a:lnTo>
                  <a:lnTo>
                    <a:pt x="109" y="176"/>
                  </a:lnTo>
                  <a:lnTo>
                    <a:pt x="109" y="176"/>
                  </a:lnTo>
                  <a:lnTo>
                    <a:pt x="97" y="178"/>
                  </a:lnTo>
                  <a:lnTo>
                    <a:pt x="86" y="178"/>
                  </a:lnTo>
                  <a:lnTo>
                    <a:pt x="86" y="178"/>
                  </a:lnTo>
                  <a:lnTo>
                    <a:pt x="77" y="178"/>
                  </a:lnTo>
                  <a:lnTo>
                    <a:pt x="68" y="176"/>
                  </a:lnTo>
                  <a:lnTo>
                    <a:pt x="59" y="174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36" y="161"/>
                  </a:lnTo>
                  <a:lnTo>
                    <a:pt x="23" y="150"/>
                  </a:lnTo>
                  <a:lnTo>
                    <a:pt x="23" y="150"/>
                  </a:lnTo>
                  <a:lnTo>
                    <a:pt x="13" y="137"/>
                  </a:lnTo>
                  <a:lnTo>
                    <a:pt x="7" y="120"/>
                  </a:lnTo>
                  <a:lnTo>
                    <a:pt x="7" y="120"/>
                  </a:lnTo>
                  <a:lnTo>
                    <a:pt x="2" y="105"/>
                  </a:lnTo>
                  <a:lnTo>
                    <a:pt x="0" y="87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8"/>
            <p:cNvSpPr>
              <a:spLocks/>
            </p:cNvSpPr>
            <p:nvPr/>
          </p:nvSpPr>
          <p:spPr bwMode="auto">
            <a:xfrm>
              <a:off x="1088265" y="5415359"/>
              <a:ext cx="2632075" cy="471488"/>
            </a:xfrm>
            <a:custGeom>
              <a:avLst/>
              <a:gdLst>
                <a:gd name="T0" fmla="*/ 1638 w 1658"/>
                <a:gd name="T1" fmla="*/ 297 h 297"/>
                <a:gd name="T2" fmla="*/ 0 w 1658"/>
                <a:gd name="T3" fmla="*/ 297 h 297"/>
                <a:gd name="T4" fmla="*/ 0 w 1658"/>
                <a:gd name="T5" fmla="*/ 0 h 297"/>
                <a:gd name="T6" fmla="*/ 1638 w 1658"/>
                <a:gd name="T7" fmla="*/ 0 h 297"/>
                <a:gd name="T8" fmla="*/ 1638 w 1658"/>
                <a:gd name="T9" fmla="*/ 0 h 297"/>
                <a:gd name="T10" fmla="*/ 1645 w 1658"/>
                <a:gd name="T11" fmla="*/ 0 h 297"/>
                <a:gd name="T12" fmla="*/ 1648 w 1658"/>
                <a:gd name="T13" fmla="*/ 2 h 297"/>
                <a:gd name="T14" fmla="*/ 1653 w 1658"/>
                <a:gd name="T15" fmla="*/ 5 h 297"/>
                <a:gd name="T16" fmla="*/ 1656 w 1658"/>
                <a:gd name="T17" fmla="*/ 8 h 297"/>
                <a:gd name="T18" fmla="*/ 1658 w 1658"/>
                <a:gd name="T19" fmla="*/ 12 h 297"/>
                <a:gd name="T20" fmla="*/ 1658 w 1658"/>
                <a:gd name="T21" fmla="*/ 15 h 297"/>
                <a:gd name="T22" fmla="*/ 1658 w 1658"/>
                <a:gd name="T23" fmla="*/ 20 h 297"/>
                <a:gd name="T24" fmla="*/ 1656 w 1658"/>
                <a:gd name="T25" fmla="*/ 23 h 297"/>
                <a:gd name="T26" fmla="*/ 1589 w 1658"/>
                <a:gd name="T27" fmla="*/ 142 h 297"/>
                <a:gd name="T28" fmla="*/ 1589 w 1658"/>
                <a:gd name="T29" fmla="*/ 142 h 297"/>
                <a:gd name="T30" fmla="*/ 1587 w 1658"/>
                <a:gd name="T31" fmla="*/ 145 h 297"/>
                <a:gd name="T32" fmla="*/ 1585 w 1658"/>
                <a:gd name="T33" fmla="*/ 149 h 297"/>
                <a:gd name="T34" fmla="*/ 1587 w 1658"/>
                <a:gd name="T35" fmla="*/ 152 h 297"/>
                <a:gd name="T36" fmla="*/ 1589 w 1658"/>
                <a:gd name="T37" fmla="*/ 155 h 297"/>
                <a:gd name="T38" fmla="*/ 1656 w 1658"/>
                <a:gd name="T39" fmla="*/ 274 h 297"/>
                <a:gd name="T40" fmla="*/ 1656 w 1658"/>
                <a:gd name="T41" fmla="*/ 274 h 297"/>
                <a:gd name="T42" fmla="*/ 1658 w 1658"/>
                <a:gd name="T43" fmla="*/ 277 h 297"/>
                <a:gd name="T44" fmla="*/ 1658 w 1658"/>
                <a:gd name="T45" fmla="*/ 282 h 297"/>
                <a:gd name="T46" fmla="*/ 1658 w 1658"/>
                <a:gd name="T47" fmla="*/ 285 h 297"/>
                <a:gd name="T48" fmla="*/ 1656 w 1658"/>
                <a:gd name="T49" fmla="*/ 289 h 297"/>
                <a:gd name="T50" fmla="*/ 1653 w 1658"/>
                <a:gd name="T51" fmla="*/ 292 h 297"/>
                <a:gd name="T52" fmla="*/ 1648 w 1658"/>
                <a:gd name="T53" fmla="*/ 295 h 297"/>
                <a:gd name="T54" fmla="*/ 1645 w 1658"/>
                <a:gd name="T55" fmla="*/ 297 h 297"/>
                <a:gd name="T56" fmla="*/ 1638 w 1658"/>
                <a:gd name="T57" fmla="*/ 297 h 297"/>
                <a:gd name="T58" fmla="*/ 1638 w 1658"/>
                <a:gd name="T5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8" h="297">
                  <a:moveTo>
                    <a:pt x="1638" y="297"/>
                  </a:moveTo>
                  <a:lnTo>
                    <a:pt x="0" y="297"/>
                  </a:lnTo>
                  <a:lnTo>
                    <a:pt x="0" y="0"/>
                  </a:lnTo>
                  <a:lnTo>
                    <a:pt x="1638" y="0"/>
                  </a:lnTo>
                  <a:lnTo>
                    <a:pt x="1638" y="0"/>
                  </a:lnTo>
                  <a:lnTo>
                    <a:pt x="1645" y="0"/>
                  </a:lnTo>
                  <a:lnTo>
                    <a:pt x="1648" y="2"/>
                  </a:lnTo>
                  <a:lnTo>
                    <a:pt x="1653" y="5"/>
                  </a:lnTo>
                  <a:lnTo>
                    <a:pt x="1656" y="8"/>
                  </a:lnTo>
                  <a:lnTo>
                    <a:pt x="1658" y="12"/>
                  </a:lnTo>
                  <a:lnTo>
                    <a:pt x="1658" y="15"/>
                  </a:lnTo>
                  <a:lnTo>
                    <a:pt x="1658" y="20"/>
                  </a:lnTo>
                  <a:lnTo>
                    <a:pt x="1656" y="23"/>
                  </a:lnTo>
                  <a:lnTo>
                    <a:pt x="1589" y="142"/>
                  </a:lnTo>
                  <a:lnTo>
                    <a:pt x="1589" y="142"/>
                  </a:lnTo>
                  <a:lnTo>
                    <a:pt x="1587" y="145"/>
                  </a:lnTo>
                  <a:lnTo>
                    <a:pt x="1585" y="149"/>
                  </a:lnTo>
                  <a:lnTo>
                    <a:pt x="1587" y="152"/>
                  </a:lnTo>
                  <a:lnTo>
                    <a:pt x="1589" y="155"/>
                  </a:lnTo>
                  <a:lnTo>
                    <a:pt x="1656" y="274"/>
                  </a:lnTo>
                  <a:lnTo>
                    <a:pt x="1656" y="274"/>
                  </a:lnTo>
                  <a:lnTo>
                    <a:pt x="1658" y="277"/>
                  </a:lnTo>
                  <a:lnTo>
                    <a:pt x="1658" y="282"/>
                  </a:lnTo>
                  <a:lnTo>
                    <a:pt x="1658" y="285"/>
                  </a:lnTo>
                  <a:lnTo>
                    <a:pt x="1656" y="289"/>
                  </a:lnTo>
                  <a:lnTo>
                    <a:pt x="1653" y="292"/>
                  </a:lnTo>
                  <a:lnTo>
                    <a:pt x="1648" y="295"/>
                  </a:lnTo>
                  <a:lnTo>
                    <a:pt x="1645" y="297"/>
                  </a:lnTo>
                  <a:lnTo>
                    <a:pt x="1638" y="297"/>
                  </a:lnTo>
                  <a:lnTo>
                    <a:pt x="1638" y="297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9"/>
            <p:cNvSpPr>
              <a:spLocks/>
            </p:cNvSpPr>
            <p:nvPr/>
          </p:nvSpPr>
          <p:spPr bwMode="auto">
            <a:xfrm>
              <a:off x="2358265" y="5507434"/>
              <a:ext cx="196850" cy="279400"/>
            </a:xfrm>
            <a:custGeom>
              <a:avLst/>
              <a:gdLst>
                <a:gd name="T0" fmla="*/ 124 w 124"/>
                <a:gd name="T1" fmla="*/ 140 h 176"/>
                <a:gd name="T2" fmla="*/ 124 w 124"/>
                <a:gd name="T3" fmla="*/ 176 h 176"/>
                <a:gd name="T4" fmla="*/ 0 w 124"/>
                <a:gd name="T5" fmla="*/ 176 h 176"/>
                <a:gd name="T6" fmla="*/ 0 w 124"/>
                <a:gd name="T7" fmla="*/ 0 h 176"/>
                <a:gd name="T8" fmla="*/ 122 w 124"/>
                <a:gd name="T9" fmla="*/ 0 h 176"/>
                <a:gd name="T10" fmla="*/ 122 w 124"/>
                <a:gd name="T11" fmla="*/ 36 h 176"/>
                <a:gd name="T12" fmla="*/ 41 w 124"/>
                <a:gd name="T13" fmla="*/ 36 h 176"/>
                <a:gd name="T14" fmla="*/ 41 w 124"/>
                <a:gd name="T15" fmla="*/ 71 h 176"/>
                <a:gd name="T16" fmla="*/ 110 w 124"/>
                <a:gd name="T17" fmla="*/ 71 h 176"/>
                <a:gd name="T18" fmla="*/ 110 w 124"/>
                <a:gd name="T19" fmla="*/ 104 h 176"/>
                <a:gd name="T20" fmla="*/ 41 w 124"/>
                <a:gd name="T21" fmla="*/ 104 h 176"/>
                <a:gd name="T22" fmla="*/ 41 w 124"/>
                <a:gd name="T23" fmla="*/ 140 h 176"/>
                <a:gd name="T24" fmla="*/ 124 w 124"/>
                <a:gd name="T25" fmla="*/ 14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76">
                  <a:moveTo>
                    <a:pt x="124" y="140"/>
                  </a:moveTo>
                  <a:lnTo>
                    <a:pt x="124" y="176"/>
                  </a:lnTo>
                  <a:lnTo>
                    <a:pt x="0" y="176"/>
                  </a:lnTo>
                  <a:lnTo>
                    <a:pt x="0" y="0"/>
                  </a:lnTo>
                  <a:lnTo>
                    <a:pt x="122" y="0"/>
                  </a:lnTo>
                  <a:lnTo>
                    <a:pt x="122" y="36"/>
                  </a:lnTo>
                  <a:lnTo>
                    <a:pt x="41" y="36"/>
                  </a:lnTo>
                  <a:lnTo>
                    <a:pt x="41" y="71"/>
                  </a:lnTo>
                  <a:lnTo>
                    <a:pt x="110" y="71"/>
                  </a:lnTo>
                  <a:lnTo>
                    <a:pt x="110" y="104"/>
                  </a:lnTo>
                  <a:lnTo>
                    <a:pt x="41" y="104"/>
                  </a:lnTo>
                  <a:lnTo>
                    <a:pt x="41" y="140"/>
                  </a:lnTo>
                  <a:lnTo>
                    <a:pt x="124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60"/>
            <p:cNvSpPr>
              <a:spLocks noChangeArrowheads="1"/>
            </p:cNvSpPr>
            <p:nvPr/>
          </p:nvSpPr>
          <p:spPr bwMode="auto">
            <a:xfrm>
              <a:off x="1088265" y="4778772"/>
              <a:ext cx="2652713" cy="471488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1"/>
            <p:cNvSpPr>
              <a:spLocks noEditPoints="1"/>
            </p:cNvSpPr>
            <p:nvPr/>
          </p:nvSpPr>
          <p:spPr bwMode="auto">
            <a:xfrm>
              <a:off x="2359852" y="4875609"/>
              <a:ext cx="244475" cy="280988"/>
            </a:xfrm>
            <a:custGeom>
              <a:avLst/>
              <a:gdLst>
                <a:gd name="T0" fmla="*/ 0 w 154"/>
                <a:gd name="T1" fmla="*/ 177 h 177"/>
                <a:gd name="T2" fmla="*/ 0 w 154"/>
                <a:gd name="T3" fmla="*/ 0 h 177"/>
                <a:gd name="T4" fmla="*/ 66 w 154"/>
                <a:gd name="T5" fmla="*/ 0 h 177"/>
                <a:gd name="T6" fmla="*/ 66 w 154"/>
                <a:gd name="T7" fmla="*/ 0 h 177"/>
                <a:gd name="T8" fmla="*/ 86 w 154"/>
                <a:gd name="T9" fmla="*/ 2 h 177"/>
                <a:gd name="T10" fmla="*/ 96 w 154"/>
                <a:gd name="T11" fmla="*/ 5 h 177"/>
                <a:gd name="T12" fmla="*/ 104 w 154"/>
                <a:gd name="T13" fmla="*/ 8 h 177"/>
                <a:gd name="T14" fmla="*/ 104 w 154"/>
                <a:gd name="T15" fmla="*/ 8 h 177"/>
                <a:gd name="T16" fmla="*/ 119 w 154"/>
                <a:gd name="T17" fmla="*/ 17 h 177"/>
                <a:gd name="T18" fmla="*/ 131 w 154"/>
                <a:gd name="T19" fmla="*/ 27 h 177"/>
                <a:gd name="T20" fmla="*/ 131 w 154"/>
                <a:gd name="T21" fmla="*/ 27 h 177"/>
                <a:gd name="T22" fmla="*/ 141 w 154"/>
                <a:gd name="T23" fmla="*/ 40 h 177"/>
                <a:gd name="T24" fmla="*/ 147 w 154"/>
                <a:gd name="T25" fmla="*/ 55 h 177"/>
                <a:gd name="T26" fmla="*/ 147 w 154"/>
                <a:gd name="T27" fmla="*/ 55 h 177"/>
                <a:gd name="T28" fmla="*/ 152 w 154"/>
                <a:gd name="T29" fmla="*/ 71 h 177"/>
                <a:gd name="T30" fmla="*/ 154 w 154"/>
                <a:gd name="T31" fmla="*/ 88 h 177"/>
                <a:gd name="T32" fmla="*/ 154 w 154"/>
                <a:gd name="T33" fmla="*/ 88 h 177"/>
                <a:gd name="T34" fmla="*/ 152 w 154"/>
                <a:gd name="T35" fmla="*/ 107 h 177"/>
                <a:gd name="T36" fmla="*/ 147 w 154"/>
                <a:gd name="T37" fmla="*/ 124 h 177"/>
                <a:gd name="T38" fmla="*/ 147 w 154"/>
                <a:gd name="T39" fmla="*/ 124 h 177"/>
                <a:gd name="T40" fmla="*/ 139 w 154"/>
                <a:gd name="T41" fmla="*/ 139 h 177"/>
                <a:gd name="T42" fmla="*/ 129 w 154"/>
                <a:gd name="T43" fmla="*/ 152 h 177"/>
                <a:gd name="T44" fmla="*/ 129 w 154"/>
                <a:gd name="T45" fmla="*/ 152 h 177"/>
                <a:gd name="T46" fmla="*/ 118 w 154"/>
                <a:gd name="T47" fmla="*/ 162 h 177"/>
                <a:gd name="T48" fmla="*/ 103 w 154"/>
                <a:gd name="T49" fmla="*/ 170 h 177"/>
                <a:gd name="T50" fmla="*/ 103 w 154"/>
                <a:gd name="T51" fmla="*/ 170 h 177"/>
                <a:gd name="T52" fmla="*/ 85 w 154"/>
                <a:gd name="T53" fmla="*/ 175 h 177"/>
                <a:gd name="T54" fmla="*/ 66 w 154"/>
                <a:gd name="T55" fmla="*/ 177 h 177"/>
                <a:gd name="T56" fmla="*/ 0 w 154"/>
                <a:gd name="T57" fmla="*/ 177 h 177"/>
                <a:gd name="T58" fmla="*/ 113 w 154"/>
                <a:gd name="T59" fmla="*/ 88 h 177"/>
                <a:gd name="T60" fmla="*/ 113 w 154"/>
                <a:gd name="T61" fmla="*/ 88 h 177"/>
                <a:gd name="T62" fmla="*/ 111 w 154"/>
                <a:gd name="T63" fmla="*/ 78 h 177"/>
                <a:gd name="T64" fmla="*/ 109 w 154"/>
                <a:gd name="T65" fmla="*/ 68 h 177"/>
                <a:gd name="T66" fmla="*/ 109 w 154"/>
                <a:gd name="T67" fmla="*/ 68 h 177"/>
                <a:gd name="T68" fmla="*/ 106 w 154"/>
                <a:gd name="T69" fmla="*/ 58 h 177"/>
                <a:gd name="T70" fmla="*/ 99 w 154"/>
                <a:gd name="T71" fmla="*/ 51 h 177"/>
                <a:gd name="T72" fmla="*/ 99 w 154"/>
                <a:gd name="T73" fmla="*/ 51 h 177"/>
                <a:gd name="T74" fmla="*/ 93 w 154"/>
                <a:gd name="T75" fmla="*/ 45 h 177"/>
                <a:gd name="T76" fmla="*/ 86 w 154"/>
                <a:gd name="T77" fmla="*/ 40 h 177"/>
                <a:gd name="T78" fmla="*/ 86 w 154"/>
                <a:gd name="T79" fmla="*/ 40 h 177"/>
                <a:gd name="T80" fmla="*/ 76 w 154"/>
                <a:gd name="T81" fmla="*/ 38 h 177"/>
                <a:gd name="T82" fmla="*/ 66 w 154"/>
                <a:gd name="T83" fmla="*/ 36 h 177"/>
                <a:gd name="T84" fmla="*/ 42 w 154"/>
                <a:gd name="T85" fmla="*/ 36 h 177"/>
                <a:gd name="T86" fmla="*/ 42 w 154"/>
                <a:gd name="T87" fmla="*/ 140 h 177"/>
                <a:gd name="T88" fmla="*/ 66 w 154"/>
                <a:gd name="T89" fmla="*/ 140 h 177"/>
                <a:gd name="T90" fmla="*/ 66 w 154"/>
                <a:gd name="T91" fmla="*/ 140 h 177"/>
                <a:gd name="T92" fmla="*/ 76 w 154"/>
                <a:gd name="T93" fmla="*/ 140 h 177"/>
                <a:gd name="T94" fmla="*/ 86 w 154"/>
                <a:gd name="T95" fmla="*/ 137 h 177"/>
                <a:gd name="T96" fmla="*/ 86 w 154"/>
                <a:gd name="T97" fmla="*/ 137 h 177"/>
                <a:gd name="T98" fmla="*/ 95 w 154"/>
                <a:gd name="T99" fmla="*/ 132 h 177"/>
                <a:gd name="T100" fmla="*/ 99 w 154"/>
                <a:gd name="T101" fmla="*/ 126 h 177"/>
                <a:gd name="T102" fmla="*/ 99 w 154"/>
                <a:gd name="T103" fmla="*/ 126 h 177"/>
                <a:gd name="T104" fmla="*/ 106 w 154"/>
                <a:gd name="T105" fmla="*/ 117 h 177"/>
                <a:gd name="T106" fmla="*/ 109 w 154"/>
                <a:gd name="T107" fmla="*/ 109 h 177"/>
                <a:gd name="T108" fmla="*/ 109 w 154"/>
                <a:gd name="T109" fmla="*/ 109 h 177"/>
                <a:gd name="T110" fmla="*/ 111 w 154"/>
                <a:gd name="T111" fmla="*/ 99 h 177"/>
                <a:gd name="T112" fmla="*/ 113 w 154"/>
                <a:gd name="T113" fmla="*/ 88 h 177"/>
                <a:gd name="T114" fmla="*/ 113 w 154"/>
                <a:gd name="T115" fmla="*/ 8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" h="177">
                  <a:moveTo>
                    <a:pt x="0" y="177"/>
                  </a:moveTo>
                  <a:lnTo>
                    <a:pt x="0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86" y="2"/>
                  </a:lnTo>
                  <a:lnTo>
                    <a:pt x="96" y="5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19" y="17"/>
                  </a:lnTo>
                  <a:lnTo>
                    <a:pt x="131" y="27"/>
                  </a:lnTo>
                  <a:lnTo>
                    <a:pt x="131" y="27"/>
                  </a:lnTo>
                  <a:lnTo>
                    <a:pt x="141" y="40"/>
                  </a:lnTo>
                  <a:lnTo>
                    <a:pt x="147" y="55"/>
                  </a:lnTo>
                  <a:lnTo>
                    <a:pt x="147" y="55"/>
                  </a:lnTo>
                  <a:lnTo>
                    <a:pt x="152" y="71"/>
                  </a:lnTo>
                  <a:lnTo>
                    <a:pt x="154" y="88"/>
                  </a:lnTo>
                  <a:lnTo>
                    <a:pt x="154" y="88"/>
                  </a:lnTo>
                  <a:lnTo>
                    <a:pt x="152" y="107"/>
                  </a:lnTo>
                  <a:lnTo>
                    <a:pt x="147" y="124"/>
                  </a:lnTo>
                  <a:lnTo>
                    <a:pt x="147" y="124"/>
                  </a:lnTo>
                  <a:lnTo>
                    <a:pt x="139" y="139"/>
                  </a:lnTo>
                  <a:lnTo>
                    <a:pt x="129" y="152"/>
                  </a:lnTo>
                  <a:lnTo>
                    <a:pt x="129" y="152"/>
                  </a:lnTo>
                  <a:lnTo>
                    <a:pt x="118" y="162"/>
                  </a:lnTo>
                  <a:lnTo>
                    <a:pt x="103" y="170"/>
                  </a:lnTo>
                  <a:lnTo>
                    <a:pt x="103" y="170"/>
                  </a:lnTo>
                  <a:lnTo>
                    <a:pt x="85" y="175"/>
                  </a:lnTo>
                  <a:lnTo>
                    <a:pt x="66" y="177"/>
                  </a:lnTo>
                  <a:lnTo>
                    <a:pt x="0" y="177"/>
                  </a:lnTo>
                  <a:close/>
                  <a:moveTo>
                    <a:pt x="113" y="88"/>
                  </a:moveTo>
                  <a:lnTo>
                    <a:pt x="113" y="88"/>
                  </a:lnTo>
                  <a:lnTo>
                    <a:pt x="111" y="78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06" y="58"/>
                  </a:lnTo>
                  <a:lnTo>
                    <a:pt x="99" y="51"/>
                  </a:lnTo>
                  <a:lnTo>
                    <a:pt x="99" y="51"/>
                  </a:lnTo>
                  <a:lnTo>
                    <a:pt x="93" y="45"/>
                  </a:lnTo>
                  <a:lnTo>
                    <a:pt x="86" y="40"/>
                  </a:lnTo>
                  <a:lnTo>
                    <a:pt x="86" y="40"/>
                  </a:lnTo>
                  <a:lnTo>
                    <a:pt x="76" y="38"/>
                  </a:lnTo>
                  <a:lnTo>
                    <a:pt x="66" y="36"/>
                  </a:lnTo>
                  <a:lnTo>
                    <a:pt x="42" y="36"/>
                  </a:lnTo>
                  <a:lnTo>
                    <a:pt x="42" y="140"/>
                  </a:lnTo>
                  <a:lnTo>
                    <a:pt x="66" y="140"/>
                  </a:lnTo>
                  <a:lnTo>
                    <a:pt x="66" y="140"/>
                  </a:lnTo>
                  <a:lnTo>
                    <a:pt x="76" y="140"/>
                  </a:lnTo>
                  <a:lnTo>
                    <a:pt x="86" y="137"/>
                  </a:lnTo>
                  <a:lnTo>
                    <a:pt x="86" y="137"/>
                  </a:lnTo>
                  <a:lnTo>
                    <a:pt x="95" y="132"/>
                  </a:lnTo>
                  <a:lnTo>
                    <a:pt x="99" y="126"/>
                  </a:lnTo>
                  <a:lnTo>
                    <a:pt x="99" y="126"/>
                  </a:lnTo>
                  <a:lnTo>
                    <a:pt x="106" y="117"/>
                  </a:lnTo>
                  <a:lnTo>
                    <a:pt x="109" y="109"/>
                  </a:lnTo>
                  <a:lnTo>
                    <a:pt x="109" y="109"/>
                  </a:lnTo>
                  <a:lnTo>
                    <a:pt x="111" y="99"/>
                  </a:lnTo>
                  <a:lnTo>
                    <a:pt x="113" y="88"/>
                  </a:lnTo>
                  <a:lnTo>
                    <a:pt x="113" y="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stats-on-laptop-screen_51875"/>
          <p:cNvSpPr>
            <a:spLocks noChangeAspect="1"/>
          </p:cNvSpPr>
          <p:nvPr/>
        </p:nvSpPr>
        <p:spPr bwMode="auto">
          <a:xfrm>
            <a:off x="5350534" y="1976251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44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5840893" y="2198260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45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5815084" y="1848950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46" name="stats-on-laptop-screen_51875"/>
          <p:cNvSpPr>
            <a:spLocks noChangeAspect="1"/>
          </p:cNvSpPr>
          <p:nvPr/>
        </p:nvSpPr>
        <p:spPr bwMode="auto">
          <a:xfrm>
            <a:off x="8462502" y="1976251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47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8952861" y="2198260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48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8927052" y="1848950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49" name="stats-on-laptop-screen_51875"/>
          <p:cNvSpPr>
            <a:spLocks noChangeAspect="1"/>
          </p:cNvSpPr>
          <p:nvPr/>
        </p:nvSpPr>
        <p:spPr bwMode="auto">
          <a:xfrm>
            <a:off x="5350534" y="3467181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50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5840893" y="3689190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51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5815084" y="3339880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52" name="stats-on-laptop-screen_51875"/>
          <p:cNvSpPr>
            <a:spLocks noChangeAspect="1"/>
          </p:cNvSpPr>
          <p:nvPr/>
        </p:nvSpPr>
        <p:spPr bwMode="auto">
          <a:xfrm>
            <a:off x="8462502" y="3467181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53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8952861" y="3689190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54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8927052" y="3339880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55" name="stats-on-laptop-screen_51875"/>
          <p:cNvSpPr>
            <a:spLocks noChangeAspect="1"/>
          </p:cNvSpPr>
          <p:nvPr/>
        </p:nvSpPr>
        <p:spPr bwMode="auto">
          <a:xfrm>
            <a:off x="5350534" y="4958111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56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5840893" y="5180120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57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5815084" y="4830810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58" name="stats-on-laptop-screen_51875"/>
          <p:cNvSpPr>
            <a:spLocks noChangeAspect="1"/>
          </p:cNvSpPr>
          <p:nvPr/>
        </p:nvSpPr>
        <p:spPr bwMode="auto">
          <a:xfrm>
            <a:off x="8462502" y="4958111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59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8952861" y="5180120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60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8927052" y="4830810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61" name="play-right-arrow-in-a-square-button_37023"/>
          <p:cNvSpPr>
            <a:spLocks noChangeAspect="1"/>
          </p:cNvSpPr>
          <p:nvPr/>
        </p:nvSpPr>
        <p:spPr bwMode="auto">
          <a:xfrm>
            <a:off x="11548179" y="6434821"/>
            <a:ext cx="291156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62" name="play-right-arrow-in-a-square-button_37023"/>
          <p:cNvSpPr>
            <a:spLocks noChangeAspect="1"/>
          </p:cNvSpPr>
          <p:nvPr/>
        </p:nvSpPr>
        <p:spPr bwMode="auto">
          <a:xfrm flipH="1">
            <a:off x="315779" y="6434820"/>
            <a:ext cx="270933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79160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77681" y="1745630"/>
            <a:ext cx="4372527" cy="4257236"/>
            <a:chOff x="3062288" y="1982788"/>
            <a:chExt cx="3251200" cy="3165475"/>
          </a:xfrm>
        </p:grpSpPr>
        <p:sp>
          <p:nvSpPr>
            <p:cNvPr id="3" name="Freeform 28"/>
            <p:cNvSpPr>
              <a:spLocks noEditPoints="1"/>
            </p:cNvSpPr>
            <p:nvPr/>
          </p:nvSpPr>
          <p:spPr bwMode="auto">
            <a:xfrm>
              <a:off x="3500438" y="2379663"/>
              <a:ext cx="2371725" cy="2371725"/>
            </a:xfrm>
            <a:custGeom>
              <a:avLst/>
              <a:gdLst>
                <a:gd name="T0" fmla="*/ 862 w 1494"/>
                <a:gd name="T1" fmla="*/ 8 h 1494"/>
                <a:gd name="T2" fmla="*/ 1038 w 1494"/>
                <a:gd name="T3" fmla="*/ 58 h 1494"/>
                <a:gd name="T4" fmla="*/ 1194 w 1494"/>
                <a:gd name="T5" fmla="*/ 148 h 1494"/>
                <a:gd name="T6" fmla="*/ 1324 w 1494"/>
                <a:gd name="T7" fmla="*/ 272 h 1494"/>
                <a:gd name="T8" fmla="*/ 1420 w 1494"/>
                <a:gd name="T9" fmla="*/ 422 h 1494"/>
                <a:gd name="T10" fmla="*/ 1480 w 1494"/>
                <a:gd name="T11" fmla="*/ 596 h 1494"/>
                <a:gd name="T12" fmla="*/ 1494 w 1494"/>
                <a:gd name="T13" fmla="*/ 746 h 1494"/>
                <a:gd name="T14" fmla="*/ 1470 w 1494"/>
                <a:gd name="T15" fmla="*/ 934 h 1494"/>
                <a:gd name="T16" fmla="*/ 1404 w 1494"/>
                <a:gd name="T17" fmla="*/ 1102 h 1494"/>
                <a:gd name="T18" fmla="*/ 1300 w 1494"/>
                <a:gd name="T19" fmla="*/ 1248 h 1494"/>
                <a:gd name="T20" fmla="*/ 1166 w 1494"/>
                <a:gd name="T21" fmla="*/ 1366 h 1494"/>
                <a:gd name="T22" fmla="*/ 1004 w 1494"/>
                <a:gd name="T23" fmla="*/ 1448 h 1494"/>
                <a:gd name="T24" fmla="*/ 824 w 1494"/>
                <a:gd name="T25" fmla="*/ 1490 h 1494"/>
                <a:gd name="T26" fmla="*/ 670 w 1494"/>
                <a:gd name="T27" fmla="*/ 1490 h 1494"/>
                <a:gd name="T28" fmla="*/ 490 w 1494"/>
                <a:gd name="T29" fmla="*/ 1448 h 1494"/>
                <a:gd name="T30" fmla="*/ 330 w 1494"/>
                <a:gd name="T31" fmla="*/ 1366 h 1494"/>
                <a:gd name="T32" fmla="*/ 194 w 1494"/>
                <a:gd name="T33" fmla="*/ 1248 h 1494"/>
                <a:gd name="T34" fmla="*/ 90 w 1494"/>
                <a:gd name="T35" fmla="*/ 1102 h 1494"/>
                <a:gd name="T36" fmla="*/ 24 w 1494"/>
                <a:gd name="T37" fmla="*/ 934 h 1494"/>
                <a:gd name="T38" fmla="*/ 0 w 1494"/>
                <a:gd name="T39" fmla="*/ 746 h 1494"/>
                <a:gd name="T40" fmla="*/ 16 w 1494"/>
                <a:gd name="T41" fmla="*/ 596 h 1494"/>
                <a:gd name="T42" fmla="*/ 74 w 1494"/>
                <a:gd name="T43" fmla="*/ 422 h 1494"/>
                <a:gd name="T44" fmla="*/ 170 w 1494"/>
                <a:gd name="T45" fmla="*/ 272 h 1494"/>
                <a:gd name="T46" fmla="*/ 300 w 1494"/>
                <a:gd name="T47" fmla="*/ 148 h 1494"/>
                <a:gd name="T48" fmla="*/ 456 w 1494"/>
                <a:gd name="T49" fmla="*/ 58 h 1494"/>
                <a:gd name="T50" fmla="*/ 634 w 1494"/>
                <a:gd name="T51" fmla="*/ 8 h 1494"/>
                <a:gd name="T52" fmla="*/ 748 w 1494"/>
                <a:gd name="T53" fmla="*/ 118 h 1494"/>
                <a:gd name="T54" fmla="*/ 874 w 1494"/>
                <a:gd name="T55" fmla="*/ 130 h 1494"/>
                <a:gd name="T56" fmla="*/ 1020 w 1494"/>
                <a:gd name="T57" fmla="*/ 180 h 1494"/>
                <a:gd name="T58" fmla="*/ 1148 w 1494"/>
                <a:gd name="T59" fmla="*/ 260 h 1494"/>
                <a:gd name="T60" fmla="*/ 1252 w 1494"/>
                <a:gd name="T61" fmla="*/ 370 h 1494"/>
                <a:gd name="T62" fmla="*/ 1328 w 1494"/>
                <a:gd name="T63" fmla="*/ 502 h 1494"/>
                <a:gd name="T64" fmla="*/ 1370 w 1494"/>
                <a:gd name="T65" fmla="*/ 650 h 1494"/>
                <a:gd name="T66" fmla="*/ 1376 w 1494"/>
                <a:gd name="T67" fmla="*/ 778 h 1494"/>
                <a:gd name="T68" fmla="*/ 1348 w 1494"/>
                <a:gd name="T69" fmla="*/ 934 h 1494"/>
                <a:gd name="T70" fmla="*/ 1286 w 1494"/>
                <a:gd name="T71" fmla="*/ 1072 h 1494"/>
                <a:gd name="T72" fmla="*/ 1192 w 1494"/>
                <a:gd name="T73" fmla="*/ 1192 h 1494"/>
                <a:gd name="T74" fmla="*/ 1074 w 1494"/>
                <a:gd name="T75" fmla="*/ 1284 h 1494"/>
                <a:gd name="T76" fmla="*/ 934 w 1494"/>
                <a:gd name="T77" fmla="*/ 1348 h 1494"/>
                <a:gd name="T78" fmla="*/ 780 w 1494"/>
                <a:gd name="T79" fmla="*/ 1376 h 1494"/>
                <a:gd name="T80" fmla="*/ 652 w 1494"/>
                <a:gd name="T81" fmla="*/ 1368 h 1494"/>
                <a:gd name="T82" fmla="*/ 502 w 1494"/>
                <a:gd name="T83" fmla="*/ 1326 h 1494"/>
                <a:gd name="T84" fmla="*/ 370 w 1494"/>
                <a:gd name="T85" fmla="*/ 1250 h 1494"/>
                <a:gd name="T86" fmla="*/ 262 w 1494"/>
                <a:gd name="T87" fmla="*/ 1146 h 1494"/>
                <a:gd name="T88" fmla="*/ 180 w 1494"/>
                <a:gd name="T89" fmla="*/ 1020 h 1494"/>
                <a:gd name="T90" fmla="*/ 130 w 1494"/>
                <a:gd name="T91" fmla="*/ 874 h 1494"/>
                <a:gd name="T92" fmla="*/ 118 w 1494"/>
                <a:gd name="T93" fmla="*/ 746 h 1494"/>
                <a:gd name="T94" fmla="*/ 138 w 1494"/>
                <a:gd name="T95" fmla="*/ 590 h 1494"/>
                <a:gd name="T96" fmla="*/ 194 w 1494"/>
                <a:gd name="T97" fmla="*/ 446 h 1494"/>
                <a:gd name="T98" fmla="*/ 282 w 1494"/>
                <a:gd name="T99" fmla="*/ 324 h 1494"/>
                <a:gd name="T100" fmla="*/ 396 w 1494"/>
                <a:gd name="T101" fmla="*/ 224 h 1494"/>
                <a:gd name="T102" fmla="*/ 530 w 1494"/>
                <a:gd name="T103" fmla="*/ 156 h 1494"/>
                <a:gd name="T104" fmla="*/ 682 w 1494"/>
                <a:gd name="T105" fmla="*/ 120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94" h="1494">
                  <a:moveTo>
                    <a:pt x="748" y="0"/>
                  </a:moveTo>
                  <a:lnTo>
                    <a:pt x="748" y="0"/>
                  </a:lnTo>
                  <a:lnTo>
                    <a:pt x="786" y="0"/>
                  </a:lnTo>
                  <a:lnTo>
                    <a:pt x="824" y="4"/>
                  </a:lnTo>
                  <a:lnTo>
                    <a:pt x="862" y="8"/>
                  </a:lnTo>
                  <a:lnTo>
                    <a:pt x="898" y="14"/>
                  </a:lnTo>
                  <a:lnTo>
                    <a:pt x="934" y="24"/>
                  </a:lnTo>
                  <a:lnTo>
                    <a:pt x="970" y="34"/>
                  </a:lnTo>
                  <a:lnTo>
                    <a:pt x="1004" y="44"/>
                  </a:lnTo>
                  <a:lnTo>
                    <a:pt x="1038" y="58"/>
                  </a:lnTo>
                  <a:lnTo>
                    <a:pt x="1072" y="74"/>
                  </a:lnTo>
                  <a:lnTo>
                    <a:pt x="1104" y="90"/>
                  </a:lnTo>
                  <a:lnTo>
                    <a:pt x="1134" y="108"/>
                  </a:lnTo>
                  <a:lnTo>
                    <a:pt x="1166" y="128"/>
                  </a:lnTo>
                  <a:lnTo>
                    <a:pt x="1194" y="148"/>
                  </a:lnTo>
                  <a:lnTo>
                    <a:pt x="1222" y="170"/>
                  </a:lnTo>
                  <a:lnTo>
                    <a:pt x="1250" y="194"/>
                  </a:lnTo>
                  <a:lnTo>
                    <a:pt x="1276" y="218"/>
                  </a:lnTo>
                  <a:lnTo>
                    <a:pt x="1300" y="244"/>
                  </a:lnTo>
                  <a:lnTo>
                    <a:pt x="1324" y="272"/>
                  </a:lnTo>
                  <a:lnTo>
                    <a:pt x="1346" y="300"/>
                  </a:lnTo>
                  <a:lnTo>
                    <a:pt x="1366" y="328"/>
                  </a:lnTo>
                  <a:lnTo>
                    <a:pt x="1386" y="360"/>
                  </a:lnTo>
                  <a:lnTo>
                    <a:pt x="1404" y="390"/>
                  </a:lnTo>
                  <a:lnTo>
                    <a:pt x="1420" y="422"/>
                  </a:lnTo>
                  <a:lnTo>
                    <a:pt x="1436" y="456"/>
                  </a:lnTo>
                  <a:lnTo>
                    <a:pt x="1450" y="490"/>
                  </a:lnTo>
                  <a:lnTo>
                    <a:pt x="1460" y="524"/>
                  </a:lnTo>
                  <a:lnTo>
                    <a:pt x="1470" y="560"/>
                  </a:lnTo>
                  <a:lnTo>
                    <a:pt x="1480" y="596"/>
                  </a:lnTo>
                  <a:lnTo>
                    <a:pt x="1486" y="632"/>
                  </a:lnTo>
                  <a:lnTo>
                    <a:pt x="1490" y="670"/>
                  </a:lnTo>
                  <a:lnTo>
                    <a:pt x="1494" y="708"/>
                  </a:lnTo>
                  <a:lnTo>
                    <a:pt x="1494" y="746"/>
                  </a:lnTo>
                  <a:lnTo>
                    <a:pt x="1494" y="746"/>
                  </a:lnTo>
                  <a:lnTo>
                    <a:pt x="1494" y="786"/>
                  </a:lnTo>
                  <a:lnTo>
                    <a:pt x="1490" y="822"/>
                  </a:lnTo>
                  <a:lnTo>
                    <a:pt x="1486" y="860"/>
                  </a:lnTo>
                  <a:lnTo>
                    <a:pt x="1480" y="898"/>
                  </a:lnTo>
                  <a:lnTo>
                    <a:pt x="1470" y="934"/>
                  </a:lnTo>
                  <a:lnTo>
                    <a:pt x="1460" y="968"/>
                  </a:lnTo>
                  <a:lnTo>
                    <a:pt x="1450" y="1004"/>
                  </a:lnTo>
                  <a:lnTo>
                    <a:pt x="1436" y="1038"/>
                  </a:lnTo>
                  <a:lnTo>
                    <a:pt x="1420" y="1070"/>
                  </a:lnTo>
                  <a:lnTo>
                    <a:pt x="1404" y="1102"/>
                  </a:lnTo>
                  <a:lnTo>
                    <a:pt x="1386" y="1134"/>
                  </a:lnTo>
                  <a:lnTo>
                    <a:pt x="1366" y="1164"/>
                  </a:lnTo>
                  <a:lnTo>
                    <a:pt x="1346" y="1194"/>
                  </a:lnTo>
                  <a:lnTo>
                    <a:pt x="1324" y="1222"/>
                  </a:lnTo>
                  <a:lnTo>
                    <a:pt x="1300" y="1248"/>
                  </a:lnTo>
                  <a:lnTo>
                    <a:pt x="1276" y="1274"/>
                  </a:lnTo>
                  <a:lnTo>
                    <a:pt x="1250" y="1300"/>
                  </a:lnTo>
                  <a:lnTo>
                    <a:pt x="1222" y="1324"/>
                  </a:lnTo>
                  <a:lnTo>
                    <a:pt x="1194" y="1346"/>
                  </a:lnTo>
                  <a:lnTo>
                    <a:pt x="1166" y="1366"/>
                  </a:lnTo>
                  <a:lnTo>
                    <a:pt x="1134" y="1386"/>
                  </a:lnTo>
                  <a:lnTo>
                    <a:pt x="1104" y="1404"/>
                  </a:lnTo>
                  <a:lnTo>
                    <a:pt x="1072" y="1420"/>
                  </a:lnTo>
                  <a:lnTo>
                    <a:pt x="1038" y="1434"/>
                  </a:lnTo>
                  <a:lnTo>
                    <a:pt x="1004" y="1448"/>
                  </a:lnTo>
                  <a:lnTo>
                    <a:pt x="970" y="1460"/>
                  </a:lnTo>
                  <a:lnTo>
                    <a:pt x="934" y="1470"/>
                  </a:lnTo>
                  <a:lnTo>
                    <a:pt x="898" y="1478"/>
                  </a:lnTo>
                  <a:lnTo>
                    <a:pt x="862" y="1486"/>
                  </a:lnTo>
                  <a:lnTo>
                    <a:pt x="824" y="1490"/>
                  </a:lnTo>
                  <a:lnTo>
                    <a:pt x="786" y="1492"/>
                  </a:lnTo>
                  <a:lnTo>
                    <a:pt x="748" y="1494"/>
                  </a:lnTo>
                  <a:lnTo>
                    <a:pt x="748" y="1494"/>
                  </a:lnTo>
                  <a:lnTo>
                    <a:pt x="708" y="1492"/>
                  </a:lnTo>
                  <a:lnTo>
                    <a:pt x="670" y="1490"/>
                  </a:lnTo>
                  <a:lnTo>
                    <a:pt x="634" y="1486"/>
                  </a:lnTo>
                  <a:lnTo>
                    <a:pt x="596" y="1478"/>
                  </a:lnTo>
                  <a:lnTo>
                    <a:pt x="560" y="1470"/>
                  </a:lnTo>
                  <a:lnTo>
                    <a:pt x="526" y="1460"/>
                  </a:lnTo>
                  <a:lnTo>
                    <a:pt x="490" y="1448"/>
                  </a:lnTo>
                  <a:lnTo>
                    <a:pt x="456" y="1434"/>
                  </a:lnTo>
                  <a:lnTo>
                    <a:pt x="424" y="1420"/>
                  </a:lnTo>
                  <a:lnTo>
                    <a:pt x="392" y="1404"/>
                  </a:lnTo>
                  <a:lnTo>
                    <a:pt x="360" y="1386"/>
                  </a:lnTo>
                  <a:lnTo>
                    <a:pt x="330" y="1366"/>
                  </a:lnTo>
                  <a:lnTo>
                    <a:pt x="300" y="1346"/>
                  </a:lnTo>
                  <a:lnTo>
                    <a:pt x="272" y="1324"/>
                  </a:lnTo>
                  <a:lnTo>
                    <a:pt x="244" y="1300"/>
                  </a:lnTo>
                  <a:lnTo>
                    <a:pt x="220" y="1274"/>
                  </a:lnTo>
                  <a:lnTo>
                    <a:pt x="194" y="1248"/>
                  </a:lnTo>
                  <a:lnTo>
                    <a:pt x="170" y="1222"/>
                  </a:lnTo>
                  <a:lnTo>
                    <a:pt x="148" y="1194"/>
                  </a:lnTo>
                  <a:lnTo>
                    <a:pt x="128" y="1164"/>
                  </a:lnTo>
                  <a:lnTo>
                    <a:pt x="108" y="1134"/>
                  </a:lnTo>
                  <a:lnTo>
                    <a:pt x="90" y="1102"/>
                  </a:lnTo>
                  <a:lnTo>
                    <a:pt x="74" y="1070"/>
                  </a:lnTo>
                  <a:lnTo>
                    <a:pt x="58" y="1038"/>
                  </a:lnTo>
                  <a:lnTo>
                    <a:pt x="46" y="1004"/>
                  </a:lnTo>
                  <a:lnTo>
                    <a:pt x="34" y="968"/>
                  </a:lnTo>
                  <a:lnTo>
                    <a:pt x="24" y="934"/>
                  </a:lnTo>
                  <a:lnTo>
                    <a:pt x="16" y="898"/>
                  </a:lnTo>
                  <a:lnTo>
                    <a:pt x="8" y="860"/>
                  </a:lnTo>
                  <a:lnTo>
                    <a:pt x="4" y="822"/>
                  </a:lnTo>
                  <a:lnTo>
                    <a:pt x="2" y="786"/>
                  </a:lnTo>
                  <a:lnTo>
                    <a:pt x="0" y="746"/>
                  </a:lnTo>
                  <a:lnTo>
                    <a:pt x="0" y="746"/>
                  </a:lnTo>
                  <a:lnTo>
                    <a:pt x="2" y="708"/>
                  </a:lnTo>
                  <a:lnTo>
                    <a:pt x="4" y="670"/>
                  </a:lnTo>
                  <a:lnTo>
                    <a:pt x="8" y="632"/>
                  </a:lnTo>
                  <a:lnTo>
                    <a:pt x="16" y="596"/>
                  </a:lnTo>
                  <a:lnTo>
                    <a:pt x="24" y="560"/>
                  </a:lnTo>
                  <a:lnTo>
                    <a:pt x="34" y="524"/>
                  </a:lnTo>
                  <a:lnTo>
                    <a:pt x="46" y="490"/>
                  </a:lnTo>
                  <a:lnTo>
                    <a:pt x="58" y="456"/>
                  </a:lnTo>
                  <a:lnTo>
                    <a:pt x="74" y="422"/>
                  </a:lnTo>
                  <a:lnTo>
                    <a:pt x="90" y="390"/>
                  </a:lnTo>
                  <a:lnTo>
                    <a:pt x="108" y="360"/>
                  </a:lnTo>
                  <a:lnTo>
                    <a:pt x="128" y="328"/>
                  </a:lnTo>
                  <a:lnTo>
                    <a:pt x="148" y="300"/>
                  </a:lnTo>
                  <a:lnTo>
                    <a:pt x="170" y="272"/>
                  </a:lnTo>
                  <a:lnTo>
                    <a:pt x="194" y="244"/>
                  </a:lnTo>
                  <a:lnTo>
                    <a:pt x="220" y="218"/>
                  </a:lnTo>
                  <a:lnTo>
                    <a:pt x="244" y="194"/>
                  </a:lnTo>
                  <a:lnTo>
                    <a:pt x="272" y="170"/>
                  </a:lnTo>
                  <a:lnTo>
                    <a:pt x="300" y="148"/>
                  </a:lnTo>
                  <a:lnTo>
                    <a:pt x="330" y="128"/>
                  </a:lnTo>
                  <a:lnTo>
                    <a:pt x="360" y="108"/>
                  </a:lnTo>
                  <a:lnTo>
                    <a:pt x="392" y="90"/>
                  </a:lnTo>
                  <a:lnTo>
                    <a:pt x="424" y="74"/>
                  </a:lnTo>
                  <a:lnTo>
                    <a:pt x="456" y="58"/>
                  </a:lnTo>
                  <a:lnTo>
                    <a:pt x="490" y="44"/>
                  </a:lnTo>
                  <a:lnTo>
                    <a:pt x="526" y="34"/>
                  </a:lnTo>
                  <a:lnTo>
                    <a:pt x="560" y="24"/>
                  </a:lnTo>
                  <a:lnTo>
                    <a:pt x="596" y="14"/>
                  </a:lnTo>
                  <a:lnTo>
                    <a:pt x="634" y="8"/>
                  </a:lnTo>
                  <a:lnTo>
                    <a:pt x="670" y="4"/>
                  </a:lnTo>
                  <a:lnTo>
                    <a:pt x="708" y="0"/>
                  </a:lnTo>
                  <a:lnTo>
                    <a:pt x="748" y="0"/>
                  </a:lnTo>
                  <a:lnTo>
                    <a:pt x="748" y="0"/>
                  </a:lnTo>
                  <a:close/>
                  <a:moveTo>
                    <a:pt x="748" y="118"/>
                  </a:moveTo>
                  <a:lnTo>
                    <a:pt x="748" y="118"/>
                  </a:lnTo>
                  <a:lnTo>
                    <a:pt x="780" y="118"/>
                  </a:lnTo>
                  <a:lnTo>
                    <a:pt x="812" y="120"/>
                  </a:lnTo>
                  <a:lnTo>
                    <a:pt x="844" y="124"/>
                  </a:lnTo>
                  <a:lnTo>
                    <a:pt x="874" y="130"/>
                  </a:lnTo>
                  <a:lnTo>
                    <a:pt x="904" y="138"/>
                  </a:lnTo>
                  <a:lnTo>
                    <a:pt x="934" y="146"/>
                  </a:lnTo>
                  <a:lnTo>
                    <a:pt x="964" y="156"/>
                  </a:lnTo>
                  <a:lnTo>
                    <a:pt x="992" y="166"/>
                  </a:lnTo>
                  <a:lnTo>
                    <a:pt x="1020" y="180"/>
                  </a:lnTo>
                  <a:lnTo>
                    <a:pt x="1048" y="194"/>
                  </a:lnTo>
                  <a:lnTo>
                    <a:pt x="1074" y="208"/>
                  </a:lnTo>
                  <a:lnTo>
                    <a:pt x="1100" y="224"/>
                  </a:lnTo>
                  <a:lnTo>
                    <a:pt x="1124" y="242"/>
                  </a:lnTo>
                  <a:lnTo>
                    <a:pt x="1148" y="260"/>
                  </a:lnTo>
                  <a:lnTo>
                    <a:pt x="1170" y="280"/>
                  </a:lnTo>
                  <a:lnTo>
                    <a:pt x="1192" y="302"/>
                  </a:lnTo>
                  <a:lnTo>
                    <a:pt x="1214" y="324"/>
                  </a:lnTo>
                  <a:lnTo>
                    <a:pt x="1232" y="346"/>
                  </a:lnTo>
                  <a:lnTo>
                    <a:pt x="1252" y="370"/>
                  </a:lnTo>
                  <a:lnTo>
                    <a:pt x="1270" y="394"/>
                  </a:lnTo>
                  <a:lnTo>
                    <a:pt x="1286" y="420"/>
                  </a:lnTo>
                  <a:lnTo>
                    <a:pt x="1300" y="446"/>
                  </a:lnTo>
                  <a:lnTo>
                    <a:pt x="1314" y="474"/>
                  </a:lnTo>
                  <a:lnTo>
                    <a:pt x="1328" y="502"/>
                  </a:lnTo>
                  <a:lnTo>
                    <a:pt x="1338" y="530"/>
                  </a:lnTo>
                  <a:lnTo>
                    <a:pt x="1348" y="560"/>
                  </a:lnTo>
                  <a:lnTo>
                    <a:pt x="1356" y="590"/>
                  </a:lnTo>
                  <a:lnTo>
                    <a:pt x="1364" y="620"/>
                  </a:lnTo>
                  <a:lnTo>
                    <a:pt x="1370" y="650"/>
                  </a:lnTo>
                  <a:lnTo>
                    <a:pt x="1374" y="682"/>
                  </a:lnTo>
                  <a:lnTo>
                    <a:pt x="1376" y="714"/>
                  </a:lnTo>
                  <a:lnTo>
                    <a:pt x="1376" y="746"/>
                  </a:lnTo>
                  <a:lnTo>
                    <a:pt x="1376" y="746"/>
                  </a:lnTo>
                  <a:lnTo>
                    <a:pt x="1376" y="778"/>
                  </a:lnTo>
                  <a:lnTo>
                    <a:pt x="1374" y="810"/>
                  </a:lnTo>
                  <a:lnTo>
                    <a:pt x="1370" y="842"/>
                  </a:lnTo>
                  <a:lnTo>
                    <a:pt x="1364" y="874"/>
                  </a:lnTo>
                  <a:lnTo>
                    <a:pt x="1356" y="904"/>
                  </a:lnTo>
                  <a:lnTo>
                    <a:pt x="1348" y="934"/>
                  </a:lnTo>
                  <a:lnTo>
                    <a:pt x="1338" y="962"/>
                  </a:lnTo>
                  <a:lnTo>
                    <a:pt x="1328" y="992"/>
                  </a:lnTo>
                  <a:lnTo>
                    <a:pt x="1314" y="1020"/>
                  </a:lnTo>
                  <a:lnTo>
                    <a:pt x="1300" y="1046"/>
                  </a:lnTo>
                  <a:lnTo>
                    <a:pt x="1286" y="1072"/>
                  </a:lnTo>
                  <a:lnTo>
                    <a:pt x="1270" y="1098"/>
                  </a:lnTo>
                  <a:lnTo>
                    <a:pt x="1252" y="1124"/>
                  </a:lnTo>
                  <a:lnTo>
                    <a:pt x="1232" y="1146"/>
                  </a:lnTo>
                  <a:lnTo>
                    <a:pt x="1214" y="1170"/>
                  </a:lnTo>
                  <a:lnTo>
                    <a:pt x="1192" y="1192"/>
                  </a:lnTo>
                  <a:lnTo>
                    <a:pt x="1170" y="1212"/>
                  </a:lnTo>
                  <a:lnTo>
                    <a:pt x="1148" y="1232"/>
                  </a:lnTo>
                  <a:lnTo>
                    <a:pt x="1124" y="1250"/>
                  </a:lnTo>
                  <a:lnTo>
                    <a:pt x="1100" y="1268"/>
                  </a:lnTo>
                  <a:lnTo>
                    <a:pt x="1074" y="1284"/>
                  </a:lnTo>
                  <a:lnTo>
                    <a:pt x="1048" y="1300"/>
                  </a:lnTo>
                  <a:lnTo>
                    <a:pt x="1020" y="1314"/>
                  </a:lnTo>
                  <a:lnTo>
                    <a:pt x="992" y="1326"/>
                  </a:lnTo>
                  <a:lnTo>
                    <a:pt x="964" y="1338"/>
                  </a:lnTo>
                  <a:lnTo>
                    <a:pt x="934" y="1348"/>
                  </a:lnTo>
                  <a:lnTo>
                    <a:pt x="904" y="1356"/>
                  </a:lnTo>
                  <a:lnTo>
                    <a:pt x="874" y="1364"/>
                  </a:lnTo>
                  <a:lnTo>
                    <a:pt x="844" y="1368"/>
                  </a:lnTo>
                  <a:lnTo>
                    <a:pt x="812" y="1372"/>
                  </a:lnTo>
                  <a:lnTo>
                    <a:pt x="780" y="1376"/>
                  </a:lnTo>
                  <a:lnTo>
                    <a:pt x="748" y="1376"/>
                  </a:lnTo>
                  <a:lnTo>
                    <a:pt x="748" y="1376"/>
                  </a:lnTo>
                  <a:lnTo>
                    <a:pt x="714" y="1376"/>
                  </a:lnTo>
                  <a:lnTo>
                    <a:pt x="682" y="1372"/>
                  </a:lnTo>
                  <a:lnTo>
                    <a:pt x="652" y="1368"/>
                  </a:lnTo>
                  <a:lnTo>
                    <a:pt x="620" y="1364"/>
                  </a:lnTo>
                  <a:lnTo>
                    <a:pt x="590" y="1356"/>
                  </a:lnTo>
                  <a:lnTo>
                    <a:pt x="560" y="1348"/>
                  </a:lnTo>
                  <a:lnTo>
                    <a:pt x="530" y="1338"/>
                  </a:lnTo>
                  <a:lnTo>
                    <a:pt x="502" y="1326"/>
                  </a:lnTo>
                  <a:lnTo>
                    <a:pt x="474" y="1314"/>
                  </a:lnTo>
                  <a:lnTo>
                    <a:pt x="448" y="1300"/>
                  </a:lnTo>
                  <a:lnTo>
                    <a:pt x="420" y="1284"/>
                  </a:lnTo>
                  <a:lnTo>
                    <a:pt x="396" y="1268"/>
                  </a:lnTo>
                  <a:lnTo>
                    <a:pt x="370" y="1250"/>
                  </a:lnTo>
                  <a:lnTo>
                    <a:pt x="346" y="1232"/>
                  </a:lnTo>
                  <a:lnTo>
                    <a:pt x="324" y="1212"/>
                  </a:lnTo>
                  <a:lnTo>
                    <a:pt x="302" y="1192"/>
                  </a:lnTo>
                  <a:lnTo>
                    <a:pt x="282" y="1170"/>
                  </a:lnTo>
                  <a:lnTo>
                    <a:pt x="262" y="1146"/>
                  </a:lnTo>
                  <a:lnTo>
                    <a:pt x="242" y="1124"/>
                  </a:lnTo>
                  <a:lnTo>
                    <a:pt x="226" y="1098"/>
                  </a:lnTo>
                  <a:lnTo>
                    <a:pt x="210" y="1072"/>
                  </a:lnTo>
                  <a:lnTo>
                    <a:pt x="194" y="1046"/>
                  </a:lnTo>
                  <a:lnTo>
                    <a:pt x="180" y="1020"/>
                  </a:lnTo>
                  <a:lnTo>
                    <a:pt x="168" y="992"/>
                  </a:lnTo>
                  <a:lnTo>
                    <a:pt x="156" y="962"/>
                  </a:lnTo>
                  <a:lnTo>
                    <a:pt x="146" y="934"/>
                  </a:lnTo>
                  <a:lnTo>
                    <a:pt x="138" y="904"/>
                  </a:lnTo>
                  <a:lnTo>
                    <a:pt x="130" y="874"/>
                  </a:lnTo>
                  <a:lnTo>
                    <a:pt x="126" y="842"/>
                  </a:lnTo>
                  <a:lnTo>
                    <a:pt x="122" y="810"/>
                  </a:lnTo>
                  <a:lnTo>
                    <a:pt x="118" y="778"/>
                  </a:lnTo>
                  <a:lnTo>
                    <a:pt x="118" y="746"/>
                  </a:lnTo>
                  <a:lnTo>
                    <a:pt x="118" y="746"/>
                  </a:lnTo>
                  <a:lnTo>
                    <a:pt x="118" y="714"/>
                  </a:lnTo>
                  <a:lnTo>
                    <a:pt x="122" y="682"/>
                  </a:lnTo>
                  <a:lnTo>
                    <a:pt x="126" y="650"/>
                  </a:lnTo>
                  <a:lnTo>
                    <a:pt x="130" y="620"/>
                  </a:lnTo>
                  <a:lnTo>
                    <a:pt x="138" y="590"/>
                  </a:lnTo>
                  <a:lnTo>
                    <a:pt x="146" y="560"/>
                  </a:lnTo>
                  <a:lnTo>
                    <a:pt x="156" y="530"/>
                  </a:lnTo>
                  <a:lnTo>
                    <a:pt x="168" y="502"/>
                  </a:lnTo>
                  <a:lnTo>
                    <a:pt x="180" y="474"/>
                  </a:lnTo>
                  <a:lnTo>
                    <a:pt x="194" y="446"/>
                  </a:lnTo>
                  <a:lnTo>
                    <a:pt x="210" y="420"/>
                  </a:lnTo>
                  <a:lnTo>
                    <a:pt x="226" y="394"/>
                  </a:lnTo>
                  <a:lnTo>
                    <a:pt x="242" y="370"/>
                  </a:lnTo>
                  <a:lnTo>
                    <a:pt x="262" y="346"/>
                  </a:lnTo>
                  <a:lnTo>
                    <a:pt x="282" y="324"/>
                  </a:lnTo>
                  <a:lnTo>
                    <a:pt x="302" y="302"/>
                  </a:lnTo>
                  <a:lnTo>
                    <a:pt x="324" y="280"/>
                  </a:lnTo>
                  <a:lnTo>
                    <a:pt x="346" y="260"/>
                  </a:lnTo>
                  <a:lnTo>
                    <a:pt x="370" y="242"/>
                  </a:lnTo>
                  <a:lnTo>
                    <a:pt x="396" y="224"/>
                  </a:lnTo>
                  <a:lnTo>
                    <a:pt x="420" y="208"/>
                  </a:lnTo>
                  <a:lnTo>
                    <a:pt x="448" y="194"/>
                  </a:lnTo>
                  <a:lnTo>
                    <a:pt x="474" y="180"/>
                  </a:lnTo>
                  <a:lnTo>
                    <a:pt x="502" y="166"/>
                  </a:lnTo>
                  <a:lnTo>
                    <a:pt x="530" y="156"/>
                  </a:lnTo>
                  <a:lnTo>
                    <a:pt x="560" y="146"/>
                  </a:lnTo>
                  <a:lnTo>
                    <a:pt x="590" y="138"/>
                  </a:lnTo>
                  <a:lnTo>
                    <a:pt x="620" y="130"/>
                  </a:lnTo>
                  <a:lnTo>
                    <a:pt x="652" y="124"/>
                  </a:lnTo>
                  <a:lnTo>
                    <a:pt x="682" y="120"/>
                  </a:lnTo>
                  <a:lnTo>
                    <a:pt x="714" y="118"/>
                  </a:lnTo>
                  <a:lnTo>
                    <a:pt x="748" y="118"/>
                  </a:lnTo>
                  <a:lnTo>
                    <a:pt x="748" y="11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9"/>
            <p:cNvSpPr>
              <a:spLocks/>
            </p:cNvSpPr>
            <p:nvPr/>
          </p:nvSpPr>
          <p:spPr bwMode="auto">
            <a:xfrm>
              <a:off x="5030788" y="3789363"/>
              <a:ext cx="1282700" cy="920750"/>
            </a:xfrm>
            <a:custGeom>
              <a:avLst/>
              <a:gdLst>
                <a:gd name="T0" fmla="*/ 530 w 808"/>
                <a:gd name="T1" fmla="*/ 580 h 580"/>
                <a:gd name="T2" fmla="*/ 808 w 808"/>
                <a:gd name="T3" fmla="*/ 302 h 580"/>
                <a:gd name="T4" fmla="*/ 778 w 808"/>
                <a:gd name="T5" fmla="*/ 196 h 580"/>
                <a:gd name="T6" fmla="*/ 48 w 808"/>
                <a:gd name="T7" fmla="*/ 0 h 580"/>
                <a:gd name="T8" fmla="*/ 0 w 808"/>
                <a:gd name="T9" fmla="*/ 48 h 580"/>
                <a:gd name="T10" fmla="*/ 530 w 808"/>
                <a:gd name="T11" fmla="*/ 580 h 580"/>
                <a:gd name="T12" fmla="*/ 530 w 808"/>
                <a:gd name="T1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8" h="580">
                  <a:moveTo>
                    <a:pt x="530" y="580"/>
                  </a:moveTo>
                  <a:lnTo>
                    <a:pt x="808" y="302"/>
                  </a:lnTo>
                  <a:lnTo>
                    <a:pt x="778" y="196"/>
                  </a:lnTo>
                  <a:lnTo>
                    <a:pt x="48" y="0"/>
                  </a:lnTo>
                  <a:lnTo>
                    <a:pt x="0" y="48"/>
                  </a:lnTo>
                  <a:lnTo>
                    <a:pt x="530" y="580"/>
                  </a:lnTo>
                  <a:lnTo>
                    <a:pt x="530" y="58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30"/>
            <p:cNvSpPr>
              <a:spLocks/>
            </p:cNvSpPr>
            <p:nvPr/>
          </p:nvSpPr>
          <p:spPr bwMode="auto">
            <a:xfrm>
              <a:off x="3500438" y="3865563"/>
              <a:ext cx="917575" cy="1282700"/>
            </a:xfrm>
            <a:custGeom>
              <a:avLst/>
              <a:gdLst>
                <a:gd name="T0" fmla="*/ 0 w 578"/>
                <a:gd name="T1" fmla="*/ 532 h 808"/>
                <a:gd name="T2" fmla="*/ 276 w 578"/>
                <a:gd name="T3" fmla="*/ 808 h 808"/>
                <a:gd name="T4" fmla="*/ 382 w 578"/>
                <a:gd name="T5" fmla="*/ 780 h 808"/>
                <a:gd name="T6" fmla="*/ 578 w 578"/>
                <a:gd name="T7" fmla="*/ 48 h 808"/>
                <a:gd name="T8" fmla="*/ 530 w 578"/>
                <a:gd name="T9" fmla="*/ 0 h 808"/>
                <a:gd name="T10" fmla="*/ 0 w 578"/>
                <a:gd name="T11" fmla="*/ 532 h 808"/>
                <a:gd name="T12" fmla="*/ 0 w 578"/>
                <a:gd name="T13" fmla="*/ 532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808">
                  <a:moveTo>
                    <a:pt x="0" y="532"/>
                  </a:moveTo>
                  <a:lnTo>
                    <a:pt x="276" y="808"/>
                  </a:lnTo>
                  <a:lnTo>
                    <a:pt x="382" y="780"/>
                  </a:lnTo>
                  <a:lnTo>
                    <a:pt x="578" y="48"/>
                  </a:lnTo>
                  <a:lnTo>
                    <a:pt x="530" y="0"/>
                  </a:lnTo>
                  <a:lnTo>
                    <a:pt x="0" y="532"/>
                  </a:lnTo>
                  <a:lnTo>
                    <a:pt x="0" y="53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1"/>
            <p:cNvSpPr>
              <a:spLocks/>
            </p:cNvSpPr>
            <p:nvPr/>
          </p:nvSpPr>
          <p:spPr bwMode="auto">
            <a:xfrm>
              <a:off x="4954588" y="1982788"/>
              <a:ext cx="917575" cy="1279525"/>
            </a:xfrm>
            <a:custGeom>
              <a:avLst/>
              <a:gdLst>
                <a:gd name="T0" fmla="*/ 578 w 578"/>
                <a:gd name="T1" fmla="*/ 276 h 806"/>
                <a:gd name="T2" fmla="*/ 302 w 578"/>
                <a:gd name="T3" fmla="*/ 0 h 806"/>
                <a:gd name="T4" fmla="*/ 196 w 578"/>
                <a:gd name="T5" fmla="*/ 28 h 806"/>
                <a:gd name="T6" fmla="*/ 0 w 578"/>
                <a:gd name="T7" fmla="*/ 758 h 806"/>
                <a:gd name="T8" fmla="*/ 48 w 578"/>
                <a:gd name="T9" fmla="*/ 806 h 806"/>
                <a:gd name="T10" fmla="*/ 578 w 578"/>
                <a:gd name="T11" fmla="*/ 276 h 806"/>
                <a:gd name="T12" fmla="*/ 578 w 578"/>
                <a:gd name="T13" fmla="*/ 27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806">
                  <a:moveTo>
                    <a:pt x="578" y="276"/>
                  </a:moveTo>
                  <a:lnTo>
                    <a:pt x="302" y="0"/>
                  </a:lnTo>
                  <a:lnTo>
                    <a:pt x="196" y="28"/>
                  </a:lnTo>
                  <a:lnTo>
                    <a:pt x="0" y="758"/>
                  </a:lnTo>
                  <a:lnTo>
                    <a:pt x="48" y="806"/>
                  </a:lnTo>
                  <a:lnTo>
                    <a:pt x="578" y="276"/>
                  </a:lnTo>
                  <a:lnTo>
                    <a:pt x="578" y="27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2"/>
            <p:cNvSpPr>
              <a:spLocks/>
            </p:cNvSpPr>
            <p:nvPr/>
          </p:nvSpPr>
          <p:spPr bwMode="auto">
            <a:xfrm>
              <a:off x="3062288" y="2420938"/>
              <a:ext cx="1279525" cy="917575"/>
            </a:xfrm>
            <a:custGeom>
              <a:avLst/>
              <a:gdLst>
                <a:gd name="T0" fmla="*/ 276 w 806"/>
                <a:gd name="T1" fmla="*/ 0 h 578"/>
                <a:gd name="T2" fmla="*/ 0 w 806"/>
                <a:gd name="T3" fmla="*/ 276 h 578"/>
                <a:gd name="T4" fmla="*/ 28 w 806"/>
                <a:gd name="T5" fmla="*/ 382 h 578"/>
                <a:gd name="T6" fmla="*/ 760 w 806"/>
                <a:gd name="T7" fmla="*/ 578 h 578"/>
                <a:gd name="T8" fmla="*/ 806 w 806"/>
                <a:gd name="T9" fmla="*/ 530 h 578"/>
                <a:gd name="T10" fmla="*/ 276 w 806"/>
                <a:gd name="T11" fmla="*/ 0 h 578"/>
                <a:gd name="T12" fmla="*/ 276 w 806"/>
                <a:gd name="T13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6" h="578">
                  <a:moveTo>
                    <a:pt x="276" y="0"/>
                  </a:moveTo>
                  <a:lnTo>
                    <a:pt x="0" y="276"/>
                  </a:lnTo>
                  <a:lnTo>
                    <a:pt x="28" y="382"/>
                  </a:lnTo>
                  <a:lnTo>
                    <a:pt x="760" y="578"/>
                  </a:lnTo>
                  <a:lnTo>
                    <a:pt x="806" y="530"/>
                  </a:lnTo>
                  <a:lnTo>
                    <a:pt x="276" y="0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3"/>
            <p:cNvSpPr>
              <a:spLocks/>
            </p:cNvSpPr>
            <p:nvPr/>
          </p:nvSpPr>
          <p:spPr bwMode="auto">
            <a:xfrm>
              <a:off x="3687763" y="2566988"/>
              <a:ext cx="1997075" cy="1997075"/>
            </a:xfrm>
            <a:custGeom>
              <a:avLst/>
              <a:gdLst>
                <a:gd name="T0" fmla="*/ 662 w 1258"/>
                <a:gd name="T1" fmla="*/ 0 h 1258"/>
                <a:gd name="T2" fmla="*/ 756 w 1258"/>
                <a:gd name="T3" fmla="*/ 12 h 1258"/>
                <a:gd name="T4" fmla="*/ 846 w 1258"/>
                <a:gd name="T5" fmla="*/ 38 h 1258"/>
                <a:gd name="T6" fmla="*/ 930 w 1258"/>
                <a:gd name="T7" fmla="*/ 76 h 1258"/>
                <a:gd name="T8" fmla="*/ 1006 w 1258"/>
                <a:gd name="T9" fmla="*/ 124 h 1258"/>
                <a:gd name="T10" fmla="*/ 1074 w 1258"/>
                <a:gd name="T11" fmla="*/ 184 h 1258"/>
                <a:gd name="T12" fmla="*/ 1134 w 1258"/>
                <a:gd name="T13" fmla="*/ 252 h 1258"/>
                <a:gd name="T14" fmla="*/ 1182 w 1258"/>
                <a:gd name="T15" fmla="*/ 328 h 1258"/>
                <a:gd name="T16" fmla="*/ 1220 w 1258"/>
                <a:gd name="T17" fmla="*/ 412 h 1258"/>
                <a:gd name="T18" fmla="*/ 1246 w 1258"/>
                <a:gd name="T19" fmla="*/ 502 h 1258"/>
                <a:gd name="T20" fmla="*/ 1258 w 1258"/>
                <a:gd name="T21" fmla="*/ 596 h 1258"/>
                <a:gd name="T22" fmla="*/ 1258 w 1258"/>
                <a:gd name="T23" fmla="*/ 660 h 1258"/>
                <a:gd name="T24" fmla="*/ 1246 w 1258"/>
                <a:gd name="T25" fmla="*/ 756 h 1258"/>
                <a:gd name="T26" fmla="*/ 1220 w 1258"/>
                <a:gd name="T27" fmla="*/ 844 h 1258"/>
                <a:gd name="T28" fmla="*/ 1182 w 1258"/>
                <a:gd name="T29" fmla="*/ 928 h 1258"/>
                <a:gd name="T30" fmla="*/ 1134 w 1258"/>
                <a:gd name="T31" fmla="*/ 1006 h 1258"/>
                <a:gd name="T32" fmla="*/ 1074 w 1258"/>
                <a:gd name="T33" fmla="*/ 1074 h 1258"/>
                <a:gd name="T34" fmla="*/ 1006 w 1258"/>
                <a:gd name="T35" fmla="*/ 1132 h 1258"/>
                <a:gd name="T36" fmla="*/ 930 w 1258"/>
                <a:gd name="T37" fmla="*/ 1182 h 1258"/>
                <a:gd name="T38" fmla="*/ 846 w 1258"/>
                <a:gd name="T39" fmla="*/ 1220 h 1258"/>
                <a:gd name="T40" fmla="*/ 756 w 1258"/>
                <a:gd name="T41" fmla="*/ 1246 h 1258"/>
                <a:gd name="T42" fmla="*/ 662 w 1258"/>
                <a:gd name="T43" fmla="*/ 1258 h 1258"/>
                <a:gd name="T44" fmla="*/ 596 w 1258"/>
                <a:gd name="T45" fmla="*/ 1258 h 1258"/>
                <a:gd name="T46" fmla="*/ 502 w 1258"/>
                <a:gd name="T47" fmla="*/ 1246 h 1258"/>
                <a:gd name="T48" fmla="*/ 412 w 1258"/>
                <a:gd name="T49" fmla="*/ 1220 h 1258"/>
                <a:gd name="T50" fmla="*/ 330 w 1258"/>
                <a:gd name="T51" fmla="*/ 1182 h 1258"/>
                <a:gd name="T52" fmla="*/ 252 w 1258"/>
                <a:gd name="T53" fmla="*/ 1132 h 1258"/>
                <a:gd name="T54" fmla="*/ 184 w 1258"/>
                <a:gd name="T55" fmla="*/ 1074 h 1258"/>
                <a:gd name="T56" fmla="*/ 124 w 1258"/>
                <a:gd name="T57" fmla="*/ 1006 h 1258"/>
                <a:gd name="T58" fmla="*/ 76 w 1258"/>
                <a:gd name="T59" fmla="*/ 928 h 1258"/>
                <a:gd name="T60" fmla="*/ 38 w 1258"/>
                <a:gd name="T61" fmla="*/ 844 h 1258"/>
                <a:gd name="T62" fmla="*/ 12 w 1258"/>
                <a:gd name="T63" fmla="*/ 756 h 1258"/>
                <a:gd name="T64" fmla="*/ 0 w 1258"/>
                <a:gd name="T65" fmla="*/ 660 h 1258"/>
                <a:gd name="T66" fmla="*/ 0 w 1258"/>
                <a:gd name="T67" fmla="*/ 596 h 1258"/>
                <a:gd name="T68" fmla="*/ 12 w 1258"/>
                <a:gd name="T69" fmla="*/ 502 h 1258"/>
                <a:gd name="T70" fmla="*/ 38 w 1258"/>
                <a:gd name="T71" fmla="*/ 412 h 1258"/>
                <a:gd name="T72" fmla="*/ 76 w 1258"/>
                <a:gd name="T73" fmla="*/ 328 h 1258"/>
                <a:gd name="T74" fmla="*/ 124 w 1258"/>
                <a:gd name="T75" fmla="*/ 252 h 1258"/>
                <a:gd name="T76" fmla="*/ 184 w 1258"/>
                <a:gd name="T77" fmla="*/ 184 h 1258"/>
                <a:gd name="T78" fmla="*/ 252 w 1258"/>
                <a:gd name="T79" fmla="*/ 124 h 1258"/>
                <a:gd name="T80" fmla="*/ 330 w 1258"/>
                <a:gd name="T81" fmla="*/ 76 h 1258"/>
                <a:gd name="T82" fmla="*/ 412 w 1258"/>
                <a:gd name="T83" fmla="*/ 38 h 1258"/>
                <a:gd name="T84" fmla="*/ 502 w 1258"/>
                <a:gd name="T85" fmla="*/ 12 h 1258"/>
                <a:gd name="T86" fmla="*/ 596 w 1258"/>
                <a:gd name="T87" fmla="*/ 0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58" h="1258">
                  <a:moveTo>
                    <a:pt x="630" y="0"/>
                  </a:moveTo>
                  <a:lnTo>
                    <a:pt x="630" y="0"/>
                  </a:lnTo>
                  <a:lnTo>
                    <a:pt x="662" y="0"/>
                  </a:lnTo>
                  <a:lnTo>
                    <a:pt x="694" y="2"/>
                  </a:lnTo>
                  <a:lnTo>
                    <a:pt x="726" y="6"/>
                  </a:lnTo>
                  <a:lnTo>
                    <a:pt x="756" y="12"/>
                  </a:lnTo>
                  <a:lnTo>
                    <a:pt x="786" y="20"/>
                  </a:lnTo>
                  <a:lnTo>
                    <a:pt x="816" y="28"/>
                  </a:lnTo>
                  <a:lnTo>
                    <a:pt x="846" y="38"/>
                  </a:lnTo>
                  <a:lnTo>
                    <a:pt x="874" y="48"/>
                  </a:lnTo>
                  <a:lnTo>
                    <a:pt x="902" y="62"/>
                  </a:lnTo>
                  <a:lnTo>
                    <a:pt x="930" y="76"/>
                  </a:lnTo>
                  <a:lnTo>
                    <a:pt x="956" y="90"/>
                  </a:lnTo>
                  <a:lnTo>
                    <a:pt x="982" y="106"/>
                  </a:lnTo>
                  <a:lnTo>
                    <a:pt x="1006" y="124"/>
                  </a:lnTo>
                  <a:lnTo>
                    <a:pt x="1030" y="142"/>
                  </a:lnTo>
                  <a:lnTo>
                    <a:pt x="1052" y="162"/>
                  </a:lnTo>
                  <a:lnTo>
                    <a:pt x="1074" y="184"/>
                  </a:lnTo>
                  <a:lnTo>
                    <a:pt x="1096" y="206"/>
                  </a:lnTo>
                  <a:lnTo>
                    <a:pt x="1114" y="228"/>
                  </a:lnTo>
                  <a:lnTo>
                    <a:pt x="1134" y="252"/>
                  </a:lnTo>
                  <a:lnTo>
                    <a:pt x="1152" y="276"/>
                  </a:lnTo>
                  <a:lnTo>
                    <a:pt x="1168" y="302"/>
                  </a:lnTo>
                  <a:lnTo>
                    <a:pt x="1182" y="328"/>
                  </a:lnTo>
                  <a:lnTo>
                    <a:pt x="1196" y="356"/>
                  </a:lnTo>
                  <a:lnTo>
                    <a:pt x="1210" y="384"/>
                  </a:lnTo>
                  <a:lnTo>
                    <a:pt x="1220" y="412"/>
                  </a:lnTo>
                  <a:lnTo>
                    <a:pt x="1230" y="442"/>
                  </a:lnTo>
                  <a:lnTo>
                    <a:pt x="1238" y="472"/>
                  </a:lnTo>
                  <a:lnTo>
                    <a:pt x="1246" y="502"/>
                  </a:lnTo>
                  <a:lnTo>
                    <a:pt x="1252" y="532"/>
                  </a:lnTo>
                  <a:lnTo>
                    <a:pt x="1256" y="564"/>
                  </a:lnTo>
                  <a:lnTo>
                    <a:pt x="1258" y="596"/>
                  </a:lnTo>
                  <a:lnTo>
                    <a:pt x="1258" y="628"/>
                  </a:lnTo>
                  <a:lnTo>
                    <a:pt x="1258" y="628"/>
                  </a:lnTo>
                  <a:lnTo>
                    <a:pt x="1258" y="660"/>
                  </a:lnTo>
                  <a:lnTo>
                    <a:pt x="1256" y="692"/>
                  </a:lnTo>
                  <a:lnTo>
                    <a:pt x="1252" y="724"/>
                  </a:lnTo>
                  <a:lnTo>
                    <a:pt x="1246" y="756"/>
                  </a:lnTo>
                  <a:lnTo>
                    <a:pt x="1238" y="786"/>
                  </a:lnTo>
                  <a:lnTo>
                    <a:pt x="1230" y="816"/>
                  </a:lnTo>
                  <a:lnTo>
                    <a:pt x="1220" y="844"/>
                  </a:lnTo>
                  <a:lnTo>
                    <a:pt x="1210" y="874"/>
                  </a:lnTo>
                  <a:lnTo>
                    <a:pt x="1196" y="902"/>
                  </a:lnTo>
                  <a:lnTo>
                    <a:pt x="1182" y="928"/>
                  </a:lnTo>
                  <a:lnTo>
                    <a:pt x="1168" y="954"/>
                  </a:lnTo>
                  <a:lnTo>
                    <a:pt x="1152" y="980"/>
                  </a:lnTo>
                  <a:lnTo>
                    <a:pt x="1134" y="1006"/>
                  </a:lnTo>
                  <a:lnTo>
                    <a:pt x="1114" y="1028"/>
                  </a:lnTo>
                  <a:lnTo>
                    <a:pt x="1096" y="1052"/>
                  </a:lnTo>
                  <a:lnTo>
                    <a:pt x="1074" y="1074"/>
                  </a:lnTo>
                  <a:lnTo>
                    <a:pt x="1052" y="1094"/>
                  </a:lnTo>
                  <a:lnTo>
                    <a:pt x="1030" y="1114"/>
                  </a:lnTo>
                  <a:lnTo>
                    <a:pt x="1006" y="1132"/>
                  </a:lnTo>
                  <a:lnTo>
                    <a:pt x="982" y="1150"/>
                  </a:lnTo>
                  <a:lnTo>
                    <a:pt x="956" y="1166"/>
                  </a:lnTo>
                  <a:lnTo>
                    <a:pt x="930" y="1182"/>
                  </a:lnTo>
                  <a:lnTo>
                    <a:pt x="902" y="1196"/>
                  </a:lnTo>
                  <a:lnTo>
                    <a:pt x="874" y="1208"/>
                  </a:lnTo>
                  <a:lnTo>
                    <a:pt x="846" y="1220"/>
                  </a:lnTo>
                  <a:lnTo>
                    <a:pt x="816" y="1230"/>
                  </a:lnTo>
                  <a:lnTo>
                    <a:pt x="786" y="1238"/>
                  </a:lnTo>
                  <a:lnTo>
                    <a:pt x="756" y="1246"/>
                  </a:lnTo>
                  <a:lnTo>
                    <a:pt x="726" y="1250"/>
                  </a:lnTo>
                  <a:lnTo>
                    <a:pt x="694" y="1254"/>
                  </a:lnTo>
                  <a:lnTo>
                    <a:pt x="662" y="1258"/>
                  </a:lnTo>
                  <a:lnTo>
                    <a:pt x="630" y="1258"/>
                  </a:lnTo>
                  <a:lnTo>
                    <a:pt x="630" y="1258"/>
                  </a:lnTo>
                  <a:lnTo>
                    <a:pt x="596" y="1258"/>
                  </a:lnTo>
                  <a:lnTo>
                    <a:pt x="564" y="1254"/>
                  </a:lnTo>
                  <a:lnTo>
                    <a:pt x="534" y="1250"/>
                  </a:lnTo>
                  <a:lnTo>
                    <a:pt x="502" y="1246"/>
                  </a:lnTo>
                  <a:lnTo>
                    <a:pt x="472" y="1238"/>
                  </a:lnTo>
                  <a:lnTo>
                    <a:pt x="442" y="1230"/>
                  </a:lnTo>
                  <a:lnTo>
                    <a:pt x="412" y="1220"/>
                  </a:lnTo>
                  <a:lnTo>
                    <a:pt x="384" y="1208"/>
                  </a:lnTo>
                  <a:lnTo>
                    <a:pt x="356" y="1196"/>
                  </a:lnTo>
                  <a:lnTo>
                    <a:pt x="330" y="1182"/>
                  </a:lnTo>
                  <a:lnTo>
                    <a:pt x="302" y="1166"/>
                  </a:lnTo>
                  <a:lnTo>
                    <a:pt x="278" y="1150"/>
                  </a:lnTo>
                  <a:lnTo>
                    <a:pt x="252" y="1132"/>
                  </a:lnTo>
                  <a:lnTo>
                    <a:pt x="228" y="1114"/>
                  </a:lnTo>
                  <a:lnTo>
                    <a:pt x="206" y="1094"/>
                  </a:lnTo>
                  <a:lnTo>
                    <a:pt x="184" y="1074"/>
                  </a:lnTo>
                  <a:lnTo>
                    <a:pt x="164" y="1052"/>
                  </a:lnTo>
                  <a:lnTo>
                    <a:pt x="144" y="1028"/>
                  </a:lnTo>
                  <a:lnTo>
                    <a:pt x="124" y="1006"/>
                  </a:lnTo>
                  <a:lnTo>
                    <a:pt x="108" y="980"/>
                  </a:lnTo>
                  <a:lnTo>
                    <a:pt x="92" y="954"/>
                  </a:lnTo>
                  <a:lnTo>
                    <a:pt x="76" y="928"/>
                  </a:lnTo>
                  <a:lnTo>
                    <a:pt x="62" y="902"/>
                  </a:lnTo>
                  <a:lnTo>
                    <a:pt x="50" y="874"/>
                  </a:lnTo>
                  <a:lnTo>
                    <a:pt x="38" y="844"/>
                  </a:lnTo>
                  <a:lnTo>
                    <a:pt x="28" y="816"/>
                  </a:lnTo>
                  <a:lnTo>
                    <a:pt x="20" y="786"/>
                  </a:lnTo>
                  <a:lnTo>
                    <a:pt x="12" y="756"/>
                  </a:lnTo>
                  <a:lnTo>
                    <a:pt x="8" y="724"/>
                  </a:lnTo>
                  <a:lnTo>
                    <a:pt x="4" y="692"/>
                  </a:lnTo>
                  <a:lnTo>
                    <a:pt x="0" y="660"/>
                  </a:lnTo>
                  <a:lnTo>
                    <a:pt x="0" y="628"/>
                  </a:lnTo>
                  <a:lnTo>
                    <a:pt x="0" y="628"/>
                  </a:lnTo>
                  <a:lnTo>
                    <a:pt x="0" y="596"/>
                  </a:lnTo>
                  <a:lnTo>
                    <a:pt x="4" y="564"/>
                  </a:lnTo>
                  <a:lnTo>
                    <a:pt x="8" y="532"/>
                  </a:lnTo>
                  <a:lnTo>
                    <a:pt x="12" y="502"/>
                  </a:lnTo>
                  <a:lnTo>
                    <a:pt x="20" y="472"/>
                  </a:lnTo>
                  <a:lnTo>
                    <a:pt x="28" y="442"/>
                  </a:lnTo>
                  <a:lnTo>
                    <a:pt x="38" y="412"/>
                  </a:lnTo>
                  <a:lnTo>
                    <a:pt x="50" y="384"/>
                  </a:lnTo>
                  <a:lnTo>
                    <a:pt x="62" y="356"/>
                  </a:lnTo>
                  <a:lnTo>
                    <a:pt x="76" y="328"/>
                  </a:lnTo>
                  <a:lnTo>
                    <a:pt x="92" y="302"/>
                  </a:lnTo>
                  <a:lnTo>
                    <a:pt x="108" y="276"/>
                  </a:lnTo>
                  <a:lnTo>
                    <a:pt x="124" y="252"/>
                  </a:lnTo>
                  <a:lnTo>
                    <a:pt x="144" y="228"/>
                  </a:lnTo>
                  <a:lnTo>
                    <a:pt x="164" y="206"/>
                  </a:lnTo>
                  <a:lnTo>
                    <a:pt x="184" y="184"/>
                  </a:lnTo>
                  <a:lnTo>
                    <a:pt x="206" y="162"/>
                  </a:lnTo>
                  <a:lnTo>
                    <a:pt x="228" y="142"/>
                  </a:lnTo>
                  <a:lnTo>
                    <a:pt x="252" y="124"/>
                  </a:lnTo>
                  <a:lnTo>
                    <a:pt x="278" y="106"/>
                  </a:lnTo>
                  <a:lnTo>
                    <a:pt x="302" y="90"/>
                  </a:lnTo>
                  <a:lnTo>
                    <a:pt x="330" y="76"/>
                  </a:lnTo>
                  <a:lnTo>
                    <a:pt x="356" y="62"/>
                  </a:lnTo>
                  <a:lnTo>
                    <a:pt x="384" y="48"/>
                  </a:lnTo>
                  <a:lnTo>
                    <a:pt x="412" y="38"/>
                  </a:lnTo>
                  <a:lnTo>
                    <a:pt x="442" y="28"/>
                  </a:lnTo>
                  <a:lnTo>
                    <a:pt x="472" y="20"/>
                  </a:lnTo>
                  <a:lnTo>
                    <a:pt x="502" y="12"/>
                  </a:lnTo>
                  <a:lnTo>
                    <a:pt x="534" y="6"/>
                  </a:lnTo>
                  <a:lnTo>
                    <a:pt x="564" y="2"/>
                  </a:lnTo>
                  <a:lnTo>
                    <a:pt x="596" y="0"/>
                  </a:lnTo>
                  <a:lnTo>
                    <a:pt x="630" y="0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4"/>
            <p:cNvSpPr>
              <a:spLocks/>
            </p:cNvSpPr>
            <p:nvPr/>
          </p:nvSpPr>
          <p:spPr bwMode="auto">
            <a:xfrm>
              <a:off x="4954588" y="3865563"/>
              <a:ext cx="917575" cy="1282700"/>
            </a:xfrm>
            <a:custGeom>
              <a:avLst/>
              <a:gdLst>
                <a:gd name="T0" fmla="*/ 578 w 578"/>
                <a:gd name="T1" fmla="*/ 532 h 808"/>
                <a:gd name="T2" fmla="*/ 302 w 578"/>
                <a:gd name="T3" fmla="*/ 808 h 808"/>
                <a:gd name="T4" fmla="*/ 196 w 578"/>
                <a:gd name="T5" fmla="*/ 780 h 808"/>
                <a:gd name="T6" fmla="*/ 0 w 578"/>
                <a:gd name="T7" fmla="*/ 48 h 808"/>
                <a:gd name="T8" fmla="*/ 48 w 578"/>
                <a:gd name="T9" fmla="*/ 0 h 808"/>
                <a:gd name="T10" fmla="*/ 578 w 578"/>
                <a:gd name="T11" fmla="*/ 532 h 808"/>
                <a:gd name="T12" fmla="*/ 578 w 578"/>
                <a:gd name="T13" fmla="*/ 532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808">
                  <a:moveTo>
                    <a:pt x="578" y="532"/>
                  </a:moveTo>
                  <a:lnTo>
                    <a:pt x="302" y="808"/>
                  </a:lnTo>
                  <a:lnTo>
                    <a:pt x="196" y="780"/>
                  </a:lnTo>
                  <a:lnTo>
                    <a:pt x="0" y="48"/>
                  </a:lnTo>
                  <a:lnTo>
                    <a:pt x="48" y="0"/>
                  </a:lnTo>
                  <a:lnTo>
                    <a:pt x="578" y="532"/>
                  </a:lnTo>
                  <a:lnTo>
                    <a:pt x="578" y="53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5"/>
            <p:cNvSpPr>
              <a:spLocks/>
            </p:cNvSpPr>
            <p:nvPr/>
          </p:nvSpPr>
          <p:spPr bwMode="auto">
            <a:xfrm>
              <a:off x="3062288" y="3789363"/>
              <a:ext cx="1279525" cy="920750"/>
            </a:xfrm>
            <a:custGeom>
              <a:avLst/>
              <a:gdLst>
                <a:gd name="T0" fmla="*/ 276 w 806"/>
                <a:gd name="T1" fmla="*/ 580 h 580"/>
                <a:gd name="T2" fmla="*/ 0 w 806"/>
                <a:gd name="T3" fmla="*/ 302 h 580"/>
                <a:gd name="T4" fmla="*/ 28 w 806"/>
                <a:gd name="T5" fmla="*/ 196 h 580"/>
                <a:gd name="T6" fmla="*/ 760 w 806"/>
                <a:gd name="T7" fmla="*/ 0 h 580"/>
                <a:gd name="T8" fmla="*/ 806 w 806"/>
                <a:gd name="T9" fmla="*/ 48 h 580"/>
                <a:gd name="T10" fmla="*/ 276 w 806"/>
                <a:gd name="T11" fmla="*/ 580 h 580"/>
                <a:gd name="T12" fmla="*/ 276 w 806"/>
                <a:gd name="T1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6" h="580">
                  <a:moveTo>
                    <a:pt x="276" y="580"/>
                  </a:moveTo>
                  <a:lnTo>
                    <a:pt x="0" y="302"/>
                  </a:lnTo>
                  <a:lnTo>
                    <a:pt x="28" y="196"/>
                  </a:lnTo>
                  <a:lnTo>
                    <a:pt x="760" y="0"/>
                  </a:lnTo>
                  <a:lnTo>
                    <a:pt x="806" y="48"/>
                  </a:lnTo>
                  <a:lnTo>
                    <a:pt x="276" y="580"/>
                  </a:lnTo>
                  <a:lnTo>
                    <a:pt x="276" y="58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6"/>
            <p:cNvSpPr>
              <a:spLocks/>
            </p:cNvSpPr>
            <p:nvPr/>
          </p:nvSpPr>
          <p:spPr bwMode="auto">
            <a:xfrm>
              <a:off x="5030788" y="2420938"/>
              <a:ext cx="1282700" cy="917575"/>
            </a:xfrm>
            <a:custGeom>
              <a:avLst/>
              <a:gdLst>
                <a:gd name="T0" fmla="*/ 530 w 808"/>
                <a:gd name="T1" fmla="*/ 0 h 578"/>
                <a:gd name="T2" fmla="*/ 808 w 808"/>
                <a:gd name="T3" fmla="*/ 276 h 578"/>
                <a:gd name="T4" fmla="*/ 778 w 808"/>
                <a:gd name="T5" fmla="*/ 382 h 578"/>
                <a:gd name="T6" fmla="*/ 48 w 808"/>
                <a:gd name="T7" fmla="*/ 578 h 578"/>
                <a:gd name="T8" fmla="*/ 0 w 808"/>
                <a:gd name="T9" fmla="*/ 530 h 578"/>
                <a:gd name="T10" fmla="*/ 530 w 808"/>
                <a:gd name="T11" fmla="*/ 0 h 578"/>
                <a:gd name="T12" fmla="*/ 530 w 808"/>
                <a:gd name="T13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8" h="578">
                  <a:moveTo>
                    <a:pt x="530" y="0"/>
                  </a:moveTo>
                  <a:lnTo>
                    <a:pt x="808" y="276"/>
                  </a:lnTo>
                  <a:lnTo>
                    <a:pt x="778" y="382"/>
                  </a:lnTo>
                  <a:lnTo>
                    <a:pt x="48" y="578"/>
                  </a:lnTo>
                  <a:lnTo>
                    <a:pt x="0" y="530"/>
                  </a:lnTo>
                  <a:lnTo>
                    <a:pt x="530" y="0"/>
                  </a:lnTo>
                  <a:lnTo>
                    <a:pt x="53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7"/>
            <p:cNvSpPr>
              <a:spLocks/>
            </p:cNvSpPr>
            <p:nvPr/>
          </p:nvSpPr>
          <p:spPr bwMode="auto">
            <a:xfrm>
              <a:off x="3500438" y="1982788"/>
              <a:ext cx="917575" cy="1279525"/>
            </a:xfrm>
            <a:custGeom>
              <a:avLst/>
              <a:gdLst>
                <a:gd name="T0" fmla="*/ 0 w 578"/>
                <a:gd name="T1" fmla="*/ 276 h 806"/>
                <a:gd name="T2" fmla="*/ 276 w 578"/>
                <a:gd name="T3" fmla="*/ 0 h 806"/>
                <a:gd name="T4" fmla="*/ 382 w 578"/>
                <a:gd name="T5" fmla="*/ 28 h 806"/>
                <a:gd name="T6" fmla="*/ 578 w 578"/>
                <a:gd name="T7" fmla="*/ 758 h 806"/>
                <a:gd name="T8" fmla="*/ 530 w 578"/>
                <a:gd name="T9" fmla="*/ 806 h 806"/>
                <a:gd name="T10" fmla="*/ 0 w 578"/>
                <a:gd name="T11" fmla="*/ 276 h 806"/>
                <a:gd name="T12" fmla="*/ 0 w 578"/>
                <a:gd name="T13" fmla="*/ 27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806">
                  <a:moveTo>
                    <a:pt x="0" y="276"/>
                  </a:moveTo>
                  <a:lnTo>
                    <a:pt x="276" y="0"/>
                  </a:lnTo>
                  <a:lnTo>
                    <a:pt x="382" y="28"/>
                  </a:lnTo>
                  <a:lnTo>
                    <a:pt x="578" y="758"/>
                  </a:lnTo>
                  <a:lnTo>
                    <a:pt x="530" y="806"/>
                  </a:lnTo>
                  <a:lnTo>
                    <a:pt x="0" y="276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8"/>
            <p:cNvSpPr>
              <a:spLocks/>
            </p:cNvSpPr>
            <p:nvPr/>
          </p:nvSpPr>
          <p:spPr bwMode="auto">
            <a:xfrm>
              <a:off x="3868738" y="2386013"/>
              <a:ext cx="12700" cy="22225"/>
            </a:xfrm>
            <a:custGeom>
              <a:avLst/>
              <a:gdLst>
                <a:gd name="T0" fmla="*/ 0 w 8"/>
                <a:gd name="T1" fmla="*/ 6 h 14"/>
                <a:gd name="T2" fmla="*/ 0 w 8"/>
                <a:gd name="T3" fmla="*/ 6 h 14"/>
                <a:gd name="T4" fmla="*/ 0 w 8"/>
                <a:gd name="T5" fmla="*/ 10 h 14"/>
                <a:gd name="T6" fmla="*/ 2 w 8"/>
                <a:gd name="T7" fmla="*/ 12 h 14"/>
                <a:gd name="T8" fmla="*/ 8 w 8"/>
                <a:gd name="T9" fmla="*/ 14 h 14"/>
                <a:gd name="T10" fmla="*/ 8 w 8"/>
                <a:gd name="T11" fmla="*/ 0 h 14"/>
                <a:gd name="T12" fmla="*/ 8 w 8"/>
                <a:gd name="T13" fmla="*/ 0 h 14"/>
                <a:gd name="T14" fmla="*/ 2 w 8"/>
                <a:gd name="T15" fmla="*/ 2 h 14"/>
                <a:gd name="T16" fmla="*/ 2 w 8"/>
                <a:gd name="T17" fmla="*/ 2 h 14"/>
                <a:gd name="T18" fmla="*/ 2 w 8"/>
                <a:gd name="T19" fmla="*/ 4 h 14"/>
                <a:gd name="T20" fmla="*/ 0 w 8"/>
                <a:gd name="T21" fmla="*/ 6 h 14"/>
                <a:gd name="T22" fmla="*/ 0 w 8"/>
                <a:gd name="T2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4">
                  <a:moveTo>
                    <a:pt x="0" y="6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8" y="14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9"/>
            <p:cNvSpPr>
              <a:spLocks/>
            </p:cNvSpPr>
            <p:nvPr/>
          </p:nvSpPr>
          <p:spPr bwMode="auto">
            <a:xfrm>
              <a:off x="3890963" y="2424113"/>
              <a:ext cx="15875" cy="25400"/>
            </a:xfrm>
            <a:custGeom>
              <a:avLst/>
              <a:gdLst>
                <a:gd name="T0" fmla="*/ 0 w 10"/>
                <a:gd name="T1" fmla="*/ 0 h 16"/>
                <a:gd name="T2" fmla="*/ 0 w 10"/>
                <a:gd name="T3" fmla="*/ 16 h 16"/>
                <a:gd name="T4" fmla="*/ 0 w 10"/>
                <a:gd name="T5" fmla="*/ 16 h 16"/>
                <a:gd name="T6" fmla="*/ 4 w 10"/>
                <a:gd name="T7" fmla="*/ 16 h 16"/>
                <a:gd name="T8" fmla="*/ 8 w 10"/>
                <a:gd name="T9" fmla="*/ 14 h 16"/>
                <a:gd name="T10" fmla="*/ 8 w 10"/>
                <a:gd name="T11" fmla="*/ 14 h 16"/>
                <a:gd name="T12" fmla="*/ 10 w 10"/>
                <a:gd name="T13" fmla="*/ 12 h 16"/>
                <a:gd name="T14" fmla="*/ 10 w 10"/>
                <a:gd name="T15" fmla="*/ 8 h 16"/>
                <a:gd name="T16" fmla="*/ 10 w 10"/>
                <a:gd name="T17" fmla="*/ 8 h 16"/>
                <a:gd name="T18" fmla="*/ 10 w 10"/>
                <a:gd name="T19" fmla="*/ 6 h 16"/>
                <a:gd name="T20" fmla="*/ 8 w 10"/>
                <a:gd name="T21" fmla="*/ 4 h 16"/>
                <a:gd name="T22" fmla="*/ 0 w 10"/>
                <a:gd name="T23" fmla="*/ 0 h 16"/>
                <a:gd name="T24" fmla="*/ 0 w 10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6">
                  <a:moveTo>
                    <a:pt x="0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6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0"/>
            <p:cNvSpPr>
              <a:spLocks/>
            </p:cNvSpPr>
            <p:nvPr/>
          </p:nvSpPr>
          <p:spPr bwMode="auto">
            <a:xfrm>
              <a:off x="3840163" y="2239963"/>
              <a:ext cx="98425" cy="53975"/>
            </a:xfrm>
            <a:custGeom>
              <a:avLst/>
              <a:gdLst>
                <a:gd name="T0" fmla="*/ 48 w 62"/>
                <a:gd name="T1" fmla="*/ 34 h 34"/>
                <a:gd name="T2" fmla="*/ 48 w 62"/>
                <a:gd name="T3" fmla="*/ 34 h 34"/>
                <a:gd name="T4" fmla="*/ 48 w 62"/>
                <a:gd name="T5" fmla="*/ 34 h 34"/>
                <a:gd name="T6" fmla="*/ 48 w 62"/>
                <a:gd name="T7" fmla="*/ 34 h 34"/>
                <a:gd name="T8" fmla="*/ 60 w 62"/>
                <a:gd name="T9" fmla="*/ 16 h 34"/>
                <a:gd name="T10" fmla="*/ 60 w 62"/>
                <a:gd name="T11" fmla="*/ 16 h 34"/>
                <a:gd name="T12" fmla="*/ 62 w 62"/>
                <a:gd name="T13" fmla="*/ 10 h 34"/>
                <a:gd name="T14" fmla="*/ 60 w 62"/>
                <a:gd name="T15" fmla="*/ 8 h 34"/>
                <a:gd name="T16" fmla="*/ 58 w 62"/>
                <a:gd name="T17" fmla="*/ 4 h 34"/>
                <a:gd name="T18" fmla="*/ 54 w 62"/>
                <a:gd name="T19" fmla="*/ 2 h 34"/>
                <a:gd name="T20" fmla="*/ 42 w 62"/>
                <a:gd name="T21" fmla="*/ 2 h 34"/>
                <a:gd name="T22" fmla="*/ 30 w 62"/>
                <a:gd name="T23" fmla="*/ 0 h 34"/>
                <a:gd name="T24" fmla="*/ 30 w 62"/>
                <a:gd name="T25" fmla="*/ 0 h 34"/>
                <a:gd name="T26" fmla="*/ 18 w 62"/>
                <a:gd name="T27" fmla="*/ 2 h 34"/>
                <a:gd name="T28" fmla="*/ 8 w 62"/>
                <a:gd name="T29" fmla="*/ 2 h 34"/>
                <a:gd name="T30" fmla="*/ 4 w 62"/>
                <a:gd name="T31" fmla="*/ 4 h 34"/>
                <a:gd name="T32" fmla="*/ 0 w 62"/>
                <a:gd name="T33" fmla="*/ 6 h 34"/>
                <a:gd name="T34" fmla="*/ 0 w 62"/>
                <a:gd name="T35" fmla="*/ 10 h 34"/>
                <a:gd name="T36" fmla="*/ 2 w 62"/>
                <a:gd name="T37" fmla="*/ 16 h 34"/>
                <a:gd name="T38" fmla="*/ 2 w 62"/>
                <a:gd name="T39" fmla="*/ 16 h 34"/>
                <a:gd name="T40" fmla="*/ 12 w 62"/>
                <a:gd name="T41" fmla="*/ 34 h 34"/>
                <a:gd name="T42" fmla="*/ 12 w 62"/>
                <a:gd name="T43" fmla="*/ 34 h 34"/>
                <a:gd name="T44" fmla="*/ 14 w 62"/>
                <a:gd name="T45" fmla="*/ 34 h 34"/>
                <a:gd name="T46" fmla="*/ 48 w 62"/>
                <a:gd name="T47" fmla="*/ 34 h 34"/>
                <a:gd name="T48" fmla="*/ 48 w 62"/>
                <a:gd name="T4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" h="34">
                  <a:moveTo>
                    <a:pt x="48" y="34"/>
                  </a:moveTo>
                  <a:lnTo>
                    <a:pt x="48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2" y="10"/>
                  </a:lnTo>
                  <a:lnTo>
                    <a:pt x="60" y="8"/>
                  </a:lnTo>
                  <a:lnTo>
                    <a:pt x="58" y="4"/>
                  </a:lnTo>
                  <a:lnTo>
                    <a:pt x="54" y="2"/>
                  </a:lnTo>
                  <a:lnTo>
                    <a:pt x="42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4" y="34"/>
                  </a:lnTo>
                  <a:lnTo>
                    <a:pt x="48" y="34"/>
                  </a:lnTo>
                  <a:lnTo>
                    <a:pt x="48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"/>
            <p:cNvSpPr>
              <a:spLocks noEditPoints="1"/>
            </p:cNvSpPr>
            <p:nvPr/>
          </p:nvSpPr>
          <p:spPr bwMode="auto">
            <a:xfrm>
              <a:off x="3786188" y="2306638"/>
              <a:ext cx="206375" cy="209550"/>
            </a:xfrm>
            <a:custGeom>
              <a:avLst/>
              <a:gdLst>
                <a:gd name="T0" fmla="*/ 80 w 130"/>
                <a:gd name="T1" fmla="*/ 92 h 132"/>
                <a:gd name="T2" fmla="*/ 66 w 130"/>
                <a:gd name="T3" fmla="*/ 98 h 132"/>
                <a:gd name="T4" fmla="*/ 60 w 130"/>
                <a:gd name="T5" fmla="*/ 106 h 132"/>
                <a:gd name="T6" fmla="*/ 60 w 130"/>
                <a:gd name="T7" fmla="*/ 98 h 132"/>
                <a:gd name="T8" fmla="*/ 48 w 130"/>
                <a:gd name="T9" fmla="*/ 94 h 132"/>
                <a:gd name="T10" fmla="*/ 42 w 130"/>
                <a:gd name="T11" fmla="*/ 84 h 132"/>
                <a:gd name="T12" fmla="*/ 50 w 130"/>
                <a:gd name="T13" fmla="*/ 82 h 132"/>
                <a:gd name="T14" fmla="*/ 58 w 130"/>
                <a:gd name="T15" fmla="*/ 90 h 132"/>
                <a:gd name="T16" fmla="*/ 60 w 130"/>
                <a:gd name="T17" fmla="*/ 74 h 132"/>
                <a:gd name="T18" fmla="*/ 52 w 130"/>
                <a:gd name="T19" fmla="*/ 72 h 132"/>
                <a:gd name="T20" fmla="*/ 46 w 130"/>
                <a:gd name="T21" fmla="*/ 68 h 132"/>
                <a:gd name="T22" fmla="*/ 44 w 130"/>
                <a:gd name="T23" fmla="*/ 58 h 132"/>
                <a:gd name="T24" fmla="*/ 44 w 130"/>
                <a:gd name="T25" fmla="*/ 52 h 132"/>
                <a:gd name="T26" fmla="*/ 54 w 130"/>
                <a:gd name="T27" fmla="*/ 44 h 132"/>
                <a:gd name="T28" fmla="*/ 60 w 130"/>
                <a:gd name="T29" fmla="*/ 36 h 132"/>
                <a:gd name="T30" fmla="*/ 66 w 130"/>
                <a:gd name="T31" fmla="*/ 42 h 132"/>
                <a:gd name="T32" fmla="*/ 72 w 130"/>
                <a:gd name="T33" fmla="*/ 44 h 132"/>
                <a:gd name="T34" fmla="*/ 80 w 130"/>
                <a:gd name="T35" fmla="*/ 50 h 132"/>
                <a:gd name="T36" fmla="*/ 74 w 130"/>
                <a:gd name="T37" fmla="*/ 56 h 132"/>
                <a:gd name="T38" fmla="*/ 72 w 130"/>
                <a:gd name="T39" fmla="*/ 52 h 132"/>
                <a:gd name="T40" fmla="*/ 66 w 130"/>
                <a:gd name="T41" fmla="*/ 64 h 132"/>
                <a:gd name="T42" fmla="*/ 78 w 130"/>
                <a:gd name="T43" fmla="*/ 68 h 132"/>
                <a:gd name="T44" fmla="*/ 82 w 130"/>
                <a:gd name="T45" fmla="*/ 72 h 132"/>
                <a:gd name="T46" fmla="*/ 84 w 130"/>
                <a:gd name="T47" fmla="*/ 76 h 132"/>
                <a:gd name="T48" fmla="*/ 84 w 130"/>
                <a:gd name="T49" fmla="*/ 82 h 132"/>
                <a:gd name="T50" fmla="*/ 80 w 130"/>
                <a:gd name="T51" fmla="*/ 92 h 132"/>
                <a:gd name="T52" fmla="*/ 86 w 130"/>
                <a:gd name="T53" fmla="*/ 2 h 132"/>
                <a:gd name="T54" fmla="*/ 84 w 130"/>
                <a:gd name="T55" fmla="*/ 4 h 132"/>
                <a:gd name="T56" fmla="*/ 48 w 130"/>
                <a:gd name="T57" fmla="*/ 6 h 132"/>
                <a:gd name="T58" fmla="*/ 46 w 130"/>
                <a:gd name="T59" fmla="*/ 4 h 132"/>
                <a:gd name="T60" fmla="*/ 44 w 130"/>
                <a:gd name="T61" fmla="*/ 0 h 132"/>
                <a:gd name="T62" fmla="*/ 26 w 130"/>
                <a:gd name="T63" fmla="*/ 16 h 132"/>
                <a:gd name="T64" fmla="*/ 12 w 130"/>
                <a:gd name="T65" fmla="*/ 36 h 132"/>
                <a:gd name="T66" fmla="*/ 2 w 130"/>
                <a:gd name="T67" fmla="*/ 60 h 132"/>
                <a:gd name="T68" fmla="*/ 0 w 130"/>
                <a:gd name="T69" fmla="*/ 84 h 132"/>
                <a:gd name="T70" fmla="*/ 0 w 130"/>
                <a:gd name="T71" fmla="*/ 96 h 132"/>
                <a:gd name="T72" fmla="*/ 10 w 130"/>
                <a:gd name="T73" fmla="*/ 116 h 132"/>
                <a:gd name="T74" fmla="*/ 28 w 130"/>
                <a:gd name="T75" fmla="*/ 128 h 132"/>
                <a:gd name="T76" fmla="*/ 52 w 130"/>
                <a:gd name="T77" fmla="*/ 132 h 132"/>
                <a:gd name="T78" fmla="*/ 64 w 130"/>
                <a:gd name="T79" fmla="*/ 132 h 132"/>
                <a:gd name="T80" fmla="*/ 90 w 130"/>
                <a:gd name="T81" fmla="*/ 130 h 132"/>
                <a:gd name="T82" fmla="*/ 110 w 130"/>
                <a:gd name="T83" fmla="*/ 122 h 132"/>
                <a:gd name="T84" fmla="*/ 124 w 130"/>
                <a:gd name="T85" fmla="*/ 108 h 132"/>
                <a:gd name="T86" fmla="*/ 130 w 130"/>
                <a:gd name="T87" fmla="*/ 84 h 132"/>
                <a:gd name="T88" fmla="*/ 128 w 130"/>
                <a:gd name="T89" fmla="*/ 72 h 132"/>
                <a:gd name="T90" fmla="*/ 122 w 130"/>
                <a:gd name="T91" fmla="*/ 48 h 132"/>
                <a:gd name="T92" fmla="*/ 110 w 130"/>
                <a:gd name="T93" fmla="*/ 26 h 132"/>
                <a:gd name="T94" fmla="*/ 94 w 130"/>
                <a:gd name="T95" fmla="*/ 8 h 132"/>
                <a:gd name="T96" fmla="*/ 86 w 130"/>
                <a:gd name="T97" fmla="*/ 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0" h="132">
                  <a:moveTo>
                    <a:pt x="80" y="92"/>
                  </a:moveTo>
                  <a:lnTo>
                    <a:pt x="80" y="92"/>
                  </a:lnTo>
                  <a:lnTo>
                    <a:pt x="74" y="96"/>
                  </a:lnTo>
                  <a:lnTo>
                    <a:pt x="66" y="98"/>
                  </a:lnTo>
                  <a:lnTo>
                    <a:pt x="66" y="106"/>
                  </a:lnTo>
                  <a:lnTo>
                    <a:pt x="60" y="106"/>
                  </a:lnTo>
                  <a:lnTo>
                    <a:pt x="60" y="98"/>
                  </a:lnTo>
                  <a:lnTo>
                    <a:pt x="60" y="98"/>
                  </a:lnTo>
                  <a:lnTo>
                    <a:pt x="54" y="96"/>
                  </a:lnTo>
                  <a:lnTo>
                    <a:pt x="48" y="94"/>
                  </a:lnTo>
                  <a:lnTo>
                    <a:pt x="44" y="90"/>
                  </a:lnTo>
                  <a:lnTo>
                    <a:pt x="42" y="84"/>
                  </a:lnTo>
                  <a:lnTo>
                    <a:pt x="50" y="82"/>
                  </a:lnTo>
                  <a:lnTo>
                    <a:pt x="50" y="82"/>
                  </a:lnTo>
                  <a:lnTo>
                    <a:pt x="54" y="88"/>
                  </a:lnTo>
                  <a:lnTo>
                    <a:pt x="58" y="90"/>
                  </a:lnTo>
                  <a:lnTo>
                    <a:pt x="60" y="90"/>
                  </a:lnTo>
                  <a:lnTo>
                    <a:pt x="60" y="74"/>
                  </a:lnTo>
                  <a:lnTo>
                    <a:pt x="60" y="74"/>
                  </a:lnTo>
                  <a:lnTo>
                    <a:pt x="52" y="7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4" y="64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52"/>
                  </a:lnTo>
                  <a:lnTo>
                    <a:pt x="48" y="48"/>
                  </a:lnTo>
                  <a:lnTo>
                    <a:pt x="54" y="44"/>
                  </a:lnTo>
                  <a:lnTo>
                    <a:pt x="60" y="42"/>
                  </a:lnTo>
                  <a:lnTo>
                    <a:pt x="60" y="36"/>
                  </a:lnTo>
                  <a:lnTo>
                    <a:pt x="66" y="36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72" y="44"/>
                  </a:lnTo>
                  <a:lnTo>
                    <a:pt x="78" y="46"/>
                  </a:lnTo>
                  <a:lnTo>
                    <a:pt x="80" y="50"/>
                  </a:lnTo>
                  <a:lnTo>
                    <a:pt x="82" y="54"/>
                  </a:lnTo>
                  <a:lnTo>
                    <a:pt x="74" y="56"/>
                  </a:lnTo>
                  <a:lnTo>
                    <a:pt x="74" y="56"/>
                  </a:lnTo>
                  <a:lnTo>
                    <a:pt x="72" y="52"/>
                  </a:lnTo>
                  <a:lnTo>
                    <a:pt x="66" y="50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82" y="72"/>
                  </a:lnTo>
                  <a:lnTo>
                    <a:pt x="82" y="72"/>
                  </a:lnTo>
                  <a:lnTo>
                    <a:pt x="84" y="76"/>
                  </a:lnTo>
                  <a:lnTo>
                    <a:pt x="84" y="82"/>
                  </a:lnTo>
                  <a:lnTo>
                    <a:pt x="84" y="82"/>
                  </a:lnTo>
                  <a:lnTo>
                    <a:pt x="84" y="88"/>
                  </a:lnTo>
                  <a:lnTo>
                    <a:pt x="80" y="92"/>
                  </a:lnTo>
                  <a:lnTo>
                    <a:pt x="80" y="92"/>
                  </a:lnTo>
                  <a:close/>
                  <a:moveTo>
                    <a:pt x="86" y="2"/>
                  </a:moveTo>
                  <a:lnTo>
                    <a:pt x="86" y="2"/>
                  </a:lnTo>
                  <a:lnTo>
                    <a:pt x="84" y="4"/>
                  </a:lnTo>
                  <a:lnTo>
                    <a:pt x="82" y="6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4" y="6"/>
                  </a:lnTo>
                  <a:lnTo>
                    <a:pt x="26" y="16"/>
                  </a:lnTo>
                  <a:lnTo>
                    <a:pt x="18" y="26"/>
                  </a:lnTo>
                  <a:lnTo>
                    <a:pt x="12" y="36"/>
                  </a:lnTo>
                  <a:lnTo>
                    <a:pt x="6" y="48"/>
                  </a:lnTo>
                  <a:lnTo>
                    <a:pt x="2" y="60"/>
                  </a:lnTo>
                  <a:lnTo>
                    <a:pt x="0" y="7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96"/>
                  </a:lnTo>
                  <a:lnTo>
                    <a:pt x="4" y="108"/>
                  </a:lnTo>
                  <a:lnTo>
                    <a:pt x="10" y="116"/>
                  </a:lnTo>
                  <a:lnTo>
                    <a:pt x="18" y="122"/>
                  </a:lnTo>
                  <a:lnTo>
                    <a:pt x="28" y="128"/>
                  </a:lnTo>
                  <a:lnTo>
                    <a:pt x="38" y="130"/>
                  </a:lnTo>
                  <a:lnTo>
                    <a:pt x="52" y="132"/>
                  </a:lnTo>
                  <a:lnTo>
                    <a:pt x="64" y="132"/>
                  </a:lnTo>
                  <a:lnTo>
                    <a:pt x="64" y="132"/>
                  </a:lnTo>
                  <a:lnTo>
                    <a:pt x="78" y="132"/>
                  </a:lnTo>
                  <a:lnTo>
                    <a:pt x="90" y="130"/>
                  </a:lnTo>
                  <a:lnTo>
                    <a:pt x="102" y="128"/>
                  </a:lnTo>
                  <a:lnTo>
                    <a:pt x="110" y="122"/>
                  </a:lnTo>
                  <a:lnTo>
                    <a:pt x="118" y="116"/>
                  </a:lnTo>
                  <a:lnTo>
                    <a:pt x="124" y="108"/>
                  </a:lnTo>
                  <a:lnTo>
                    <a:pt x="128" y="96"/>
                  </a:lnTo>
                  <a:lnTo>
                    <a:pt x="130" y="84"/>
                  </a:lnTo>
                  <a:lnTo>
                    <a:pt x="130" y="84"/>
                  </a:lnTo>
                  <a:lnTo>
                    <a:pt x="128" y="72"/>
                  </a:lnTo>
                  <a:lnTo>
                    <a:pt x="126" y="60"/>
                  </a:lnTo>
                  <a:lnTo>
                    <a:pt x="122" y="48"/>
                  </a:lnTo>
                  <a:lnTo>
                    <a:pt x="116" y="38"/>
                  </a:lnTo>
                  <a:lnTo>
                    <a:pt x="110" y="26"/>
                  </a:lnTo>
                  <a:lnTo>
                    <a:pt x="102" y="16"/>
                  </a:lnTo>
                  <a:lnTo>
                    <a:pt x="94" y="8"/>
                  </a:lnTo>
                  <a:lnTo>
                    <a:pt x="86" y="2"/>
                  </a:lnTo>
                  <a:lnTo>
                    <a:pt x="8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2"/>
            <p:cNvSpPr>
              <a:spLocks/>
            </p:cNvSpPr>
            <p:nvPr/>
          </p:nvSpPr>
          <p:spPr bwMode="auto">
            <a:xfrm>
              <a:off x="5894388" y="2681288"/>
              <a:ext cx="6350" cy="31750"/>
            </a:xfrm>
            <a:custGeom>
              <a:avLst/>
              <a:gdLst>
                <a:gd name="T0" fmla="*/ 4 w 4"/>
                <a:gd name="T1" fmla="*/ 18 h 20"/>
                <a:gd name="T2" fmla="*/ 4 w 4"/>
                <a:gd name="T3" fmla="*/ 18 h 20"/>
                <a:gd name="T4" fmla="*/ 4 w 4"/>
                <a:gd name="T5" fmla="*/ 20 h 20"/>
                <a:gd name="T6" fmla="*/ 2 w 4"/>
                <a:gd name="T7" fmla="*/ 20 h 20"/>
                <a:gd name="T8" fmla="*/ 2 w 4"/>
                <a:gd name="T9" fmla="*/ 20 h 20"/>
                <a:gd name="T10" fmla="*/ 2 w 4"/>
                <a:gd name="T11" fmla="*/ 20 h 20"/>
                <a:gd name="T12" fmla="*/ 0 w 4"/>
                <a:gd name="T13" fmla="*/ 20 h 20"/>
                <a:gd name="T14" fmla="*/ 0 w 4"/>
                <a:gd name="T15" fmla="*/ 18 h 20"/>
                <a:gd name="T16" fmla="*/ 0 w 4"/>
                <a:gd name="T17" fmla="*/ 2 h 20"/>
                <a:gd name="T18" fmla="*/ 0 w 4"/>
                <a:gd name="T19" fmla="*/ 2 h 20"/>
                <a:gd name="T20" fmla="*/ 0 w 4"/>
                <a:gd name="T21" fmla="*/ 0 h 20"/>
                <a:gd name="T22" fmla="*/ 2 w 4"/>
                <a:gd name="T23" fmla="*/ 0 h 20"/>
                <a:gd name="T24" fmla="*/ 2 w 4"/>
                <a:gd name="T25" fmla="*/ 0 h 20"/>
                <a:gd name="T26" fmla="*/ 2 w 4"/>
                <a:gd name="T27" fmla="*/ 0 h 20"/>
                <a:gd name="T28" fmla="*/ 4 w 4"/>
                <a:gd name="T29" fmla="*/ 0 h 20"/>
                <a:gd name="T30" fmla="*/ 4 w 4"/>
                <a:gd name="T31" fmla="*/ 2 h 20"/>
                <a:gd name="T32" fmla="*/ 4 w 4"/>
                <a:gd name="T33" fmla="*/ 18 h 20"/>
                <a:gd name="T34" fmla="*/ 4 w 4"/>
                <a:gd name="T35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" h="20">
                  <a:moveTo>
                    <a:pt x="4" y="18"/>
                  </a:moveTo>
                  <a:lnTo>
                    <a:pt x="4" y="18"/>
                  </a:lnTo>
                  <a:lnTo>
                    <a:pt x="4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18"/>
                  </a:lnTo>
                  <a:lnTo>
                    <a:pt x="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3"/>
            <p:cNvSpPr>
              <a:spLocks/>
            </p:cNvSpPr>
            <p:nvPr/>
          </p:nvSpPr>
          <p:spPr bwMode="auto">
            <a:xfrm>
              <a:off x="5789613" y="2728913"/>
              <a:ext cx="28575" cy="25400"/>
            </a:xfrm>
            <a:custGeom>
              <a:avLst/>
              <a:gdLst>
                <a:gd name="T0" fmla="*/ 16 w 18"/>
                <a:gd name="T1" fmla="*/ 12 h 16"/>
                <a:gd name="T2" fmla="*/ 16 w 18"/>
                <a:gd name="T3" fmla="*/ 12 h 16"/>
                <a:gd name="T4" fmla="*/ 18 w 18"/>
                <a:gd name="T5" fmla="*/ 14 h 16"/>
                <a:gd name="T6" fmla="*/ 16 w 18"/>
                <a:gd name="T7" fmla="*/ 16 h 16"/>
                <a:gd name="T8" fmla="*/ 16 w 18"/>
                <a:gd name="T9" fmla="*/ 16 h 16"/>
                <a:gd name="T10" fmla="*/ 16 w 18"/>
                <a:gd name="T11" fmla="*/ 16 h 16"/>
                <a:gd name="T12" fmla="*/ 14 w 18"/>
                <a:gd name="T13" fmla="*/ 16 h 16"/>
                <a:gd name="T14" fmla="*/ 14 w 18"/>
                <a:gd name="T15" fmla="*/ 16 h 16"/>
                <a:gd name="T16" fmla="*/ 2 w 18"/>
                <a:gd name="T17" fmla="*/ 6 h 16"/>
                <a:gd name="T18" fmla="*/ 2 w 18"/>
                <a:gd name="T19" fmla="*/ 6 h 16"/>
                <a:gd name="T20" fmla="*/ 0 w 18"/>
                <a:gd name="T21" fmla="*/ 4 h 16"/>
                <a:gd name="T22" fmla="*/ 2 w 18"/>
                <a:gd name="T23" fmla="*/ 2 h 16"/>
                <a:gd name="T24" fmla="*/ 2 w 18"/>
                <a:gd name="T25" fmla="*/ 2 h 16"/>
                <a:gd name="T26" fmla="*/ 2 w 18"/>
                <a:gd name="T27" fmla="*/ 2 h 16"/>
                <a:gd name="T28" fmla="*/ 4 w 18"/>
                <a:gd name="T29" fmla="*/ 0 h 16"/>
                <a:gd name="T30" fmla="*/ 4 w 18"/>
                <a:gd name="T31" fmla="*/ 2 h 16"/>
                <a:gd name="T32" fmla="*/ 16 w 18"/>
                <a:gd name="T33" fmla="*/ 12 h 16"/>
                <a:gd name="T34" fmla="*/ 16 w 18"/>
                <a:gd name="T3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16">
                  <a:moveTo>
                    <a:pt x="16" y="12"/>
                  </a:moveTo>
                  <a:lnTo>
                    <a:pt x="16" y="12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2"/>
                  </a:lnTo>
                  <a:lnTo>
                    <a:pt x="16" y="12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4"/>
            <p:cNvSpPr>
              <a:spLocks/>
            </p:cNvSpPr>
            <p:nvPr/>
          </p:nvSpPr>
          <p:spPr bwMode="auto">
            <a:xfrm>
              <a:off x="5757863" y="2836863"/>
              <a:ext cx="31750" cy="12700"/>
            </a:xfrm>
            <a:custGeom>
              <a:avLst/>
              <a:gdLst>
                <a:gd name="T0" fmla="*/ 18 w 20"/>
                <a:gd name="T1" fmla="*/ 0 h 8"/>
                <a:gd name="T2" fmla="*/ 18 w 20"/>
                <a:gd name="T3" fmla="*/ 0 h 8"/>
                <a:gd name="T4" fmla="*/ 20 w 20"/>
                <a:gd name="T5" fmla="*/ 0 h 8"/>
                <a:gd name="T6" fmla="*/ 20 w 20"/>
                <a:gd name="T7" fmla="*/ 2 h 8"/>
                <a:gd name="T8" fmla="*/ 20 w 20"/>
                <a:gd name="T9" fmla="*/ 2 h 8"/>
                <a:gd name="T10" fmla="*/ 20 w 20"/>
                <a:gd name="T11" fmla="*/ 2 h 8"/>
                <a:gd name="T12" fmla="*/ 20 w 20"/>
                <a:gd name="T13" fmla="*/ 4 h 8"/>
                <a:gd name="T14" fmla="*/ 18 w 20"/>
                <a:gd name="T15" fmla="*/ 6 h 8"/>
                <a:gd name="T16" fmla="*/ 4 w 20"/>
                <a:gd name="T17" fmla="*/ 8 h 8"/>
                <a:gd name="T18" fmla="*/ 4 w 20"/>
                <a:gd name="T19" fmla="*/ 8 h 8"/>
                <a:gd name="T20" fmla="*/ 2 w 20"/>
                <a:gd name="T21" fmla="*/ 6 h 8"/>
                <a:gd name="T22" fmla="*/ 0 w 20"/>
                <a:gd name="T23" fmla="*/ 4 h 8"/>
                <a:gd name="T24" fmla="*/ 0 w 20"/>
                <a:gd name="T25" fmla="*/ 4 h 8"/>
                <a:gd name="T26" fmla="*/ 0 w 20"/>
                <a:gd name="T27" fmla="*/ 4 h 8"/>
                <a:gd name="T28" fmla="*/ 2 w 20"/>
                <a:gd name="T29" fmla="*/ 2 h 8"/>
                <a:gd name="T30" fmla="*/ 2 w 20"/>
                <a:gd name="T31" fmla="*/ 2 h 8"/>
                <a:gd name="T32" fmla="*/ 18 w 20"/>
                <a:gd name="T33" fmla="*/ 0 h 8"/>
                <a:gd name="T34" fmla="*/ 18 w 20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8">
                  <a:moveTo>
                    <a:pt x="18" y="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5"/>
            <p:cNvSpPr>
              <a:spLocks/>
            </p:cNvSpPr>
            <p:nvPr/>
          </p:nvSpPr>
          <p:spPr bwMode="auto">
            <a:xfrm>
              <a:off x="6015038" y="2830513"/>
              <a:ext cx="31750" cy="9525"/>
            </a:xfrm>
            <a:custGeom>
              <a:avLst/>
              <a:gdLst>
                <a:gd name="T0" fmla="*/ 2 w 20"/>
                <a:gd name="T1" fmla="*/ 4 h 6"/>
                <a:gd name="T2" fmla="*/ 2 w 20"/>
                <a:gd name="T3" fmla="*/ 4 h 6"/>
                <a:gd name="T4" fmla="*/ 0 w 20"/>
                <a:gd name="T5" fmla="*/ 4 h 6"/>
                <a:gd name="T6" fmla="*/ 0 w 20"/>
                <a:gd name="T7" fmla="*/ 2 h 6"/>
                <a:gd name="T8" fmla="*/ 0 w 20"/>
                <a:gd name="T9" fmla="*/ 2 h 6"/>
                <a:gd name="T10" fmla="*/ 0 w 20"/>
                <a:gd name="T11" fmla="*/ 2 h 6"/>
                <a:gd name="T12" fmla="*/ 0 w 20"/>
                <a:gd name="T13" fmla="*/ 0 h 6"/>
                <a:gd name="T14" fmla="*/ 2 w 20"/>
                <a:gd name="T15" fmla="*/ 0 h 6"/>
                <a:gd name="T16" fmla="*/ 18 w 20"/>
                <a:gd name="T17" fmla="*/ 2 h 6"/>
                <a:gd name="T18" fmla="*/ 18 w 20"/>
                <a:gd name="T19" fmla="*/ 2 h 6"/>
                <a:gd name="T20" fmla="*/ 18 w 20"/>
                <a:gd name="T21" fmla="*/ 2 h 6"/>
                <a:gd name="T22" fmla="*/ 20 w 20"/>
                <a:gd name="T23" fmla="*/ 4 h 6"/>
                <a:gd name="T24" fmla="*/ 20 w 20"/>
                <a:gd name="T25" fmla="*/ 4 h 6"/>
                <a:gd name="T26" fmla="*/ 20 w 20"/>
                <a:gd name="T27" fmla="*/ 4 h 6"/>
                <a:gd name="T28" fmla="*/ 18 w 20"/>
                <a:gd name="T29" fmla="*/ 6 h 6"/>
                <a:gd name="T30" fmla="*/ 16 w 20"/>
                <a:gd name="T31" fmla="*/ 6 h 6"/>
                <a:gd name="T32" fmla="*/ 2 w 20"/>
                <a:gd name="T33" fmla="*/ 4 h 6"/>
                <a:gd name="T34" fmla="*/ 2 w 20"/>
                <a:gd name="T3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6">
                  <a:moveTo>
                    <a:pt x="2" y="4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6"/>
            <p:cNvSpPr>
              <a:spLocks/>
            </p:cNvSpPr>
            <p:nvPr/>
          </p:nvSpPr>
          <p:spPr bwMode="auto">
            <a:xfrm>
              <a:off x="5983288" y="2725738"/>
              <a:ext cx="25400" cy="22225"/>
            </a:xfrm>
            <a:custGeom>
              <a:avLst/>
              <a:gdLst>
                <a:gd name="T0" fmla="*/ 4 w 16"/>
                <a:gd name="T1" fmla="*/ 14 h 14"/>
                <a:gd name="T2" fmla="*/ 4 w 16"/>
                <a:gd name="T3" fmla="*/ 14 h 14"/>
                <a:gd name="T4" fmla="*/ 2 w 16"/>
                <a:gd name="T5" fmla="*/ 14 h 14"/>
                <a:gd name="T6" fmla="*/ 0 w 16"/>
                <a:gd name="T7" fmla="*/ 14 h 14"/>
                <a:gd name="T8" fmla="*/ 0 w 16"/>
                <a:gd name="T9" fmla="*/ 14 h 14"/>
                <a:gd name="T10" fmla="*/ 0 w 16"/>
                <a:gd name="T11" fmla="*/ 14 h 14"/>
                <a:gd name="T12" fmla="*/ 0 w 16"/>
                <a:gd name="T13" fmla="*/ 12 h 14"/>
                <a:gd name="T14" fmla="*/ 0 w 16"/>
                <a:gd name="T15" fmla="*/ 10 h 14"/>
                <a:gd name="T16" fmla="*/ 12 w 16"/>
                <a:gd name="T17" fmla="*/ 0 h 14"/>
                <a:gd name="T18" fmla="*/ 12 w 16"/>
                <a:gd name="T19" fmla="*/ 0 h 14"/>
                <a:gd name="T20" fmla="*/ 12 w 16"/>
                <a:gd name="T21" fmla="*/ 0 h 14"/>
                <a:gd name="T22" fmla="*/ 14 w 16"/>
                <a:gd name="T23" fmla="*/ 0 h 14"/>
                <a:gd name="T24" fmla="*/ 14 w 16"/>
                <a:gd name="T25" fmla="*/ 0 h 14"/>
                <a:gd name="T26" fmla="*/ 14 w 16"/>
                <a:gd name="T27" fmla="*/ 0 h 14"/>
                <a:gd name="T28" fmla="*/ 16 w 16"/>
                <a:gd name="T29" fmla="*/ 2 h 14"/>
                <a:gd name="T30" fmla="*/ 14 w 16"/>
                <a:gd name="T31" fmla="*/ 4 h 14"/>
                <a:gd name="T32" fmla="*/ 4 w 16"/>
                <a:gd name="T33" fmla="*/ 14 h 14"/>
                <a:gd name="T34" fmla="*/ 4 w 16"/>
                <a:gd name="T3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4">
                  <a:moveTo>
                    <a:pt x="4" y="14"/>
                  </a:moveTo>
                  <a:lnTo>
                    <a:pt x="4" y="14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7"/>
            <p:cNvSpPr>
              <a:spLocks noEditPoints="1"/>
            </p:cNvSpPr>
            <p:nvPr/>
          </p:nvSpPr>
          <p:spPr bwMode="auto">
            <a:xfrm>
              <a:off x="5808663" y="2725738"/>
              <a:ext cx="177800" cy="247650"/>
            </a:xfrm>
            <a:custGeom>
              <a:avLst/>
              <a:gdLst>
                <a:gd name="T0" fmla="*/ 74 w 112"/>
                <a:gd name="T1" fmla="*/ 132 h 156"/>
                <a:gd name="T2" fmla="*/ 72 w 112"/>
                <a:gd name="T3" fmla="*/ 136 h 156"/>
                <a:gd name="T4" fmla="*/ 42 w 112"/>
                <a:gd name="T5" fmla="*/ 138 h 156"/>
                <a:gd name="T6" fmla="*/ 40 w 112"/>
                <a:gd name="T7" fmla="*/ 136 h 156"/>
                <a:gd name="T8" fmla="*/ 38 w 112"/>
                <a:gd name="T9" fmla="*/ 132 h 156"/>
                <a:gd name="T10" fmla="*/ 74 w 112"/>
                <a:gd name="T11" fmla="*/ 118 h 156"/>
                <a:gd name="T12" fmla="*/ 74 w 112"/>
                <a:gd name="T13" fmla="*/ 132 h 156"/>
                <a:gd name="T14" fmla="*/ 36 w 112"/>
                <a:gd name="T15" fmla="*/ 28 h 156"/>
                <a:gd name="T16" fmla="*/ 26 w 112"/>
                <a:gd name="T17" fmla="*/ 40 h 156"/>
                <a:gd name="T18" fmla="*/ 22 w 112"/>
                <a:gd name="T19" fmla="*/ 56 h 156"/>
                <a:gd name="T20" fmla="*/ 22 w 112"/>
                <a:gd name="T21" fmla="*/ 64 h 156"/>
                <a:gd name="T22" fmla="*/ 28 w 112"/>
                <a:gd name="T23" fmla="*/ 76 h 156"/>
                <a:gd name="T24" fmla="*/ 34 w 112"/>
                <a:gd name="T25" fmla="*/ 82 h 156"/>
                <a:gd name="T26" fmla="*/ 34 w 112"/>
                <a:gd name="T27" fmla="*/ 86 h 156"/>
                <a:gd name="T28" fmla="*/ 34 w 112"/>
                <a:gd name="T29" fmla="*/ 86 h 156"/>
                <a:gd name="T30" fmla="*/ 30 w 112"/>
                <a:gd name="T31" fmla="*/ 86 h 156"/>
                <a:gd name="T32" fmla="*/ 24 w 112"/>
                <a:gd name="T33" fmla="*/ 80 h 156"/>
                <a:gd name="T34" fmla="*/ 18 w 112"/>
                <a:gd name="T35" fmla="*/ 64 h 156"/>
                <a:gd name="T36" fmla="*/ 16 w 112"/>
                <a:gd name="T37" fmla="*/ 56 h 156"/>
                <a:gd name="T38" fmla="*/ 20 w 112"/>
                <a:gd name="T39" fmla="*/ 38 h 156"/>
                <a:gd name="T40" fmla="*/ 32 w 112"/>
                <a:gd name="T41" fmla="*/ 24 h 156"/>
                <a:gd name="T42" fmla="*/ 34 w 112"/>
                <a:gd name="T43" fmla="*/ 24 h 156"/>
                <a:gd name="T44" fmla="*/ 36 w 112"/>
                <a:gd name="T45" fmla="*/ 24 h 156"/>
                <a:gd name="T46" fmla="*/ 36 w 112"/>
                <a:gd name="T47" fmla="*/ 26 h 156"/>
                <a:gd name="T48" fmla="*/ 36 w 112"/>
                <a:gd name="T49" fmla="*/ 28 h 156"/>
                <a:gd name="T50" fmla="*/ 112 w 112"/>
                <a:gd name="T51" fmla="*/ 56 h 156"/>
                <a:gd name="T52" fmla="*/ 108 w 112"/>
                <a:gd name="T53" fmla="*/ 34 h 156"/>
                <a:gd name="T54" fmla="*/ 96 w 112"/>
                <a:gd name="T55" fmla="*/ 16 h 156"/>
                <a:gd name="T56" fmla="*/ 78 w 112"/>
                <a:gd name="T57" fmla="*/ 4 h 156"/>
                <a:gd name="T58" fmla="*/ 56 w 112"/>
                <a:gd name="T59" fmla="*/ 0 h 156"/>
                <a:gd name="T60" fmla="*/ 44 w 112"/>
                <a:gd name="T61" fmla="*/ 2 h 156"/>
                <a:gd name="T62" fmla="*/ 26 w 112"/>
                <a:gd name="T63" fmla="*/ 10 h 156"/>
                <a:gd name="T64" fmla="*/ 10 w 112"/>
                <a:gd name="T65" fmla="*/ 24 h 156"/>
                <a:gd name="T66" fmla="*/ 2 w 112"/>
                <a:gd name="T67" fmla="*/ 44 h 156"/>
                <a:gd name="T68" fmla="*/ 0 w 112"/>
                <a:gd name="T69" fmla="*/ 56 h 156"/>
                <a:gd name="T70" fmla="*/ 2 w 112"/>
                <a:gd name="T71" fmla="*/ 72 h 156"/>
                <a:gd name="T72" fmla="*/ 20 w 112"/>
                <a:gd name="T73" fmla="*/ 98 h 156"/>
                <a:gd name="T74" fmla="*/ 34 w 112"/>
                <a:gd name="T75" fmla="*/ 118 h 156"/>
                <a:gd name="T76" fmla="*/ 34 w 112"/>
                <a:gd name="T77" fmla="*/ 132 h 156"/>
                <a:gd name="T78" fmla="*/ 36 w 112"/>
                <a:gd name="T79" fmla="*/ 140 h 156"/>
                <a:gd name="T80" fmla="*/ 42 w 112"/>
                <a:gd name="T81" fmla="*/ 142 h 156"/>
                <a:gd name="T82" fmla="*/ 42 w 112"/>
                <a:gd name="T83" fmla="*/ 146 h 156"/>
                <a:gd name="T84" fmla="*/ 48 w 112"/>
                <a:gd name="T85" fmla="*/ 152 h 156"/>
                <a:gd name="T86" fmla="*/ 60 w 112"/>
                <a:gd name="T87" fmla="*/ 156 h 156"/>
                <a:gd name="T88" fmla="*/ 66 w 112"/>
                <a:gd name="T89" fmla="*/ 152 h 156"/>
                <a:gd name="T90" fmla="*/ 70 w 112"/>
                <a:gd name="T91" fmla="*/ 146 h 156"/>
                <a:gd name="T92" fmla="*/ 70 w 112"/>
                <a:gd name="T93" fmla="*/ 142 h 156"/>
                <a:gd name="T94" fmla="*/ 76 w 112"/>
                <a:gd name="T95" fmla="*/ 140 h 156"/>
                <a:gd name="T96" fmla="*/ 78 w 112"/>
                <a:gd name="T97" fmla="*/ 132 h 156"/>
                <a:gd name="T98" fmla="*/ 78 w 112"/>
                <a:gd name="T99" fmla="*/ 106 h 156"/>
                <a:gd name="T100" fmla="*/ 92 w 112"/>
                <a:gd name="T101" fmla="*/ 98 h 156"/>
                <a:gd name="T102" fmla="*/ 110 w 112"/>
                <a:gd name="T103" fmla="*/ 72 h 156"/>
                <a:gd name="T104" fmla="*/ 112 w 112"/>
                <a:gd name="T105" fmla="*/ 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2" h="156">
                  <a:moveTo>
                    <a:pt x="74" y="132"/>
                  </a:moveTo>
                  <a:lnTo>
                    <a:pt x="74" y="132"/>
                  </a:lnTo>
                  <a:lnTo>
                    <a:pt x="72" y="136"/>
                  </a:lnTo>
                  <a:lnTo>
                    <a:pt x="72" y="136"/>
                  </a:lnTo>
                  <a:lnTo>
                    <a:pt x="70" y="138"/>
                  </a:lnTo>
                  <a:lnTo>
                    <a:pt x="42" y="138"/>
                  </a:lnTo>
                  <a:lnTo>
                    <a:pt x="42" y="138"/>
                  </a:lnTo>
                  <a:lnTo>
                    <a:pt x="40" y="136"/>
                  </a:lnTo>
                  <a:lnTo>
                    <a:pt x="40" y="136"/>
                  </a:lnTo>
                  <a:lnTo>
                    <a:pt x="38" y="132"/>
                  </a:lnTo>
                  <a:lnTo>
                    <a:pt x="38" y="118"/>
                  </a:lnTo>
                  <a:lnTo>
                    <a:pt x="74" y="118"/>
                  </a:lnTo>
                  <a:lnTo>
                    <a:pt x="74" y="132"/>
                  </a:lnTo>
                  <a:lnTo>
                    <a:pt x="74" y="132"/>
                  </a:lnTo>
                  <a:close/>
                  <a:moveTo>
                    <a:pt x="36" y="28"/>
                  </a:moveTo>
                  <a:lnTo>
                    <a:pt x="36" y="28"/>
                  </a:lnTo>
                  <a:lnTo>
                    <a:pt x="30" y="34"/>
                  </a:lnTo>
                  <a:lnTo>
                    <a:pt x="26" y="40"/>
                  </a:lnTo>
                  <a:lnTo>
                    <a:pt x="22" y="48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2" y="64"/>
                  </a:lnTo>
                  <a:lnTo>
                    <a:pt x="24" y="70"/>
                  </a:lnTo>
                  <a:lnTo>
                    <a:pt x="28" y="76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34" y="84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2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24" y="80"/>
                  </a:lnTo>
                  <a:lnTo>
                    <a:pt x="20" y="72"/>
                  </a:lnTo>
                  <a:lnTo>
                    <a:pt x="18" y="6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8" y="46"/>
                  </a:lnTo>
                  <a:lnTo>
                    <a:pt x="20" y="38"/>
                  </a:lnTo>
                  <a:lnTo>
                    <a:pt x="26" y="30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6"/>
                  </a:lnTo>
                  <a:lnTo>
                    <a:pt x="36" y="28"/>
                  </a:lnTo>
                  <a:lnTo>
                    <a:pt x="36" y="28"/>
                  </a:lnTo>
                  <a:close/>
                  <a:moveTo>
                    <a:pt x="112" y="56"/>
                  </a:moveTo>
                  <a:lnTo>
                    <a:pt x="112" y="56"/>
                  </a:lnTo>
                  <a:lnTo>
                    <a:pt x="110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8" y="10"/>
                  </a:lnTo>
                  <a:lnTo>
                    <a:pt x="78" y="4"/>
                  </a:lnTo>
                  <a:lnTo>
                    <a:pt x="68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6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4"/>
                  </a:lnTo>
                  <a:lnTo>
                    <a:pt x="2" y="72"/>
                  </a:lnTo>
                  <a:lnTo>
                    <a:pt x="10" y="86"/>
                  </a:lnTo>
                  <a:lnTo>
                    <a:pt x="20" y="98"/>
                  </a:lnTo>
                  <a:lnTo>
                    <a:pt x="34" y="106"/>
                  </a:lnTo>
                  <a:lnTo>
                    <a:pt x="34" y="118"/>
                  </a:lnTo>
                  <a:lnTo>
                    <a:pt x="34" y="132"/>
                  </a:lnTo>
                  <a:lnTo>
                    <a:pt x="34" y="132"/>
                  </a:lnTo>
                  <a:lnTo>
                    <a:pt x="34" y="136"/>
                  </a:lnTo>
                  <a:lnTo>
                    <a:pt x="36" y="140"/>
                  </a:lnTo>
                  <a:lnTo>
                    <a:pt x="38" y="142"/>
                  </a:lnTo>
                  <a:lnTo>
                    <a:pt x="42" y="142"/>
                  </a:lnTo>
                  <a:lnTo>
                    <a:pt x="42" y="142"/>
                  </a:lnTo>
                  <a:lnTo>
                    <a:pt x="42" y="146"/>
                  </a:lnTo>
                  <a:lnTo>
                    <a:pt x="42" y="146"/>
                  </a:lnTo>
                  <a:lnTo>
                    <a:pt x="48" y="152"/>
                  </a:lnTo>
                  <a:lnTo>
                    <a:pt x="52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6" y="152"/>
                  </a:lnTo>
                  <a:lnTo>
                    <a:pt x="70" y="146"/>
                  </a:lnTo>
                  <a:lnTo>
                    <a:pt x="70" y="146"/>
                  </a:lnTo>
                  <a:lnTo>
                    <a:pt x="70" y="142"/>
                  </a:lnTo>
                  <a:lnTo>
                    <a:pt x="70" y="142"/>
                  </a:lnTo>
                  <a:lnTo>
                    <a:pt x="74" y="142"/>
                  </a:lnTo>
                  <a:lnTo>
                    <a:pt x="76" y="140"/>
                  </a:lnTo>
                  <a:lnTo>
                    <a:pt x="78" y="136"/>
                  </a:lnTo>
                  <a:lnTo>
                    <a:pt x="78" y="132"/>
                  </a:lnTo>
                  <a:lnTo>
                    <a:pt x="78" y="112"/>
                  </a:lnTo>
                  <a:lnTo>
                    <a:pt x="78" y="106"/>
                  </a:lnTo>
                  <a:lnTo>
                    <a:pt x="78" y="106"/>
                  </a:lnTo>
                  <a:lnTo>
                    <a:pt x="92" y="98"/>
                  </a:lnTo>
                  <a:lnTo>
                    <a:pt x="102" y="86"/>
                  </a:lnTo>
                  <a:lnTo>
                    <a:pt x="110" y="72"/>
                  </a:lnTo>
                  <a:lnTo>
                    <a:pt x="110" y="64"/>
                  </a:lnTo>
                  <a:lnTo>
                    <a:pt x="112" y="56"/>
                  </a:lnTo>
                  <a:lnTo>
                    <a:pt x="112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8"/>
            <p:cNvSpPr>
              <a:spLocks noEditPoints="1"/>
            </p:cNvSpPr>
            <p:nvPr/>
          </p:nvSpPr>
          <p:spPr bwMode="auto">
            <a:xfrm>
              <a:off x="5316538" y="4621213"/>
              <a:ext cx="247650" cy="247650"/>
            </a:xfrm>
            <a:custGeom>
              <a:avLst/>
              <a:gdLst>
                <a:gd name="T0" fmla="*/ 78 w 156"/>
                <a:gd name="T1" fmla="*/ 144 h 156"/>
                <a:gd name="T2" fmla="*/ 52 w 156"/>
                <a:gd name="T3" fmla="*/ 140 h 156"/>
                <a:gd name="T4" fmla="*/ 32 w 156"/>
                <a:gd name="T5" fmla="*/ 126 h 156"/>
                <a:gd name="T6" fmla="*/ 16 w 156"/>
                <a:gd name="T7" fmla="*/ 104 h 156"/>
                <a:gd name="T8" fmla="*/ 12 w 156"/>
                <a:gd name="T9" fmla="*/ 78 h 156"/>
                <a:gd name="T10" fmla="*/ 12 w 156"/>
                <a:gd name="T11" fmla="*/ 64 h 156"/>
                <a:gd name="T12" fmla="*/ 24 w 156"/>
                <a:gd name="T13" fmla="*/ 40 h 156"/>
                <a:gd name="T14" fmla="*/ 42 w 156"/>
                <a:gd name="T15" fmla="*/ 22 h 156"/>
                <a:gd name="T16" fmla="*/ 64 w 156"/>
                <a:gd name="T17" fmla="*/ 12 h 156"/>
                <a:gd name="T18" fmla="*/ 78 w 156"/>
                <a:gd name="T19" fmla="*/ 12 h 156"/>
                <a:gd name="T20" fmla="*/ 104 w 156"/>
                <a:gd name="T21" fmla="*/ 16 h 156"/>
                <a:gd name="T22" fmla="*/ 126 w 156"/>
                <a:gd name="T23" fmla="*/ 30 h 156"/>
                <a:gd name="T24" fmla="*/ 140 w 156"/>
                <a:gd name="T25" fmla="*/ 52 h 156"/>
                <a:gd name="T26" fmla="*/ 146 w 156"/>
                <a:gd name="T27" fmla="*/ 78 h 156"/>
                <a:gd name="T28" fmla="*/ 144 w 156"/>
                <a:gd name="T29" fmla="*/ 92 h 156"/>
                <a:gd name="T30" fmla="*/ 134 w 156"/>
                <a:gd name="T31" fmla="*/ 116 h 156"/>
                <a:gd name="T32" fmla="*/ 116 w 156"/>
                <a:gd name="T33" fmla="*/ 134 h 156"/>
                <a:gd name="T34" fmla="*/ 92 w 156"/>
                <a:gd name="T35" fmla="*/ 144 h 156"/>
                <a:gd name="T36" fmla="*/ 78 w 156"/>
                <a:gd name="T37" fmla="*/ 144 h 156"/>
                <a:gd name="T38" fmla="*/ 78 w 156"/>
                <a:gd name="T39" fmla="*/ 0 h 156"/>
                <a:gd name="T40" fmla="*/ 48 w 156"/>
                <a:gd name="T41" fmla="*/ 6 h 156"/>
                <a:gd name="T42" fmla="*/ 22 w 156"/>
                <a:gd name="T43" fmla="*/ 22 h 156"/>
                <a:gd name="T44" fmla="*/ 6 w 156"/>
                <a:gd name="T45" fmla="*/ 48 h 156"/>
                <a:gd name="T46" fmla="*/ 0 w 156"/>
                <a:gd name="T47" fmla="*/ 78 h 156"/>
                <a:gd name="T48" fmla="*/ 2 w 156"/>
                <a:gd name="T49" fmla="*/ 94 h 156"/>
                <a:gd name="T50" fmla="*/ 14 w 156"/>
                <a:gd name="T51" fmla="*/ 122 h 156"/>
                <a:gd name="T52" fmla="*/ 34 w 156"/>
                <a:gd name="T53" fmla="*/ 142 h 156"/>
                <a:gd name="T54" fmla="*/ 62 w 156"/>
                <a:gd name="T55" fmla="*/ 154 h 156"/>
                <a:gd name="T56" fmla="*/ 78 w 156"/>
                <a:gd name="T57" fmla="*/ 156 h 156"/>
                <a:gd name="T58" fmla="*/ 108 w 156"/>
                <a:gd name="T59" fmla="*/ 150 h 156"/>
                <a:gd name="T60" fmla="*/ 134 w 156"/>
                <a:gd name="T61" fmla="*/ 134 h 156"/>
                <a:gd name="T62" fmla="*/ 150 w 156"/>
                <a:gd name="T63" fmla="*/ 108 h 156"/>
                <a:gd name="T64" fmla="*/ 156 w 156"/>
                <a:gd name="T65" fmla="*/ 78 h 156"/>
                <a:gd name="T66" fmla="*/ 156 w 156"/>
                <a:gd name="T67" fmla="*/ 62 h 156"/>
                <a:gd name="T68" fmla="*/ 144 w 156"/>
                <a:gd name="T69" fmla="*/ 34 h 156"/>
                <a:gd name="T70" fmla="*/ 122 w 156"/>
                <a:gd name="T71" fmla="*/ 14 h 156"/>
                <a:gd name="T72" fmla="*/ 94 w 156"/>
                <a:gd name="T73" fmla="*/ 2 h 156"/>
                <a:gd name="T74" fmla="*/ 78 w 156"/>
                <a:gd name="T7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6" h="156">
                  <a:moveTo>
                    <a:pt x="78" y="144"/>
                  </a:moveTo>
                  <a:lnTo>
                    <a:pt x="78" y="144"/>
                  </a:lnTo>
                  <a:lnTo>
                    <a:pt x="64" y="144"/>
                  </a:lnTo>
                  <a:lnTo>
                    <a:pt x="52" y="140"/>
                  </a:lnTo>
                  <a:lnTo>
                    <a:pt x="42" y="134"/>
                  </a:lnTo>
                  <a:lnTo>
                    <a:pt x="32" y="126"/>
                  </a:lnTo>
                  <a:lnTo>
                    <a:pt x="24" y="116"/>
                  </a:lnTo>
                  <a:lnTo>
                    <a:pt x="16" y="104"/>
                  </a:lnTo>
                  <a:lnTo>
                    <a:pt x="12" y="92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12" y="64"/>
                  </a:lnTo>
                  <a:lnTo>
                    <a:pt x="16" y="52"/>
                  </a:lnTo>
                  <a:lnTo>
                    <a:pt x="24" y="40"/>
                  </a:lnTo>
                  <a:lnTo>
                    <a:pt x="32" y="30"/>
                  </a:lnTo>
                  <a:lnTo>
                    <a:pt x="42" y="22"/>
                  </a:lnTo>
                  <a:lnTo>
                    <a:pt x="52" y="16"/>
                  </a:lnTo>
                  <a:lnTo>
                    <a:pt x="64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92" y="12"/>
                  </a:lnTo>
                  <a:lnTo>
                    <a:pt x="104" y="16"/>
                  </a:lnTo>
                  <a:lnTo>
                    <a:pt x="116" y="22"/>
                  </a:lnTo>
                  <a:lnTo>
                    <a:pt x="126" y="30"/>
                  </a:lnTo>
                  <a:lnTo>
                    <a:pt x="134" y="40"/>
                  </a:lnTo>
                  <a:lnTo>
                    <a:pt x="140" y="52"/>
                  </a:lnTo>
                  <a:lnTo>
                    <a:pt x="144" y="64"/>
                  </a:lnTo>
                  <a:lnTo>
                    <a:pt x="146" y="78"/>
                  </a:lnTo>
                  <a:lnTo>
                    <a:pt x="146" y="78"/>
                  </a:lnTo>
                  <a:lnTo>
                    <a:pt x="144" y="92"/>
                  </a:lnTo>
                  <a:lnTo>
                    <a:pt x="140" y="104"/>
                  </a:lnTo>
                  <a:lnTo>
                    <a:pt x="134" y="116"/>
                  </a:lnTo>
                  <a:lnTo>
                    <a:pt x="126" y="126"/>
                  </a:lnTo>
                  <a:lnTo>
                    <a:pt x="116" y="134"/>
                  </a:lnTo>
                  <a:lnTo>
                    <a:pt x="104" y="140"/>
                  </a:lnTo>
                  <a:lnTo>
                    <a:pt x="92" y="144"/>
                  </a:lnTo>
                  <a:lnTo>
                    <a:pt x="78" y="144"/>
                  </a:lnTo>
                  <a:lnTo>
                    <a:pt x="78" y="144"/>
                  </a:lnTo>
                  <a:close/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6"/>
                  </a:lnTo>
                  <a:lnTo>
                    <a:pt x="34" y="14"/>
                  </a:lnTo>
                  <a:lnTo>
                    <a:pt x="22" y="22"/>
                  </a:lnTo>
                  <a:lnTo>
                    <a:pt x="14" y="34"/>
                  </a:lnTo>
                  <a:lnTo>
                    <a:pt x="6" y="48"/>
                  </a:lnTo>
                  <a:lnTo>
                    <a:pt x="2" y="6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94"/>
                  </a:lnTo>
                  <a:lnTo>
                    <a:pt x="6" y="108"/>
                  </a:lnTo>
                  <a:lnTo>
                    <a:pt x="14" y="122"/>
                  </a:lnTo>
                  <a:lnTo>
                    <a:pt x="22" y="134"/>
                  </a:lnTo>
                  <a:lnTo>
                    <a:pt x="34" y="142"/>
                  </a:lnTo>
                  <a:lnTo>
                    <a:pt x="48" y="150"/>
                  </a:lnTo>
                  <a:lnTo>
                    <a:pt x="62" y="154"/>
                  </a:lnTo>
                  <a:lnTo>
                    <a:pt x="78" y="156"/>
                  </a:lnTo>
                  <a:lnTo>
                    <a:pt x="78" y="156"/>
                  </a:lnTo>
                  <a:lnTo>
                    <a:pt x="94" y="154"/>
                  </a:lnTo>
                  <a:lnTo>
                    <a:pt x="108" y="150"/>
                  </a:lnTo>
                  <a:lnTo>
                    <a:pt x="122" y="142"/>
                  </a:lnTo>
                  <a:lnTo>
                    <a:pt x="134" y="134"/>
                  </a:lnTo>
                  <a:lnTo>
                    <a:pt x="144" y="122"/>
                  </a:lnTo>
                  <a:lnTo>
                    <a:pt x="150" y="108"/>
                  </a:lnTo>
                  <a:lnTo>
                    <a:pt x="156" y="94"/>
                  </a:lnTo>
                  <a:lnTo>
                    <a:pt x="156" y="78"/>
                  </a:lnTo>
                  <a:lnTo>
                    <a:pt x="156" y="78"/>
                  </a:lnTo>
                  <a:lnTo>
                    <a:pt x="156" y="62"/>
                  </a:lnTo>
                  <a:lnTo>
                    <a:pt x="150" y="48"/>
                  </a:lnTo>
                  <a:lnTo>
                    <a:pt x="144" y="34"/>
                  </a:lnTo>
                  <a:lnTo>
                    <a:pt x="134" y="22"/>
                  </a:lnTo>
                  <a:lnTo>
                    <a:pt x="122" y="14"/>
                  </a:lnTo>
                  <a:lnTo>
                    <a:pt x="108" y="6"/>
                  </a:lnTo>
                  <a:lnTo>
                    <a:pt x="94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9"/>
            <p:cNvSpPr>
              <a:spLocks/>
            </p:cNvSpPr>
            <p:nvPr/>
          </p:nvSpPr>
          <p:spPr bwMode="auto">
            <a:xfrm>
              <a:off x="5434013" y="4646613"/>
              <a:ext cx="12700" cy="22225"/>
            </a:xfrm>
            <a:custGeom>
              <a:avLst/>
              <a:gdLst>
                <a:gd name="T0" fmla="*/ 4 w 8"/>
                <a:gd name="T1" fmla="*/ 14 h 14"/>
                <a:gd name="T2" fmla="*/ 4 w 8"/>
                <a:gd name="T3" fmla="*/ 14 h 14"/>
                <a:gd name="T4" fmla="*/ 8 w 8"/>
                <a:gd name="T5" fmla="*/ 14 h 14"/>
                <a:gd name="T6" fmla="*/ 8 w 8"/>
                <a:gd name="T7" fmla="*/ 10 h 14"/>
                <a:gd name="T8" fmla="*/ 8 w 8"/>
                <a:gd name="T9" fmla="*/ 2 h 14"/>
                <a:gd name="T10" fmla="*/ 8 w 8"/>
                <a:gd name="T11" fmla="*/ 2 h 14"/>
                <a:gd name="T12" fmla="*/ 8 w 8"/>
                <a:gd name="T13" fmla="*/ 0 h 14"/>
                <a:gd name="T14" fmla="*/ 4 w 8"/>
                <a:gd name="T15" fmla="*/ 0 h 14"/>
                <a:gd name="T16" fmla="*/ 4 w 8"/>
                <a:gd name="T17" fmla="*/ 0 h 14"/>
                <a:gd name="T18" fmla="*/ 2 w 8"/>
                <a:gd name="T19" fmla="*/ 0 h 14"/>
                <a:gd name="T20" fmla="*/ 0 w 8"/>
                <a:gd name="T21" fmla="*/ 2 h 14"/>
                <a:gd name="T22" fmla="*/ 0 w 8"/>
                <a:gd name="T23" fmla="*/ 10 h 14"/>
                <a:gd name="T24" fmla="*/ 0 w 8"/>
                <a:gd name="T25" fmla="*/ 10 h 14"/>
                <a:gd name="T26" fmla="*/ 2 w 8"/>
                <a:gd name="T27" fmla="*/ 14 h 14"/>
                <a:gd name="T28" fmla="*/ 4 w 8"/>
                <a:gd name="T29" fmla="*/ 14 h 14"/>
                <a:gd name="T30" fmla="*/ 4 w 8"/>
                <a:gd name="T3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4">
                  <a:moveTo>
                    <a:pt x="4" y="14"/>
                  </a:moveTo>
                  <a:lnTo>
                    <a:pt x="4" y="14"/>
                  </a:lnTo>
                  <a:lnTo>
                    <a:pt x="8" y="14"/>
                  </a:lnTo>
                  <a:lnTo>
                    <a:pt x="8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0"/>
            <p:cNvSpPr>
              <a:spLocks/>
            </p:cNvSpPr>
            <p:nvPr/>
          </p:nvSpPr>
          <p:spPr bwMode="auto">
            <a:xfrm>
              <a:off x="5434013" y="4818063"/>
              <a:ext cx="12700" cy="25400"/>
            </a:xfrm>
            <a:custGeom>
              <a:avLst/>
              <a:gdLst>
                <a:gd name="T0" fmla="*/ 4 w 8"/>
                <a:gd name="T1" fmla="*/ 0 h 16"/>
                <a:gd name="T2" fmla="*/ 4 w 8"/>
                <a:gd name="T3" fmla="*/ 0 h 16"/>
                <a:gd name="T4" fmla="*/ 2 w 8"/>
                <a:gd name="T5" fmla="*/ 2 h 16"/>
                <a:gd name="T6" fmla="*/ 0 w 8"/>
                <a:gd name="T7" fmla="*/ 4 h 16"/>
                <a:gd name="T8" fmla="*/ 0 w 8"/>
                <a:gd name="T9" fmla="*/ 12 h 16"/>
                <a:gd name="T10" fmla="*/ 0 w 8"/>
                <a:gd name="T11" fmla="*/ 12 h 16"/>
                <a:gd name="T12" fmla="*/ 2 w 8"/>
                <a:gd name="T13" fmla="*/ 14 h 16"/>
                <a:gd name="T14" fmla="*/ 4 w 8"/>
                <a:gd name="T15" fmla="*/ 16 h 16"/>
                <a:gd name="T16" fmla="*/ 4 w 8"/>
                <a:gd name="T17" fmla="*/ 16 h 16"/>
                <a:gd name="T18" fmla="*/ 8 w 8"/>
                <a:gd name="T19" fmla="*/ 14 h 16"/>
                <a:gd name="T20" fmla="*/ 8 w 8"/>
                <a:gd name="T21" fmla="*/ 12 h 16"/>
                <a:gd name="T22" fmla="*/ 8 w 8"/>
                <a:gd name="T23" fmla="*/ 4 h 16"/>
                <a:gd name="T24" fmla="*/ 8 w 8"/>
                <a:gd name="T25" fmla="*/ 4 h 16"/>
                <a:gd name="T26" fmla="*/ 8 w 8"/>
                <a:gd name="T27" fmla="*/ 2 h 16"/>
                <a:gd name="T28" fmla="*/ 4 w 8"/>
                <a:gd name="T29" fmla="*/ 0 h 16"/>
                <a:gd name="T30" fmla="*/ 4 w 8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6">
                  <a:moveTo>
                    <a:pt x="4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8" y="12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51"/>
            <p:cNvSpPr>
              <a:spLocks/>
            </p:cNvSpPr>
            <p:nvPr/>
          </p:nvSpPr>
          <p:spPr bwMode="auto">
            <a:xfrm>
              <a:off x="5341938" y="4738688"/>
              <a:ext cx="25400" cy="12700"/>
            </a:xfrm>
            <a:custGeom>
              <a:avLst/>
              <a:gdLst>
                <a:gd name="T0" fmla="*/ 12 w 16"/>
                <a:gd name="T1" fmla="*/ 0 h 8"/>
                <a:gd name="T2" fmla="*/ 4 w 16"/>
                <a:gd name="T3" fmla="*/ 0 h 8"/>
                <a:gd name="T4" fmla="*/ 4 w 16"/>
                <a:gd name="T5" fmla="*/ 0 h 8"/>
                <a:gd name="T6" fmla="*/ 0 w 16"/>
                <a:gd name="T7" fmla="*/ 0 h 8"/>
                <a:gd name="T8" fmla="*/ 0 w 16"/>
                <a:gd name="T9" fmla="*/ 4 h 8"/>
                <a:gd name="T10" fmla="*/ 0 w 16"/>
                <a:gd name="T11" fmla="*/ 4 h 8"/>
                <a:gd name="T12" fmla="*/ 0 w 16"/>
                <a:gd name="T13" fmla="*/ 6 h 8"/>
                <a:gd name="T14" fmla="*/ 4 w 16"/>
                <a:gd name="T15" fmla="*/ 8 h 8"/>
                <a:gd name="T16" fmla="*/ 12 w 16"/>
                <a:gd name="T17" fmla="*/ 8 h 8"/>
                <a:gd name="T18" fmla="*/ 12 w 16"/>
                <a:gd name="T19" fmla="*/ 8 h 8"/>
                <a:gd name="T20" fmla="*/ 14 w 16"/>
                <a:gd name="T21" fmla="*/ 6 h 8"/>
                <a:gd name="T22" fmla="*/ 16 w 16"/>
                <a:gd name="T23" fmla="*/ 4 h 8"/>
                <a:gd name="T24" fmla="*/ 16 w 16"/>
                <a:gd name="T25" fmla="*/ 4 h 8"/>
                <a:gd name="T26" fmla="*/ 14 w 16"/>
                <a:gd name="T27" fmla="*/ 0 h 8"/>
                <a:gd name="T28" fmla="*/ 12 w 16"/>
                <a:gd name="T29" fmla="*/ 0 h 8"/>
                <a:gd name="T30" fmla="*/ 12 w 16"/>
                <a:gd name="T3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8">
                  <a:moveTo>
                    <a:pt x="12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2"/>
            <p:cNvSpPr>
              <a:spLocks/>
            </p:cNvSpPr>
            <p:nvPr/>
          </p:nvSpPr>
          <p:spPr bwMode="auto">
            <a:xfrm>
              <a:off x="5516563" y="4738688"/>
              <a:ext cx="22225" cy="12700"/>
            </a:xfrm>
            <a:custGeom>
              <a:avLst/>
              <a:gdLst>
                <a:gd name="T0" fmla="*/ 10 w 14"/>
                <a:gd name="T1" fmla="*/ 0 h 8"/>
                <a:gd name="T2" fmla="*/ 4 w 14"/>
                <a:gd name="T3" fmla="*/ 0 h 8"/>
                <a:gd name="T4" fmla="*/ 4 w 14"/>
                <a:gd name="T5" fmla="*/ 0 h 8"/>
                <a:gd name="T6" fmla="*/ 0 w 14"/>
                <a:gd name="T7" fmla="*/ 0 h 8"/>
                <a:gd name="T8" fmla="*/ 0 w 14"/>
                <a:gd name="T9" fmla="*/ 4 h 8"/>
                <a:gd name="T10" fmla="*/ 0 w 14"/>
                <a:gd name="T11" fmla="*/ 4 h 8"/>
                <a:gd name="T12" fmla="*/ 0 w 14"/>
                <a:gd name="T13" fmla="*/ 6 h 8"/>
                <a:gd name="T14" fmla="*/ 4 w 14"/>
                <a:gd name="T15" fmla="*/ 8 h 8"/>
                <a:gd name="T16" fmla="*/ 10 w 14"/>
                <a:gd name="T17" fmla="*/ 8 h 8"/>
                <a:gd name="T18" fmla="*/ 10 w 14"/>
                <a:gd name="T19" fmla="*/ 8 h 8"/>
                <a:gd name="T20" fmla="*/ 14 w 14"/>
                <a:gd name="T21" fmla="*/ 6 h 8"/>
                <a:gd name="T22" fmla="*/ 14 w 14"/>
                <a:gd name="T23" fmla="*/ 4 h 8"/>
                <a:gd name="T24" fmla="*/ 14 w 14"/>
                <a:gd name="T25" fmla="*/ 4 h 8"/>
                <a:gd name="T26" fmla="*/ 14 w 14"/>
                <a:gd name="T27" fmla="*/ 0 h 8"/>
                <a:gd name="T28" fmla="*/ 10 w 14"/>
                <a:gd name="T29" fmla="*/ 0 h 8"/>
                <a:gd name="T30" fmla="*/ 10 w 14"/>
                <a:gd name="T3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8">
                  <a:moveTo>
                    <a:pt x="10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4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3"/>
            <p:cNvSpPr>
              <a:spLocks/>
            </p:cNvSpPr>
            <p:nvPr/>
          </p:nvSpPr>
          <p:spPr bwMode="auto">
            <a:xfrm>
              <a:off x="5373688" y="4687888"/>
              <a:ext cx="79375" cy="114300"/>
            </a:xfrm>
            <a:custGeom>
              <a:avLst/>
              <a:gdLst>
                <a:gd name="T0" fmla="*/ 46 w 50"/>
                <a:gd name="T1" fmla="*/ 28 h 72"/>
                <a:gd name="T2" fmla="*/ 46 w 50"/>
                <a:gd name="T3" fmla="*/ 2 h 72"/>
                <a:gd name="T4" fmla="*/ 46 w 50"/>
                <a:gd name="T5" fmla="*/ 2 h 72"/>
                <a:gd name="T6" fmla="*/ 46 w 50"/>
                <a:gd name="T7" fmla="*/ 0 h 72"/>
                <a:gd name="T8" fmla="*/ 42 w 50"/>
                <a:gd name="T9" fmla="*/ 0 h 72"/>
                <a:gd name="T10" fmla="*/ 42 w 50"/>
                <a:gd name="T11" fmla="*/ 0 h 72"/>
                <a:gd name="T12" fmla="*/ 40 w 50"/>
                <a:gd name="T13" fmla="*/ 0 h 72"/>
                <a:gd name="T14" fmla="*/ 38 w 50"/>
                <a:gd name="T15" fmla="*/ 2 h 72"/>
                <a:gd name="T16" fmla="*/ 38 w 50"/>
                <a:gd name="T17" fmla="*/ 28 h 72"/>
                <a:gd name="T18" fmla="*/ 38 w 50"/>
                <a:gd name="T19" fmla="*/ 28 h 72"/>
                <a:gd name="T20" fmla="*/ 36 w 50"/>
                <a:gd name="T21" fmla="*/ 30 h 72"/>
                <a:gd name="T22" fmla="*/ 34 w 50"/>
                <a:gd name="T23" fmla="*/ 32 h 72"/>
                <a:gd name="T24" fmla="*/ 34 w 50"/>
                <a:gd name="T25" fmla="*/ 36 h 72"/>
                <a:gd name="T26" fmla="*/ 34 w 50"/>
                <a:gd name="T27" fmla="*/ 38 h 72"/>
                <a:gd name="T28" fmla="*/ 2 w 50"/>
                <a:gd name="T29" fmla="*/ 64 h 72"/>
                <a:gd name="T30" fmla="*/ 2 w 50"/>
                <a:gd name="T31" fmla="*/ 64 h 72"/>
                <a:gd name="T32" fmla="*/ 0 w 50"/>
                <a:gd name="T33" fmla="*/ 66 h 72"/>
                <a:gd name="T34" fmla="*/ 2 w 50"/>
                <a:gd name="T35" fmla="*/ 70 h 72"/>
                <a:gd name="T36" fmla="*/ 2 w 50"/>
                <a:gd name="T37" fmla="*/ 70 h 72"/>
                <a:gd name="T38" fmla="*/ 4 w 50"/>
                <a:gd name="T39" fmla="*/ 72 h 72"/>
                <a:gd name="T40" fmla="*/ 6 w 50"/>
                <a:gd name="T41" fmla="*/ 70 h 72"/>
                <a:gd name="T42" fmla="*/ 40 w 50"/>
                <a:gd name="T43" fmla="*/ 44 h 72"/>
                <a:gd name="T44" fmla="*/ 40 w 50"/>
                <a:gd name="T45" fmla="*/ 44 h 72"/>
                <a:gd name="T46" fmla="*/ 44 w 50"/>
                <a:gd name="T47" fmla="*/ 44 h 72"/>
                <a:gd name="T48" fmla="*/ 46 w 50"/>
                <a:gd name="T49" fmla="*/ 44 h 72"/>
                <a:gd name="T50" fmla="*/ 50 w 50"/>
                <a:gd name="T51" fmla="*/ 38 h 72"/>
                <a:gd name="T52" fmla="*/ 50 w 50"/>
                <a:gd name="T53" fmla="*/ 32 h 72"/>
                <a:gd name="T54" fmla="*/ 50 w 50"/>
                <a:gd name="T55" fmla="*/ 30 h 72"/>
                <a:gd name="T56" fmla="*/ 46 w 50"/>
                <a:gd name="T57" fmla="*/ 28 h 72"/>
                <a:gd name="T58" fmla="*/ 46 w 50"/>
                <a:gd name="T59" fmla="*/ 2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" h="72">
                  <a:moveTo>
                    <a:pt x="46" y="28"/>
                  </a:moveTo>
                  <a:lnTo>
                    <a:pt x="46" y="2"/>
                  </a:lnTo>
                  <a:lnTo>
                    <a:pt x="46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32"/>
                  </a:lnTo>
                  <a:lnTo>
                    <a:pt x="34" y="36"/>
                  </a:lnTo>
                  <a:lnTo>
                    <a:pt x="34" y="38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66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4" y="72"/>
                  </a:lnTo>
                  <a:lnTo>
                    <a:pt x="6" y="70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4" y="44"/>
                  </a:lnTo>
                  <a:lnTo>
                    <a:pt x="46" y="44"/>
                  </a:lnTo>
                  <a:lnTo>
                    <a:pt x="50" y="38"/>
                  </a:lnTo>
                  <a:lnTo>
                    <a:pt x="50" y="32"/>
                  </a:lnTo>
                  <a:lnTo>
                    <a:pt x="50" y="30"/>
                  </a:lnTo>
                  <a:lnTo>
                    <a:pt x="46" y="28"/>
                  </a:lnTo>
                  <a:lnTo>
                    <a:pt x="46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4"/>
            <p:cNvSpPr>
              <a:spLocks noEditPoints="1"/>
            </p:cNvSpPr>
            <p:nvPr/>
          </p:nvSpPr>
          <p:spPr bwMode="auto">
            <a:xfrm>
              <a:off x="3402013" y="4164013"/>
              <a:ext cx="196850" cy="190500"/>
            </a:xfrm>
            <a:custGeom>
              <a:avLst/>
              <a:gdLst>
                <a:gd name="T0" fmla="*/ 116 w 124"/>
                <a:gd name="T1" fmla="*/ 40 h 120"/>
                <a:gd name="T2" fmla="*/ 62 w 124"/>
                <a:gd name="T3" fmla="*/ 50 h 120"/>
                <a:gd name="T4" fmla="*/ 4 w 124"/>
                <a:gd name="T5" fmla="*/ 38 h 120"/>
                <a:gd name="T6" fmla="*/ 6 w 124"/>
                <a:gd name="T7" fmla="*/ 30 h 120"/>
                <a:gd name="T8" fmla="*/ 62 w 124"/>
                <a:gd name="T9" fmla="*/ 40 h 120"/>
                <a:gd name="T10" fmla="*/ 118 w 124"/>
                <a:gd name="T11" fmla="*/ 30 h 120"/>
                <a:gd name="T12" fmla="*/ 122 w 124"/>
                <a:gd name="T13" fmla="*/ 36 h 120"/>
                <a:gd name="T14" fmla="*/ 116 w 124"/>
                <a:gd name="T15" fmla="*/ 60 h 120"/>
                <a:gd name="T16" fmla="*/ 62 w 124"/>
                <a:gd name="T17" fmla="*/ 70 h 120"/>
                <a:gd name="T18" fmla="*/ 4 w 124"/>
                <a:gd name="T19" fmla="*/ 58 h 120"/>
                <a:gd name="T20" fmla="*/ 6 w 124"/>
                <a:gd name="T21" fmla="*/ 52 h 120"/>
                <a:gd name="T22" fmla="*/ 62 w 124"/>
                <a:gd name="T23" fmla="*/ 60 h 120"/>
                <a:gd name="T24" fmla="*/ 118 w 124"/>
                <a:gd name="T25" fmla="*/ 52 h 120"/>
                <a:gd name="T26" fmla="*/ 122 w 124"/>
                <a:gd name="T27" fmla="*/ 56 h 120"/>
                <a:gd name="T28" fmla="*/ 116 w 124"/>
                <a:gd name="T29" fmla="*/ 80 h 120"/>
                <a:gd name="T30" fmla="*/ 62 w 124"/>
                <a:gd name="T31" fmla="*/ 90 h 120"/>
                <a:gd name="T32" fmla="*/ 4 w 124"/>
                <a:gd name="T33" fmla="*/ 78 h 120"/>
                <a:gd name="T34" fmla="*/ 6 w 124"/>
                <a:gd name="T35" fmla="*/ 72 h 120"/>
                <a:gd name="T36" fmla="*/ 62 w 124"/>
                <a:gd name="T37" fmla="*/ 80 h 120"/>
                <a:gd name="T38" fmla="*/ 118 w 124"/>
                <a:gd name="T39" fmla="*/ 72 h 120"/>
                <a:gd name="T40" fmla="*/ 122 w 124"/>
                <a:gd name="T41" fmla="*/ 76 h 120"/>
                <a:gd name="T42" fmla="*/ 116 w 124"/>
                <a:gd name="T43" fmla="*/ 102 h 120"/>
                <a:gd name="T44" fmla="*/ 62 w 124"/>
                <a:gd name="T45" fmla="*/ 110 h 120"/>
                <a:gd name="T46" fmla="*/ 4 w 124"/>
                <a:gd name="T47" fmla="*/ 98 h 120"/>
                <a:gd name="T48" fmla="*/ 6 w 124"/>
                <a:gd name="T49" fmla="*/ 92 h 120"/>
                <a:gd name="T50" fmla="*/ 62 w 124"/>
                <a:gd name="T51" fmla="*/ 100 h 120"/>
                <a:gd name="T52" fmla="*/ 118 w 124"/>
                <a:gd name="T53" fmla="*/ 92 h 120"/>
                <a:gd name="T54" fmla="*/ 122 w 124"/>
                <a:gd name="T55" fmla="*/ 96 h 120"/>
                <a:gd name="T56" fmla="*/ 104 w 124"/>
                <a:gd name="T57" fmla="*/ 6 h 120"/>
                <a:gd name="T58" fmla="*/ 122 w 124"/>
                <a:gd name="T59" fmla="*/ 16 h 120"/>
                <a:gd name="T60" fmla="*/ 86 w 124"/>
                <a:gd name="T61" fmla="*/ 28 h 120"/>
                <a:gd name="T62" fmla="*/ 18 w 124"/>
                <a:gd name="T63" fmla="*/ 24 h 120"/>
                <a:gd name="T64" fmla="*/ 2 w 124"/>
                <a:gd name="T65" fmla="*/ 16 h 120"/>
                <a:gd name="T66" fmla="*/ 38 w 124"/>
                <a:gd name="T67" fmla="*/ 2 h 120"/>
                <a:gd name="T68" fmla="*/ 124 w 124"/>
                <a:gd name="T69" fmla="*/ 16 h 120"/>
                <a:gd name="T70" fmla="*/ 104 w 124"/>
                <a:gd name="T71" fmla="*/ 4 h 120"/>
                <a:gd name="T72" fmla="*/ 40 w 124"/>
                <a:gd name="T73" fmla="*/ 0 h 120"/>
                <a:gd name="T74" fmla="*/ 0 w 124"/>
                <a:gd name="T75" fmla="*/ 16 h 120"/>
                <a:gd name="T76" fmla="*/ 4 w 124"/>
                <a:gd name="T77" fmla="*/ 30 h 120"/>
                <a:gd name="T78" fmla="*/ 0 w 124"/>
                <a:gd name="T79" fmla="*/ 44 h 120"/>
                <a:gd name="T80" fmla="*/ 4 w 124"/>
                <a:gd name="T81" fmla="*/ 50 h 120"/>
                <a:gd name="T82" fmla="*/ 0 w 124"/>
                <a:gd name="T83" fmla="*/ 64 h 120"/>
                <a:gd name="T84" fmla="*/ 0 w 124"/>
                <a:gd name="T85" fmla="*/ 72 h 120"/>
                <a:gd name="T86" fmla="*/ 0 w 124"/>
                <a:gd name="T87" fmla="*/ 88 h 120"/>
                <a:gd name="T88" fmla="*/ 0 w 124"/>
                <a:gd name="T89" fmla="*/ 96 h 120"/>
                <a:gd name="T90" fmla="*/ 6 w 124"/>
                <a:gd name="T91" fmla="*/ 110 h 120"/>
                <a:gd name="T92" fmla="*/ 62 w 124"/>
                <a:gd name="T93" fmla="*/ 120 h 120"/>
                <a:gd name="T94" fmla="*/ 122 w 124"/>
                <a:gd name="T95" fmla="*/ 108 h 120"/>
                <a:gd name="T96" fmla="*/ 122 w 124"/>
                <a:gd name="T97" fmla="*/ 92 h 120"/>
                <a:gd name="T98" fmla="*/ 124 w 124"/>
                <a:gd name="T99" fmla="*/ 84 h 120"/>
                <a:gd name="T100" fmla="*/ 120 w 124"/>
                <a:gd name="T101" fmla="*/ 70 h 120"/>
                <a:gd name="T102" fmla="*/ 124 w 124"/>
                <a:gd name="T103" fmla="*/ 56 h 120"/>
                <a:gd name="T104" fmla="*/ 120 w 124"/>
                <a:gd name="T105" fmla="*/ 50 h 120"/>
                <a:gd name="T106" fmla="*/ 124 w 124"/>
                <a:gd name="T107" fmla="*/ 36 h 120"/>
                <a:gd name="T108" fmla="*/ 122 w 124"/>
                <a:gd name="T109" fmla="*/ 2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4" h="120">
                  <a:moveTo>
                    <a:pt x="122" y="36"/>
                  </a:moveTo>
                  <a:lnTo>
                    <a:pt x="122" y="36"/>
                  </a:lnTo>
                  <a:lnTo>
                    <a:pt x="120" y="38"/>
                  </a:lnTo>
                  <a:lnTo>
                    <a:pt x="116" y="40"/>
                  </a:lnTo>
                  <a:lnTo>
                    <a:pt x="104" y="46"/>
                  </a:lnTo>
                  <a:lnTo>
                    <a:pt x="86" y="48"/>
                  </a:lnTo>
                  <a:lnTo>
                    <a:pt x="62" y="50"/>
                  </a:lnTo>
                  <a:lnTo>
                    <a:pt x="62" y="50"/>
                  </a:lnTo>
                  <a:lnTo>
                    <a:pt x="38" y="48"/>
                  </a:lnTo>
                  <a:lnTo>
                    <a:pt x="18" y="46"/>
                  </a:lnTo>
                  <a:lnTo>
                    <a:pt x="6" y="40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4" y="3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6" y="34"/>
                  </a:lnTo>
                  <a:lnTo>
                    <a:pt x="30" y="38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94" y="38"/>
                  </a:lnTo>
                  <a:lnTo>
                    <a:pt x="106" y="34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20" y="34"/>
                  </a:lnTo>
                  <a:lnTo>
                    <a:pt x="122" y="36"/>
                  </a:lnTo>
                  <a:lnTo>
                    <a:pt x="122" y="36"/>
                  </a:lnTo>
                  <a:close/>
                  <a:moveTo>
                    <a:pt x="122" y="56"/>
                  </a:moveTo>
                  <a:lnTo>
                    <a:pt x="122" y="56"/>
                  </a:lnTo>
                  <a:lnTo>
                    <a:pt x="120" y="58"/>
                  </a:lnTo>
                  <a:lnTo>
                    <a:pt x="116" y="60"/>
                  </a:lnTo>
                  <a:lnTo>
                    <a:pt x="104" y="66"/>
                  </a:lnTo>
                  <a:lnTo>
                    <a:pt x="86" y="68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38" y="68"/>
                  </a:lnTo>
                  <a:lnTo>
                    <a:pt x="18" y="66"/>
                  </a:lnTo>
                  <a:lnTo>
                    <a:pt x="6" y="60"/>
                  </a:lnTo>
                  <a:lnTo>
                    <a:pt x="4" y="58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4" y="54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16" y="54"/>
                  </a:lnTo>
                  <a:lnTo>
                    <a:pt x="30" y="58"/>
                  </a:lnTo>
                  <a:lnTo>
                    <a:pt x="62" y="60"/>
                  </a:lnTo>
                  <a:lnTo>
                    <a:pt x="62" y="60"/>
                  </a:lnTo>
                  <a:lnTo>
                    <a:pt x="94" y="58"/>
                  </a:lnTo>
                  <a:lnTo>
                    <a:pt x="106" y="54"/>
                  </a:lnTo>
                  <a:lnTo>
                    <a:pt x="118" y="52"/>
                  </a:lnTo>
                  <a:lnTo>
                    <a:pt x="118" y="52"/>
                  </a:lnTo>
                  <a:lnTo>
                    <a:pt x="120" y="54"/>
                  </a:lnTo>
                  <a:lnTo>
                    <a:pt x="122" y="56"/>
                  </a:lnTo>
                  <a:lnTo>
                    <a:pt x="122" y="56"/>
                  </a:lnTo>
                  <a:close/>
                  <a:moveTo>
                    <a:pt x="122" y="76"/>
                  </a:moveTo>
                  <a:lnTo>
                    <a:pt x="122" y="76"/>
                  </a:lnTo>
                  <a:lnTo>
                    <a:pt x="120" y="78"/>
                  </a:lnTo>
                  <a:lnTo>
                    <a:pt x="116" y="80"/>
                  </a:lnTo>
                  <a:lnTo>
                    <a:pt x="104" y="86"/>
                  </a:lnTo>
                  <a:lnTo>
                    <a:pt x="86" y="88"/>
                  </a:lnTo>
                  <a:lnTo>
                    <a:pt x="62" y="90"/>
                  </a:lnTo>
                  <a:lnTo>
                    <a:pt x="62" y="90"/>
                  </a:lnTo>
                  <a:lnTo>
                    <a:pt x="38" y="88"/>
                  </a:lnTo>
                  <a:lnTo>
                    <a:pt x="18" y="86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4" y="74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16" y="74"/>
                  </a:lnTo>
                  <a:lnTo>
                    <a:pt x="30" y="78"/>
                  </a:lnTo>
                  <a:lnTo>
                    <a:pt x="62" y="80"/>
                  </a:lnTo>
                  <a:lnTo>
                    <a:pt x="62" y="80"/>
                  </a:lnTo>
                  <a:lnTo>
                    <a:pt x="94" y="78"/>
                  </a:lnTo>
                  <a:lnTo>
                    <a:pt x="106" y="74"/>
                  </a:lnTo>
                  <a:lnTo>
                    <a:pt x="118" y="72"/>
                  </a:lnTo>
                  <a:lnTo>
                    <a:pt x="118" y="72"/>
                  </a:lnTo>
                  <a:lnTo>
                    <a:pt x="120" y="74"/>
                  </a:lnTo>
                  <a:lnTo>
                    <a:pt x="122" y="76"/>
                  </a:lnTo>
                  <a:lnTo>
                    <a:pt x="122" y="76"/>
                  </a:lnTo>
                  <a:close/>
                  <a:moveTo>
                    <a:pt x="122" y="96"/>
                  </a:moveTo>
                  <a:lnTo>
                    <a:pt x="122" y="96"/>
                  </a:lnTo>
                  <a:lnTo>
                    <a:pt x="120" y="98"/>
                  </a:lnTo>
                  <a:lnTo>
                    <a:pt x="116" y="102"/>
                  </a:lnTo>
                  <a:lnTo>
                    <a:pt x="104" y="106"/>
                  </a:lnTo>
                  <a:lnTo>
                    <a:pt x="86" y="108"/>
                  </a:lnTo>
                  <a:lnTo>
                    <a:pt x="62" y="110"/>
                  </a:lnTo>
                  <a:lnTo>
                    <a:pt x="62" y="110"/>
                  </a:lnTo>
                  <a:lnTo>
                    <a:pt x="38" y="108"/>
                  </a:lnTo>
                  <a:lnTo>
                    <a:pt x="18" y="106"/>
                  </a:lnTo>
                  <a:lnTo>
                    <a:pt x="6" y="102"/>
                  </a:lnTo>
                  <a:lnTo>
                    <a:pt x="4" y="98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4" y="94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16" y="96"/>
                  </a:lnTo>
                  <a:lnTo>
                    <a:pt x="30" y="98"/>
                  </a:lnTo>
                  <a:lnTo>
                    <a:pt x="62" y="100"/>
                  </a:lnTo>
                  <a:lnTo>
                    <a:pt x="62" y="100"/>
                  </a:lnTo>
                  <a:lnTo>
                    <a:pt x="94" y="98"/>
                  </a:lnTo>
                  <a:lnTo>
                    <a:pt x="106" y="96"/>
                  </a:lnTo>
                  <a:lnTo>
                    <a:pt x="118" y="92"/>
                  </a:lnTo>
                  <a:lnTo>
                    <a:pt x="118" y="92"/>
                  </a:lnTo>
                  <a:lnTo>
                    <a:pt x="120" y="94"/>
                  </a:lnTo>
                  <a:lnTo>
                    <a:pt x="122" y="96"/>
                  </a:lnTo>
                  <a:lnTo>
                    <a:pt x="122" y="96"/>
                  </a:lnTo>
                  <a:close/>
                  <a:moveTo>
                    <a:pt x="62" y="2"/>
                  </a:moveTo>
                  <a:lnTo>
                    <a:pt x="62" y="2"/>
                  </a:lnTo>
                  <a:lnTo>
                    <a:pt x="86" y="2"/>
                  </a:lnTo>
                  <a:lnTo>
                    <a:pt x="104" y="6"/>
                  </a:lnTo>
                  <a:lnTo>
                    <a:pt x="116" y="10"/>
                  </a:lnTo>
                  <a:lnTo>
                    <a:pt x="120" y="14"/>
                  </a:lnTo>
                  <a:lnTo>
                    <a:pt x="122" y="16"/>
                  </a:lnTo>
                  <a:lnTo>
                    <a:pt x="122" y="16"/>
                  </a:lnTo>
                  <a:lnTo>
                    <a:pt x="120" y="18"/>
                  </a:lnTo>
                  <a:lnTo>
                    <a:pt x="116" y="20"/>
                  </a:lnTo>
                  <a:lnTo>
                    <a:pt x="104" y="24"/>
                  </a:lnTo>
                  <a:lnTo>
                    <a:pt x="86" y="28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38" y="28"/>
                  </a:lnTo>
                  <a:lnTo>
                    <a:pt x="18" y="24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4"/>
                  </a:lnTo>
                  <a:lnTo>
                    <a:pt x="6" y="10"/>
                  </a:lnTo>
                  <a:lnTo>
                    <a:pt x="18" y="6"/>
                  </a:lnTo>
                  <a:lnTo>
                    <a:pt x="38" y="2"/>
                  </a:lnTo>
                  <a:lnTo>
                    <a:pt x="62" y="2"/>
                  </a:lnTo>
                  <a:lnTo>
                    <a:pt x="62" y="2"/>
                  </a:lnTo>
                  <a:close/>
                  <a:moveTo>
                    <a:pt x="124" y="24"/>
                  </a:moveTo>
                  <a:lnTo>
                    <a:pt x="124" y="16"/>
                  </a:lnTo>
                  <a:lnTo>
                    <a:pt x="124" y="16"/>
                  </a:lnTo>
                  <a:lnTo>
                    <a:pt x="122" y="12"/>
                  </a:lnTo>
                  <a:lnTo>
                    <a:pt x="118" y="8"/>
                  </a:lnTo>
                  <a:lnTo>
                    <a:pt x="104" y="4"/>
                  </a:lnTo>
                  <a:lnTo>
                    <a:pt x="84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40" y="0"/>
                  </a:lnTo>
                  <a:lnTo>
                    <a:pt x="20" y="4"/>
                  </a:lnTo>
                  <a:lnTo>
                    <a:pt x="6" y="8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0" y="52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0" y="72"/>
                  </a:lnTo>
                  <a:lnTo>
                    <a:pt x="0" y="7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0" y="92"/>
                  </a:lnTo>
                  <a:lnTo>
                    <a:pt x="0" y="9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08"/>
                  </a:lnTo>
                  <a:lnTo>
                    <a:pt x="6" y="110"/>
                  </a:lnTo>
                  <a:lnTo>
                    <a:pt x="20" y="116"/>
                  </a:lnTo>
                  <a:lnTo>
                    <a:pt x="40" y="120"/>
                  </a:lnTo>
                  <a:lnTo>
                    <a:pt x="62" y="120"/>
                  </a:lnTo>
                  <a:lnTo>
                    <a:pt x="62" y="120"/>
                  </a:lnTo>
                  <a:lnTo>
                    <a:pt x="84" y="120"/>
                  </a:lnTo>
                  <a:lnTo>
                    <a:pt x="104" y="116"/>
                  </a:lnTo>
                  <a:lnTo>
                    <a:pt x="118" y="110"/>
                  </a:lnTo>
                  <a:lnTo>
                    <a:pt x="122" y="108"/>
                  </a:lnTo>
                  <a:lnTo>
                    <a:pt x="124" y="104"/>
                  </a:lnTo>
                  <a:lnTo>
                    <a:pt x="124" y="96"/>
                  </a:lnTo>
                  <a:lnTo>
                    <a:pt x="124" y="96"/>
                  </a:lnTo>
                  <a:lnTo>
                    <a:pt x="122" y="92"/>
                  </a:lnTo>
                  <a:lnTo>
                    <a:pt x="120" y="90"/>
                  </a:lnTo>
                  <a:lnTo>
                    <a:pt x="120" y="90"/>
                  </a:lnTo>
                  <a:lnTo>
                    <a:pt x="122" y="88"/>
                  </a:lnTo>
                  <a:lnTo>
                    <a:pt x="124" y="84"/>
                  </a:lnTo>
                  <a:lnTo>
                    <a:pt x="124" y="76"/>
                  </a:lnTo>
                  <a:lnTo>
                    <a:pt x="124" y="76"/>
                  </a:lnTo>
                  <a:lnTo>
                    <a:pt x="122" y="72"/>
                  </a:lnTo>
                  <a:lnTo>
                    <a:pt x="120" y="70"/>
                  </a:lnTo>
                  <a:lnTo>
                    <a:pt x="120" y="70"/>
                  </a:lnTo>
                  <a:lnTo>
                    <a:pt x="122" y="66"/>
                  </a:lnTo>
                  <a:lnTo>
                    <a:pt x="124" y="64"/>
                  </a:lnTo>
                  <a:lnTo>
                    <a:pt x="124" y="56"/>
                  </a:lnTo>
                  <a:lnTo>
                    <a:pt x="124" y="56"/>
                  </a:lnTo>
                  <a:lnTo>
                    <a:pt x="122" y="52"/>
                  </a:lnTo>
                  <a:lnTo>
                    <a:pt x="120" y="50"/>
                  </a:lnTo>
                  <a:lnTo>
                    <a:pt x="120" y="50"/>
                  </a:lnTo>
                  <a:lnTo>
                    <a:pt x="122" y="46"/>
                  </a:lnTo>
                  <a:lnTo>
                    <a:pt x="124" y="44"/>
                  </a:lnTo>
                  <a:lnTo>
                    <a:pt x="124" y="36"/>
                  </a:lnTo>
                  <a:lnTo>
                    <a:pt x="124" y="36"/>
                  </a:lnTo>
                  <a:lnTo>
                    <a:pt x="122" y="32"/>
                  </a:lnTo>
                  <a:lnTo>
                    <a:pt x="120" y="30"/>
                  </a:lnTo>
                  <a:lnTo>
                    <a:pt x="120" y="30"/>
                  </a:lnTo>
                  <a:lnTo>
                    <a:pt x="122" y="26"/>
                  </a:lnTo>
                  <a:lnTo>
                    <a:pt x="124" y="24"/>
                  </a:lnTo>
                  <a:lnTo>
                    <a:pt x="12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5"/>
            <p:cNvSpPr>
              <a:spLocks/>
            </p:cNvSpPr>
            <p:nvPr/>
          </p:nvSpPr>
          <p:spPr bwMode="auto">
            <a:xfrm>
              <a:off x="4814888" y="3392488"/>
              <a:ext cx="85725" cy="349250"/>
            </a:xfrm>
            <a:custGeom>
              <a:avLst/>
              <a:gdLst>
                <a:gd name="T0" fmla="*/ 54 w 54"/>
                <a:gd name="T1" fmla="*/ 220 h 220"/>
                <a:gd name="T2" fmla="*/ 0 w 54"/>
                <a:gd name="T3" fmla="*/ 220 h 220"/>
                <a:gd name="T4" fmla="*/ 0 w 54"/>
                <a:gd name="T5" fmla="*/ 0 h 220"/>
                <a:gd name="T6" fmla="*/ 54 w 54"/>
                <a:gd name="T7" fmla="*/ 0 h 220"/>
                <a:gd name="T8" fmla="*/ 54 w 54"/>
                <a:gd name="T9" fmla="*/ 220 h 220"/>
                <a:gd name="T10" fmla="*/ 54 w 54"/>
                <a:gd name="T11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20">
                  <a:moveTo>
                    <a:pt x="54" y="220"/>
                  </a:moveTo>
                  <a:lnTo>
                    <a:pt x="0" y="220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220"/>
                  </a:lnTo>
                  <a:lnTo>
                    <a:pt x="54" y="22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6"/>
            <p:cNvSpPr>
              <a:spLocks/>
            </p:cNvSpPr>
            <p:nvPr/>
          </p:nvSpPr>
          <p:spPr bwMode="auto">
            <a:xfrm>
              <a:off x="4700588" y="3567113"/>
              <a:ext cx="85725" cy="174625"/>
            </a:xfrm>
            <a:custGeom>
              <a:avLst/>
              <a:gdLst>
                <a:gd name="T0" fmla="*/ 54 w 54"/>
                <a:gd name="T1" fmla="*/ 110 h 110"/>
                <a:gd name="T2" fmla="*/ 0 w 54"/>
                <a:gd name="T3" fmla="*/ 110 h 110"/>
                <a:gd name="T4" fmla="*/ 0 w 54"/>
                <a:gd name="T5" fmla="*/ 0 h 110"/>
                <a:gd name="T6" fmla="*/ 54 w 54"/>
                <a:gd name="T7" fmla="*/ 0 h 110"/>
                <a:gd name="T8" fmla="*/ 54 w 54"/>
                <a:gd name="T9" fmla="*/ 110 h 110"/>
                <a:gd name="T10" fmla="*/ 54 w 54"/>
                <a:gd name="T1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10">
                  <a:moveTo>
                    <a:pt x="54" y="110"/>
                  </a:moveTo>
                  <a:lnTo>
                    <a:pt x="0" y="110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110"/>
                  </a:lnTo>
                  <a:lnTo>
                    <a:pt x="54" y="11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7"/>
            <p:cNvSpPr>
              <a:spLocks/>
            </p:cNvSpPr>
            <p:nvPr/>
          </p:nvSpPr>
          <p:spPr bwMode="auto">
            <a:xfrm>
              <a:off x="4586288" y="3481388"/>
              <a:ext cx="88900" cy="260350"/>
            </a:xfrm>
            <a:custGeom>
              <a:avLst/>
              <a:gdLst>
                <a:gd name="T0" fmla="*/ 56 w 56"/>
                <a:gd name="T1" fmla="*/ 164 h 164"/>
                <a:gd name="T2" fmla="*/ 0 w 56"/>
                <a:gd name="T3" fmla="*/ 164 h 164"/>
                <a:gd name="T4" fmla="*/ 0 w 56"/>
                <a:gd name="T5" fmla="*/ 0 h 164"/>
                <a:gd name="T6" fmla="*/ 56 w 56"/>
                <a:gd name="T7" fmla="*/ 0 h 164"/>
                <a:gd name="T8" fmla="*/ 56 w 56"/>
                <a:gd name="T9" fmla="*/ 164 h 164"/>
                <a:gd name="T10" fmla="*/ 56 w 56"/>
                <a:gd name="T1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64">
                  <a:moveTo>
                    <a:pt x="56" y="164"/>
                  </a:moveTo>
                  <a:lnTo>
                    <a:pt x="0" y="164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164"/>
                  </a:lnTo>
                  <a:lnTo>
                    <a:pt x="56" y="16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8"/>
            <p:cNvSpPr>
              <a:spLocks/>
            </p:cNvSpPr>
            <p:nvPr/>
          </p:nvSpPr>
          <p:spPr bwMode="auto">
            <a:xfrm>
              <a:off x="4471988" y="3306763"/>
              <a:ext cx="88900" cy="434975"/>
            </a:xfrm>
            <a:custGeom>
              <a:avLst/>
              <a:gdLst>
                <a:gd name="T0" fmla="*/ 56 w 56"/>
                <a:gd name="T1" fmla="*/ 274 h 274"/>
                <a:gd name="T2" fmla="*/ 0 w 56"/>
                <a:gd name="T3" fmla="*/ 274 h 274"/>
                <a:gd name="T4" fmla="*/ 0 w 56"/>
                <a:gd name="T5" fmla="*/ 0 h 274"/>
                <a:gd name="T6" fmla="*/ 56 w 56"/>
                <a:gd name="T7" fmla="*/ 0 h 274"/>
                <a:gd name="T8" fmla="*/ 56 w 56"/>
                <a:gd name="T9" fmla="*/ 274 h 274"/>
                <a:gd name="T10" fmla="*/ 56 w 56"/>
                <a:gd name="T11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74">
                  <a:moveTo>
                    <a:pt x="56" y="274"/>
                  </a:moveTo>
                  <a:lnTo>
                    <a:pt x="0" y="274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274"/>
                  </a:lnTo>
                  <a:lnTo>
                    <a:pt x="56" y="27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9"/>
            <p:cNvSpPr>
              <a:spLocks/>
            </p:cNvSpPr>
            <p:nvPr/>
          </p:nvSpPr>
          <p:spPr bwMode="auto">
            <a:xfrm>
              <a:off x="4287838" y="2198688"/>
              <a:ext cx="825500" cy="133350"/>
            </a:xfrm>
            <a:custGeom>
              <a:avLst/>
              <a:gdLst>
                <a:gd name="T0" fmla="*/ 10 w 520"/>
                <a:gd name="T1" fmla="*/ 62 h 84"/>
                <a:gd name="T2" fmla="*/ 10 w 520"/>
                <a:gd name="T3" fmla="*/ 62 h 84"/>
                <a:gd name="T4" fmla="*/ 4 w 520"/>
                <a:gd name="T5" fmla="*/ 60 h 84"/>
                <a:gd name="T6" fmla="*/ 0 w 520"/>
                <a:gd name="T7" fmla="*/ 56 h 84"/>
                <a:gd name="T8" fmla="*/ 0 w 520"/>
                <a:gd name="T9" fmla="*/ 56 h 84"/>
                <a:gd name="T10" fmla="*/ 0 w 520"/>
                <a:gd name="T11" fmla="*/ 50 h 84"/>
                <a:gd name="T12" fmla="*/ 6 w 520"/>
                <a:gd name="T13" fmla="*/ 48 h 84"/>
                <a:gd name="T14" fmla="*/ 6 w 520"/>
                <a:gd name="T15" fmla="*/ 48 h 84"/>
                <a:gd name="T16" fmla="*/ 64 w 520"/>
                <a:gd name="T17" fmla="*/ 32 h 84"/>
                <a:gd name="T18" fmla="*/ 124 w 520"/>
                <a:gd name="T19" fmla="*/ 20 h 84"/>
                <a:gd name="T20" fmla="*/ 184 w 520"/>
                <a:gd name="T21" fmla="*/ 14 h 84"/>
                <a:gd name="T22" fmla="*/ 244 w 520"/>
                <a:gd name="T23" fmla="*/ 10 h 84"/>
                <a:gd name="T24" fmla="*/ 306 w 520"/>
                <a:gd name="T25" fmla="*/ 12 h 84"/>
                <a:gd name="T26" fmla="*/ 366 w 520"/>
                <a:gd name="T27" fmla="*/ 18 h 84"/>
                <a:gd name="T28" fmla="*/ 426 w 520"/>
                <a:gd name="T29" fmla="*/ 28 h 84"/>
                <a:gd name="T30" fmla="*/ 484 w 520"/>
                <a:gd name="T31" fmla="*/ 44 h 84"/>
                <a:gd name="T32" fmla="*/ 456 w 520"/>
                <a:gd name="T33" fmla="*/ 8 h 84"/>
                <a:gd name="T34" fmla="*/ 466 w 520"/>
                <a:gd name="T35" fmla="*/ 0 h 84"/>
                <a:gd name="T36" fmla="*/ 520 w 520"/>
                <a:gd name="T37" fmla="*/ 62 h 84"/>
                <a:gd name="T38" fmla="*/ 442 w 520"/>
                <a:gd name="T39" fmla="*/ 84 h 84"/>
                <a:gd name="T40" fmla="*/ 436 w 520"/>
                <a:gd name="T41" fmla="*/ 70 h 84"/>
                <a:gd name="T42" fmla="*/ 480 w 520"/>
                <a:gd name="T43" fmla="*/ 58 h 84"/>
                <a:gd name="T44" fmla="*/ 480 w 520"/>
                <a:gd name="T45" fmla="*/ 58 h 84"/>
                <a:gd name="T46" fmla="*/ 422 w 520"/>
                <a:gd name="T47" fmla="*/ 44 h 84"/>
                <a:gd name="T48" fmla="*/ 364 w 520"/>
                <a:gd name="T49" fmla="*/ 34 h 84"/>
                <a:gd name="T50" fmla="*/ 304 w 520"/>
                <a:gd name="T51" fmla="*/ 28 h 84"/>
                <a:gd name="T52" fmla="*/ 244 w 520"/>
                <a:gd name="T53" fmla="*/ 26 h 84"/>
                <a:gd name="T54" fmla="*/ 184 w 520"/>
                <a:gd name="T55" fmla="*/ 28 h 84"/>
                <a:gd name="T56" fmla="*/ 126 w 520"/>
                <a:gd name="T57" fmla="*/ 36 h 84"/>
                <a:gd name="T58" fmla="*/ 68 w 520"/>
                <a:gd name="T59" fmla="*/ 46 h 84"/>
                <a:gd name="T60" fmla="*/ 10 w 520"/>
                <a:gd name="T61" fmla="*/ 62 h 84"/>
                <a:gd name="T62" fmla="*/ 10 w 520"/>
                <a:gd name="T63" fmla="*/ 6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0" h="84">
                  <a:moveTo>
                    <a:pt x="10" y="62"/>
                  </a:moveTo>
                  <a:lnTo>
                    <a:pt x="10" y="62"/>
                  </a:lnTo>
                  <a:lnTo>
                    <a:pt x="4" y="6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4" y="32"/>
                  </a:lnTo>
                  <a:lnTo>
                    <a:pt x="124" y="20"/>
                  </a:lnTo>
                  <a:lnTo>
                    <a:pt x="184" y="14"/>
                  </a:lnTo>
                  <a:lnTo>
                    <a:pt x="244" y="10"/>
                  </a:lnTo>
                  <a:lnTo>
                    <a:pt x="306" y="12"/>
                  </a:lnTo>
                  <a:lnTo>
                    <a:pt x="366" y="18"/>
                  </a:lnTo>
                  <a:lnTo>
                    <a:pt x="426" y="28"/>
                  </a:lnTo>
                  <a:lnTo>
                    <a:pt x="484" y="44"/>
                  </a:lnTo>
                  <a:lnTo>
                    <a:pt x="456" y="8"/>
                  </a:lnTo>
                  <a:lnTo>
                    <a:pt x="466" y="0"/>
                  </a:lnTo>
                  <a:lnTo>
                    <a:pt x="520" y="62"/>
                  </a:lnTo>
                  <a:lnTo>
                    <a:pt x="442" y="84"/>
                  </a:lnTo>
                  <a:lnTo>
                    <a:pt x="436" y="70"/>
                  </a:lnTo>
                  <a:lnTo>
                    <a:pt x="480" y="58"/>
                  </a:lnTo>
                  <a:lnTo>
                    <a:pt x="480" y="58"/>
                  </a:lnTo>
                  <a:lnTo>
                    <a:pt x="422" y="44"/>
                  </a:lnTo>
                  <a:lnTo>
                    <a:pt x="364" y="34"/>
                  </a:lnTo>
                  <a:lnTo>
                    <a:pt x="304" y="28"/>
                  </a:lnTo>
                  <a:lnTo>
                    <a:pt x="244" y="26"/>
                  </a:lnTo>
                  <a:lnTo>
                    <a:pt x="184" y="28"/>
                  </a:lnTo>
                  <a:lnTo>
                    <a:pt x="126" y="36"/>
                  </a:lnTo>
                  <a:lnTo>
                    <a:pt x="68" y="46"/>
                  </a:lnTo>
                  <a:lnTo>
                    <a:pt x="10" y="62"/>
                  </a:lnTo>
                  <a:lnTo>
                    <a:pt x="10" y="6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0"/>
            <p:cNvSpPr>
              <a:spLocks/>
            </p:cNvSpPr>
            <p:nvPr/>
          </p:nvSpPr>
          <p:spPr bwMode="auto">
            <a:xfrm>
              <a:off x="5926138" y="3224213"/>
              <a:ext cx="136525" cy="730250"/>
            </a:xfrm>
            <a:custGeom>
              <a:avLst/>
              <a:gdLst>
                <a:gd name="T0" fmla="*/ 28 w 86"/>
                <a:gd name="T1" fmla="*/ 10 h 460"/>
                <a:gd name="T2" fmla="*/ 28 w 86"/>
                <a:gd name="T3" fmla="*/ 10 h 460"/>
                <a:gd name="T4" fmla="*/ 30 w 86"/>
                <a:gd name="T5" fmla="*/ 4 h 460"/>
                <a:gd name="T6" fmla="*/ 34 w 86"/>
                <a:gd name="T7" fmla="*/ 0 h 460"/>
                <a:gd name="T8" fmla="*/ 34 w 86"/>
                <a:gd name="T9" fmla="*/ 0 h 460"/>
                <a:gd name="T10" fmla="*/ 40 w 86"/>
                <a:gd name="T11" fmla="*/ 2 h 460"/>
                <a:gd name="T12" fmla="*/ 44 w 86"/>
                <a:gd name="T13" fmla="*/ 6 h 460"/>
                <a:gd name="T14" fmla="*/ 44 w 86"/>
                <a:gd name="T15" fmla="*/ 6 h 460"/>
                <a:gd name="T16" fmla="*/ 54 w 86"/>
                <a:gd name="T17" fmla="*/ 58 h 460"/>
                <a:gd name="T18" fmla="*/ 62 w 86"/>
                <a:gd name="T19" fmla="*/ 110 h 460"/>
                <a:gd name="T20" fmla="*/ 68 w 86"/>
                <a:gd name="T21" fmla="*/ 162 h 460"/>
                <a:gd name="T22" fmla="*/ 70 w 86"/>
                <a:gd name="T23" fmla="*/ 216 h 460"/>
                <a:gd name="T24" fmla="*/ 68 w 86"/>
                <a:gd name="T25" fmla="*/ 268 h 460"/>
                <a:gd name="T26" fmla="*/ 62 w 86"/>
                <a:gd name="T27" fmla="*/ 322 h 460"/>
                <a:gd name="T28" fmla="*/ 54 w 86"/>
                <a:gd name="T29" fmla="*/ 374 h 460"/>
                <a:gd name="T30" fmla="*/ 42 w 86"/>
                <a:gd name="T31" fmla="*/ 426 h 460"/>
                <a:gd name="T32" fmla="*/ 76 w 86"/>
                <a:gd name="T33" fmla="*/ 396 h 460"/>
                <a:gd name="T34" fmla="*/ 86 w 86"/>
                <a:gd name="T35" fmla="*/ 406 h 460"/>
                <a:gd name="T36" fmla="*/ 26 w 86"/>
                <a:gd name="T37" fmla="*/ 460 h 460"/>
                <a:gd name="T38" fmla="*/ 0 w 86"/>
                <a:gd name="T39" fmla="*/ 382 h 460"/>
                <a:gd name="T40" fmla="*/ 14 w 86"/>
                <a:gd name="T41" fmla="*/ 378 h 460"/>
                <a:gd name="T42" fmla="*/ 28 w 86"/>
                <a:gd name="T43" fmla="*/ 422 h 460"/>
                <a:gd name="T44" fmla="*/ 28 w 86"/>
                <a:gd name="T45" fmla="*/ 422 h 460"/>
                <a:gd name="T46" fmla="*/ 40 w 86"/>
                <a:gd name="T47" fmla="*/ 370 h 460"/>
                <a:gd name="T48" fmla="*/ 48 w 86"/>
                <a:gd name="T49" fmla="*/ 320 h 460"/>
                <a:gd name="T50" fmla="*/ 52 w 86"/>
                <a:gd name="T51" fmla="*/ 268 h 460"/>
                <a:gd name="T52" fmla="*/ 54 w 86"/>
                <a:gd name="T53" fmla="*/ 216 h 460"/>
                <a:gd name="T54" fmla="*/ 52 w 86"/>
                <a:gd name="T55" fmla="*/ 164 h 460"/>
                <a:gd name="T56" fmla="*/ 48 w 86"/>
                <a:gd name="T57" fmla="*/ 112 h 460"/>
                <a:gd name="T58" fmla="*/ 40 w 86"/>
                <a:gd name="T59" fmla="*/ 60 h 460"/>
                <a:gd name="T60" fmla="*/ 28 w 86"/>
                <a:gd name="T61" fmla="*/ 10 h 460"/>
                <a:gd name="T62" fmla="*/ 28 w 86"/>
                <a:gd name="T63" fmla="*/ 1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460">
                  <a:moveTo>
                    <a:pt x="28" y="10"/>
                  </a:moveTo>
                  <a:lnTo>
                    <a:pt x="28" y="10"/>
                  </a:lnTo>
                  <a:lnTo>
                    <a:pt x="30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54" y="58"/>
                  </a:lnTo>
                  <a:lnTo>
                    <a:pt x="62" y="110"/>
                  </a:lnTo>
                  <a:lnTo>
                    <a:pt x="68" y="162"/>
                  </a:lnTo>
                  <a:lnTo>
                    <a:pt x="70" y="216"/>
                  </a:lnTo>
                  <a:lnTo>
                    <a:pt x="68" y="268"/>
                  </a:lnTo>
                  <a:lnTo>
                    <a:pt x="62" y="322"/>
                  </a:lnTo>
                  <a:lnTo>
                    <a:pt x="54" y="374"/>
                  </a:lnTo>
                  <a:lnTo>
                    <a:pt x="42" y="426"/>
                  </a:lnTo>
                  <a:lnTo>
                    <a:pt x="76" y="396"/>
                  </a:lnTo>
                  <a:lnTo>
                    <a:pt x="86" y="406"/>
                  </a:lnTo>
                  <a:lnTo>
                    <a:pt x="26" y="460"/>
                  </a:lnTo>
                  <a:lnTo>
                    <a:pt x="0" y="382"/>
                  </a:lnTo>
                  <a:lnTo>
                    <a:pt x="14" y="378"/>
                  </a:lnTo>
                  <a:lnTo>
                    <a:pt x="28" y="422"/>
                  </a:lnTo>
                  <a:lnTo>
                    <a:pt x="28" y="422"/>
                  </a:lnTo>
                  <a:lnTo>
                    <a:pt x="40" y="370"/>
                  </a:lnTo>
                  <a:lnTo>
                    <a:pt x="48" y="320"/>
                  </a:lnTo>
                  <a:lnTo>
                    <a:pt x="52" y="268"/>
                  </a:lnTo>
                  <a:lnTo>
                    <a:pt x="54" y="216"/>
                  </a:lnTo>
                  <a:lnTo>
                    <a:pt x="52" y="164"/>
                  </a:lnTo>
                  <a:lnTo>
                    <a:pt x="48" y="112"/>
                  </a:lnTo>
                  <a:lnTo>
                    <a:pt x="40" y="60"/>
                  </a:lnTo>
                  <a:lnTo>
                    <a:pt x="28" y="10"/>
                  </a:lnTo>
                  <a:lnTo>
                    <a:pt x="28" y="10"/>
                  </a:lnTo>
                  <a:close/>
                </a:path>
              </a:pathLst>
            </a:custGeom>
            <a:solidFill>
              <a:srgbClr val="515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1"/>
            <p:cNvSpPr>
              <a:spLocks/>
            </p:cNvSpPr>
            <p:nvPr/>
          </p:nvSpPr>
          <p:spPr bwMode="auto">
            <a:xfrm>
              <a:off x="4271963" y="4799013"/>
              <a:ext cx="793750" cy="136525"/>
            </a:xfrm>
            <a:custGeom>
              <a:avLst/>
              <a:gdLst>
                <a:gd name="T0" fmla="*/ 492 w 500"/>
                <a:gd name="T1" fmla="*/ 26 h 86"/>
                <a:gd name="T2" fmla="*/ 492 w 500"/>
                <a:gd name="T3" fmla="*/ 26 h 86"/>
                <a:gd name="T4" fmla="*/ 498 w 500"/>
                <a:gd name="T5" fmla="*/ 26 h 86"/>
                <a:gd name="T6" fmla="*/ 500 w 500"/>
                <a:gd name="T7" fmla="*/ 30 h 86"/>
                <a:gd name="T8" fmla="*/ 500 w 500"/>
                <a:gd name="T9" fmla="*/ 30 h 86"/>
                <a:gd name="T10" fmla="*/ 500 w 500"/>
                <a:gd name="T11" fmla="*/ 36 h 86"/>
                <a:gd name="T12" fmla="*/ 496 w 500"/>
                <a:gd name="T13" fmla="*/ 40 h 86"/>
                <a:gd name="T14" fmla="*/ 496 w 500"/>
                <a:gd name="T15" fmla="*/ 40 h 86"/>
                <a:gd name="T16" fmla="*/ 438 w 500"/>
                <a:gd name="T17" fmla="*/ 54 h 86"/>
                <a:gd name="T18" fmla="*/ 382 w 500"/>
                <a:gd name="T19" fmla="*/ 64 h 86"/>
                <a:gd name="T20" fmla="*/ 324 w 500"/>
                <a:gd name="T21" fmla="*/ 70 h 86"/>
                <a:gd name="T22" fmla="*/ 266 w 500"/>
                <a:gd name="T23" fmla="*/ 72 h 86"/>
                <a:gd name="T24" fmla="*/ 206 w 500"/>
                <a:gd name="T25" fmla="*/ 70 h 86"/>
                <a:gd name="T26" fmla="*/ 148 w 500"/>
                <a:gd name="T27" fmla="*/ 66 h 86"/>
                <a:gd name="T28" fmla="*/ 92 w 500"/>
                <a:gd name="T29" fmla="*/ 56 h 86"/>
                <a:gd name="T30" fmla="*/ 34 w 500"/>
                <a:gd name="T31" fmla="*/ 42 h 86"/>
                <a:gd name="T32" fmla="*/ 64 w 500"/>
                <a:gd name="T33" fmla="*/ 76 h 86"/>
                <a:gd name="T34" fmla="*/ 52 w 500"/>
                <a:gd name="T35" fmla="*/ 86 h 86"/>
                <a:gd name="T36" fmla="*/ 0 w 500"/>
                <a:gd name="T37" fmla="*/ 24 h 86"/>
                <a:gd name="T38" fmla="*/ 78 w 500"/>
                <a:gd name="T39" fmla="*/ 0 h 86"/>
                <a:gd name="T40" fmla="*/ 82 w 500"/>
                <a:gd name="T41" fmla="*/ 14 h 86"/>
                <a:gd name="T42" fmla="*/ 40 w 500"/>
                <a:gd name="T43" fmla="*/ 28 h 86"/>
                <a:gd name="T44" fmla="*/ 40 w 500"/>
                <a:gd name="T45" fmla="*/ 28 h 86"/>
                <a:gd name="T46" fmla="*/ 94 w 500"/>
                <a:gd name="T47" fmla="*/ 40 h 86"/>
                <a:gd name="T48" fmla="*/ 152 w 500"/>
                <a:gd name="T49" fmla="*/ 50 h 86"/>
                <a:gd name="T50" fmla="*/ 208 w 500"/>
                <a:gd name="T51" fmla="*/ 56 h 86"/>
                <a:gd name="T52" fmla="*/ 266 w 500"/>
                <a:gd name="T53" fmla="*/ 58 h 86"/>
                <a:gd name="T54" fmla="*/ 322 w 500"/>
                <a:gd name="T55" fmla="*/ 56 h 86"/>
                <a:gd name="T56" fmla="*/ 380 w 500"/>
                <a:gd name="T57" fmla="*/ 50 h 86"/>
                <a:gd name="T58" fmla="*/ 436 w 500"/>
                <a:gd name="T59" fmla="*/ 40 h 86"/>
                <a:gd name="T60" fmla="*/ 492 w 500"/>
                <a:gd name="T61" fmla="*/ 26 h 86"/>
                <a:gd name="T62" fmla="*/ 492 w 500"/>
                <a:gd name="T63" fmla="*/ 2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0" h="86">
                  <a:moveTo>
                    <a:pt x="492" y="26"/>
                  </a:moveTo>
                  <a:lnTo>
                    <a:pt x="492" y="26"/>
                  </a:lnTo>
                  <a:lnTo>
                    <a:pt x="498" y="26"/>
                  </a:lnTo>
                  <a:lnTo>
                    <a:pt x="500" y="30"/>
                  </a:lnTo>
                  <a:lnTo>
                    <a:pt x="500" y="30"/>
                  </a:lnTo>
                  <a:lnTo>
                    <a:pt x="500" y="36"/>
                  </a:lnTo>
                  <a:lnTo>
                    <a:pt x="496" y="40"/>
                  </a:lnTo>
                  <a:lnTo>
                    <a:pt x="496" y="40"/>
                  </a:lnTo>
                  <a:lnTo>
                    <a:pt x="438" y="54"/>
                  </a:lnTo>
                  <a:lnTo>
                    <a:pt x="382" y="64"/>
                  </a:lnTo>
                  <a:lnTo>
                    <a:pt x="324" y="70"/>
                  </a:lnTo>
                  <a:lnTo>
                    <a:pt x="266" y="72"/>
                  </a:lnTo>
                  <a:lnTo>
                    <a:pt x="206" y="70"/>
                  </a:lnTo>
                  <a:lnTo>
                    <a:pt x="148" y="66"/>
                  </a:lnTo>
                  <a:lnTo>
                    <a:pt x="92" y="56"/>
                  </a:lnTo>
                  <a:lnTo>
                    <a:pt x="34" y="42"/>
                  </a:lnTo>
                  <a:lnTo>
                    <a:pt x="64" y="76"/>
                  </a:lnTo>
                  <a:lnTo>
                    <a:pt x="52" y="86"/>
                  </a:lnTo>
                  <a:lnTo>
                    <a:pt x="0" y="24"/>
                  </a:lnTo>
                  <a:lnTo>
                    <a:pt x="78" y="0"/>
                  </a:lnTo>
                  <a:lnTo>
                    <a:pt x="82" y="14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94" y="40"/>
                  </a:lnTo>
                  <a:lnTo>
                    <a:pt x="152" y="50"/>
                  </a:lnTo>
                  <a:lnTo>
                    <a:pt x="208" y="56"/>
                  </a:lnTo>
                  <a:lnTo>
                    <a:pt x="266" y="58"/>
                  </a:lnTo>
                  <a:lnTo>
                    <a:pt x="322" y="56"/>
                  </a:lnTo>
                  <a:lnTo>
                    <a:pt x="380" y="50"/>
                  </a:lnTo>
                  <a:lnTo>
                    <a:pt x="436" y="40"/>
                  </a:lnTo>
                  <a:lnTo>
                    <a:pt x="492" y="26"/>
                  </a:lnTo>
                  <a:lnTo>
                    <a:pt x="492" y="2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2"/>
            <p:cNvSpPr>
              <a:spLocks/>
            </p:cNvSpPr>
            <p:nvPr/>
          </p:nvSpPr>
          <p:spPr bwMode="auto">
            <a:xfrm>
              <a:off x="3309938" y="3179763"/>
              <a:ext cx="136525" cy="717550"/>
            </a:xfrm>
            <a:custGeom>
              <a:avLst/>
              <a:gdLst>
                <a:gd name="T0" fmla="*/ 56 w 86"/>
                <a:gd name="T1" fmla="*/ 444 h 452"/>
                <a:gd name="T2" fmla="*/ 56 w 86"/>
                <a:gd name="T3" fmla="*/ 444 h 452"/>
                <a:gd name="T4" fmla="*/ 56 w 86"/>
                <a:gd name="T5" fmla="*/ 448 h 452"/>
                <a:gd name="T6" fmla="*/ 52 w 86"/>
                <a:gd name="T7" fmla="*/ 452 h 452"/>
                <a:gd name="T8" fmla="*/ 52 w 86"/>
                <a:gd name="T9" fmla="*/ 452 h 452"/>
                <a:gd name="T10" fmla="*/ 46 w 86"/>
                <a:gd name="T11" fmla="*/ 452 h 452"/>
                <a:gd name="T12" fmla="*/ 42 w 86"/>
                <a:gd name="T13" fmla="*/ 446 h 452"/>
                <a:gd name="T14" fmla="*/ 42 w 86"/>
                <a:gd name="T15" fmla="*/ 446 h 452"/>
                <a:gd name="T16" fmla="*/ 32 w 86"/>
                <a:gd name="T17" fmla="*/ 396 h 452"/>
                <a:gd name="T18" fmla="*/ 24 w 86"/>
                <a:gd name="T19" fmla="*/ 344 h 452"/>
                <a:gd name="T20" fmla="*/ 18 w 86"/>
                <a:gd name="T21" fmla="*/ 294 h 452"/>
                <a:gd name="T22" fmla="*/ 18 w 86"/>
                <a:gd name="T23" fmla="*/ 242 h 452"/>
                <a:gd name="T24" fmla="*/ 20 w 86"/>
                <a:gd name="T25" fmla="*/ 190 h 452"/>
                <a:gd name="T26" fmla="*/ 24 w 86"/>
                <a:gd name="T27" fmla="*/ 138 h 452"/>
                <a:gd name="T28" fmla="*/ 32 w 86"/>
                <a:gd name="T29" fmla="*/ 86 h 452"/>
                <a:gd name="T30" fmla="*/ 42 w 86"/>
                <a:gd name="T31" fmla="*/ 36 h 452"/>
                <a:gd name="T32" fmla="*/ 10 w 86"/>
                <a:gd name="T33" fmla="*/ 66 h 452"/>
                <a:gd name="T34" fmla="*/ 0 w 86"/>
                <a:gd name="T35" fmla="*/ 54 h 452"/>
                <a:gd name="T36" fmla="*/ 60 w 86"/>
                <a:gd name="T37" fmla="*/ 0 h 452"/>
                <a:gd name="T38" fmla="*/ 86 w 86"/>
                <a:gd name="T39" fmla="*/ 78 h 452"/>
                <a:gd name="T40" fmla="*/ 72 w 86"/>
                <a:gd name="T41" fmla="*/ 82 h 452"/>
                <a:gd name="T42" fmla="*/ 58 w 86"/>
                <a:gd name="T43" fmla="*/ 40 h 452"/>
                <a:gd name="T44" fmla="*/ 58 w 86"/>
                <a:gd name="T45" fmla="*/ 40 h 452"/>
                <a:gd name="T46" fmla="*/ 46 w 86"/>
                <a:gd name="T47" fmla="*/ 90 h 452"/>
                <a:gd name="T48" fmla="*/ 38 w 86"/>
                <a:gd name="T49" fmla="*/ 140 h 452"/>
                <a:gd name="T50" fmla="*/ 34 w 86"/>
                <a:gd name="T51" fmla="*/ 192 h 452"/>
                <a:gd name="T52" fmla="*/ 32 w 86"/>
                <a:gd name="T53" fmla="*/ 242 h 452"/>
                <a:gd name="T54" fmla="*/ 34 w 86"/>
                <a:gd name="T55" fmla="*/ 292 h 452"/>
                <a:gd name="T56" fmla="*/ 38 w 86"/>
                <a:gd name="T57" fmla="*/ 344 h 452"/>
                <a:gd name="T58" fmla="*/ 46 w 86"/>
                <a:gd name="T59" fmla="*/ 394 h 452"/>
                <a:gd name="T60" fmla="*/ 56 w 86"/>
                <a:gd name="T61" fmla="*/ 444 h 452"/>
                <a:gd name="T62" fmla="*/ 56 w 86"/>
                <a:gd name="T63" fmla="*/ 44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452">
                  <a:moveTo>
                    <a:pt x="56" y="444"/>
                  </a:moveTo>
                  <a:lnTo>
                    <a:pt x="56" y="444"/>
                  </a:lnTo>
                  <a:lnTo>
                    <a:pt x="56" y="448"/>
                  </a:lnTo>
                  <a:lnTo>
                    <a:pt x="52" y="452"/>
                  </a:lnTo>
                  <a:lnTo>
                    <a:pt x="52" y="452"/>
                  </a:lnTo>
                  <a:lnTo>
                    <a:pt x="46" y="452"/>
                  </a:lnTo>
                  <a:lnTo>
                    <a:pt x="42" y="446"/>
                  </a:lnTo>
                  <a:lnTo>
                    <a:pt x="42" y="446"/>
                  </a:lnTo>
                  <a:lnTo>
                    <a:pt x="32" y="396"/>
                  </a:lnTo>
                  <a:lnTo>
                    <a:pt x="24" y="344"/>
                  </a:lnTo>
                  <a:lnTo>
                    <a:pt x="18" y="294"/>
                  </a:lnTo>
                  <a:lnTo>
                    <a:pt x="18" y="242"/>
                  </a:lnTo>
                  <a:lnTo>
                    <a:pt x="20" y="190"/>
                  </a:lnTo>
                  <a:lnTo>
                    <a:pt x="24" y="138"/>
                  </a:lnTo>
                  <a:lnTo>
                    <a:pt x="32" y="86"/>
                  </a:lnTo>
                  <a:lnTo>
                    <a:pt x="42" y="36"/>
                  </a:lnTo>
                  <a:lnTo>
                    <a:pt x="10" y="66"/>
                  </a:lnTo>
                  <a:lnTo>
                    <a:pt x="0" y="54"/>
                  </a:lnTo>
                  <a:lnTo>
                    <a:pt x="60" y="0"/>
                  </a:lnTo>
                  <a:lnTo>
                    <a:pt x="86" y="78"/>
                  </a:lnTo>
                  <a:lnTo>
                    <a:pt x="72" y="82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46" y="90"/>
                  </a:lnTo>
                  <a:lnTo>
                    <a:pt x="38" y="140"/>
                  </a:lnTo>
                  <a:lnTo>
                    <a:pt x="34" y="192"/>
                  </a:lnTo>
                  <a:lnTo>
                    <a:pt x="32" y="242"/>
                  </a:lnTo>
                  <a:lnTo>
                    <a:pt x="34" y="292"/>
                  </a:lnTo>
                  <a:lnTo>
                    <a:pt x="38" y="344"/>
                  </a:lnTo>
                  <a:lnTo>
                    <a:pt x="46" y="394"/>
                  </a:lnTo>
                  <a:lnTo>
                    <a:pt x="56" y="444"/>
                  </a:lnTo>
                  <a:lnTo>
                    <a:pt x="56" y="44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92"/>
            <p:cNvSpPr>
              <a:spLocks noEditPoints="1"/>
            </p:cNvSpPr>
            <p:nvPr/>
          </p:nvSpPr>
          <p:spPr bwMode="auto">
            <a:xfrm>
              <a:off x="4573588" y="4243388"/>
              <a:ext cx="104775" cy="123825"/>
            </a:xfrm>
            <a:custGeom>
              <a:avLst/>
              <a:gdLst>
                <a:gd name="T0" fmla="*/ 66 w 66"/>
                <a:gd name="T1" fmla="*/ 40 h 78"/>
                <a:gd name="T2" fmla="*/ 64 w 66"/>
                <a:gd name="T3" fmla="*/ 54 h 78"/>
                <a:gd name="T4" fmla="*/ 62 w 66"/>
                <a:gd name="T5" fmla="*/ 62 h 78"/>
                <a:gd name="T6" fmla="*/ 58 w 66"/>
                <a:gd name="T7" fmla="*/ 66 h 78"/>
                <a:gd name="T8" fmla="*/ 46 w 66"/>
                <a:gd name="T9" fmla="*/ 74 h 78"/>
                <a:gd name="T10" fmla="*/ 40 w 66"/>
                <a:gd name="T11" fmla="*/ 76 h 78"/>
                <a:gd name="T12" fmla="*/ 34 w 66"/>
                <a:gd name="T13" fmla="*/ 78 h 78"/>
                <a:gd name="T14" fmla="*/ 20 w 66"/>
                <a:gd name="T15" fmla="*/ 74 h 78"/>
                <a:gd name="T16" fmla="*/ 14 w 66"/>
                <a:gd name="T17" fmla="*/ 72 h 78"/>
                <a:gd name="T18" fmla="*/ 10 w 66"/>
                <a:gd name="T19" fmla="*/ 66 h 78"/>
                <a:gd name="T20" fmla="*/ 2 w 66"/>
                <a:gd name="T21" fmla="*/ 54 h 78"/>
                <a:gd name="T22" fmla="*/ 0 w 66"/>
                <a:gd name="T23" fmla="*/ 48 h 78"/>
                <a:gd name="T24" fmla="*/ 0 w 66"/>
                <a:gd name="T25" fmla="*/ 40 h 78"/>
                <a:gd name="T26" fmla="*/ 2 w 66"/>
                <a:gd name="T27" fmla="*/ 24 h 78"/>
                <a:gd name="T28" fmla="*/ 6 w 66"/>
                <a:gd name="T29" fmla="*/ 16 h 78"/>
                <a:gd name="T30" fmla="*/ 10 w 66"/>
                <a:gd name="T31" fmla="*/ 12 h 78"/>
                <a:gd name="T32" fmla="*/ 20 w 66"/>
                <a:gd name="T33" fmla="*/ 4 h 78"/>
                <a:gd name="T34" fmla="*/ 26 w 66"/>
                <a:gd name="T35" fmla="*/ 0 h 78"/>
                <a:gd name="T36" fmla="*/ 34 w 66"/>
                <a:gd name="T37" fmla="*/ 0 h 78"/>
                <a:gd name="T38" fmla="*/ 46 w 66"/>
                <a:gd name="T39" fmla="*/ 4 h 78"/>
                <a:gd name="T40" fmla="*/ 52 w 66"/>
                <a:gd name="T41" fmla="*/ 6 h 78"/>
                <a:gd name="T42" fmla="*/ 58 w 66"/>
                <a:gd name="T43" fmla="*/ 12 h 78"/>
                <a:gd name="T44" fmla="*/ 64 w 66"/>
                <a:gd name="T45" fmla="*/ 24 h 78"/>
                <a:gd name="T46" fmla="*/ 66 w 66"/>
                <a:gd name="T47" fmla="*/ 30 h 78"/>
                <a:gd name="T48" fmla="*/ 66 w 66"/>
                <a:gd name="T49" fmla="*/ 40 h 78"/>
                <a:gd name="T50" fmla="*/ 46 w 66"/>
                <a:gd name="T51" fmla="*/ 40 h 78"/>
                <a:gd name="T52" fmla="*/ 42 w 66"/>
                <a:gd name="T53" fmla="*/ 24 h 78"/>
                <a:gd name="T54" fmla="*/ 38 w 66"/>
                <a:gd name="T55" fmla="*/ 20 h 78"/>
                <a:gd name="T56" fmla="*/ 34 w 66"/>
                <a:gd name="T57" fmla="*/ 18 h 78"/>
                <a:gd name="T58" fmla="*/ 24 w 66"/>
                <a:gd name="T59" fmla="*/ 24 h 78"/>
                <a:gd name="T60" fmla="*/ 22 w 66"/>
                <a:gd name="T61" fmla="*/ 30 h 78"/>
                <a:gd name="T62" fmla="*/ 20 w 66"/>
                <a:gd name="T63" fmla="*/ 40 h 78"/>
                <a:gd name="T64" fmla="*/ 24 w 66"/>
                <a:gd name="T65" fmla="*/ 54 h 78"/>
                <a:gd name="T66" fmla="*/ 28 w 66"/>
                <a:gd name="T67" fmla="*/ 58 h 78"/>
                <a:gd name="T68" fmla="*/ 34 w 66"/>
                <a:gd name="T69" fmla="*/ 58 h 78"/>
                <a:gd name="T70" fmla="*/ 42 w 66"/>
                <a:gd name="T71" fmla="*/ 54 h 78"/>
                <a:gd name="T72" fmla="*/ 46 w 66"/>
                <a:gd name="T73" fmla="*/ 48 h 78"/>
                <a:gd name="T74" fmla="*/ 46 w 66"/>
                <a:gd name="T75" fmla="*/ 4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78">
                  <a:moveTo>
                    <a:pt x="66" y="40"/>
                  </a:moveTo>
                  <a:lnTo>
                    <a:pt x="66" y="40"/>
                  </a:lnTo>
                  <a:lnTo>
                    <a:pt x="66" y="48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2" y="62"/>
                  </a:lnTo>
                  <a:lnTo>
                    <a:pt x="58" y="66"/>
                  </a:lnTo>
                  <a:lnTo>
                    <a:pt x="58" y="66"/>
                  </a:lnTo>
                  <a:lnTo>
                    <a:pt x="52" y="72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0" y="76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26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14" y="72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6" y="62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52" y="6"/>
                  </a:lnTo>
                  <a:lnTo>
                    <a:pt x="58" y="12"/>
                  </a:lnTo>
                  <a:lnTo>
                    <a:pt x="58" y="12"/>
                  </a:lnTo>
                  <a:lnTo>
                    <a:pt x="62" y="1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30"/>
                  </a:lnTo>
                  <a:lnTo>
                    <a:pt x="66" y="40"/>
                  </a:lnTo>
                  <a:lnTo>
                    <a:pt x="66" y="40"/>
                  </a:lnTo>
                  <a:close/>
                  <a:moveTo>
                    <a:pt x="46" y="40"/>
                  </a:moveTo>
                  <a:lnTo>
                    <a:pt x="46" y="40"/>
                  </a:lnTo>
                  <a:lnTo>
                    <a:pt x="46" y="30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0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48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8" y="58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6" y="48"/>
                  </a:lnTo>
                  <a:lnTo>
                    <a:pt x="46" y="40"/>
                  </a:lnTo>
                  <a:lnTo>
                    <a:pt x="46" y="40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93"/>
            <p:cNvSpPr>
              <a:spLocks/>
            </p:cNvSpPr>
            <p:nvPr/>
          </p:nvSpPr>
          <p:spPr bwMode="auto">
            <a:xfrm>
              <a:off x="4694238" y="4246563"/>
              <a:ext cx="101600" cy="149225"/>
            </a:xfrm>
            <a:custGeom>
              <a:avLst/>
              <a:gdLst>
                <a:gd name="T0" fmla="*/ 46 w 64"/>
                <a:gd name="T1" fmla="*/ 44 h 94"/>
                <a:gd name="T2" fmla="*/ 54 w 64"/>
                <a:gd name="T3" fmla="*/ 46 h 94"/>
                <a:gd name="T4" fmla="*/ 60 w 64"/>
                <a:gd name="T5" fmla="*/ 52 h 94"/>
                <a:gd name="T6" fmla="*/ 64 w 64"/>
                <a:gd name="T7" fmla="*/ 58 h 94"/>
                <a:gd name="T8" fmla="*/ 64 w 64"/>
                <a:gd name="T9" fmla="*/ 68 h 94"/>
                <a:gd name="T10" fmla="*/ 62 w 64"/>
                <a:gd name="T11" fmla="*/ 78 h 94"/>
                <a:gd name="T12" fmla="*/ 60 w 64"/>
                <a:gd name="T13" fmla="*/ 82 h 94"/>
                <a:gd name="T14" fmla="*/ 56 w 64"/>
                <a:gd name="T15" fmla="*/ 86 h 94"/>
                <a:gd name="T16" fmla="*/ 44 w 64"/>
                <a:gd name="T17" fmla="*/ 92 h 94"/>
                <a:gd name="T18" fmla="*/ 30 w 64"/>
                <a:gd name="T19" fmla="*/ 94 h 94"/>
                <a:gd name="T20" fmla="*/ 12 w 64"/>
                <a:gd name="T21" fmla="*/ 90 h 94"/>
                <a:gd name="T22" fmla="*/ 0 w 64"/>
                <a:gd name="T23" fmla="*/ 82 h 94"/>
                <a:gd name="T24" fmla="*/ 10 w 64"/>
                <a:gd name="T25" fmla="*/ 68 h 94"/>
                <a:gd name="T26" fmla="*/ 18 w 64"/>
                <a:gd name="T27" fmla="*/ 72 h 94"/>
                <a:gd name="T28" fmla="*/ 30 w 64"/>
                <a:gd name="T29" fmla="*/ 74 h 94"/>
                <a:gd name="T30" fmla="*/ 40 w 64"/>
                <a:gd name="T31" fmla="*/ 72 h 94"/>
                <a:gd name="T32" fmla="*/ 44 w 64"/>
                <a:gd name="T33" fmla="*/ 64 h 94"/>
                <a:gd name="T34" fmla="*/ 42 w 64"/>
                <a:gd name="T35" fmla="*/ 58 h 94"/>
                <a:gd name="T36" fmla="*/ 40 w 64"/>
                <a:gd name="T37" fmla="*/ 56 h 94"/>
                <a:gd name="T38" fmla="*/ 26 w 64"/>
                <a:gd name="T39" fmla="*/ 52 h 94"/>
                <a:gd name="T40" fmla="*/ 22 w 64"/>
                <a:gd name="T41" fmla="*/ 38 h 94"/>
                <a:gd name="T42" fmla="*/ 26 w 64"/>
                <a:gd name="T43" fmla="*/ 38 h 94"/>
                <a:gd name="T44" fmla="*/ 38 w 64"/>
                <a:gd name="T45" fmla="*/ 34 h 94"/>
                <a:gd name="T46" fmla="*/ 40 w 64"/>
                <a:gd name="T47" fmla="*/ 32 h 94"/>
                <a:gd name="T48" fmla="*/ 42 w 64"/>
                <a:gd name="T49" fmla="*/ 26 h 94"/>
                <a:gd name="T50" fmla="*/ 38 w 64"/>
                <a:gd name="T51" fmla="*/ 20 h 94"/>
                <a:gd name="T52" fmla="*/ 36 w 64"/>
                <a:gd name="T53" fmla="*/ 18 h 94"/>
                <a:gd name="T54" fmla="*/ 30 w 64"/>
                <a:gd name="T55" fmla="*/ 18 h 94"/>
                <a:gd name="T56" fmla="*/ 22 w 64"/>
                <a:gd name="T57" fmla="*/ 20 h 94"/>
                <a:gd name="T58" fmla="*/ 18 w 64"/>
                <a:gd name="T59" fmla="*/ 24 h 94"/>
                <a:gd name="T60" fmla="*/ 2 w 64"/>
                <a:gd name="T61" fmla="*/ 14 h 94"/>
                <a:gd name="T62" fmla="*/ 6 w 64"/>
                <a:gd name="T63" fmla="*/ 8 h 94"/>
                <a:gd name="T64" fmla="*/ 14 w 64"/>
                <a:gd name="T65" fmla="*/ 4 h 94"/>
                <a:gd name="T66" fmla="*/ 24 w 64"/>
                <a:gd name="T67" fmla="*/ 2 h 94"/>
                <a:gd name="T68" fmla="*/ 34 w 64"/>
                <a:gd name="T69" fmla="*/ 0 h 94"/>
                <a:gd name="T70" fmla="*/ 46 w 64"/>
                <a:gd name="T71" fmla="*/ 2 h 94"/>
                <a:gd name="T72" fmla="*/ 54 w 64"/>
                <a:gd name="T73" fmla="*/ 8 h 94"/>
                <a:gd name="T74" fmla="*/ 62 w 64"/>
                <a:gd name="T75" fmla="*/ 14 h 94"/>
                <a:gd name="T76" fmla="*/ 64 w 64"/>
                <a:gd name="T77" fmla="*/ 24 h 94"/>
                <a:gd name="T78" fmla="*/ 62 w 64"/>
                <a:gd name="T79" fmla="*/ 30 h 94"/>
                <a:gd name="T80" fmla="*/ 58 w 64"/>
                <a:gd name="T81" fmla="*/ 38 h 94"/>
                <a:gd name="T82" fmla="*/ 54 w 64"/>
                <a:gd name="T83" fmla="*/ 42 h 94"/>
                <a:gd name="T84" fmla="*/ 46 w 64"/>
                <a:gd name="T85" fmla="*/ 4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" h="94">
                  <a:moveTo>
                    <a:pt x="46" y="44"/>
                  </a:moveTo>
                  <a:lnTo>
                    <a:pt x="46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4" y="58"/>
                  </a:lnTo>
                  <a:lnTo>
                    <a:pt x="64" y="58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64" y="72"/>
                  </a:lnTo>
                  <a:lnTo>
                    <a:pt x="62" y="78"/>
                  </a:lnTo>
                  <a:lnTo>
                    <a:pt x="62" y="78"/>
                  </a:lnTo>
                  <a:lnTo>
                    <a:pt x="60" y="82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44" y="92"/>
                  </a:lnTo>
                  <a:lnTo>
                    <a:pt x="44" y="92"/>
                  </a:lnTo>
                  <a:lnTo>
                    <a:pt x="30" y="94"/>
                  </a:lnTo>
                  <a:lnTo>
                    <a:pt x="30" y="94"/>
                  </a:lnTo>
                  <a:lnTo>
                    <a:pt x="22" y="92"/>
                  </a:lnTo>
                  <a:lnTo>
                    <a:pt x="12" y="90"/>
                  </a:lnTo>
                  <a:lnTo>
                    <a:pt x="6" y="86"/>
                  </a:lnTo>
                  <a:lnTo>
                    <a:pt x="0" y="82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6" y="74"/>
                  </a:lnTo>
                  <a:lnTo>
                    <a:pt x="40" y="72"/>
                  </a:lnTo>
                  <a:lnTo>
                    <a:pt x="42" y="68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2" y="58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4" y="54"/>
                  </a:lnTo>
                  <a:lnTo>
                    <a:pt x="26" y="52"/>
                  </a:lnTo>
                  <a:lnTo>
                    <a:pt x="22" y="52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0" y="24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6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4"/>
                  </a:lnTo>
                  <a:lnTo>
                    <a:pt x="14" y="2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6" y="8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54" y="42"/>
                  </a:lnTo>
                  <a:lnTo>
                    <a:pt x="54" y="42"/>
                  </a:lnTo>
                  <a:lnTo>
                    <a:pt x="46" y="44"/>
                  </a:lnTo>
                  <a:lnTo>
                    <a:pt x="46" y="44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94"/>
            <p:cNvSpPr>
              <a:spLocks noEditPoints="1"/>
            </p:cNvSpPr>
            <p:nvPr/>
          </p:nvSpPr>
          <p:spPr bwMode="auto">
            <a:xfrm>
              <a:off x="4497388" y="4071938"/>
              <a:ext cx="82550" cy="82550"/>
            </a:xfrm>
            <a:custGeom>
              <a:avLst/>
              <a:gdLst>
                <a:gd name="T0" fmla="*/ 26 w 52"/>
                <a:gd name="T1" fmla="*/ 52 h 52"/>
                <a:gd name="T2" fmla="*/ 16 w 52"/>
                <a:gd name="T3" fmla="*/ 50 h 52"/>
                <a:gd name="T4" fmla="*/ 8 w 52"/>
                <a:gd name="T5" fmla="*/ 44 h 52"/>
                <a:gd name="T6" fmla="*/ 2 w 52"/>
                <a:gd name="T7" fmla="*/ 36 h 52"/>
                <a:gd name="T8" fmla="*/ 0 w 52"/>
                <a:gd name="T9" fmla="*/ 26 h 52"/>
                <a:gd name="T10" fmla="*/ 2 w 52"/>
                <a:gd name="T11" fmla="*/ 16 h 52"/>
                <a:gd name="T12" fmla="*/ 8 w 52"/>
                <a:gd name="T13" fmla="*/ 8 h 52"/>
                <a:gd name="T14" fmla="*/ 16 w 52"/>
                <a:gd name="T15" fmla="*/ 2 h 52"/>
                <a:gd name="T16" fmla="*/ 26 w 52"/>
                <a:gd name="T17" fmla="*/ 0 h 52"/>
                <a:gd name="T18" fmla="*/ 32 w 52"/>
                <a:gd name="T19" fmla="*/ 0 h 52"/>
                <a:gd name="T20" fmla="*/ 38 w 52"/>
                <a:gd name="T21" fmla="*/ 2 h 52"/>
                <a:gd name="T22" fmla="*/ 46 w 52"/>
                <a:gd name="T23" fmla="*/ 8 h 52"/>
                <a:gd name="T24" fmla="*/ 52 w 52"/>
                <a:gd name="T25" fmla="*/ 16 h 52"/>
                <a:gd name="T26" fmla="*/ 52 w 52"/>
                <a:gd name="T27" fmla="*/ 26 h 52"/>
                <a:gd name="T28" fmla="*/ 50 w 52"/>
                <a:gd name="T29" fmla="*/ 36 h 52"/>
                <a:gd name="T30" fmla="*/ 46 w 52"/>
                <a:gd name="T31" fmla="*/ 44 h 52"/>
                <a:gd name="T32" fmla="*/ 38 w 52"/>
                <a:gd name="T33" fmla="*/ 50 h 52"/>
                <a:gd name="T34" fmla="*/ 26 w 52"/>
                <a:gd name="T35" fmla="*/ 52 h 52"/>
                <a:gd name="T36" fmla="*/ 14 w 52"/>
                <a:gd name="T37" fmla="*/ 26 h 52"/>
                <a:gd name="T38" fmla="*/ 14 w 52"/>
                <a:gd name="T39" fmla="*/ 32 h 52"/>
                <a:gd name="T40" fmla="*/ 16 w 52"/>
                <a:gd name="T41" fmla="*/ 38 h 52"/>
                <a:gd name="T42" fmla="*/ 20 w 52"/>
                <a:gd name="T43" fmla="*/ 40 h 52"/>
                <a:gd name="T44" fmla="*/ 26 w 52"/>
                <a:gd name="T45" fmla="*/ 42 h 52"/>
                <a:gd name="T46" fmla="*/ 32 w 52"/>
                <a:gd name="T47" fmla="*/ 40 h 52"/>
                <a:gd name="T48" fmla="*/ 38 w 52"/>
                <a:gd name="T49" fmla="*/ 36 h 52"/>
                <a:gd name="T50" fmla="*/ 40 w 52"/>
                <a:gd name="T51" fmla="*/ 32 h 52"/>
                <a:gd name="T52" fmla="*/ 40 w 52"/>
                <a:gd name="T53" fmla="*/ 26 h 52"/>
                <a:gd name="T54" fmla="*/ 40 w 52"/>
                <a:gd name="T55" fmla="*/ 20 h 52"/>
                <a:gd name="T56" fmla="*/ 36 w 52"/>
                <a:gd name="T57" fmla="*/ 16 h 52"/>
                <a:gd name="T58" fmla="*/ 32 w 52"/>
                <a:gd name="T59" fmla="*/ 12 h 52"/>
                <a:gd name="T60" fmla="*/ 26 w 52"/>
                <a:gd name="T61" fmla="*/ 10 h 52"/>
                <a:gd name="T62" fmla="*/ 20 w 52"/>
                <a:gd name="T63" fmla="*/ 12 h 52"/>
                <a:gd name="T64" fmla="*/ 16 w 52"/>
                <a:gd name="T65" fmla="*/ 16 h 52"/>
                <a:gd name="T66" fmla="*/ 14 w 52"/>
                <a:gd name="T67" fmla="*/ 20 h 52"/>
                <a:gd name="T68" fmla="*/ 14 w 52"/>
                <a:gd name="T6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52">
                  <a:moveTo>
                    <a:pt x="26" y="52"/>
                  </a:moveTo>
                  <a:lnTo>
                    <a:pt x="26" y="52"/>
                  </a:lnTo>
                  <a:lnTo>
                    <a:pt x="22" y="52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26" y="52"/>
                  </a:lnTo>
                  <a:lnTo>
                    <a:pt x="26" y="52"/>
                  </a:lnTo>
                  <a:close/>
                  <a:moveTo>
                    <a:pt x="14" y="26"/>
                  </a:moveTo>
                  <a:lnTo>
                    <a:pt x="14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95"/>
            <p:cNvSpPr>
              <a:spLocks noEditPoints="1"/>
            </p:cNvSpPr>
            <p:nvPr/>
          </p:nvSpPr>
          <p:spPr bwMode="auto">
            <a:xfrm>
              <a:off x="4589463" y="4090988"/>
              <a:ext cx="66675" cy="88900"/>
            </a:xfrm>
            <a:custGeom>
              <a:avLst/>
              <a:gdLst>
                <a:gd name="T0" fmla="*/ 26 w 42"/>
                <a:gd name="T1" fmla="*/ 42 h 56"/>
                <a:gd name="T2" fmla="*/ 26 w 42"/>
                <a:gd name="T3" fmla="*/ 42 h 56"/>
                <a:gd name="T4" fmla="*/ 18 w 42"/>
                <a:gd name="T5" fmla="*/ 40 h 56"/>
                <a:gd name="T6" fmla="*/ 18 w 42"/>
                <a:gd name="T7" fmla="*/ 40 h 56"/>
                <a:gd name="T8" fmla="*/ 12 w 42"/>
                <a:gd name="T9" fmla="*/ 34 h 56"/>
                <a:gd name="T10" fmla="*/ 12 w 42"/>
                <a:gd name="T11" fmla="*/ 56 h 56"/>
                <a:gd name="T12" fmla="*/ 0 w 42"/>
                <a:gd name="T13" fmla="*/ 56 h 56"/>
                <a:gd name="T14" fmla="*/ 0 w 42"/>
                <a:gd name="T15" fmla="*/ 2 h 56"/>
                <a:gd name="T16" fmla="*/ 12 w 42"/>
                <a:gd name="T17" fmla="*/ 2 h 56"/>
                <a:gd name="T18" fmla="*/ 12 w 42"/>
                <a:gd name="T19" fmla="*/ 8 h 56"/>
                <a:gd name="T20" fmla="*/ 12 w 42"/>
                <a:gd name="T21" fmla="*/ 8 h 56"/>
                <a:gd name="T22" fmla="*/ 16 w 42"/>
                <a:gd name="T23" fmla="*/ 2 h 56"/>
                <a:gd name="T24" fmla="*/ 16 w 42"/>
                <a:gd name="T25" fmla="*/ 2 h 56"/>
                <a:gd name="T26" fmla="*/ 24 w 42"/>
                <a:gd name="T27" fmla="*/ 0 h 56"/>
                <a:gd name="T28" fmla="*/ 24 w 42"/>
                <a:gd name="T29" fmla="*/ 0 h 56"/>
                <a:gd name="T30" fmla="*/ 32 w 42"/>
                <a:gd name="T31" fmla="*/ 2 h 56"/>
                <a:gd name="T32" fmla="*/ 32 w 42"/>
                <a:gd name="T33" fmla="*/ 2 h 56"/>
                <a:gd name="T34" fmla="*/ 38 w 42"/>
                <a:gd name="T35" fmla="*/ 6 h 56"/>
                <a:gd name="T36" fmla="*/ 38 w 42"/>
                <a:gd name="T37" fmla="*/ 6 h 56"/>
                <a:gd name="T38" fmla="*/ 40 w 42"/>
                <a:gd name="T39" fmla="*/ 12 h 56"/>
                <a:gd name="T40" fmla="*/ 40 w 42"/>
                <a:gd name="T41" fmla="*/ 12 h 56"/>
                <a:gd name="T42" fmla="*/ 42 w 42"/>
                <a:gd name="T43" fmla="*/ 20 h 56"/>
                <a:gd name="T44" fmla="*/ 42 w 42"/>
                <a:gd name="T45" fmla="*/ 20 h 56"/>
                <a:gd name="T46" fmla="*/ 42 w 42"/>
                <a:gd name="T47" fmla="*/ 28 h 56"/>
                <a:gd name="T48" fmla="*/ 42 w 42"/>
                <a:gd name="T49" fmla="*/ 28 h 56"/>
                <a:gd name="T50" fmla="*/ 38 w 42"/>
                <a:gd name="T51" fmla="*/ 36 h 56"/>
                <a:gd name="T52" fmla="*/ 38 w 42"/>
                <a:gd name="T53" fmla="*/ 36 h 56"/>
                <a:gd name="T54" fmla="*/ 32 w 42"/>
                <a:gd name="T55" fmla="*/ 40 h 56"/>
                <a:gd name="T56" fmla="*/ 32 w 42"/>
                <a:gd name="T57" fmla="*/ 40 h 56"/>
                <a:gd name="T58" fmla="*/ 26 w 42"/>
                <a:gd name="T59" fmla="*/ 42 h 56"/>
                <a:gd name="T60" fmla="*/ 26 w 42"/>
                <a:gd name="T61" fmla="*/ 42 h 56"/>
                <a:gd name="T62" fmla="*/ 22 w 42"/>
                <a:gd name="T63" fmla="*/ 32 h 56"/>
                <a:gd name="T64" fmla="*/ 22 w 42"/>
                <a:gd name="T65" fmla="*/ 32 h 56"/>
                <a:gd name="T66" fmla="*/ 26 w 42"/>
                <a:gd name="T67" fmla="*/ 30 h 56"/>
                <a:gd name="T68" fmla="*/ 26 w 42"/>
                <a:gd name="T69" fmla="*/ 30 h 56"/>
                <a:gd name="T70" fmla="*/ 28 w 42"/>
                <a:gd name="T71" fmla="*/ 28 h 56"/>
                <a:gd name="T72" fmla="*/ 28 w 42"/>
                <a:gd name="T73" fmla="*/ 28 h 56"/>
                <a:gd name="T74" fmla="*/ 30 w 42"/>
                <a:gd name="T75" fmla="*/ 24 h 56"/>
                <a:gd name="T76" fmla="*/ 30 w 42"/>
                <a:gd name="T77" fmla="*/ 24 h 56"/>
                <a:gd name="T78" fmla="*/ 30 w 42"/>
                <a:gd name="T79" fmla="*/ 20 h 56"/>
                <a:gd name="T80" fmla="*/ 30 w 42"/>
                <a:gd name="T81" fmla="*/ 20 h 56"/>
                <a:gd name="T82" fmla="*/ 30 w 42"/>
                <a:gd name="T83" fmla="*/ 16 h 56"/>
                <a:gd name="T84" fmla="*/ 30 w 42"/>
                <a:gd name="T85" fmla="*/ 16 h 56"/>
                <a:gd name="T86" fmla="*/ 28 w 42"/>
                <a:gd name="T87" fmla="*/ 14 h 56"/>
                <a:gd name="T88" fmla="*/ 28 w 42"/>
                <a:gd name="T89" fmla="*/ 14 h 56"/>
                <a:gd name="T90" fmla="*/ 24 w 42"/>
                <a:gd name="T91" fmla="*/ 12 h 56"/>
                <a:gd name="T92" fmla="*/ 24 w 42"/>
                <a:gd name="T93" fmla="*/ 12 h 56"/>
                <a:gd name="T94" fmla="*/ 20 w 42"/>
                <a:gd name="T95" fmla="*/ 10 h 56"/>
                <a:gd name="T96" fmla="*/ 20 w 42"/>
                <a:gd name="T97" fmla="*/ 10 h 56"/>
                <a:gd name="T98" fmla="*/ 16 w 42"/>
                <a:gd name="T99" fmla="*/ 12 h 56"/>
                <a:gd name="T100" fmla="*/ 16 w 42"/>
                <a:gd name="T101" fmla="*/ 12 h 56"/>
                <a:gd name="T102" fmla="*/ 12 w 42"/>
                <a:gd name="T103" fmla="*/ 16 h 56"/>
                <a:gd name="T104" fmla="*/ 12 w 42"/>
                <a:gd name="T105" fmla="*/ 24 h 56"/>
                <a:gd name="T106" fmla="*/ 12 w 42"/>
                <a:gd name="T107" fmla="*/ 24 h 56"/>
                <a:gd name="T108" fmla="*/ 16 w 42"/>
                <a:gd name="T109" fmla="*/ 30 h 56"/>
                <a:gd name="T110" fmla="*/ 16 w 42"/>
                <a:gd name="T111" fmla="*/ 30 h 56"/>
                <a:gd name="T112" fmla="*/ 22 w 42"/>
                <a:gd name="T113" fmla="*/ 32 h 56"/>
                <a:gd name="T114" fmla="*/ 22 w 42"/>
                <a:gd name="T115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" h="56">
                  <a:moveTo>
                    <a:pt x="26" y="42"/>
                  </a:moveTo>
                  <a:lnTo>
                    <a:pt x="26" y="42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2" y="34"/>
                  </a:lnTo>
                  <a:lnTo>
                    <a:pt x="12" y="56"/>
                  </a:lnTo>
                  <a:lnTo>
                    <a:pt x="0" y="56"/>
                  </a:lnTo>
                  <a:lnTo>
                    <a:pt x="0" y="2"/>
                  </a:lnTo>
                  <a:lnTo>
                    <a:pt x="12" y="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26" y="42"/>
                  </a:lnTo>
                  <a:lnTo>
                    <a:pt x="26" y="42"/>
                  </a:lnTo>
                  <a:close/>
                  <a:moveTo>
                    <a:pt x="22" y="32"/>
                  </a:moveTo>
                  <a:lnTo>
                    <a:pt x="22" y="32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6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22" y="32"/>
                  </a:lnTo>
                  <a:lnTo>
                    <a:pt x="22" y="32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96"/>
            <p:cNvSpPr>
              <a:spLocks/>
            </p:cNvSpPr>
            <p:nvPr/>
          </p:nvSpPr>
          <p:spPr bwMode="auto">
            <a:xfrm>
              <a:off x="4662488" y="4075113"/>
              <a:ext cx="41275" cy="82550"/>
            </a:xfrm>
            <a:custGeom>
              <a:avLst/>
              <a:gdLst>
                <a:gd name="T0" fmla="*/ 26 w 26"/>
                <a:gd name="T1" fmla="*/ 48 h 52"/>
                <a:gd name="T2" fmla="*/ 26 w 26"/>
                <a:gd name="T3" fmla="*/ 48 h 52"/>
                <a:gd name="T4" fmla="*/ 22 w 26"/>
                <a:gd name="T5" fmla="*/ 50 h 52"/>
                <a:gd name="T6" fmla="*/ 22 w 26"/>
                <a:gd name="T7" fmla="*/ 50 h 52"/>
                <a:gd name="T8" fmla="*/ 14 w 26"/>
                <a:gd name="T9" fmla="*/ 52 h 52"/>
                <a:gd name="T10" fmla="*/ 14 w 26"/>
                <a:gd name="T11" fmla="*/ 52 h 52"/>
                <a:gd name="T12" fmla="*/ 10 w 26"/>
                <a:gd name="T13" fmla="*/ 50 h 52"/>
                <a:gd name="T14" fmla="*/ 10 w 26"/>
                <a:gd name="T15" fmla="*/ 50 h 52"/>
                <a:gd name="T16" fmla="*/ 8 w 26"/>
                <a:gd name="T17" fmla="*/ 48 h 52"/>
                <a:gd name="T18" fmla="*/ 8 w 26"/>
                <a:gd name="T19" fmla="*/ 48 h 52"/>
                <a:gd name="T20" fmla="*/ 6 w 26"/>
                <a:gd name="T21" fmla="*/ 46 h 52"/>
                <a:gd name="T22" fmla="*/ 6 w 26"/>
                <a:gd name="T23" fmla="*/ 46 h 52"/>
                <a:gd name="T24" fmla="*/ 4 w 26"/>
                <a:gd name="T25" fmla="*/ 40 h 52"/>
                <a:gd name="T26" fmla="*/ 4 w 26"/>
                <a:gd name="T27" fmla="*/ 20 h 52"/>
                <a:gd name="T28" fmla="*/ 0 w 26"/>
                <a:gd name="T29" fmla="*/ 20 h 52"/>
                <a:gd name="T30" fmla="*/ 0 w 26"/>
                <a:gd name="T31" fmla="*/ 12 h 52"/>
                <a:gd name="T32" fmla="*/ 4 w 26"/>
                <a:gd name="T33" fmla="*/ 12 h 52"/>
                <a:gd name="T34" fmla="*/ 4 w 26"/>
                <a:gd name="T35" fmla="*/ 0 h 52"/>
                <a:gd name="T36" fmla="*/ 16 w 26"/>
                <a:gd name="T37" fmla="*/ 0 h 52"/>
                <a:gd name="T38" fmla="*/ 16 w 26"/>
                <a:gd name="T39" fmla="*/ 12 h 52"/>
                <a:gd name="T40" fmla="*/ 24 w 26"/>
                <a:gd name="T41" fmla="*/ 12 h 52"/>
                <a:gd name="T42" fmla="*/ 24 w 26"/>
                <a:gd name="T43" fmla="*/ 20 h 52"/>
                <a:gd name="T44" fmla="*/ 16 w 26"/>
                <a:gd name="T45" fmla="*/ 20 h 52"/>
                <a:gd name="T46" fmla="*/ 16 w 26"/>
                <a:gd name="T47" fmla="*/ 36 h 52"/>
                <a:gd name="T48" fmla="*/ 16 w 26"/>
                <a:gd name="T49" fmla="*/ 36 h 52"/>
                <a:gd name="T50" fmla="*/ 16 w 26"/>
                <a:gd name="T51" fmla="*/ 40 h 52"/>
                <a:gd name="T52" fmla="*/ 16 w 26"/>
                <a:gd name="T53" fmla="*/ 40 h 52"/>
                <a:gd name="T54" fmla="*/ 20 w 26"/>
                <a:gd name="T55" fmla="*/ 40 h 52"/>
                <a:gd name="T56" fmla="*/ 20 w 26"/>
                <a:gd name="T57" fmla="*/ 40 h 52"/>
                <a:gd name="T58" fmla="*/ 22 w 26"/>
                <a:gd name="T59" fmla="*/ 40 h 52"/>
                <a:gd name="T60" fmla="*/ 22 w 26"/>
                <a:gd name="T61" fmla="*/ 40 h 52"/>
                <a:gd name="T62" fmla="*/ 24 w 26"/>
                <a:gd name="T63" fmla="*/ 38 h 52"/>
                <a:gd name="T64" fmla="*/ 26 w 26"/>
                <a:gd name="T65" fmla="*/ 48 h 52"/>
                <a:gd name="T66" fmla="*/ 26 w 26"/>
                <a:gd name="T67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2">
                  <a:moveTo>
                    <a:pt x="26" y="48"/>
                  </a:moveTo>
                  <a:lnTo>
                    <a:pt x="26" y="48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4" y="40"/>
                  </a:lnTo>
                  <a:lnTo>
                    <a:pt x="4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0"/>
                  </a:lnTo>
                  <a:lnTo>
                    <a:pt x="16" y="0"/>
                  </a:lnTo>
                  <a:lnTo>
                    <a:pt x="16" y="12"/>
                  </a:lnTo>
                  <a:lnTo>
                    <a:pt x="24" y="12"/>
                  </a:lnTo>
                  <a:lnTo>
                    <a:pt x="24" y="20"/>
                  </a:lnTo>
                  <a:lnTo>
                    <a:pt x="16" y="2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4" y="38"/>
                  </a:lnTo>
                  <a:lnTo>
                    <a:pt x="26" y="48"/>
                  </a:lnTo>
                  <a:lnTo>
                    <a:pt x="26" y="48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97"/>
            <p:cNvSpPr>
              <a:spLocks noEditPoints="1"/>
            </p:cNvSpPr>
            <p:nvPr/>
          </p:nvSpPr>
          <p:spPr bwMode="auto">
            <a:xfrm>
              <a:off x="4713288" y="4068763"/>
              <a:ext cx="19050" cy="85725"/>
            </a:xfrm>
            <a:custGeom>
              <a:avLst/>
              <a:gdLst>
                <a:gd name="T0" fmla="*/ 0 w 12"/>
                <a:gd name="T1" fmla="*/ 54 h 54"/>
                <a:gd name="T2" fmla="*/ 0 w 12"/>
                <a:gd name="T3" fmla="*/ 16 h 54"/>
                <a:gd name="T4" fmla="*/ 12 w 12"/>
                <a:gd name="T5" fmla="*/ 16 h 54"/>
                <a:gd name="T6" fmla="*/ 12 w 12"/>
                <a:gd name="T7" fmla="*/ 54 h 54"/>
                <a:gd name="T8" fmla="*/ 0 w 12"/>
                <a:gd name="T9" fmla="*/ 54 h 54"/>
                <a:gd name="T10" fmla="*/ 0 w 12"/>
                <a:gd name="T11" fmla="*/ 54 h 54"/>
                <a:gd name="T12" fmla="*/ 0 w 12"/>
                <a:gd name="T13" fmla="*/ 12 h 54"/>
                <a:gd name="T14" fmla="*/ 0 w 12"/>
                <a:gd name="T15" fmla="*/ 0 h 54"/>
                <a:gd name="T16" fmla="*/ 12 w 12"/>
                <a:gd name="T17" fmla="*/ 0 h 54"/>
                <a:gd name="T18" fmla="*/ 12 w 12"/>
                <a:gd name="T19" fmla="*/ 12 h 54"/>
                <a:gd name="T20" fmla="*/ 0 w 12"/>
                <a:gd name="T21" fmla="*/ 12 h 54"/>
                <a:gd name="T22" fmla="*/ 0 w 12"/>
                <a:gd name="T23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4">
                  <a:moveTo>
                    <a:pt x="0" y="54"/>
                  </a:moveTo>
                  <a:lnTo>
                    <a:pt x="0" y="16"/>
                  </a:lnTo>
                  <a:lnTo>
                    <a:pt x="12" y="16"/>
                  </a:lnTo>
                  <a:lnTo>
                    <a:pt x="12" y="54"/>
                  </a:lnTo>
                  <a:lnTo>
                    <a:pt x="0" y="54"/>
                  </a:lnTo>
                  <a:lnTo>
                    <a:pt x="0" y="54"/>
                  </a:lnTo>
                  <a:close/>
                  <a:moveTo>
                    <a:pt x="0" y="12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98"/>
            <p:cNvSpPr>
              <a:spLocks noEditPoints="1"/>
            </p:cNvSpPr>
            <p:nvPr/>
          </p:nvSpPr>
          <p:spPr bwMode="auto">
            <a:xfrm>
              <a:off x="4741863" y="4090988"/>
              <a:ext cx="63500" cy="66675"/>
            </a:xfrm>
            <a:custGeom>
              <a:avLst/>
              <a:gdLst>
                <a:gd name="T0" fmla="*/ 20 w 40"/>
                <a:gd name="T1" fmla="*/ 42 h 42"/>
                <a:gd name="T2" fmla="*/ 12 w 40"/>
                <a:gd name="T3" fmla="*/ 40 h 42"/>
                <a:gd name="T4" fmla="*/ 4 w 40"/>
                <a:gd name="T5" fmla="*/ 36 h 42"/>
                <a:gd name="T6" fmla="*/ 0 w 40"/>
                <a:gd name="T7" fmla="*/ 28 h 42"/>
                <a:gd name="T8" fmla="*/ 0 w 40"/>
                <a:gd name="T9" fmla="*/ 20 h 42"/>
                <a:gd name="T10" fmla="*/ 0 w 40"/>
                <a:gd name="T11" fmla="*/ 14 h 42"/>
                <a:gd name="T12" fmla="*/ 4 w 40"/>
                <a:gd name="T13" fmla="*/ 6 h 42"/>
                <a:gd name="T14" fmla="*/ 12 w 40"/>
                <a:gd name="T15" fmla="*/ 2 h 42"/>
                <a:gd name="T16" fmla="*/ 20 w 40"/>
                <a:gd name="T17" fmla="*/ 0 h 42"/>
                <a:gd name="T18" fmla="*/ 28 w 40"/>
                <a:gd name="T19" fmla="*/ 2 h 42"/>
                <a:gd name="T20" fmla="*/ 36 w 40"/>
                <a:gd name="T21" fmla="*/ 6 h 42"/>
                <a:gd name="T22" fmla="*/ 40 w 40"/>
                <a:gd name="T23" fmla="*/ 14 h 42"/>
                <a:gd name="T24" fmla="*/ 40 w 40"/>
                <a:gd name="T25" fmla="*/ 20 h 42"/>
                <a:gd name="T26" fmla="*/ 40 w 40"/>
                <a:gd name="T27" fmla="*/ 28 h 42"/>
                <a:gd name="T28" fmla="*/ 36 w 40"/>
                <a:gd name="T29" fmla="*/ 36 h 42"/>
                <a:gd name="T30" fmla="*/ 28 w 40"/>
                <a:gd name="T31" fmla="*/ 40 h 42"/>
                <a:gd name="T32" fmla="*/ 20 w 40"/>
                <a:gd name="T33" fmla="*/ 42 h 42"/>
                <a:gd name="T34" fmla="*/ 12 w 40"/>
                <a:gd name="T35" fmla="*/ 20 h 42"/>
                <a:gd name="T36" fmla="*/ 14 w 40"/>
                <a:gd name="T37" fmla="*/ 28 h 42"/>
                <a:gd name="T38" fmla="*/ 16 w 40"/>
                <a:gd name="T39" fmla="*/ 30 h 42"/>
                <a:gd name="T40" fmla="*/ 20 w 40"/>
                <a:gd name="T41" fmla="*/ 32 h 42"/>
                <a:gd name="T42" fmla="*/ 24 w 40"/>
                <a:gd name="T43" fmla="*/ 30 h 42"/>
                <a:gd name="T44" fmla="*/ 26 w 40"/>
                <a:gd name="T45" fmla="*/ 28 h 42"/>
                <a:gd name="T46" fmla="*/ 28 w 40"/>
                <a:gd name="T47" fmla="*/ 26 h 42"/>
                <a:gd name="T48" fmla="*/ 28 w 40"/>
                <a:gd name="T49" fmla="*/ 20 h 42"/>
                <a:gd name="T50" fmla="*/ 26 w 40"/>
                <a:gd name="T51" fmla="*/ 14 h 42"/>
                <a:gd name="T52" fmla="*/ 24 w 40"/>
                <a:gd name="T53" fmla="*/ 12 h 42"/>
                <a:gd name="T54" fmla="*/ 20 w 40"/>
                <a:gd name="T55" fmla="*/ 10 h 42"/>
                <a:gd name="T56" fmla="*/ 16 w 40"/>
                <a:gd name="T57" fmla="*/ 12 h 42"/>
                <a:gd name="T58" fmla="*/ 14 w 40"/>
                <a:gd name="T59" fmla="*/ 14 h 42"/>
                <a:gd name="T60" fmla="*/ 12 w 40"/>
                <a:gd name="T61" fmla="*/ 16 h 42"/>
                <a:gd name="T62" fmla="*/ 12 w 40"/>
                <a:gd name="T6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" h="42">
                  <a:moveTo>
                    <a:pt x="20" y="42"/>
                  </a:moveTo>
                  <a:lnTo>
                    <a:pt x="20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close/>
                  <a:moveTo>
                    <a:pt x="12" y="20"/>
                  </a:moveTo>
                  <a:lnTo>
                    <a:pt x="12" y="20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20"/>
                  </a:lnTo>
                  <a:lnTo>
                    <a:pt x="12" y="20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99"/>
            <p:cNvSpPr>
              <a:spLocks/>
            </p:cNvSpPr>
            <p:nvPr/>
          </p:nvSpPr>
          <p:spPr bwMode="auto">
            <a:xfrm>
              <a:off x="4814888" y="4090988"/>
              <a:ext cx="60325" cy="63500"/>
            </a:xfrm>
            <a:custGeom>
              <a:avLst/>
              <a:gdLst>
                <a:gd name="T0" fmla="*/ 38 w 38"/>
                <a:gd name="T1" fmla="*/ 40 h 40"/>
                <a:gd name="T2" fmla="*/ 26 w 38"/>
                <a:gd name="T3" fmla="*/ 40 h 40"/>
                <a:gd name="T4" fmla="*/ 26 w 38"/>
                <a:gd name="T5" fmla="*/ 18 h 40"/>
                <a:gd name="T6" fmla="*/ 26 w 38"/>
                <a:gd name="T7" fmla="*/ 18 h 40"/>
                <a:gd name="T8" fmla="*/ 24 w 38"/>
                <a:gd name="T9" fmla="*/ 12 h 40"/>
                <a:gd name="T10" fmla="*/ 24 w 38"/>
                <a:gd name="T11" fmla="*/ 12 h 40"/>
                <a:gd name="T12" fmla="*/ 20 w 38"/>
                <a:gd name="T13" fmla="*/ 12 h 40"/>
                <a:gd name="T14" fmla="*/ 20 w 38"/>
                <a:gd name="T15" fmla="*/ 12 h 40"/>
                <a:gd name="T16" fmla="*/ 18 w 38"/>
                <a:gd name="T17" fmla="*/ 12 h 40"/>
                <a:gd name="T18" fmla="*/ 18 w 38"/>
                <a:gd name="T19" fmla="*/ 12 h 40"/>
                <a:gd name="T20" fmla="*/ 16 w 38"/>
                <a:gd name="T21" fmla="*/ 14 h 40"/>
                <a:gd name="T22" fmla="*/ 16 w 38"/>
                <a:gd name="T23" fmla="*/ 14 h 40"/>
                <a:gd name="T24" fmla="*/ 14 w 38"/>
                <a:gd name="T25" fmla="*/ 16 h 40"/>
                <a:gd name="T26" fmla="*/ 14 w 38"/>
                <a:gd name="T27" fmla="*/ 16 h 40"/>
                <a:gd name="T28" fmla="*/ 12 w 38"/>
                <a:gd name="T29" fmla="*/ 18 h 40"/>
                <a:gd name="T30" fmla="*/ 12 w 38"/>
                <a:gd name="T31" fmla="*/ 40 h 40"/>
                <a:gd name="T32" fmla="*/ 0 w 38"/>
                <a:gd name="T33" fmla="*/ 40 h 40"/>
                <a:gd name="T34" fmla="*/ 0 w 38"/>
                <a:gd name="T35" fmla="*/ 2 h 40"/>
                <a:gd name="T36" fmla="*/ 12 w 38"/>
                <a:gd name="T37" fmla="*/ 2 h 40"/>
                <a:gd name="T38" fmla="*/ 12 w 38"/>
                <a:gd name="T39" fmla="*/ 8 h 40"/>
                <a:gd name="T40" fmla="*/ 12 w 38"/>
                <a:gd name="T41" fmla="*/ 8 h 40"/>
                <a:gd name="T42" fmla="*/ 18 w 38"/>
                <a:gd name="T43" fmla="*/ 2 h 40"/>
                <a:gd name="T44" fmla="*/ 18 w 38"/>
                <a:gd name="T45" fmla="*/ 2 h 40"/>
                <a:gd name="T46" fmla="*/ 26 w 38"/>
                <a:gd name="T47" fmla="*/ 0 h 40"/>
                <a:gd name="T48" fmla="*/ 26 w 38"/>
                <a:gd name="T49" fmla="*/ 0 h 40"/>
                <a:gd name="T50" fmla="*/ 32 w 38"/>
                <a:gd name="T51" fmla="*/ 2 h 40"/>
                <a:gd name="T52" fmla="*/ 32 w 38"/>
                <a:gd name="T53" fmla="*/ 2 h 40"/>
                <a:gd name="T54" fmla="*/ 36 w 38"/>
                <a:gd name="T55" fmla="*/ 6 h 40"/>
                <a:gd name="T56" fmla="*/ 36 w 38"/>
                <a:gd name="T57" fmla="*/ 6 h 40"/>
                <a:gd name="T58" fmla="*/ 38 w 38"/>
                <a:gd name="T59" fmla="*/ 10 h 40"/>
                <a:gd name="T60" fmla="*/ 38 w 38"/>
                <a:gd name="T61" fmla="*/ 10 h 40"/>
                <a:gd name="T62" fmla="*/ 38 w 38"/>
                <a:gd name="T63" fmla="*/ 16 h 40"/>
                <a:gd name="T64" fmla="*/ 38 w 38"/>
                <a:gd name="T65" fmla="*/ 40 h 40"/>
                <a:gd name="T66" fmla="*/ 38 w 38"/>
                <a:gd name="T6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26" y="4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40"/>
                  </a:lnTo>
                  <a:lnTo>
                    <a:pt x="0" y="40"/>
                  </a:lnTo>
                  <a:lnTo>
                    <a:pt x="0" y="2"/>
                  </a:lnTo>
                  <a:lnTo>
                    <a:pt x="12" y="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6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00"/>
            <p:cNvSpPr>
              <a:spLocks noEditPoints="1"/>
            </p:cNvSpPr>
            <p:nvPr/>
          </p:nvSpPr>
          <p:spPr bwMode="auto">
            <a:xfrm>
              <a:off x="5237163" y="3621088"/>
              <a:ext cx="104775" cy="123825"/>
            </a:xfrm>
            <a:custGeom>
              <a:avLst/>
              <a:gdLst>
                <a:gd name="T0" fmla="*/ 66 w 66"/>
                <a:gd name="T1" fmla="*/ 38 h 78"/>
                <a:gd name="T2" fmla="*/ 64 w 66"/>
                <a:gd name="T3" fmla="*/ 54 h 78"/>
                <a:gd name="T4" fmla="*/ 60 w 66"/>
                <a:gd name="T5" fmla="*/ 60 h 78"/>
                <a:gd name="T6" fmla="*/ 56 w 66"/>
                <a:gd name="T7" fmla="*/ 66 h 78"/>
                <a:gd name="T8" fmla="*/ 46 w 66"/>
                <a:gd name="T9" fmla="*/ 74 h 78"/>
                <a:gd name="T10" fmla="*/ 40 w 66"/>
                <a:gd name="T11" fmla="*/ 76 h 78"/>
                <a:gd name="T12" fmla="*/ 34 w 66"/>
                <a:gd name="T13" fmla="*/ 78 h 78"/>
                <a:gd name="T14" fmla="*/ 20 w 66"/>
                <a:gd name="T15" fmla="*/ 74 h 78"/>
                <a:gd name="T16" fmla="*/ 14 w 66"/>
                <a:gd name="T17" fmla="*/ 70 h 78"/>
                <a:gd name="T18" fmla="*/ 10 w 66"/>
                <a:gd name="T19" fmla="*/ 66 h 78"/>
                <a:gd name="T20" fmla="*/ 2 w 66"/>
                <a:gd name="T21" fmla="*/ 54 h 78"/>
                <a:gd name="T22" fmla="*/ 0 w 66"/>
                <a:gd name="T23" fmla="*/ 46 h 78"/>
                <a:gd name="T24" fmla="*/ 0 w 66"/>
                <a:gd name="T25" fmla="*/ 38 h 78"/>
                <a:gd name="T26" fmla="*/ 2 w 66"/>
                <a:gd name="T27" fmla="*/ 24 h 78"/>
                <a:gd name="T28" fmla="*/ 6 w 66"/>
                <a:gd name="T29" fmla="*/ 16 h 78"/>
                <a:gd name="T30" fmla="*/ 10 w 66"/>
                <a:gd name="T31" fmla="*/ 10 h 78"/>
                <a:gd name="T32" fmla="*/ 20 w 66"/>
                <a:gd name="T33" fmla="*/ 2 h 78"/>
                <a:gd name="T34" fmla="*/ 26 w 66"/>
                <a:gd name="T35" fmla="*/ 0 h 78"/>
                <a:gd name="T36" fmla="*/ 34 w 66"/>
                <a:gd name="T37" fmla="*/ 0 h 78"/>
                <a:gd name="T38" fmla="*/ 46 w 66"/>
                <a:gd name="T39" fmla="*/ 2 h 78"/>
                <a:gd name="T40" fmla="*/ 52 w 66"/>
                <a:gd name="T41" fmla="*/ 6 h 78"/>
                <a:gd name="T42" fmla="*/ 56 w 66"/>
                <a:gd name="T43" fmla="*/ 10 h 78"/>
                <a:gd name="T44" fmla="*/ 64 w 66"/>
                <a:gd name="T45" fmla="*/ 24 h 78"/>
                <a:gd name="T46" fmla="*/ 66 w 66"/>
                <a:gd name="T47" fmla="*/ 30 h 78"/>
                <a:gd name="T48" fmla="*/ 66 w 66"/>
                <a:gd name="T49" fmla="*/ 38 h 78"/>
                <a:gd name="T50" fmla="*/ 46 w 66"/>
                <a:gd name="T51" fmla="*/ 38 h 78"/>
                <a:gd name="T52" fmla="*/ 42 w 66"/>
                <a:gd name="T53" fmla="*/ 24 h 78"/>
                <a:gd name="T54" fmla="*/ 38 w 66"/>
                <a:gd name="T55" fmla="*/ 20 h 78"/>
                <a:gd name="T56" fmla="*/ 34 w 66"/>
                <a:gd name="T57" fmla="*/ 18 h 78"/>
                <a:gd name="T58" fmla="*/ 24 w 66"/>
                <a:gd name="T59" fmla="*/ 24 h 78"/>
                <a:gd name="T60" fmla="*/ 22 w 66"/>
                <a:gd name="T61" fmla="*/ 30 h 78"/>
                <a:gd name="T62" fmla="*/ 20 w 66"/>
                <a:gd name="T63" fmla="*/ 38 h 78"/>
                <a:gd name="T64" fmla="*/ 24 w 66"/>
                <a:gd name="T65" fmla="*/ 54 h 78"/>
                <a:gd name="T66" fmla="*/ 28 w 66"/>
                <a:gd name="T67" fmla="*/ 58 h 78"/>
                <a:gd name="T68" fmla="*/ 34 w 66"/>
                <a:gd name="T69" fmla="*/ 58 h 78"/>
                <a:gd name="T70" fmla="*/ 42 w 66"/>
                <a:gd name="T71" fmla="*/ 54 h 78"/>
                <a:gd name="T72" fmla="*/ 44 w 66"/>
                <a:gd name="T73" fmla="*/ 46 h 78"/>
                <a:gd name="T74" fmla="*/ 46 w 66"/>
                <a:gd name="T75" fmla="*/ 3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78">
                  <a:moveTo>
                    <a:pt x="66" y="38"/>
                  </a:moveTo>
                  <a:lnTo>
                    <a:pt x="66" y="38"/>
                  </a:lnTo>
                  <a:lnTo>
                    <a:pt x="66" y="46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0" y="60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2" y="70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0" y="76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26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14" y="70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6" y="60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52" y="6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60" y="1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30"/>
                  </a:lnTo>
                  <a:lnTo>
                    <a:pt x="66" y="38"/>
                  </a:lnTo>
                  <a:lnTo>
                    <a:pt x="66" y="38"/>
                  </a:lnTo>
                  <a:close/>
                  <a:moveTo>
                    <a:pt x="46" y="38"/>
                  </a:moveTo>
                  <a:lnTo>
                    <a:pt x="46" y="38"/>
                  </a:lnTo>
                  <a:lnTo>
                    <a:pt x="44" y="30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0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46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8" y="58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4" y="46"/>
                  </a:lnTo>
                  <a:lnTo>
                    <a:pt x="46" y="38"/>
                  </a:lnTo>
                  <a:lnTo>
                    <a:pt x="46" y="38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01"/>
            <p:cNvSpPr>
              <a:spLocks/>
            </p:cNvSpPr>
            <p:nvPr/>
          </p:nvSpPr>
          <p:spPr bwMode="auto">
            <a:xfrm>
              <a:off x="5360988" y="3624263"/>
              <a:ext cx="98425" cy="117475"/>
            </a:xfrm>
            <a:custGeom>
              <a:avLst/>
              <a:gdLst>
                <a:gd name="T0" fmla="*/ 0 w 62"/>
                <a:gd name="T1" fmla="*/ 74 h 74"/>
                <a:gd name="T2" fmla="*/ 0 w 62"/>
                <a:gd name="T3" fmla="*/ 74 h 74"/>
                <a:gd name="T4" fmla="*/ 0 w 62"/>
                <a:gd name="T5" fmla="*/ 64 h 74"/>
                <a:gd name="T6" fmla="*/ 0 w 62"/>
                <a:gd name="T7" fmla="*/ 64 h 74"/>
                <a:gd name="T8" fmla="*/ 4 w 62"/>
                <a:gd name="T9" fmla="*/ 54 h 74"/>
                <a:gd name="T10" fmla="*/ 4 w 62"/>
                <a:gd name="T11" fmla="*/ 54 h 74"/>
                <a:gd name="T12" fmla="*/ 10 w 62"/>
                <a:gd name="T13" fmla="*/ 48 h 74"/>
                <a:gd name="T14" fmla="*/ 10 w 62"/>
                <a:gd name="T15" fmla="*/ 48 h 74"/>
                <a:gd name="T16" fmla="*/ 18 w 62"/>
                <a:gd name="T17" fmla="*/ 40 h 74"/>
                <a:gd name="T18" fmla="*/ 18 w 62"/>
                <a:gd name="T19" fmla="*/ 40 h 74"/>
                <a:gd name="T20" fmla="*/ 28 w 62"/>
                <a:gd name="T21" fmla="*/ 36 h 74"/>
                <a:gd name="T22" fmla="*/ 28 w 62"/>
                <a:gd name="T23" fmla="*/ 36 h 74"/>
                <a:gd name="T24" fmla="*/ 34 w 62"/>
                <a:gd name="T25" fmla="*/ 32 h 74"/>
                <a:gd name="T26" fmla="*/ 34 w 62"/>
                <a:gd name="T27" fmla="*/ 32 h 74"/>
                <a:gd name="T28" fmla="*/ 38 w 62"/>
                <a:gd name="T29" fmla="*/ 28 h 74"/>
                <a:gd name="T30" fmla="*/ 38 w 62"/>
                <a:gd name="T31" fmla="*/ 28 h 74"/>
                <a:gd name="T32" fmla="*/ 40 w 62"/>
                <a:gd name="T33" fmla="*/ 26 h 74"/>
                <a:gd name="T34" fmla="*/ 40 w 62"/>
                <a:gd name="T35" fmla="*/ 26 h 74"/>
                <a:gd name="T36" fmla="*/ 38 w 62"/>
                <a:gd name="T37" fmla="*/ 22 h 74"/>
                <a:gd name="T38" fmla="*/ 36 w 62"/>
                <a:gd name="T39" fmla="*/ 20 h 74"/>
                <a:gd name="T40" fmla="*/ 36 w 62"/>
                <a:gd name="T41" fmla="*/ 20 h 74"/>
                <a:gd name="T42" fmla="*/ 34 w 62"/>
                <a:gd name="T43" fmla="*/ 18 h 74"/>
                <a:gd name="T44" fmla="*/ 30 w 62"/>
                <a:gd name="T45" fmla="*/ 18 h 74"/>
                <a:gd name="T46" fmla="*/ 30 w 62"/>
                <a:gd name="T47" fmla="*/ 18 h 74"/>
                <a:gd name="T48" fmla="*/ 24 w 62"/>
                <a:gd name="T49" fmla="*/ 18 h 74"/>
                <a:gd name="T50" fmla="*/ 20 w 62"/>
                <a:gd name="T51" fmla="*/ 20 h 74"/>
                <a:gd name="T52" fmla="*/ 20 w 62"/>
                <a:gd name="T53" fmla="*/ 20 h 74"/>
                <a:gd name="T54" fmla="*/ 12 w 62"/>
                <a:gd name="T55" fmla="*/ 28 h 74"/>
                <a:gd name="T56" fmla="*/ 0 w 62"/>
                <a:gd name="T57" fmla="*/ 12 h 74"/>
                <a:gd name="T58" fmla="*/ 0 w 62"/>
                <a:gd name="T59" fmla="*/ 12 h 74"/>
                <a:gd name="T60" fmla="*/ 4 w 62"/>
                <a:gd name="T61" fmla="*/ 8 h 74"/>
                <a:gd name="T62" fmla="*/ 4 w 62"/>
                <a:gd name="T63" fmla="*/ 8 h 74"/>
                <a:gd name="T64" fmla="*/ 12 w 62"/>
                <a:gd name="T65" fmla="*/ 4 h 74"/>
                <a:gd name="T66" fmla="*/ 12 w 62"/>
                <a:gd name="T67" fmla="*/ 4 h 74"/>
                <a:gd name="T68" fmla="*/ 22 w 62"/>
                <a:gd name="T69" fmla="*/ 0 h 74"/>
                <a:gd name="T70" fmla="*/ 22 w 62"/>
                <a:gd name="T71" fmla="*/ 0 h 74"/>
                <a:gd name="T72" fmla="*/ 32 w 62"/>
                <a:gd name="T73" fmla="*/ 0 h 74"/>
                <a:gd name="T74" fmla="*/ 32 w 62"/>
                <a:gd name="T75" fmla="*/ 0 h 74"/>
                <a:gd name="T76" fmla="*/ 46 w 62"/>
                <a:gd name="T77" fmla="*/ 2 h 74"/>
                <a:gd name="T78" fmla="*/ 54 w 62"/>
                <a:gd name="T79" fmla="*/ 6 h 74"/>
                <a:gd name="T80" fmla="*/ 54 w 62"/>
                <a:gd name="T81" fmla="*/ 6 h 74"/>
                <a:gd name="T82" fmla="*/ 60 w 62"/>
                <a:gd name="T83" fmla="*/ 12 h 74"/>
                <a:gd name="T84" fmla="*/ 62 w 62"/>
                <a:gd name="T85" fmla="*/ 22 h 74"/>
                <a:gd name="T86" fmla="*/ 62 w 62"/>
                <a:gd name="T87" fmla="*/ 22 h 74"/>
                <a:gd name="T88" fmla="*/ 60 w 62"/>
                <a:gd name="T89" fmla="*/ 30 h 74"/>
                <a:gd name="T90" fmla="*/ 60 w 62"/>
                <a:gd name="T91" fmla="*/ 30 h 74"/>
                <a:gd name="T92" fmla="*/ 56 w 62"/>
                <a:gd name="T93" fmla="*/ 36 h 74"/>
                <a:gd name="T94" fmla="*/ 56 w 62"/>
                <a:gd name="T95" fmla="*/ 36 h 74"/>
                <a:gd name="T96" fmla="*/ 52 w 62"/>
                <a:gd name="T97" fmla="*/ 40 h 74"/>
                <a:gd name="T98" fmla="*/ 52 w 62"/>
                <a:gd name="T99" fmla="*/ 40 h 74"/>
                <a:gd name="T100" fmla="*/ 46 w 62"/>
                <a:gd name="T101" fmla="*/ 44 h 74"/>
                <a:gd name="T102" fmla="*/ 46 w 62"/>
                <a:gd name="T103" fmla="*/ 44 h 74"/>
                <a:gd name="T104" fmla="*/ 42 w 62"/>
                <a:gd name="T105" fmla="*/ 46 h 74"/>
                <a:gd name="T106" fmla="*/ 42 w 62"/>
                <a:gd name="T107" fmla="*/ 46 h 74"/>
                <a:gd name="T108" fmla="*/ 36 w 62"/>
                <a:gd name="T109" fmla="*/ 50 h 74"/>
                <a:gd name="T110" fmla="*/ 36 w 62"/>
                <a:gd name="T111" fmla="*/ 50 h 74"/>
                <a:gd name="T112" fmla="*/ 32 w 62"/>
                <a:gd name="T113" fmla="*/ 52 h 74"/>
                <a:gd name="T114" fmla="*/ 32 w 62"/>
                <a:gd name="T115" fmla="*/ 52 h 74"/>
                <a:gd name="T116" fmla="*/ 28 w 62"/>
                <a:gd name="T117" fmla="*/ 56 h 74"/>
                <a:gd name="T118" fmla="*/ 62 w 62"/>
                <a:gd name="T119" fmla="*/ 56 h 74"/>
                <a:gd name="T120" fmla="*/ 62 w 62"/>
                <a:gd name="T121" fmla="*/ 74 h 74"/>
                <a:gd name="T122" fmla="*/ 0 w 62"/>
                <a:gd name="T123" fmla="*/ 74 h 74"/>
                <a:gd name="T124" fmla="*/ 0 w 62"/>
                <a:gd name="T12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" h="74">
                  <a:moveTo>
                    <a:pt x="0" y="74"/>
                  </a:moveTo>
                  <a:lnTo>
                    <a:pt x="0" y="7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38" y="22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4" y="18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2" y="2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8"/>
                  </a:lnTo>
                  <a:lnTo>
                    <a:pt x="4" y="8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6" y="2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60" y="12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56" y="36"/>
                  </a:lnTo>
                  <a:lnTo>
                    <a:pt x="56" y="36"/>
                  </a:lnTo>
                  <a:lnTo>
                    <a:pt x="52" y="40"/>
                  </a:lnTo>
                  <a:lnTo>
                    <a:pt x="52" y="40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28" y="56"/>
                  </a:lnTo>
                  <a:lnTo>
                    <a:pt x="62" y="56"/>
                  </a:lnTo>
                  <a:lnTo>
                    <a:pt x="62" y="74"/>
                  </a:lnTo>
                  <a:lnTo>
                    <a:pt x="0" y="74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02"/>
            <p:cNvSpPr>
              <a:spLocks noEditPoints="1"/>
            </p:cNvSpPr>
            <p:nvPr/>
          </p:nvSpPr>
          <p:spPr bwMode="auto">
            <a:xfrm>
              <a:off x="5160963" y="3449638"/>
              <a:ext cx="85725" cy="82550"/>
            </a:xfrm>
            <a:custGeom>
              <a:avLst/>
              <a:gdLst>
                <a:gd name="T0" fmla="*/ 26 w 54"/>
                <a:gd name="T1" fmla="*/ 52 h 52"/>
                <a:gd name="T2" fmla="*/ 16 w 54"/>
                <a:gd name="T3" fmla="*/ 50 h 52"/>
                <a:gd name="T4" fmla="*/ 8 w 54"/>
                <a:gd name="T5" fmla="*/ 44 h 52"/>
                <a:gd name="T6" fmla="*/ 2 w 54"/>
                <a:gd name="T7" fmla="*/ 36 h 52"/>
                <a:gd name="T8" fmla="*/ 0 w 54"/>
                <a:gd name="T9" fmla="*/ 26 h 52"/>
                <a:gd name="T10" fmla="*/ 2 w 54"/>
                <a:gd name="T11" fmla="*/ 16 h 52"/>
                <a:gd name="T12" fmla="*/ 8 w 54"/>
                <a:gd name="T13" fmla="*/ 8 h 52"/>
                <a:gd name="T14" fmla="*/ 16 w 54"/>
                <a:gd name="T15" fmla="*/ 2 h 52"/>
                <a:gd name="T16" fmla="*/ 28 w 54"/>
                <a:gd name="T17" fmla="*/ 0 h 52"/>
                <a:gd name="T18" fmla="*/ 32 w 54"/>
                <a:gd name="T19" fmla="*/ 0 h 52"/>
                <a:gd name="T20" fmla="*/ 38 w 54"/>
                <a:gd name="T21" fmla="*/ 2 h 52"/>
                <a:gd name="T22" fmla="*/ 46 w 54"/>
                <a:gd name="T23" fmla="*/ 8 h 52"/>
                <a:gd name="T24" fmla="*/ 52 w 54"/>
                <a:gd name="T25" fmla="*/ 16 h 52"/>
                <a:gd name="T26" fmla="*/ 54 w 54"/>
                <a:gd name="T27" fmla="*/ 26 h 52"/>
                <a:gd name="T28" fmla="*/ 52 w 54"/>
                <a:gd name="T29" fmla="*/ 36 h 52"/>
                <a:gd name="T30" fmla="*/ 46 w 54"/>
                <a:gd name="T31" fmla="*/ 44 h 52"/>
                <a:gd name="T32" fmla="*/ 38 w 54"/>
                <a:gd name="T33" fmla="*/ 50 h 52"/>
                <a:gd name="T34" fmla="*/ 26 w 54"/>
                <a:gd name="T35" fmla="*/ 52 h 52"/>
                <a:gd name="T36" fmla="*/ 14 w 54"/>
                <a:gd name="T37" fmla="*/ 26 h 52"/>
                <a:gd name="T38" fmla="*/ 14 w 54"/>
                <a:gd name="T39" fmla="*/ 32 h 52"/>
                <a:gd name="T40" fmla="*/ 16 w 54"/>
                <a:gd name="T41" fmla="*/ 36 h 52"/>
                <a:gd name="T42" fmla="*/ 22 w 54"/>
                <a:gd name="T43" fmla="*/ 40 h 52"/>
                <a:gd name="T44" fmla="*/ 26 w 54"/>
                <a:gd name="T45" fmla="*/ 42 h 52"/>
                <a:gd name="T46" fmla="*/ 34 w 54"/>
                <a:gd name="T47" fmla="*/ 40 h 52"/>
                <a:gd name="T48" fmla="*/ 38 w 54"/>
                <a:gd name="T49" fmla="*/ 36 h 52"/>
                <a:gd name="T50" fmla="*/ 40 w 54"/>
                <a:gd name="T51" fmla="*/ 32 h 52"/>
                <a:gd name="T52" fmla="*/ 40 w 54"/>
                <a:gd name="T53" fmla="*/ 26 h 52"/>
                <a:gd name="T54" fmla="*/ 40 w 54"/>
                <a:gd name="T55" fmla="*/ 20 h 52"/>
                <a:gd name="T56" fmla="*/ 38 w 54"/>
                <a:gd name="T57" fmla="*/ 14 h 52"/>
                <a:gd name="T58" fmla="*/ 32 w 54"/>
                <a:gd name="T59" fmla="*/ 12 h 52"/>
                <a:gd name="T60" fmla="*/ 26 w 54"/>
                <a:gd name="T61" fmla="*/ 10 h 52"/>
                <a:gd name="T62" fmla="*/ 20 w 54"/>
                <a:gd name="T63" fmla="*/ 12 h 52"/>
                <a:gd name="T64" fmla="*/ 16 w 54"/>
                <a:gd name="T65" fmla="*/ 14 h 52"/>
                <a:gd name="T66" fmla="*/ 14 w 54"/>
                <a:gd name="T67" fmla="*/ 20 h 52"/>
                <a:gd name="T68" fmla="*/ 14 w 54"/>
                <a:gd name="T6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" h="52">
                  <a:moveTo>
                    <a:pt x="26" y="52"/>
                  </a:moveTo>
                  <a:lnTo>
                    <a:pt x="26" y="52"/>
                  </a:lnTo>
                  <a:lnTo>
                    <a:pt x="22" y="52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26" y="52"/>
                  </a:lnTo>
                  <a:lnTo>
                    <a:pt x="26" y="52"/>
                  </a:lnTo>
                  <a:close/>
                  <a:moveTo>
                    <a:pt x="14" y="26"/>
                  </a:moveTo>
                  <a:lnTo>
                    <a:pt x="14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03"/>
            <p:cNvSpPr>
              <a:spLocks noEditPoints="1"/>
            </p:cNvSpPr>
            <p:nvPr/>
          </p:nvSpPr>
          <p:spPr bwMode="auto">
            <a:xfrm>
              <a:off x="5256213" y="3468688"/>
              <a:ext cx="63500" cy="88900"/>
            </a:xfrm>
            <a:custGeom>
              <a:avLst/>
              <a:gdLst>
                <a:gd name="T0" fmla="*/ 24 w 40"/>
                <a:gd name="T1" fmla="*/ 40 h 56"/>
                <a:gd name="T2" fmla="*/ 24 w 40"/>
                <a:gd name="T3" fmla="*/ 40 h 56"/>
                <a:gd name="T4" fmla="*/ 16 w 40"/>
                <a:gd name="T5" fmla="*/ 38 h 56"/>
                <a:gd name="T6" fmla="*/ 16 w 40"/>
                <a:gd name="T7" fmla="*/ 38 h 56"/>
                <a:gd name="T8" fmla="*/ 10 w 40"/>
                <a:gd name="T9" fmla="*/ 34 h 56"/>
                <a:gd name="T10" fmla="*/ 10 w 40"/>
                <a:gd name="T11" fmla="*/ 56 h 56"/>
                <a:gd name="T12" fmla="*/ 0 w 40"/>
                <a:gd name="T13" fmla="*/ 56 h 56"/>
                <a:gd name="T14" fmla="*/ 0 w 40"/>
                <a:gd name="T15" fmla="*/ 2 h 56"/>
                <a:gd name="T16" fmla="*/ 10 w 40"/>
                <a:gd name="T17" fmla="*/ 2 h 56"/>
                <a:gd name="T18" fmla="*/ 10 w 40"/>
                <a:gd name="T19" fmla="*/ 8 h 56"/>
                <a:gd name="T20" fmla="*/ 10 w 40"/>
                <a:gd name="T21" fmla="*/ 8 h 56"/>
                <a:gd name="T22" fmla="*/ 14 w 40"/>
                <a:gd name="T23" fmla="*/ 2 h 56"/>
                <a:gd name="T24" fmla="*/ 14 w 40"/>
                <a:gd name="T25" fmla="*/ 2 h 56"/>
                <a:gd name="T26" fmla="*/ 22 w 40"/>
                <a:gd name="T27" fmla="*/ 0 h 56"/>
                <a:gd name="T28" fmla="*/ 22 w 40"/>
                <a:gd name="T29" fmla="*/ 0 h 56"/>
                <a:gd name="T30" fmla="*/ 30 w 40"/>
                <a:gd name="T31" fmla="*/ 2 h 56"/>
                <a:gd name="T32" fmla="*/ 30 w 40"/>
                <a:gd name="T33" fmla="*/ 2 h 56"/>
                <a:gd name="T34" fmla="*/ 36 w 40"/>
                <a:gd name="T35" fmla="*/ 6 h 56"/>
                <a:gd name="T36" fmla="*/ 36 w 40"/>
                <a:gd name="T37" fmla="*/ 6 h 56"/>
                <a:gd name="T38" fmla="*/ 40 w 40"/>
                <a:gd name="T39" fmla="*/ 12 h 56"/>
                <a:gd name="T40" fmla="*/ 40 w 40"/>
                <a:gd name="T41" fmla="*/ 12 h 56"/>
                <a:gd name="T42" fmla="*/ 40 w 40"/>
                <a:gd name="T43" fmla="*/ 20 h 56"/>
                <a:gd name="T44" fmla="*/ 40 w 40"/>
                <a:gd name="T45" fmla="*/ 20 h 56"/>
                <a:gd name="T46" fmla="*/ 40 w 40"/>
                <a:gd name="T47" fmla="*/ 28 h 56"/>
                <a:gd name="T48" fmla="*/ 40 w 40"/>
                <a:gd name="T49" fmla="*/ 28 h 56"/>
                <a:gd name="T50" fmla="*/ 36 w 40"/>
                <a:gd name="T51" fmla="*/ 34 h 56"/>
                <a:gd name="T52" fmla="*/ 36 w 40"/>
                <a:gd name="T53" fmla="*/ 34 h 56"/>
                <a:gd name="T54" fmla="*/ 30 w 40"/>
                <a:gd name="T55" fmla="*/ 40 h 56"/>
                <a:gd name="T56" fmla="*/ 30 w 40"/>
                <a:gd name="T57" fmla="*/ 40 h 56"/>
                <a:gd name="T58" fmla="*/ 24 w 40"/>
                <a:gd name="T59" fmla="*/ 40 h 56"/>
                <a:gd name="T60" fmla="*/ 24 w 40"/>
                <a:gd name="T61" fmla="*/ 40 h 56"/>
                <a:gd name="T62" fmla="*/ 20 w 40"/>
                <a:gd name="T63" fmla="*/ 30 h 56"/>
                <a:gd name="T64" fmla="*/ 20 w 40"/>
                <a:gd name="T65" fmla="*/ 30 h 56"/>
                <a:gd name="T66" fmla="*/ 24 w 40"/>
                <a:gd name="T67" fmla="*/ 30 h 56"/>
                <a:gd name="T68" fmla="*/ 24 w 40"/>
                <a:gd name="T69" fmla="*/ 30 h 56"/>
                <a:gd name="T70" fmla="*/ 26 w 40"/>
                <a:gd name="T71" fmla="*/ 28 h 56"/>
                <a:gd name="T72" fmla="*/ 26 w 40"/>
                <a:gd name="T73" fmla="*/ 28 h 56"/>
                <a:gd name="T74" fmla="*/ 28 w 40"/>
                <a:gd name="T75" fmla="*/ 24 h 56"/>
                <a:gd name="T76" fmla="*/ 28 w 40"/>
                <a:gd name="T77" fmla="*/ 24 h 56"/>
                <a:gd name="T78" fmla="*/ 28 w 40"/>
                <a:gd name="T79" fmla="*/ 20 h 56"/>
                <a:gd name="T80" fmla="*/ 28 w 40"/>
                <a:gd name="T81" fmla="*/ 20 h 56"/>
                <a:gd name="T82" fmla="*/ 28 w 40"/>
                <a:gd name="T83" fmla="*/ 16 h 56"/>
                <a:gd name="T84" fmla="*/ 28 w 40"/>
                <a:gd name="T85" fmla="*/ 16 h 56"/>
                <a:gd name="T86" fmla="*/ 26 w 40"/>
                <a:gd name="T87" fmla="*/ 14 h 56"/>
                <a:gd name="T88" fmla="*/ 26 w 40"/>
                <a:gd name="T89" fmla="*/ 14 h 56"/>
                <a:gd name="T90" fmla="*/ 22 w 40"/>
                <a:gd name="T91" fmla="*/ 12 h 56"/>
                <a:gd name="T92" fmla="*/ 22 w 40"/>
                <a:gd name="T93" fmla="*/ 12 h 56"/>
                <a:gd name="T94" fmla="*/ 20 w 40"/>
                <a:gd name="T95" fmla="*/ 10 h 56"/>
                <a:gd name="T96" fmla="*/ 20 w 40"/>
                <a:gd name="T97" fmla="*/ 10 h 56"/>
                <a:gd name="T98" fmla="*/ 14 w 40"/>
                <a:gd name="T99" fmla="*/ 12 h 56"/>
                <a:gd name="T100" fmla="*/ 14 w 40"/>
                <a:gd name="T101" fmla="*/ 12 h 56"/>
                <a:gd name="T102" fmla="*/ 10 w 40"/>
                <a:gd name="T103" fmla="*/ 16 h 56"/>
                <a:gd name="T104" fmla="*/ 10 w 40"/>
                <a:gd name="T105" fmla="*/ 24 h 56"/>
                <a:gd name="T106" fmla="*/ 10 w 40"/>
                <a:gd name="T107" fmla="*/ 24 h 56"/>
                <a:gd name="T108" fmla="*/ 14 w 40"/>
                <a:gd name="T109" fmla="*/ 28 h 56"/>
                <a:gd name="T110" fmla="*/ 14 w 40"/>
                <a:gd name="T111" fmla="*/ 28 h 56"/>
                <a:gd name="T112" fmla="*/ 20 w 40"/>
                <a:gd name="T113" fmla="*/ 30 h 56"/>
                <a:gd name="T114" fmla="*/ 20 w 40"/>
                <a:gd name="T115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" h="56">
                  <a:moveTo>
                    <a:pt x="24" y="40"/>
                  </a:moveTo>
                  <a:lnTo>
                    <a:pt x="24" y="4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0" y="34"/>
                  </a:lnTo>
                  <a:lnTo>
                    <a:pt x="10" y="56"/>
                  </a:lnTo>
                  <a:lnTo>
                    <a:pt x="0" y="56"/>
                  </a:lnTo>
                  <a:lnTo>
                    <a:pt x="0" y="2"/>
                  </a:lnTo>
                  <a:lnTo>
                    <a:pt x="10" y="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4" y="40"/>
                  </a:lnTo>
                  <a:lnTo>
                    <a:pt x="24" y="40"/>
                  </a:lnTo>
                  <a:close/>
                  <a:moveTo>
                    <a:pt x="20" y="30"/>
                  </a:moveTo>
                  <a:lnTo>
                    <a:pt x="20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6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0" y="30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4"/>
            <p:cNvSpPr>
              <a:spLocks/>
            </p:cNvSpPr>
            <p:nvPr/>
          </p:nvSpPr>
          <p:spPr bwMode="auto">
            <a:xfrm>
              <a:off x="5326063" y="3449638"/>
              <a:ext cx="44450" cy="82550"/>
            </a:xfrm>
            <a:custGeom>
              <a:avLst/>
              <a:gdLst>
                <a:gd name="T0" fmla="*/ 28 w 28"/>
                <a:gd name="T1" fmla="*/ 50 h 52"/>
                <a:gd name="T2" fmla="*/ 28 w 28"/>
                <a:gd name="T3" fmla="*/ 50 h 52"/>
                <a:gd name="T4" fmla="*/ 22 w 28"/>
                <a:gd name="T5" fmla="*/ 52 h 52"/>
                <a:gd name="T6" fmla="*/ 22 w 28"/>
                <a:gd name="T7" fmla="*/ 52 h 52"/>
                <a:gd name="T8" fmla="*/ 16 w 28"/>
                <a:gd name="T9" fmla="*/ 52 h 52"/>
                <a:gd name="T10" fmla="*/ 16 w 28"/>
                <a:gd name="T11" fmla="*/ 52 h 52"/>
                <a:gd name="T12" fmla="*/ 10 w 28"/>
                <a:gd name="T13" fmla="*/ 52 h 52"/>
                <a:gd name="T14" fmla="*/ 10 w 28"/>
                <a:gd name="T15" fmla="*/ 52 h 52"/>
                <a:gd name="T16" fmla="*/ 8 w 28"/>
                <a:gd name="T17" fmla="*/ 50 h 52"/>
                <a:gd name="T18" fmla="*/ 8 w 28"/>
                <a:gd name="T19" fmla="*/ 50 h 52"/>
                <a:gd name="T20" fmla="*/ 6 w 28"/>
                <a:gd name="T21" fmla="*/ 48 h 52"/>
                <a:gd name="T22" fmla="*/ 6 w 28"/>
                <a:gd name="T23" fmla="*/ 48 h 52"/>
                <a:gd name="T24" fmla="*/ 4 w 28"/>
                <a:gd name="T25" fmla="*/ 42 h 52"/>
                <a:gd name="T26" fmla="*/ 4 w 28"/>
                <a:gd name="T27" fmla="*/ 22 h 52"/>
                <a:gd name="T28" fmla="*/ 0 w 28"/>
                <a:gd name="T29" fmla="*/ 22 h 52"/>
                <a:gd name="T30" fmla="*/ 0 w 28"/>
                <a:gd name="T31" fmla="*/ 14 h 52"/>
                <a:gd name="T32" fmla="*/ 4 w 28"/>
                <a:gd name="T33" fmla="*/ 14 h 52"/>
                <a:gd name="T34" fmla="*/ 4 w 28"/>
                <a:gd name="T35" fmla="*/ 0 h 52"/>
                <a:gd name="T36" fmla="*/ 16 w 28"/>
                <a:gd name="T37" fmla="*/ 0 h 52"/>
                <a:gd name="T38" fmla="*/ 16 w 28"/>
                <a:gd name="T39" fmla="*/ 14 h 52"/>
                <a:gd name="T40" fmla="*/ 24 w 28"/>
                <a:gd name="T41" fmla="*/ 14 h 52"/>
                <a:gd name="T42" fmla="*/ 24 w 28"/>
                <a:gd name="T43" fmla="*/ 22 h 52"/>
                <a:gd name="T44" fmla="*/ 16 w 28"/>
                <a:gd name="T45" fmla="*/ 22 h 52"/>
                <a:gd name="T46" fmla="*/ 16 w 28"/>
                <a:gd name="T47" fmla="*/ 38 h 52"/>
                <a:gd name="T48" fmla="*/ 16 w 28"/>
                <a:gd name="T49" fmla="*/ 38 h 52"/>
                <a:gd name="T50" fmla="*/ 18 w 28"/>
                <a:gd name="T51" fmla="*/ 42 h 52"/>
                <a:gd name="T52" fmla="*/ 18 w 28"/>
                <a:gd name="T53" fmla="*/ 42 h 52"/>
                <a:gd name="T54" fmla="*/ 20 w 28"/>
                <a:gd name="T55" fmla="*/ 42 h 52"/>
                <a:gd name="T56" fmla="*/ 20 w 28"/>
                <a:gd name="T57" fmla="*/ 42 h 52"/>
                <a:gd name="T58" fmla="*/ 22 w 28"/>
                <a:gd name="T59" fmla="*/ 42 h 52"/>
                <a:gd name="T60" fmla="*/ 22 w 28"/>
                <a:gd name="T61" fmla="*/ 42 h 52"/>
                <a:gd name="T62" fmla="*/ 24 w 28"/>
                <a:gd name="T63" fmla="*/ 40 h 52"/>
                <a:gd name="T64" fmla="*/ 28 w 28"/>
                <a:gd name="T65" fmla="*/ 50 h 52"/>
                <a:gd name="T66" fmla="*/ 28 w 28"/>
                <a:gd name="T6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" h="52">
                  <a:moveTo>
                    <a:pt x="28" y="50"/>
                  </a:moveTo>
                  <a:lnTo>
                    <a:pt x="28" y="50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4" y="4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0"/>
                  </a:lnTo>
                  <a:lnTo>
                    <a:pt x="16" y="0"/>
                  </a:lnTo>
                  <a:lnTo>
                    <a:pt x="16" y="14"/>
                  </a:lnTo>
                  <a:lnTo>
                    <a:pt x="24" y="14"/>
                  </a:lnTo>
                  <a:lnTo>
                    <a:pt x="24" y="22"/>
                  </a:lnTo>
                  <a:lnTo>
                    <a:pt x="16" y="22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4" y="40"/>
                  </a:lnTo>
                  <a:lnTo>
                    <a:pt x="28" y="50"/>
                  </a:lnTo>
                  <a:lnTo>
                    <a:pt x="28" y="50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05"/>
            <p:cNvSpPr>
              <a:spLocks noEditPoints="1"/>
            </p:cNvSpPr>
            <p:nvPr/>
          </p:nvSpPr>
          <p:spPr bwMode="auto">
            <a:xfrm>
              <a:off x="5376863" y="3446463"/>
              <a:ext cx="19050" cy="85725"/>
            </a:xfrm>
            <a:custGeom>
              <a:avLst/>
              <a:gdLst>
                <a:gd name="T0" fmla="*/ 0 w 12"/>
                <a:gd name="T1" fmla="*/ 54 h 54"/>
                <a:gd name="T2" fmla="*/ 0 w 12"/>
                <a:gd name="T3" fmla="*/ 16 h 54"/>
                <a:gd name="T4" fmla="*/ 12 w 12"/>
                <a:gd name="T5" fmla="*/ 16 h 54"/>
                <a:gd name="T6" fmla="*/ 12 w 12"/>
                <a:gd name="T7" fmla="*/ 54 h 54"/>
                <a:gd name="T8" fmla="*/ 0 w 12"/>
                <a:gd name="T9" fmla="*/ 54 h 54"/>
                <a:gd name="T10" fmla="*/ 0 w 12"/>
                <a:gd name="T11" fmla="*/ 54 h 54"/>
                <a:gd name="T12" fmla="*/ 0 w 12"/>
                <a:gd name="T13" fmla="*/ 10 h 54"/>
                <a:gd name="T14" fmla="*/ 0 w 12"/>
                <a:gd name="T15" fmla="*/ 0 h 54"/>
                <a:gd name="T16" fmla="*/ 12 w 12"/>
                <a:gd name="T17" fmla="*/ 0 h 54"/>
                <a:gd name="T18" fmla="*/ 12 w 12"/>
                <a:gd name="T19" fmla="*/ 10 h 54"/>
                <a:gd name="T20" fmla="*/ 0 w 12"/>
                <a:gd name="T21" fmla="*/ 10 h 54"/>
                <a:gd name="T22" fmla="*/ 0 w 12"/>
                <a:gd name="T23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4">
                  <a:moveTo>
                    <a:pt x="0" y="54"/>
                  </a:moveTo>
                  <a:lnTo>
                    <a:pt x="0" y="16"/>
                  </a:lnTo>
                  <a:lnTo>
                    <a:pt x="12" y="16"/>
                  </a:lnTo>
                  <a:lnTo>
                    <a:pt x="12" y="54"/>
                  </a:lnTo>
                  <a:lnTo>
                    <a:pt x="0" y="54"/>
                  </a:lnTo>
                  <a:lnTo>
                    <a:pt x="0" y="54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6"/>
            <p:cNvSpPr>
              <a:spLocks noEditPoints="1"/>
            </p:cNvSpPr>
            <p:nvPr/>
          </p:nvSpPr>
          <p:spPr bwMode="auto">
            <a:xfrm>
              <a:off x="5405438" y="3468688"/>
              <a:ext cx="63500" cy="63500"/>
            </a:xfrm>
            <a:custGeom>
              <a:avLst/>
              <a:gdLst>
                <a:gd name="T0" fmla="*/ 20 w 40"/>
                <a:gd name="T1" fmla="*/ 40 h 40"/>
                <a:gd name="T2" fmla="*/ 12 w 40"/>
                <a:gd name="T3" fmla="*/ 40 h 40"/>
                <a:gd name="T4" fmla="*/ 4 w 40"/>
                <a:gd name="T5" fmla="*/ 34 h 40"/>
                <a:gd name="T6" fmla="*/ 0 w 40"/>
                <a:gd name="T7" fmla="*/ 28 h 40"/>
                <a:gd name="T8" fmla="*/ 0 w 40"/>
                <a:gd name="T9" fmla="*/ 20 h 40"/>
                <a:gd name="T10" fmla="*/ 0 w 40"/>
                <a:gd name="T11" fmla="*/ 12 h 40"/>
                <a:gd name="T12" fmla="*/ 4 w 40"/>
                <a:gd name="T13" fmla="*/ 6 h 40"/>
                <a:gd name="T14" fmla="*/ 12 w 40"/>
                <a:gd name="T15" fmla="*/ 2 h 40"/>
                <a:gd name="T16" fmla="*/ 20 w 40"/>
                <a:gd name="T17" fmla="*/ 0 h 40"/>
                <a:gd name="T18" fmla="*/ 28 w 40"/>
                <a:gd name="T19" fmla="*/ 2 h 40"/>
                <a:gd name="T20" fmla="*/ 36 w 40"/>
                <a:gd name="T21" fmla="*/ 6 h 40"/>
                <a:gd name="T22" fmla="*/ 40 w 40"/>
                <a:gd name="T23" fmla="*/ 12 h 40"/>
                <a:gd name="T24" fmla="*/ 40 w 40"/>
                <a:gd name="T25" fmla="*/ 20 h 40"/>
                <a:gd name="T26" fmla="*/ 40 w 40"/>
                <a:gd name="T27" fmla="*/ 28 h 40"/>
                <a:gd name="T28" fmla="*/ 36 w 40"/>
                <a:gd name="T29" fmla="*/ 34 h 40"/>
                <a:gd name="T30" fmla="*/ 28 w 40"/>
                <a:gd name="T31" fmla="*/ 40 h 40"/>
                <a:gd name="T32" fmla="*/ 20 w 40"/>
                <a:gd name="T33" fmla="*/ 40 h 40"/>
                <a:gd name="T34" fmla="*/ 12 w 40"/>
                <a:gd name="T35" fmla="*/ 20 h 40"/>
                <a:gd name="T36" fmla="*/ 14 w 40"/>
                <a:gd name="T37" fmla="*/ 28 h 40"/>
                <a:gd name="T38" fmla="*/ 16 w 40"/>
                <a:gd name="T39" fmla="*/ 30 h 40"/>
                <a:gd name="T40" fmla="*/ 20 w 40"/>
                <a:gd name="T41" fmla="*/ 30 h 40"/>
                <a:gd name="T42" fmla="*/ 24 w 40"/>
                <a:gd name="T43" fmla="*/ 30 h 40"/>
                <a:gd name="T44" fmla="*/ 26 w 40"/>
                <a:gd name="T45" fmla="*/ 28 h 40"/>
                <a:gd name="T46" fmla="*/ 28 w 40"/>
                <a:gd name="T47" fmla="*/ 24 h 40"/>
                <a:gd name="T48" fmla="*/ 28 w 40"/>
                <a:gd name="T49" fmla="*/ 20 h 40"/>
                <a:gd name="T50" fmla="*/ 26 w 40"/>
                <a:gd name="T51" fmla="*/ 14 h 40"/>
                <a:gd name="T52" fmla="*/ 24 w 40"/>
                <a:gd name="T53" fmla="*/ 12 h 40"/>
                <a:gd name="T54" fmla="*/ 20 w 40"/>
                <a:gd name="T55" fmla="*/ 10 h 40"/>
                <a:gd name="T56" fmla="*/ 16 w 40"/>
                <a:gd name="T57" fmla="*/ 12 h 40"/>
                <a:gd name="T58" fmla="*/ 14 w 40"/>
                <a:gd name="T59" fmla="*/ 14 h 40"/>
                <a:gd name="T60" fmla="*/ 12 w 40"/>
                <a:gd name="T61" fmla="*/ 16 h 40"/>
                <a:gd name="T62" fmla="*/ 12 w 40"/>
                <a:gd name="T63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lnTo>
                    <a:pt x="20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close/>
                  <a:moveTo>
                    <a:pt x="12" y="20"/>
                  </a:moveTo>
                  <a:lnTo>
                    <a:pt x="12" y="20"/>
                  </a:lnTo>
                  <a:lnTo>
                    <a:pt x="12" y="2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20"/>
                  </a:lnTo>
                  <a:lnTo>
                    <a:pt x="12" y="20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7"/>
            <p:cNvSpPr>
              <a:spLocks/>
            </p:cNvSpPr>
            <p:nvPr/>
          </p:nvSpPr>
          <p:spPr bwMode="auto">
            <a:xfrm>
              <a:off x="5478463" y="3468688"/>
              <a:ext cx="60325" cy="63500"/>
            </a:xfrm>
            <a:custGeom>
              <a:avLst/>
              <a:gdLst>
                <a:gd name="T0" fmla="*/ 38 w 38"/>
                <a:gd name="T1" fmla="*/ 40 h 40"/>
                <a:gd name="T2" fmla="*/ 26 w 38"/>
                <a:gd name="T3" fmla="*/ 40 h 40"/>
                <a:gd name="T4" fmla="*/ 26 w 38"/>
                <a:gd name="T5" fmla="*/ 18 h 40"/>
                <a:gd name="T6" fmla="*/ 26 w 38"/>
                <a:gd name="T7" fmla="*/ 18 h 40"/>
                <a:gd name="T8" fmla="*/ 24 w 38"/>
                <a:gd name="T9" fmla="*/ 12 h 40"/>
                <a:gd name="T10" fmla="*/ 24 w 38"/>
                <a:gd name="T11" fmla="*/ 12 h 40"/>
                <a:gd name="T12" fmla="*/ 22 w 38"/>
                <a:gd name="T13" fmla="*/ 10 h 40"/>
                <a:gd name="T14" fmla="*/ 22 w 38"/>
                <a:gd name="T15" fmla="*/ 10 h 40"/>
                <a:gd name="T16" fmla="*/ 18 w 38"/>
                <a:gd name="T17" fmla="*/ 12 h 40"/>
                <a:gd name="T18" fmla="*/ 18 w 38"/>
                <a:gd name="T19" fmla="*/ 12 h 40"/>
                <a:gd name="T20" fmla="*/ 16 w 38"/>
                <a:gd name="T21" fmla="*/ 12 h 40"/>
                <a:gd name="T22" fmla="*/ 16 w 38"/>
                <a:gd name="T23" fmla="*/ 12 h 40"/>
                <a:gd name="T24" fmla="*/ 14 w 38"/>
                <a:gd name="T25" fmla="*/ 16 h 40"/>
                <a:gd name="T26" fmla="*/ 14 w 38"/>
                <a:gd name="T27" fmla="*/ 16 h 40"/>
                <a:gd name="T28" fmla="*/ 12 w 38"/>
                <a:gd name="T29" fmla="*/ 18 h 40"/>
                <a:gd name="T30" fmla="*/ 12 w 38"/>
                <a:gd name="T31" fmla="*/ 40 h 40"/>
                <a:gd name="T32" fmla="*/ 0 w 38"/>
                <a:gd name="T33" fmla="*/ 40 h 40"/>
                <a:gd name="T34" fmla="*/ 0 w 38"/>
                <a:gd name="T35" fmla="*/ 2 h 40"/>
                <a:gd name="T36" fmla="*/ 12 w 38"/>
                <a:gd name="T37" fmla="*/ 2 h 40"/>
                <a:gd name="T38" fmla="*/ 12 w 38"/>
                <a:gd name="T39" fmla="*/ 8 h 40"/>
                <a:gd name="T40" fmla="*/ 12 w 38"/>
                <a:gd name="T41" fmla="*/ 8 h 40"/>
                <a:gd name="T42" fmla="*/ 18 w 38"/>
                <a:gd name="T43" fmla="*/ 2 h 40"/>
                <a:gd name="T44" fmla="*/ 18 w 38"/>
                <a:gd name="T45" fmla="*/ 2 h 40"/>
                <a:gd name="T46" fmla="*/ 26 w 38"/>
                <a:gd name="T47" fmla="*/ 0 h 40"/>
                <a:gd name="T48" fmla="*/ 26 w 38"/>
                <a:gd name="T49" fmla="*/ 0 h 40"/>
                <a:gd name="T50" fmla="*/ 32 w 38"/>
                <a:gd name="T51" fmla="*/ 2 h 40"/>
                <a:gd name="T52" fmla="*/ 32 w 38"/>
                <a:gd name="T53" fmla="*/ 2 h 40"/>
                <a:gd name="T54" fmla="*/ 36 w 38"/>
                <a:gd name="T55" fmla="*/ 6 h 40"/>
                <a:gd name="T56" fmla="*/ 36 w 38"/>
                <a:gd name="T57" fmla="*/ 6 h 40"/>
                <a:gd name="T58" fmla="*/ 38 w 38"/>
                <a:gd name="T59" fmla="*/ 10 h 40"/>
                <a:gd name="T60" fmla="*/ 38 w 38"/>
                <a:gd name="T61" fmla="*/ 10 h 40"/>
                <a:gd name="T62" fmla="*/ 38 w 38"/>
                <a:gd name="T63" fmla="*/ 16 h 40"/>
                <a:gd name="T64" fmla="*/ 38 w 38"/>
                <a:gd name="T65" fmla="*/ 40 h 40"/>
                <a:gd name="T66" fmla="*/ 38 w 38"/>
                <a:gd name="T6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26" y="4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40"/>
                  </a:lnTo>
                  <a:lnTo>
                    <a:pt x="0" y="40"/>
                  </a:lnTo>
                  <a:lnTo>
                    <a:pt x="0" y="2"/>
                  </a:lnTo>
                  <a:lnTo>
                    <a:pt x="12" y="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6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08"/>
            <p:cNvSpPr>
              <a:spLocks noEditPoints="1"/>
            </p:cNvSpPr>
            <p:nvPr/>
          </p:nvSpPr>
          <p:spPr bwMode="auto">
            <a:xfrm>
              <a:off x="4579938" y="2979738"/>
              <a:ext cx="104775" cy="120650"/>
            </a:xfrm>
            <a:custGeom>
              <a:avLst/>
              <a:gdLst>
                <a:gd name="T0" fmla="*/ 66 w 66"/>
                <a:gd name="T1" fmla="*/ 38 h 76"/>
                <a:gd name="T2" fmla="*/ 64 w 66"/>
                <a:gd name="T3" fmla="*/ 54 h 76"/>
                <a:gd name="T4" fmla="*/ 60 w 66"/>
                <a:gd name="T5" fmla="*/ 60 h 76"/>
                <a:gd name="T6" fmla="*/ 56 w 66"/>
                <a:gd name="T7" fmla="*/ 66 h 76"/>
                <a:gd name="T8" fmla="*/ 46 w 66"/>
                <a:gd name="T9" fmla="*/ 74 h 76"/>
                <a:gd name="T10" fmla="*/ 40 w 66"/>
                <a:gd name="T11" fmla="*/ 76 h 76"/>
                <a:gd name="T12" fmla="*/ 32 w 66"/>
                <a:gd name="T13" fmla="*/ 76 h 76"/>
                <a:gd name="T14" fmla="*/ 20 w 66"/>
                <a:gd name="T15" fmla="*/ 74 h 76"/>
                <a:gd name="T16" fmla="*/ 14 w 66"/>
                <a:gd name="T17" fmla="*/ 70 h 76"/>
                <a:gd name="T18" fmla="*/ 8 w 66"/>
                <a:gd name="T19" fmla="*/ 66 h 76"/>
                <a:gd name="T20" fmla="*/ 2 w 66"/>
                <a:gd name="T21" fmla="*/ 54 h 76"/>
                <a:gd name="T22" fmla="*/ 0 w 66"/>
                <a:gd name="T23" fmla="*/ 46 h 76"/>
                <a:gd name="T24" fmla="*/ 0 w 66"/>
                <a:gd name="T25" fmla="*/ 38 h 76"/>
                <a:gd name="T26" fmla="*/ 2 w 66"/>
                <a:gd name="T27" fmla="*/ 22 h 76"/>
                <a:gd name="T28" fmla="*/ 6 w 66"/>
                <a:gd name="T29" fmla="*/ 16 h 76"/>
                <a:gd name="T30" fmla="*/ 8 w 66"/>
                <a:gd name="T31" fmla="*/ 10 h 76"/>
                <a:gd name="T32" fmla="*/ 20 w 66"/>
                <a:gd name="T33" fmla="*/ 2 h 76"/>
                <a:gd name="T34" fmla="*/ 26 w 66"/>
                <a:gd name="T35" fmla="*/ 0 h 76"/>
                <a:gd name="T36" fmla="*/ 32 w 66"/>
                <a:gd name="T37" fmla="*/ 0 h 76"/>
                <a:gd name="T38" fmla="*/ 46 w 66"/>
                <a:gd name="T39" fmla="*/ 2 h 76"/>
                <a:gd name="T40" fmla="*/ 52 w 66"/>
                <a:gd name="T41" fmla="*/ 6 h 76"/>
                <a:gd name="T42" fmla="*/ 56 w 66"/>
                <a:gd name="T43" fmla="*/ 10 h 76"/>
                <a:gd name="T44" fmla="*/ 64 w 66"/>
                <a:gd name="T45" fmla="*/ 22 h 76"/>
                <a:gd name="T46" fmla="*/ 66 w 66"/>
                <a:gd name="T47" fmla="*/ 30 h 76"/>
                <a:gd name="T48" fmla="*/ 66 w 66"/>
                <a:gd name="T49" fmla="*/ 38 h 76"/>
                <a:gd name="T50" fmla="*/ 46 w 66"/>
                <a:gd name="T51" fmla="*/ 38 h 76"/>
                <a:gd name="T52" fmla="*/ 42 w 66"/>
                <a:gd name="T53" fmla="*/ 24 h 76"/>
                <a:gd name="T54" fmla="*/ 38 w 66"/>
                <a:gd name="T55" fmla="*/ 20 h 76"/>
                <a:gd name="T56" fmla="*/ 32 w 66"/>
                <a:gd name="T57" fmla="*/ 18 h 76"/>
                <a:gd name="T58" fmla="*/ 24 w 66"/>
                <a:gd name="T59" fmla="*/ 24 h 76"/>
                <a:gd name="T60" fmla="*/ 20 w 66"/>
                <a:gd name="T61" fmla="*/ 30 h 76"/>
                <a:gd name="T62" fmla="*/ 20 w 66"/>
                <a:gd name="T63" fmla="*/ 38 h 76"/>
                <a:gd name="T64" fmla="*/ 24 w 66"/>
                <a:gd name="T65" fmla="*/ 52 h 76"/>
                <a:gd name="T66" fmla="*/ 28 w 66"/>
                <a:gd name="T67" fmla="*/ 56 h 76"/>
                <a:gd name="T68" fmla="*/ 32 w 66"/>
                <a:gd name="T69" fmla="*/ 58 h 76"/>
                <a:gd name="T70" fmla="*/ 42 w 66"/>
                <a:gd name="T71" fmla="*/ 52 h 76"/>
                <a:gd name="T72" fmla="*/ 44 w 66"/>
                <a:gd name="T73" fmla="*/ 46 h 76"/>
                <a:gd name="T74" fmla="*/ 46 w 66"/>
                <a:gd name="T75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76">
                  <a:moveTo>
                    <a:pt x="66" y="38"/>
                  </a:moveTo>
                  <a:lnTo>
                    <a:pt x="66" y="38"/>
                  </a:lnTo>
                  <a:lnTo>
                    <a:pt x="66" y="46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0" y="60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2" y="70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0" y="76"/>
                  </a:lnTo>
                  <a:lnTo>
                    <a:pt x="32" y="76"/>
                  </a:lnTo>
                  <a:lnTo>
                    <a:pt x="32" y="76"/>
                  </a:lnTo>
                  <a:lnTo>
                    <a:pt x="26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14" y="70"/>
                  </a:lnTo>
                  <a:lnTo>
                    <a:pt x="8" y="66"/>
                  </a:lnTo>
                  <a:lnTo>
                    <a:pt x="8" y="66"/>
                  </a:lnTo>
                  <a:lnTo>
                    <a:pt x="6" y="60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1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52" y="6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60" y="16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6" y="30"/>
                  </a:lnTo>
                  <a:lnTo>
                    <a:pt x="66" y="38"/>
                  </a:lnTo>
                  <a:lnTo>
                    <a:pt x="66" y="38"/>
                  </a:lnTo>
                  <a:close/>
                  <a:moveTo>
                    <a:pt x="46" y="38"/>
                  </a:moveTo>
                  <a:lnTo>
                    <a:pt x="46" y="38"/>
                  </a:lnTo>
                  <a:lnTo>
                    <a:pt x="44" y="30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0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3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0" y="46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8" y="56"/>
                  </a:lnTo>
                  <a:lnTo>
                    <a:pt x="32" y="58"/>
                  </a:lnTo>
                  <a:lnTo>
                    <a:pt x="32" y="58"/>
                  </a:lnTo>
                  <a:lnTo>
                    <a:pt x="38" y="56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4" y="46"/>
                  </a:lnTo>
                  <a:lnTo>
                    <a:pt x="46" y="38"/>
                  </a:lnTo>
                  <a:lnTo>
                    <a:pt x="46" y="38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09"/>
            <p:cNvSpPr>
              <a:spLocks/>
            </p:cNvSpPr>
            <p:nvPr/>
          </p:nvSpPr>
          <p:spPr bwMode="auto">
            <a:xfrm>
              <a:off x="4703763" y="2982913"/>
              <a:ext cx="92075" cy="117475"/>
            </a:xfrm>
            <a:custGeom>
              <a:avLst/>
              <a:gdLst>
                <a:gd name="T0" fmla="*/ 58 w 58"/>
                <a:gd name="T1" fmla="*/ 54 h 74"/>
                <a:gd name="T2" fmla="*/ 58 w 58"/>
                <a:gd name="T3" fmla="*/ 74 h 74"/>
                <a:gd name="T4" fmla="*/ 2 w 58"/>
                <a:gd name="T5" fmla="*/ 74 h 74"/>
                <a:gd name="T6" fmla="*/ 2 w 58"/>
                <a:gd name="T7" fmla="*/ 54 h 74"/>
                <a:gd name="T8" fmla="*/ 20 w 58"/>
                <a:gd name="T9" fmla="*/ 54 h 74"/>
                <a:gd name="T10" fmla="*/ 20 w 58"/>
                <a:gd name="T11" fmla="*/ 22 h 74"/>
                <a:gd name="T12" fmla="*/ 20 w 58"/>
                <a:gd name="T13" fmla="*/ 22 h 74"/>
                <a:gd name="T14" fmla="*/ 16 w 58"/>
                <a:gd name="T15" fmla="*/ 26 h 74"/>
                <a:gd name="T16" fmla="*/ 16 w 58"/>
                <a:gd name="T17" fmla="*/ 26 h 74"/>
                <a:gd name="T18" fmla="*/ 12 w 58"/>
                <a:gd name="T19" fmla="*/ 28 h 74"/>
                <a:gd name="T20" fmla="*/ 12 w 58"/>
                <a:gd name="T21" fmla="*/ 28 h 74"/>
                <a:gd name="T22" fmla="*/ 4 w 58"/>
                <a:gd name="T23" fmla="*/ 30 h 74"/>
                <a:gd name="T24" fmla="*/ 4 w 58"/>
                <a:gd name="T25" fmla="*/ 30 h 74"/>
                <a:gd name="T26" fmla="*/ 0 w 58"/>
                <a:gd name="T27" fmla="*/ 32 h 74"/>
                <a:gd name="T28" fmla="*/ 0 w 58"/>
                <a:gd name="T29" fmla="*/ 12 h 74"/>
                <a:gd name="T30" fmla="*/ 0 w 58"/>
                <a:gd name="T31" fmla="*/ 12 h 74"/>
                <a:gd name="T32" fmla="*/ 4 w 58"/>
                <a:gd name="T33" fmla="*/ 12 h 74"/>
                <a:gd name="T34" fmla="*/ 4 w 58"/>
                <a:gd name="T35" fmla="*/ 12 h 74"/>
                <a:gd name="T36" fmla="*/ 12 w 58"/>
                <a:gd name="T37" fmla="*/ 8 h 74"/>
                <a:gd name="T38" fmla="*/ 12 w 58"/>
                <a:gd name="T39" fmla="*/ 8 h 74"/>
                <a:gd name="T40" fmla="*/ 16 w 58"/>
                <a:gd name="T41" fmla="*/ 4 h 74"/>
                <a:gd name="T42" fmla="*/ 16 w 58"/>
                <a:gd name="T43" fmla="*/ 4 h 74"/>
                <a:gd name="T44" fmla="*/ 20 w 58"/>
                <a:gd name="T45" fmla="*/ 0 h 74"/>
                <a:gd name="T46" fmla="*/ 40 w 58"/>
                <a:gd name="T47" fmla="*/ 0 h 74"/>
                <a:gd name="T48" fmla="*/ 40 w 58"/>
                <a:gd name="T49" fmla="*/ 54 h 74"/>
                <a:gd name="T50" fmla="*/ 58 w 58"/>
                <a:gd name="T51" fmla="*/ 54 h 74"/>
                <a:gd name="T52" fmla="*/ 58 w 58"/>
                <a:gd name="T53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74">
                  <a:moveTo>
                    <a:pt x="58" y="54"/>
                  </a:moveTo>
                  <a:lnTo>
                    <a:pt x="58" y="74"/>
                  </a:lnTo>
                  <a:lnTo>
                    <a:pt x="2" y="74"/>
                  </a:lnTo>
                  <a:lnTo>
                    <a:pt x="2" y="54"/>
                  </a:lnTo>
                  <a:lnTo>
                    <a:pt x="20" y="5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20" y="0"/>
                  </a:lnTo>
                  <a:lnTo>
                    <a:pt x="40" y="0"/>
                  </a:lnTo>
                  <a:lnTo>
                    <a:pt x="40" y="54"/>
                  </a:lnTo>
                  <a:lnTo>
                    <a:pt x="58" y="54"/>
                  </a:lnTo>
                  <a:lnTo>
                    <a:pt x="58" y="54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10"/>
            <p:cNvSpPr>
              <a:spLocks noEditPoints="1"/>
            </p:cNvSpPr>
            <p:nvPr/>
          </p:nvSpPr>
          <p:spPr bwMode="auto">
            <a:xfrm>
              <a:off x="4497388" y="2805113"/>
              <a:ext cx="82550" cy="85725"/>
            </a:xfrm>
            <a:custGeom>
              <a:avLst/>
              <a:gdLst>
                <a:gd name="T0" fmla="*/ 26 w 52"/>
                <a:gd name="T1" fmla="*/ 54 h 54"/>
                <a:gd name="T2" fmla="*/ 16 w 52"/>
                <a:gd name="T3" fmla="*/ 52 h 54"/>
                <a:gd name="T4" fmla="*/ 8 w 52"/>
                <a:gd name="T5" fmla="*/ 46 h 54"/>
                <a:gd name="T6" fmla="*/ 2 w 52"/>
                <a:gd name="T7" fmla="*/ 36 h 54"/>
                <a:gd name="T8" fmla="*/ 0 w 52"/>
                <a:gd name="T9" fmla="*/ 26 h 54"/>
                <a:gd name="T10" fmla="*/ 2 w 52"/>
                <a:gd name="T11" fmla="*/ 16 h 54"/>
                <a:gd name="T12" fmla="*/ 8 w 52"/>
                <a:gd name="T13" fmla="*/ 8 h 54"/>
                <a:gd name="T14" fmla="*/ 16 w 52"/>
                <a:gd name="T15" fmla="*/ 2 h 54"/>
                <a:gd name="T16" fmla="*/ 26 w 52"/>
                <a:gd name="T17" fmla="*/ 0 h 54"/>
                <a:gd name="T18" fmla="*/ 32 w 52"/>
                <a:gd name="T19" fmla="*/ 2 h 54"/>
                <a:gd name="T20" fmla="*/ 38 w 52"/>
                <a:gd name="T21" fmla="*/ 2 h 54"/>
                <a:gd name="T22" fmla="*/ 46 w 52"/>
                <a:gd name="T23" fmla="*/ 8 h 54"/>
                <a:gd name="T24" fmla="*/ 52 w 52"/>
                <a:gd name="T25" fmla="*/ 18 h 54"/>
                <a:gd name="T26" fmla="*/ 52 w 52"/>
                <a:gd name="T27" fmla="*/ 28 h 54"/>
                <a:gd name="T28" fmla="*/ 50 w 52"/>
                <a:gd name="T29" fmla="*/ 38 h 54"/>
                <a:gd name="T30" fmla="*/ 46 w 52"/>
                <a:gd name="T31" fmla="*/ 46 h 54"/>
                <a:gd name="T32" fmla="*/ 38 w 52"/>
                <a:gd name="T33" fmla="*/ 52 h 54"/>
                <a:gd name="T34" fmla="*/ 26 w 52"/>
                <a:gd name="T35" fmla="*/ 54 h 54"/>
                <a:gd name="T36" fmla="*/ 14 w 52"/>
                <a:gd name="T37" fmla="*/ 28 h 54"/>
                <a:gd name="T38" fmla="*/ 14 w 52"/>
                <a:gd name="T39" fmla="*/ 32 h 54"/>
                <a:gd name="T40" fmla="*/ 16 w 52"/>
                <a:gd name="T41" fmla="*/ 38 h 54"/>
                <a:gd name="T42" fmla="*/ 20 w 52"/>
                <a:gd name="T43" fmla="*/ 42 h 54"/>
                <a:gd name="T44" fmla="*/ 26 w 52"/>
                <a:gd name="T45" fmla="*/ 42 h 54"/>
                <a:gd name="T46" fmla="*/ 32 w 52"/>
                <a:gd name="T47" fmla="*/ 42 h 54"/>
                <a:gd name="T48" fmla="*/ 38 w 52"/>
                <a:gd name="T49" fmla="*/ 38 h 54"/>
                <a:gd name="T50" fmla="*/ 40 w 52"/>
                <a:gd name="T51" fmla="*/ 32 h 54"/>
                <a:gd name="T52" fmla="*/ 40 w 52"/>
                <a:gd name="T53" fmla="*/ 26 h 54"/>
                <a:gd name="T54" fmla="*/ 40 w 52"/>
                <a:gd name="T55" fmla="*/ 22 h 54"/>
                <a:gd name="T56" fmla="*/ 36 w 52"/>
                <a:gd name="T57" fmla="*/ 16 h 54"/>
                <a:gd name="T58" fmla="*/ 32 w 52"/>
                <a:gd name="T59" fmla="*/ 12 h 54"/>
                <a:gd name="T60" fmla="*/ 26 w 52"/>
                <a:gd name="T61" fmla="*/ 12 h 54"/>
                <a:gd name="T62" fmla="*/ 20 w 52"/>
                <a:gd name="T63" fmla="*/ 12 h 54"/>
                <a:gd name="T64" fmla="*/ 16 w 52"/>
                <a:gd name="T65" fmla="*/ 16 h 54"/>
                <a:gd name="T66" fmla="*/ 14 w 52"/>
                <a:gd name="T67" fmla="*/ 22 h 54"/>
                <a:gd name="T68" fmla="*/ 14 w 52"/>
                <a:gd name="T6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54">
                  <a:moveTo>
                    <a:pt x="26" y="54"/>
                  </a:moveTo>
                  <a:lnTo>
                    <a:pt x="26" y="54"/>
                  </a:lnTo>
                  <a:lnTo>
                    <a:pt x="22" y="54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28"/>
                  </a:lnTo>
                  <a:lnTo>
                    <a:pt x="52" y="2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26" y="54"/>
                  </a:lnTo>
                  <a:lnTo>
                    <a:pt x="26" y="54"/>
                  </a:lnTo>
                  <a:close/>
                  <a:moveTo>
                    <a:pt x="14" y="28"/>
                  </a:moveTo>
                  <a:lnTo>
                    <a:pt x="14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11"/>
            <p:cNvSpPr>
              <a:spLocks noEditPoints="1"/>
            </p:cNvSpPr>
            <p:nvPr/>
          </p:nvSpPr>
          <p:spPr bwMode="auto">
            <a:xfrm>
              <a:off x="4589463" y="2827338"/>
              <a:ext cx="66675" cy="88900"/>
            </a:xfrm>
            <a:custGeom>
              <a:avLst/>
              <a:gdLst>
                <a:gd name="T0" fmla="*/ 26 w 42"/>
                <a:gd name="T1" fmla="*/ 40 h 56"/>
                <a:gd name="T2" fmla="*/ 26 w 42"/>
                <a:gd name="T3" fmla="*/ 40 h 56"/>
                <a:gd name="T4" fmla="*/ 18 w 42"/>
                <a:gd name="T5" fmla="*/ 38 h 56"/>
                <a:gd name="T6" fmla="*/ 18 w 42"/>
                <a:gd name="T7" fmla="*/ 38 h 56"/>
                <a:gd name="T8" fmla="*/ 12 w 42"/>
                <a:gd name="T9" fmla="*/ 34 h 56"/>
                <a:gd name="T10" fmla="*/ 12 w 42"/>
                <a:gd name="T11" fmla="*/ 56 h 56"/>
                <a:gd name="T12" fmla="*/ 0 w 42"/>
                <a:gd name="T13" fmla="*/ 56 h 56"/>
                <a:gd name="T14" fmla="*/ 0 w 42"/>
                <a:gd name="T15" fmla="*/ 0 h 56"/>
                <a:gd name="T16" fmla="*/ 12 w 42"/>
                <a:gd name="T17" fmla="*/ 0 h 56"/>
                <a:gd name="T18" fmla="*/ 12 w 42"/>
                <a:gd name="T19" fmla="*/ 6 h 56"/>
                <a:gd name="T20" fmla="*/ 12 w 42"/>
                <a:gd name="T21" fmla="*/ 6 h 56"/>
                <a:gd name="T22" fmla="*/ 16 w 42"/>
                <a:gd name="T23" fmla="*/ 2 h 56"/>
                <a:gd name="T24" fmla="*/ 16 w 42"/>
                <a:gd name="T25" fmla="*/ 2 h 56"/>
                <a:gd name="T26" fmla="*/ 24 w 42"/>
                <a:gd name="T27" fmla="*/ 0 h 56"/>
                <a:gd name="T28" fmla="*/ 24 w 42"/>
                <a:gd name="T29" fmla="*/ 0 h 56"/>
                <a:gd name="T30" fmla="*/ 32 w 42"/>
                <a:gd name="T31" fmla="*/ 2 h 56"/>
                <a:gd name="T32" fmla="*/ 32 w 42"/>
                <a:gd name="T33" fmla="*/ 2 h 56"/>
                <a:gd name="T34" fmla="*/ 38 w 42"/>
                <a:gd name="T35" fmla="*/ 6 h 56"/>
                <a:gd name="T36" fmla="*/ 38 w 42"/>
                <a:gd name="T37" fmla="*/ 6 h 56"/>
                <a:gd name="T38" fmla="*/ 40 w 42"/>
                <a:gd name="T39" fmla="*/ 12 h 56"/>
                <a:gd name="T40" fmla="*/ 40 w 42"/>
                <a:gd name="T41" fmla="*/ 12 h 56"/>
                <a:gd name="T42" fmla="*/ 42 w 42"/>
                <a:gd name="T43" fmla="*/ 20 h 56"/>
                <a:gd name="T44" fmla="*/ 42 w 42"/>
                <a:gd name="T45" fmla="*/ 20 h 56"/>
                <a:gd name="T46" fmla="*/ 42 w 42"/>
                <a:gd name="T47" fmla="*/ 28 h 56"/>
                <a:gd name="T48" fmla="*/ 42 w 42"/>
                <a:gd name="T49" fmla="*/ 28 h 56"/>
                <a:gd name="T50" fmla="*/ 38 w 42"/>
                <a:gd name="T51" fmla="*/ 34 h 56"/>
                <a:gd name="T52" fmla="*/ 38 w 42"/>
                <a:gd name="T53" fmla="*/ 34 h 56"/>
                <a:gd name="T54" fmla="*/ 32 w 42"/>
                <a:gd name="T55" fmla="*/ 38 h 56"/>
                <a:gd name="T56" fmla="*/ 32 w 42"/>
                <a:gd name="T57" fmla="*/ 38 h 56"/>
                <a:gd name="T58" fmla="*/ 26 w 42"/>
                <a:gd name="T59" fmla="*/ 40 h 56"/>
                <a:gd name="T60" fmla="*/ 26 w 42"/>
                <a:gd name="T61" fmla="*/ 40 h 56"/>
                <a:gd name="T62" fmla="*/ 22 w 42"/>
                <a:gd name="T63" fmla="*/ 30 h 56"/>
                <a:gd name="T64" fmla="*/ 22 w 42"/>
                <a:gd name="T65" fmla="*/ 30 h 56"/>
                <a:gd name="T66" fmla="*/ 26 w 42"/>
                <a:gd name="T67" fmla="*/ 30 h 56"/>
                <a:gd name="T68" fmla="*/ 26 w 42"/>
                <a:gd name="T69" fmla="*/ 30 h 56"/>
                <a:gd name="T70" fmla="*/ 28 w 42"/>
                <a:gd name="T71" fmla="*/ 26 h 56"/>
                <a:gd name="T72" fmla="*/ 28 w 42"/>
                <a:gd name="T73" fmla="*/ 26 h 56"/>
                <a:gd name="T74" fmla="*/ 30 w 42"/>
                <a:gd name="T75" fmla="*/ 24 h 56"/>
                <a:gd name="T76" fmla="*/ 30 w 42"/>
                <a:gd name="T77" fmla="*/ 24 h 56"/>
                <a:gd name="T78" fmla="*/ 30 w 42"/>
                <a:gd name="T79" fmla="*/ 20 h 56"/>
                <a:gd name="T80" fmla="*/ 30 w 42"/>
                <a:gd name="T81" fmla="*/ 20 h 56"/>
                <a:gd name="T82" fmla="*/ 30 w 42"/>
                <a:gd name="T83" fmla="*/ 16 h 56"/>
                <a:gd name="T84" fmla="*/ 30 w 42"/>
                <a:gd name="T85" fmla="*/ 16 h 56"/>
                <a:gd name="T86" fmla="*/ 28 w 42"/>
                <a:gd name="T87" fmla="*/ 12 h 56"/>
                <a:gd name="T88" fmla="*/ 28 w 42"/>
                <a:gd name="T89" fmla="*/ 12 h 56"/>
                <a:gd name="T90" fmla="*/ 24 w 42"/>
                <a:gd name="T91" fmla="*/ 10 h 56"/>
                <a:gd name="T92" fmla="*/ 24 w 42"/>
                <a:gd name="T93" fmla="*/ 10 h 56"/>
                <a:gd name="T94" fmla="*/ 20 w 42"/>
                <a:gd name="T95" fmla="*/ 10 h 56"/>
                <a:gd name="T96" fmla="*/ 20 w 42"/>
                <a:gd name="T97" fmla="*/ 10 h 56"/>
                <a:gd name="T98" fmla="*/ 16 w 42"/>
                <a:gd name="T99" fmla="*/ 12 h 56"/>
                <a:gd name="T100" fmla="*/ 16 w 42"/>
                <a:gd name="T101" fmla="*/ 12 h 56"/>
                <a:gd name="T102" fmla="*/ 12 w 42"/>
                <a:gd name="T103" fmla="*/ 16 h 56"/>
                <a:gd name="T104" fmla="*/ 12 w 42"/>
                <a:gd name="T105" fmla="*/ 24 h 56"/>
                <a:gd name="T106" fmla="*/ 12 w 42"/>
                <a:gd name="T107" fmla="*/ 24 h 56"/>
                <a:gd name="T108" fmla="*/ 16 w 42"/>
                <a:gd name="T109" fmla="*/ 28 h 56"/>
                <a:gd name="T110" fmla="*/ 16 w 42"/>
                <a:gd name="T111" fmla="*/ 28 h 56"/>
                <a:gd name="T112" fmla="*/ 22 w 42"/>
                <a:gd name="T113" fmla="*/ 30 h 56"/>
                <a:gd name="T114" fmla="*/ 22 w 42"/>
                <a:gd name="T115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" h="56">
                  <a:moveTo>
                    <a:pt x="26" y="40"/>
                  </a:moveTo>
                  <a:lnTo>
                    <a:pt x="26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2" y="34"/>
                  </a:lnTo>
                  <a:lnTo>
                    <a:pt x="12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26" y="40"/>
                  </a:lnTo>
                  <a:lnTo>
                    <a:pt x="26" y="40"/>
                  </a:lnTo>
                  <a:close/>
                  <a:moveTo>
                    <a:pt x="22" y="30"/>
                  </a:moveTo>
                  <a:lnTo>
                    <a:pt x="22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6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2" y="30"/>
                  </a:lnTo>
                  <a:lnTo>
                    <a:pt x="22" y="30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12"/>
            <p:cNvSpPr>
              <a:spLocks/>
            </p:cNvSpPr>
            <p:nvPr/>
          </p:nvSpPr>
          <p:spPr bwMode="auto">
            <a:xfrm>
              <a:off x="4662488" y="2808288"/>
              <a:ext cx="41275" cy="82550"/>
            </a:xfrm>
            <a:custGeom>
              <a:avLst/>
              <a:gdLst>
                <a:gd name="T0" fmla="*/ 26 w 26"/>
                <a:gd name="T1" fmla="*/ 50 h 52"/>
                <a:gd name="T2" fmla="*/ 26 w 26"/>
                <a:gd name="T3" fmla="*/ 50 h 52"/>
                <a:gd name="T4" fmla="*/ 22 w 26"/>
                <a:gd name="T5" fmla="*/ 52 h 52"/>
                <a:gd name="T6" fmla="*/ 22 w 26"/>
                <a:gd name="T7" fmla="*/ 52 h 52"/>
                <a:gd name="T8" fmla="*/ 14 w 26"/>
                <a:gd name="T9" fmla="*/ 52 h 52"/>
                <a:gd name="T10" fmla="*/ 14 w 26"/>
                <a:gd name="T11" fmla="*/ 52 h 52"/>
                <a:gd name="T12" fmla="*/ 10 w 26"/>
                <a:gd name="T13" fmla="*/ 52 h 52"/>
                <a:gd name="T14" fmla="*/ 10 w 26"/>
                <a:gd name="T15" fmla="*/ 52 h 52"/>
                <a:gd name="T16" fmla="*/ 8 w 26"/>
                <a:gd name="T17" fmla="*/ 50 h 52"/>
                <a:gd name="T18" fmla="*/ 8 w 26"/>
                <a:gd name="T19" fmla="*/ 50 h 52"/>
                <a:gd name="T20" fmla="*/ 6 w 26"/>
                <a:gd name="T21" fmla="*/ 46 h 52"/>
                <a:gd name="T22" fmla="*/ 6 w 26"/>
                <a:gd name="T23" fmla="*/ 46 h 52"/>
                <a:gd name="T24" fmla="*/ 4 w 26"/>
                <a:gd name="T25" fmla="*/ 42 h 52"/>
                <a:gd name="T26" fmla="*/ 4 w 26"/>
                <a:gd name="T27" fmla="*/ 22 h 52"/>
                <a:gd name="T28" fmla="*/ 0 w 26"/>
                <a:gd name="T29" fmla="*/ 22 h 52"/>
                <a:gd name="T30" fmla="*/ 0 w 26"/>
                <a:gd name="T31" fmla="*/ 12 h 52"/>
                <a:gd name="T32" fmla="*/ 4 w 26"/>
                <a:gd name="T33" fmla="*/ 12 h 52"/>
                <a:gd name="T34" fmla="*/ 4 w 26"/>
                <a:gd name="T35" fmla="*/ 0 h 52"/>
                <a:gd name="T36" fmla="*/ 16 w 26"/>
                <a:gd name="T37" fmla="*/ 0 h 52"/>
                <a:gd name="T38" fmla="*/ 16 w 26"/>
                <a:gd name="T39" fmla="*/ 12 h 52"/>
                <a:gd name="T40" fmla="*/ 24 w 26"/>
                <a:gd name="T41" fmla="*/ 12 h 52"/>
                <a:gd name="T42" fmla="*/ 24 w 26"/>
                <a:gd name="T43" fmla="*/ 22 h 52"/>
                <a:gd name="T44" fmla="*/ 16 w 26"/>
                <a:gd name="T45" fmla="*/ 22 h 52"/>
                <a:gd name="T46" fmla="*/ 16 w 26"/>
                <a:gd name="T47" fmla="*/ 38 h 52"/>
                <a:gd name="T48" fmla="*/ 16 w 26"/>
                <a:gd name="T49" fmla="*/ 38 h 52"/>
                <a:gd name="T50" fmla="*/ 16 w 26"/>
                <a:gd name="T51" fmla="*/ 40 h 52"/>
                <a:gd name="T52" fmla="*/ 16 w 26"/>
                <a:gd name="T53" fmla="*/ 40 h 52"/>
                <a:gd name="T54" fmla="*/ 20 w 26"/>
                <a:gd name="T55" fmla="*/ 42 h 52"/>
                <a:gd name="T56" fmla="*/ 20 w 26"/>
                <a:gd name="T57" fmla="*/ 42 h 52"/>
                <a:gd name="T58" fmla="*/ 22 w 26"/>
                <a:gd name="T59" fmla="*/ 40 h 52"/>
                <a:gd name="T60" fmla="*/ 22 w 26"/>
                <a:gd name="T61" fmla="*/ 40 h 52"/>
                <a:gd name="T62" fmla="*/ 24 w 26"/>
                <a:gd name="T63" fmla="*/ 40 h 52"/>
                <a:gd name="T64" fmla="*/ 26 w 26"/>
                <a:gd name="T65" fmla="*/ 50 h 52"/>
                <a:gd name="T66" fmla="*/ 26 w 26"/>
                <a:gd name="T6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2">
                  <a:moveTo>
                    <a:pt x="26" y="50"/>
                  </a:moveTo>
                  <a:lnTo>
                    <a:pt x="26" y="50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4" y="4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0"/>
                  </a:lnTo>
                  <a:lnTo>
                    <a:pt x="16" y="0"/>
                  </a:lnTo>
                  <a:lnTo>
                    <a:pt x="16" y="12"/>
                  </a:lnTo>
                  <a:lnTo>
                    <a:pt x="24" y="12"/>
                  </a:lnTo>
                  <a:lnTo>
                    <a:pt x="24" y="22"/>
                  </a:lnTo>
                  <a:lnTo>
                    <a:pt x="16" y="22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4" y="40"/>
                  </a:lnTo>
                  <a:lnTo>
                    <a:pt x="26" y="50"/>
                  </a:lnTo>
                  <a:lnTo>
                    <a:pt x="26" y="50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13"/>
            <p:cNvSpPr>
              <a:spLocks noEditPoints="1"/>
            </p:cNvSpPr>
            <p:nvPr/>
          </p:nvSpPr>
          <p:spPr bwMode="auto">
            <a:xfrm>
              <a:off x="4713288" y="2805113"/>
              <a:ext cx="19050" cy="85725"/>
            </a:xfrm>
            <a:custGeom>
              <a:avLst/>
              <a:gdLst>
                <a:gd name="T0" fmla="*/ 0 w 12"/>
                <a:gd name="T1" fmla="*/ 54 h 54"/>
                <a:gd name="T2" fmla="*/ 0 w 12"/>
                <a:gd name="T3" fmla="*/ 14 h 54"/>
                <a:gd name="T4" fmla="*/ 12 w 12"/>
                <a:gd name="T5" fmla="*/ 14 h 54"/>
                <a:gd name="T6" fmla="*/ 12 w 12"/>
                <a:gd name="T7" fmla="*/ 54 h 54"/>
                <a:gd name="T8" fmla="*/ 0 w 12"/>
                <a:gd name="T9" fmla="*/ 54 h 54"/>
                <a:gd name="T10" fmla="*/ 0 w 12"/>
                <a:gd name="T11" fmla="*/ 54 h 54"/>
                <a:gd name="T12" fmla="*/ 0 w 12"/>
                <a:gd name="T13" fmla="*/ 10 h 54"/>
                <a:gd name="T14" fmla="*/ 0 w 12"/>
                <a:gd name="T15" fmla="*/ 0 h 54"/>
                <a:gd name="T16" fmla="*/ 12 w 12"/>
                <a:gd name="T17" fmla="*/ 0 h 54"/>
                <a:gd name="T18" fmla="*/ 12 w 12"/>
                <a:gd name="T19" fmla="*/ 10 h 54"/>
                <a:gd name="T20" fmla="*/ 0 w 12"/>
                <a:gd name="T21" fmla="*/ 10 h 54"/>
                <a:gd name="T22" fmla="*/ 0 w 12"/>
                <a:gd name="T23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4">
                  <a:moveTo>
                    <a:pt x="0" y="54"/>
                  </a:moveTo>
                  <a:lnTo>
                    <a:pt x="0" y="14"/>
                  </a:lnTo>
                  <a:lnTo>
                    <a:pt x="12" y="14"/>
                  </a:lnTo>
                  <a:lnTo>
                    <a:pt x="12" y="54"/>
                  </a:lnTo>
                  <a:lnTo>
                    <a:pt x="0" y="54"/>
                  </a:lnTo>
                  <a:lnTo>
                    <a:pt x="0" y="54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14"/>
            <p:cNvSpPr>
              <a:spLocks noEditPoints="1"/>
            </p:cNvSpPr>
            <p:nvPr/>
          </p:nvSpPr>
          <p:spPr bwMode="auto">
            <a:xfrm>
              <a:off x="4741863" y="2827338"/>
              <a:ext cx="63500" cy="63500"/>
            </a:xfrm>
            <a:custGeom>
              <a:avLst/>
              <a:gdLst>
                <a:gd name="T0" fmla="*/ 20 w 40"/>
                <a:gd name="T1" fmla="*/ 40 h 40"/>
                <a:gd name="T2" fmla="*/ 12 w 40"/>
                <a:gd name="T3" fmla="*/ 38 h 40"/>
                <a:gd name="T4" fmla="*/ 4 w 40"/>
                <a:gd name="T5" fmla="*/ 34 h 40"/>
                <a:gd name="T6" fmla="*/ 0 w 40"/>
                <a:gd name="T7" fmla="*/ 28 h 40"/>
                <a:gd name="T8" fmla="*/ 0 w 40"/>
                <a:gd name="T9" fmla="*/ 20 h 40"/>
                <a:gd name="T10" fmla="*/ 0 w 40"/>
                <a:gd name="T11" fmla="*/ 12 h 40"/>
                <a:gd name="T12" fmla="*/ 4 w 40"/>
                <a:gd name="T13" fmla="*/ 6 h 40"/>
                <a:gd name="T14" fmla="*/ 12 w 40"/>
                <a:gd name="T15" fmla="*/ 2 h 40"/>
                <a:gd name="T16" fmla="*/ 20 w 40"/>
                <a:gd name="T17" fmla="*/ 0 h 40"/>
                <a:gd name="T18" fmla="*/ 28 w 40"/>
                <a:gd name="T19" fmla="*/ 2 h 40"/>
                <a:gd name="T20" fmla="*/ 36 w 40"/>
                <a:gd name="T21" fmla="*/ 6 h 40"/>
                <a:gd name="T22" fmla="*/ 40 w 40"/>
                <a:gd name="T23" fmla="*/ 12 h 40"/>
                <a:gd name="T24" fmla="*/ 40 w 40"/>
                <a:gd name="T25" fmla="*/ 20 h 40"/>
                <a:gd name="T26" fmla="*/ 40 w 40"/>
                <a:gd name="T27" fmla="*/ 28 h 40"/>
                <a:gd name="T28" fmla="*/ 36 w 40"/>
                <a:gd name="T29" fmla="*/ 34 h 40"/>
                <a:gd name="T30" fmla="*/ 28 w 40"/>
                <a:gd name="T31" fmla="*/ 38 h 40"/>
                <a:gd name="T32" fmla="*/ 20 w 40"/>
                <a:gd name="T33" fmla="*/ 40 h 40"/>
                <a:gd name="T34" fmla="*/ 12 w 40"/>
                <a:gd name="T35" fmla="*/ 20 h 40"/>
                <a:gd name="T36" fmla="*/ 14 w 40"/>
                <a:gd name="T37" fmla="*/ 28 h 40"/>
                <a:gd name="T38" fmla="*/ 16 w 40"/>
                <a:gd name="T39" fmla="*/ 30 h 40"/>
                <a:gd name="T40" fmla="*/ 20 w 40"/>
                <a:gd name="T41" fmla="*/ 30 h 40"/>
                <a:gd name="T42" fmla="*/ 24 w 40"/>
                <a:gd name="T43" fmla="*/ 30 h 40"/>
                <a:gd name="T44" fmla="*/ 26 w 40"/>
                <a:gd name="T45" fmla="*/ 28 h 40"/>
                <a:gd name="T46" fmla="*/ 28 w 40"/>
                <a:gd name="T47" fmla="*/ 24 h 40"/>
                <a:gd name="T48" fmla="*/ 28 w 40"/>
                <a:gd name="T49" fmla="*/ 20 h 40"/>
                <a:gd name="T50" fmla="*/ 26 w 40"/>
                <a:gd name="T51" fmla="*/ 12 h 40"/>
                <a:gd name="T52" fmla="*/ 24 w 40"/>
                <a:gd name="T53" fmla="*/ 10 h 40"/>
                <a:gd name="T54" fmla="*/ 20 w 40"/>
                <a:gd name="T55" fmla="*/ 10 h 40"/>
                <a:gd name="T56" fmla="*/ 16 w 40"/>
                <a:gd name="T57" fmla="*/ 10 h 40"/>
                <a:gd name="T58" fmla="*/ 14 w 40"/>
                <a:gd name="T59" fmla="*/ 12 h 40"/>
                <a:gd name="T60" fmla="*/ 12 w 40"/>
                <a:gd name="T61" fmla="*/ 16 h 40"/>
                <a:gd name="T62" fmla="*/ 12 w 40"/>
                <a:gd name="T63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lnTo>
                    <a:pt x="20" y="40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close/>
                  <a:moveTo>
                    <a:pt x="12" y="20"/>
                  </a:moveTo>
                  <a:lnTo>
                    <a:pt x="12" y="20"/>
                  </a:lnTo>
                  <a:lnTo>
                    <a:pt x="12" y="2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20"/>
                  </a:lnTo>
                  <a:lnTo>
                    <a:pt x="12" y="20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15"/>
            <p:cNvSpPr>
              <a:spLocks/>
            </p:cNvSpPr>
            <p:nvPr/>
          </p:nvSpPr>
          <p:spPr bwMode="auto">
            <a:xfrm>
              <a:off x="4814888" y="2827338"/>
              <a:ext cx="60325" cy="63500"/>
            </a:xfrm>
            <a:custGeom>
              <a:avLst/>
              <a:gdLst>
                <a:gd name="T0" fmla="*/ 38 w 38"/>
                <a:gd name="T1" fmla="*/ 40 h 40"/>
                <a:gd name="T2" fmla="*/ 26 w 38"/>
                <a:gd name="T3" fmla="*/ 40 h 40"/>
                <a:gd name="T4" fmla="*/ 26 w 38"/>
                <a:gd name="T5" fmla="*/ 18 h 40"/>
                <a:gd name="T6" fmla="*/ 26 w 38"/>
                <a:gd name="T7" fmla="*/ 18 h 40"/>
                <a:gd name="T8" fmla="*/ 24 w 38"/>
                <a:gd name="T9" fmla="*/ 12 h 40"/>
                <a:gd name="T10" fmla="*/ 24 w 38"/>
                <a:gd name="T11" fmla="*/ 12 h 40"/>
                <a:gd name="T12" fmla="*/ 20 w 38"/>
                <a:gd name="T13" fmla="*/ 10 h 40"/>
                <a:gd name="T14" fmla="*/ 20 w 38"/>
                <a:gd name="T15" fmla="*/ 10 h 40"/>
                <a:gd name="T16" fmla="*/ 18 w 38"/>
                <a:gd name="T17" fmla="*/ 10 h 40"/>
                <a:gd name="T18" fmla="*/ 18 w 38"/>
                <a:gd name="T19" fmla="*/ 10 h 40"/>
                <a:gd name="T20" fmla="*/ 16 w 38"/>
                <a:gd name="T21" fmla="*/ 12 h 40"/>
                <a:gd name="T22" fmla="*/ 16 w 38"/>
                <a:gd name="T23" fmla="*/ 12 h 40"/>
                <a:gd name="T24" fmla="*/ 14 w 38"/>
                <a:gd name="T25" fmla="*/ 14 h 40"/>
                <a:gd name="T26" fmla="*/ 14 w 38"/>
                <a:gd name="T27" fmla="*/ 14 h 40"/>
                <a:gd name="T28" fmla="*/ 12 w 38"/>
                <a:gd name="T29" fmla="*/ 18 h 40"/>
                <a:gd name="T30" fmla="*/ 12 w 38"/>
                <a:gd name="T31" fmla="*/ 40 h 40"/>
                <a:gd name="T32" fmla="*/ 0 w 38"/>
                <a:gd name="T33" fmla="*/ 40 h 40"/>
                <a:gd name="T34" fmla="*/ 0 w 38"/>
                <a:gd name="T35" fmla="*/ 0 h 40"/>
                <a:gd name="T36" fmla="*/ 12 w 38"/>
                <a:gd name="T37" fmla="*/ 0 h 40"/>
                <a:gd name="T38" fmla="*/ 12 w 38"/>
                <a:gd name="T39" fmla="*/ 6 h 40"/>
                <a:gd name="T40" fmla="*/ 12 w 38"/>
                <a:gd name="T41" fmla="*/ 6 h 40"/>
                <a:gd name="T42" fmla="*/ 18 w 38"/>
                <a:gd name="T43" fmla="*/ 2 h 40"/>
                <a:gd name="T44" fmla="*/ 18 w 38"/>
                <a:gd name="T45" fmla="*/ 2 h 40"/>
                <a:gd name="T46" fmla="*/ 26 w 38"/>
                <a:gd name="T47" fmla="*/ 0 h 40"/>
                <a:gd name="T48" fmla="*/ 26 w 38"/>
                <a:gd name="T49" fmla="*/ 0 h 40"/>
                <a:gd name="T50" fmla="*/ 32 w 38"/>
                <a:gd name="T51" fmla="*/ 2 h 40"/>
                <a:gd name="T52" fmla="*/ 32 w 38"/>
                <a:gd name="T53" fmla="*/ 2 h 40"/>
                <a:gd name="T54" fmla="*/ 36 w 38"/>
                <a:gd name="T55" fmla="*/ 4 h 40"/>
                <a:gd name="T56" fmla="*/ 36 w 38"/>
                <a:gd name="T57" fmla="*/ 4 h 40"/>
                <a:gd name="T58" fmla="*/ 38 w 38"/>
                <a:gd name="T59" fmla="*/ 10 h 40"/>
                <a:gd name="T60" fmla="*/ 38 w 38"/>
                <a:gd name="T61" fmla="*/ 10 h 40"/>
                <a:gd name="T62" fmla="*/ 38 w 38"/>
                <a:gd name="T63" fmla="*/ 14 h 40"/>
                <a:gd name="T64" fmla="*/ 38 w 38"/>
                <a:gd name="T65" fmla="*/ 40 h 40"/>
                <a:gd name="T66" fmla="*/ 38 w 38"/>
                <a:gd name="T6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26" y="4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2" y="18"/>
                  </a:lnTo>
                  <a:lnTo>
                    <a:pt x="12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4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16"/>
            <p:cNvSpPr>
              <a:spLocks noEditPoints="1"/>
            </p:cNvSpPr>
            <p:nvPr/>
          </p:nvSpPr>
          <p:spPr bwMode="auto">
            <a:xfrm>
              <a:off x="3916363" y="3621088"/>
              <a:ext cx="104775" cy="123825"/>
            </a:xfrm>
            <a:custGeom>
              <a:avLst/>
              <a:gdLst>
                <a:gd name="T0" fmla="*/ 66 w 66"/>
                <a:gd name="T1" fmla="*/ 38 h 78"/>
                <a:gd name="T2" fmla="*/ 64 w 66"/>
                <a:gd name="T3" fmla="*/ 54 h 78"/>
                <a:gd name="T4" fmla="*/ 62 w 66"/>
                <a:gd name="T5" fmla="*/ 60 h 78"/>
                <a:gd name="T6" fmla="*/ 58 w 66"/>
                <a:gd name="T7" fmla="*/ 66 h 78"/>
                <a:gd name="T8" fmla="*/ 46 w 66"/>
                <a:gd name="T9" fmla="*/ 74 h 78"/>
                <a:gd name="T10" fmla="*/ 40 w 66"/>
                <a:gd name="T11" fmla="*/ 76 h 78"/>
                <a:gd name="T12" fmla="*/ 34 w 66"/>
                <a:gd name="T13" fmla="*/ 78 h 78"/>
                <a:gd name="T14" fmla="*/ 20 w 66"/>
                <a:gd name="T15" fmla="*/ 74 h 78"/>
                <a:gd name="T16" fmla="*/ 14 w 66"/>
                <a:gd name="T17" fmla="*/ 70 h 78"/>
                <a:gd name="T18" fmla="*/ 10 w 66"/>
                <a:gd name="T19" fmla="*/ 66 h 78"/>
                <a:gd name="T20" fmla="*/ 2 w 66"/>
                <a:gd name="T21" fmla="*/ 54 h 78"/>
                <a:gd name="T22" fmla="*/ 0 w 66"/>
                <a:gd name="T23" fmla="*/ 46 h 78"/>
                <a:gd name="T24" fmla="*/ 0 w 66"/>
                <a:gd name="T25" fmla="*/ 38 h 78"/>
                <a:gd name="T26" fmla="*/ 2 w 66"/>
                <a:gd name="T27" fmla="*/ 24 h 78"/>
                <a:gd name="T28" fmla="*/ 6 w 66"/>
                <a:gd name="T29" fmla="*/ 16 h 78"/>
                <a:gd name="T30" fmla="*/ 10 w 66"/>
                <a:gd name="T31" fmla="*/ 10 h 78"/>
                <a:gd name="T32" fmla="*/ 20 w 66"/>
                <a:gd name="T33" fmla="*/ 2 h 78"/>
                <a:gd name="T34" fmla="*/ 26 w 66"/>
                <a:gd name="T35" fmla="*/ 0 h 78"/>
                <a:gd name="T36" fmla="*/ 34 w 66"/>
                <a:gd name="T37" fmla="*/ 0 h 78"/>
                <a:gd name="T38" fmla="*/ 46 w 66"/>
                <a:gd name="T39" fmla="*/ 2 h 78"/>
                <a:gd name="T40" fmla="*/ 52 w 66"/>
                <a:gd name="T41" fmla="*/ 6 h 78"/>
                <a:gd name="T42" fmla="*/ 58 w 66"/>
                <a:gd name="T43" fmla="*/ 10 h 78"/>
                <a:gd name="T44" fmla="*/ 64 w 66"/>
                <a:gd name="T45" fmla="*/ 24 h 78"/>
                <a:gd name="T46" fmla="*/ 66 w 66"/>
                <a:gd name="T47" fmla="*/ 30 h 78"/>
                <a:gd name="T48" fmla="*/ 66 w 66"/>
                <a:gd name="T49" fmla="*/ 38 h 78"/>
                <a:gd name="T50" fmla="*/ 46 w 66"/>
                <a:gd name="T51" fmla="*/ 38 h 78"/>
                <a:gd name="T52" fmla="*/ 42 w 66"/>
                <a:gd name="T53" fmla="*/ 24 h 78"/>
                <a:gd name="T54" fmla="*/ 38 w 66"/>
                <a:gd name="T55" fmla="*/ 20 h 78"/>
                <a:gd name="T56" fmla="*/ 34 w 66"/>
                <a:gd name="T57" fmla="*/ 18 h 78"/>
                <a:gd name="T58" fmla="*/ 24 w 66"/>
                <a:gd name="T59" fmla="*/ 24 h 78"/>
                <a:gd name="T60" fmla="*/ 22 w 66"/>
                <a:gd name="T61" fmla="*/ 30 h 78"/>
                <a:gd name="T62" fmla="*/ 20 w 66"/>
                <a:gd name="T63" fmla="*/ 38 h 78"/>
                <a:gd name="T64" fmla="*/ 24 w 66"/>
                <a:gd name="T65" fmla="*/ 54 h 78"/>
                <a:gd name="T66" fmla="*/ 28 w 66"/>
                <a:gd name="T67" fmla="*/ 58 h 78"/>
                <a:gd name="T68" fmla="*/ 34 w 66"/>
                <a:gd name="T69" fmla="*/ 58 h 78"/>
                <a:gd name="T70" fmla="*/ 42 w 66"/>
                <a:gd name="T71" fmla="*/ 54 h 78"/>
                <a:gd name="T72" fmla="*/ 46 w 66"/>
                <a:gd name="T73" fmla="*/ 46 h 78"/>
                <a:gd name="T74" fmla="*/ 46 w 66"/>
                <a:gd name="T75" fmla="*/ 3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78">
                  <a:moveTo>
                    <a:pt x="66" y="38"/>
                  </a:moveTo>
                  <a:lnTo>
                    <a:pt x="66" y="38"/>
                  </a:lnTo>
                  <a:lnTo>
                    <a:pt x="66" y="46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2" y="60"/>
                  </a:lnTo>
                  <a:lnTo>
                    <a:pt x="58" y="66"/>
                  </a:lnTo>
                  <a:lnTo>
                    <a:pt x="58" y="66"/>
                  </a:lnTo>
                  <a:lnTo>
                    <a:pt x="52" y="70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0" y="76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26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14" y="70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6" y="60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52" y="6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62" y="1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30"/>
                  </a:lnTo>
                  <a:lnTo>
                    <a:pt x="66" y="38"/>
                  </a:lnTo>
                  <a:lnTo>
                    <a:pt x="66" y="38"/>
                  </a:lnTo>
                  <a:close/>
                  <a:moveTo>
                    <a:pt x="46" y="38"/>
                  </a:moveTo>
                  <a:lnTo>
                    <a:pt x="46" y="38"/>
                  </a:lnTo>
                  <a:lnTo>
                    <a:pt x="46" y="30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0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46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8" y="58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6" y="46"/>
                  </a:lnTo>
                  <a:lnTo>
                    <a:pt x="46" y="38"/>
                  </a:lnTo>
                  <a:lnTo>
                    <a:pt x="46" y="38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17"/>
            <p:cNvSpPr>
              <a:spLocks noEditPoints="1"/>
            </p:cNvSpPr>
            <p:nvPr/>
          </p:nvSpPr>
          <p:spPr bwMode="auto">
            <a:xfrm>
              <a:off x="4033838" y="3627438"/>
              <a:ext cx="107950" cy="139700"/>
            </a:xfrm>
            <a:custGeom>
              <a:avLst/>
              <a:gdLst>
                <a:gd name="T0" fmla="*/ 36 w 68"/>
                <a:gd name="T1" fmla="*/ 88 h 88"/>
                <a:gd name="T2" fmla="*/ 36 w 68"/>
                <a:gd name="T3" fmla="*/ 70 h 88"/>
                <a:gd name="T4" fmla="*/ 0 w 68"/>
                <a:gd name="T5" fmla="*/ 70 h 88"/>
                <a:gd name="T6" fmla="*/ 0 w 68"/>
                <a:gd name="T7" fmla="*/ 52 h 88"/>
                <a:gd name="T8" fmla="*/ 42 w 68"/>
                <a:gd name="T9" fmla="*/ 0 h 88"/>
                <a:gd name="T10" fmla="*/ 56 w 68"/>
                <a:gd name="T11" fmla="*/ 0 h 88"/>
                <a:gd name="T12" fmla="*/ 56 w 68"/>
                <a:gd name="T13" fmla="*/ 52 h 88"/>
                <a:gd name="T14" fmla="*/ 68 w 68"/>
                <a:gd name="T15" fmla="*/ 52 h 88"/>
                <a:gd name="T16" fmla="*/ 68 w 68"/>
                <a:gd name="T17" fmla="*/ 70 h 88"/>
                <a:gd name="T18" fmla="*/ 56 w 68"/>
                <a:gd name="T19" fmla="*/ 70 h 88"/>
                <a:gd name="T20" fmla="*/ 56 w 68"/>
                <a:gd name="T21" fmla="*/ 88 h 88"/>
                <a:gd name="T22" fmla="*/ 36 w 68"/>
                <a:gd name="T23" fmla="*/ 88 h 88"/>
                <a:gd name="T24" fmla="*/ 36 w 68"/>
                <a:gd name="T25" fmla="*/ 88 h 88"/>
                <a:gd name="T26" fmla="*/ 20 w 68"/>
                <a:gd name="T27" fmla="*/ 52 h 88"/>
                <a:gd name="T28" fmla="*/ 38 w 68"/>
                <a:gd name="T29" fmla="*/ 52 h 88"/>
                <a:gd name="T30" fmla="*/ 38 w 68"/>
                <a:gd name="T31" fmla="*/ 30 h 88"/>
                <a:gd name="T32" fmla="*/ 20 w 68"/>
                <a:gd name="T33" fmla="*/ 52 h 88"/>
                <a:gd name="T34" fmla="*/ 20 w 68"/>
                <a:gd name="T35" fmla="*/ 5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88">
                  <a:moveTo>
                    <a:pt x="36" y="88"/>
                  </a:moveTo>
                  <a:lnTo>
                    <a:pt x="36" y="70"/>
                  </a:lnTo>
                  <a:lnTo>
                    <a:pt x="0" y="70"/>
                  </a:lnTo>
                  <a:lnTo>
                    <a:pt x="0" y="52"/>
                  </a:lnTo>
                  <a:lnTo>
                    <a:pt x="42" y="0"/>
                  </a:lnTo>
                  <a:lnTo>
                    <a:pt x="56" y="0"/>
                  </a:lnTo>
                  <a:lnTo>
                    <a:pt x="56" y="52"/>
                  </a:lnTo>
                  <a:lnTo>
                    <a:pt x="68" y="52"/>
                  </a:lnTo>
                  <a:lnTo>
                    <a:pt x="68" y="70"/>
                  </a:lnTo>
                  <a:lnTo>
                    <a:pt x="56" y="70"/>
                  </a:lnTo>
                  <a:lnTo>
                    <a:pt x="56" y="88"/>
                  </a:lnTo>
                  <a:lnTo>
                    <a:pt x="36" y="88"/>
                  </a:lnTo>
                  <a:lnTo>
                    <a:pt x="36" y="88"/>
                  </a:lnTo>
                  <a:close/>
                  <a:moveTo>
                    <a:pt x="20" y="52"/>
                  </a:moveTo>
                  <a:lnTo>
                    <a:pt x="38" y="52"/>
                  </a:lnTo>
                  <a:lnTo>
                    <a:pt x="38" y="30"/>
                  </a:lnTo>
                  <a:lnTo>
                    <a:pt x="20" y="52"/>
                  </a:lnTo>
                  <a:lnTo>
                    <a:pt x="20" y="5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18"/>
            <p:cNvSpPr>
              <a:spLocks noEditPoints="1"/>
            </p:cNvSpPr>
            <p:nvPr/>
          </p:nvSpPr>
          <p:spPr bwMode="auto">
            <a:xfrm>
              <a:off x="3840163" y="3449638"/>
              <a:ext cx="85725" cy="82550"/>
            </a:xfrm>
            <a:custGeom>
              <a:avLst/>
              <a:gdLst>
                <a:gd name="T0" fmla="*/ 28 w 54"/>
                <a:gd name="T1" fmla="*/ 52 h 52"/>
                <a:gd name="T2" fmla="*/ 16 w 54"/>
                <a:gd name="T3" fmla="*/ 50 h 52"/>
                <a:gd name="T4" fmla="*/ 8 w 54"/>
                <a:gd name="T5" fmla="*/ 44 h 52"/>
                <a:gd name="T6" fmla="*/ 2 w 54"/>
                <a:gd name="T7" fmla="*/ 36 h 52"/>
                <a:gd name="T8" fmla="*/ 0 w 54"/>
                <a:gd name="T9" fmla="*/ 26 h 52"/>
                <a:gd name="T10" fmla="*/ 2 w 54"/>
                <a:gd name="T11" fmla="*/ 16 h 52"/>
                <a:gd name="T12" fmla="*/ 8 w 54"/>
                <a:gd name="T13" fmla="*/ 8 h 52"/>
                <a:gd name="T14" fmla="*/ 16 w 54"/>
                <a:gd name="T15" fmla="*/ 2 h 52"/>
                <a:gd name="T16" fmla="*/ 28 w 54"/>
                <a:gd name="T17" fmla="*/ 0 h 52"/>
                <a:gd name="T18" fmla="*/ 32 w 54"/>
                <a:gd name="T19" fmla="*/ 0 h 52"/>
                <a:gd name="T20" fmla="*/ 38 w 54"/>
                <a:gd name="T21" fmla="*/ 2 h 52"/>
                <a:gd name="T22" fmla="*/ 46 w 54"/>
                <a:gd name="T23" fmla="*/ 8 h 52"/>
                <a:gd name="T24" fmla="*/ 52 w 54"/>
                <a:gd name="T25" fmla="*/ 16 h 52"/>
                <a:gd name="T26" fmla="*/ 54 w 54"/>
                <a:gd name="T27" fmla="*/ 26 h 52"/>
                <a:gd name="T28" fmla="*/ 52 w 54"/>
                <a:gd name="T29" fmla="*/ 36 h 52"/>
                <a:gd name="T30" fmla="*/ 46 w 54"/>
                <a:gd name="T31" fmla="*/ 44 h 52"/>
                <a:gd name="T32" fmla="*/ 38 w 54"/>
                <a:gd name="T33" fmla="*/ 50 h 52"/>
                <a:gd name="T34" fmla="*/ 28 w 54"/>
                <a:gd name="T35" fmla="*/ 52 h 52"/>
                <a:gd name="T36" fmla="*/ 14 w 54"/>
                <a:gd name="T37" fmla="*/ 26 h 52"/>
                <a:gd name="T38" fmla="*/ 14 w 54"/>
                <a:gd name="T39" fmla="*/ 32 h 52"/>
                <a:gd name="T40" fmla="*/ 16 w 54"/>
                <a:gd name="T41" fmla="*/ 36 h 52"/>
                <a:gd name="T42" fmla="*/ 22 w 54"/>
                <a:gd name="T43" fmla="*/ 40 h 52"/>
                <a:gd name="T44" fmla="*/ 28 w 54"/>
                <a:gd name="T45" fmla="*/ 42 h 52"/>
                <a:gd name="T46" fmla="*/ 34 w 54"/>
                <a:gd name="T47" fmla="*/ 40 h 52"/>
                <a:gd name="T48" fmla="*/ 38 w 54"/>
                <a:gd name="T49" fmla="*/ 36 h 52"/>
                <a:gd name="T50" fmla="*/ 40 w 54"/>
                <a:gd name="T51" fmla="*/ 32 h 52"/>
                <a:gd name="T52" fmla="*/ 40 w 54"/>
                <a:gd name="T53" fmla="*/ 26 h 52"/>
                <a:gd name="T54" fmla="*/ 40 w 54"/>
                <a:gd name="T55" fmla="*/ 20 h 52"/>
                <a:gd name="T56" fmla="*/ 38 w 54"/>
                <a:gd name="T57" fmla="*/ 14 h 52"/>
                <a:gd name="T58" fmla="*/ 32 w 54"/>
                <a:gd name="T59" fmla="*/ 12 h 52"/>
                <a:gd name="T60" fmla="*/ 28 w 54"/>
                <a:gd name="T61" fmla="*/ 10 h 52"/>
                <a:gd name="T62" fmla="*/ 22 w 54"/>
                <a:gd name="T63" fmla="*/ 12 h 52"/>
                <a:gd name="T64" fmla="*/ 16 w 54"/>
                <a:gd name="T65" fmla="*/ 14 h 52"/>
                <a:gd name="T66" fmla="*/ 14 w 54"/>
                <a:gd name="T67" fmla="*/ 20 h 52"/>
                <a:gd name="T68" fmla="*/ 14 w 54"/>
                <a:gd name="T6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" h="52">
                  <a:moveTo>
                    <a:pt x="28" y="52"/>
                  </a:moveTo>
                  <a:lnTo>
                    <a:pt x="28" y="52"/>
                  </a:lnTo>
                  <a:lnTo>
                    <a:pt x="22" y="52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28" y="52"/>
                  </a:lnTo>
                  <a:lnTo>
                    <a:pt x="28" y="52"/>
                  </a:lnTo>
                  <a:close/>
                  <a:moveTo>
                    <a:pt x="14" y="26"/>
                  </a:moveTo>
                  <a:lnTo>
                    <a:pt x="14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19"/>
            <p:cNvSpPr>
              <a:spLocks noEditPoints="1"/>
            </p:cNvSpPr>
            <p:nvPr/>
          </p:nvSpPr>
          <p:spPr bwMode="auto">
            <a:xfrm>
              <a:off x="3935413" y="3468688"/>
              <a:ext cx="63500" cy="88900"/>
            </a:xfrm>
            <a:custGeom>
              <a:avLst/>
              <a:gdLst>
                <a:gd name="T0" fmla="*/ 24 w 40"/>
                <a:gd name="T1" fmla="*/ 40 h 56"/>
                <a:gd name="T2" fmla="*/ 24 w 40"/>
                <a:gd name="T3" fmla="*/ 40 h 56"/>
                <a:gd name="T4" fmla="*/ 16 w 40"/>
                <a:gd name="T5" fmla="*/ 38 h 56"/>
                <a:gd name="T6" fmla="*/ 16 w 40"/>
                <a:gd name="T7" fmla="*/ 38 h 56"/>
                <a:gd name="T8" fmla="*/ 12 w 40"/>
                <a:gd name="T9" fmla="*/ 34 h 56"/>
                <a:gd name="T10" fmla="*/ 12 w 40"/>
                <a:gd name="T11" fmla="*/ 56 h 56"/>
                <a:gd name="T12" fmla="*/ 0 w 40"/>
                <a:gd name="T13" fmla="*/ 56 h 56"/>
                <a:gd name="T14" fmla="*/ 0 w 40"/>
                <a:gd name="T15" fmla="*/ 2 h 56"/>
                <a:gd name="T16" fmla="*/ 10 w 40"/>
                <a:gd name="T17" fmla="*/ 2 h 56"/>
                <a:gd name="T18" fmla="*/ 10 w 40"/>
                <a:gd name="T19" fmla="*/ 8 h 56"/>
                <a:gd name="T20" fmla="*/ 10 w 40"/>
                <a:gd name="T21" fmla="*/ 8 h 56"/>
                <a:gd name="T22" fmla="*/ 14 w 40"/>
                <a:gd name="T23" fmla="*/ 2 h 56"/>
                <a:gd name="T24" fmla="*/ 14 w 40"/>
                <a:gd name="T25" fmla="*/ 2 h 56"/>
                <a:gd name="T26" fmla="*/ 22 w 40"/>
                <a:gd name="T27" fmla="*/ 0 h 56"/>
                <a:gd name="T28" fmla="*/ 22 w 40"/>
                <a:gd name="T29" fmla="*/ 0 h 56"/>
                <a:gd name="T30" fmla="*/ 30 w 40"/>
                <a:gd name="T31" fmla="*/ 2 h 56"/>
                <a:gd name="T32" fmla="*/ 30 w 40"/>
                <a:gd name="T33" fmla="*/ 2 h 56"/>
                <a:gd name="T34" fmla="*/ 36 w 40"/>
                <a:gd name="T35" fmla="*/ 6 h 56"/>
                <a:gd name="T36" fmla="*/ 36 w 40"/>
                <a:gd name="T37" fmla="*/ 6 h 56"/>
                <a:gd name="T38" fmla="*/ 40 w 40"/>
                <a:gd name="T39" fmla="*/ 12 h 56"/>
                <a:gd name="T40" fmla="*/ 40 w 40"/>
                <a:gd name="T41" fmla="*/ 12 h 56"/>
                <a:gd name="T42" fmla="*/ 40 w 40"/>
                <a:gd name="T43" fmla="*/ 20 h 56"/>
                <a:gd name="T44" fmla="*/ 40 w 40"/>
                <a:gd name="T45" fmla="*/ 20 h 56"/>
                <a:gd name="T46" fmla="*/ 40 w 40"/>
                <a:gd name="T47" fmla="*/ 28 h 56"/>
                <a:gd name="T48" fmla="*/ 40 w 40"/>
                <a:gd name="T49" fmla="*/ 28 h 56"/>
                <a:gd name="T50" fmla="*/ 36 w 40"/>
                <a:gd name="T51" fmla="*/ 34 h 56"/>
                <a:gd name="T52" fmla="*/ 36 w 40"/>
                <a:gd name="T53" fmla="*/ 34 h 56"/>
                <a:gd name="T54" fmla="*/ 30 w 40"/>
                <a:gd name="T55" fmla="*/ 40 h 56"/>
                <a:gd name="T56" fmla="*/ 30 w 40"/>
                <a:gd name="T57" fmla="*/ 40 h 56"/>
                <a:gd name="T58" fmla="*/ 24 w 40"/>
                <a:gd name="T59" fmla="*/ 40 h 56"/>
                <a:gd name="T60" fmla="*/ 24 w 40"/>
                <a:gd name="T61" fmla="*/ 40 h 56"/>
                <a:gd name="T62" fmla="*/ 20 w 40"/>
                <a:gd name="T63" fmla="*/ 30 h 56"/>
                <a:gd name="T64" fmla="*/ 20 w 40"/>
                <a:gd name="T65" fmla="*/ 30 h 56"/>
                <a:gd name="T66" fmla="*/ 24 w 40"/>
                <a:gd name="T67" fmla="*/ 30 h 56"/>
                <a:gd name="T68" fmla="*/ 24 w 40"/>
                <a:gd name="T69" fmla="*/ 30 h 56"/>
                <a:gd name="T70" fmla="*/ 26 w 40"/>
                <a:gd name="T71" fmla="*/ 28 h 56"/>
                <a:gd name="T72" fmla="*/ 26 w 40"/>
                <a:gd name="T73" fmla="*/ 28 h 56"/>
                <a:gd name="T74" fmla="*/ 28 w 40"/>
                <a:gd name="T75" fmla="*/ 24 h 56"/>
                <a:gd name="T76" fmla="*/ 28 w 40"/>
                <a:gd name="T77" fmla="*/ 24 h 56"/>
                <a:gd name="T78" fmla="*/ 28 w 40"/>
                <a:gd name="T79" fmla="*/ 20 h 56"/>
                <a:gd name="T80" fmla="*/ 28 w 40"/>
                <a:gd name="T81" fmla="*/ 20 h 56"/>
                <a:gd name="T82" fmla="*/ 28 w 40"/>
                <a:gd name="T83" fmla="*/ 16 h 56"/>
                <a:gd name="T84" fmla="*/ 28 w 40"/>
                <a:gd name="T85" fmla="*/ 16 h 56"/>
                <a:gd name="T86" fmla="*/ 26 w 40"/>
                <a:gd name="T87" fmla="*/ 14 h 56"/>
                <a:gd name="T88" fmla="*/ 26 w 40"/>
                <a:gd name="T89" fmla="*/ 14 h 56"/>
                <a:gd name="T90" fmla="*/ 22 w 40"/>
                <a:gd name="T91" fmla="*/ 12 h 56"/>
                <a:gd name="T92" fmla="*/ 22 w 40"/>
                <a:gd name="T93" fmla="*/ 12 h 56"/>
                <a:gd name="T94" fmla="*/ 20 w 40"/>
                <a:gd name="T95" fmla="*/ 10 h 56"/>
                <a:gd name="T96" fmla="*/ 20 w 40"/>
                <a:gd name="T97" fmla="*/ 10 h 56"/>
                <a:gd name="T98" fmla="*/ 14 w 40"/>
                <a:gd name="T99" fmla="*/ 12 h 56"/>
                <a:gd name="T100" fmla="*/ 14 w 40"/>
                <a:gd name="T101" fmla="*/ 12 h 56"/>
                <a:gd name="T102" fmla="*/ 12 w 40"/>
                <a:gd name="T103" fmla="*/ 16 h 56"/>
                <a:gd name="T104" fmla="*/ 12 w 40"/>
                <a:gd name="T105" fmla="*/ 24 h 56"/>
                <a:gd name="T106" fmla="*/ 12 w 40"/>
                <a:gd name="T107" fmla="*/ 24 h 56"/>
                <a:gd name="T108" fmla="*/ 14 w 40"/>
                <a:gd name="T109" fmla="*/ 28 h 56"/>
                <a:gd name="T110" fmla="*/ 14 w 40"/>
                <a:gd name="T111" fmla="*/ 28 h 56"/>
                <a:gd name="T112" fmla="*/ 20 w 40"/>
                <a:gd name="T113" fmla="*/ 30 h 56"/>
                <a:gd name="T114" fmla="*/ 20 w 40"/>
                <a:gd name="T115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" h="56">
                  <a:moveTo>
                    <a:pt x="24" y="40"/>
                  </a:moveTo>
                  <a:lnTo>
                    <a:pt x="24" y="4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2" y="34"/>
                  </a:lnTo>
                  <a:lnTo>
                    <a:pt x="12" y="56"/>
                  </a:lnTo>
                  <a:lnTo>
                    <a:pt x="0" y="56"/>
                  </a:lnTo>
                  <a:lnTo>
                    <a:pt x="0" y="2"/>
                  </a:lnTo>
                  <a:lnTo>
                    <a:pt x="10" y="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4" y="40"/>
                  </a:lnTo>
                  <a:lnTo>
                    <a:pt x="24" y="40"/>
                  </a:lnTo>
                  <a:close/>
                  <a:moveTo>
                    <a:pt x="20" y="30"/>
                  </a:moveTo>
                  <a:lnTo>
                    <a:pt x="20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16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0" y="3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20"/>
            <p:cNvSpPr>
              <a:spLocks/>
            </p:cNvSpPr>
            <p:nvPr/>
          </p:nvSpPr>
          <p:spPr bwMode="auto">
            <a:xfrm>
              <a:off x="4005263" y="3449638"/>
              <a:ext cx="44450" cy="82550"/>
            </a:xfrm>
            <a:custGeom>
              <a:avLst/>
              <a:gdLst>
                <a:gd name="T0" fmla="*/ 28 w 28"/>
                <a:gd name="T1" fmla="*/ 50 h 52"/>
                <a:gd name="T2" fmla="*/ 28 w 28"/>
                <a:gd name="T3" fmla="*/ 50 h 52"/>
                <a:gd name="T4" fmla="*/ 22 w 28"/>
                <a:gd name="T5" fmla="*/ 52 h 52"/>
                <a:gd name="T6" fmla="*/ 22 w 28"/>
                <a:gd name="T7" fmla="*/ 52 h 52"/>
                <a:gd name="T8" fmla="*/ 16 w 28"/>
                <a:gd name="T9" fmla="*/ 52 h 52"/>
                <a:gd name="T10" fmla="*/ 16 w 28"/>
                <a:gd name="T11" fmla="*/ 52 h 52"/>
                <a:gd name="T12" fmla="*/ 12 w 28"/>
                <a:gd name="T13" fmla="*/ 52 h 52"/>
                <a:gd name="T14" fmla="*/ 12 w 28"/>
                <a:gd name="T15" fmla="*/ 52 h 52"/>
                <a:gd name="T16" fmla="*/ 8 w 28"/>
                <a:gd name="T17" fmla="*/ 50 h 52"/>
                <a:gd name="T18" fmla="*/ 8 w 28"/>
                <a:gd name="T19" fmla="*/ 50 h 52"/>
                <a:gd name="T20" fmla="*/ 6 w 28"/>
                <a:gd name="T21" fmla="*/ 48 h 52"/>
                <a:gd name="T22" fmla="*/ 6 w 28"/>
                <a:gd name="T23" fmla="*/ 48 h 52"/>
                <a:gd name="T24" fmla="*/ 4 w 28"/>
                <a:gd name="T25" fmla="*/ 42 h 52"/>
                <a:gd name="T26" fmla="*/ 4 w 28"/>
                <a:gd name="T27" fmla="*/ 22 h 52"/>
                <a:gd name="T28" fmla="*/ 0 w 28"/>
                <a:gd name="T29" fmla="*/ 22 h 52"/>
                <a:gd name="T30" fmla="*/ 0 w 28"/>
                <a:gd name="T31" fmla="*/ 14 h 52"/>
                <a:gd name="T32" fmla="*/ 4 w 28"/>
                <a:gd name="T33" fmla="*/ 14 h 52"/>
                <a:gd name="T34" fmla="*/ 4 w 28"/>
                <a:gd name="T35" fmla="*/ 0 h 52"/>
                <a:gd name="T36" fmla="*/ 16 w 28"/>
                <a:gd name="T37" fmla="*/ 0 h 52"/>
                <a:gd name="T38" fmla="*/ 16 w 28"/>
                <a:gd name="T39" fmla="*/ 14 h 52"/>
                <a:gd name="T40" fmla="*/ 24 w 28"/>
                <a:gd name="T41" fmla="*/ 14 h 52"/>
                <a:gd name="T42" fmla="*/ 24 w 28"/>
                <a:gd name="T43" fmla="*/ 22 h 52"/>
                <a:gd name="T44" fmla="*/ 16 w 28"/>
                <a:gd name="T45" fmla="*/ 22 h 52"/>
                <a:gd name="T46" fmla="*/ 16 w 28"/>
                <a:gd name="T47" fmla="*/ 38 h 52"/>
                <a:gd name="T48" fmla="*/ 16 w 28"/>
                <a:gd name="T49" fmla="*/ 38 h 52"/>
                <a:gd name="T50" fmla="*/ 18 w 28"/>
                <a:gd name="T51" fmla="*/ 42 h 52"/>
                <a:gd name="T52" fmla="*/ 18 w 28"/>
                <a:gd name="T53" fmla="*/ 42 h 52"/>
                <a:gd name="T54" fmla="*/ 20 w 28"/>
                <a:gd name="T55" fmla="*/ 42 h 52"/>
                <a:gd name="T56" fmla="*/ 20 w 28"/>
                <a:gd name="T57" fmla="*/ 42 h 52"/>
                <a:gd name="T58" fmla="*/ 22 w 28"/>
                <a:gd name="T59" fmla="*/ 42 h 52"/>
                <a:gd name="T60" fmla="*/ 22 w 28"/>
                <a:gd name="T61" fmla="*/ 42 h 52"/>
                <a:gd name="T62" fmla="*/ 24 w 28"/>
                <a:gd name="T63" fmla="*/ 40 h 52"/>
                <a:gd name="T64" fmla="*/ 28 w 28"/>
                <a:gd name="T65" fmla="*/ 50 h 52"/>
                <a:gd name="T66" fmla="*/ 28 w 28"/>
                <a:gd name="T6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" h="52">
                  <a:moveTo>
                    <a:pt x="28" y="50"/>
                  </a:moveTo>
                  <a:lnTo>
                    <a:pt x="28" y="50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4" y="4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0"/>
                  </a:lnTo>
                  <a:lnTo>
                    <a:pt x="16" y="0"/>
                  </a:lnTo>
                  <a:lnTo>
                    <a:pt x="16" y="14"/>
                  </a:lnTo>
                  <a:lnTo>
                    <a:pt x="24" y="14"/>
                  </a:lnTo>
                  <a:lnTo>
                    <a:pt x="24" y="22"/>
                  </a:lnTo>
                  <a:lnTo>
                    <a:pt x="16" y="22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4" y="40"/>
                  </a:lnTo>
                  <a:lnTo>
                    <a:pt x="28" y="50"/>
                  </a:lnTo>
                  <a:lnTo>
                    <a:pt x="28" y="5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21"/>
            <p:cNvSpPr>
              <a:spLocks noEditPoints="1"/>
            </p:cNvSpPr>
            <p:nvPr/>
          </p:nvSpPr>
          <p:spPr bwMode="auto">
            <a:xfrm>
              <a:off x="4056063" y="3446463"/>
              <a:ext cx="19050" cy="85725"/>
            </a:xfrm>
            <a:custGeom>
              <a:avLst/>
              <a:gdLst>
                <a:gd name="T0" fmla="*/ 0 w 12"/>
                <a:gd name="T1" fmla="*/ 54 h 54"/>
                <a:gd name="T2" fmla="*/ 0 w 12"/>
                <a:gd name="T3" fmla="*/ 16 h 54"/>
                <a:gd name="T4" fmla="*/ 12 w 12"/>
                <a:gd name="T5" fmla="*/ 16 h 54"/>
                <a:gd name="T6" fmla="*/ 12 w 12"/>
                <a:gd name="T7" fmla="*/ 54 h 54"/>
                <a:gd name="T8" fmla="*/ 0 w 12"/>
                <a:gd name="T9" fmla="*/ 54 h 54"/>
                <a:gd name="T10" fmla="*/ 0 w 12"/>
                <a:gd name="T11" fmla="*/ 54 h 54"/>
                <a:gd name="T12" fmla="*/ 0 w 12"/>
                <a:gd name="T13" fmla="*/ 10 h 54"/>
                <a:gd name="T14" fmla="*/ 0 w 12"/>
                <a:gd name="T15" fmla="*/ 0 h 54"/>
                <a:gd name="T16" fmla="*/ 12 w 12"/>
                <a:gd name="T17" fmla="*/ 0 h 54"/>
                <a:gd name="T18" fmla="*/ 12 w 12"/>
                <a:gd name="T19" fmla="*/ 10 h 54"/>
                <a:gd name="T20" fmla="*/ 0 w 12"/>
                <a:gd name="T21" fmla="*/ 10 h 54"/>
                <a:gd name="T22" fmla="*/ 0 w 12"/>
                <a:gd name="T23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4">
                  <a:moveTo>
                    <a:pt x="0" y="54"/>
                  </a:moveTo>
                  <a:lnTo>
                    <a:pt x="0" y="16"/>
                  </a:lnTo>
                  <a:lnTo>
                    <a:pt x="12" y="16"/>
                  </a:lnTo>
                  <a:lnTo>
                    <a:pt x="12" y="54"/>
                  </a:lnTo>
                  <a:lnTo>
                    <a:pt x="0" y="54"/>
                  </a:lnTo>
                  <a:lnTo>
                    <a:pt x="0" y="54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22"/>
            <p:cNvSpPr>
              <a:spLocks noEditPoints="1"/>
            </p:cNvSpPr>
            <p:nvPr/>
          </p:nvSpPr>
          <p:spPr bwMode="auto">
            <a:xfrm>
              <a:off x="4084638" y="3468688"/>
              <a:ext cx="66675" cy="63500"/>
            </a:xfrm>
            <a:custGeom>
              <a:avLst/>
              <a:gdLst>
                <a:gd name="T0" fmla="*/ 20 w 42"/>
                <a:gd name="T1" fmla="*/ 40 h 40"/>
                <a:gd name="T2" fmla="*/ 12 w 42"/>
                <a:gd name="T3" fmla="*/ 40 h 40"/>
                <a:gd name="T4" fmla="*/ 4 w 42"/>
                <a:gd name="T5" fmla="*/ 34 h 40"/>
                <a:gd name="T6" fmla="*/ 0 w 42"/>
                <a:gd name="T7" fmla="*/ 28 h 40"/>
                <a:gd name="T8" fmla="*/ 0 w 42"/>
                <a:gd name="T9" fmla="*/ 20 h 40"/>
                <a:gd name="T10" fmla="*/ 0 w 42"/>
                <a:gd name="T11" fmla="*/ 12 h 40"/>
                <a:gd name="T12" fmla="*/ 4 w 42"/>
                <a:gd name="T13" fmla="*/ 6 h 40"/>
                <a:gd name="T14" fmla="*/ 12 w 42"/>
                <a:gd name="T15" fmla="*/ 2 h 40"/>
                <a:gd name="T16" fmla="*/ 20 w 42"/>
                <a:gd name="T17" fmla="*/ 0 h 40"/>
                <a:gd name="T18" fmla="*/ 30 w 42"/>
                <a:gd name="T19" fmla="*/ 2 h 40"/>
                <a:gd name="T20" fmla="*/ 36 w 42"/>
                <a:gd name="T21" fmla="*/ 6 h 40"/>
                <a:gd name="T22" fmla="*/ 40 w 42"/>
                <a:gd name="T23" fmla="*/ 12 h 40"/>
                <a:gd name="T24" fmla="*/ 42 w 42"/>
                <a:gd name="T25" fmla="*/ 20 h 40"/>
                <a:gd name="T26" fmla="*/ 40 w 42"/>
                <a:gd name="T27" fmla="*/ 28 h 40"/>
                <a:gd name="T28" fmla="*/ 36 w 42"/>
                <a:gd name="T29" fmla="*/ 34 h 40"/>
                <a:gd name="T30" fmla="*/ 30 w 42"/>
                <a:gd name="T31" fmla="*/ 40 h 40"/>
                <a:gd name="T32" fmla="*/ 20 w 42"/>
                <a:gd name="T33" fmla="*/ 40 h 40"/>
                <a:gd name="T34" fmla="*/ 12 w 42"/>
                <a:gd name="T35" fmla="*/ 20 h 40"/>
                <a:gd name="T36" fmla="*/ 14 w 42"/>
                <a:gd name="T37" fmla="*/ 28 h 40"/>
                <a:gd name="T38" fmla="*/ 16 w 42"/>
                <a:gd name="T39" fmla="*/ 30 h 40"/>
                <a:gd name="T40" fmla="*/ 20 w 42"/>
                <a:gd name="T41" fmla="*/ 30 h 40"/>
                <a:gd name="T42" fmla="*/ 24 w 42"/>
                <a:gd name="T43" fmla="*/ 30 h 40"/>
                <a:gd name="T44" fmla="*/ 26 w 42"/>
                <a:gd name="T45" fmla="*/ 28 h 40"/>
                <a:gd name="T46" fmla="*/ 28 w 42"/>
                <a:gd name="T47" fmla="*/ 24 h 40"/>
                <a:gd name="T48" fmla="*/ 28 w 42"/>
                <a:gd name="T49" fmla="*/ 20 h 40"/>
                <a:gd name="T50" fmla="*/ 26 w 42"/>
                <a:gd name="T51" fmla="*/ 14 h 40"/>
                <a:gd name="T52" fmla="*/ 24 w 42"/>
                <a:gd name="T53" fmla="*/ 12 h 40"/>
                <a:gd name="T54" fmla="*/ 20 w 42"/>
                <a:gd name="T55" fmla="*/ 10 h 40"/>
                <a:gd name="T56" fmla="*/ 16 w 42"/>
                <a:gd name="T57" fmla="*/ 12 h 40"/>
                <a:gd name="T58" fmla="*/ 14 w 42"/>
                <a:gd name="T59" fmla="*/ 14 h 40"/>
                <a:gd name="T60" fmla="*/ 12 w 42"/>
                <a:gd name="T61" fmla="*/ 16 h 40"/>
                <a:gd name="T62" fmla="*/ 12 w 42"/>
                <a:gd name="T63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40">
                  <a:moveTo>
                    <a:pt x="20" y="40"/>
                  </a:moveTo>
                  <a:lnTo>
                    <a:pt x="20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0" y="40"/>
                  </a:lnTo>
                  <a:lnTo>
                    <a:pt x="20" y="40"/>
                  </a:lnTo>
                  <a:close/>
                  <a:moveTo>
                    <a:pt x="12" y="20"/>
                  </a:moveTo>
                  <a:lnTo>
                    <a:pt x="12" y="20"/>
                  </a:lnTo>
                  <a:lnTo>
                    <a:pt x="12" y="2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20"/>
                  </a:lnTo>
                  <a:lnTo>
                    <a:pt x="12" y="2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23"/>
            <p:cNvSpPr>
              <a:spLocks/>
            </p:cNvSpPr>
            <p:nvPr/>
          </p:nvSpPr>
          <p:spPr bwMode="auto">
            <a:xfrm>
              <a:off x="4157663" y="3468688"/>
              <a:ext cx="60325" cy="63500"/>
            </a:xfrm>
            <a:custGeom>
              <a:avLst/>
              <a:gdLst>
                <a:gd name="T0" fmla="*/ 38 w 38"/>
                <a:gd name="T1" fmla="*/ 40 h 40"/>
                <a:gd name="T2" fmla="*/ 26 w 38"/>
                <a:gd name="T3" fmla="*/ 40 h 40"/>
                <a:gd name="T4" fmla="*/ 26 w 38"/>
                <a:gd name="T5" fmla="*/ 18 h 40"/>
                <a:gd name="T6" fmla="*/ 26 w 38"/>
                <a:gd name="T7" fmla="*/ 18 h 40"/>
                <a:gd name="T8" fmla="*/ 24 w 38"/>
                <a:gd name="T9" fmla="*/ 12 h 40"/>
                <a:gd name="T10" fmla="*/ 24 w 38"/>
                <a:gd name="T11" fmla="*/ 12 h 40"/>
                <a:gd name="T12" fmla="*/ 22 w 38"/>
                <a:gd name="T13" fmla="*/ 10 h 40"/>
                <a:gd name="T14" fmla="*/ 22 w 38"/>
                <a:gd name="T15" fmla="*/ 10 h 40"/>
                <a:gd name="T16" fmla="*/ 18 w 38"/>
                <a:gd name="T17" fmla="*/ 12 h 40"/>
                <a:gd name="T18" fmla="*/ 18 w 38"/>
                <a:gd name="T19" fmla="*/ 12 h 40"/>
                <a:gd name="T20" fmla="*/ 16 w 38"/>
                <a:gd name="T21" fmla="*/ 12 h 40"/>
                <a:gd name="T22" fmla="*/ 16 w 38"/>
                <a:gd name="T23" fmla="*/ 12 h 40"/>
                <a:gd name="T24" fmla="*/ 14 w 38"/>
                <a:gd name="T25" fmla="*/ 16 h 40"/>
                <a:gd name="T26" fmla="*/ 14 w 38"/>
                <a:gd name="T27" fmla="*/ 16 h 40"/>
                <a:gd name="T28" fmla="*/ 12 w 38"/>
                <a:gd name="T29" fmla="*/ 18 h 40"/>
                <a:gd name="T30" fmla="*/ 12 w 38"/>
                <a:gd name="T31" fmla="*/ 40 h 40"/>
                <a:gd name="T32" fmla="*/ 0 w 38"/>
                <a:gd name="T33" fmla="*/ 40 h 40"/>
                <a:gd name="T34" fmla="*/ 0 w 38"/>
                <a:gd name="T35" fmla="*/ 2 h 40"/>
                <a:gd name="T36" fmla="*/ 12 w 38"/>
                <a:gd name="T37" fmla="*/ 2 h 40"/>
                <a:gd name="T38" fmla="*/ 12 w 38"/>
                <a:gd name="T39" fmla="*/ 8 h 40"/>
                <a:gd name="T40" fmla="*/ 12 w 38"/>
                <a:gd name="T41" fmla="*/ 8 h 40"/>
                <a:gd name="T42" fmla="*/ 18 w 38"/>
                <a:gd name="T43" fmla="*/ 2 h 40"/>
                <a:gd name="T44" fmla="*/ 18 w 38"/>
                <a:gd name="T45" fmla="*/ 2 h 40"/>
                <a:gd name="T46" fmla="*/ 26 w 38"/>
                <a:gd name="T47" fmla="*/ 0 h 40"/>
                <a:gd name="T48" fmla="*/ 26 w 38"/>
                <a:gd name="T49" fmla="*/ 0 h 40"/>
                <a:gd name="T50" fmla="*/ 32 w 38"/>
                <a:gd name="T51" fmla="*/ 2 h 40"/>
                <a:gd name="T52" fmla="*/ 32 w 38"/>
                <a:gd name="T53" fmla="*/ 2 h 40"/>
                <a:gd name="T54" fmla="*/ 36 w 38"/>
                <a:gd name="T55" fmla="*/ 6 h 40"/>
                <a:gd name="T56" fmla="*/ 36 w 38"/>
                <a:gd name="T57" fmla="*/ 6 h 40"/>
                <a:gd name="T58" fmla="*/ 38 w 38"/>
                <a:gd name="T59" fmla="*/ 10 h 40"/>
                <a:gd name="T60" fmla="*/ 38 w 38"/>
                <a:gd name="T61" fmla="*/ 10 h 40"/>
                <a:gd name="T62" fmla="*/ 38 w 38"/>
                <a:gd name="T63" fmla="*/ 16 h 40"/>
                <a:gd name="T64" fmla="*/ 38 w 38"/>
                <a:gd name="T65" fmla="*/ 40 h 40"/>
                <a:gd name="T66" fmla="*/ 38 w 38"/>
                <a:gd name="T6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26" y="4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40"/>
                  </a:lnTo>
                  <a:lnTo>
                    <a:pt x="0" y="40"/>
                  </a:lnTo>
                  <a:lnTo>
                    <a:pt x="0" y="2"/>
                  </a:lnTo>
                  <a:lnTo>
                    <a:pt x="12" y="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6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圆角矩形 69"/>
          <p:cNvSpPr/>
          <p:nvPr/>
        </p:nvSpPr>
        <p:spPr>
          <a:xfrm>
            <a:off x="7103534" y="552202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关键技术</a:t>
            </a:r>
          </a:p>
        </p:txBody>
      </p:sp>
      <p:sp>
        <p:nvSpPr>
          <p:cNvPr id="71" name="圆角矩形 70"/>
          <p:cNvSpPr/>
          <p:nvPr/>
        </p:nvSpPr>
        <p:spPr>
          <a:xfrm>
            <a:off x="8434437" y="5588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rgbClr val="1D50A2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72" name="圆角矩形 71"/>
          <p:cNvSpPr/>
          <p:nvPr/>
        </p:nvSpPr>
        <p:spPr>
          <a:xfrm>
            <a:off x="9689140" y="5588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市场调研</a:t>
            </a:r>
          </a:p>
        </p:txBody>
      </p:sp>
      <p:sp>
        <p:nvSpPr>
          <p:cNvPr id="73" name="圆角矩形 72"/>
          <p:cNvSpPr/>
          <p:nvPr/>
        </p:nvSpPr>
        <p:spPr>
          <a:xfrm>
            <a:off x="10943843" y="5588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案例分析</a:t>
            </a:r>
          </a:p>
        </p:txBody>
      </p:sp>
      <p:sp>
        <p:nvSpPr>
          <p:cNvPr id="74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75" name="文本框 74"/>
          <p:cNvSpPr txBox="1"/>
          <p:nvPr/>
        </p:nvSpPr>
        <p:spPr>
          <a:xfrm>
            <a:off x="746977" y="480577"/>
            <a:ext cx="28174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76" name="stats-on-laptop-screen_51875"/>
          <p:cNvSpPr>
            <a:spLocks noChangeAspect="1"/>
          </p:cNvSpPr>
          <p:nvPr/>
        </p:nvSpPr>
        <p:spPr bwMode="auto">
          <a:xfrm>
            <a:off x="396768" y="2242509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77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887127" y="2464518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78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861318" y="2115208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79" name="stats-on-laptop-screen_51875"/>
          <p:cNvSpPr>
            <a:spLocks noChangeAspect="1"/>
          </p:cNvSpPr>
          <p:nvPr/>
        </p:nvSpPr>
        <p:spPr bwMode="auto">
          <a:xfrm>
            <a:off x="3508736" y="2242509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80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3999095" y="2464518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81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3973286" y="2115208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82" name="stats-on-laptop-screen_51875"/>
          <p:cNvSpPr>
            <a:spLocks noChangeAspect="1"/>
          </p:cNvSpPr>
          <p:nvPr/>
        </p:nvSpPr>
        <p:spPr bwMode="auto">
          <a:xfrm>
            <a:off x="302667" y="4184437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83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793026" y="4406446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84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767217" y="4057136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85" name="stats-on-laptop-screen_51875"/>
          <p:cNvSpPr>
            <a:spLocks noChangeAspect="1"/>
          </p:cNvSpPr>
          <p:nvPr/>
        </p:nvSpPr>
        <p:spPr bwMode="auto">
          <a:xfrm>
            <a:off x="3414635" y="4184437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86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3904994" y="4406446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87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3879185" y="4057136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88" name="play-right-arrow-in-a-square-button_37023"/>
          <p:cNvSpPr>
            <a:spLocks noChangeAspect="1"/>
          </p:cNvSpPr>
          <p:nvPr/>
        </p:nvSpPr>
        <p:spPr bwMode="auto">
          <a:xfrm>
            <a:off x="11548179" y="6434821"/>
            <a:ext cx="291156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89" name="play-right-arrow-in-a-square-button_37023"/>
          <p:cNvSpPr>
            <a:spLocks noChangeAspect="1"/>
          </p:cNvSpPr>
          <p:nvPr/>
        </p:nvSpPr>
        <p:spPr bwMode="auto">
          <a:xfrm flipH="1">
            <a:off x="315779" y="6434820"/>
            <a:ext cx="270933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58186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50868" y="1667263"/>
            <a:ext cx="4351203" cy="4318670"/>
            <a:chOff x="3311696" y="-5057774"/>
            <a:chExt cx="11253788" cy="11169650"/>
          </a:xfrm>
        </p:grpSpPr>
        <p:sp>
          <p:nvSpPr>
            <p:cNvPr id="3" name="Freeform 28"/>
            <p:cNvSpPr/>
            <p:nvPr/>
          </p:nvSpPr>
          <p:spPr bwMode="auto">
            <a:xfrm>
              <a:off x="8829846" y="-5035549"/>
              <a:ext cx="214313" cy="11147425"/>
            </a:xfrm>
            <a:custGeom>
              <a:avLst/>
              <a:gdLst>
                <a:gd name="T0" fmla="*/ 0 w 57"/>
                <a:gd name="T1" fmla="*/ 28 h 2970"/>
                <a:gd name="T2" fmla="*/ 29 w 57"/>
                <a:gd name="T3" fmla="*/ 0 h 2970"/>
                <a:gd name="T4" fmla="*/ 57 w 57"/>
                <a:gd name="T5" fmla="*/ 28 h 2970"/>
                <a:gd name="T6" fmla="*/ 57 w 57"/>
                <a:gd name="T7" fmla="*/ 2942 h 2970"/>
                <a:gd name="T8" fmla="*/ 29 w 57"/>
                <a:gd name="T9" fmla="*/ 2970 h 2970"/>
                <a:gd name="T10" fmla="*/ 0 w 57"/>
                <a:gd name="T11" fmla="*/ 2942 h 2970"/>
                <a:gd name="T12" fmla="*/ 0 w 57"/>
                <a:gd name="T13" fmla="*/ 28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970">
                  <a:moveTo>
                    <a:pt x="0" y="28"/>
                  </a:move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8"/>
                  </a:cubicBezTo>
                  <a:cubicBezTo>
                    <a:pt x="57" y="2942"/>
                    <a:pt x="57" y="2942"/>
                    <a:pt x="57" y="2942"/>
                  </a:cubicBezTo>
                  <a:cubicBezTo>
                    <a:pt x="57" y="2957"/>
                    <a:pt x="44" y="2970"/>
                    <a:pt x="29" y="2970"/>
                  </a:cubicBezTo>
                  <a:cubicBezTo>
                    <a:pt x="13" y="2970"/>
                    <a:pt x="0" y="2957"/>
                    <a:pt x="0" y="2942"/>
                  </a:cubicBezTo>
                  <a:cubicBezTo>
                    <a:pt x="0" y="28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Freeform 29"/>
            <p:cNvSpPr/>
            <p:nvPr/>
          </p:nvSpPr>
          <p:spPr bwMode="auto">
            <a:xfrm>
              <a:off x="9036221" y="-1393824"/>
              <a:ext cx="5529263" cy="4143375"/>
            </a:xfrm>
            <a:custGeom>
              <a:avLst/>
              <a:gdLst>
                <a:gd name="T0" fmla="*/ 1188 w 1474"/>
                <a:gd name="T1" fmla="*/ 0 h 1104"/>
                <a:gd name="T2" fmla="*/ 286 w 1474"/>
                <a:gd name="T3" fmla="*/ 0 h 1104"/>
                <a:gd name="T4" fmla="*/ 0 w 1474"/>
                <a:gd name="T5" fmla="*/ 286 h 1104"/>
                <a:gd name="T6" fmla="*/ 0 w 1474"/>
                <a:gd name="T7" fmla="*/ 1104 h 1104"/>
                <a:gd name="T8" fmla="*/ 1188 w 1474"/>
                <a:gd name="T9" fmla="*/ 808 h 1104"/>
                <a:gd name="T10" fmla="*/ 1474 w 1474"/>
                <a:gd name="T11" fmla="*/ 522 h 1104"/>
                <a:gd name="T12" fmla="*/ 1474 w 1474"/>
                <a:gd name="T13" fmla="*/ 286 h 1104"/>
                <a:gd name="T14" fmla="*/ 1188 w 1474"/>
                <a:gd name="T15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4" h="1104">
                  <a:moveTo>
                    <a:pt x="1188" y="0"/>
                  </a:moveTo>
                  <a:cubicBezTo>
                    <a:pt x="286" y="0"/>
                    <a:pt x="286" y="0"/>
                    <a:pt x="286" y="0"/>
                  </a:cubicBezTo>
                  <a:cubicBezTo>
                    <a:pt x="129" y="0"/>
                    <a:pt x="0" y="129"/>
                    <a:pt x="0" y="286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232" y="852"/>
                    <a:pt x="848" y="808"/>
                    <a:pt x="1188" y="808"/>
                  </a:cubicBezTo>
                  <a:cubicBezTo>
                    <a:pt x="1345" y="808"/>
                    <a:pt x="1474" y="679"/>
                    <a:pt x="1474" y="522"/>
                  </a:cubicBezTo>
                  <a:cubicBezTo>
                    <a:pt x="1474" y="286"/>
                    <a:pt x="1474" y="286"/>
                    <a:pt x="1474" y="286"/>
                  </a:cubicBezTo>
                  <a:cubicBezTo>
                    <a:pt x="1474" y="129"/>
                    <a:pt x="1345" y="0"/>
                    <a:pt x="1188" y="0"/>
                  </a:cubicBezTo>
                  <a:close/>
                </a:path>
              </a:pathLst>
            </a:custGeom>
            <a:solidFill>
              <a:srgbClr val="11B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Freeform 30"/>
            <p:cNvSpPr/>
            <p:nvPr/>
          </p:nvSpPr>
          <p:spPr bwMode="auto">
            <a:xfrm>
              <a:off x="9036221" y="1074739"/>
              <a:ext cx="5399088" cy="2236788"/>
            </a:xfrm>
            <a:custGeom>
              <a:avLst/>
              <a:gdLst>
                <a:gd name="T0" fmla="*/ 0 w 1439"/>
                <a:gd name="T1" fmla="*/ 596 h 596"/>
                <a:gd name="T2" fmla="*/ 1185 w 1439"/>
                <a:gd name="T3" fmla="*/ 182 h 596"/>
                <a:gd name="T4" fmla="*/ 1439 w 1439"/>
                <a:gd name="T5" fmla="*/ 0 h 596"/>
                <a:gd name="T6" fmla="*/ 1188 w 1439"/>
                <a:gd name="T7" fmla="*/ 150 h 596"/>
                <a:gd name="T8" fmla="*/ 0 w 1439"/>
                <a:gd name="T9" fmla="*/ 446 h 596"/>
                <a:gd name="T10" fmla="*/ 0 w 1439"/>
                <a:gd name="T11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9" h="596">
                  <a:moveTo>
                    <a:pt x="0" y="596"/>
                  </a:moveTo>
                  <a:cubicBezTo>
                    <a:pt x="231" y="321"/>
                    <a:pt x="846" y="216"/>
                    <a:pt x="1185" y="182"/>
                  </a:cubicBezTo>
                  <a:cubicBezTo>
                    <a:pt x="1295" y="171"/>
                    <a:pt x="1392" y="98"/>
                    <a:pt x="1439" y="0"/>
                  </a:cubicBezTo>
                  <a:cubicBezTo>
                    <a:pt x="1390" y="89"/>
                    <a:pt x="1296" y="150"/>
                    <a:pt x="1188" y="150"/>
                  </a:cubicBezTo>
                  <a:cubicBezTo>
                    <a:pt x="848" y="150"/>
                    <a:pt x="232" y="194"/>
                    <a:pt x="0" y="446"/>
                  </a:cubicBezTo>
                  <a:cubicBezTo>
                    <a:pt x="0" y="596"/>
                    <a:pt x="0" y="596"/>
                    <a:pt x="0" y="596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31"/>
            <p:cNvSpPr/>
            <p:nvPr/>
          </p:nvSpPr>
          <p:spPr bwMode="auto">
            <a:xfrm>
              <a:off x="3311696" y="838201"/>
              <a:ext cx="5529263" cy="4143375"/>
            </a:xfrm>
            <a:custGeom>
              <a:avLst/>
              <a:gdLst>
                <a:gd name="T0" fmla="*/ 286 w 1474"/>
                <a:gd name="T1" fmla="*/ 0 h 1104"/>
                <a:gd name="T2" fmla="*/ 1188 w 1474"/>
                <a:gd name="T3" fmla="*/ 0 h 1104"/>
                <a:gd name="T4" fmla="*/ 1474 w 1474"/>
                <a:gd name="T5" fmla="*/ 286 h 1104"/>
                <a:gd name="T6" fmla="*/ 1474 w 1474"/>
                <a:gd name="T7" fmla="*/ 1104 h 1104"/>
                <a:gd name="T8" fmla="*/ 286 w 1474"/>
                <a:gd name="T9" fmla="*/ 808 h 1104"/>
                <a:gd name="T10" fmla="*/ 0 w 1474"/>
                <a:gd name="T11" fmla="*/ 522 h 1104"/>
                <a:gd name="T12" fmla="*/ 0 w 1474"/>
                <a:gd name="T13" fmla="*/ 286 h 1104"/>
                <a:gd name="T14" fmla="*/ 286 w 1474"/>
                <a:gd name="T15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4" h="1104">
                  <a:moveTo>
                    <a:pt x="286" y="0"/>
                  </a:moveTo>
                  <a:cubicBezTo>
                    <a:pt x="1188" y="0"/>
                    <a:pt x="1188" y="0"/>
                    <a:pt x="1188" y="0"/>
                  </a:cubicBezTo>
                  <a:cubicBezTo>
                    <a:pt x="1345" y="0"/>
                    <a:pt x="1474" y="129"/>
                    <a:pt x="1474" y="286"/>
                  </a:cubicBezTo>
                  <a:cubicBezTo>
                    <a:pt x="1474" y="1104"/>
                    <a:pt x="1474" y="1104"/>
                    <a:pt x="1474" y="1104"/>
                  </a:cubicBezTo>
                  <a:cubicBezTo>
                    <a:pt x="1242" y="852"/>
                    <a:pt x="626" y="808"/>
                    <a:pt x="286" y="808"/>
                  </a:cubicBezTo>
                  <a:cubicBezTo>
                    <a:pt x="129" y="808"/>
                    <a:pt x="0" y="679"/>
                    <a:pt x="0" y="522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129"/>
                    <a:pt x="129" y="0"/>
                    <a:pt x="286" y="0"/>
                  </a:cubicBezTo>
                  <a:close/>
                </a:path>
              </a:pathLst>
            </a:custGeom>
            <a:solidFill>
              <a:srgbClr val="11B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32"/>
            <p:cNvSpPr/>
            <p:nvPr/>
          </p:nvSpPr>
          <p:spPr bwMode="auto">
            <a:xfrm>
              <a:off x="3435521" y="3308351"/>
              <a:ext cx="5397500" cy="2236788"/>
            </a:xfrm>
            <a:custGeom>
              <a:avLst/>
              <a:gdLst>
                <a:gd name="T0" fmla="*/ 1439 w 1439"/>
                <a:gd name="T1" fmla="*/ 596 h 596"/>
                <a:gd name="T2" fmla="*/ 255 w 1439"/>
                <a:gd name="T3" fmla="*/ 182 h 596"/>
                <a:gd name="T4" fmla="*/ 0 w 1439"/>
                <a:gd name="T5" fmla="*/ 0 h 596"/>
                <a:gd name="T6" fmla="*/ 251 w 1439"/>
                <a:gd name="T7" fmla="*/ 150 h 596"/>
                <a:gd name="T8" fmla="*/ 1439 w 1439"/>
                <a:gd name="T9" fmla="*/ 446 h 596"/>
                <a:gd name="T10" fmla="*/ 1439 w 1439"/>
                <a:gd name="T11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9" h="596">
                  <a:moveTo>
                    <a:pt x="1439" y="596"/>
                  </a:moveTo>
                  <a:cubicBezTo>
                    <a:pt x="1208" y="321"/>
                    <a:pt x="593" y="216"/>
                    <a:pt x="255" y="182"/>
                  </a:cubicBezTo>
                  <a:cubicBezTo>
                    <a:pt x="144" y="171"/>
                    <a:pt x="47" y="98"/>
                    <a:pt x="0" y="0"/>
                  </a:cubicBezTo>
                  <a:cubicBezTo>
                    <a:pt x="49" y="89"/>
                    <a:pt x="143" y="150"/>
                    <a:pt x="251" y="150"/>
                  </a:cubicBezTo>
                  <a:cubicBezTo>
                    <a:pt x="591" y="150"/>
                    <a:pt x="1208" y="194"/>
                    <a:pt x="1439" y="446"/>
                  </a:cubicBezTo>
                  <a:cubicBezTo>
                    <a:pt x="1439" y="596"/>
                    <a:pt x="1439" y="596"/>
                    <a:pt x="1439" y="596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33"/>
            <p:cNvSpPr/>
            <p:nvPr/>
          </p:nvSpPr>
          <p:spPr bwMode="auto">
            <a:xfrm>
              <a:off x="9036221" y="-2587624"/>
              <a:ext cx="5399088" cy="2239963"/>
            </a:xfrm>
            <a:custGeom>
              <a:avLst/>
              <a:gdLst>
                <a:gd name="T0" fmla="*/ 0 w 1439"/>
                <a:gd name="T1" fmla="*/ 597 h 597"/>
                <a:gd name="T2" fmla="*/ 1185 w 1439"/>
                <a:gd name="T3" fmla="*/ 183 h 597"/>
                <a:gd name="T4" fmla="*/ 1439 w 1439"/>
                <a:gd name="T5" fmla="*/ 0 h 597"/>
                <a:gd name="T6" fmla="*/ 1188 w 1439"/>
                <a:gd name="T7" fmla="*/ 150 h 597"/>
                <a:gd name="T8" fmla="*/ 0 w 1439"/>
                <a:gd name="T9" fmla="*/ 447 h 597"/>
                <a:gd name="T10" fmla="*/ 0 w 1439"/>
                <a:gd name="T11" fmla="*/ 59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9" h="597">
                  <a:moveTo>
                    <a:pt x="0" y="597"/>
                  </a:moveTo>
                  <a:cubicBezTo>
                    <a:pt x="231" y="322"/>
                    <a:pt x="846" y="216"/>
                    <a:pt x="1185" y="183"/>
                  </a:cubicBezTo>
                  <a:cubicBezTo>
                    <a:pt x="1295" y="172"/>
                    <a:pt x="1392" y="98"/>
                    <a:pt x="1439" y="0"/>
                  </a:cubicBezTo>
                  <a:cubicBezTo>
                    <a:pt x="1390" y="90"/>
                    <a:pt x="1296" y="150"/>
                    <a:pt x="1188" y="150"/>
                  </a:cubicBezTo>
                  <a:cubicBezTo>
                    <a:pt x="848" y="150"/>
                    <a:pt x="232" y="194"/>
                    <a:pt x="0" y="447"/>
                  </a:cubicBezTo>
                  <a:cubicBezTo>
                    <a:pt x="0" y="597"/>
                    <a:pt x="0" y="597"/>
                    <a:pt x="0" y="597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34"/>
            <p:cNvSpPr/>
            <p:nvPr/>
          </p:nvSpPr>
          <p:spPr bwMode="auto">
            <a:xfrm>
              <a:off x="9036221" y="-5057774"/>
              <a:ext cx="5529263" cy="4148138"/>
            </a:xfrm>
            <a:custGeom>
              <a:avLst/>
              <a:gdLst>
                <a:gd name="T0" fmla="*/ 1188 w 1474"/>
                <a:gd name="T1" fmla="*/ 0 h 1105"/>
                <a:gd name="T2" fmla="*/ 286 w 1474"/>
                <a:gd name="T3" fmla="*/ 0 h 1105"/>
                <a:gd name="T4" fmla="*/ 0 w 1474"/>
                <a:gd name="T5" fmla="*/ 286 h 1105"/>
                <a:gd name="T6" fmla="*/ 0 w 1474"/>
                <a:gd name="T7" fmla="*/ 1105 h 1105"/>
                <a:gd name="T8" fmla="*/ 1188 w 1474"/>
                <a:gd name="T9" fmla="*/ 808 h 1105"/>
                <a:gd name="T10" fmla="*/ 1474 w 1474"/>
                <a:gd name="T11" fmla="*/ 522 h 1105"/>
                <a:gd name="T12" fmla="*/ 1474 w 1474"/>
                <a:gd name="T13" fmla="*/ 286 h 1105"/>
                <a:gd name="T14" fmla="*/ 1188 w 1474"/>
                <a:gd name="T15" fmla="*/ 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4" h="1105">
                  <a:moveTo>
                    <a:pt x="1188" y="0"/>
                  </a:moveTo>
                  <a:cubicBezTo>
                    <a:pt x="286" y="0"/>
                    <a:pt x="286" y="0"/>
                    <a:pt x="286" y="0"/>
                  </a:cubicBezTo>
                  <a:cubicBezTo>
                    <a:pt x="129" y="0"/>
                    <a:pt x="0" y="129"/>
                    <a:pt x="0" y="286"/>
                  </a:cubicBezTo>
                  <a:cubicBezTo>
                    <a:pt x="0" y="1105"/>
                    <a:pt x="0" y="1105"/>
                    <a:pt x="0" y="1105"/>
                  </a:cubicBezTo>
                  <a:cubicBezTo>
                    <a:pt x="232" y="852"/>
                    <a:pt x="848" y="808"/>
                    <a:pt x="1188" y="808"/>
                  </a:cubicBezTo>
                  <a:cubicBezTo>
                    <a:pt x="1345" y="808"/>
                    <a:pt x="1474" y="680"/>
                    <a:pt x="1474" y="522"/>
                  </a:cubicBezTo>
                  <a:cubicBezTo>
                    <a:pt x="1474" y="286"/>
                    <a:pt x="1474" y="286"/>
                    <a:pt x="1474" y="286"/>
                  </a:cubicBezTo>
                  <a:cubicBezTo>
                    <a:pt x="1474" y="129"/>
                    <a:pt x="1345" y="0"/>
                    <a:pt x="1188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35"/>
            <p:cNvSpPr/>
            <p:nvPr/>
          </p:nvSpPr>
          <p:spPr bwMode="auto">
            <a:xfrm>
              <a:off x="3311696" y="-2824162"/>
              <a:ext cx="5529263" cy="4146550"/>
            </a:xfrm>
            <a:custGeom>
              <a:avLst/>
              <a:gdLst>
                <a:gd name="T0" fmla="*/ 286 w 1474"/>
                <a:gd name="T1" fmla="*/ 0 h 1105"/>
                <a:gd name="T2" fmla="*/ 1188 w 1474"/>
                <a:gd name="T3" fmla="*/ 0 h 1105"/>
                <a:gd name="T4" fmla="*/ 1474 w 1474"/>
                <a:gd name="T5" fmla="*/ 286 h 1105"/>
                <a:gd name="T6" fmla="*/ 1474 w 1474"/>
                <a:gd name="T7" fmla="*/ 1105 h 1105"/>
                <a:gd name="T8" fmla="*/ 286 w 1474"/>
                <a:gd name="T9" fmla="*/ 808 h 1105"/>
                <a:gd name="T10" fmla="*/ 0 w 1474"/>
                <a:gd name="T11" fmla="*/ 522 h 1105"/>
                <a:gd name="T12" fmla="*/ 0 w 1474"/>
                <a:gd name="T13" fmla="*/ 286 h 1105"/>
                <a:gd name="T14" fmla="*/ 286 w 1474"/>
                <a:gd name="T15" fmla="*/ 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4" h="1105">
                  <a:moveTo>
                    <a:pt x="286" y="0"/>
                  </a:moveTo>
                  <a:cubicBezTo>
                    <a:pt x="1188" y="0"/>
                    <a:pt x="1188" y="0"/>
                    <a:pt x="1188" y="0"/>
                  </a:cubicBezTo>
                  <a:cubicBezTo>
                    <a:pt x="1345" y="0"/>
                    <a:pt x="1474" y="129"/>
                    <a:pt x="1474" y="286"/>
                  </a:cubicBezTo>
                  <a:cubicBezTo>
                    <a:pt x="1474" y="1105"/>
                    <a:pt x="1474" y="1105"/>
                    <a:pt x="1474" y="1105"/>
                  </a:cubicBezTo>
                  <a:cubicBezTo>
                    <a:pt x="1242" y="853"/>
                    <a:pt x="626" y="808"/>
                    <a:pt x="286" y="808"/>
                  </a:cubicBezTo>
                  <a:cubicBezTo>
                    <a:pt x="129" y="808"/>
                    <a:pt x="0" y="680"/>
                    <a:pt x="0" y="522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129"/>
                    <a:pt x="129" y="0"/>
                    <a:pt x="286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36"/>
            <p:cNvSpPr/>
            <p:nvPr/>
          </p:nvSpPr>
          <p:spPr bwMode="auto">
            <a:xfrm>
              <a:off x="3435521" y="-350837"/>
              <a:ext cx="5397500" cy="2236788"/>
            </a:xfrm>
            <a:custGeom>
              <a:avLst/>
              <a:gdLst>
                <a:gd name="T0" fmla="*/ 1439 w 1439"/>
                <a:gd name="T1" fmla="*/ 596 h 596"/>
                <a:gd name="T2" fmla="*/ 255 w 1439"/>
                <a:gd name="T3" fmla="*/ 182 h 596"/>
                <a:gd name="T4" fmla="*/ 0 w 1439"/>
                <a:gd name="T5" fmla="*/ 0 h 596"/>
                <a:gd name="T6" fmla="*/ 251 w 1439"/>
                <a:gd name="T7" fmla="*/ 149 h 596"/>
                <a:gd name="T8" fmla="*/ 1439 w 1439"/>
                <a:gd name="T9" fmla="*/ 446 h 596"/>
                <a:gd name="T10" fmla="*/ 1439 w 1439"/>
                <a:gd name="T11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9" h="596">
                  <a:moveTo>
                    <a:pt x="1439" y="596"/>
                  </a:moveTo>
                  <a:cubicBezTo>
                    <a:pt x="1208" y="321"/>
                    <a:pt x="593" y="216"/>
                    <a:pt x="255" y="182"/>
                  </a:cubicBezTo>
                  <a:cubicBezTo>
                    <a:pt x="144" y="171"/>
                    <a:pt x="47" y="97"/>
                    <a:pt x="0" y="0"/>
                  </a:cubicBezTo>
                  <a:cubicBezTo>
                    <a:pt x="49" y="89"/>
                    <a:pt x="143" y="149"/>
                    <a:pt x="251" y="149"/>
                  </a:cubicBezTo>
                  <a:cubicBezTo>
                    <a:pt x="591" y="149"/>
                    <a:pt x="1208" y="194"/>
                    <a:pt x="1439" y="446"/>
                  </a:cubicBezTo>
                  <a:cubicBezTo>
                    <a:pt x="1439" y="596"/>
                    <a:pt x="1439" y="596"/>
                    <a:pt x="1439" y="59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37"/>
            <p:cNvSpPr/>
            <p:nvPr/>
          </p:nvSpPr>
          <p:spPr bwMode="auto">
            <a:xfrm>
              <a:off x="7715421" y="-1165224"/>
              <a:ext cx="63500" cy="107950"/>
            </a:xfrm>
            <a:custGeom>
              <a:avLst/>
              <a:gdLst>
                <a:gd name="T0" fmla="*/ 0 w 17"/>
                <a:gd name="T1" fmla="*/ 15 h 29"/>
                <a:gd name="T2" fmla="*/ 17 w 17"/>
                <a:gd name="T3" fmla="*/ 29 h 29"/>
                <a:gd name="T4" fmla="*/ 17 w 17"/>
                <a:gd name="T5" fmla="*/ 0 h 29"/>
                <a:gd name="T6" fmla="*/ 5 w 17"/>
                <a:gd name="T7" fmla="*/ 4 h 29"/>
                <a:gd name="T8" fmla="*/ 0 w 17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9">
                  <a:moveTo>
                    <a:pt x="0" y="15"/>
                  </a:moveTo>
                  <a:cubicBezTo>
                    <a:pt x="0" y="23"/>
                    <a:pt x="6" y="28"/>
                    <a:pt x="17" y="2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8" y="2"/>
                    <a:pt x="5" y="4"/>
                  </a:cubicBezTo>
                  <a:cubicBezTo>
                    <a:pt x="1" y="7"/>
                    <a:pt x="0" y="10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38"/>
            <p:cNvSpPr/>
            <p:nvPr/>
          </p:nvSpPr>
          <p:spPr bwMode="auto">
            <a:xfrm>
              <a:off x="7824959" y="-974724"/>
              <a:ext cx="66675" cy="123825"/>
            </a:xfrm>
            <a:custGeom>
              <a:avLst/>
              <a:gdLst>
                <a:gd name="T0" fmla="*/ 0 w 18"/>
                <a:gd name="T1" fmla="*/ 0 h 33"/>
                <a:gd name="T2" fmla="*/ 0 w 18"/>
                <a:gd name="T3" fmla="*/ 33 h 33"/>
                <a:gd name="T4" fmla="*/ 13 w 18"/>
                <a:gd name="T5" fmla="*/ 28 h 33"/>
                <a:gd name="T6" fmla="*/ 18 w 18"/>
                <a:gd name="T7" fmla="*/ 16 h 33"/>
                <a:gd name="T8" fmla="*/ 0 w 1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3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5" y="33"/>
                    <a:pt x="9" y="31"/>
                    <a:pt x="13" y="28"/>
                  </a:cubicBezTo>
                  <a:cubicBezTo>
                    <a:pt x="17" y="25"/>
                    <a:pt x="18" y="21"/>
                    <a:pt x="18" y="16"/>
                  </a:cubicBezTo>
                  <a:cubicBezTo>
                    <a:pt x="18" y="8"/>
                    <a:pt x="12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39"/>
            <p:cNvSpPr/>
            <p:nvPr/>
          </p:nvSpPr>
          <p:spPr bwMode="auto">
            <a:xfrm>
              <a:off x="7528096" y="-1866899"/>
              <a:ext cx="566738" cy="255588"/>
            </a:xfrm>
            <a:custGeom>
              <a:avLst/>
              <a:gdLst>
                <a:gd name="T0" fmla="*/ 109 w 151"/>
                <a:gd name="T1" fmla="*/ 68 h 68"/>
                <a:gd name="T2" fmla="*/ 110 w 151"/>
                <a:gd name="T3" fmla="*/ 68 h 68"/>
                <a:gd name="T4" fmla="*/ 133 w 151"/>
                <a:gd name="T5" fmla="*/ 31 h 68"/>
                <a:gd name="T6" fmla="*/ 74 w 151"/>
                <a:gd name="T7" fmla="*/ 1 h 68"/>
                <a:gd name="T8" fmla="*/ 15 w 151"/>
                <a:gd name="T9" fmla="*/ 31 h 68"/>
                <a:gd name="T10" fmla="*/ 38 w 151"/>
                <a:gd name="T11" fmla="*/ 68 h 68"/>
                <a:gd name="T12" fmla="*/ 41 w 151"/>
                <a:gd name="T13" fmla="*/ 68 h 68"/>
                <a:gd name="T14" fmla="*/ 109 w 151"/>
                <a:gd name="T1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68">
                  <a:moveTo>
                    <a:pt x="109" y="68"/>
                  </a:moveTo>
                  <a:cubicBezTo>
                    <a:pt x="109" y="68"/>
                    <a:pt x="110" y="68"/>
                    <a:pt x="110" y="68"/>
                  </a:cubicBezTo>
                  <a:cubicBezTo>
                    <a:pt x="117" y="59"/>
                    <a:pt x="124" y="47"/>
                    <a:pt x="133" y="31"/>
                  </a:cubicBezTo>
                  <a:cubicBezTo>
                    <a:pt x="151" y="1"/>
                    <a:pt x="107" y="1"/>
                    <a:pt x="74" y="1"/>
                  </a:cubicBezTo>
                  <a:cubicBezTo>
                    <a:pt x="42" y="1"/>
                    <a:pt x="0" y="0"/>
                    <a:pt x="15" y="31"/>
                  </a:cubicBezTo>
                  <a:cubicBezTo>
                    <a:pt x="23" y="47"/>
                    <a:pt x="30" y="59"/>
                    <a:pt x="38" y="68"/>
                  </a:cubicBezTo>
                  <a:cubicBezTo>
                    <a:pt x="39" y="68"/>
                    <a:pt x="40" y="68"/>
                    <a:pt x="41" y="68"/>
                  </a:cubicBezTo>
                  <a:cubicBezTo>
                    <a:pt x="109" y="68"/>
                    <a:pt x="109" y="68"/>
                    <a:pt x="109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40"/>
            <p:cNvSpPr>
              <a:spLocks noEditPoints="1"/>
            </p:cNvSpPr>
            <p:nvPr/>
          </p:nvSpPr>
          <p:spPr bwMode="auto">
            <a:xfrm>
              <a:off x="7302671" y="-1544637"/>
              <a:ext cx="1006475" cy="1017588"/>
            </a:xfrm>
            <a:custGeom>
              <a:avLst/>
              <a:gdLst>
                <a:gd name="T0" fmla="*/ 167 w 268"/>
                <a:gd name="T1" fmla="*/ 189 h 271"/>
                <a:gd name="T2" fmla="*/ 139 w 268"/>
                <a:gd name="T3" fmla="*/ 200 h 271"/>
                <a:gd name="T4" fmla="*/ 139 w 268"/>
                <a:gd name="T5" fmla="*/ 216 h 271"/>
                <a:gd name="T6" fmla="*/ 127 w 268"/>
                <a:gd name="T7" fmla="*/ 216 h 271"/>
                <a:gd name="T8" fmla="*/ 127 w 268"/>
                <a:gd name="T9" fmla="*/ 200 h 271"/>
                <a:gd name="T10" fmla="*/ 87 w 268"/>
                <a:gd name="T11" fmla="*/ 170 h 271"/>
                <a:gd name="T12" fmla="*/ 105 w 268"/>
                <a:gd name="T13" fmla="*/ 165 h 271"/>
                <a:gd name="T14" fmla="*/ 127 w 268"/>
                <a:gd name="T15" fmla="*/ 185 h 271"/>
                <a:gd name="T16" fmla="*/ 127 w 268"/>
                <a:gd name="T17" fmla="*/ 151 h 271"/>
                <a:gd name="T18" fmla="*/ 98 w 268"/>
                <a:gd name="T19" fmla="*/ 138 h 271"/>
                <a:gd name="T20" fmla="*/ 91 w 268"/>
                <a:gd name="T21" fmla="*/ 119 h 271"/>
                <a:gd name="T22" fmla="*/ 127 w 268"/>
                <a:gd name="T23" fmla="*/ 86 h 271"/>
                <a:gd name="T24" fmla="*/ 127 w 268"/>
                <a:gd name="T25" fmla="*/ 74 h 271"/>
                <a:gd name="T26" fmla="*/ 139 w 268"/>
                <a:gd name="T27" fmla="*/ 74 h 271"/>
                <a:gd name="T28" fmla="*/ 139 w 268"/>
                <a:gd name="T29" fmla="*/ 86 h 271"/>
                <a:gd name="T30" fmla="*/ 172 w 268"/>
                <a:gd name="T31" fmla="*/ 112 h 271"/>
                <a:gd name="T32" fmla="*/ 155 w 268"/>
                <a:gd name="T33" fmla="*/ 116 h 271"/>
                <a:gd name="T34" fmla="*/ 139 w 268"/>
                <a:gd name="T35" fmla="*/ 101 h 271"/>
                <a:gd name="T36" fmla="*/ 139 w 268"/>
                <a:gd name="T37" fmla="*/ 131 h 271"/>
                <a:gd name="T38" fmla="*/ 161 w 268"/>
                <a:gd name="T39" fmla="*/ 138 h 271"/>
                <a:gd name="T40" fmla="*/ 172 w 268"/>
                <a:gd name="T41" fmla="*/ 148 h 271"/>
                <a:gd name="T42" fmla="*/ 176 w 268"/>
                <a:gd name="T43" fmla="*/ 166 h 271"/>
                <a:gd name="T44" fmla="*/ 167 w 268"/>
                <a:gd name="T45" fmla="*/ 189 h 271"/>
                <a:gd name="T46" fmla="*/ 177 w 268"/>
                <a:gd name="T47" fmla="*/ 2 h 271"/>
                <a:gd name="T48" fmla="*/ 169 w 268"/>
                <a:gd name="T49" fmla="*/ 12 h 271"/>
                <a:gd name="T50" fmla="*/ 101 w 268"/>
                <a:gd name="T51" fmla="*/ 12 h 271"/>
                <a:gd name="T52" fmla="*/ 92 w 268"/>
                <a:gd name="T53" fmla="*/ 0 h 271"/>
                <a:gd name="T54" fmla="*/ 0 w 268"/>
                <a:gd name="T55" fmla="*/ 171 h 271"/>
                <a:gd name="T56" fmla="*/ 134 w 268"/>
                <a:gd name="T57" fmla="*/ 271 h 271"/>
                <a:gd name="T58" fmla="*/ 268 w 268"/>
                <a:gd name="T59" fmla="*/ 171 h 271"/>
                <a:gd name="T60" fmla="*/ 177 w 268"/>
                <a:gd name="T61" fmla="*/ 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271">
                  <a:moveTo>
                    <a:pt x="167" y="189"/>
                  </a:moveTo>
                  <a:cubicBezTo>
                    <a:pt x="160" y="196"/>
                    <a:pt x="151" y="199"/>
                    <a:pt x="139" y="200"/>
                  </a:cubicBezTo>
                  <a:cubicBezTo>
                    <a:pt x="139" y="216"/>
                    <a:pt x="139" y="216"/>
                    <a:pt x="139" y="216"/>
                  </a:cubicBezTo>
                  <a:cubicBezTo>
                    <a:pt x="127" y="216"/>
                    <a:pt x="127" y="216"/>
                    <a:pt x="127" y="216"/>
                  </a:cubicBezTo>
                  <a:cubicBezTo>
                    <a:pt x="127" y="200"/>
                    <a:pt x="127" y="200"/>
                    <a:pt x="127" y="200"/>
                  </a:cubicBezTo>
                  <a:cubicBezTo>
                    <a:pt x="106" y="198"/>
                    <a:pt x="93" y="188"/>
                    <a:pt x="87" y="170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8" y="177"/>
                    <a:pt x="116" y="184"/>
                    <a:pt x="127" y="185"/>
                  </a:cubicBezTo>
                  <a:cubicBezTo>
                    <a:pt x="127" y="151"/>
                    <a:pt x="127" y="151"/>
                    <a:pt x="127" y="151"/>
                  </a:cubicBezTo>
                  <a:cubicBezTo>
                    <a:pt x="112" y="148"/>
                    <a:pt x="102" y="143"/>
                    <a:pt x="98" y="138"/>
                  </a:cubicBezTo>
                  <a:cubicBezTo>
                    <a:pt x="93" y="133"/>
                    <a:pt x="91" y="126"/>
                    <a:pt x="91" y="119"/>
                  </a:cubicBezTo>
                  <a:cubicBezTo>
                    <a:pt x="91" y="100"/>
                    <a:pt x="103" y="89"/>
                    <a:pt x="127" y="86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56" y="88"/>
                    <a:pt x="167" y="97"/>
                    <a:pt x="172" y="112"/>
                  </a:cubicBezTo>
                  <a:cubicBezTo>
                    <a:pt x="155" y="116"/>
                    <a:pt x="155" y="116"/>
                    <a:pt x="155" y="116"/>
                  </a:cubicBezTo>
                  <a:cubicBezTo>
                    <a:pt x="152" y="107"/>
                    <a:pt x="146" y="102"/>
                    <a:pt x="139" y="101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50" y="134"/>
                    <a:pt x="157" y="137"/>
                    <a:pt x="161" y="138"/>
                  </a:cubicBezTo>
                  <a:cubicBezTo>
                    <a:pt x="165" y="140"/>
                    <a:pt x="168" y="143"/>
                    <a:pt x="172" y="148"/>
                  </a:cubicBezTo>
                  <a:cubicBezTo>
                    <a:pt x="175" y="153"/>
                    <a:pt x="176" y="159"/>
                    <a:pt x="176" y="166"/>
                  </a:cubicBezTo>
                  <a:cubicBezTo>
                    <a:pt x="176" y="175"/>
                    <a:pt x="173" y="183"/>
                    <a:pt x="167" y="189"/>
                  </a:cubicBezTo>
                  <a:close/>
                  <a:moveTo>
                    <a:pt x="177" y="2"/>
                  </a:moveTo>
                  <a:cubicBezTo>
                    <a:pt x="176" y="8"/>
                    <a:pt x="173" y="12"/>
                    <a:pt x="169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96" y="12"/>
                    <a:pt x="93" y="7"/>
                    <a:pt x="92" y="0"/>
                  </a:cubicBezTo>
                  <a:cubicBezTo>
                    <a:pt x="42" y="30"/>
                    <a:pt x="0" y="109"/>
                    <a:pt x="0" y="171"/>
                  </a:cubicBezTo>
                  <a:cubicBezTo>
                    <a:pt x="0" y="249"/>
                    <a:pt x="60" y="271"/>
                    <a:pt x="134" y="271"/>
                  </a:cubicBezTo>
                  <a:cubicBezTo>
                    <a:pt x="208" y="271"/>
                    <a:pt x="268" y="249"/>
                    <a:pt x="268" y="171"/>
                  </a:cubicBezTo>
                  <a:cubicBezTo>
                    <a:pt x="268" y="110"/>
                    <a:pt x="224" y="35"/>
                    <a:pt x="17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41"/>
            <p:cNvSpPr/>
            <p:nvPr/>
          </p:nvSpPr>
          <p:spPr bwMode="auto">
            <a:xfrm>
              <a:off x="7794796" y="1844676"/>
              <a:ext cx="33338" cy="142875"/>
            </a:xfrm>
            <a:custGeom>
              <a:avLst/>
              <a:gdLst>
                <a:gd name="T0" fmla="*/ 9 w 9"/>
                <a:gd name="T1" fmla="*/ 34 h 38"/>
                <a:gd name="T2" fmla="*/ 4 w 9"/>
                <a:gd name="T3" fmla="*/ 38 h 38"/>
                <a:gd name="T4" fmla="*/ 4 w 9"/>
                <a:gd name="T5" fmla="*/ 38 h 38"/>
                <a:gd name="T6" fmla="*/ 0 w 9"/>
                <a:gd name="T7" fmla="*/ 34 h 38"/>
                <a:gd name="T8" fmla="*/ 0 w 9"/>
                <a:gd name="T9" fmla="*/ 4 h 38"/>
                <a:gd name="T10" fmla="*/ 4 w 9"/>
                <a:gd name="T11" fmla="*/ 0 h 38"/>
                <a:gd name="T12" fmla="*/ 4 w 9"/>
                <a:gd name="T13" fmla="*/ 0 h 38"/>
                <a:gd name="T14" fmla="*/ 9 w 9"/>
                <a:gd name="T15" fmla="*/ 4 h 38"/>
                <a:gd name="T16" fmla="*/ 9 w 9"/>
                <a:gd name="T17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8">
                  <a:moveTo>
                    <a:pt x="9" y="34"/>
                  </a:moveTo>
                  <a:cubicBezTo>
                    <a:pt x="9" y="36"/>
                    <a:pt x="7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0" y="36"/>
                    <a:pt x="0" y="3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34"/>
                    <a:pt x="9" y="34"/>
                    <a:pt x="9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42"/>
            <p:cNvSpPr/>
            <p:nvPr/>
          </p:nvSpPr>
          <p:spPr bwMode="auto">
            <a:xfrm>
              <a:off x="7329659" y="2062164"/>
              <a:ext cx="119063" cy="112713"/>
            </a:xfrm>
            <a:custGeom>
              <a:avLst/>
              <a:gdLst>
                <a:gd name="T0" fmla="*/ 30 w 32"/>
                <a:gd name="T1" fmla="*/ 21 h 30"/>
                <a:gd name="T2" fmla="*/ 30 w 32"/>
                <a:gd name="T3" fmla="*/ 28 h 30"/>
                <a:gd name="T4" fmla="*/ 30 w 32"/>
                <a:gd name="T5" fmla="*/ 28 h 30"/>
                <a:gd name="T6" fmla="*/ 24 w 32"/>
                <a:gd name="T7" fmla="*/ 29 h 30"/>
                <a:gd name="T8" fmla="*/ 2 w 32"/>
                <a:gd name="T9" fmla="*/ 9 h 30"/>
                <a:gd name="T10" fmla="*/ 2 w 32"/>
                <a:gd name="T11" fmla="*/ 2 h 30"/>
                <a:gd name="T12" fmla="*/ 2 w 32"/>
                <a:gd name="T13" fmla="*/ 2 h 30"/>
                <a:gd name="T14" fmla="*/ 8 w 32"/>
                <a:gd name="T15" fmla="*/ 1 h 30"/>
                <a:gd name="T16" fmla="*/ 30 w 32"/>
                <a:gd name="T17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30" y="21"/>
                  </a:moveTo>
                  <a:cubicBezTo>
                    <a:pt x="32" y="23"/>
                    <a:pt x="32" y="26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8" y="30"/>
                    <a:pt x="25" y="30"/>
                    <a:pt x="24" y="2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7" y="0"/>
                    <a:pt x="8" y="1"/>
                  </a:cubicBezTo>
                  <a:cubicBezTo>
                    <a:pt x="30" y="21"/>
                    <a:pt x="30" y="21"/>
                    <a:pt x="3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43"/>
            <p:cNvSpPr/>
            <p:nvPr/>
          </p:nvSpPr>
          <p:spPr bwMode="auto">
            <a:xfrm>
              <a:off x="7186784" y="2543176"/>
              <a:ext cx="142875" cy="52388"/>
            </a:xfrm>
            <a:custGeom>
              <a:avLst/>
              <a:gdLst>
                <a:gd name="T0" fmla="*/ 33 w 38"/>
                <a:gd name="T1" fmla="*/ 0 h 14"/>
                <a:gd name="T2" fmla="*/ 38 w 38"/>
                <a:gd name="T3" fmla="*/ 5 h 14"/>
                <a:gd name="T4" fmla="*/ 38 w 38"/>
                <a:gd name="T5" fmla="*/ 5 h 14"/>
                <a:gd name="T6" fmla="*/ 34 w 38"/>
                <a:gd name="T7" fmla="*/ 10 h 14"/>
                <a:gd name="T8" fmla="*/ 5 w 38"/>
                <a:gd name="T9" fmla="*/ 13 h 14"/>
                <a:gd name="T10" fmla="*/ 0 w 38"/>
                <a:gd name="T11" fmla="*/ 9 h 14"/>
                <a:gd name="T12" fmla="*/ 0 w 38"/>
                <a:gd name="T13" fmla="*/ 9 h 14"/>
                <a:gd name="T14" fmla="*/ 3 w 38"/>
                <a:gd name="T15" fmla="*/ 4 h 14"/>
                <a:gd name="T16" fmla="*/ 33 w 38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4">
                  <a:moveTo>
                    <a:pt x="33" y="0"/>
                  </a:moveTo>
                  <a:cubicBezTo>
                    <a:pt x="35" y="0"/>
                    <a:pt x="37" y="2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8"/>
                    <a:pt x="36" y="10"/>
                    <a:pt x="34" y="1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4"/>
                    <a:pt x="0" y="12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1" y="4"/>
                    <a:pt x="3" y="4"/>
                  </a:cubicBezTo>
                  <a:cubicBezTo>
                    <a:pt x="33" y="0"/>
                    <a:pt x="33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44"/>
            <p:cNvSpPr/>
            <p:nvPr/>
          </p:nvSpPr>
          <p:spPr bwMode="auto">
            <a:xfrm>
              <a:off x="8331371" y="2508251"/>
              <a:ext cx="142875" cy="52388"/>
            </a:xfrm>
            <a:custGeom>
              <a:avLst/>
              <a:gdLst>
                <a:gd name="T0" fmla="*/ 4 w 38"/>
                <a:gd name="T1" fmla="*/ 11 h 14"/>
                <a:gd name="T2" fmla="*/ 0 w 38"/>
                <a:gd name="T3" fmla="*/ 5 h 14"/>
                <a:gd name="T4" fmla="*/ 0 w 38"/>
                <a:gd name="T5" fmla="*/ 5 h 14"/>
                <a:gd name="T6" fmla="*/ 5 w 38"/>
                <a:gd name="T7" fmla="*/ 1 h 14"/>
                <a:gd name="T8" fmla="*/ 34 w 38"/>
                <a:gd name="T9" fmla="*/ 4 h 14"/>
                <a:gd name="T10" fmla="*/ 38 w 38"/>
                <a:gd name="T11" fmla="*/ 9 h 14"/>
                <a:gd name="T12" fmla="*/ 38 w 38"/>
                <a:gd name="T13" fmla="*/ 9 h 14"/>
                <a:gd name="T14" fmla="*/ 33 w 38"/>
                <a:gd name="T15" fmla="*/ 14 h 14"/>
                <a:gd name="T16" fmla="*/ 4 w 38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4">
                  <a:moveTo>
                    <a:pt x="4" y="11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1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7" y="4"/>
                    <a:pt x="38" y="6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2"/>
                    <a:pt x="35" y="14"/>
                    <a:pt x="33" y="14"/>
                  </a:cubicBezTo>
                  <a:cubicBezTo>
                    <a:pt x="4" y="11"/>
                    <a:pt x="4" y="11"/>
                    <a:pt x="4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45"/>
            <p:cNvSpPr/>
            <p:nvPr/>
          </p:nvSpPr>
          <p:spPr bwMode="auto">
            <a:xfrm>
              <a:off x="8185321" y="2035176"/>
              <a:ext cx="119063" cy="117475"/>
            </a:xfrm>
            <a:custGeom>
              <a:avLst/>
              <a:gdLst>
                <a:gd name="T0" fmla="*/ 8 w 32"/>
                <a:gd name="T1" fmla="*/ 29 h 31"/>
                <a:gd name="T2" fmla="*/ 2 w 32"/>
                <a:gd name="T3" fmla="*/ 28 h 31"/>
                <a:gd name="T4" fmla="*/ 2 w 32"/>
                <a:gd name="T5" fmla="*/ 28 h 31"/>
                <a:gd name="T6" fmla="*/ 2 w 32"/>
                <a:gd name="T7" fmla="*/ 22 h 31"/>
                <a:gd name="T8" fmla="*/ 24 w 32"/>
                <a:gd name="T9" fmla="*/ 2 h 31"/>
                <a:gd name="T10" fmla="*/ 30 w 32"/>
                <a:gd name="T11" fmla="*/ 3 h 31"/>
                <a:gd name="T12" fmla="*/ 30 w 32"/>
                <a:gd name="T13" fmla="*/ 3 h 31"/>
                <a:gd name="T14" fmla="*/ 30 w 32"/>
                <a:gd name="T15" fmla="*/ 9 h 31"/>
                <a:gd name="T16" fmla="*/ 8 w 32"/>
                <a:gd name="T1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1">
                  <a:moveTo>
                    <a:pt x="8" y="29"/>
                  </a:moveTo>
                  <a:cubicBezTo>
                    <a:pt x="7" y="31"/>
                    <a:pt x="4" y="30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26"/>
                    <a:pt x="0" y="23"/>
                    <a:pt x="2" y="2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0"/>
                    <a:pt x="28" y="1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5"/>
                    <a:pt x="32" y="8"/>
                    <a:pt x="30" y="9"/>
                  </a:cubicBezTo>
                  <a:cubicBezTo>
                    <a:pt x="8" y="29"/>
                    <a:pt x="8" y="29"/>
                    <a:pt x="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46"/>
            <p:cNvSpPr>
              <a:spLocks noEditPoints="1"/>
            </p:cNvSpPr>
            <p:nvPr/>
          </p:nvSpPr>
          <p:spPr bwMode="auto">
            <a:xfrm>
              <a:off x="7415384" y="2043114"/>
              <a:ext cx="787400" cy="1108075"/>
            </a:xfrm>
            <a:custGeom>
              <a:avLst/>
              <a:gdLst>
                <a:gd name="T0" fmla="*/ 139 w 210"/>
                <a:gd name="T1" fmla="*/ 252 h 295"/>
                <a:gd name="T2" fmla="*/ 135 w 210"/>
                <a:gd name="T3" fmla="*/ 260 h 295"/>
                <a:gd name="T4" fmla="*/ 130 w 210"/>
                <a:gd name="T5" fmla="*/ 261 h 295"/>
                <a:gd name="T6" fmla="*/ 80 w 210"/>
                <a:gd name="T7" fmla="*/ 261 h 295"/>
                <a:gd name="T8" fmla="*/ 75 w 210"/>
                <a:gd name="T9" fmla="*/ 260 h 295"/>
                <a:gd name="T10" fmla="*/ 72 w 210"/>
                <a:gd name="T11" fmla="*/ 252 h 295"/>
                <a:gd name="T12" fmla="*/ 72 w 210"/>
                <a:gd name="T13" fmla="*/ 224 h 295"/>
                <a:gd name="T14" fmla="*/ 139 w 210"/>
                <a:gd name="T15" fmla="*/ 224 h 295"/>
                <a:gd name="T16" fmla="*/ 139 w 210"/>
                <a:gd name="T17" fmla="*/ 252 h 295"/>
                <a:gd name="T18" fmla="*/ 66 w 210"/>
                <a:gd name="T19" fmla="*/ 53 h 295"/>
                <a:gd name="T20" fmla="*/ 39 w 210"/>
                <a:gd name="T21" fmla="*/ 106 h 295"/>
                <a:gd name="T22" fmla="*/ 63 w 210"/>
                <a:gd name="T23" fmla="*/ 156 h 295"/>
                <a:gd name="T24" fmla="*/ 64 w 210"/>
                <a:gd name="T25" fmla="*/ 163 h 295"/>
                <a:gd name="T26" fmla="*/ 64 w 210"/>
                <a:gd name="T27" fmla="*/ 163 h 295"/>
                <a:gd name="T28" fmla="*/ 56 w 210"/>
                <a:gd name="T29" fmla="*/ 164 h 295"/>
                <a:gd name="T30" fmla="*/ 29 w 210"/>
                <a:gd name="T31" fmla="*/ 106 h 295"/>
                <a:gd name="T32" fmla="*/ 60 w 210"/>
                <a:gd name="T33" fmla="*/ 45 h 295"/>
                <a:gd name="T34" fmla="*/ 67 w 210"/>
                <a:gd name="T35" fmla="*/ 46 h 295"/>
                <a:gd name="T36" fmla="*/ 67 w 210"/>
                <a:gd name="T37" fmla="*/ 47 h 295"/>
                <a:gd name="T38" fmla="*/ 66 w 210"/>
                <a:gd name="T39" fmla="*/ 53 h 295"/>
                <a:gd name="T40" fmla="*/ 210 w 210"/>
                <a:gd name="T41" fmla="*/ 106 h 295"/>
                <a:gd name="T42" fmla="*/ 105 w 210"/>
                <a:gd name="T43" fmla="*/ 0 h 295"/>
                <a:gd name="T44" fmla="*/ 0 w 210"/>
                <a:gd name="T45" fmla="*/ 106 h 295"/>
                <a:gd name="T46" fmla="*/ 62 w 210"/>
                <a:gd name="T47" fmla="*/ 202 h 295"/>
                <a:gd name="T48" fmla="*/ 62 w 210"/>
                <a:gd name="T49" fmla="*/ 224 h 295"/>
                <a:gd name="T50" fmla="*/ 62 w 210"/>
                <a:gd name="T51" fmla="*/ 252 h 295"/>
                <a:gd name="T52" fmla="*/ 77 w 210"/>
                <a:gd name="T53" fmla="*/ 271 h 295"/>
                <a:gd name="T54" fmla="*/ 79 w 210"/>
                <a:gd name="T55" fmla="*/ 279 h 295"/>
                <a:gd name="T56" fmla="*/ 98 w 210"/>
                <a:gd name="T57" fmla="*/ 295 h 295"/>
                <a:gd name="T58" fmla="*/ 112 w 210"/>
                <a:gd name="T59" fmla="*/ 295 h 295"/>
                <a:gd name="T60" fmla="*/ 131 w 210"/>
                <a:gd name="T61" fmla="*/ 279 h 295"/>
                <a:gd name="T62" fmla="*/ 133 w 210"/>
                <a:gd name="T63" fmla="*/ 271 h 295"/>
                <a:gd name="T64" fmla="*/ 148 w 210"/>
                <a:gd name="T65" fmla="*/ 252 h 295"/>
                <a:gd name="T66" fmla="*/ 148 w 210"/>
                <a:gd name="T67" fmla="*/ 214 h 295"/>
                <a:gd name="T68" fmla="*/ 148 w 210"/>
                <a:gd name="T69" fmla="*/ 202 h 295"/>
                <a:gd name="T70" fmla="*/ 210 w 210"/>
                <a:gd name="T71" fmla="*/ 10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295">
                  <a:moveTo>
                    <a:pt x="139" y="252"/>
                  </a:moveTo>
                  <a:cubicBezTo>
                    <a:pt x="139" y="255"/>
                    <a:pt x="137" y="258"/>
                    <a:pt x="135" y="260"/>
                  </a:cubicBezTo>
                  <a:cubicBezTo>
                    <a:pt x="133" y="261"/>
                    <a:pt x="132" y="261"/>
                    <a:pt x="130" y="261"/>
                  </a:cubicBezTo>
                  <a:cubicBezTo>
                    <a:pt x="80" y="261"/>
                    <a:pt x="80" y="261"/>
                    <a:pt x="80" y="261"/>
                  </a:cubicBezTo>
                  <a:cubicBezTo>
                    <a:pt x="78" y="261"/>
                    <a:pt x="77" y="261"/>
                    <a:pt x="75" y="260"/>
                  </a:cubicBezTo>
                  <a:cubicBezTo>
                    <a:pt x="73" y="258"/>
                    <a:pt x="72" y="255"/>
                    <a:pt x="72" y="252"/>
                  </a:cubicBezTo>
                  <a:cubicBezTo>
                    <a:pt x="72" y="224"/>
                    <a:pt x="72" y="224"/>
                    <a:pt x="72" y="224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39" y="252"/>
                    <a:pt x="139" y="252"/>
                    <a:pt x="139" y="252"/>
                  </a:cubicBezTo>
                  <a:close/>
                  <a:moveTo>
                    <a:pt x="66" y="53"/>
                  </a:moveTo>
                  <a:cubicBezTo>
                    <a:pt x="50" y="65"/>
                    <a:pt x="39" y="84"/>
                    <a:pt x="39" y="106"/>
                  </a:cubicBezTo>
                  <a:cubicBezTo>
                    <a:pt x="39" y="126"/>
                    <a:pt x="48" y="144"/>
                    <a:pt x="63" y="156"/>
                  </a:cubicBezTo>
                  <a:cubicBezTo>
                    <a:pt x="65" y="158"/>
                    <a:pt x="65" y="161"/>
                    <a:pt x="64" y="163"/>
                  </a:cubicBezTo>
                  <a:cubicBezTo>
                    <a:pt x="64" y="163"/>
                    <a:pt x="64" y="163"/>
                    <a:pt x="64" y="163"/>
                  </a:cubicBezTo>
                  <a:cubicBezTo>
                    <a:pt x="62" y="165"/>
                    <a:pt x="59" y="166"/>
                    <a:pt x="56" y="164"/>
                  </a:cubicBezTo>
                  <a:cubicBezTo>
                    <a:pt x="40" y="150"/>
                    <a:pt x="29" y="129"/>
                    <a:pt x="29" y="106"/>
                  </a:cubicBezTo>
                  <a:cubicBezTo>
                    <a:pt x="29" y="81"/>
                    <a:pt x="41" y="59"/>
                    <a:pt x="60" y="45"/>
                  </a:cubicBezTo>
                  <a:cubicBezTo>
                    <a:pt x="62" y="44"/>
                    <a:pt x="65" y="44"/>
                    <a:pt x="67" y="46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49"/>
                    <a:pt x="68" y="52"/>
                    <a:pt x="66" y="53"/>
                  </a:cubicBezTo>
                  <a:close/>
                  <a:moveTo>
                    <a:pt x="210" y="106"/>
                  </a:moveTo>
                  <a:cubicBezTo>
                    <a:pt x="210" y="48"/>
                    <a:pt x="16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49"/>
                    <a:pt x="25" y="185"/>
                    <a:pt x="62" y="202"/>
                  </a:cubicBezTo>
                  <a:cubicBezTo>
                    <a:pt x="62" y="224"/>
                    <a:pt x="62" y="224"/>
                    <a:pt x="62" y="224"/>
                  </a:cubicBezTo>
                  <a:cubicBezTo>
                    <a:pt x="62" y="252"/>
                    <a:pt x="62" y="252"/>
                    <a:pt x="62" y="252"/>
                  </a:cubicBezTo>
                  <a:cubicBezTo>
                    <a:pt x="62" y="262"/>
                    <a:pt x="68" y="270"/>
                    <a:pt x="77" y="271"/>
                  </a:cubicBezTo>
                  <a:cubicBezTo>
                    <a:pt x="77" y="274"/>
                    <a:pt x="78" y="276"/>
                    <a:pt x="79" y="279"/>
                  </a:cubicBezTo>
                  <a:cubicBezTo>
                    <a:pt x="84" y="289"/>
                    <a:pt x="92" y="295"/>
                    <a:pt x="98" y="295"/>
                  </a:cubicBezTo>
                  <a:cubicBezTo>
                    <a:pt x="112" y="295"/>
                    <a:pt x="112" y="295"/>
                    <a:pt x="112" y="295"/>
                  </a:cubicBezTo>
                  <a:cubicBezTo>
                    <a:pt x="118" y="295"/>
                    <a:pt x="126" y="289"/>
                    <a:pt x="131" y="279"/>
                  </a:cubicBezTo>
                  <a:cubicBezTo>
                    <a:pt x="132" y="276"/>
                    <a:pt x="133" y="274"/>
                    <a:pt x="133" y="271"/>
                  </a:cubicBezTo>
                  <a:cubicBezTo>
                    <a:pt x="142" y="270"/>
                    <a:pt x="148" y="262"/>
                    <a:pt x="148" y="252"/>
                  </a:cubicBezTo>
                  <a:cubicBezTo>
                    <a:pt x="148" y="214"/>
                    <a:pt x="148" y="214"/>
                    <a:pt x="148" y="214"/>
                  </a:cubicBezTo>
                  <a:cubicBezTo>
                    <a:pt x="148" y="202"/>
                    <a:pt x="148" y="202"/>
                    <a:pt x="148" y="202"/>
                  </a:cubicBezTo>
                  <a:cubicBezTo>
                    <a:pt x="185" y="185"/>
                    <a:pt x="210" y="149"/>
                    <a:pt x="21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47"/>
            <p:cNvSpPr>
              <a:spLocks noEditPoints="1"/>
            </p:cNvSpPr>
            <p:nvPr/>
          </p:nvSpPr>
          <p:spPr bwMode="auto">
            <a:xfrm>
              <a:off x="9941096" y="-4029074"/>
              <a:ext cx="292100" cy="292100"/>
            </a:xfrm>
            <a:custGeom>
              <a:avLst/>
              <a:gdLst>
                <a:gd name="T0" fmla="*/ 39 w 78"/>
                <a:gd name="T1" fmla="*/ 59 h 78"/>
                <a:gd name="T2" fmla="*/ 20 w 78"/>
                <a:gd name="T3" fmla="*/ 39 h 78"/>
                <a:gd name="T4" fmla="*/ 39 w 78"/>
                <a:gd name="T5" fmla="*/ 19 h 78"/>
                <a:gd name="T6" fmla="*/ 59 w 78"/>
                <a:gd name="T7" fmla="*/ 39 h 78"/>
                <a:gd name="T8" fmla="*/ 39 w 78"/>
                <a:gd name="T9" fmla="*/ 59 h 78"/>
                <a:gd name="T10" fmla="*/ 78 w 78"/>
                <a:gd name="T11" fmla="*/ 39 h 78"/>
                <a:gd name="T12" fmla="*/ 39 w 78"/>
                <a:gd name="T13" fmla="*/ 0 h 78"/>
                <a:gd name="T14" fmla="*/ 0 w 78"/>
                <a:gd name="T15" fmla="*/ 39 h 78"/>
                <a:gd name="T16" fmla="*/ 26 w 78"/>
                <a:gd name="T17" fmla="*/ 76 h 78"/>
                <a:gd name="T18" fmla="*/ 39 w 78"/>
                <a:gd name="T19" fmla="*/ 78 h 78"/>
                <a:gd name="T20" fmla="*/ 52 w 78"/>
                <a:gd name="T21" fmla="*/ 76 h 78"/>
                <a:gd name="T22" fmla="*/ 78 w 78"/>
                <a:gd name="T23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78">
                  <a:moveTo>
                    <a:pt x="39" y="59"/>
                  </a:moveTo>
                  <a:cubicBezTo>
                    <a:pt x="28" y="59"/>
                    <a:pt x="20" y="50"/>
                    <a:pt x="20" y="39"/>
                  </a:cubicBezTo>
                  <a:cubicBezTo>
                    <a:pt x="20" y="28"/>
                    <a:pt x="28" y="19"/>
                    <a:pt x="39" y="19"/>
                  </a:cubicBezTo>
                  <a:cubicBezTo>
                    <a:pt x="50" y="19"/>
                    <a:pt x="59" y="28"/>
                    <a:pt x="59" y="39"/>
                  </a:cubicBezTo>
                  <a:cubicBezTo>
                    <a:pt x="59" y="50"/>
                    <a:pt x="50" y="59"/>
                    <a:pt x="39" y="59"/>
                  </a:cubicBezTo>
                  <a:close/>
                  <a:moveTo>
                    <a:pt x="78" y="39"/>
                  </a:moveTo>
                  <a:cubicBezTo>
                    <a:pt x="78" y="17"/>
                    <a:pt x="61" y="0"/>
                    <a:pt x="39" y="0"/>
                  </a:cubicBezTo>
                  <a:cubicBezTo>
                    <a:pt x="18" y="0"/>
                    <a:pt x="0" y="17"/>
                    <a:pt x="0" y="39"/>
                  </a:cubicBezTo>
                  <a:cubicBezTo>
                    <a:pt x="0" y="56"/>
                    <a:pt x="11" y="71"/>
                    <a:pt x="26" y="76"/>
                  </a:cubicBezTo>
                  <a:cubicBezTo>
                    <a:pt x="30" y="77"/>
                    <a:pt x="35" y="78"/>
                    <a:pt x="39" y="78"/>
                  </a:cubicBezTo>
                  <a:cubicBezTo>
                    <a:pt x="44" y="78"/>
                    <a:pt x="48" y="77"/>
                    <a:pt x="52" y="76"/>
                  </a:cubicBezTo>
                  <a:cubicBezTo>
                    <a:pt x="68" y="71"/>
                    <a:pt x="78" y="56"/>
                    <a:pt x="78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48"/>
            <p:cNvSpPr/>
            <p:nvPr/>
          </p:nvSpPr>
          <p:spPr bwMode="auto">
            <a:xfrm>
              <a:off x="9561684" y="-3382962"/>
              <a:ext cx="190500" cy="176213"/>
            </a:xfrm>
            <a:custGeom>
              <a:avLst/>
              <a:gdLst>
                <a:gd name="T0" fmla="*/ 75 w 120"/>
                <a:gd name="T1" fmla="*/ 0 h 111"/>
                <a:gd name="T2" fmla="*/ 38 w 120"/>
                <a:gd name="T3" fmla="*/ 47 h 111"/>
                <a:gd name="T4" fmla="*/ 0 w 120"/>
                <a:gd name="T5" fmla="*/ 94 h 111"/>
                <a:gd name="T6" fmla="*/ 59 w 120"/>
                <a:gd name="T7" fmla="*/ 101 h 111"/>
                <a:gd name="T8" fmla="*/ 120 w 120"/>
                <a:gd name="T9" fmla="*/ 111 h 111"/>
                <a:gd name="T10" fmla="*/ 97 w 120"/>
                <a:gd name="T11" fmla="*/ 56 h 111"/>
                <a:gd name="T12" fmla="*/ 75 w 120"/>
                <a:gd name="T13" fmla="*/ 0 h 111"/>
                <a:gd name="T14" fmla="*/ 75 w 120"/>
                <a:gd name="T1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11">
                  <a:moveTo>
                    <a:pt x="75" y="0"/>
                  </a:moveTo>
                  <a:lnTo>
                    <a:pt x="38" y="47"/>
                  </a:lnTo>
                  <a:lnTo>
                    <a:pt x="0" y="94"/>
                  </a:lnTo>
                  <a:lnTo>
                    <a:pt x="59" y="101"/>
                  </a:lnTo>
                  <a:lnTo>
                    <a:pt x="120" y="111"/>
                  </a:lnTo>
                  <a:lnTo>
                    <a:pt x="97" y="56"/>
                  </a:lnTo>
                  <a:lnTo>
                    <a:pt x="75" y="0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49"/>
            <p:cNvSpPr/>
            <p:nvPr/>
          </p:nvSpPr>
          <p:spPr bwMode="auto">
            <a:xfrm>
              <a:off x="10423696" y="-3382962"/>
              <a:ext cx="192088" cy="176213"/>
            </a:xfrm>
            <a:custGeom>
              <a:avLst/>
              <a:gdLst>
                <a:gd name="T0" fmla="*/ 121 w 121"/>
                <a:gd name="T1" fmla="*/ 94 h 111"/>
                <a:gd name="T2" fmla="*/ 83 w 121"/>
                <a:gd name="T3" fmla="*/ 47 h 111"/>
                <a:gd name="T4" fmla="*/ 45 w 121"/>
                <a:gd name="T5" fmla="*/ 0 h 111"/>
                <a:gd name="T6" fmla="*/ 22 w 121"/>
                <a:gd name="T7" fmla="*/ 56 h 111"/>
                <a:gd name="T8" fmla="*/ 0 w 121"/>
                <a:gd name="T9" fmla="*/ 111 h 111"/>
                <a:gd name="T10" fmla="*/ 59 w 121"/>
                <a:gd name="T11" fmla="*/ 101 h 111"/>
                <a:gd name="T12" fmla="*/ 121 w 121"/>
                <a:gd name="T13" fmla="*/ 94 h 111"/>
                <a:gd name="T14" fmla="*/ 121 w 121"/>
                <a:gd name="T15" fmla="*/ 9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11">
                  <a:moveTo>
                    <a:pt x="121" y="94"/>
                  </a:moveTo>
                  <a:lnTo>
                    <a:pt x="83" y="47"/>
                  </a:lnTo>
                  <a:lnTo>
                    <a:pt x="45" y="0"/>
                  </a:lnTo>
                  <a:lnTo>
                    <a:pt x="22" y="56"/>
                  </a:lnTo>
                  <a:lnTo>
                    <a:pt x="0" y="111"/>
                  </a:lnTo>
                  <a:lnTo>
                    <a:pt x="59" y="101"/>
                  </a:lnTo>
                  <a:lnTo>
                    <a:pt x="121" y="94"/>
                  </a:lnTo>
                  <a:lnTo>
                    <a:pt x="121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50"/>
            <p:cNvSpPr/>
            <p:nvPr/>
          </p:nvSpPr>
          <p:spPr bwMode="auto">
            <a:xfrm>
              <a:off x="9591846" y="-3713162"/>
              <a:ext cx="993775" cy="889000"/>
            </a:xfrm>
            <a:custGeom>
              <a:avLst/>
              <a:gdLst>
                <a:gd name="T0" fmla="*/ 263 w 265"/>
                <a:gd name="T1" fmla="*/ 151 h 237"/>
                <a:gd name="T2" fmla="*/ 259 w 265"/>
                <a:gd name="T3" fmla="*/ 137 h 237"/>
                <a:gd name="T4" fmla="*/ 248 w 265"/>
                <a:gd name="T5" fmla="*/ 139 h 237"/>
                <a:gd name="T6" fmla="*/ 237 w 265"/>
                <a:gd name="T7" fmla="*/ 141 h 237"/>
                <a:gd name="T8" fmla="*/ 224 w 265"/>
                <a:gd name="T9" fmla="*/ 157 h 237"/>
                <a:gd name="T10" fmla="*/ 154 w 265"/>
                <a:gd name="T11" fmla="*/ 157 h 237"/>
                <a:gd name="T12" fmla="*/ 147 w 265"/>
                <a:gd name="T13" fmla="*/ 34 h 237"/>
                <a:gd name="T14" fmla="*/ 178 w 265"/>
                <a:gd name="T15" fmla="*/ 34 h 237"/>
                <a:gd name="T16" fmla="*/ 187 w 265"/>
                <a:gd name="T17" fmla="*/ 25 h 237"/>
                <a:gd name="T18" fmla="*/ 187 w 265"/>
                <a:gd name="T19" fmla="*/ 24 h 237"/>
                <a:gd name="T20" fmla="*/ 178 w 265"/>
                <a:gd name="T21" fmla="*/ 15 h 237"/>
                <a:gd name="T22" fmla="*/ 146 w 265"/>
                <a:gd name="T23" fmla="*/ 15 h 237"/>
                <a:gd name="T24" fmla="*/ 146 w 265"/>
                <a:gd name="T25" fmla="*/ 0 h 237"/>
                <a:gd name="T26" fmla="*/ 132 w 265"/>
                <a:gd name="T27" fmla="*/ 2 h 237"/>
                <a:gd name="T28" fmla="*/ 119 w 265"/>
                <a:gd name="T29" fmla="*/ 0 h 237"/>
                <a:gd name="T30" fmla="*/ 118 w 265"/>
                <a:gd name="T31" fmla="*/ 15 h 237"/>
                <a:gd name="T32" fmla="*/ 86 w 265"/>
                <a:gd name="T33" fmla="*/ 15 h 237"/>
                <a:gd name="T34" fmla="*/ 77 w 265"/>
                <a:gd name="T35" fmla="*/ 25 h 237"/>
                <a:gd name="T36" fmla="*/ 77 w 265"/>
                <a:gd name="T37" fmla="*/ 25 h 237"/>
                <a:gd name="T38" fmla="*/ 86 w 265"/>
                <a:gd name="T39" fmla="*/ 34 h 237"/>
                <a:gd name="T40" fmla="*/ 118 w 265"/>
                <a:gd name="T41" fmla="*/ 34 h 237"/>
                <a:gd name="T42" fmla="*/ 110 w 265"/>
                <a:gd name="T43" fmla="*/ 157 h 237"/>
                <a:gd name="T44" fmla="*/ 40 w 265"/>
                <a:gd name="T45" fmla="*/ 157 h 237"/>
                <a:gd name="T46" fmla="*/ 27 w 265"/>
                <a:gd name="T47" fmla="*/ 141 h 237"/>
                <a:gd name="T48" fmla="*/ 16 w 265"/>
                <a:gd name="T49" fmla="*/ 139 h 237"/>
                <a:gd name="T50" fmla="*/ 5 w 265"/>
                <a:gd name="T51" fmla="*/ 137 h 237"/>
                <a:gd name="T52" fmla="*/ 2 w 265"/>
                <a:gd name="T53" fmla="*/ 151 h 237"/>
                <a:gd name="T54" fmla="*/ 40 w 265"/>
                <a:gd name="T55" fmla="*/ 196 h 237"/>
                <a:gd name="T56" fmla="*/ 57 w 265"/>
                <a:gd name="T57" fmla="*/ 201 h 237"/>
                <a:gd name="T58" fmla="*/ 125 w 265"/>
                <a:gd name="T59" fmla="*/ 233 h 237"/>
                <a:gd name="T60" fmla="*/ 139 w 265"/>
                <a:gd name="T61" fmla="*/ 233 h 237"/>
                <a:gd name="T62" fmla="*/ 207 w 265"/>
                <a:gd name="T63" fmla="*/ 201 h 237"/>
                <a:gd name="T64" fmla="*/ 224 w 265"/>
                <a:gd name="T65" fmla="*/ 196 h 237"/>
                <a:gd name="T66" fmla="*/ 263 w 265"/>
                <a:gd name="T67" fmla="*/ 15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5" h="237">
                  <a:moveTo>
                    <a:pt x="263" y="151"/>
                  </a:moveTo>
                  <a:cubicBezTo>
                    <a:pt x="262" y="146"/>
                    <a:pt x="261" y="142"/>
                    <a:pt x="259" y="137"/>
                  </a:cubicBezTo>
                  <a:cubicBezTo>
                    <a:pt x="248" y="139"/>
                    <a:pt x="248" y="139"/>
                    <a:pt x="248" y="139"/>
                  </a:cubicBezTo>
                  <a:cubicBezTo>
                    <a:pt x="237" y="141"/>
                    <a:pt x="237" y="141"/>
                    <a:pt x="237" y="141"/>
                  </a:cubicBezTo>
                  <a:cubicBezTo>
                    <a:pt x="235" y="147"/>
                    <a:pt x="231" y="153"/>
                    <a:pt x="224" y="157"/>
                  </a:cubicBezTo>
                  <a:cubicBezTo>
                    <a:pt x="210" y="166"/>
                    <a:pt x="160" y="175"/>
                    <a:pt x="154" y="157"/>
                  </a:cubicBezTo>
                  <a:cubicBezTo>
                    <a:pt x="151" y="146"/>
                    <a:pt x="149" y="84"/>
                    <a:pt x="147" y="34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83" y="34"/>
                    <a:pt x="187" y="30"/>
                    <a:pt x="187" y="25"/>
                  </a:cubicBezTo>
                  <a:cubicBezTo>
                    <a:pt x="187" y="24"/>
                    <a:pt x="187" y="24"/>
                    <a:pt x="187" y="24"/>
                  </a:cubicBezTo>
                  <a:cubicBezTo>
                    <a:pt x="187" y="19"/>
                    <a:pt x="183" y="15"/>
                    <a:pt x="178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6" y="10"/>
                    <a:pt x="146" y="5"/>
                    <a:pt x="146" y="0"/>
                  </a:cubicBezTo>
                  <a:cubicBezTo>
                    <a:pt x="141" y="1"/>
                    <a:pt x="137" y="2"/>
                    <a:pt x="132" y="2"/>
                  </a:cubicBezTo>
                  <a:cubicBezTo>
                    <a:pt x="128" y="2"/>
                    <a:pt x="123" y="1"/>
                    <a:pt x="119" y="0"/>
                  </a:cubicBezTo>
                  <a:cubicBezTo>
                    <a:pt x="119" y="5"/>
                    <a:pt x="119" y="10"/>
                    <a:pt x="118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1" y="15"/>
                    <a:pt x="77" y="19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30"/>
                    <a:pt x="81" y="34"/>
                    <a:pt x="86" y="34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6" y="84"/>
                    <a:pt x="114" y="146"/>
                    <a:pt x="110" y="157"/>
                  </a:cubicBezTo>
                  <a:cubicBezTo>
                    <a:pt x="104" y="175"/>
                    <a:pt x="55" y="166"/>
                    <a:pt x="40" y="157"/>
                  </a:cubicBezTo>
                  <a:cubicBezTo>
                    <a:pt x="34" y="153"/>
                    <a:pt x="29" y="147"/>
                    <a:pt x="27" y="141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5" y="137"/>
                    <a:pt x="5" y="137"/>
                    <a:pt x="5" y="137"/>
                  </a:cubicBezTo>
                  <a:cubicBezTo>
                    <a:pt x="4" y="142"/>
                    <a:pt x="2" y="146"/>
                    <a:pt x="2" y="151"/>
                  </a:cubicBezTo>
                  <a:cubicBezTo>
                    <a:pt x="0" y="175"/>
                    <a:pt x="20" y="188"/>
                    <a:pt x="40" y="196"/>
                  </a:cubicBezTo>
                  <a:cubicBezTo>
                    <a:pt x="46" y="198"/>
                    <a:pt x="52" y="200"/>
                    <a:pt x="57" y="201"/>
                  </a:cubicBezTo>
                  <a:cubicBezTo>
                    <a:pt x="86" y="209"/>
                    <a:pt x="109" y="214"/>
                    <a:pt x="125" y="233"/>
                  </a:cubicBezTo>
                  <a:cubicBezTo>
                    <a:pt x="129" y="237"/>
                    <a:pt x="136" y="237"/>
                    <a:pt x="139" y="233"/>
                  </a:cubicBezTo>
                  <a:cubicBezTo>
                    <a:pt x="155" y="214"/>
                    <a:pt x="179" y="209"/>
                    <a:pt x="207" y="201"/>
                  </a:cubicBezTo>
                  <a:cubicBezTo>
                    <a:pt x="213" y="200"/>
                    <a:pt x="219" y="198"/>
                    <a:pt x="224" y="196"/>
                  </a:cubicBezTo>
                  <a:cubicBezTo>
                    <a:pt x="244" y="188"/>
                    <a:pt x="265" y="175"/>
                    <a:pt x="263" y="1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51"/>
            <p:cNvSpPr>
              <a:spLocks noEditPoints="1"/>
            </p:cNvSpPr>
            <p:nvPr/>
          </p:nvSpPr>
          <p:spPr bwMode="auto">
            <a:xfrm>
              <a:off x="9587084" y="-204787"/>
              <a:ext cx="998538" cy="971550"/>
            </a:xfrm>
            <a:custGeom>
              <a:avLst/>
              <a:gdLst>
                <a:gd name="T0" fmla="*/ 133 w 266"/>
                <a:gd name="T1" fmla="*/ 107 h 259"/>
                <a:gd name="T2" fmla="*/ 14 w 266"/>
                <a:gd name="T3" fmla="*/ 67 h 259"/>
                <a:gd name="T4" fmla="*/ 252 w 266"/>
                <a:gd name="T5" fmla="*/ 67 h 259"/>
                <a:gd name="T6" fmla="*/ 261 w 266"/>
                <a:gd name="T7" fmla="*/ 121 h 259"/>
                <a:gd name="T8" fmla="*/ 5 w 266"/>
                <a:gd name="T9" fmla="*/ 121 h 259"/>
                <a:gd name="T10" fmla="*/ 133 w 266"/>
                <a:gd name="T11" fmla="*/ 129 h 259"/>
                <a:gd name="T12" fmla="*/ 261 w 266"/>
                <a:gd name="T13" fmla="*/ 121 h 259"/>
                <a:gd name="T14" fmla="*/ 133 w 266"/>
                <a:gd name="T15" fmla="*/ 194 h 259"/>
                <a:gd name="T16" fmla="*/ 14 w 266"/>
                <a:gd name="T17" fmla="*/ 154 h 259"/>
                <a:gd name="T18" fmla="*/ 252 w 266"/>
                <a:gd name="T19" fmla="*/ 154 h 259"/>
                <a:gd name="T20" fmla="*/ 261 w 266"/>
                <a:gd name="T21" fmla="*/ 207 h 259"/>
                <a:gd name="T22" fmla="*/ 5 w 266"/>
                <a:gd name="T23" fmla="*/ 207 h 259"/>
                <a:gd name="T24" fmla="*/ 133 w 266"/>
                <a:gd name="T25" fmla="*/ 215 h 259"/>
                <a:gd name="T26" fmla="*/ 261 w 266"/>
                <a:gd name="T27" fmla="*/ 207 h 259"/>
                <a:gd name="T28" fmla="*/ 261 w 266"/>
                <a:gd name="T29" fmla="*/ 34 h 259"/>
                <a:gd name="T30" fmla="*/ 5 w 266"/>
                <a:gd name="T31" fmla="*/ 34 h 259"/>
                <a:gd name="T32" fmla="*/ 266 w 266"/>
                <a:gd name="T33" fmla="*/ 51 h 259"/>
                <a:gd name="T34" fmla="*/ 133 w 266"/>
                <a:gd name="T35" fmla="*/ 0 h 259"/>
                <a:gd name="T36" fmla="*/ 0 w 266"/>
                <a:gd name="T37" fmla="*/ 51 h 259"/>
                <a:gd name="T38" fmla="*/ 0 w 266"/>
                <a:gd name="T39" fmla="*/ 78 h 259"/>
                <a:gd name="T40" fmla="*/ 9 w 266"/>
                <a:gd name="T41" fmla="*/ 108 h 259"/>
                <a:gd name="T42" fmla="*/ 0 w 266"/>
                <a:gd name="T43" fmla="*/ 138 h 259"/>
                <a:gd name="T44" fmla="*/ 0 w 266"/>
                <a:gd name="T45" fmla="*/ 164 h 259"/>
                <a:gd name="T46" fmla="*/ 9 w 266"/>
                <a:gd name="T47" fmla="*/ 194 h 259"/>
                <a:gd name="T48" fmla="*/ 0 w 266"/>
                <a:gd name="T49" fmla="*/ 224 h 259"/>
                <a:gd name="T50" fmla="*/ 266 w 266"/>
                <a:gd name="T51" fmla="*/ 224 h 259"/>
                <a:gd name="T52" fmla="*/ 257 w 266"/>
                <a:gd name="T53" fmla="*/ 194 h 259"/>
                <a:gd name="T54" fmla="*/ 266 w 266"/>
                <a:gd name="T55" fmla="*/ 164 h 259"/>
                <a:gd name="T56" fmla="*/ 266 w 266"/>
                <a:gd name="T57" fmla="*/ 138 h 259"/>
                <a:gd name="T58" fmla="*/ 257 w 266"/>
                <a:gd name="T59" fmla="*/ 108 h 259"/>
                <a:gd name="T60" fmla="*/ 266 w 266"/>
                <a:gd name="T61" fmla="*/ 78 h 259"/>
                <a:gd name="T62" fmla="*/ 266 w 266"/>
                <a:gd name="T63" fmla="*/ 5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6" h="259">
                  <a:moveTo>
                    <a:pt x="261" y="78"/>
                  </a:moveTo>
                  <a:cubicBezTo>
                    <a:pt x="261" y="92"/>
                    <a:pt x="208" y="107"/>
                    <a:pt x="133" y="107"/>
                  </a:cubicBezTo>
                  <a:cubicBezTo>
                    <a:pt x="58" y="107"/>
                    <a:pt x="5" y="92"/>
                    <a:pt x="5" y="78"/>
                  </a:cubicBezTo>
                  <a:cubicBezTo>
                    <a:pt x="5" y="74"/>
                    <a:pt x="9" y="71"/>
                    <a:pt x="14" y="67"/>
                  </a:cubicBezTo>
                  <a:cubicBezTo>
                    <a:pt x="37" y="80"/>
                    <a:pt x="86" y="86"/>
                    <a:pt x="133" y="86"/>
                  </a:cubicBezTo>
                  <a:cubicBezTo>
                    <a:pt x="180" y="86"/>
                    <a:pt x="229" y="80"/>
                    <a:pt x="252" y="67"/>
                  </a:cubicBezTo>
                  <a:cubicBezTo>
                    <a:pt x="257" y="71"/>
                    <a:pt x="261" y="74"/>
                    <a:pt x="261" y="78"/>
                  </a:cubicBezTo>
                  <a:close/>
                  <a:moveTo>
                    <a:pt x="261" y="121"/>
                  </a:moveTo>
                  <a:cubicBezTo>
                    <a:pt x="261" y="135"/>
                    <a:pt x="208" y="151"/>
                    <a:pt x="133" y="151"/>
                  </a:cubicBezTo>
                  <a:cubicBezTo>
                    <a:pt x="58" y="151"/>
                    <a:pt x="5" y="135"/>
                    <a:pt x="5" y="121"/>
                  </a:cubicBezTo>
                  <a:cubicBezTo>
                    <a:pt x="5" y="117"/>
                    <a:pt x="9" y="114"/>
                    <a:pt x="14" y="111"/>
                  </a:cubicBezTo>
                  <a:cubicBezTo>
                    <a:pt x="37" y="123"/>
                    <a:pt x="86" y="129"/>
                    <a:pt x="133" y="129"/>
                  </a:cubicBezTo>
                  <a:cubicBezTo>
                    <a:pt x="180" y="129"/>
                    <a:pt x="229" y="123"/>
                    <a:pt x="252" y="111"/>
                  </a:cubicBezTo>
                  <a:cubicBezTo>
                    <a:pt x="257" y="114"/>
                    <a:pt x="261" y="117"/>
                    <a:pt x="261" y="121"/>
                  </a:cubicBezTo>
                  <a:close/>
                  <a:moveTo>
                    <a:pt x="261" y="164"/>
                  </a:moveTo>
                  <a:cubicBezTo>
                    <a:pt x="261" y="178"/>
                    <a:pt x="208" y="194"/>
                    <a:pt x="133" y="194"/>
                  </a:cubicBezTo>
                  <a:cubicBezTo>
                    <a:pt x="58" y="194"/>
                    <a:pt x="5" y="178"/>
                    <a:pt x="5" y="164"/>
                  </a:cubicBezTo>
                  <a:cubicBezTo>
                    <a:pt x="5" y="161"/>
                    <a:pt x="9" y="157"/>
                    <a:pt x="14" y="154"/>
                  </a:cubicBezTo>
                  <a:cubicBezTo>
                    <a:pt x="37" y="166"/>
                    <a:pt x="86" y="172"/>
                    <a:pt x="133" y="172"/>
                  </a:cubicBezTo>
                  <a:cubicBezTo>
                    <a:pt x="180" y="172"/>
                    <a:pt x="229" y="166"/>
                    <a:pt x="252" y="154"/>
                  </a:cubicBezTo>
                  <a:cubicBezTo>
                    <a:pt x="257" y="157"/>
                    <a:pt x="261" y="161"/>
                    <a:pt x="261" y="164"/>
                  </a:cubicBezTo>
                  <a:close/>
                  <a:moveTo>
                    <a:pt x="261" y="207"/>
                  </a:moveTo>
                  <a:cubicBezTo>
                    <a:pt x="261" y="221"/>
                    <a:pt x="208" y="237"/>
                    <a:pt x="133" y="237"/>
                  </a:cubicBezTo>
                  <a:cubicBezTo>
                    <a:pt x="58" y="237"/>
                    <a:pt x="5" y="221"/>
                    <a:pt x="5" y="207"/>
                  </a:cubicBezTo>
                  <a:cubicBezTo>
                    <a:pt x="5" y="204"/>
                    <a:pt x="9" y="200"/>
                    <a:pt x="14" y="197"/>
                  </a:cubicBezTo>
                  <a:cubicBezTo>
                    <a:pt x="37" y="209"/>
                    <a:pt x="86" y="215"/>
                    <a:pt x="133" y="215"/>
                  </a:cubicBezTo>
                  <a:cubicBezTo>
                    <a:pt x="180" y="215"/>
                    <a:pt x="229" y="209"/>
                    <a:pt x="252" y="197"/>
                  </a:cubicBezTo>
                  <a:cubicBezTo>
                    <a:pt x="257" y="200"/>
                    <a:pt x="261" y="204"/>
                    <a:pt x="261" y="207"/>
                  </a:cubicBezTo>
                  <a:close/>
                  <a:moveTo>
                    <a:pt x="133" y="5"/>
                  </a:moveTo>
                  <a:cubicBezTo>
                    <a:pt x="208" y="5"/>
                    <a:pt x="261" y="20"/>
                    <a:pt x="261" y="34"/>
                  </a:cubicBezTo>
                  <a:cubicBezTo>
                    <a:pt x="261" y="48"/>
                    <a:pt x="208" y="64"/>
                    <a:pt x="133" y="64"/>
                  </a:cubicBezTo>
                  <a:cubicBezTo>
                    <a:pt x="58" y="64"/>
                    <a:pt x="5" y="48"/>
                    <a:pt x="5" y="34"/>
                  </a:cubicBezTo>
                  <a:cubicBezTo>
                    <a:pt x="5" y="20"/>
                    <a:pt x="58" y="5"/>
                    <a:pt x="133" y="5"/>
                  </a:cubicBezTo>
                  <a:close/>
                  <a:moveTo>
                    <a:pt x="266" y="51"/>
                  </a:moveTo>
                  <a:cubicBezTo>
                    <a:pt x="266" y="34"/>
                    <a:pt x="266" y="34"/>
                    <a:pt x="266" y="34"/>
                  </a:cubicBezTo>
                  <a:cubicBezTo>
                    <a:pt x="266" y="12"/>
                    <a:pt x="197" y="0"/>
                    <a:pt x="133" y="0"/>
                  </a:cubicBezTo>
                  <a:cubicBezTo>
                    <a:pt x="69" y="0"/>
                    <a:pt x="0" y="12"/>
                    <a:pt x="0" y="3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6"/>
                    <a:pt x="4" y="61"/>
                    <a:pt x="9" y="64"/>
                  </a:cubicBezTo>
                  <a:cubicBezTo>
                    <a:pt x="4" y="68"/>
                    <a:pt x="0" y="73"/>
                    <a:pt x="0" y="7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9"/>
                    <a:pt x="4" y="104"/>
                    <a:pt x="9" y="108"/>
                  </a:cubicBezTo>
                  <a:cubicBezTo>
                    <a:pt x="4" y="112"/>
                    <a:pt x="0" y="116"/>
                    <a:pt x="0" y="12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2"/>
                    <a:pt x="4" y="147"/>
                    <a:pt x="9" y="151"/>
                  </a:cubicBezTo>
                  <a:cubicBezTo>
                    <a:pt x="4" y="155"/>
                    <a:pt x="0" y="159"/>
                    <a:pt x="0" y="164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6"/>
                    <a:pt x="4" y="190"/>
                    <a:pt x="9" y="194"/>
                  </a:cubicBezTo>
                  <a:cubicBezTo>
                    <a:pt x="4" y="198"/>
                    <a:pt x="0" y="202"/>
                    <a:pt x="0" y="207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46"/>
                    <a:pt x="69" y="259"/>
                    <a:pt x="133" y="259"/>
                  </a:cubicBezTo>
                  <a:cubicBezTo>
                    <a:pt x="197" y="259"/>
                    <a:pt x="266" y="246"/>
                    <a:pt x="266" y="224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66" y="202"/>
                    <a:pt x="262" y="198"/>
                    <a:pt x="257" y="194"/>
                  </a:cubicBezTo>
                  <a:cubicBezTo>
                    <a:pt x="262" y="190"/>
                    <a:pt x="266" y="186"/>
                    <a:pt x="266" y="181"/>
                  </a:cubicBezTo>
                  <a:cubicBezTo>
                    <a:pt x="266" y="164"/>
                    <a:pt x="266" y="164"/>
                    <a:pt x="266" y="164"/>
                  </a:cubicBezTo>
                  <a:cubicBezTo>
                    <a:pt x="266" y="159"/>
                    <a:pt x="262" y="155"/>
                    <a:pt x="257" y="151"/>
                  </a:cubicBezTo>
                  <a:cubicBezTo>
                    <a:pt x="262" y="147"/>
                    <a:pt x="266" y="142"/>
                    <a:pt x="266" y="138"/>
                  </a:cubicBezTo>
                  <a:cubicBezTo>
                    <a:pt x="266" y="121"/>
                    <a:pt x="266" y="121"/>
                    <a:pt x="266" y="121"/>
                  </a:cubicBezTo>
                  <a:cubicBezTo>
                    <a:pt x="266" y="116"/>
                    <a:pt x="262" y="111"/>
                    <a:pt x="257" y="108"/>
                  </a:cubicBezTo>
                  <a:cubicBezTo>
                    <a:pt x="262" y="104"/>
                    <a:pt x="266" y="99"/>
                    <a:pt x="266" y="94"/>
                  </a:cubicBezTo>
                  <a:cubicBezTo>
                    <a:pt x="266" y="78"/>
                    <a:pt x="266" y="78"/>
                    <a:pt x="266" y="78"/>
                  </a:cubicBezTo>
                  <a:cubicBezTo>
                    <a:pt x="266" y="73"/>
                    <a:pt x="262" y="68"/>
                    <a:pt x="257" y="64"/>
                  </a:cubicBezTo>
                  <a:cubicBezTo>
                    <a:pt x="262" y="61"/>
                    <a:pt x="266" y="56"/>
                    <a:pt x="26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52"/>
            <p:cNvSpPr>
              <a:spLocks noEditPoints="1"/>
            </p:cNvSpPr>
            <p:nvPr/>
          </p:nvSpPr>
          <p:spPr bwMode="auto">
            <a:xfrm>
              <a:off x="4291184" y="-1417637"/>
              <a:ext cx="419100" cy="428625"/>
            </a:xfrm>
            <a:custGeom>
              <a:avLst/>
              <a:gdLst>
                <a:gd name="T0" fmla="*/ 56 w 112"/>
                <a:gd name="T1" fmla="*/ 114 h 114"/>
                <a:gd name="T2" fmla="*/ 33 w 112"/>
                <a:gd name="T3" fmla="*/ 109 h 114"/>
                <a:gd name="T4" fmla="*/ 15 w 112"/>
                <a:gd name="T5" fmla="*/ 96 h 114"/>
                <a:gd name="T6" fmla="*/ 4 w 112"/>
                <a:gd name="T7" fmla="*/ 78 h 114"/>
                <a:gd name="T8" fmla="*/ 0 w 112"/>
                <a:gd name="T9" fmla="*/ 57 h 114"/>
                <a:gd name="T10" fmla="*/ 4 w 112"/>
                <a:gd name="T11" fmla="*/ 35 h 114"/>
                <a:gd name="T12" fmla="*/ 16 w 112"/>
                <a:gd name="T13" fmla="*/ 17 h 114"/>
                <a:gd name="T14" fmla="*/ 34 w 112"/>
                <a:gd name="T15" fmla="*/ 5 h 114"/>
                <a:gd name="T16" fmla="*/ 56 w 112"/>
                <a:gd name="T17" fmla="*/ 0 h 114"/>
                <a:gd name="T18" fmla="*/ 79 w 112"/>
                <a:gd name="T19" fmla="*/ 5 h 114"/>
                <a:gd name="T20" fmla="*/ 97 w 112"/>
                <a:gd name="T21" fmla="*/ 18 h 114"/>
                <a:gd name="T22" fmla="*/ 108 w 112"/>
                <a:gd name="T23" fmla="*/ 36 h 114"/>
                <a:gd name="T24" fmla="*/ 112 w 112"/>
                <a:gd name="T25" fmla="*/ 57 h 114"/>
                <a:gd name="T26" fmla="*/ 108 w 112"/>
                <a:gd name="T27" fmla="*/ 79 h 114"/>
                <a:gd name="T28" fmla="*/ 96 w 112"/>
                <a:gd name="T29" fmla="*/ 97 h 114"/>
                <a:gd name="T30" fmla="*/ 79 w 112"/>
                <a:gd name="T31" fmla="*/ 110 h 114"/>
                <a:gd name="T32" fmla="*/ 56 w 112"/>
                <a:gd name="T33" fmla="*/ 114 h 114"/>
                <a:gd name="T34" fmla="*/ 27 w 112"/>
                <a:gd name="T35" fmla="*/ 57 h 114"/>
                <a:gd name="T36" fmla="*/ 28 w 112"/>
                <a:gd name="T37" fmla="*/ 70 h 114"/>
                <a:gd name="T38" fmla="*/ 34 w 112"/>
                <a:gd name="T39" fmla="*/ 81 h 114"/>
                <a:gd name="T40" fmla="*/ 43 w 112"/>
                <a:gd name="T41" fmla="*/ 88 h 114"/>
                <a:gd name="T42" fmla="*/ 56 w 112"/>
                <a:gd name="T43" fmla="*/ 91 h 114"/>
                <a:gd name="T44" fmla="*/ 69 w 112"/>
                <a:gd name="T45" fmla="*/ 88 h 114"/>
                <a:gd name="T46" fmla="*/ 78 w 112"/>
                <a:gd name="T47" fmla="*/ 80 h 114"/>
                <a:gd name="T48" fmla="*/ 84 w 112"/>
                <a:gd name="T49" fmla="*/ 69 h 114"/>
                <a:gd name="T50" fmla="*/ 86 w 112"/>
                <a:gd name="T51" fmla="*/ 57 h 114"/>
                <a:gd name="T52" fmla="*/ 84 w 112"/>
                <a:gd name="T53" fmla="*/ 44 h 114"/>
                <a:gd name="T54" fmla="*/ 78 w 112"/>
                <a:gd name="T55" fmla="*/ 33 h 114"/>
                <a:gd name="T56" fmla="*/ 69 w 112"/>
                <a:gd name="T57" fmla="*/ 26 h 114"/>
                <a:gd name="T58" fmla="*/ 56 w 112"/>
                <a:gd name="T59" fmla="*/ 23 h 114"/>
                <a:gd name="T60" fmla="*/ 43 w 112"/>
                <a:gd name="T61" fmla="*/ 26 h 114"/>
                <a:gd name="T62" fmla="*/ 34 w 112"/>
                <a:gd name="T63" fmla="*/ 34 h 114"/>
                <a:gd name="T64" fmla="*/ 28 w 112"/>
                <a:gd name="T65" fmla="*/ 45 h 114"/>
                <a:gd name="T66" fmla="*/ 27 w 112"/>
                <a:gd name="T67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4">
                  <a:moveTo>
                    <a:pt x="56" y="114"/>
                  </a:moveTo>
                  <a:cubicBezTo>
                    <a:pt x="48" y="114"/>
                    <a:pt x="40" y="113"/>
                    <a:pt x="33" y="109"/>
                  </a:cubicBezTo>
                  <a:cubicBezTo>
                    <a:pt x="26" y="106"/>
                    <a:pt x="20" y="102"/>
                    <a:pt x="15" y="96"/>
                  </a:cubicBezTo>
                  <a:cubicBezTo>
                    <a:pt x="11" y="91"/>
                    <a:pt x="7" y="85"/>
                    <a:pt x="4" y="78"/>
                  </a:cubicBezTo>
                  <a:cubicBezTo>
                    <a:pt x="1" y="71"/>
                    <a:pt x="0" y="64"/>
                    <a:pt x="0" y="57"/>
                  </a:cubicBezTo>
                  <a:cubicBezTo>
                    <a:pt x="0" y="49"/>
                    <a:pt x="1" y="42"/>
                    <a:pt x="4" y="35"/>
                  </a:cubicBezTo>
                  <a:cubicBezTo>
                    <a:pt x="7" y="28"/>
                    <a:pt x="11" y="22"/>
                    <a:pt x="16" y="17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1"/>
                    <a:pt x="48" y="0"/>
                    <a:pt x="56" y="0"/>
                  </a:cubicBezTo>
                  <a:cubicBezTo>
                    <a:pt x="65" y="0"/>
                    <a:pt x="72" y="1"/>
                    <a:pt x="79" y="5"/>
                  </a:cubicBezTo>
                  <a:cubicBezTo>
                    <a:pt x="86" y="8"/>
                    <a:pt x="92" y="12"/>
                    <a:pt x="97" y="18"/>
                  </a:cubicBezTo>
                  <a:cubicBezTo>
                    <a:pt x="102" y="23"/>
                    <a:pt x="106" y="29"/>
                    <a:pt x="108" y="36"/>
                  </a:cubicBezTo>
                  <a:cubicBezTo>
                    <a:pt x="111" y="43"/>
                    <a:pt x="112" y="50"/>
                    <a:pt x="112" y="57"/>
                  </a:cubicBezTo>
                  <a:cubicBezTo>
                    <a:pt x="112" y="65"/>
                    <a:pt x="111" y="72"/>
                    <a:pt x="108" y="79"/>
                  </a:cubicBezTo>
                  <a:cubicBezTo>
                    <a:pt x="105" y="86"/>
                    <a:pt x="101" y="92"/>
                    <a:pt x="96" y="97"/>
                  </a:cubicBezTo>
                  <a:cubicBezTo>
                    <a:pt x="91" y="102"/>
                    <a:pt x="85" y="106"/>
                    <a:pt x="79" y="110"/>
                  </a:cubicBezTo>
                  <a:cubicBezTo>
                    <a:pt x="72" y="113"/>
                    <a:pt x="64" y="114"/>
                    <a:pt x="56" y="114"/>
                  </a:cubicBezTo>
                  <a:close/>
                  <a:moveTo>
                    <a:pt x="27" y="57"/>
                  </a:moveTo>
                  <a:cubicBezTo>
                    <a:pt x="27" y="61"/>
                    <a:pt x="27" y="66"/>
                    <a:pt x="28" y="70"/>
                  </a:cubicBezTo>
                  <a:cubicBezTo>
                    <a:pt x="30" y="74"/>
                    <a:pt x="32" y="77"/>
                    <a:pt x="34" y="81"/>
                  </a:cubicBezTo>
                  <a:cubicBezTo>
                    <a:pt x="37" y="84"/>
                    <a:pt x="40" y="86"/>
                    <a:pt x="43" y="88"/>
                  </a:cubicBezTo>
                  <a:cubicBezTo>
                    <a:pt x="47" y="90"/>
                    <a:pt x="51" y="91"/>
                    <a:pt x="56" y="91"/>
                  </a:cubicBezTo>
                  <a:cubicBezTo>
                    <a:pt x="61" y="91"/>
                    <a:pt x="65" y="90"/>
                    <a:pt x="69" y="88"/>
                  </a:cubicBezTo>
                  <a:cubicBezTo>
                    <a:pt x="73" y="86"/>
                    <a:pt x="76" y="84"/>
                    <a:pt x="78" y="80"/>
                  </a:cubicBezTo>
                  <a:cubicBezTo>
                    <a:pt x="81" y="77"/>
                    <a:pt x="83" y="73"/>
                    <a:pt x="84" y="69"/>
                  </a:cubicBezTo>
                  <a:cubicBezTo>
                    <a:pt x="85" y="65"/>
                    <a:pt x="86" y="61"/>
                    <a:pt x="86" y="57"/>
                  </a:cubicBezTo>
                  <a:cubicBezTo>
                    <a:pt x="86" y="52"/>
                    <a:pt x="85" y="48"/>
                    <a:pt x="84" y="44"/>
                  </a:cubicBezTo>
                  <a:cubicBezTo>
                    <a:pt x="83" y="40"/>
                    <a:pt x="81" y="36"/>
                    <a:pt x="78" y="33"/>
                  </a:cubicBezTo>
                  <a:cubicBezTo>
                    <a:pt x="76" y="30"/>
                    <a:pt x="72" y="28"/>
                    <a:pt x="69" y="26"/>
                  </a:cubicBezTo>
                  <a:cubicBezTo>
                    <a:pt x="65" y="24"/>
                    <a:pt x="61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40" y="28"/>
                    <a:pt x="36" y="31"/>
                    <a:pt x="34" y="34"/>
                  </a:cubicBezTo>
                  <a:cubicBezTo>
                    <a:pt x="31" y="37"/>
                    <a:pt x="30" y="41"/>
                    <a:pt x="28" y="45"/>
                  </a:cubicBezTo>
                  <a:cubicBezTo>
                    <a:pt x="27" y="49"/>
                    <a:pt x="27" y="53"/>
                    <a:pt x="27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53"/>
            <p:cNvSpPr>
              <a:spLocks noEditPoints="1"/>
            </p:cNvSpPr>
            <p:nvPr/>
          </p:nvSpPr>
          <p:spPr bwMode="auto">
            <a:xfrm>
              <a:off x="4759496" y="-1311274"/>
              <a:ext cx="333375" cy="446088"/>
            </a:xfrm>
            <a:custGeom>
              <a:avLst/>
              <a:gdLst>
                <a:gd name="T0" fmla="*/ 53 w 89"/>
                <a:gd name="T1" fmla="*/ 87 h 119"/>
                <a:gd name="T2" fmla="*/ 37 w 89"/>
                <a:gd name="T3" fmla="*/ 83 h 119"/>
                <a:gd name="T4" fmla="*/ 26 w 89"/>
                <a:gd name="T5" fmla="*/ 72 h 119"/>
                <a:gd name="T6" fmla="*/ 26 w 89"/>
                <a:gd name="T7" fmla="*/ 119 h 119"/>
                <a:gd name="T8" fmla="*/ 0 w 89"/>
                <a:gd name="T9" fmla="*/ 119 h 119"/>
                <a:gd name="T10" fmla="*/ 0 w 89"/>
                <a:gd name="T11" fmla="*/ 2 h 119"/>
                <a:gd name="T12" fmla="*/ 22 w 89"/>
                <a:gd name="T13" fmla="*/ 2 h 119"/>
                <a:gd name="T14" fmla="*/ 22 w 89"/>
                <a:gd name="T15" fmla="*/ 15 h 119"/>
                <a:gd name="T16" fmla="*/ 34 w 89"/>
                <a:gd name="T17" fmla="*/ 4 h 119"/>
                <a:gd name="T18" fmla="*/ 50 w 89"/>
                <a:gd name="T19" fmla="*/ 0 h 119"/>
                <a:gd name="T20" fmla="*/ 66 w 89"/>
                <a:gd name="T21" fmla="*/ 4 h 119"/>
                <a:gd name="T22" fmla="*/ 78 w 89"/>
                <a:gd name="T23" fmla="*/ 13 h 119"/>
                <a:gd name="T24" fmla="*/ 86 w 89"/>
                <a:gd name="T25" fmla="*/ 26 h 119"/>
                <a:gd name="T26" fmla="*/ 89 w 89"/>
                <a:gd name="T27" fmla="*/ 43 h 119"/>
                <a:gd name="T28" fmla="*/ 87 w 89"/>
                <a:gd name="T29" fmla="*/ 61 h 119"/>
                <a:gd name="T30" fmla="*/ 79 w 89"/>
                <a:gd name="T31" fmla="*/ 75 h 119"/>
                <a:gd name="T32" fmla="*/ 68 w 89"/>
                <a:gd name="T33" fmla="*/ 84 h 119"/>
                <a:gd name="T34" fmla="*/ 53 w 89"/>
                <a:gd name="T35" fmla="*/ 87 h 119"/>
                <a:gd name="T36" fmla="*/ 45 w 89"/>
                <a:gd name="T37" fmla="*/ 66 h 119"/>
                <a:gd name="T38" fmla="*/ 52 w 89"/>
                <a:gd name="T39" fmla="*/ 64 h 119"/>
                <a:gd name="T40" fmla="*/ 58 w 89"/>
                <a:gd name="T41" fmla="*/ 59 h 119"/>
                <a:gd name="T42" fmla="*/ 62 w 89"/>
                <a:gd name="T43" fmla="*/ 52 h 119"/>
                <a:gd name="T44" fmla="*/ 63 w 89"/>
                <a:gd name="T45" fmla="*/ 43 h 119"/>
                <a:gd name="T46" fmla="*/ 62 w 89"/>
                <a:gd name="T47" fmla="*/ 35 h 119"/>
                <a:gd name="T48" fmla="*/ 58 w 89"/>
                <a:gd name="T49" fmla="*/ 28 h 119"/>
                <a:gd name="T50" fmla="*/ 51 w 89"/>
                <a:gd name="T51" fmla="*/ 24 h 119"/>
                <a:gd name="T52" fmla="*/ 43 w 89"/>
                <a:gd name="T53" fmla="*/ 22 h 119"/>
                <a:gd name="T54" fmla="*/ 33 w 89"/>
                <a:gd name="T55" fmla="*/ 25 h 119"/>
                <a:gd name="T56" fmla="*/ 26 w 89"/>
                <a:gd name="T57" fmla="*/ 33 h 119"/>
                <a:gd name="T58" fmla="*/ 26 w 89"/>
                <a:gd name="T59" fmla="*/ 51 h 119"/>
                <a:gd name="T60" fmla="*/ 34 w 89"/>
                <a:gd name="T61" fmla="*/ 61 h 119"/>
                <a:gd name="T62" fmla="*/ 45 w 89"/>
                <a:gd name="T63" fmla="*/ 6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" h="119">
                  <a:moveTo>
                    <a:pt x="53" y="87"/>
                  </a:moveTo>
                  <a:cubicBezTo>
                    <a:pt x="47" y="87"/>
                    <a:pt x="41" y="86"/>
                    <a:pt x="37" y="83"/>
                  </a:cubicBezTo>
                  <a:cubicBezTo>
                    <a:pt x="32" y="80"/>
                    <a:pt x="28" y="77"/>
                    <a:pt x="26" y="72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1"/>
                    <a:pt x="29" y="7"/>
                    <a:pt x="34" y="4"/>
                  </a:cubicBezTo>
                  <a:cubicBezTo>
                    <a:pt x="39" y="2"/>
                    <a:pt x="44" y="0"/>
                    <a:pt x="50" y="0"/>
                  </a:cubicBezTo>
                  <a:cubicBezTo>
                    <a:pt x="56" y="0"/>
                    <a:pt x="61" y="1"/>
                    <a:pt x="66" y="4"/>
                  </a:cubicBezTo>
                  <a:cubicBezTo>
                    <a:pt x="71" y="6"/>
                    <a:pt x="75" y="9"/>
                    <a:pt x="78" y="13"/>
                  </a:cubicBezTo>
                  <a:cubicBezTo>
                    <a:pt x="82" y="17"/>
                    <a:pt x="84" y="21"/>
                    <a:pt x="86" y="26"/>
                  </a:cubicBezTo>
                  <a:cubicBezTo>
                    <a:pt x="88" y="32"/>
                    <a:pt x="89" y="37"/>
                    <a:pt x="89" y="43"/>
                  </a:cubicBezTo>
                  <a:cubicBezTo>
                    <a:pt x="89" y="50"/>
                    <a:pt x="88" y="55"/>
                    <a:pt x="87" y="61"/>
                  </a:cubicBezTo>
                  <a:cubicBezTo>
                    <a:pt x="85" y="66"/>
                    <a:pt x="82" y="71"/>
                    <a:pt x="79" y="75"/>
                  </a:cubicBezTo>
                  <a:cubicBezTo>
                    <a:pt x="76" y="78"/>
                    <a:pt x="72" y="81"/>
                    <a:pt x="68" y="84"/>
                  </a:cubicBezTo>
                  <a:cubicBezTo>
                    <a:pt x="63" y="86"/>
                    <a:pt x="58" y="87"/>
                    <a:pt x="53" y="87"/>
                  </a:cubicBezTo>
                  <a:close/>
                  <a:moveTo>
                    <a:pt x="45" y="66"/>
                  </a:moveTo>
                  <a:cubicBezTo>
                    <a:pt x="47" y="66"/>
                    <a:pt x="50" y="65"/>
                    <a:pt x="52" y="64"/>
                  </a:cubicBezTo>
                  <a:cubicBezTo>
                    <a:pt x="54" y="62"/>
                    <a:pt x="56" y="61"/>
                    <a:pt x="58" y="59"/>
                  </a:cubicBezTo>
                  <a:cubicBezTo>
                    <a:pt x="60" y="57"/>
                    <a:pt x="61" y="54"/>
                    <a:pt x="62" y="52"/>
                  </a:cubicBezTo>
                  <a:cubicBezTo>
                    <a:pt x="63" y="49"/>
                    <a:pt x="63" y="46"/>
                    <a:pt x="63" y="43"/>
                  </a:cubicBezTo>
                  <a:cubicBezTo>
                    <a:pt x="63" y="40"/>
                    <a:pt x="63" y="37"/>
                    <a:pt x="62" y="35"/>
                  </a:cubicBezTo>
                  <a:cubicBezTo>
                    <a:pt x="61" y="32"/>
                    <a:pt x="59" y="30"/>
                    <a:pt x="58" y="28"/>
                  </a:cubicBezTo>
                  <a:cubicBezTo>
                    <a:pt x="56" y="26"/>
                    <a:pt x="54" y="25"/>
                    <a:pt x="51" y="24"/>
                  </a:cubicBezTo>
                  <a:cubicBezTo>
                    <a:pt x="49" y="22"/>
                    <a:pt x="46" y="22"/>
                    <a:pt x="43" y="22"/>
                  </a:cubicBezTo>
                  <a:cubicBezTo>
                    <a:pt x="40" y="22"/>
                    <a:pt x="36" y="23"/>
                    <a:pt x="33" y="25"/>
                  </a:cubicBezTo>
                  <a:cubicBezTo>
                    <a:pt x="30" y="27"/>
                    <a:pt x="28" y="30"/>
                    <a:pt x="26" y="33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8" y="55"/>
                    <a:pt x="30" y="58"/>
                    <a:pt x="34" y="61"/>
                  </a:cubicBezTo>
                  <a:cubicBezTo>
                    <a:pt x="37" y="64"/>
                    <a:pt x="41" y="66"/>
                    <a:pt x="4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54"/>
            <p:cNvSpPr/>
            <p:nvPr/>
          </p:nvSpPr>
          <p:spPr bwMode="auto">
            <a:xfrm>
              <a:off x="5119859" y="-1404937"/>
              <a:ext cx="220663" cy="419100"/>
            </a:xfrm>
            <a:custGeom>
              <a:avLst/>
              <a:gdLst>
                <a:gd name="T0" fmla="*/ 59 w 59"/>
                <a:gd name="T1" fmla="*/ 106 h 112"/>
                <a:gd name="T2" fmla="*/ 47 w 59"/>
                <a:gd name="T3" fmla="*/ 110 h 112"/>
                <a:gd name="T4" fmla="*/ 34 w 59"/>
                <a:gd name="T5" fmla="*/ 112 h 112"/>
                <a:gd name="T6" fmla="*/ 25 w 59"/>
                <a:gd name="T7" fmla="*/ 111 h 112"/>
                <a:gd name="T8" fmla="*/ 17 w 59"/>
                <a:gd name="T9" fmla="*/ 107 h 112"/>
                <a:gd name="T10" fmla="*/ 12 w 59"/>
                <a:gd name="T11" fmla="*/ 100 h 112"/>
                <a:gd name="T12" fmla="*/ 10 w 59"/>
                <a:gd name="T13" fmla="*/ 90 h 112"/>
                <a:gd name="T14" fmla="*/ 10 w 59"/>
                <a:gd name="T15" fmla="*/ 46 h 112"/>
                <a:gd name="T16" fmla="*/ 0 w 59"/>
                <a:gd name="T17" fmla="*/ 46 h 112"/>
                <a:gd name="T18" fmla="*/ 0 w 59"/>
                <a:gd name="T19" fmla="*/ 27 h 112"/>
                <a:gd name="T20" fmla="*/ 10 w 59"/>
                <a:gd name="T21" fmla="*/ 27 h 112"/>
                <a:gd name="T22" fmla="*/ 10 w 59"/>
                <a:gd name="T23" fmla="*/ 0 h 112"/>
                <a:gd name="T24" fmla="*/ 36 w 59"/>
                <a:gd name="T25" fmla="*/ 0 h 112"/>
                <a:gd name="T26" fmla="*/ 36 w 59"/>
                <a:gd name="T27" fmla="*/ 27 h 112"/>
                <a:gd name="T28" fmla="*/ 53 w 59"/>
                <a:gd name="T29" fmla="*/ 27 h 112"/>
                <a:gd name="T30" fmla="*/ 53 w 59"/>
                <a:gd name="T31" fmla="*/ 46 h 112"/>
                <a:gd name="T32" fmla="*/ 36 w 59"/>
                <a:gd name="T33" fmla="*/ 46 h 112"/>
                <a:gd name="T34" fmla="*/ 36 w 59"/>
                <a:gd name="T35" fmla="*/ 81 h 112"/>
                <a:gd name="T36" fmla="*/ 38 w 59"/>
                <a:gd name="T37" fmla="*/ 87 h 112"/>
                <a:gd name="T38" fmla="*/ 43 w 59"/>
                <a:gd name="T39" fmla="*/ 89 h 112"/>
                <a:gd name="T40" fmla="*/ 49 w 59"/>
                <a:gd name="T41" fmla="*/ 88 h 112"/>
                <a:gd name="T42" fmla="*/ 54 w 59"/>
                <a:gd name="T43" fmla="*/ 86 h 112"/>
                <a:gd name="T44" fmla="*/ 59 w 59"/>
                <a:gd name="T45" fmla="*/ 10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112">
                  <a:moveTo>
                    <a:pt x="59" y="106"/>
                  </a:moveTo>
                  <a:cubicBezTo>
                    <a:pt x="56" y="107"/>
                    <a:pt x="52" y="109"/>
                    <a:pt x="47" y="110"/>
                  </a:cubicBezTo>
                  <a:cubicBezTo>
                    <a:pt x="43" y="111"/>
                    <a:pt x="38" y="112"/>
                    <a:pt x="34" y="112"/>
                  </a:cubicBezTo>
                  <a:cubicBezTo>
                    <a:pt x="30" y="112"/>
                    <a:pt x="27" y="112"/>
                    <a:pt x="25" y="111"/>
                  </a:cubicBezTo>
                  <a:cubicBezTo>
                    <a:pt x="22" y="110"/>
                    <a:pt x="19" y="109"/>
                    <a:pt x="17" y="107"/>
                  </a:cubicBezTo>
                  <a:cubicBezTo>
                    <a:pt x="15" y="105"/>
                    <a:pt x="13" y="103"/>
                    <a:pt x="12" y="100"/>
                  </a:cubicBezTo>
                  <a:cubicBezTo>
                    <a:pt x="11" y="97"/>
                    <a:pt x="10" y="94"/>
                    <a:pt x="10" y="90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84"/>
                    <a:pt x="36" y="86"/>
                    <a:pt x="38" y="87"/>
                  </a:cubicBezTo>
                  <a:cubicBezTo>
                    <a:pt x="39" y="88"/>
                    <a:pt x="41" y="89"/>
                    <a:pt x="43" y="89"/>
                  </a:cubicBezTo>
                  <a:cubicBezTo>
                    <a:pt x="45" y="89"/>
                    <a:pt x="47" y="88"/>
                    <a:pt x="49" y="88"/>
                  </a:cubicBezTo>
                  <a:cubicBezTo>
                    <a:pt x="51" y="87"/>
                    <a:pt x="53" y="87"/>
                    <a:pt x="54" y="86"/>
                  </a:cubicBezTo>
                  <a:cubicBezTo>
                    <a:pt x="59" y="106"/>
                    <a:pt x="59" y="106"/>
                    <a:pt x="59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55"/>
            <p:cNvSpPr>
              <a:spLocks noEditPoints="1"/>
            </p:cNvSpPr>
            <p:nvPr/>
          </p:nvSpPr>
          <p:spPr bwMode="auto">
            <a:xfrm>
              <a:off x="5378621" y="-1428749"/>
              <a:ext cx="93663" cy="436563"/>
            </a:xfrm>
            <a:custGeom>
              <a:avLst/>
              <a:gdLst>
                <a:gd name="T0" fmla="*/ 0 w 59"/>
                <a:gd name="T1" fmla="*/ 275 h 275"/>
                <a:gd name="T2" fmla="*/ 0 w 59"/>
                <a:gd name="T3" fmla="*/ 78 h 275"/>
                <a:gd name="T4" fmla="*/ 59 w 59"/>
                <a:gd name="T5" fmla="*/ 78 h 275"/>
                <a:gd name="T6" fmla="*/ 59 w 59"/>
                <a:gd name="T7" fmla="*/ 275 h 275"/>
                <a:gd name="T8" fmla="*/ 0 w 59"/>
                <a:gd name="T9" fmla="*/ 275 h 275"/>
                <a:gd name="T10" fmla="*/ 0 w 59"/>
                <a:gd name="T11" fmla="*/ 275 h 275"/>
                <a:gd name="T12" fmla="*/ 0 w 59"/>
                <a:gd name="T13" fmla="*/ 55 h 275"/>
                <a:gd name="T14" fmla="*/ 0 w 59"/>
                <a:gd name="T15" fmla="*/ 0 h 275"/>
                <a:gd name="T16" fmla="*/ 59 w 59"/>
                <a:gd name="T17" fmla="*/ 0 h 275"/>
                <a:gd name="T18" fmla="*/ 59 w 59"/>
                <a:gd name="T19" fmla="*/ 55 h 275"/>
                <a:gd name="T20" fmla="*/ 0 w 59"/>
                <a:gd name="T21" fmla="*/ 55 h 275"/>
                <a:gd name="T22" fmla="*/ 0 w 59"/>
                <a:gd name="T23" fmla="*/ 5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275">
                  <a:moveTo>
                    <a:pt x="0" y="275"/>
                  </a:moveTo>
                  <a:lnTo>
                    <a:pt x="0" y="78"/>
                  </a:lnTo>
                  <a:lnTo>
                    <a:pt x="59" y="78"/>
                  </a:lnTo>
                  <a:lnTo>
                    <a:pt x="59" y="275"/>
                  </a:lnTo>
                  <a:lnTo>
                    <a:pt x="0" y="275"/>
                  </a:lnTo>
                  <a:lnTo>
                    <a:pt x="0" y="275"/>
                  </a:lnTo>
                  <a:close/>
                  <a:moveTo>
                    <a:pt x="0" y="55"/>
                  </a:moveTo>
                  <a:lnTo>
                    <a:pt x="0" y="0"/>
                  </a:lnTo>
                  <a:lnTo>
                    <a:pt x="59" y="0"/>
                  </a:lnTo>
                  <a:lnTo>
                    <a:pt x="59" y="55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56"/>
            <p:cNvSpPr>
              <a:spLocks noEditPoints="1"/>
            </p:cNvSpPr>
            <p:nvPr/>
          </p:nvSpPr>
          <p:spPr bwMode="auto">
            <a:xfrm>
              <a:off x="5521496" y="-1311274"/>
              <a:ext cx="333375" cy="325438"/>
            </a:xfrm>
            <a:custGeom>
              <a:avLst/>
              <a:gdLst>
                <a:gd name="T0" fmla="*/ 45 w 89"/>
                <a:gd name="T1" fmla="*/ 87 h 87"/>
                <a:gd name="T2" fmla="*/ 26 w 89"/>
                <a:gd name="T3" fmla="*/ 84 h 87"/>
                <a:gd name="T4" fmla="*/ 12 w 89"/>
                <a:gd name="T5" fmla="*/ 74 h 87"/>
                <a:gd name="T6" fmla="*/ 3 w 89"/>
                <a:gd name="T7" fmla="*/ 60 h 87"/>
                <a:gd name="T8" fmla="*/ 0 w 89"/>
                <a:gd name="T9" fmla="*/ 44 h 87"/>
                <a:gd name="T10" fmla="*/ 3 w 89"/>
                <a:gd name="T11" fmla="*/ 27 h 87"/>
                <a:gd name="T12" fmla="*/ 12 w 89"/>
                <a:gd name="T13" fmla="*/ 13 h 87"/>
                <a:gd name="T14" fmla="*/ 26 w 89"/>
                <a:gd name="T15" fmla="*/ 4 h 87"/>
                <a:gd name="T16" fmla="*/ 45 w 89"/>
                <a:gd name="T17" fmla="*/ 0 h 87"/>
                <a:gd name="T18" fmla="*/ 64 w 89"/>
                <a:gd name="T19" fmla="*/ 4 h 87"/>
                <a:gd name="T20" fmla="*/ 78 w 89"/>
                <a:gd name="T21" fmla="*/ 13 h 87"/>
                <a:gd name="T22" fmla="*/ 86 w 89"/>
                <a:gd name="T23" fmla="*/ 27 h 87"/>
                <a:gd name="T24" fmla="*/ 89 w 89"/>
                <a:gd name="T25" fmla="*/ 44 h 87"/>
                <a:gd name="T26" fmla="*/ 86 w 89"/>
                <a:gd name="T27" fmla="*/ 60 h 87"/>
                <a:gd name="T28" fmla="*/ 78 w 89"/>
                <a:gd name="T29" fmla="*/ 74 h 87"/>
                <a:gd name="T30" fmla="*/ 64 w 89"/>
                <a:gd name="T31" fmla="*/ 84 h 87"/>
                <a:gd name="T32" fmla="*/ 45 w 89"/>
                <a:gd name="T33" fmla="*/ 87 h 87"/>
                <a:gd name="T34" fmla="*/ 26 w 89"/>
                <a:gd name="T35" fmla="*/ 44 h 87"/>
                <a:gd name="T36" fmla="*/ 31 w 89"/>
                <a:gd name="T37" fmla="*/ 60 h 87"/>
                <a:gd name="T38" fmla="*/ 45 w 89"/>
                <a:gd name="T39" fmla="*/ 66 h 87"/>
                <a:gd name="T40" fmla="*/ 52 w 89"/>
                <a:gd name="T41" fmla="*/ 64 h 87"/>
                <a:gd name="T42" fmla="*/ 58 w 89"/>
                <a:gd name="T43" fmla="*/ 60 h 87"/>
                <a:gd name="T44" fmla="*/ 62 w 89"/>
                <a:gd name="T45" fmla="*/ 53 h 87"/>
                <a:gd name="T46" fmla="*/ 63 w 89"/>
                <a:gd name="T47" fmla="*/ 44 h 87"/>
                <a:gd name="T48" fmla="*/ 58 w 89"/>
                <a:gd name="T49" fmla="*/ 28 h 87"/>
                <a:gd name="T50" fmla="*/ 45 w 89"/>
                <a:gd name="T51" fmla="*/ 22 h 87"/>
                <a:gd name="T52" fmla="*/ 37 w 89"/>
                <a:gd name="T53" fmla="*/ 24 h 87"/>
                <a:gd name="T54" fmla="*/ 31 w 89"/>
                <a:gd name="T55" fmla="*/ 28 h 87"/>
                <a:gd name="T56" fmla="*/ 28 w 89"/>
                <a:gd name="T57" fmla="*/ 35 h 87"/>
                <a:gd name="T58" fmla="*/ 26 w 89"/>
                <a:gd name="T59" fmla="*/ 4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87">
                  <a:moveTo>
                    <a:pt x="45" y="87"/>
                  </a:moveTo>
                  <a:cubicBezTo>
                    <a:pt x="38" y="87"/>
                    <a:pt x="31" y="86"/>
                    <a:pt x="26" y="84"/>
                  </a:cubicBezTo>
                  <a:cubicBezTo>
                    <a:pt x="20" y="81"/>
                    <a:pt x="15" y="78"/>
                    <a:pt x="12" y="74"/>
                  </a:cubicBezTo>
                  <a:cubicBezTo>
                    <a:pt x="8" y="70"/>
                    <a:pt x="5" y="65"/>
                    <a:pt x="3" y="60"/>
                  </a:cubicBezTo>
                  <a:cubicBezTo>
                    <a:pt x="1" y="55"/>
                    <a:pt x="0" y="49"/>
                    <a:pt x="0" y="44"/>
                  </a:cubicBezTo>
                  <a:cubicBezTo>
                    <a:pt x="0" y="38"/>
                    <a:pt x="1" y="33"/>
                    <a:pt x="3" y="27"/>
                  </a:cubicBezTo>
                  <a:cubicBezTo>
                    <a:pt x="5" y="22"/>
                    <a:pt x="8" y="17"/>
                    <a:pt x="12" y="13"/>
                  </a:cubicBezTo>
                  <a:cubicBezTo>
                    <a:pt x="15" y="9"/>
                    <a:pt x="20" y="6"/>
                    <a:pt x="26" y="4"/>
                  </a:cubicBezTo>
                  <a:cubicBezTo>
                    <a:pt x="31" y="2"/>
                    <a:pt x="38" y="0"/>
                    <a:pt x="45" y="0"/>
                  </a:cubicBezTo>
                  <a:cubicBezTo>
                    <a:pt x="52" y="0"/>
                    <a:pt x="58" y="2"/>
                    <a:pt x="64" y="4"/>
                  </a:cubicBezTo>
                  <a:cubicBezTo>
                    <a:pt x="69" y="6"/>
                    <a:pt x="74" y="9"/>
                    <a:pt x="78" y="13"/>
                  </a:cubicBezTo>
                  <a:cubicBezTo>
                    <a:pt x="81" y="17"/>
                    <a:pt x="84" y="22"/>
                    <a:pt x="86" y="27"/>
                  </a:cubicBezTo>
                  <a:cubicBezTo>
                    <a:pt x="88" y="33"/>
                    <a:pt x="89" y="38"/>
                    <a:pt x="89" y="44"/>
                  </a:cubicBezTo>
                  <a:cubicBezTo>
                    <a:pt x="89" y="49"/>
                    <a:pt x="88" y="55"/>
                    <a:pt x="86" y="60"/>
                  </a:cubicBezTo>
                  <a:cubicBezTo>
                    <a:pt x="85" y="65"/>
                    <a:pt x="82" y="70"/>
                    <a:pt x="78" y="74"/>
                  </a:cubicBezTo>
                  <a:cubicBezTo>
                    <a:pt x="74" y="78"/>
                    <a:pt x="69" y="81"/>
                    <a:pt x="64" y="84"/>
                  </a:cubicBezTo>
                  <a:cubicBezTo>
                    <a:pt x="58" y="86"/>
                    <a:pt x="52" y="87"/>
                    <a:pt x="45" y="87"/>
                  </a:cubicBezTo>
                  <a:close/>
                  <a:moveTo>
                    <a:pt x="26" y="44"/>
                  </a:moveTo>
                  <a:cubicBezTo>
                    <a:pt x="26" y="50"/>
                    <a:pt x="28" y="56"/>
                    <a:pt x="31" y="60"/>
                  </a:cubicBezTo>
                  <a:cubicBezTo>
                    <a:pt x="35" y="64"/>
                    <a:pt x="39" y="66"/>
                    <a:pt x="45" y="66"/>
                  </a:cubicBezTo>
                  <a:cubicBezTo>
                    <a:pt x="47" y="66"/>
                    <a:pt x="50" y="65"/>
                    <a:pt x="52" y="64"/>
                  </a:cubicBezTo>
                  <a:cubicBezTo>
                    <a:pt x="54" y="63"/>
                    <a:pt x="56" y="61"/>
                    <a:pt x="58" y="60"/>
                  </a:cubicBezTo>
                  <a:cubicBezTo>
                    <a:pt x="59" y="58"/>
                    <a:pt x="61" y="55"/>
                    <a:pt x="62" y="53"/>
                  </a:cubicBezTo>
                  <a:cubicBezTo>
                    <a:pt x="63" y="50"/>
                    <a:pt x="63" y="47"/>
                    <a:pt x="63" y="44"/>
                  </a:cubicBezTo>
                  <a:cubicBezTo>
                    <a:pt x="63" y="37"/>
                    <a:pt x="61" y="32"/>
                    <a:pt x="58" y="28"/>
                  </a:cubicBezTo>
                  <a:cubicBezTo>
                    <a:pt x="54" y="24"/>
                    <a:pt x="50" y="22"/>
                    <a:pt x="45" y="22"/>
                  </a:cubicBezTo>
                  <a:cubicBezTo>
                    <a:pt x="42" y="22"/>
                    <a:pt x="40" y="22"/>
                    <a:pt x="37" y="24"/>
                  </a:cubicBezTo>
                  <a:cubicBezTo>
                    <a:pt x="35" y="25"/>
                    <a:pt x="33" y="26"/>
                    <a:pt x="31" y="28"/>
                  </a:cubicBezTo>
                  <a:cubicBezTo>
                    <a:pt x="30" y="30"/>
                    <a:pt x="29" y="32"/>
                    <a:pt x="28" y="35"/>
                  </a:cubicBezTo>
                  <a:cubicBezTo>
                    <a:pt x="27" y="38"/>
                    <a:pt x="26" y="41"/>
                    <a:pt x="26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57"/>
            <p:cNvSpPr/>
            <p:nvPr/>
          </p:nvSpPr>
          <p:spPr bwMode="auto">
            <a:xfrm>
              <a:off x="5904084" y="-1311274"/>
              <a:ext cx="300038" cy="319088"/>
            </a:xfrm>
            <a:custGeom>
              <a:avLst/>
              <a:gdLst>
                <a:gd name="T0" fmla="*/ 80 w 80"/>
                <a:gd name="T1" fmla="*/ 85 h 85"/>
                <a:gd name="T2" fmla="*/ 55 w 80"/>
                <a:gd name="T3" fmla="*/ 85 h 85"/>
                <a:gd name="T4" fmla="*/ 55 w 80"/>
                <a:gd name="T5" fmla="*/ 39 h 85"/>
                <a:gd name="T6" fmla="*/ 52 w 80"/>
                <a:gd name="T7" fmla="*/ 26 h 85"/>
                <a:gd name="T8" fmla="*/ 44 w 80"/>
                <a:gd name="T9" fmla="*/ 23 h 85"/>
                <a:gd name="T10" fmla="*/ 38 w 80"/>
                <a:gd name="T11" fmla="*/ 24 h 85"/>
                <a:gd name="T12" fmla="*/ 33 w 80"/>
                <a:gd name="T13" fmla="*/ 27 h 85"/>
                <a:gd name="T14" fmla="*/ 29 w 80"/>
                <a:gd name="T15" fmla="*/ 32 h 85"/>
                <a:gd name="T16" fmla="*/ 25 w 80"/>
                <a:gd name="T17" fmla="*/ 38 h 85"/>
                <a:gd name="T18" fmla="*/ 25 w 80"/>
                <a:gd name="T19" fmla="*/ 85 h 85"/>
                <a:gd name="T20" fmla="*/ 0 w 80"/>
                <a:gd name="T21" fmla="*/ 85 h 85"/>
                <a:gd name="T22" fmla="*/ 0 w 80"/>
                <a:gd name="T23" fmla="*/ 2 h 85"/>
                <a:gd name="T24" fmla="*/ 23 w 80"/>
                <a:gd name="T25" fmla="*/ 2 h 85"/>
                <a:gd name="T26" fmla="*/ 23 w 80"/>
                <a:gd name="T27" fmla="*/ 16 h 85"/>
                <a:gd name="T28" fmla="*/ 36 w 80"/>
                <a:gd name="T29" fmla="*/ 4 h 85"/>
                <a:gd name="T30" fmla="*/ 55 w 80"/>
                <a:gd name="T31" fmla="*/ 0 h 85"/>
                <a:gd name="T32" fmla="*/ 68 w 80"/>
                <a:gd name="T33" fmla="*/ 3 h 85"/>
                <a:gd name="T34" fmla="*/ 76 w 80"/>
                <a:gd name="T35" fmla="*/ 11 h 85"/>
                <a:gd name="T36" fmla="*/ 80 w 80"/>
                <a:gd name="T37" fmla="*/ 21 h 85"/>
                <a:gd name="T38" fmla="*/ 80 w 80"/>
                <a:gd name="T39" fmla="*/ 32 h 85"/>
                <a:gd name="T40" fmla="*/ 80 w 80"/>
                <a:gd name="T4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5">
                  <a:moveTo>
                    <a:pt x="80" y="85"/>
                  </a:moveTo>
                  <a:cubicBezTo>
                    <a:pt x="55" y="85"/>
                    <a:pt x="55" y="85"/>
                    <a:pt x="55" y="85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3"/>
                    <a:pt x="54" y="29"/>
                    <a:pt x="52" y="26"/>
                  </a:cubicBezTo>
                  <a:cubicBezTo>
                    <a:pt x="50" y="24"/>
                    <a:pt x="47" y="23"/>
                    <a:pt x="44" y="23"/>
                  </a:cubicBezTo>
                  <a:cubicBezTo>
                    <a:pt x="42" y="23"/>
                    <a:pt x="40" y="23"/>
                    <a:pt x="38" y="24"/>
                  </a:cubicBezTo>
                  <a:cubicBezTo>
                    <a:pt x="37" y="25"/>
                    <a:pt x="35" y="26"/>
                    <a:pt x="33" y="27"/>
                  </a:cubicBezTo>
                  <a:cubicBezTo>
                    <a:pt x="31" y="28"/>
                    <a:pt x="30" y="30"/>
                    <a:pt x="29" y="32"/>
                  </a:cubicBezTo>
                  <a:cubicBezTo>
                    <a:pt x="27" y="33"/>
                    <a:pt x="26" y="35"/>
                    <a:pt x="25" y="38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6" y="11"/>
                    <a:pt x="30" y="7"/>
                    <a:pt x="36" y="4"/>
                  </a:cubicBezTo>
                  <a:cubicBezTo>
                    <a:pt x="42" y="2"/>
                    <a:pt x="48" y="0"/>
                    <a:pt x="55" y="0"/>
                  </a:cubicBezTo>
                  <a:cubicBezTo>
                    <a:pt x="61" y="0"/>
                    <a:pt x="65" y="1"/>
                    <a:pt x="68" y="3"/>
                  </a:cubicBezTo>
                  <a:cubicBezTo>
                    <a:pt x="72" y="5"/>
                    <a:pt x="74" y="8"/>
                    <a:pt x="76" y="11"/>
                  </a:cubicBezTo>
                  <a:cubicBezTo>
                    <a:pt x="78" y="14"/>
                    <a:pt x="79" y="17"/>
                    <a:pt x="80" y="21"/>
                  </a:cubicBezTo>
                  <a:cubicBezTo>
                    <a:pt x="80" y="25"/>
                    <a:pt x="80" y="28"/>
                    <a:pt x="80" y="32"/>
                  </a:cubicBezTo>
                  <a:cubicBezTo>
                    <a:pt x="80" y="85"/>
                    <a:pt x="80" y="85"/>
                    <a:pt x="80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58"/>
            <p:cNvSpPr/>
            <p:nvPr/>
          </p:nvSpPr>
          <p:spPr bwMode="auto">
            <a:xfrm>
              <a:off x="6391446" y="-1417637"/>
              <a:ext cx="385763" cy="428625"/>
            </a:xfrm>
            <a:custGeom>
              <a:avLst/>
              <a:gdLst>
                <a:gd name="T0" fmla="*/ 0 w 103"/>
                <a:gd name="T1" fmla="*/ 56 h 114"/>
                <a:gd name="T2" fmla="*/ 4 w 103"/>
                <a:gd name="T3" fmla="*/ 36 h 114"/>
                <a:gd name="T4" fmla="*/ 15 w 103"/>
                <a:gd name="T5" fmla="*/ 18 h 114"/>
                <a:gd name="T6" fmla="*/ 33 w 103"/>
                <a:gd name="T7" fmla="*/ 5 h 114"/>
                <a:gd name="T8" fmla="*/ 57 w 103"/>
                <a:gd name="T9" fmla="*/ 0 h 114"/>
                <a:gd name="T10" fmla="*/ 84 w 103"/>
                <a:gd name="T11" fmla="*/ 7 h 114"/>
                <a:gd name="T12" fmla="*/ 102 w 103"/>
                <a:gd name="T13" fmla="*/ 25 h 114"/>
                <a:gd name="T14" fmla="*/ 82 w 103"/>
                <a:gd name="T15" fmla="*/ 39 h 114"/>
                <a:gd name="T16" fmla="*/ 77 w 103"/>
                <a:gd name="T17" fmla="*/ 31 h 114"/>
                <a:gd name="T18" fmla="*/ 70 w 103"/>
                <a:gd name="T19" fmla="*/ 26 h 114"/>
                <a:gd name="T20" fmla="*/ 63 w 103"/>
                <a:gd name="T21" fmla="*/ 24 h 114"/>
                <a:gd name="T22" fmla="*/ 56 w 103"/>
                <a:gd name="T23" fmla="*/ 23 h 114"/>
                <a:gd name="T24" fmla="*/ 43 w 103"/>
                <a:gd name="T25" fmla="*/ 26 h 114"/>
                <a:gd name="T26" fmla="*/ 34 w 103"/>
                <a:gd name="T27" fmla="*/ 34 h 114"/>
                <a:gd name="T28" fmla="*/ 28 w 103"/>
                <a:gd name="T29" fmla="*/ 45 h 114"/>
                <a:gd name="T30" fmla="*/ 27 w 103"/>
                <a:gd name="T31" fmla="*/ 57 h 114"/>
                <a:gd name="T32" fmla="*/ 29 w 103"/>
                <a:gd name="T33" fmla="*/ 70 h 114"/>
                <a:gd name="T34" fmla="*/ 35 w 103"/>
                <a:gd name="T35" fmla="*/ 81 h 114"/>
                <a:gd name="T36" fmla="*/ 44 w 103"/>
                <a:gd name="T37" fmla="*/ 88 h 114"/>
                <a:gd name="T38" fmla="*/ 56 w 103"/>
                <a:gd name="T39" fmla="*/ 91 h 114"/>
                <a:gd name="T40" fmla="*/ 64 w 103"/>
                <a:gd name="T41" fmla="*/ 90 h 114"/>
                <a:gd name="T42" fmla="*/ 71 w 103"/>
                <a:gd name="T43" fmla="*/ 88 h 114"/>
                <a:gd name="T44" fmla="*/ 77 w 103"/>
                <a:gd name="T45" fmla="*/ 83 h 114"/>
                <a:gd name="T46" fmla="*/ 82 w 103"/>
                <a:gd name="T47" fmla="*/ 76 h 114"/>
                <a:gd name="T48" fmla="*/ 103 w 103"/>
                <a:gd name="T49" fmla="*/ 88 h 114"/>
                <a:gd name="T50" fmla="*/ 95 w 103"/>
                <a:gd name="T51" fmla="*/ 99 h 114"/>
                <a:gd name="T52" fmla="*/ 84 w 103"/>
                <a:gd name="T53" fmla="*/ 108 h 114"/>
                <a:gd name="T54" fmla="*/ 70 w 103"/>
                <a:gd name="T55" fmla="*/ 113 h 114"/>
                <a:gd name="T56" fmla="*/ 56 w 103"/>
                <a:gd name="T57" fmla="*/ 114 h 114"/>
                <a:gd name="T58" fmla="*/ 33 w 103"/>
                <a:gd name="T59" fmla="*/ 109 h 114"/>
                <a:gd name="T60" fmla="*/ 15 w 103"/>
                <a:gd name="T61" fmla="*/ 96 h 114"/>
                <a:gd name="T62" fmla="*/ 4 w 103"/>
                <a:gd name="T63" fmla="*/ 77 h 114"/>
                <a:gd name="T64" fmla="*/ 0 w 103"/>
                <a:gd name="T65" fmla="*/ 5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3" h="114">
                  <a:moveTo>
                    <a:pt x="0" y="56"/>
                  </a:moveTo>
                  <a:cubicBezTo>
                    <a:pt x="0" y="49"/>
                    <a:pt x="1" y="42"/>
                    <a:pt x="4" y="36"/>
                  </a:cubicBezTo>
                  <a:cubicBezTo>
                    <a:pt x="6" y="29"/>
                    <a:pt x="10" y="23"/>
                    <a:pt x="15" y="18"/>
                  </a:cubicBezTo>
                  <a:cubicBezTo>
                    <a:pt x="20" y="12"/>
                    <a:pt x="26" y="8"/>
                    <a:pt x="33" y="5"/>
                  </a:cubicBezTo>
                  <a:cubicBezTo>
                    <a:pt x="40" y="1"/>
                    <a:pt x="48" y="0"/>
                    <a:pt x="57" y="0"/>
                  </a:cubicBezTo>
                  <a:cubicBezTo>
                    <a:pt x="67" y="0"/>
                    <a:pt x="76" y="2"/>
                    <a:pt x="84" y="7"/>
                  </a:cubicBezTo>
                  <a:cubicBezTo>
                    <a:pt x="92" y="11"/>
                    <a:pt x="98" y="17"/>
                    <a:pt x="102" y="25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0" y="36"/>
                    <a:pt x="79" y="33"/>
                    <a:pt x="77" y="31"/>
                  </a:cubicBezTo>
                  <a:cubicBezTo>
                    <a:pt x="75" y="29"/>
                    <a:pt x="73" y="28"/>
                    <a:pt x="70" y="26"/>
                  </a:cubicBezTo>
                  <a:cubicBezTo>
                    <a:pt x="68" y="25"/>
                    <a:pt x="66" y="24"/>
                    <a:pt x="63" y="24"/>
                  </a:cubicBezTo>
                  <a:cubicBezTo>
                    <a:pt x="61" y="23"/>
                    <a:pt x="58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39" y="28"/>
                    <a:pt x="36" y="31"/>
                    <a:pt x="34" y="34"/>
                  </a:cubicBezTo>
                  <a:cubicBezTo>
                    <a:pt x="31" y="37"/>
                    <a:pt x="29" y="41"/>
                    <a:pt x="28" y="45"/>
                  </a:cubicBezTo>
                  <a:cubicBezTo>
                    <a:pt x="27" y="49"/>
                    <a:pt x="27" y="53"/>
                    <a:pt x="27" y="57"/>
                  </a:cubicBezTo>
                  <a:cubicBezTo>
                    <a:pt x="27" y="61"/>
                    <a:pt x="27" y="66"/>
                    <a:pt x="29" y="70"/>
                  </a:cubicBezTo>
                  <a:cubicBezTo>
                    <a:pt x="30" y="74"/>
                    <a:pt x="32" y="78"/>
                    <a:pt x="35" y="81"/>
                  </a:cubicBezTo>
                  <a:cubicBezTo>
                    <a:pt x="37" y="84"/>
                    <a:pt x="40" y="87"/>
                    <a:pt x="44" y="88"/>
                  </a:cubicBezTo>
                  <a:cubicBezTo>
                    <a:pt x="48" y="90"/>
                    <a:pt x="52" y="91"/>
                    <a:pt x="56" y="91"/>
                  </a:cubicBezTo>
                  <a:cubicBezTo>
                    <a:pt x="59" y="91"/>
                    <a:pt x="61" y="91"/>
                    <a:pt x="64" y="90"/>
                  </a:cubicBezTo>
                  <a:cubicBezTo>
                    <a:pt x="66" y="90"/>
                    <a:pt x="68" y="89"/>
                    <a:pt x="71" y="88"/>
                  </a:cubicBezTo>
                  <a:cubicBezTo>
                    <a:pt x="73" y="86"/>
                    <a:pt x="75" y="85"/>
                    <a:pt x="77" y="83"/>
                  </a:cubicBezTo>
                  <a:cubicBezTo>
                    <a:pt x="79" y="81"/>
                    <a:pt x="80" y="78"/>
                    <a:pt x="82" y="76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1" y="92"/>
                    <a:pt x="99" y="96"/>
                    <a:pt x="95" y="99"/>
                  </a:cubicBezTo>
                  <a:cubicBezTo>
                    <a:pt x="92" y="103"/>
                    <a:pt x="88" y="105"/>
                    <a:pt x="84" y="108"/>
                  </a:cubicBezTo>
                  <a:cubicBezTo>
                    <a:pt x="79" y="110"/>
                    <a:pt x="75" y="111"/>
                    <a:pt x="70" y="113"/>
                  </a:cubicBezTo>
                  <a:cubicBezTo>
                    <a:pt x="65" y="114"/>
                    <a:pt x="60" y="114"/>
                    <a:pt x="56" y="114"/>
                  </a:cubicBezTo>
                  <a:cubicBezTo>
                    <a:pt x="47" y="114"/>
                    <a:pt x="40" y="113"/>
                    <a:pt x="33" y="109"/>
                  </a:cubicBezTo>
                  <a:cubicBezTo>
                    <a:pt x="26" y="106"/>
                    <a:pt x="20" y="102"/>
                    <a:pt x="15" y="96"/>
                  </a:cubicBezTo>
                  <a:cubicBezTo>
                    <a:pt x="11" y="91"/>
                    <a:pt x="7" y="84"/>
                    <a:pt x="4" y="77"/>
                  </a:cubicBezTo>
                  <a:cubicBezTo>
                    <a:pt x="1" y="70"/>
                    <a:pt x="0" y="63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59"/>
            <p:cNvSpPr>
              <a:spLocks noEditPoints="1"/>
            </p:cNvSpPr>
            <p:nvPr/>
          </p:nvSpPr>
          <p:spPr bwMode="auto">
            <a:xfrm>
              <a:off x="4291184" y="2252664"/>
              <a:ext cx="419100" cy="431800"/>
            </a:xfrm>
            <a:custGeom>
              <a:avLst/>
              <a:gdLst>
                <a:gd name="T0" fmla="*/ 56 w 112"/>
                <a:gd name="T1" fmla="*/ 115 h 115"/>
                <a:gd name="T2" fmla="*/ 33 w 112"/>
                <a:gd name="T3" fmla="*/ 110 h 115"/>
                <a:gd name="T4" fmla="*/ 15 w 112"/>
                <a:gd name="T5" fmla="*/ 97 h 115"/>
                <a:gd name="T6" fmla="*/ 4 w 112"/>
                <a:gd name="T7" fmla="*/ 78 h 115"/>
                <a:gd name="T8" fmla="*/ 0 w 112"/>
                <a:gd name="T9" fmla="*/ 57 h 115"/>
                <a:gd name="T10" fmla="*/ 4 w 112"/>
                <a:gd name="T11" fmla="*/ 36 h 115"/>
                <a:gd name="T12" fmla="*/ 16 w 112"/>
                <a:gd name="T13" fmla="*/ 17 h 115"/>
                <a:gd name="T14" fmla="*/ 34 w 112"/>
                <a:gd name="T15" fmla="*/ 5 h 115"/>
                <a:gd name="T16" fmla="*/ 56 w 112"/>
                <a:gd name="T17" fmla="*/ 0 h 115"/>
                <a:gd name="T18" fmla="*/ 79 w 112"/>
                <a:gd name="T19" fmla="*/ 5 h 115"/>
                <a:gd name="T20" fmla="*/ 97 w 112"/>
                <a:gd name="T21" fmla="*/ 18 h 115"/>
                <a:gd name="T22" fmla="*/ 108 w 112"/>
                <a:gd name="T23" fmla="*/ 36 h 115"/>
                <a:gd name="T24" fmla="*/ 112 w 112"/>
                <a:gd name="T25" fmla="*/ 57 h 115"/>
                <a:gd name="T26" fmla="*/ 108 w 112"/>
                <a:gd name="T27" fmla="*/ 79 h 115"/>
                <a:gd name="T28" fmla="*/ 96 w 112"/>
                <a:gd name="T29" fmla="*/ 97 h 115"/>
                <a:gd name="T30" fmla="*/ 79 w 112"/>
                <a:gd name="T31" fmla="*/ 110 h 115"/>
                <a:gd name="T32" fmla="*/ 56 w 112"/>
                <a:gd name="T33" fmla="*/ 115 h 115"/>
                <a:gd name="T34" fmla="*/ 27 w 112"/>
                <a:gd name="T35" fmla="*/ 57 h 115"/>
                <a:gd name="T36" fmla="*/ 28 w 112"/>
                <a:gd name="T37" fmla="*/ 70 h 115"/>
                <a:gd name="T38" fmla="*/ 34 w 112"/>
                <a:gd name="T39" fmla="*/ 81 h 115"/>
                <a:gd name="T40" fmla="*/ 43 w 112"/>
                <a:gd name="T41" fmla="*/ 89 h 115"/>
                <a:gd name="T42" fmla="*/ 56 w 112"/>
                <a:gd name="T43" fmla="*/ 91 h 115"/>
                <a:gd name="T44" fmla="*/ 69 w 112"/>
                <a:gd name="T45" fmla="*/ 88 h 115"/>
                <a:gd name="T46" fmla="*/ 78 w 112"/>
                <a:gd name="T47" fmla="*/ 80 h 115"/>
                <a:gd name="T48" fmla="*/ 84 w 112"/>
                <a:gd name="T49" fmla="*/ 69 h 115"/>
                <a:gd name="T50" fmla="*/ 86 w 112"/>
                <a:gd name="T51" fmla="*/ 57 h 115"/>
                <a:gd name="T52" fmla="*/ 84 w 112"/>
                <a:gd name="T53" fmla="*/ 44 h 115"/>
                <a:gd name="T54" fmla="*/ 78 w 112"/>
                <a:gd name="T55" fmla="*/ 34 h 115"/>
                <a:gd name="T56" fmla="*/ 69 w 112"/>
                <a:gd name="T57" fmla="*/ 26 h 115"/>
                <a:gd name="T58" fmla="*/ 56 w 112"/>
                <a:gd name="T59" fmla="*/ 23 h 115"/>
                <a:gd name="T60" fmla="*/ 43 w 112"/>
                <a:gd name="T61" fmla="*/ 26 h 115"/>
                <a:gd name="T62" fmla="*/ 34 w 112"/>
                <a:gd name="T63" fmla="*/ 34 h 115"/>
                <a:gd name="T64" fmla="*/ 28 w 112"/>
                <a:gd name="T65" fmla="*/ 45 h 115"/>
                <a:gd name="T66" fmla="*/ 27 w 112"/>
                <a:gd name="T67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5">
                  <a:moveTo>
                    <a:pt x="56" y="115"/>
                  </a:moveTo>
                  <a:cubicBezTo>
                    <a:pt x="48" y="115"/>
                    <a:pt x="40" y="113"/>
                    <a:pt x="33" y="110"/>
                  </a:cubicBezTo>
                  <a:cubicBezTo>
                    <a:pt x="26" y="106"/>
                    <a:pt x="20" y="102"/>
                    <a:pt x="15" y="97"/>
                  </a:cubicBezTo>
                  <a:cubicBezTo>
                    <a:pt x="11" y="91"/>
                    <a:pt x="7" y="85"/>
                    <a:pt x="4" y="78"/>
                  </a:cubicBezTo>
                  <a:cubicBezTo>
                    <a:pt x="1" y="71"/>
                    <a:pt x="0" y="64"/>
                    <a:pt x="0" y="57"/>
                  </a:cubicBezTo>
                  <a:cubicBezTo>
                    <a:pt x="0" y="50"/>
                    <a:pt x="1" y="42"/>
                    <a:pt x="4" y="36"/>
                  </a:cubicBezTo>
                  <a:cubicBezTo>
                    <a:pt x="7" y="29"/>
                    <a:pt x="11" y="23"/>
                    <a:pt x="16" y="17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5" y="0"/>
                    <a:pt x="72" y="2"/>
                    <a:pt x="79" y="5"/>
                  </a:cubicBezTo>
                  <a:cubicBezTo>
                    <a:pt x="86" y="8"/>
                    <a:pt x="92" y="13"/>
                    <a:pt x="97" y="18"/>
                  </a:cubicBezTo>
                  <a:cubicBezTo>
                    <a:pt x="102" y="23"/>
                    <a:pt x="106" y="30"/>
                    <a:pt x="108" y="36"/>
                  </a:cubicBezTo>
                  <a:cubicBezTo>
                    <a:pt x="111" y="43"/>
                    <a:pt x="112" y="50"/>
                    <a:pt x="112" y="57"/>
                  </a:cubicBezTo>
                  <a:cubicBezTo>
                    <a:pt x="112" y="65"/>
                    <a:pt x="111" y="72"/>
                    <a:pt x="108" y="79"/>
                  </a:cubicBezTo>
                  <a:cubicBezTo>
                    <a:pt x="105" y="86"/>
                    <a:pt x="101" y="92"/>
                    <a:pt x="96" y="97"/>
                  </a:cubicBezTo>
                  <a:cubicBezTo>
                    <a:pt x="91" y="102"/>
                    <a:pt x="85" y="107"/>
                    <a:pt x="79" y="110"/>
                  </a:cubicBezTo>
                  <a:cubicBezTo>
                    <a:pt x="72" y="113"/>
                    <a:pt x="64" y="115"/>
                    <a:pt x="56" y="115"/>
                  </a:cubicBezTo>
                  <a:close/>
                  <a:moveTo>
                    <a:pt x="27" y="57"/>
                  </a:moveTo>
                  <a:cubicBezTo>
                    <a:pt x="27" y="62"/>
                    <a:pt x="27" y="66"/>
                    <a:pt x="28" y="70"/>
                  </a:cubicBezTo>
                  <a:cubicBezTo>
                    <a:pt x="30" y="74"/>
                    <a:pt x="32" y="78"/>
                    <a:pt x="34" y="81"/>
                  </a:cubicBezTo>
                  <a:cubicBezTo>
                    <a:pt x="37" y="84"/>
                    <a:pt x="40" y="87"/>
                    <a:pt x="43" y="89"/>
                  </a:cubicBezTo>
                  <a:cubicBezTo>
                    <a:pt x="47" y="90"/>
                    <a:pt x="51" y="91"/>
                    <a:pt x="56" y="91"/>
                  </a:cubicBezTo>
                  <a:cubicBezTo>
                    <a:pt x="61" y="91"/>
                    <a:pt x="65" y="90"/>
                    <a:pt x="69" y="88"/>
                  </a:cubicBezTo>
                  <a:cubicBezTo>
                    <a:pt x="73" y="86"/>
                    <a:pt x="76" y="84"/>
                    <a:pt x="78" y="80"/>
                  </a:cubicBezTo>
                  <a:cubicBezTo>
                    <a:pt x="81" y="77"/>
                    <a:pt x="83" y="74"/>
                    <a:pt x="84" y="69"/>
                  </a:cubicBezTo>
                  <a:cubicBezTo>
                    <a:pt x="85" y="65"/>
                    <a:pt x="86" y="61"/>
                    <a:pt x="86" y="57"/>
                  </a:cubicBezTo>
                  <a:cubicBezTo>
                    <a:pt x="86" y="53"/>
                    <a:pt x="85" y="48"/>
                    <a:pt x="84" y="44"/>
                  </a:cubicBezTo>
                  <a:cubicBezTo>
                    <a:pt x="83" y="40"/>
                    <a:pt x="81" y="37"/>
                    <a:pt x="78" y="34"/>
                  </a:cubicBezTo>
                  <a:cubicBezTo>
                    <a:pt x="76" y="30"/>
                    <a:pt x="72" y="28"/>
                    <a:pt x="69" y="26"/>
                  </a:cubicBezTo>
                  <a:cubicBezTo>
                    <a:pt x="65" y="24"/>
                    <a:pt x="61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40" y="28"/>
                    <a:pt x="36" y="31"/>
                    <a:pt x="34" y="34"/>
                  </a:cubicBezTo>
                  <a:cubicBezTo>
                    <a:pt x="31" y="37"/>
                    <a:pt x="30" y="41"/>
                    <a:pt x="28" y="45"/>
                  </a:cubicBezTo>
                  <a:cubicBezTo>
                    <a:pt x="27" y="49"/>
                    <a:pt x="27" y="53"/>
                    <a:pt x="27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60"/>
            <p:cNvSpPr>
              <a:spLocks noEditPoints="1"/>
            </p:cNvSpPr>
            <p:nvPr/>
          </p:nvSpPr>
          <p:spPr bwMode="auto">
            <a:xfrm>
              <a:off x="4759496" y="2362201"/>
              <a:ext cx="333375" cy="446088"/>
            </a:xfrm>
            <a:custGeom>
              <a:avLst/>
              <a:gdLst>
                <a:gd name="T0" fmla="*/ 53 w 89"/>
                <a:gd name="T1" fmla="*/ 86 h 119"/>
                <a:gd name="T2" fmla="*/ 37 w 89"/>
                <a:gd name="T3" fmla="*/ 82 h 119"/>
                <a:gd name="T4" fmla="*/ 26 w 89"/>
                <a:gd name="T5" fmla="*/ 71 h 119"/>
                <a:gd name="T6" fmla="*/ 26 w 89"/>
                <a:gd name="T7" fmla="*/ 119 h 119"/>
                <a:gd name="T8" fmla="*/ 0 w 89"/>
                <a:gd name="T9" fmla="*/ 119 h 119"/>
                <a:gd name="T10" fmla="*/ 0 w 89"/>
                <a:gd name="T11" fmla="*/ 1 h 119"/>
                <a:gd name="T12" fmla="*/ 22 w 89"/>
                <a:gd name="T13" fmla="*/ 1 h 119"/>
                <a:gd name="T14" fmla="*/ 22 w 89"/>
                <a:gd name="T15" fmla="*/ 15 h 119"/>
                <a:gd name="T16" fmla="*/ 34 w 89"/>
                <a:gd name="T17" fmla="*/ 3 h 119"/>
                <a:gd name="T18" fmla="*/ 50 w 89"/>
                <a:gd name="T19" fmla="*/ 0 h 119"/>
                <a:gd name="T20" fmla="*/ 66 w 89"/>
                <a:gd name="T21" fmla="*/ 3 h 119"/>
                <a:gd name="T22" fmla="*/ 78 w 89"/>
                <a:gd name="T23" fmla="*/ 12 h 119"/>
                <a:gd name="T24" fmla="*/ 86 w 89"/>
                <a:gd name="T25" fmla="*/ 26 h 119"/>
                <a:gd name="T26" fmla="*/ 89 w 89"/>
                <a:gd name="T27" fmla="*/ 43 h 119"/>
                <a:gd name="T28" fmla="*/ 87 w 89"/>
                <a:gd name="T29" fmla="*/ 60 h 119"/>
                <a:gd name="T30" fmla="*/ 79 w 89"/>
                <a:gd name="T31" fmla="*/ 74 h 119"/>
                <a:gd name="T32" fmla="*/ 68 w 89"/>
                <a:gd name="T33" fmla="*/ 83 h 119"/>
                <a:gd name="T34" fmla="*/ 53 w 89"/>
                <a:gd name="T35" fmla="*/ 86 h 119"/>
                <a:gd name="T36" fmla="*/ 45 w 89"/>
                <a:gd name="T37" fmla="*/ 65 h 119"/>
                <a:gd name="T38" fmla="*/ 52 w 89"/>
                <a:gd name="T39" fmla="*/ 63 h 119"/>
                <a:gd name="T40" fmla="*/ 58 w 89"/>
                <a:gd name="T41" fmla="*/ 58 h 119"/>
                <a:gd name="T42" fmla="*/ 62 w 89"/>
                <a:gd name="T43" fmla="*/ 51 h 119"/>
                <a:gd name="T44" fmla="*/ 63 w 89"/>
                <a:gd name="T45" fmla="*/ 42 h 119"/>
                <a:gd name="T46" fmla="*/ 62 w 89"/>
                <a:gd name="T47" fmla="*/ 34 h 119"/>
                <a:gd name="T48" fmla="*/ 58 w 89"/>
                <a:gd name="T49" fmla="*/ 27 h 119"/>
                <a:gd name="T50" fmla="*/ 51 w 89"/>
                <a:gd name="T51" fmla="*/ 23 h 119"/>
                <a:gd name="T52" fmla="*/ 43 w 89"/>
                <a:gd name="T53" fmla="*/ 21 h 119"/>
                <a:gd name="T54" fmla="*/ 33 w 89"/>
                <a:gd name="T55" fmla="*/ 24 h 119"/>
                <a:gd name="T56" fmla="*/ 26 w 89"/>
                <a:gd name="T57" fmla="*/ 33 h 119"/>
                <a:gd name="T58" fmla="*/ 26 w 89"/>
                <a:gd name="T59" fmla="*/ 50 h 119"/>
                <a:gd name="T60" fmla="*/ 34 w 89"/>
                <a:gd name="T61" fmla="*/ 60 h 119"/>
                <a:gd name="T62" fmla="*/ 45 w 89"/>
                <a:gd name="T63" fmla="*/ 6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" h="119">
                  <a:moveTo>
                    <a:pt x="53" y="86"/>
                  </a:moveTo>
                  <a:cubicBezTo>
                    <a:pt x="47" y="86"/>
                    <a:pt x="41" y="85"/>
                    <a:pt x="37" y="82"/>
                  </a:cubicBezTo>
                  <a:cubicBezTo>
                    <a:pt x="32" y="80"/>
                    <a:pt x="28" y="76"/>
                    <a:pt x="26" y="71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0"/>
                    <a:pt x="29" y="6"/>
                    <a:pt x="34" y="3"/>
                  </a:cubicBezTo>
                  <a:cubicBezTo>
                    <a:pt x="39" y="1"/>
                    <a:pt x="44" y="0"/>
                    <a:pt x="50" y="0"/>
                  </a:cubicBezTo>
                  <a:cubicBezTo>
                    <a:pt x="56" y="0"/>
                    <a:pt x="61" y="1"/>
                    <a:pt x="66" y="3"/>
                  </a:cubicBezTo>
                  <a:cubicBezTo>
                    <a:pt x="71" y="5"/>
                    <a:pt x="75" y="8"/>
                    <a:pt x="78" y="12"/>
                  </a:cubicBezTo>
                  <a:cubicBezTo>
                    <a:pt x="82" y="16"/>
                    <a:pt x="84" y="20"/>
                    <a:pt x="86" y="26"/>
                  </a:cubicBezTo>
                  <a:cubicBezTo>
                    <a:pt x="88" y="31"/>
                    <a:pt x="89" y="37"/>
                    <a:pt x="89" y="43"/>
                  </a:cubicBezTo>
                  <a:cubicBezTo>
                    <a:pt x="89" y="49"/>
                    <a:pt x="88" y="55"/>
                    <a:pt x="87" y="60"/>
                  </a:cubicBezTo>
                  <a:cubicBezTo>
                    <a:pt x="85" y="65"/>
                    <a:pt x="82" y="70"/>
                    <a:pt x="79" y="74"/>
                  </a:cubicBezTo>
                  <a:cubicBezTo>
                    <a:pt x="76" y="78"/>
                    <a:pt x="72" y="81"/>
                    <a:pt x="68" y="83"/>
                  </a:cubicBezTo>
                  <a:cubicBezTo>
                    <a:pt x="63" y="85"/>
                    <a:pt x="58" y="86"/>
                    <a:pt x="53" y="86"/>
                  </a:cubicBezTo>
                  <a:close/>
                  <a:moveTo>
                    <a:pt x="45" y="65"/>
                  </a:moveTo>
                  <a:cubicBezTo>
                    <a:pt x="47" y="65"/>
                    <a:pt x="50" y="64"/>
                    <a:pt x="52" y="63"/>
                  </a:cubicBezTo>
                  <a:cubicBezTo>
                    <a:pt x="54" y="62"/>
                    <a:pt x="56" y="60"/>
                    <a:pt x="58" y="58"/>
                  </a:cubicBezTo>
                  <a:cubicBezTo>
                    <a:pt x="60" y="56"/>
                    <a:pt x="61" y="54"/>
                    <a:pt x="62" y="51"/>
                  </a:cubicBezTo>
                  <a:cubicBezTo>
                    <a:pt x="63" y="48"/>
                    <a:pt x="63" y="45"/>
                    <a:pt x="63" y="42"/>
                  </a:cubicBezTo>
                  <a:cubicBezTo>
                    <a:pt x="63" y="39"/>
                    <a:pt x="63" y="37"/>
                    <a:pt x="62" y="34"/>
                  </a:cubicBezTo>
                  <a:cubicBezTo>
                    <a:pt x="61" y="31"/>
                    <a:pt x="59" y="29"/>
                    <a:pt x="58" y="27"/>
                  </a:cubicBezTo>
                  <a:cubicBezTo>
                    <a:pt x="56" y="25"/>
                    <a:pt x="54" y="24"/>
                    <a:pt x="51" y="23"/>
                  </a:cubicBezTo>
                  <a:cubicBezTo>
                    <a:pt x="49" y="22"/>
                    <a:pt x="46" y="21"/>
                    <a:pt x="43" y="21"/>
                  </a:cubicBezTo>
                  <a:cubicBezTo>
                    <a:pt x="40" y="21"/>
                    <a:pt x="36" y="22"/>
                    <a:pt x="33" y="24"/>
                  </a:cubicBezTo>
                  <a:cubicBezTo>
                    <a:pt x="30" y="26"/>
                    <a:pt x="28" y="29"/>
                    <a:pt x="26" y="3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4"/>
                    <a:pt x="30" y="58"/>
                    <a:pt x="34" y="60"/>
                  </a:cubicBezTo>
                  <a:cubicBezTo>
                    <a:pt x="37" y="63"/>
                    <a:pt x="41" y="65"/>
                    <a:pt x="45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61"/>
            <p:cNvSpPr/>
            <p:nvPr/>
          </p:nvSpPr>
          <p:spPr bwMode="auto">
            <a:xfrm>
              <a:off x="5119859" y="2268539"/>
              <a:ext cx="220663" cy="415925"/>
            </a:xfrm>
            <a:custGeom>
              <a:avLst/>
              <a:gdLst>
                <a:gd name="T0" fmla="*/ 59 w 59"/>
                <a:gd name="T1" fmla="*/ 105 h 111"/>
                <a:gd name="T2" fmla="*/ 47 w 59"/>
                <a:gd name="T3" fmla="*/ 109 h 111"/>
                <a:gd name="T4" fmla="*/ 34 w 59"/>
                <a:gd name="T5" fmla="*/ 111 h 111"/>
                <a:gd name="T6" fmla="*/ 25 w 59"/>
                <a:gd name="T7" fmla="*/ 110 h 111"/>
                <a:gd name="T8" fmla="*/ 17 w 59"/>
                <a:gd name="T9" fmla="*/ 106 h 111"/>
                <a:gd name="T10" fmla="*/ 12 w 59"/>
                <a:gd name="T11" fmla="*/ 99 h 111"/>
                <a:gd name="T12" fmla="*/ 10 w 59"/>
                <a:gd name="T13" fmla="*/ 89 h 111"/>
                <a:gd name="T14" fmla="*/ 10 w 59"/>
                <a:gd name="T15" fmla="*/ 45 h 111"/>
                <a:gd name="T16" fmla="*/ 0 w 59"/>
                <a:gd name="T17" fmla="*/ 45 h 111"/>
                <a:gd name="T18" fmla="*/ 0 w 59"/>
                <a:gd name="T19" fmla="*/ 26 h 111"/>
                <a:gd name="T20" fmla="*/ 10 w 59"/>
                <a:gd name="T21" fmla="*/ 26 h 111"/>
                <a:gd name="T22" fmla="*/ 10 w 59"/>
                <a:gd name="T23" fmla="*/ 0 h 111"/>
                <a:gd name="T24" fmla="*/ 36 w 59"/>
                <a:gd name="T25" fmla="*/ 0 h 111"/>
                <a:gd name="T26" fmla="*/ 36 w 59"/>
                <a:gd name="T27" fmla="*/ 26 h 111"/>
                <a:gd name="T28" fmla="*/ 53 w 59"/>
                <a:gd name="T29" fmla="*/ 26 h 111"/>
                <a:gd name="T30" fmla="*/ 53 w 59"/>
                <a:gd name="T31" fmla="*/ 45 h 111"/>
                <a:gd name="T32" fmla="*/ 36 w 59"/>
                <a:gd name="T33" fmla="*/ 45 h 111"/>
                <a:gd name="T34" fmla="*/ 36 w 59"/>
                <a:gd name="T35" fmla="*/ 80 h 111"/>
                <a:gd name="T36" fmla="*/ 38 w 59"/>
                <a:gd name="T37" fmla="*/ 86 h 111"/>
                <a:gd name="T38" fmla="*/ 43 w 59"/>
                <a:gd name="T39" fmla="*/ 88 h 111"/>
                <a:gd name="T40" fmla="*/ 49 w 59"/>
                <a:gd name="T41" fmla="*/ 87 h 111"/>
                <a:gd name="T42" fmla="*/ 54 w 59"/>
                <a:gd name="T43" fmla="*/ 85 h 111"/>
                <a:gd name="T44" fmla="*/ 59 w 59"/>
                <a:gd name="T45" fmla="*/ 10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111">
                  <a:moveTo>
                    <a:pt x="59" y="105"/>
                  </a:moveTo>
                  <a:cubicBezTo>
                    <a:pt x="56" y="107"/>
                    <a:pt x="52" y="108"/>
                    <a:pt x="47" y="109"/>
                  </a:cubicBezTo>
                  <a:cubicBezTo>
                    <a:pt x="43" y="111"/>
                    <a:pt x="38" y="111"/>
                    <a:pt x="34" y="111"/>
                  </a:cubicBezTo>
                  <a:cubicBezTo>
                    <a:pt x="30" y="111"/>
                    <a:pt x="27" y="111"/>
                    <a:pt x="25" y="110"/>
                  </a:cubicBezTo>
                  <a:cubicBezTo>
                    <a:pt x="22" y="109"/>
                    <a:pt x="19" y="108"/>
                    <a:pt x="17" y="106"/>
                  </a:cubicBezTo>
                  <a:cubicBezTo>
                    <a:pt x="15" y="104"/>
                    <a:pt x="13" y="102"/>
                    <a:pt x="12" y="99"/>
                  </a:cubicBezTo>
                  <a:cubicBezTo>
                    <a:pt x="11" y="96"/>
                    <a:pt x="10" y="93"/>
                    <a:pt x="10" y="8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6" y="83"/>
                    <a:pt x="36" y="85"/>
                    <a:pt x="38" y="86"/>
                  </a:cubicBezTo>
                  <a:cubicBezTo>
                    <a:pt x="39" y="87"/>
                    <a:pt x="41" y="88"/>
                    <a:pt x="43" y="88"/>
                  </a:cubicBezTo>
                  <a:cubicBezTo>
                    <a:pt x="45" y="88"/>
                    <a:pt x="47" y="88"/>
                    <a:pt x="49" y="87"/>
                  </a:cubicBezTo>
                  <a:cubicBezTo>
                    <a:pt x="51" y="86"/>
                    <a:pt x="53" y="86"/>
                    <a:pt x="54" y="85"/>
                  </a:cubicBezTo>
                  <a:cubicBezTo>
                    <a:pt x="59" y="105"/>
                    <a:pt x="59" y="105"/>
                    <a:pt x="59" y="1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62"/>
            <p:cNvSpPr>
              <a:spLocks noEditPoints="1"/>
            </p:cNvSpPr>
            <p:nvPr/>
          </p:nvSpPr>
          <p:spPr bwMode="auto">
            <a:xfrm>
              <a:off x="5378621" y="2241551"/>
              <a:ext cx="93663" cy="439738"/>
            </a:xfrm>
            <a:custGeom>
              <a:avLst/>
              <a:gdLst>
                <a:gd name="T0" fmla="*/ 0 w 59"/>
                <a:gd name="T1" fmla="*/ 277 h 277"/>
                <a:gd name="T2" fmla="*/ 0 w 59"/>
                <a:gd name="T3" fmla="*/ 78 h 277"/>
                <a:gd name="T4" fmla="*/ 59 w 59"/>
                <a:gd name="T5" fmla="*/ 78 h 277"/>
                <a:gd name="T6" fmla="*/ 59 w 59"/>
                <a:gd name="T7" fmla="*/ 277 h 277"/>
                <a:gd name="T8" fmla="*/ 0 w 59"/>
                <a:gd name="T9" fmla="*/ 277 h 277"/>
                <a:gd name="T10" fmla="*/ 0 w 59"/>
                <a:gd name="T11" fmla="*/ 277 h 277"/>
                <a:gd name="T12" fmla="*/ 0 w 59"/>
                <a:gd name="T13" fmla="*/ 57 h 277"/>
                <a:gd name="T14" fmla="*/ 0 w 59"/>
                <a:gd name="T15" fmla="*/ 0 h 277"/>
                <a:gd name="T16" fmla="*/ 59 w 59"/>
                <a:gd name="T17" fmla="*/ 0 h 277"/>
                <a:gd name="T18" fmla="*/ 59 w 59"/>
                <a:gd name="T19" fmla="*/ 57 h 277"/>
                <a:gd name="T20" fmla="*/ 0 w 59"/>
                <a:gd name="T21" fmla="*/ 57 h 277"/>
                <a:gd name="T22" fmla="*/ 0 w 59"/>
                <a:gd name="T23" fmla="*/ 5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277">
                  <a:moveTo>
                    <a:pt x="0" y="277"/>
                  </a:moveTo>
                  <a:lnTo>
                    <a:pt x="0" y="78"/>
                  </a:lnTo>
                  <a:lnTo>
                    <a:pt x="59" y="78"/>
                  </a:lnTo>
                  <a:lnTo>
                    <a:pt x="59" y="277"/>
                  </a:lnTo>
                  <a:lnTo>
                    <a:pt x="0" y="277"/>
                  </a:lnTo>
                  <a:lnTo>
                    <a:pt x="0" y="277"/>
                  </a:lnTo>
                  <a:close/>
                  <a:moveTo>
                    <a:pt x="0" y="57"/>
                  </a:moveTo>
                  <a:lnTo>
                    <a:pt x="0" y="0"/>
                  </a:lnTo>
                  <a:lnTo>
                    <a:pt x="59" y="0"/>
                  </a:lnTo>
                  <a:lnTo>
                    <a:pt x="59" y="57"/>
                  </a:lnTo>
                  <a:lnTo>
                    <a:pt x="0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63"/>
            <p:cNvSpPr>
              <a:spLocks noEditPoints="1"/>
            </p:cNvSpPr>
            <p:nvPr/>
          </p:nvSpPr>
          <p:spPr bwMode="auto">
            <a:xfrm>
              <a:off x="5521496" y="2362201"/>
              <a:ext cx="333375" cy="322263"/>
            </a:xfrm>
            <a:custGeom>
              <a:avLst/>
              <a:gdLst>
                <a:gd name="T0" fmla="*/ 45 w 89"/>
                <a:gd name="T1" fmla="*/ 86 h 86"/>
                <a:gd name="T2" fmla="*/ 26 w 89"/>
                <a:gd name="T3" fmla="*/ 83 h 86"/>
                <a:gd name="T4" fmla="*/ 12 w 89"/>
                <a:gd name="T5" fmla="*/ 73 h 86"/>
                <a:gd name="T6" fmla="*/ 3 w 89"/>
                <a:gd name="T7" fmla="*/ 59 h 86"/>
                <a:gd name="T8" fmla="*/ 0 w 89"/>
                <a:gd name="T9" fmla="*/ 43 h 86"/>
                <a:gd name="T10" fmla="*/ 3 w 89"/>
                <a:gd name="T11" fmla="*/ 26 h 86"/>
                <a:gd name="T12" fmla="*/ 12 w 89"/>
                <a:gd name="T13" fmla="*/ 13 h 86"/>
                <a:gd name="T14" fmla="*/ 26 w 89"/>
                <a:gd name="T15" fmla="*/ 3 h 86"/>
                <a:gd name="T16" fmla="*/ 45 w 89"/>
                <a:gd name="T17" fmla="*/ 0 h 86"/>
                <a:gd name="T18" fmla="*/ 64 w 89"/>
                <a:gd name="T19" fmla="*/ 3 h 86"/>
                <a:gd name="T20" fmla="*/ 78 w 89"/>
                <a:gd name="T21" fmla="*/ 13 h 86"/>
                <a:gd name="T22" fmla="*/ 86 w 89"/>
                <a:gd name="T23" fmla="*/ 26 h 86"/>
                <a:gd name="T24" fmla="*/ 89 w 89"/>
                <a:gd name="T25" fmla="*/ 43 h 86"/>
                <a:gd name="T26" fmla="*/ 86 w 89"/>
                <a:gd name="T27" fmla="*/ 59 h 86"/>
                <a:gd name="T28" fmla="*/ 78 w 89"/>
                <a:gd name="T29" fmla="*/ 73 h 86"/>
                <a:gd name="T30" fmla="*/ 64 w 89"/>
                <a:gd name="T31" fmla="*/ 83 h 86"/>
                <a:gd name="T32" fmla="*/ 45 w 89"/>
                <a:gd name="T33" fmla="*/ 86 h 86"/>
                <a:gd name="T34" fmla="*/ 26 w 89"/>
                <a:gd name="T35" fmla="*/ 43 h 86"/>
                <a:gd name="T36" fmla="*/ 31 w 89"/>
                <a:gd name="T37" fmla="*/ 59 h 86"/>
                <a:gd name="T38" fmla="*/ 45 w 89"/>
                <a:gd name="T39" fmla="*/ 65 h 86"/>
                <a:gd name="T40" fmla="*/ 52 w 89"/>
                <a:gd name="T41" fmla="*/ 63 h 86"/>
                <a:gd name="T42" fmla="*/ 58 w 89"/>
                <a:gd name="T43" fmla="*/ 59 h 86"/>
                <a:gd name="T44" fmla="*/ 62 w 89"/>
                <a:gd name="T45" fmla="*/ 52 h 86"/>
                <a:gd name="T46" fmla="*/ 63 w 89"/>
                <a:gd name="T47" fmla="*/ 43 h 86"/>
                <a:gd name="T48" fmla="*/ 58 w 89"/>
                <a:gd name="T49" fmla="*/ 27 h 86"/>
                <a:gd name="T50" fmla="*/ 45 w 89"/>
                <a:gd name="T51" fmla="*/ 21 h 86"/>
                <a:gd name="T52" fmla="*/ 37 w 89"/>
                <a:gd name="T53" fmla="*/ 23 h 86"/>
                <a:gd name="T54" fmla="*/ 31 w 89"/>
                <a:gd name="T55" fmla="*/ 27 h 86"/>
                <a:gd name="T56" fmla="*/ 28 w 89"/>
                <a:gd name="T57" fmla="*/ 34 h 86"/>
                <a:gd name="T58" fmla="*/ 26 w 89"/>
                <a:gd name="T59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86">
                  <a:moveTo>
                    <a:pt x="45" y="86"/>
                  </a:moveTo>
                  <a:cubicBezTo>
                    <a:pt x="38" y="86"/>
                    <a:pt x="31" y="85"/>
                    <a:pt x="26" y="83"/>
                  </a:cubicBezTo>
                  <a:cubicBezTo>
                    <a:pt x="20" y="80"/>
                    <a:pt x="15" y="77"/>
                    <a:pt x="12" y="73"/>
                  </a:cubicBezTo>
                  <a:cubicBezTo>
                    <a:pt x="8" y="69"/>
                    <a:pt x="5" y="65"/>
                    <a:pt x="3" y="59"/>
                  </a:cubicBezTo>
                  <a:cubicBezTo>
                    <a:pt x="1" y="54"/>
                    <a:pt x="0" y="49"/>
                    <a:pt x="0" y="43"/>
                  </a:cubicBezTo>
                  <a:cubicBezTo>
                    <a:pt x="0" y="37"/>
                    <a:pt x="1" y="32"/>
                    <a:pt x="3" y="26"/>
                  </a:cubicBezTo>
                  <a:cubicBezTo>
                    <a:pt x="5" y="21"/>
                    <a:pt x="8" y="17"/>
                    <a:pt x="12" y="13"/>
                  </a:cubicBezTo>
                  <a:cubicBezTo>
                    <a:pt x="15" y="9"/>
                    <a:pt x="20" y="5"/>
                    <a:pt x="26" y="3"/>
                  </a:cubicBezTo>
                  <a:cubicBezTo>
                    <a:pt x="31" y="1"/>
                    <a:pt x="38" y="0"/>
                    <a:pt x="45" y="0"/>
                  </a:cubicBezTo>
                  <a:cubicBezTo>
                    <a:pt x="52" y="0"/>
                    <a:pt x="58" y="1"/>
                    <a:pt x="64" y="3"/>
                  </a:cubicBezTo>
                  <a:cubicBezTo>
                    <a:pt x="69" y="5"/>
                    <a:pt x="74" y="9"/>
                    <a:pt x="78" y="13"/>
                  </a:cubicBezTo>
                  <a:cubicBezTo>
                    <a:pt x="81" y="17"/>
                    <a:pt x="84" y="21"/>
                    <a:pt x="86" y="26"/>
                  </a:cubicBezTo>
                  <a:cubicBezTo>
                    <a:pt x="88" y="32"/>
                    <a:pt x="89" y="37"/>
                    <a:pt x="89" y="43"/>
                  </a:cubicBezTo>
                  <a:cubicBezTo>
                    <a:pt x="89" y="49"/>
                    <a:pt x="88" y="54"/>
                    <a:pt x="86" y="59"/>
                  </a:cubicBezTo>
                  <a:cubicBezTo>
                    <a:pt x="85" y="65"/>
                    <a:pt x="82" y="69"/>
                    <a:pt x="78" y="73"/>
                  </a:cubicBezTo>
                  <a:cubicBezTo>
                    <a:pt x="74" y="77"/>
                    <a:pt x="69" y="80"/>
                    <a:pt x="64" y="83"/>
                  </a:cubicBezTo>
                  <a:cubicBezTo>
                    <a:pt x="58" y="85"/>
                    <a:pt x="52" y="86"/>
                    <a:pt x="45" y="86"/>
                  </a:cubicBezTo>
                  <a:close/>
                  <a:moveTo>
                    <a:pt x="26" y="43"/>
                  </a:moveTo>
                  <a:cubicBezTo>
                    <a:pt x="26" y="50"/>
                    <a:pt x="28" y="55"/>
                    <a:pt x="31" y="59"/>
                  </a:cubicBezTo>
                  <a:cubicBezTo>
                    <a:pt x="35" y="63"/>
                    <a:pt x="39" y="65"/>
                    <a:pt x="45" y="65"/>
                  </a:cubicBezTo>
                  <a:cubicBezTo>
                    <a:pt x="47" y="65"/>
                    <a:pt x="50" y="64"/>
                    <a:pt x="52" y="63"/>
                  </a:cubicBezTo>
                  <a:cubicBezTo>
                    <a:pt x="54" y="62"/>
                    <a:pt x="56" y="61"/>
                    <a:pt x="58" y="59"/>
                  </a:cubicBezTo>
                  <a:cubicBezTo>
                    <a:pt x="59" y="57"/>
                    <a:pt x="61" y="54"/>
                    <a:pt x="62" y="52"/>
                  </a:cubicBezTo>
                  <a:cubicBezTo>
                    <a:pt x="63" y="49"/>
                    <a:pt x="63" y="46"/>
                    <a:pt x="63" y="43"/>
                  </a:cubicBezTo>
                  <a:cubicBezTo>
                    <a:pt x="63" y="36"/>
                    <a:pt x="61" y="31"/>
                    <a:pt x="58" y="27"/>
                  </a:cubicBezTo>
                  <a:cubicBezTo>
                    <a:pt x="54" y="23"/>
                    <a:pt x="50" y="21"/>
                    <a:pt x="45" y="21"/>
                  </a:cubicBezTo>
                  <a:cubicBezTo>
                    <a:pt x="42" y="21"/>
                    <a:pt x="40" y="22"/>
                    <a:pt x="37" y="23"/>
                  </a:cubicBezTo>
                  <a:cubicBezTo>
                    <a:pt x="35" y="24"/>
                    <a:pt x="33" y="25"/>
                    <a:pt x="31" y="27"/>
                  </a:cubicBezTo>
                  <a:cubicBezTo>
                    <a:pt x="30" y="29"/>
                    <a:pt x="29" y="31"/>
                    <a:pt x="28" y="34"/>
                  </a:cubicBezTo>
                  <a:cubicBezTo>
                    <a:pt x="27" y="37"/>
                    <a:pt x="26" y="40"/>
                    <a:pt x="26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64"/>
            <p:cNvSpPr/>
            <p:nvPr/>
          </p:nvSpPr>
          <p:spPr bwMode="auto">
            <a:xfrm>
              <a:off x="5904084" y="2362201"/>
              <a:ext cx="300038" cy="319088"/>
            </a:xfrm>
            <a:custGeom>
              <a:avLst/>
              <a:gdLst>
                <a:gd name="T0" fmla="*/ 80 w 80"/>
                <a:gd name="T1" fmla="*/ 85 h 85"/>
                <a:gd name="T2" fmla="*/ 55 w 80"/>
                <a:gd name="T3" fmla="*/ 85 h 85"/>
                <a:gd name="T4" fmla="*/ 55 w 80"/>
                <a:gd name="T5" fmla="*/ 38 h 85"/>
                <a:gd name="T6" fmla="*/ 52 w 80"/>
                <a:gd name="T7" fmla="*/ 26 h 85"/>
                <a:gd name="T8" fmla="*/ 44 w 80"/>
                <a:gd name="T9" fmla="*/ 22 h 85"/>
                <a:gd name="T10" fmla="*/ 38 w 80"/>
                <a:gd name="T11" fmla="*/ 23 h 85"/>
                <a:gd name="T12" fmla="*/ 33 w 80"/>
                <a:gd name="T13" fmla="*/ 26 h 85"/>
                <a:gd name="T14" fmla="*/ 29 w 80"/>
                <a:gd name="T15" fmla="*/ 31 h 85"/>
                <a:gd name="T16" fmla="*/ 25 w 80"/>
                <a:gd name="T17" fmla="*/ 37 h 85"/>
                <a:gd name="T18" fmla="*/ 25 w 80"/>
                <a:gd name="T19" fmla="*/ 85 h 85"/>
                <a:gd name="T20" fmla="*/ 0 w 80"/>
                <a:gd name="T21" fmla="*/ 85 h 85"/>
                <a:gd name="T22" fmla="*/ 0 w 80"/>
                <a:gd name="T23" fmla="*/ 1 h 85"/>
                <a:gd name="T24" fmla="*/ 23 w 80"/>
                <a:gd name="T25" fmla="*/ 1 h 85"/>
                <a:gd name="T26" fmla="*/ 23 w 80"/>
                <a:gd name="T27" fmla="*/ 15 h 85"/>
                <a:gd name="T28" fmla="*/ 36 w 80"/>
                <a:gd name="T29" fmla="*/ 4 h 85"/>
                <a:gd name="T30" fmla="*/ 55 w 80"/>
                <a:gd name="T31" fmla="*/ 0 h 85"/>
                <a:gd name="T32" fmla="*/ 68 w 80"/>
                <a:gd name="T33" fmla="*/ 2 h 85"/>
                <a:gd name="T34" fmla="*/ 76 w 80"/>
                <a:gd name="T35" fmla="*/ 10 h 85"/>
                <a:gd name="T36" fmla="*/ 80 w 80"/>
                <a:gd name="T37" fmla="*/ 20 h 85"/>
                <a:gd name="T38" fmla="*/ 80 w 80"/>
                <a:gd name="T39" fmla="*/ 31 h 85"/>
                <a:gd name="T40" fmla="*/ 80 w 80"/>
                <a:gd name="T4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5">
                  <a:moveTo>
                    <a:pt x="80" y="85"/>
                  </a:moveTo>
                  <a:cubicBezTo>
                    <a:pt x="55" y="85"/>
                    <a:pt x="55" y="85"/>
                    <a:pt x="55" y="85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2"/>
                    <a:pt x="54" y="28"/>
                    <a:pt x="52" y="26"/>
                  </a:cubicBezTo>
                  <a:cubicBezTo>
                    <a:pt x="50" y="23"/>
                    <a:pt x="47" y="22"/>
                    <a:pt x="44" y="22"/>
                  </a:cubicBezTo>
                  <a:cubicBezTo>
                    <a:pt x="42" y="22"/>
                    <a:pt x="40" y="22"/>
                    <a:pt x="38" y="23"/>
                  </a:cubicBezTo>
                  <a:cubicBezTo>
                    <a:pt x="37" y="24"/>
                    <a:pt x="35" y="25"/>
                    <a:pt x="33" y="26"/>
                  </a:cubicBezTo>
                  <a:cubicBezTo>
                    <a:pt x="31" y="27"/>
                    <a:pt x="30" y="29"/>
                    <a:pt x="29" y="31"/>
                  </a:cubicBezTo>
                  <a:cubicBezTo>
                    <a:pt x="27" y="33"/>
                    <a:pt x="26" y="35"/>
                    <a:pt x="25" y="3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6" y="10"/>
                    <a:pt x="30" y="6"/>
                    <a:pt x="36" y="4"/>
                  </a:cubicBezTo>
                  <a:cubicBezTo>
                    <a:pt x="42" y="1"/>
                    <a:pt x="48" y="0"/>
                    <a:pt x="55" y="0"/>
                  </a:cubicBezTo>
                  <a:cubicBezTo>
                    <a:pt x="61" y="0"/>
                    <a:pt x="65" y="0"/>
                    <a:pt x="68" y="2"/>
                  </a:cubicBezTo>
                  <a:cubicBezTo>
                    <a:pt x="72" y="4"/>
                    <a:pt x="74" y="7"/>
                    <a:pt x="76" y="10"/>
                  </a:cubicBezTo>
                  <a:cubicBezTo>
                    <a:pt x="78" y="13"/>
                    <a:pt x="79" y="17"/>
                    <a:pt x="80" y="20"/>
                  </a:cubicBezTo>
                  <a:cubicBezTo>
                    <a:pt x="80" y="24"/>
                    <a:pt x="80" y="28"/>
                    <a:pt x="80" y="31"/>
                  </a:cubicBezTo>
                  <a:cubicBezTo>
                    <a:pt x="80" y="85"/>
                    <a:pt x="80" y="85"/>
                    <a:pt x="80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65"/>
            <p:cNvSpPr>
              <a:spLocks noEditPoints="1"/>
            </p:cNvSpPr>
            <p:nvPr/>
          </p:nvSpPr>
          <p:spPr bwMode="auto">
            <a:xfrm>
              <a:off x="6358109" y="2257426"/>
              <a:ext cx="396875" cy="423863"/>
            </a:xfrm>
            <a:custGeom>
              <a:avLst/>
              <a:gdLst>
                <a:gd name="T0" fmla="*/ 97 w 250"/>
                <a:gd name="T1" fmla="*/ 0 h 267"/>
                <a:gd name="T2" fmla="*/ 153 w 250"/>
                <a:gd name="T3" fmla="*/ 0 h 267"/>
                <a:gd name="T4" fmla="*/ 250 w 250"/>
                <a:gd name="T5" fmla="*/ 267 h 267"/>
                <a:gd name="T6" fmla="*/ 186 w 250"/>
                <a:gd name="T7" fmla="*/ 267 h 267"/>
                <a:gd name="T8" fmla="*/ 168 w 250"/>
                <a:gd name="T9" fmla="*/ 206 h 267"/>
                <a:gd name="T10" fmla="*/ 83 w 250"/>
                <a:gd name="T11" fmla="*/ 206 h 267"/>
                <a:gd name="T12" fmla="*/ 64 w 250"/>
                <a:gd name="T13" fmla="*/ 267 h 267"/>
                <a:gd name="T14" fmla="*/ 0 w 250"/>
                <a:gd name="T15" fmla="*/ 267 h 267"/>
                <a:gd name="T16" fmla="*/ 97 w 250"/>
                <a:gd name="T17" fmla="*/ 0 h 267"/>
                <a:gd name="T18" fmla="*/ 97 w 250"/>
                <a:gd name="T19" fmla="*/ 0 h 267"/>
                <a:gd name="T20" fmla="*/ 156 w 250"/>
                <a:gd name="T21" fmla="*/ 163 h 267"/>
                <a:gd name="T22" fmla="*/ 125 w 250"/>
                <a:gd name="T23" fmla="*/ 68 h 267"/>
                <a:gd name="T24" fmla="*/ 94 w 250"/>
                <a:gd name="T25" fmla="*/ 163 h 267"/>
                <a:gd name="T26" fmla="*/ 156 w 250"/>
                <a:gd name="T27" fmla="*/ 163 h 267"/>
                <a:gd name="T28" fmla="*/ 156 w 250"/>
                <a:gd name="T29" fmla="*/ 16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0" h="267">
                  <a:moveTo>
                    <a:pt x="97" y="0"/>
                  </a:moveTo>
                  <a:lnTo>
                    <a:pt x="153" y="0"/>
                  </a:lnTo>
                  <a:lnTo>
                    <a:pt x="250" y="267"/>
                  </a:lnTo>
                  <a:lnTo>
                    <a:pt x="186" y="267"/>
                  </a:lnTo>
                  <a:lnTo>
                    <a:pt x="168" y="206"/>
                  </a:lnTo>
                  <a:lnTo>
                    <a:pt x="83" y="206"/>
                  </a:lnTo>
                  <a:lnTo>
                    <a:pt x="64" y="267"/>
                  </a:lnTo>
                  <a:lnTo>
                    <a:pt x="0" y="267"/>
                  </a:lnTo>
                  <a:lnTo>
                    <a:pt x="97" y="0"/>
                  </a:lnTo>
                  <a:lnTo>
                    <a:pt x="97" y="0"/>
                  </a:lnTo>
                  <a:close/>
                  <a:moveTo>
                    <a:pt x="156" y="163"/>
                  </a:moveTo>
                  <a:lnTo>
                    <a:pt x="125" y="68"/>
                  </a:lnTo>
                  <a:lnTo>
                    <a:pt x="94" y="163"/>
                  </a:lnTo>
                  <a:lnTo>
                    <a:pt x="156" y="163"/>
                  </a:lnTo>
                  <a:lnTo>
                    <a:pt x="156" y="1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66"/>
            <p:cNvSpPr>
              <a:spLocks noEditPoints="1"/>
            </p:cNvSpPr>
            <p:nvPr/>
          </p:nvSpPr>
          <p:spPr bwMode="auto">
            <a:xfrm>
              <a:off x="11125371" y="-3638549"/>
              <a:ext cx="420688" cy="427038"/>
            </a:xfrm>
            <a:custGeom>
              <a:avLst/>
              <a:gdLst>
                <a:gd name="T0" fmla="*/ 56 w 112"/>
                <a:gd name="T1" fmla="*/ 114 h 114"/>
                <a:gd name="T2" fmla="*/ 33 w 112"/>
                <a:gd name="T3" fmla="*/ 109 h 114"/>
                <a:gd name="T4" fmla="*/ 15 w 112"/>
                <a:gd name="T5" fmla="*/ 97 h 114"/>
                <a:gd name="T6" fmla="*/ 4 w 112"/>
                <a:gd name="T7" fmla="*/ 78 h 114"/>
                <a:gd name="T8" fmla="*/ 0 w 112"/>
                <a:gd name="T9" fmla="*/ 57 h 114"/>
                <a:gd name="T10" fmla="*/ 4 w 112"/>
                <a:gd name="T11" fmla="*/ 35 h 114"/>
                <a:gd name="T12" fmla="*/ 16 w 112"/>
                <a:gd name="T13" fmla="*/ 17 h 114"/>
                <a:gd name="T14" fmla="*/ 34 w 112"/>
                <a:gd name="T15" fmla="*/ 5 h 114"/>
                <a:gd name="T16" fmla="*/ 56 w 112"/>
                <a:gd name="T17" fmla="*/ 0 h 114"/>
                <a:gd name="T18" fmla="*/ 79 w 112"/>
                <a:gd name="T19" fmla="*/ 5 h 114"/>
                <a:gd name="T20" fmla="*/ 97 w 112"/>
                <a:gd name="T21" fmla="*/ 18 h 114"/>
                <a:gd name="T22" fmla="*/ 108 w 112"/>
                <a:gd name="T23" fmla="*/ 36 h 114"/>
                <a:gd name="T24" fmla="*/ 112 w 112"/>
                <a:gd name="T25" fmla="*/ 57 h 114"/>
                <a:gd name="T26" fmla="*/ 108 w 112"/>
                <a:gd name="T27" fmla="*/ 79 h 114"/>
                <a:gd name="T28" fmla="*/ 96 w 112"/>
                <a:gd name="T29" fmla="*/ 97 h 114"/>
                <a:gd name="T30" fmla="*/ 78 w 112"/>
                <a:gd name="T31" fmla="*/ 110 h 114"/>
                <a:gd name="T32" fmla="*/ 56 w 112"/>
                <a:gd name="T33" fmla="*/ 114 h 114"/>
                <a:gd name="T34" fmla="*/ 26 w 112"/>
                <a:gd name="T35" fmla="*/ 57 h 114"/>
                <a:gd name="T36" fmla="*/ 28 w 112"/>
                <a:gd name="T37" fmla="*/ 70 h 114"/>
                <a:gd name="T38" fmla="*/ 34 w 112"/>
                <a:gd name="T39" fmla="*/ 81 h 114"/>
                <a:gd name="T40" fmla="*/ 43 w 112"/>
                <a:gd name="T41" fmla="*/ 88 h 114"/>
                <a:gd name="T42" fmla="*/ 56 w 112"/>
                <a:gd name="T43" fmla="*/ 91 h 114"/>
                <a:gd name="T44" fmla="*/ 69 w 112"/>
                <a:gd name="T45" fmla="*/ 88 h 114"/>
                <a:gd name="T46" fmla="*/ 78 w 112"/>
                <a:gd name="T47" fmla="*/ 80 h 114"/>
                <a:gd name="T48" fmla="*/ 84 w 112"/>
                <a:gd name="T49" fmla="*/ 69 h 114"/>
                <a:gd name="T50" fmla="*/ 85 w 112"/>
                <a:gd name="T51" fmla="*/ 57 h 114"/>
                <a:gd name="T52" fmla="*/ 84 w 112"/>
                <a:gd name="T53" fmla="*/ 44 h 114"/>
                <a:gd name="T54" fmla="*/ 78 w 112"/>
                <a:gd name="T55" fmla="*/ 33 h 114"/>
                <a:gd name="T56" fmla="*/ 69 w 112"/>
                <a:gd name="T57" fmla="*/ 26 h 114"/>
                <a:gd name="T58" fmla="*/ 56 w 112"/>
                <a:gd name="T59" fmla="*/ 23 h 114"/>
                <a:gd name="T60" fmla="*/ 43 w 112"/>
                <a:gd name="T61" fmla="*/ 26 h 114"/>
                <a:gd name="T62" fmla="*/ 34 w 112"/>
                <a:gd name="T63" fmla="*/ 34 h 114"/>
                <a:gd name="T64" fmla="*/ 28 w 112"/>
                <a:gd name="T65" fmla="*/ 45 h 114"/>
                <a:gd name="T66" fmla="*/ 26 w 112"/>
                <a:gd name="T67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4">
                  <a:moveTo>
                    <a:pt x="56" y="114"/>
                  </a:moveTo>
                  <a:cubicBezTo>
                    <a:pt x="47" y="114"/>
                    <a:pt x="40" y="113"/>
                    <a:pt x="33" y="109"/>
                  </a:cubicBezTo>
                  <a:cubicBezTo>
                    <a:pt x="26" y="106"/>
                    <a:pt x="20" y="102"/>
                    <a:pt x="15" y="97"/>
                  </a:cubicBezTo>
                  <a:cubicBezTo>
                    <a:pt x="10" y="91"/>
                    <a:pt x="6" y="85"/>
                    <a:pt x="4" y="78"/>
                  </a:cubicBezTo>
                  <a:cubicBezTo>
                    <a:pt x="1" y="71"/>
                    <a:pt x="0" y="64"/>
                    <a:pt x="0" y="57"/>
                  </a:cubicBezTo>
                  <a:cubicBezTo>
                    <a:pt x="0" y="49"/>
                    <a:pt x="1" y="42"/>
                    <a:pt x="4" y="35"/>
                  </a:cubicBezTo>
                  <a:cubicBezTo>
                    <a:pt x="7" y="28"/>
                    <a:pt x="11" y="22"/>
                    <a:pt x="16" y="17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0" y="1"/>
                    <a:pt x="48" y="0"/>
                    <a:pt x="56" y="0"/>
                  </a:cubicBezTo>
                  <a:cubicBezTo>
                    <a:pt x="65" y="0"/>
                    <a:pt x="72" y="2"/>
                    <a:pt x="79" y="5"/>
                  </a:cubicBezTo>
                  <a:cubicBezTo>
                    <a:pt x="86" y="8"/>
                    <a:pt x="92" y="12"/>
                    <a:pt x="97" y="18"/>
                  </a:cubicBezTo>
                  <a:cubicBezTo>
                    <a:pt x="102" y="23"/>
                    <a:pt x="105" y="29"/>
                    <a:pt x="108" y="36"/>
                  </a:cubicBezTo>
                  <a:cubicBezTo>
                    <a:pt x="111" y="43"/>
                    <a:pt x="112" y="50"/>
                    <a:pt x="112" y="57"/>
                  </a:cubicBezTo>
                  <a:cubicBezTo>
                    <a:pt x="112" y="65"/>
                    <a:pt x="111" y="72"/>
                    <a:pt x="108" y="79"/>
                  </a:cubicBezTo>
                  <a:cubicBezTo>
                    <a:pt x="105" y="86"/>
                    <a:pt x="101" y="92"/>
                    <a:pt x="96" y="97"/>
                  </a:cubicBezTo>
                  <a:cubicBezTo>
                    <a:pt x="91" y="102"/>
                    <a:pt x="85" y="106"/>
                    <a:pt x="78" y="110"/>
                  </a:cubicBezTo>
                  <a:cubicBezTo>
                    <a:pt x="71" y="113"/>
                    <a:pt x="64" y="114"/>
                    <a:pt x="56" y="114"/>
                  </a:cubicBezTo>
                  <a:close/>
                  <a:moveTo>
                    <a:pt x="26" y="57"/>
                  </a:moveTo>
                  <a:cubicBezTo>
                    <a:pt x="26" y="61"/>
                    <a:pt x="27" y="66"/>
                    <a:pt x="28" y="70"/>
                  </a:cubicBezTo>
                  <a:cubicBezTo>
                    <a:pt x="29" y="74"/>
                    <a:pt x="31" y="78"/>
                    <a:pt x="34" y="81"/>
                  </a:cubicBezTo>
                  <a:cubicBezTo>
                    <a:pt x="36" y="84"/>
                    <a:pt x="39" y="86"/>
                    <a:pt x="43" y="88"/>
                  </a:cubicBezTo>
                  <a:cubicBezTo>
                    <a:pt x="47" y="90"/>
                    <a:pt x="51" y="91"/>
                    <a:pt x="56" y="91"/>
                  </a:cubicBezTo>
                  <a:cubicBezTo>
                    <a:pt x="61" y="91"/>
                    <a:pt x="65" y="90"/>
                    <a:pt x="69" y="88"/>
                  </a:cubicBezTo>
                  <a:cubicBezTo>
                    <a:pt x="73" y="86"/>
                    <a:pt x="76" y="84"/>
                    <a:pt x="78" y="80"/>
                  </a:cubicBezTo>
                  <a:cubicBezTo>
                    <a:pt x="81" y="77"/>
                    <a:pt x="82" y="73"/>
                    <a:pt x="84" y="69"/>
                  </a:cubicBezTo>
                  <a:cubicBezTo>
                    <a:pt x="85" y="65"/>
                    <a:pt x="85" y="61"/>
                    <a:pt x="85" y="57"/>
                  </a:cubicBezTo>
                  <a:cubicBezTo>
                    <a:pt x="85" y="52"/>
                    <a:pt x="85" y="48"/>
                    <a:pt x="84" y="44"/>
                  </a:cubicBezTo>
                  <a:cubicBezTo>
                    <a:pt x="82" y="40"/>
                    <a:pt x="80" y="36"/>
                    <a:pt x="78" y="33"/>
                  </a:cubicBezTo>
                  <a:cubicBezTo>
                    <a:pt x="75" y="30"/>
                    <a:pt x="72" y="28"/>
                    <a:pt x="69" y="26"/>
                  </a:cubicBezTo>
                  <a:cubicBezTo>
                    <a:pt x="65" y="24"/>
                    <a:pt x="61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39" y="28"/>
                    <a:pt x="36" y="31"/>
                    <a:pt x="34" y="34"/>
                  </a:cubicBezTo>
                  <a:cubicBezTo>
                    <a:pt x="31" y="37"/>
                    <a:pt x="29" y="41"/>
                    <a:pt x="28" y="45"/>
                  </a:cubicBezTo>
                  <a:cubicBezTo>
                    <a:pt x="27" y="49"/>
                    <a:pt x="26" y="53"/>
                    <a:pt x="2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67"/>
            <p:cNvSpPr>
              <a:spLocks noEditPoints="1"/>
            </p:cNvSpPr>
            <p:nvPr/>
          </p:nvSpPr>
          <p:spPr bwMode="auto">
            <a:xfrm>
              <a:off x="11595271" y="-3533774"/>
              <a:ext cx="333375" cy="446088"/>
            </a:xfrm>
            <a:custGeom>
              <a:avLst/>
              <a:gdLst>
                <a:gd name="T0" fmla="*/ 53 w 89"/>
                <a:gd name="T1" fmla="*/ 87 h 119"/>
                <a:gd name="T2" fmla="*/ 36 w 89"/>
                <a:gd name="T3" fmla="*/ 83 h 119"/>
                <a:gd name="T4" fmla="*/ 26 w 89"/>
                <a:gd name="T5" fmla="*/ 72 h 119"/>
                <a:gd name="T6" fmla="*/ 26 w 89"/>
                <a:gd name="T7" fmla="*/ 119 h 119"/>
                <a:gd name="T8" fmla="*/ 0 w 89"/>
                <a:gd name="T9" fmla="*/ 119 h 119"/>
                <a:gd name="T10" fmla="*/ 0 w 89"/>
                <a:gd name="T11" fmla="*/ 2 h 119"/>
                <a:gd name="T12" fmla="*/ 22 w 89"/>
                <a:gd name="T13" fmla="*/ 2 h 119"/>
                <a:gd name="T14" fmla="*/ 22 w 89"/>
                <a:gd name="T15" fmla="*/ 15 h 119"/>
                <a:gd name="T16" fmla="*/ 34 w 89"/>
                <a:gd name="T17" fmla="*/ 4 h 119"/>
                <a:gd name="T18" fmla="*/ 50 w 89"/>
                <a:gd name="T19" fmla="*/ 0 h 119"/>
                <a:gd name="T20" fmla="*/ 66 w 89"/>
                <a:gd name="T21" fmla="*/ 4 h 119"/>
                <a:gd name="T22" fmla="*/ 78 w 89"/>
                <a:gd name="T23" fmla="*/ 13 h 119"/>
                <a:gd name="T24" fmla="*/ 86 w 89"/>
                <a:gd name="T25" fmla="*/ 27 h 119"/>
                <a:gd name="T26" fmla="*/ 89 w 89"/>
                <a:gd name="T27" fmla="*/ 43 h 119"/>
                <a:gd name="T28" fmla="*/ 86 w 89"/>
                <a:gd name="T29" fmla="*/ 61 h 119"/>
                <a:gd name="T30" fmla="*/ 79 w 89"/>
                <a:gd name="T31" fmla="*/ 75 h 119"/>
                <a:gd name="T32" fmla="*/ 67 w 89"/>
                <a:gd name="T33" fmla="*/ 84 h 119"/>
                <a:gd name="T34" fmla="*/ 53 w 89"/>
                <a:gd name="T35" fmla="*/ 87 h 119"/>
                <a:gd name="T36" fmla="*/ 44 w 89"/>
                <a:gd name="T37" fmla="*/ 66 h 119"/>
                <a:gd name="T38" fmla="*/ 52 w 89"/>
                <a:gd name="T39" fmla="*/ 64 h 119"/>
                <a:gd name="T40" fmla="*/ 58 w 89"/>
                <a:gd name="T41" fmla="*/ 59 h 119"/>
                <a:gd name="T42" fmla="*/ 62 w 89"/>
                <a:gd name="T43" fmla="*/ 52 h 119"/>
                <a:gd name="T44" fmla="*/ 63 w 89"/>
                <a:gd name="T45" fmla="*/ 43 h 119"/>
                <a:gd name="T46" fmla="*/ 62 w 89"/>
                <a:gd name="T47" fmla="*/ 35 h 119"/>
                <a:gd name="T48" fmla="*/ 57 w 89"/>
                <a:gd name="T49" fmla="*/ 28 h 119"/>
                <a:gd name="T50" fmla="*/ 51 w 89"/>
                <a:gd name="T51" fmla="*/ 24 h 119"/>
                <a:gd name="T52" fmla="*/ 43 w 89"/>
                <a:gd name="T53" fmla="*/ 22 h 119"/>
                <a:gd name="T54" fmla="*/ 33 w 89"/>
                <a:gd name="T55" fmla="*/ 25 h 119"/>
                <a:gd name="T56" fmla="*/ 26 w 89"/>
                <a:gd name="T57" fmla="*/ 33 h 119"/>
                <a:gd name="T58" fmla="*/ 26 w 89"/>
                <a:gd name="T59" fmla="*/ 51 h 119"/>
                <a:gd name="T60" fmla="*/ 33 w 89"/>
                <a:gd name="T61" fmla="*/ 61 h 119"/>
                <a:gd name="T62" fmla="*/ 44 w 89"/>
                <a:gd name="T63" fmla="*/ 6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" h="119">
                  <a:moveTo>
                    <a:pt x="53" y="87"/>
                  </a:moveTo>
                  <a:cubicBezTo>
                    <a:pt x="47" y="87"/>
                    <a:pt x="41" y="86"/>
                    <a:pt x="36" y="83"/>
                  </a:cubicBezTo>
                  <a:cubicBezTo>
                    <a:pt x="32" y="80"/>
                    <a:pt x="28" y="77"/>
                    <a:pt x="26" y="72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5" y="11"/>
                    <a:pt x="29" y="7"/>
                    <a:pt x="34" y="4"/>
                  </a:cubicBezTo>
                  <a:cubicBezTo>
                    <a:pt x="38" y="2"/>
                    <a:pt x="44" y="0"/>
                    <a:pt x="50" y="0"/>
                  </a:cubicBezTo>
                  <a:cubicBezTo>
                    <a:pt x="56" y="0"/>
                    <a:pt x="61" y="1"/>
                    <a:pt x="66" y="4"/>
                  </a:cubicBezTo>
                  <a:cubicBezTo>
                    <a:pt x="70" y="6"/>
                    <a:pt x="75" y="9"/>
                    <a:pt x="78" y="13"/>
                  </a:cubicBezTo>
                  <a:cubicBezTo>
                    <a:pt x="81" y="17"/>
                    <a:pt x="84" y="21"/>
                    <a:pt x="86" y="27"/>
                  </a:cubicBezTo>
                  <a:cubicBezTo>
                    <a:pt x="88" y="32"/>
                    <a:pt x="89" y="37"/>
                    <a:pt x="89" y="43"/>
                  </a:cubicBezTo>
                  <a:cubicBezTo>
                    <a:pt x="89" y="50"/>
                    <a:pt x="88" y="55"/>
                    <a:pt x="86" y="61"/>
                  </a:cubicBezTo>
                  <a:cubicBezTo>
                    <a:pt x="84" y="66"/>
                    <a:pt x="82" y="71"/>
                    <a:pt x="79" y="75"/>
                  </a:cubicBezTo>
                  <a:cubicBezTo>
                    <a:pt x="76" y="78"/>
                    <a:pt x="72" y="81"/>
                    <a:pt x="67" y="84"/>
                  </a:cubicBezTo>
                  <a:cubicBezTo>
                    <a:pt x="63" y="86"/>
                    <a:pt x="58" y="87"/>
                    <a:pt x="53" y="87"/>
                  </a:cubicBezTo>
                  <a:close/>
                  <a:moveTo>
                    <a:pt x="44" y="66"/>
                  </a:moveTo>
                  <a:cubicBezTo>
                    <a:pt x="47" y="66"/>
                    <a:pt x="50" y="65"/>
                    <a:pt x="52" y="64"/>
                  </a:cubicBezTo>
                  <a:cubicBezTo>
                    <a:pt x="54" y="63"/>
                    <a:pt x="56" y="61"/>
                    <a:pt x="58" y="59"/>
                  </a:cubicBezTo>
                  <a:cubicBezTo>
                    <a:pt x="60" y="57"/>
                    <a:pt x="61" y="55"/>
                    <a:pt x="62" y="52"/>
                  </a:cubicBezTo>
                  <a:cubicBezTo>
                    <a:pt x="63" y="49"/>
                    <a:pt x="63" y="46"/>
                    <a:pt x="63" y="43"/>
                  </a:cubicBezTo>
                  <a:cubicBezTo>
                    <a:pt x="63" y="40"/>
                    <a:pt x="63" y="37"/>
                    <a:pt x="62" y="35"/>
                  </a:cubicBezTo>
                  <a:cubicBezTo>
                    <a:pt x="61" y="32"/>
                    <a:pt x="59" y="30"/>
                    <a:pt x="57" y="28"/>
                  </a:cubicBezTo>
                  <a:cubicBezTo>
                    <a:pt x="56" y="26"/>
                    <a:pt x="54" y="25"/>
                    <a:pt x="51" y="24"/>
                  </a:cubicBezTo>
                  <a:cubicBezTo>
                    <a:pt x="49" y="23"/>
                    <a:pt x="46" y="22"/>
                    <a:pt x="43" y="22"/>
                  </a:cubicBezTo>
                  <a:cubicBezTo>
                    <a:pt x="40" y="22"/>
                    <a:pt x="36" y="23"/>
                    <a:pt x="33" y="25"/>
                  </a:cubicBezTo>
                  <a:cubicBezTo>
                    <a:pt x="30" y="27"/>
                    <a:pt x="27" y="30"/>
                    <a:pt x="26" y="33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7" y="55"/>
                    <a:pt x="30" y="58"/>
                    <a:pt x="33" y="61"/>
                  </a:cubicBezTo>
                  <a:cubicBezTo>
                    <a:pt x="37" y="64"/>
                    <a:pt x="40" y="66"/>
                    <a:pt x="44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68"/>
            <p:cNvSpPr/>
            <p:nvPr/>
          </p:nvSpPr>
          <p:spPr bwMode="auto">
            <a:xfrm>
              <a:off x="11950871" y="-3627437"/>
              <a:ext cx="225425" cy="420688"/>
            </a:xfrm>
            <a:custGeom>
              <a:avLst/>
              <a:gdLst>
                <a:gd name="T0" fmla="*/ 60 w 60"/>
                <a:gd name="T1" fmla="*/ 106 h 112"/>
                <a:gd name="T2" fmla="*/ 48 w 60"/>
                <a:gd name="T3" fmla="*/ 110 h 112"/>
                <a:gd name="T4" fmla="*/ 34 w 60"/>
                <a:gd name="T5" fmla="*/ 112 h 112"/>
                <a:gd name="T6" fmla="*/ 25 w 60"/>
                <a:gd name="T7" fmla="*/ 111 h 112"/>
                <a:gd name="T8" fmla="*/ 18 w 60"/>
                <a:gd name="T9" fmla="*/ 107 h 112"/>
                <a:gd name="T10" fmla="*/ 13 w 60"/>
                <a:gd name="T11" fmla="*/ 100 h 112"/>
                <a:gd name="T12" fmla="*/ 11 w 60"/>
                <a:gd name="T13" fmla="*/ 90 h 112"/>
                <a:gd name="T14" fmla="*/ 11 w 60"/>
                <a:gd name="T15" fmla="*/ 46 h 112"/>
                <a:gd name="T16" fmla="*/ 0 w 60"/>
                <a:gd name="T17" fmla="*/ 46 h 112"/>
                <a:gd name="T18" fmla="*/ 0 w 60"/>
                <a:gd name="T19" fmla="*/ 27 h 112"/>
                <a:gd name="T20" fmla="*/ 11 w 60"/>
                <a:gd name="T21" fmla="*/ 27 h 112"/>
                <a:gd name="T22" fmla="*/ 11 w 60"/>
                <a:gd name="T23" fmla="*/ 0 h 112"/>
                <a:gd name="T24" fmla="*/ 36 w 60"/>
                <a:gd name="T25" fmla="*/ 0 h 112"/>
                <a:gd name="T26" fmla="*/ 36 w 60"/>
                <a:gd name="T27" fmla="*/ 27 h 112"/>
                <a:gd name="T28" fmla="*/ 53 w 60"/>
                <a:gd name="T29" fmla="*/ 27 h 112"/>
                <a:gd name="T30" fmla="*/ 53 w 60"/>
                <a:gd name="T31" fmla="*/ 46 h 112"/>
                <a:gd name="T32" fmla="*/ 36 w 60"/>
                <a:gd name="T33" fmla="*/ 46 h 112"/>
                <a:gd name="T34" fmla="*/ 36 w 60"/>
                <a:gd name="T35" fmla="*/ 81 h 112"/>
                <a:gd name="T36" fmla="*/ 39 w 60"/>
                <a:gd name="T37" fmla="*/ 87 h 112"/>
                <a:gd name="T38" fmla="*/ 44 w 60"/>
                <a:gd name="T39" fmla="*/ 89 h 112"/>
                <a:gd name="T40" fmla="*/ 50 w 60"/>
                <a:gd name="T41" fmla="*/ 88 h 112"/>
                <a:gd name="T42" fmla="*/ 55 w 60"/>
                <a:gd name="T43" fmla="*/ 86 h 112"/>
                <a:gd name="T44" fmla="*/ 60 w 60"/>
                <a:gd name="T45" fmla="*/ 10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112">
                  <a:moveTo>
                    <a:pt x="60" y="106"/>
                  </a:moveTo>
                  <a:cubicBezTo>
                    <a:pt x="56" y="107"/>
                    <a:pt x="52" y="109"/>
                    <a:pt x="48" y="110"/>
                  </a:cubicBezTo>
                  <a:cubicBezTo>
                    <a:pt x="43" y="111"/>
                    <a:pt x="39" y="112"/>
                    <a:pt x="34" y="112"/>
                  </a:cubicBezTo>
                  <a:cubicBezTo>
                    <a:pt x="31" y="112"/>
                    <a:pt x="28" y="112"/>
                    <a:pt x="25" y="111"/>
                  </a:cubicBezTo>
                  <a:cubicBezTo>
                    <a:pt x="22" y="110"/>
                    <a:pt x="20" y="109"/>
                    <a:pt x="18" y="107"/>
                  </a:cubicBezTo>
                  <a:cubicBezTo>
                    <a:pt x="16" y="105"/>
                    <a:pt x="14" y="103"/>
                    <a:pt x="13" y="100"/>
                  </a:cubicBezTo>
                  <a:cubicBezTo>
                    <a:pt x="12" y="97"/>
                    <a:pt x="11" y="94"/>
                    <a:pt x="11" y="9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84"/>
                    <a:pt x="37" y="86"/>
                    <a:pt x="39" y="87"/>
                  </a:cubicBezTo>
                  <a:cubicBezTo>
                    <a:pt x="40" y="88"/>
                    <a:pt x="42" y="89"/>
                    <a:pt x="44" y="89"/>
                  </a:cubicBezTo>
                  <a:cubicBezTo>
                    <a:pt x="46" y="89"/>
                    <a:pt x="48" y="89"/>
                    <a:pt x="50" y="88"/>
                  </a:cubicBezTo>
                  <a:cubicBezTo>
                    <a:pt x="52" y="87"/>
                    <a:pt x="53" y="87"/>
                    <a:pt x="55" y="86"/>
                  </a:cubicBezTo>
                  <a:cubicBezTo>
                    <a:pt x="60" y="106"/>
                    <a:pt x="60" y="106"/>
                    <a:pt x="6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69"/>
            <p:cNvSpPr>
              <a:spLocks noEditPoints="1"/>
            </p:cNvSpPr>
            <p:nvPr/>
          </p:nvSpPr>
          <p:spPr bwMode="auto">
            <a:xfrm>
              <a:off x="12214396" y="-3649662"/>
              <a:ext cx="93663" cy="434975"/>
            </a:xfrm>
            <a:custGeom>
              <a:avLst/>
              <a:gdLst>
                <a:gd name="T0" fmla="*/ 0 w 59"/>
                <a:gd name="T1" fmla="*/ 274 h 274"/>
                <a:gd name="T2" fmla="*/ 0 w 59"/>
                <a:gd name="T3" fmla="*/ 78 h 274"/>
                <a:gd name="T4" fmla="*/ 59 w 59"/>
                <a:gd name="T5" fmla="*/ 78 h 274"/>
                <a:gd name="T6" fmla="*/ 59 w 59"/>
                <a:gd name="T7" fmla="*/ 274 h 274"/>
                <a:gd name="T8" fmla="*/ 0 w 59"/>
                <a:gd name="T9" fmla="*/ 274 h 274"/>
                <a:gd name="T10" fmla="*/ 0 w 59"/>
                <a:gd name="T11" fmla="*/ 274 h 274"/>
                <a:gd name="T12" fmla="*/ 0 w 59"/>
                <a:gd name="T13" fmla="*/ 54 h 274"/>
                <a:gd name="T14" fmla="*/ 0 w 59"/>
                <a:gd name="T15" fmla="*/ 0 h 274"/>
                <a:gd name="T16" fmla="*/ 59 w 59"/>
                <a:gd name="T17" fmla="*/ 0 h 274"/>
                <a:gd name="T18" fmla="*/ 59 w 59"/>
                <a:gd name="T19" fmla="*/ 54 h 274"/>
                <a:gd name="T20" fmla="*/ 0 w 59"/>
                <a:gd name="T21" fmla="*/ 54 h 274"/>
                <a:gd name="T22" fmla="*/ 0 w 59"/>
                <a:gd name="T23" fmla="*/ 5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274">
                  <a:moveTo>
                    <a:pt x="0" y="274"/>
                  </a:moveTo>
                  <a:lnTo>
                    <a:pt x="0" y="78"/>
                  </a:lnTo>
                  <a:lnTo>
                    <a:pt x="59" y="78"/>
                  </a:lnTo>
                  <a:lnTo>
                    <a:pt x="59" y="274"/>
                  </a:lnTo>
                  <a:lnTo>
                    <a:pt x="0" y="274"/>
                  </a:lnTo>
                  <a:lnTo>
                    <a:pt x="0" y="274"/>
                  </a:lnTo>
                  <a:close/>
                  <a:moveTo>
                    <a:pt x="0" y="54"/>
                  </a:moveTo>
                  <a:lnTo>
                    <a:pt x="0" y="0"/>
                  </a:lnTo>
                  <a:lnTo>
                    <a:pt x="59" y="0"/>
                  </a:lnTo>
                  <a:lnTo>
                    <a:pt x="59" y="54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70"/>
            <p:cNvSpPr>
              <a:spLocks noEditPoints="1"/>
            </p:cNvSpPr>
            <p:nvPr/>
          </p:nvSpPr>
          <p:spPr bwMode="auto">
            <a:xfrm>
              <a:off x="12355684" y="-3533774"/>
              <a:ext cx="334963" cy="327025"/>
            </a:xfrm>
            <a:custGeom>
              <a:avLst/>
              <a:gdLst>
                <a:gd name="T0" fmla="*/ 44 w 89"/>
                <a:gd name="T1" fmla="*/ 87 h 87"/>
                <a:gd name="T2" fmla="*/ 25 w 89"/>
                <a:gd name="T3" fmla="*/ 84 h 87"/>
                <a:gd name="T4" fmla="*/ 11 w 89"/>
                <a:gd name="T5" fmla="*/ 74 h 87"/>
                <a:gd name="T6" fmla="*/ 3 w 89"/>
                <a:gd name="T7" fmla="*/ 60 h 87"/>
                <a:gd name="T8" fmla="*/ 0 w 89"/>
                <a:gd name="T9" fmla="*/ 44 h 87"/>
                <a:gd name="T10" fmla="*/ 3 w 89"/>
                <a:gd name="T11" fmla="*/ 27 h 87"/>
                <a:gd name="T12" fmla="*/ 11 w 89"/>
                <a:gd name="T13" fmla="*/ 13 h 87"/>
                <a:gd name="T14" fmla="*/ 25 w 89"/>
                <a:gd name="T15" fmla="*/ 4 h 87"/>
                <a:gd name="T16" fmla="*/ 44 w 89"/>
                <a:gd name="T17" fmla="*/ 0 h 87"/>
                <a:gd name="T18" fmla="*/ 63 w 89"/>
                <a:gd name="T19" fmla="*/ 4 h 87"/>
                <a:gd name="T20" fmla="*/ 77 w 89"/>
                <a:gd name="T21" fmla="*/ 13 h 87"/>
                <a:gd name="T22" fmla="*/ 86 w 89"/>
                <a:gd name="T23" fmla="*/ 27 h 87"/>
                <a:gd name="T24" fmla="*/ 89 w 89"/>
                <a:gd name="T25" fmla="*/ 44 h 87"/>
                <a:gd name="T26" fmla="*/ 86 w 89"/>
                <a:gd name="T27" fmla="*/ 60 h 87"/>
                <a:gd name="T28" fmla="*/ 78 w 89"/>
                <a:gd name="T29" fmla="*/ 74 h 87"/>
                <a:gd name="T30" fmla="*/ 63 w 89"/>
                <a:gd name="T31" fmla="*/ 84 h 87"/>
                <a:gd name="T32" fmla="*/ 44 w 89"/>
                <a:gd name="T33" fmla="*/ 87 h 87"/>
                <a:gd name="T34" fmla="*/ 26 w 89"/>
                <a:gd name="T35" fmla="*/ 44 h 87"/>
                <a:gd name="T36" fmla="*/ 31 w 89"/>
                <a:gd name="T37" fmla="*/ 60 h 87"/>
                <a:gd name="T38" fmla="*/ 44 w 89"/>
                <a:gd name="T39" fmla="*/ 66 h 87"/>
                <a:gd name="T40" fmla="*/ 52 w 89"/>
                <a:gd name="T41" fmla="*/ 64 h 87"/>
                <a:gd name="T42" fmla="*/ 58 w 89"/>
                <a:gd name="T43" fmla="*/ 60 h 87"/>
                <a:gd name="T44" fmla="*/ 61 w 89"/>
                <a:gd name="T45" fmla="*/ 53 h 87"/>
                <a:gd name="T46" fmla="*/ 63 w 89"/>
                <a:gd name="T47" fmla="*/ 44 h 87"/>
                <a:gd name="T48" fmla="*/ 58 w 89"/>
                <a:gd name="T49" fmla="*/ 28 h 87"/>
                <a:gd name="T50" fmla="*/ 44 w 89"/>
                <a:gd name="T51" fmla="*/ 22 h 87"/>
                <a:gd name="T52" fmla="*/ 37 w 89"/>
                <a:gd name="T53" fmla="*/ 24 h 87"/>
                <a:gd name="T54" fmla="*/ 31 w 89"/>
                <a:gd name="T55" fmla="*/ 28 h 87"/>
                <a:gd name="T56" fmla="*/ 27 w 89"/>
                <a:gd name="T57" fmla="*/ 35 h 87"/>
                <a:gd name="T58" fmla="*/ 26 w 89"/>
                <a:gd name="T59" fmla="*/ 4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87">
                  <a:moveTo>
                    <a:pt x="44" y="87"/>
                  </a:moveTo>
                  <a:cubicBezTo>
                    <a:pt x="37" y="87"/>
                    <a:pt x="31" y="86"/>
                    <a:pt x="25" y="84"/>
                  </a:cubicBezTo>
                  <a:cubicBezTo>
                    <a:pt x="20" y="81"/>
                    <a:pt x="15" y="78"/>
                    <a:pt x="11" y="74"/>
                  </a:cubicBezTo>
                  <a:cubicBezTo>
                    <a:pt x="8" y="70"/>
                    <a:pt x="5" y="65"/>
                    <a:pt x="3" y="60"/>
                  </a:cubicBezTo>
                  <a:cubicBezTo>
                    <a:pt x="1" y="55"/>
                    <a:pt x="0" y="50"/>
                    <a:pt x="0" y="44"/>
                  </a:cubicBezTo>
                  <a:cubicBezTo>
                    <a:pt x="0" y="38"/>
                    <a:pt x="1" y="33"/>
                    <a:pt x="3" y="27"/>
                  </a:cubicBezTo>
                  <a:cubicBezTo>
                    <a:pt x="5" y="22"/>
                    <a:pt x="8" y="17"/>
                    <a:pt x="11" y="13"/>
                  </a:cubicBezTo>
                  <a:cubicBezTo>
                    <a:pt x="15" y="9"/>
                    <a:pt x="20" y="6"/>
                    <a:pt x="25" y="4"/>
                  </a:cubicBezTo>
                  <a:cubicBezTo>
                    <a:pt x="31" y="2"/>
                    <a:pt x="37" y="0"/>
                    <a:pt x="44" y="0"/>
                  </a:cubicBezTo>
                  <a:cubicBezTo>
                    <a:pt x="52" y="0"/>
                    <a:pt x="58" y="2"/>
                    <a:pt x="63" y="4"/>
                  </a:cubicBezTo>
                  <a:cubicBezTo>
                    <a:pt x="69" y="6"/>
                    <a:pt x="74" y="9"/>
                    <a:pt x="77" y="13"/>
                  </a:cubicBezTo>
                  <a:cubicBezTo>
                    <a:pt x="81" y="17"/>
                    <a:pt x="84" y="22"/>
                    <a:pt x="86" y="27"/>
                  </a:cubicBezTo>
                  <a:cubicBezTo>
                    <a:pt x="88" y="33"/>
                    <a:pt x="89" y="38"/>
                    <a:pt x="89" y="44"/>
                  </a:cubicBezTo>
                  <a:cubicBezTo>
                    <a:pt x="89" y="50"/>
                    <a:pt x="88" y="55"/>
                    <a:pt x="86" y="60"/>
                  </a:cubicBezTo>
                  <a:cubicBezTo>
                    <a:pt x="84" y="65"/>
                    <a:pt x="81" y="70"/>
                    <a:pt x="78" y="74"/>
                  </a:cubicBezTo>
                  <a:cubicBezTo>
                    <a:pt x="74" y="78"/>
                    <a:pt x="69" y="81"/>
                    <a:pt x="63" y="84"/>
                  </a:cubicBezTo>
                  <a:cubicBezTo>
                    <a:pt x="58" y="86"/>
                    <a:pt x="52" y="87"/>
                    <a:pt x="44" y="87"/>
                  </a:cubicBezTo>
                  <a:close/>
                  <a:moveTo>
                    <a:pt x="26" y="44"/>
                  </a:moveTo>
                  <a:cubicBezTo>
                    <a:pt x="26" y="50"/>
                    <a:pt x="28" y="56"/>
                    <a:pt x="31" y="60"/>
                  </a:cubicBezTo>
                  <a:cubicBezTo>
                    <a:pt x="35" y="64"/>
                    <a:pt x="39" y="66"/>
                    <a:pt x="44" y="66"/>
                  </a:cubicBezTo>
                  <a:cubicBezTo>
                    <a:pt x="47" y="66"/>
                    <a:pt x="50" y="65"/>
                    <a:pt x="52" y="64"/>
                  </a:cubicBezTo>
                  <a:cubicBezTo>
                    <a:pt x="54" y="63"/>
                    <a:pt x="56" y="61"/>
                    <a:pt x="58" y="60"/>
                  </a:cubicBezTo>
                  <a:cubicBezTo>
                    <a:pt x="59" y="58"/>
                    <a:pt x="61" y="55"/>
                    <a:pt x="61" y="53"/>
                  </a:cubicBezTo>
                  <a:cubicBezTo>
                    <a:pt x="62" y="50"/>
                    <a:pt x="63" y="47"/>
                    <a:pt x="63" y="44"/>
                  </a:cubicBezTo>
                  <a:cubicBezTo>
                    <a:pt x="63" y="37"/>
                    <a:pt x="61" y="32"/>
                    <a:pt x="58" y="28"/>
                  </a:cubicBezTo>
                  <a:cubicBezTo>
                    <a:pt x="54" y="24"/>
                    <a:pt x="50" y="22"/>
                    <a:pt x="44" y="22"/>
                  </a:cubicBezTo>
                  <a:cubicBezTo>
                    <a:pt x="42" y="22"/>
                    <a:pt x="39" y="23"/>
                    <a:pt x="37" y="24"/>
                  </a:cubicBezTo>
                  <a:cubicBezTo>
                    <a:pt x="35" y="25"/>
                    <a:pt x="33" y="26"/>
                    <a:pt x="31" y="28"/>
                  </a:cubicBezTo>
                  <a:cubicBezTo>
                    <a:pt x="30" y="30"/>
                    <a:pt x="28" y="32"/>
                    <a:pt x="27" y="35"/>
                  </a:cubicBezTo>
                  <a:cubicBezTo>
                    <a:pt x="26" y="38"/>
                    <a:pt x="26" y="41"/>
                    <a:pt x="26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71"/>
            <p:cNvSpPr/>
            <p:nvPr/>
          </p:nvSpPr>
          <p:spPr bwMode="auto">
            <a:xfrm>
              <a:off x="12738271" y="-3533774"/>
              <a:ext cx="300038" cy="319088"/>
            </a:xfrm>
            <a:custGeom>
              <a:avLst/>
              <a:gdLst>
                <a:gd name="T0" fmla="*/ 80 w 80"/>
                <a:gd name="T1" fmla="*/ 85 h 85"/>
                <a:gd name="T2" fmla="*/ 55 w 80"/>
                <a:gd name="T3" fmla="*/ 85 h 85"/>
                <a:gd name="T4" fmla="*/ 55 w 80"/>
                <a:gd name="T5" fmla="*/ 39 h 85"/>
                <a:gd name="T6" fmla="*/ 52 w 80"/>
                <a:gd name="T7" fmla="*/ 27 h 85"/>
                <a:gd name="T8" fmla="*/ 43 w 80"/>
                <a:gd name="T9" fmla="*/ 23 h 85"/>
                <a:gd name="T10" fmla="*/ 38 w 80"/>
                <a:gd name="T11" fmla="*/ 24 h 85"/>
                <a:gd name="T12" fmla="*/ 33 w 80"/>
                <a:gd name="T13" fmla="*/ 27 h 85"/>
                <a:gd name="T14" fmla="*/ 28 w 80"/>
                <a:gd name="T15" fmla="*/ 32 h 85"/>
                <a:gd name="T16" fmla="*/ 25 w 80"/>
                <a:gd name="T17" fmla="*/ 38 h 85"/>
                <a:gd name="T18" fmla="*/ 25 w 80"/>
                <a:gd name="T19" fmla="*/ 85 h 85"/>
                <a:gd name="T20" fmla="*/ 0 w 80"/>
                <a:gd name="T21" fmla="*/ 85 h 85"/>
                <a:gd name="T22" fmla="*/ 0 w 80"/>
                <a:gd name="T23" fmla="*/ 2 h 85"/>
                <a:gd name="T24" fmla="*/ 23 w 80"/>
                <a:gd name="T25" fmla="*/ 2 h 85"/>
                <a:gd name="T26" fmla="*/ 23 w 80"/>
                <a:gd name="T27" fmla="*/ 16 h 85"/>
                <a:gd name="T28" fmla="*/ 36 w 80"/>
                <a:gd name="T29" fmla="*/ 4 h 85"/>
                <a:gd name="T30" fmla="*/ 55 w 80"/>
                <a:gd name="T31" fmla="*/ 0 h 85"/>
                <a:gd name="T32" fmla="*/ 68 w 80"/>
                <a:gd name="T33" fmla="*/ 3 h 85"/>
                <a:gd name="T34" fmla="*/ 76 w 80"/>
                <a:gd name="T35" fmla="*/ 11 h 85"/>
                <a:gd name="T36" fmla="*/ 79 w 80"/>
                <a:gd name="T37" fmla="*/ 21 h 85"/>
                <a:gd name="T38" fmla="*/ 80 w 80"/>
                <a:gd name="T39" fmla="*/ 32 h 85"/>
                <a:gd name="T40" fmla="*/ 80 w 80"/>
                <a:gd name="T4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5">
                  <a:moveTo>
                    <a:pt x="80" y="85"/>
                  </a:moveTo>
                  <a:cubicBezTo>
                    <a:pt x="55" y="85"/>
                    <a:pt x="55" y="85"/>
                    <a:pt x="55" y="85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3"/>
                    <a:pt x="54" y="29"/>
                    <a:pt x="52" y="27"/>
                  </a:cubicBezTo>
                  <a:cubicBezTo>
                    <a:pt x="50" y="24"/>
                    <a:pt x="47" y="23"/>
                    <a:pt x="43" y="23"/>
                  </a:cubicBezTo>
                  <a:cubicBezTo>
                    <a:pt x="42" y="23"/>
                    <a:pt x="40" y="23"/>
                    <a:pt x="38" y="24"/>
                  </a:cubicBezTo>
                  <a:cubicBezTo>
                    <a:pt x="36" y="25"/>
                    <a:pt x="35" y="26"/>
                    <a:pt x="33" y="27"/>
                  </a:cubicBezTo>
                  <a:cubicBezTo>
                    <a:pt x="31" y="28"/>
                    <a:pt x="30" y="30"/>
                    <a:pt x="28" y="32"/>
                  </a:cubicBezTo>
                  <a:cubicBezTo>
                    <a:pt x="27" y="33"/>
                    <a:pt x="26" y="35"/>
                    <a:pt x="25" y="38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6" y="11"/>
                    <a:pt x="30" y="7"/>
                    <a:pt x="36" y="4"/>
                  </a:cubicBezTo>
                  <a:cubicBezTo>
                    <a:pt x="41" y="2"/>
                    <a:pt x="48" y="0"/>
                    <a:pt x="55" y="0"/>
                  </a:cubicBezTo>
                  <a:cubicBezTo>
                    <a:pt x="60" y="0"/>
                    <a:pt x="65" y="1"/>
                    <a:pt x="68" y="3"/>
                  </a:cubicBezTo>
                  <a:cubicBezTo>
                    <a:pt x="71" y="5"/>
                    <a:pt x="74" y="8"/>
                    <a:pt x="76" y="11"/>
                  </a:cubicBezTo>
                  <a:cubicBezTo>
                    <a:pt x="78" y="14"/>
                    <a:pt x="79" y="17"/>
                    <a:pt x="79" y="21"/>
                  </a:cubicBezTo>
                  <a:cubicBezTo>
                    <a:pt x="80" y="25"/>
                    <a:pt x="80" y="29"/>
                    <a:pt x="80" y="32"/>
                  </a:cubicBezTo>
                  <a:cubicBezTo>
                    <a:pt x="80" y="85"/>
                    <a:pt x="80" y="85"/>
                    <a:pt x="80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72"/>
            <p:cNvSpPr>
              <a:spLocks noEditPoints="1"/>
            </p:cNvSpPr>
            <p:nvPr/>
          </p:nvSpPr>
          <p:spPr bwMode="auto">
            <a:xfrm>
              <a:off x="13249446" y="-3635374"/>
              <a:ext cx="371475" cy="420688"/>
            </a:xfrm>
            <a:custGeom>
              <a:avLst/>
              <a:gdLst>
                <a:gd name="T0" fmla="*/ 0 w 99"/>
                <a:gd name="T1" fmla="*/ 112 h 112"/>
                <a:gd name="T2" fmla="*/ 0 w 99"/>
                <a:gd name="T3" fmla="*/ 0 h 112"/>
                <a:gd name="T4" fmla="*/ 42 w 99"/>
                <a:gd name="T5" fmla="*/ 0 h 112"/>
                <a:gd name="T6" fmla="*/ 67 w 99"/>
                <a:gd name="T7" fmla="*/ 4 h 112"/>
                <a:gd name="T8" fmla="*/ 84 w 99"/>
                <a:gd name="T9" fmla="*/ 16 h 112"/>
                <a:gd name="T10" fmla="*/ 95 w 99"/>
                <a:gd name="T11" fmla="*/ 34 h 112"/>
                <a:gd name="T12" fmla="*/ 99 w 99"/>
                <a:gd name="T13" fmla="*/ 56 h 112"/>
                <a:gd name="T14" fmla="*/ 95 w 99"/>
                <a:gd name="T15" fmla="*/ 79 h 112"/>
                <a:gd name="T16" fmla="*/ 83 w 99"/>
                <a:gd name="T17" fmla="*/ 97 h 112"/>
                <a:gd name="T18" fmla="*/ 66 w 99"/>
                <a:gd name="T19" fmla="*/ 108 h 112"/>
                <a:gd name="T20" fmla="*/ 42 w 99"/>
                <a:gd name="T21" fmla="*/ 112 h 112"/>
                <a:gd name="T22" fmla="*/ 0 w 99"/>
                <a:gd name="T23" fmla="*/ 112 h 112"/>
                <a:gd name="T24" fmla="*/ 72 w 99"/>
                <a:gd name="T25" fmla="*/ 56 h 112"/>
                <a:gd name="T26" fmla="*/ 70 w 99"/>
                <a:gd name="T27" fmla="*/ 42 h 112"/>
                <a:gd name="T28" fmla="*/ 64 w 99"/>
                <a:gd name="T29" fmla="*/ 32 h 112"/>
                <a:gd name="T30" fmla="*/ 55 w 99"/>
                <a:gd name="T31" fmla="*/ 25 h 112"/>
                <a:gd name="T32" fmla="*/ 42 w 99"/>
                <a:gd name="T33" fmla="*/ 22 h 112"/>
                <a:gd name="T34" fmla="*/ 26 w 99"/>
                <a:gd name="T35" fmla="*/ 22 h 112"/>
                <a:gd name="T36" fmla="*/ 26 w 99"/>
                <a:gd name="T37" fmla="*/ 90 h 112"/>
                <a:gd name="T38" fmla="*/ 42 w 99"/>
                <a:gd name="T39" fmla="*/ 90 h 112"/>
                <a:gd name="T40" fmla="*/ 55 w 99"/>
                <a:gd name="T41" fmla="*/ 87 h 112"/>
                <a:gd name="T42" fmla="*/ 64 w 99"/>
                <a:gd name="T43" fmla="*/ 80 h 112"/>
                <a:gd name="T44" fmla="*/ 70 w 99"/>
                <a:gd name="T45" fmla="*/ 69 h 112"/>
                <a:gd name="T46" fmla="*/ 72 w 99"/>
                <a:gd name="T47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9" h="112">
                  <a:moveTo>
                    <a:pt x="0" y="11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2" y="0"/>
                    <a:pt x="60" y="1"/>
                    <a:pt x="67" y="4"/>
                  </a:cubicBezTo>
                  <a:cubicBezTo>
                    <a:pt x="74" y="7"/>
                    <a:pt x="80" y="11"/>
                    <a:pt x="84" y="16"/>
                  </a:cubicBezTo>
                  <a:cubicBezTo>
                    <a:pt x="89" y="21"/>
                    <a:pt x="93" y="27"/>
                    <a:pt x="95" y="34"/>
                  </a:cubicBezTo>
                  <a:cubicBezTo>
                    <a:pt x="98" y="41"/>
                    <a:pt x="99" y="48"/>
                    <a:pt x="99" y="56"/>
                  </a:cubicBezTo>
                  <a:cubicBezTo>
                    <a:pt x="99" y="64"/>
                    <a:pt x="97" y="72"/>
                    <a:pt x="95" y="79"/>
                  </a:cubicBezTo>
                  <a:cubicBezTo>
                    <a:pt x="92" y="86"/>
                    <a:pt x="88" y="92"/>
                    <a:pt x="83" y="97"/>
                  </a:cubicBezTo>
                  <a:cubicBezTo>
                    <a:pt x="78" y="102"/>
                    <a:pt x="72" y="106"/>
                    <a:pt x="66" y="108"/>
                  </a:cubicBezTo>
                  <a:cubicBezTo>
                    <a:pt x="59" y="111"/>
                    <a:pt x="51" y="112"/>
                    <a:pt x="42" y="112"/>
                  </a:cubicBezTo>
                  <a:cubicBezTo>
                    <a:pt x="0" y="112"/>
                    <a:pt x="0" y="112"/>
                    <a:pt x="0" y="112"/>
                  </a:cubicBezTo>
                  <a:close/>
                  <a:moveTo>
                    <a:pt x="72" y="56"/>
                  </a:moveTo>
                  <a:cubicBezTo>
                    <a:pt x="72" y="51"/>
                    <a:pt x="71" y="46"/>
                    <a:pt x="70" y="42"/>
                  </a:cubicBezTo>
                  <a:cubicBezTo>
                    <a:pt x="69" y="38"/>
                    <a:pt x="67" y="35"/>
                    <a:pt x="64" y="32"/>
                  </a:cubicBezTo>
                  <a:cubicBezTo>
                    <a:pt x="62" y="29"/>
                    <a:pt x="59" y="26"/>
                    <a:pt x="55" y="25"/>
                  </a:cubicBezTo>
                  <a:cubicBezTo>
                    <a:pt x="51" y="23"/>
                    <a:pt x="47" y="22"/>
                    <a:pt x="4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7" y="90"/>
                    <a:pt x="51" y="89"/>
                    <a:pt x="55" y="87"/>
                  </a:cubicBezTo>
                  <a:cubicBezTo>
                    <a:pt x="59" y="85"/>
                    <a:pt x="62" y="83"/>
                    <a:pt x="64" y="80"/>
                  </a:cubicBezTo>
                  <a:cubicBezTo>
                    <a:pt x="67" y="77"/>
                    <a:pt x="69" y="73"/>
                    <a:pt x="70" y="69"/>
                  </a:cubicBezTo>
                  <a:cubicBezTo>
                    <a:pt x="71" y="65"/>
                    <a:pt x="72" y="61"/>
                    <a:pt x="72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73"/>
            <p:cNvSpPr>
              <a:spLocks noEditPoints="1"/>
            </p:cNvSpPr>
            <p:nvPr/>
          </p:nvSpPr>
          <p:spPr bwMode="auto">
            <a:xfrm>
              <a:off x="11125371" y="50801"/>
              <a:ext cx="420688" cy="427038"/>
            </a:xfrm>
            <a:custGeom>
              <a:avLst/>
              <a:gdLst>
                <a:gd name="T0" fmla="*/ 56 w 112"/>
                <a:gd name="T1" fmla="*/ 114 h 114"/>
                <a:gd name="T2" fmla="*/ 33 w 112"/>
                <a:gd name="T3" fmla="*/ 109 h 114"/>
                <a:gd name="T4" fmla="*/ 15 w 112"/>
                <a:gd name="T5" fmla="*/ 96 h 114"/>
                <a:gd name="T6" fmla="*/ 4 w 112"/>
                <a:gd name="T7" fmla="*/ 78 h 114"/>
                <a:gd name="T8" fmla="*/ 0 w 112"/>
                <a:gd name="T9" fmla="*/ 57 h 114"/>
                <a:gd name="T10" fmla="*/ 4 w 112"/>
                <a:gd name="T11" fmla="*/ 35 h 114"/>
                <a:gd name="T12" fmla="*/ 16 w 112"/>
                <a:gd name="T13" fmla="*/ 17 h 114"/>
                <a:gd name="T14" fmla="*/ 34 w 112"/>
                <a:gd name="T15" fmla="*/ 4 h 114"/>
                <a:gd name="T16" fmla="*/ 56 w 112"/>
                <a:gd name="T17" fmla="*/ 0 h 114"/>
                <a:gd name="T18" fmla="*/ 79 w 112"/>
                <a:gd name="T19" fmla="*/ 5 h 114"/>
                <a:gd name="T20" fmla="*/ 97 w 112"/>
                <a:gd name="T21" fmla="*/ 18 h 114"/>
                <a:gd name="T22" fmla="*/ 108 w 112"/>
                <a:gd name="T23" fmla="*/ 36 h 114"/>
                <a:gd name="T24" fmla="*/ 112 w 112"/>
                <a:gd name="T25" fmla="*/ 57 h 114"/>
                <a:gd name="T26" fmla="*/ 108 w 112"/>
                <a:gd name="T27" fmla="*/ 78 h 114"/>
                <a:gd name="T28" fmla="*/ 96 w 112"/>
                <a:gd name="T29" fmla="*/ 97 h 114"/>
                <a:gd name="T30" fmla="*/ 78 w 112"/>
                <a:gd name="T31" fmla="*/ 109 h 114"/>
                <a:gd name="T32" fmla="*/ 56 w 112"/>
                <a:gd name="T33" fmla="*/ 114 h 114"/>
                <a:gd name="T34" fmla="*/ 26 w 112"/>
                <a:gd name="T35" fmla="*/ 57 h 114"/>
                <a:gd name="T36" fmla="*/ 28 w 112"/>
                <a:gd name="T37" fmla="*/ 69 h 114"/>
                <a:gd name="T38" fmla="*/ 34 w 112"/>
                <a:gd name="T39" fmla="*/ 80 h 114"/>
                <a:gd name="T40" fmla="*/ 43 w 112"/>
                <a:gd name="T41" fmla="*/ 88 h 114"/>
                <a:gd name="T42" fmla="*/ 56 w 112"/>
                <a:gd name="T43" fmla="*/ 91 h 114"/>
                <a:gd name="T44" fmla="*/ 69 w 112"/>
                <a:gd name="T45" fmla="*/ 88 h 114"/>
                <a:gd name="T46" fmla="*/ 78 w 112"/>
                <a:gd name="T47" fmla="*/ 80 h 114"/>
                <a:gd name="T48" fmla="*/ 84 w 112"/>
                <a:gd name="T49" fmla="*/ 69 h 114"/>
                <a:gd name="T50" fmla="*/ 85 w 112"/>
                <a:gd name="T51" fmla="*/ 57 h 114"/>
                <a:gd name="T52" fmla="*/ 84 w 112"/>
                <a:gd name="T53" fmla="*/ 44 h 114"/>
                <a:gd name="T54" fmla="*/ 78 w 112"/>
                <a:gd name="T55" fmla="*/ 33 h 114"/>
                <a:gd name="T56" fmla="*/ 69 w 112"/>
                <a:gd name="T57" fmla="*/ 26 h 114"/>
                <a:gd name="T58" fmla="*/ 56 w 112"/>
                <a:gd name="T59" fmla="*/ 23 h 114"/>
                <a:gd name="T60" fmla="*/ 43 w 112"/>
                <a:gd name="T61" fmla="*/ 26 h 114"/>
                <a:gd name="T62" fmla="*/ 34 w 112"/>
                <a:gd name="T63" fmla="*/ 33 h 114"/>
                <a:gd name="T64" fmla="*/ 28 w 112"/>
                <a:gd name="T65" fmla="*/ 44 h 114"/>
                <a:gd name="T66" fmla="*/ 26 w 112"/>
                <a:gd name="T67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4">
                  <a:moveTo>
                    <a:pt x="56" y="114"/>
                  </a:moveTo>
                  <a:cubicBezTo>
                    <a:pt x="47" y="114"/>
                    <a:pt x="40" y="112"/>
                    <a:pt x="33" y="109"/>
                  </a:cubicBezTo>
                  <a:cubicBezTo>
                    <a:pt x="26" y="106"/>
                    <a:pt x="20" y="102"/>
                    <a:pt x="15" y="96"/>
                  </a:cubicBezTo>
                  <a:cubicBezTo>
                    <a:pt x="10" y="91"/>
                    <a:pt x="6" y="85"/>
                    <a:pt x="4" y="78"/>
                  </a:cubicBezTo>
                  <a:cubicBezTo>
                    <a:pt x="1" y="71"/>
                    <a:pt x="0" y="64"/>
                    <a:pt x="0" y="57"/>
                  </a:cubicBezTo>
                  <a:cubicBezTo>
                    <a:pt x="0" y="49"/>
                    <a:pt x="1" y="42"/>
                    <a:pt x="4" y="35"/>
                  </a:cubicBezTo>
                  <a:cubicBezTo>
                    <a:pt x="7" y="28"/>
                    <a:pt x="11" y="22"/>
                    <a:pt x="16" y="17"/>
                  </a:cubicBezTo>
                  <a:cubicBezTo>
                    <a:pt x="21" y="12"/>
                    <a:pt x="27" y="7"/>
                    <a:pt x="34" y="4"/>
                  </a:cubicBezTo>
                  <a:cubicBezTo>
                    <a:pt x="40" y="1"/>
                    <a:pt x="48" y="0"/>
                    <a:pt x="56" y="0"/>
                  </a:cubicBezTo>
                  <a:cubicBezTo>
                    <a:pt x="65" y="0"/>
                    <a:pt x="72" y="1"/>
                    <a:pt x="79" y="5"/>
                  </a:cubicBezTo>
                  <a:cubicBezTo>
                    <a:pt x="86" y="8"/>
                    <a:pt x="92" y="12"/>
                    <a:pt x="97" y="18"/>
                  </a:cubicBezTo>
                  <a:cubicBezTo>
                    <a:pt x="102" y="23"/>
                    <a:pt x="105" y="29"/>
                    <a:pt x="108" y="36"/>
                  </a:cubicBezTo>
                  <a:cubicBezTo>
                    <a:pt x="111" y="43"/>
                    <a:pt x="112" y="50"/>
                    <a:pt x="112" y="57"/>
                  </a:cubicBezTo>
                  <a:cubicBezTo>
                    <a:pt x="112" y="64"/>
                    <a:pt x="111" y="72"/>
                    <a:pt x="108" y="78"/>
                  </a:cubicBezTo>
                  <a:cubicBezTo>
                    <a:pt x="105" y="85"/>
                    <a:pt x="101" y="91"/>
                    <a:pt x="96" y="97"/>
                  </a:cubicBezTo>
                  <a:cubicBezTo>
                    <a:pt x="91" y="102"/>
                    <a:pt x="85" y="106"/>
                    <a:pt x="78" y="109"/>
                  </a:cubicBezTo>
                  <a:cubicBezTo>
                    <a:pt x="71" y="113"/>
                    <a:pt x="64" y="114"/>
                    <a:pt x="56" y="114"/>
                  </a:cubicBezTo>
                  <a:close/>
                  <a:moveTo>
                    <a:pt x="26" y="57"/>
                  </a:moveTo>
                  <a:cubicBezTo>
                    <a:pt x="26" y="61"/>
                    <a:pt x="27" y="65"/>
                    <a:pt x="28" y="69"/>
                  </a:cubicBezTo>
                  <a:cubicBezTo>
                    <a:pt x="29" y="74"/>
                    <a:pt x="31" y="77"/>
                    <a:pt x="34" y="80"/>
                  </a:cubicBezTo>
                  <a:cubicBezTo>
                    <a:pt x="36" y="84"/>
                    <a:pt x="39" y="86"/>
                    <a:pt x="43" y="88"/>
                  </a:cubicBezTo>
                  <a:cubicBezTo>
                    <a:pt x="47" y="90"/>
                    <a:pt x="51" y="91"/>
                    <a:pt x="56" y="91"/>
                  </a:cubicBezTo>
                  <a:cubicBezTo>
                    <a:pt x="61" y="91"/>
                    <a:pt x="65" y="90"/>
                    <a:pt x="69" y="88"/>
                  </a:cubicBezTo>
                  <a:cubicBezTo>
                    <a:pt x="73" y="86"/>
                    <a:pt x="76" y="83"/>
                    <a:pt x="78" y="80"/>
                  </a:cubicBezTo>
                  <a:cubicBezTo>
                    <a:pt x="81" y="77"/>
                    <a:pt x="82" y="73"/>
                    <a:pt x="84" y="69"/>
                  </a:cubicBezTo>
                  <a:cubicBezTo>
                    <a:pt x="85" y="65"/>
                    <a:pt x="85" y="61"/>
                    <a:pt x="85" y="57"/>
                  </a:cubicBezTo>
                  <a:cubicBezTo>
                    <a:pt x="85" y="52"/>
                    <a:pt x="85" y="48"/>
                    <a:pt x="84" y="44"/>
                  </a:cubicBezTo>
                  <a:cubicBezTo>
                    <a:pt x="82" y="40"/>
                    <a:pt x="80" y="36"/>
                    <a:pt x="78" y="33"/>
                  </a:cubicBezTo>
                  <a:cubicBezTo>
                    <a:pt x="75" y="30"/>
                    <a:pt x="72" y="27"/>
                    <a:pt x="69" y="26"/>
                  </a:cubicBezTo>
                  <a:cubicBezTo>
                    <a:pt x="65" y="24"/>
                    <a:pt x="61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39" y="28"/>
                    <a:pt x="36" y="30"/>
                    <a:pt x="34" y="33"/>
                  </a:cubicBezTo>
                  <a:cubicBezTo>
                    <a:pt x="31" y="37"/>
                    <a:pt x="29" y="40"/>
                    <a:pt x="28" y="44"/>
                  </a:cubicBezTo>
                  <a:cubicBezTo>
                    <a:pt x="27" y="48"/>
                    <a:pt x="26" y="53"/>
                    <a:pt x="2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74"/>
            <p:cNvSpPr>
              <a:spLocks noEditPoints="1"/>
            </p:cNvSpPr>
            <p:nvPr/>
          </p:nvSpPr>
          <p:spPr bwMode="auto">
            <a:xfrm>
              <a:off x="11595271" y="155576"/>
              <a:ext cx="333375" cy="446088"/>
            </a:xfrm>
            <a:custGeom>
              <a:avLst/>
              <a:gdLst>
                <a:gd name="T0" fmla="*/ 53 w 89"/>
                <a:gd name="T1" fmla="*/ 87 h 119"/>
                <a:gd name="T2" fmla="*/ 36 w 89"/>
                <a:gd name="T3" fmla="*/ 83 h 119"/>
                <a:gd name="T4" fmla="*/ 26 w 89"/>
                <a:gd name="T5" fmla="*/ 72 h 119"/>
                <a:gd name="T6" fmla="*/ 26 w 89"/>
                <a:gd name="T7" fmla="*/ 119 h 119"/>
                <a:gd name="T8" fmla="*/ 0 w 89"/>
                <a:gd name="T9" fmla="*/ 119 h 119"/>
                <a:gd name="T10" fmla="*/ 0 w 89"/>
                <a:gd name="T11" fmla="*/ 2 h 119"/>
                <a:gd name="T12" fmla="*/ 22 w 89"/>
                <a:gd name="T13" fmla="*/ 2 h 119"/>
                <a:gd name="T14" fmla="*/ 22 w 89"/>
                <a:gd name="T15" fmla="*/ 15 h 119"/>
                <a:gd name="T16" fmla="*/ 34 w 89"/>
                <a:gd name="T17" fmla="*/ 4 h 119"/>
                <a:gd name="T18" fmla="*/ 50 w 89"/>
                <a:gd name="T19" fmla="*/ 0 h 119"/>
                <a:gd name="T20" fmla="*/ 66 w 89"/>
                <a:gd name="T21" fmla="*/ 3 h 119"/>
                <a:gd name="T22" fmla="*/ 78 w 89"/>
                <a:gd name="T23" fmla="*/ 13 h 119"/>
                <a:gd name="T24" fmla="*/ 86 w 89"/>
                <a:gd name="T25" fmla="*/ 26 h 119"/>
                <a:gd name="T26" fmla="*/ 89 w 89"/>
                <a:gd name="T27" fmla="*/ 43 h 119"/>
                <a:gd name="T28" fmla="*/ 86 w 89"/>
                <a:gd name="T29" fmla="*/ 61 h 119"/>
                <a:gd name="T30" fmla="*/ 79 w 89"/>
                <a:gd name="T31" fmla="*/ 74 h 119"/>
                <a:gd name="T32" fmla="*/ 67 w 89"/>
                <a:gd name="T33" fmla="*/ 83 h 119"/>
                <a:gd name="T34" fmla="*/ 53 w 89"/>
                <a:gd name="T35" fmla="*/ 87 h 119"/>
                <a:gd name="T36" fmla="*/ 44 w 89"/>
                <a:gd name="T37" fmla="*/ 65 h 119"/>
                <a:gd name="T38" fmla="*/ 52 w 89"/>
                <a:gd name="T39" fmla="*/ 63 h 119"/>
                <a:gd name="T40" fmla="*/ 58 w 89"/>
                <a:gd name="T41" fmla="*/ 59 h 119"/>
                <a:gd name="T42" fmla="*/ 62 w 89"/>
                <a:gd name="T43" fmla="*/ 52 h 119"/>
                <a:gd name="T44" fmla="*/ 63 w 89"/>
                <a:gd name="T45" fmla="*/ 43 h 119"/>
                <a:gd name="T46" fmla="*/ 62 w 89"/>
                <a:gd name="T47" fmla="*/ 35 h 119"/>
                <a:gd name="T48" fmla="*/ 57 w 89"/>
                <a:gd name="T49" fmla="*/ 28 h 119"/>
                <a:gd name="T50" fmla="*/ 51 w 89"/>
                <a:gd name="T51" fmla="*/ 23 h 119"/>
                <a:gd name="T52" fmla="*/ 43 w 89"/>
                <a:gd name="T53" fmla="*/ 22 h 119"/>
                <a:gd name="T54" fmla="*/ 33 w 89"/>
                <a:gd name="T55" fmla="*/ 25 h 119"/>
                <a:gd name="T56" fmla="*/ 26 w 89"/>
                <a:gd name="T57" fmla="*/ 33 h 119"/>
                <a:gd name="T58" fmla="*/ 26 w 89"/>
                <a:gd name="T59" fmla="*/ 50 h 119"/>
                <a:gd name="T60" fmla="*/ 33 w 89"/>
                <a:gd name="T61" fmla="*/ 61 h 119"/>
                <a:gd name="T62" fmla="*/ 44 w 89"/>
                <a:gd name="T63" fmla="*/ 6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" h="119">
                  <a:moveTo>
                    <a:pt x="53" y="87"/>
                  </a:moveTo>
                  <a:cubicBezTo>
                    <a:pt x="47" y="87"/>
                    <a:pt x="41" y="85"/>
                    <a:pt x="36" y="83"/>
                  </a:cubicBezTo>
                  <a:cubicBezTo>
                    <a:pt x="32" y="80"/>
                    <a:pt x="28" y="76"/>
                    <a:pt x="26" y="72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5" y="10"/>
                    <a:pt x="29" y="7"/>
                    <a:pt x="34" y="4"/>
                  </a:cubicBezTo>
                  <a:cubicBezTo>
                    <a:pt x="38" y="1"/>
                    <a:pt x="44" y="0"/>
                    <a:pt x="50" y="0"/>
                  </a:cubicBezTo>
                  <a:cubicBezTo>
                    <a:pt x="56" y="0"/>
                    <a:pt x="61" y="1"/>
                    <a:pt x="66" y="3"/>
                  </a:cubicBezTo>
                  <a:cubicBezTo>
                    <a:pt x="70" y="6"/>
                    <a:pt x="75" y="9"/>
                    <a:pt x="78" y="13"/>
                  </a:cubicBezTo>
                  <a:cubicBezTo>
                    <a:pt x="81" y="16"/>
                    <a:pt x="84" y="21"/>
                    <a:pt x="86" y="26"/>
                  </a:cubicBezTo>
                  <a:cubicBezTo>
                    <a:pt x="88" y="31"/>
                    <a:pt x="89" y="37"/>
                    <a:pt x="89" y="43"/>
                  </a:cubicBezTo>
                  <a:cubicBezTo>
                    <a:pt x="89" y="49"/>
                    <a:pt x="88" y="55"/>
                    <a:pt x="86" y="61"/>
                  </a:cubicBezTo>
                  <a:cubicBezTo>
                    <a:pt x="84" y="66"/>
                    <a:pt x="82" y="70"/>
                    <a:pt x="79" y="74"/>
                  </a:cubicBezTo>
                  <a:cubicBezTo>
                    <a:pt x="76" y="78"/>
                    <a:pt x="72" y="81"/>
                    <a:pt x="67" y="83"/>
                  </a:cubicBezTo>
                  <a:cubicBezTo>
                    <a:pt x="63" y="86"/>
                    <a:pt x="58" y="87"/>
                    <a:pt x="53" y="87"/>
                  </a:cubicBezTo>
                  <a:close/>
                  <a:moveTo>
                    <a:pt x="44" y="65"/>
                  </a:moveTo>
                  <a:cubicBezTo>
                    <a:pt x="47" y="65"/>
                    <a:pt x="50" y="65"/>
                    <a:pt x="52" y="63"/>
                  </a:cubicBezTo>
                  <a:cubicBezTo>
                    <a:pt x="54" y="62"/>
                    <a:pt x="56" y="61"/>
                    <a:pt x="58" y="59"/>
                  </a:cubicBezTo>
                  <a:cubicBezTo>
                    <a:pt x="60" y="57"/>
                    <a:pt x="61" y="54"/>
                    <a:pt x="62" y="52"/>
                  </a:cubicBezTo>
                  <a:cubicBezTo>
                    <a:pt x="63" y="49"/>
                    <a:pt x="63" y="46"/>
                    <a:pt x="63" y="43"/>
                  </a:cubicBezTo>
                  <a:cubicBezTo>
                    <a:pt x="63" y="40"/>
                    <a:pt x="63" y="37"/>
                    <a:pt x="62" y="35"/>
                  </a:cubicBezTo>
                  <a:cubicBezTo>
                    <a:pt x="61" y="32"/>
                    <a:pt x="59" y="30"/>
                    <a:pt x="57" y="28"/>
                  </a:cubicBezTo>
                  <a:cubicBezTo>
                    <a:pt x="56" y="26"/>
                    <a:pt x="54" y="24"/>
                    <a:pt x="51" y="23"/>
                  </a:cubicBezTo>
                  <a:cubicBezTo>
                    <a:pt x="49" y="22"/>
                    <a:pt x="46" y="22"/>
                    <a:pt x="43" y="22"/>
                  </a:cubicBezTo>
                  <a:cubicBezTo>
                    <a:pt x="40" y="22"/>
                    <a:pt x="36" y="23"/>
                    <a:pt x="33" y="25"/>
                  </a:cubicBezTo>
                  <a:cubicBezTo>
                    <a:pt x="30" y="27"/>
                    <a:pt x="27" y="30"/>
                    <a:pt x="26" y="3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7" y="55"/>
                    <a:pt x="30" y="58"/>
                    <a:pt x="33" y="61"/>
                  </a:cubicBezTo>
                  <a:cubicBezTo>
                    <a:pt x="37" y="64"/>
                    <a:pt x="40" y="65"/>
                    <a:pt x="44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75"/>
            <p:cNvSpPr/>
            <p:nvPr/>
          </p:nvSpPr>
          <p:spPr bwMode="auto">
            <a:xfrm>
              <a:off x="11950871" y="61914"/>
              <a:ext cx="225425" cy="420688"/>
            </a:xfrm>
            <a:custGeom>
              <a:avLst/>
              <a:gdLst>
                <a:gd name="T0" fmla="*/ 60 w 60"/>
                <a:gd name="T1" fmla="*/ 106 h 112"/>
                <a:gd name="T2" fmla="*/ 48 w 60"/>
                <a:gd name="T3" fmla="*/ 110 h 112"/>
                <a:gd name="T4" fmla="*/ 34 w 60"/>
                <a:gd name="T5" fmla="*/ 112 h 112"/>
                <a:gd name="T6" fmla="*/ 25 w 60"/>
                <a:gd name="T7" fmla="*/ 111 h 112"/>
                <a:gd name="T8" fmla="*/ 18 w 60"/>
                <a:gd name="T9" fmla="*/ 107 h 112"/>
                <a:gd name="T10" fmla="*/ 13 w 60"/>
                <a:gd name="T11" fmla="*/ 100 h 112"/>
                <a:gd name="T12" fmla="*/ 11 w 60"/>
                <a:gd name="T13" fmla="*/ 89 h 112"/>
                <a:gd name="T14" fmla="*/ 11 w 60"/>
                <a:gd name="T15" fmla="*/ 46 h 112"/>
                <a:gd name="T16" fmla="*/ 0 w 60"/>
                <a:gd name="T17" fmla="*/ 46 h 112"/>
                <a:gd name="T18" fmla="*/ 0 w 60"/>
                <a:gd name="T19" fmla="*/ 27 h 112"/>
                <a:gd name="T20" fmla="*/ 11 w 60"/>
                <a:gd name="T21" fmla="*/ 27 h 112"/>
                <a:gd name="T22" fmla="*/ 11 w 60"/>
                <a:gd name="T23" fmla="*/ 0 h 112"/>
                <a:gd name="T24" fmla="*/ 36 w 60"/>
                <a:gd name="T25" fmla="*/ 0 h 112"/>
                <a:gd name="T26" fmla="*/ 36 w 60"/>
                <a:gd name="T27" fmla="*/ 27 h 112"/>
                <a:gd name="T28" fmla="*/ 53 w 60"/>
                <a:gd name="T29" fmla="*/ 27 h 112"/>
                <a:gd name="T30" fmla="*/ 53 w 60"/>
                <a:gd name="T31" fmla="*/ 46 h 112"/>
                <a:gd name="T32" fmla="*/ 36 w 60"/>
                <a:gd name="T33" fmla="*/ 46 h 112"/>
                <a:gd name="T34" fmla="*/ 36 w 60"/>
                <a:gd name="T35" fmla="*/ 81 h 112"/>
                <a:gd name="T36" fmla="*/ 39 w 60"/>
                <a:gd name="T37" fmla="*/ 87 h 112"/>
                <a:gd name="T38" fmla="*/ 44 w 60"/>
                <a:gd name="T39" fmla="*/ 89 h 112"/>
                <a:gd name="T40" fmla="*/ 50 w 60"/>
                <a:gd name="T41" fmla="*/ 88 h 112"/>
                <a:gd name="T42" fmla="*/ 55 w 60"/>
                <a:gd name="T43" fmla="*/ 86 h 112"/>
                <a:gd name="T44" fmla="*/ 60 w 60"/>
                <a:gd name="T45" fmla="*/ 10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112">
                  <a:moveTo>
                    <a:pt x="60" y="106"/>
                  </a:moveTo>
                  <a:cubicBezTo>
                    <a:pt x="56" y="107"/>
                    <a:pt x="52" y="109"/>
                    <a:pt x="48" y="110"/>
                  </a:cubicBezTo>
                  <a:cubicBezTo>
                    <a:pt x="43" y="111"/>
                    <a:pt x="39" y="112"/>
                    <a:pt x="34" y="112"/>
                  </a:cubicBezTo>
                  <a:cubicBezTo>
                    <a:pt x="31" y="112"/>
                    <a:pt x="28" y="111"/>
                    <a:pt x="25" y="111"/>
                  </a:cubicBezTo>
                  <a:cubicBezTo>
                    <a:pt x="22" y="110"/>
                    <a:pt x="20" y="108"/>
                    <a:pt x="18" y="107"/>
                  </a:cubicBezTo>
                  <a:cubicBezTo>
                    <a:pt x="16" y="105"/>
                    <a:pt x="14" y="103"/>
                    <a:pt x="13" y="100"/>
                  </a:cubicBezTo>
                  <a:cubicBezTo>
                    <a:pt x="12" y="97"/>
                    <a:pt x="11" y="94"/>
                    <a:pt x="11" y="89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83"/>
                    <a:pt x="37" y="85"/>
                    <a:pt x="39" y="87"/>
                  </a:cubicBezTo>
                  <a:cubicBezTo>
                    <a:pt x="40" y="88"/>
                    <a:pt x="42" y="89"/>
                    <a:pt x="44" y="89"/>
                  </a:cubicBezTo>
                  <a:cubicBezTo>
                    <a:pt x="46" y="89"/>
                    <a:pt x="48" y="88"/>
                    <a:pt x="50" y="88"/>
                  </a:cubicBezTo>
                  <a:cubicBezTo>
                    <a:pt x="52" y="87"/>
                    <a:pt x="53" y="86"/>
                    <a:pt x="55" y="86"/>
                  </a:cubicBezTo>
                  <a:cubicBezTo>
                    <a:pt x="60" y="106"/>
                    <a:pt x="60" y="106"/>
                    <a:pt x="6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76"/>
            <p:cNvSpPr>
              <a:spLocks noEditPoints="1"/>
            </p:cNvSpPr>
            <p:nvPr/>
          </p:nvSpPr>
          <p:spPr bwMode="auto">
            <a:xfrm>
              <a:off x="12214396" y="39689"/>
              <a:ext cx="93663" cy="434975"/>
            </a:xfrm>
            <a:custGeom>
              <a:avLst/>
              <a:gdLst>
                <a:gd name="T0" fmla="*/ 0 w 59"/>
                <a:gd name="T1" fmla="*/ 274 h 274"/>
                <a:gd name="T2" fmla="*/ 0 w 59"/>
                <a:gd name="T3" fmla="*/ 78 h 274"/>
                <a:gd name="T4" fmla="*/ 59 w 59"/>
                <a:gd name="T5" fmla="*/ 78 h 274"/>
                <a:gd name="T6" fmla="*/ 59 w 59"/>
                <a:gd name="T7" fmla="*/ 274 h 274"/>
                <a:gd name="T8" fmla="*/ 0 w 59"/>
                <a:gd name="T9" fmla="*/ 274 h 274"/>
                <a:gd name="T10" fmla="*/ 0 w 59"/>
                <a:gd name="T11" fmla="*/ 274 h 274"/>
                <a:gd name="T12" fmla="*/ 0 w 59"/>
                <a:gd name="T13" fmla="*/ 54 h 274"/>
                <a:gd name="T14" fmla="*/ 0 w 59"/>
                <a:gd name="T15" fmla="*/ 0 h 274"/>
                <a:gd name="T16" fmla="*/ 59 w 59"/>
                <a:gd name="T17" fmla="*/ 0 h 274"/>
                <a:gd name="T18" fmla="*/ 59 w 59"/>
                <a:gd name="T19" fmla="*/ 54 h 274"/>
                <a:gd name="T20" fmla="*/ 0 w 59"/>
                <a:gd name="T21" fmla="*/ 54 h 274"/>
                <a:gd name="T22" fmla="*/ 0 w 59"/>
                <a:gd name="T23" fmla="*/ 5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274">
                  <a:moveTo>
                    <a:pt x="0" y="274"/>
                  </a:moveTo>
                  <a:lnTo>
                    <a:pt x="0" y="78"/>
                  </a:lnTo>
                  <a:lnTo>
                    <a:pt x="59" y="78"/>
                  </a:lnTo>
                  <a:lnTo>
                    <a:pt x="59" y="274"/>
                  </a:lnTo>
                  <a:lnTo>
                    <a:pt x="0" y="274"/>
                  </a:lnTo>
                  <a:lnTo>
                    <a:pt x="0" y="274"/>
                  </a:lnTo>
                  <a:close/>
                  <a:moveTo>
                    <a:pt x="0" y="54"/>
                  </a:moveTo>
                  <a:lnTo>
                    <a:pt x="0" y="0"/>
                  </a:lnTo>
                  <a:lnTo>
                    <a:pt x="59" y="0"/>
                  </a:lnTo>
                  <a:lnTo>
                    <a:pt x="59" y="54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77"/>
            <p:cNvSpPr>
              <a:spLocks noEditPoints="1"/>
            </p:cNvSpPr>
            <p:nvPr/>
          </p:nvSpPr>
          <p:spPr bwMode="auto">
            <a:xfrm>
              <a:off x="12355684" y="155576"/>
              <a:ext cx="334963" cy="327025"/>
            </a:xfrm>
            <a:custGeom>
              <a:avLst/>
              <a:gdLst>
                <a:gd name="T0" fmla="*/ 44 w 89"/>
                <a:gd name="T1" fmla="*/ 87 h 87"/>
                <a:gd name="T2" fmla="*/ 25 w 89"/>
                <a:gd name="T3" fmla="*/ 83 h 87"/>
                <a:gd name="T4" fmla="*/ 11 w 89"/>
                <a:gd name="T5" fmla="*/ 74 h 87"/>
                <a:gd name="T6" fmla="*/ 3 w 89"/>
                <a:gd name="T7" fmla="*/ 60 h 87"/>
                <a:gd name="T8" fmla="*/ 0 w 89"/>
                <a:gd name="T9" fmla="*/ 43 h 87"/>
                <a:gd name="T10" fmla="*/ 3 w 89"/>
                <a:gd name="T11" fmla="*/ 27 h 87"/>
                <a:gd name="T12" fmla="*/ 11 w 89"/>
                <a:gd name="T13" fmla="*/ 13 h 87"/>
                <a:gd name="T14" fmla="*/ 25 w 89"/>
                <a:gd name="T15" fmla="*/ 4 h 87"/>
                <a:gd name="T16" fmla="*/ 44 w 89"/>
                <a:gd name="T17" fmla="*/ 0 h 87"/>
                <a:gd name="T18" fmla="*/ 63 w 89"/>
                <a:gd name="T19" fmla="*/ 4 h 87"/>
                <a:gd name="T20" fmla="*/ 77 w 89"/>
                <a:gd name="T21" fmla="*/ 13 h 87"/>
                <a:gd name="T22" fmla="*/ 86 w 89"/>
                <a:gd name="T23" fmla="*/ 27 h 87"/>
                <a:gd name="T24" fmla="*/ 89 w 89"/>
                <a:gd name="T25" fmla="*/ 43 h 87"/>
                <a:gd name="T26" fmla="*/ 86 w 89"/>
                <a:gd name="T27" fmla="*/ 60 h 87"/>
                <a:gd name="T28" fmla="*/ 78 w 89"/>
                <a:gd name="T29" fmla="*/ 74 h 87"/>
                <a:gd name="T30" fmla="*/ 63 w 89"/>
                <a:gd name="T31" fmla="*/ 83 h 87"/>
                <a:gd name="T32" fmla="*/ 44 w 89"/>
                <a:gd name="T33" fmla="*/ 87 h 87"/>
                <a:gd name="T34" fmla="*/ 26 w 89"/>
                <a:gd name="T35" fmla="*/ 43 h 87"/>
                <a:gd name="T36" fmla="*/ 31 w 89"/>
                <a:gd name="T37" fmla="*/ 59 h 87"/>
                <a:gd name="T38" fmla="*/ 44 w 89"/>
                <a:gd name="T39" fmla="*/ 65 h 87"/>
                <a:gd name="T40" fmla="*/ 52 w 89"/>
                <a:gd name="T41" fmla="*/ 64 h 87"/>
                <a:gd name="T42" fmla="*/ 58 w 89"/>
                <a:gd name="T43" fmla="*/ 59 h 87"/>
                <a:gd name="T44" fmla="*/ 61 w 89"/>
                <a:gd name="T45" fmla="*/ 52 h 87"/>
                <a:gd name="T46" fmla="*/ 63 w 89"/>
                <a:gd name="T47" fmla="*/ 43 h 87"/>
                <a:gd name="T48" fmla="*/ 58 w 89"/>
                <a:gd name="T49" fmla="*/ 28 h 87"/>
                <a:gd name="T50" fmla="*/ 44 w 89"/>
                <a:gd name="T51" fmla="*/ 22 h 87"/>
                <a:gd name="T52" fmla="*/ 37 w 89"/>
                <a:gd name="T53" fmla="*/ 23 h 87"/>
                <a:gd name="T54" fmla="*/ 31 w 89"/>
                <a:gd name="T55" fmla="*/ 28 h 87"/>
                <a:gd name="T56" fmla="*/ 27 w 89"/>
                <a:gd name="T57" fmla="*/ 35 h 87"/>
                <a:gd name="T58" fmla="*/ 26 w 89"/>
                <a:gd name="T59" fmla="*/ 4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87">
                  <a:moveTo>
                    <a:pt x="44" y="87"/>
                  </a:moveTo>
                  <a:cubicBezTo>
                    <a:pt x="37" y="87"/>
                    <a:pt x="31" y="86"/>
                    <a:pt x="25" y="83"/>
                  </a:cubicBezTo>
                  <a:cubicBezTo>
                    <a:pt x="20" y="81"/>
                    <a:pt x="15" y="78"/>
                    <a:pt x="11" y="74"/>
                  </a:cubicBezTo>
                  <a:cubicBezTo>
                    <a:pt x="8" y="70"/>
                    <a:pt x="5" y="65"/>
                    <a:pt x="3" y="60"/>
                  </a:cubicBezTo>
                  <a:cubicBezTo>
                    <a:pt x="1" y="55"/>
                    <a:pt x="0" y="49"/>
                    <a:pt x="0" y="43"/>
                  </a:cubicBezTo>
                  <a:cubicBezTo>
                    <a:pt x="0" y="38"/>
                    <a:pt x="1" y="32"/>
                    <a:pt x="3" y="27"/>
                  </a:cubicBezTo>
                  <a:cubicBezTo>
                    <a:pt x="5" y="22"/>
                    <a:pt x="8" y="17"/>
                    <a:pt x="11" y="13"/>
                  </a:cubicBezTo>
                  <a:cubicBezTo>
                    <a:pt x="15" y="9"/>
                    <a:pt x="20" y="6"/>
                    <a:pt x="25" y="4"/>
                  </a:cubicBezTo>
                  <a:cubicBezTo>
                    <a:pt x="31" y="1"/>
                    <a:pt x="37" y="0"/>
                    <a:pt x="44" y="0"/>
                  </a:cubicBezTo>
                  <a:cubicBezTo>
                    <a:pt x="52" y="0"/>
                    <a:pt x="58" y="1"/>
                    <a:pt x="63" y="4"/>
                  </a:cubicBezTo>
                  <a:cubicBezTo>
                    <a:pt x="69" y="6"/>
                    <a:pt x="74" y="9"/>
                    <a:pt x="77" y="13"/>
                  </a:cubicBezTo>
                  <a:cubicBezTo>
                    <a:pt x="81" y="17"/>
                    <a:pt x="84" y="22"/>
                    <a:pt x="86" y="27"/>
                  </a:cubicBezTo>
                  <a:cubicBezTo>
                    <a:pt x="88" y="32"/>
                    <a:pt x="89" y="38"/>
                    <a:pt x="89" y="43"/>
                  </a:cubicBezTo>
                  <a:cubicBezTo>
                    <a:pt x="89" y="49"/>
                    <a:pt x="88" y="55"/>
                    <a:pt x="86" y="60"/>
                  </a:cubicBezTo>
                  <a:cubicBezTo>
                    <a:pt x="84" y="65"/>
                    <a:pt x="81" y="70"/>
                    <a:pt x="78" y="74"/>
                  </a:cubicBezTo>
                  <a:cubicBezTo>
                    <a:pt x="74" y="78"/>
                    <a:pt x="69" y="81"/>
                    <a:pt x="63" y="83"/>
                  </a:cubicBezTo>
                  <a:cubicBezTo>
                    <a:pt x="58" y="86"/>
                    <a:pt x="52" y="87"/>
                    <a:pt x="44" y="87"/>
                  </a:cubicBezTo>
                  <a:close/>
                  <a:moveTo>
                    <a:pt x="26" y="43"/>
                  </a:moveTo>
                  <a:cubicBezTo>
                    <a:pt x="26" y="50"/>
                    <a:pt x="28" y="55"/>
                    <a:pt x="31" y="59"/>
                  </a:cubicBezTo>
                  <a:cubicBezTo>
                    <a:pt x="35" y="63"/>
                    <a:pt x="39" y="65"/>
                    <a:pt x="44" y="65"/>
                  </a:cubicBezTo>
                  <a:cubicBezTo>
                    <a:pt x="47" y="65"/>
                    <a:pt x="50" y="65"/>
                    <a:pt x="52" y="64"/>
                  </a:cubicBezTo>
                  <a:cubicBezTo>
                    <a:pt x="54" y="63"/>
                    <a:pt x="56" y="61"/>
                    <a:pt x="58" y="59"/>
                  </a:cubicBezTo>
                  <a:cubicBezTo>
                    <a:pt x="59" y="57"/>
                    <a:pt x="61" y="55"/>
                    <a:pt x="61" y="52"/>
                  </a:cubicBezTo>
                  <a:cubicBezTo>
                    <a:pt x="62" y="50"/>
                    <a:pt x="63" y="47"/>
                    <a:pt x="63" y="43"/>
                  </a:cubicBezTo>
                  <a:cubicBezTo>
                    <a:pt x="63" y="37"/>
                    <a:pt x="61" y="32"/>
                    <a:pt x="58" y="28"/>
                  </a:cubicBezTo>
                  <a:cubicBezTo>
                    <a:pt x="54" y="24"/>
                    <a:pt x="50" y="22"/>
                    <a:pt x="44" y="22"/>
                  </a:cubicBezTo>
                  <a:cubicBezTo>
                    <a:pt x="42" y="22"/>
                    <a:pt x="39" y="22"/>
                    <a:pt x="37" y="23"/>
                  </a:cubicBezTo>
                  <a:cubicBezTo>
                    <a:pt x="35" y="24"/>
                    <a:pt x="33" y="26"/>
                    <a:pt x="31" y="28"/>
                  </a:cubicBezTo>
                  <a:cubicBezTo>
                    <a:pt x="30" y="30"/>
                    <a:pt x="28" y="32"/>
                    <a:pt x="27" y="35"/>
                  </a:cubicBezTo>
                  <a:cubicBezTo>
                    <a:pt x="26" y="37"/>
                    <a:pt x="26" y="40"/>
                    <a:pt x="26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78"/>
            <p:cNvSpPr/>
            <p:nvPr/>
          </p:nvSpPr>
          <p:spPr bwMode="auto">
            <a:xfrm>
              <a:off x="12738271" y="155576"/>
              <a:ext cx="300038" cy="319088"/>
            </a:xfrm>
            <a:custGeom>
              <a:avLst/>
              <a:gdLst>
                <a:gd name="T0" fmla="*/ 80 w 80"/>
                <a:gd name="T1" fmla="*/ 85 h 85"/>
                <a:gd name="T2" fmla="*/ 55 w 80"/>
                <a:gd name="T3" fmla="*/ 85 h 85"/>
                <a:gd name="T4" fmla="*/ 55 w 80"/>
                <a:gd name="T5" fmla="*/ 38 h 85"/>
                <a:gd name="T6" fmla="*/ 52 w 80"/>
                <a:gd name="T7" fmla="*/ 26 h 85"/>
                <a:gd name="T8" fmla="*/ 43 w 80"/>
                <a:gd name="T9" fmla="*/ 22 h 85"/>
                <a:gd name="T10" fmla="*/ 38 w 80"/>
                <a:gd name="T11" fmla="*/ 24 h 85"/>
                <a:gd name="T12" fmla="*/ 33 w 80"/>
                <a:gd name="T13" fmla="*/ 27 h 85"/>
                <a:gd name="T14" fmla="*/ 28 w 80"/>
                <a:gd name="T15" fmla="*/ 31 h 85"/>
                <a:gd name="T16" fmla="*/ 25 w 80"/>
                <a:gd name="T17" fmla="*/ 37 h 85"/>
                <a:gd name="T18" fmla="*/ 25 w 80"/>
                <a:gd name="T19" fmla="*/ 85 h 85"/>
                <a:gd name="T20" fmla="*/ 0 w 80"/>
                <a:gd name="T21" fmla="*/ 85 h 85"/>
                <a:gd name="T22" fmla="*/ 0 w 80"/>
                <a:gd name="T23" fmla="*/ 2 h 85"/>
                <a:gd name="T24" fmla="*/ 23 w 80"/>
                <a:gd name="T25" fmla="*/ 2 h 85"/>
                <a:gd name="T26" fmla="*/ 23 w 80"/>
                <a:gd name="T27" fmla="*/ 16 h 85"/>
                <a:gd name="T28" fmla="*/ 36 w 80"/>
                <a:gd name="T29" fmla="*/ 4 h 85"/>
                <a:gd name="T30" fmla="*/ 55 w 80"/>
                <a:gd name="T31" fmla="*/ 0 h 85"/>
                <a:gd name="T32" fmla="*/ 68 w 80"/>
                <a:gd name="T33" fmla="*/ 3 h 85"/>
                <a:gd name="T34" fmla="*/ 76 w 80"/>
                <a:gd name="T35" fmla="*/ 11 h 85"/>
                <a:gd name="T36" fmla="*/ 79 w 80"/>
                <a:gd name="T37" fmla="*/ 21 h 85"/>
                <a:gd name="T38" fmla="*/ 80 w 80"/>
                <a:gd name="T39" fmla="*/ 32 h 85"/>
                <a:gd name="T40" fmla="*/ 80 w 80"/>
                <a:gd name="T4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5">
                  <a:moveTo>
                    <a:pt x="80" y="85"/>
                  </a:moveTo>
                  <a:cubicBezTo>
                    <a:pt x="55" y="85"/>
                    <a:pt x="55" y="85"/>
                    <a:pt x="55" y="85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3"/>
                    <a:pt x="54" y="29"/>
                    <a:pt x="52" y="26"/>
                  </a:cubicBezTo>
                  <a:cubicBezTo>
                    <a:pt x="50" y="24"/>
                    <a:pt x="47" y="22"/>
                    <a:pt x="43" y="22"/>
                  </a:cubicBezTo>
                  <a:cubicBezTo>
                    <a:pt x="42" y="22"/>
                    <a:pt x="40" y="23"/>
                    <a:pt x="38" y="24"/>
                  </a:cubicBezTo>
                  <a:cubicBezTo>
                    <a:pt x="36" y="24"/>
                    <a:pt x="35" y="25"/>
                    <a:pt x="33" y="27"/>
                  </a:cubicBezTo>
                  <a:cubicBezTo>
                    <a:pt x="31" y="28"/>
                    <a:pt x="30" y="30"/>
                    <a:pt x="28" y="31"/>
                  </a:cubicBezTo>
                  <a:cubicBezTo>
                    <a:pt x="27" y="33"/>
                    <a:pt x="26" y="35"/>
                    <a:pt x="25" y="3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6" y="11"/>
                    <a:pt x="30" y="7"/>
                    <a:pt x="36" y="4"/>
                  </a:cubicBezTo>
                  <a:cubicBezTo>
                    <a:pt x="41" y="1"/>
                    <a:pt x="48" y="0"/>
                    <a:pt x="55" y="0"/>
                  </a:cubicBezTo>
                  <a:cubicBezTo>
                    <a:pt x="60" y="0"/>
                    <a:pt x="65" y="1"/>
                    <a:pt x="68" y="3"/>
                  </a:cubicBezTo>
                  <a:cubicBezTo>
                    <a:pt x="71" y="5"/>
                    <a:pt x="74" y="8"/>
                    <a:pt x="76" y="11"/>
                  </a:cubicBezTo>
                  <a:cubicBezTo>
                    <a:pt x="78" y="14"/>
                    <a:pt x="79" y="17"/>
                    <a:pt x="79" y="21"/>
                  </a:cubicBezTo>
                  <a:cubicBezTo>
                    <a:pt x="80" y="25"/>
                    <a:pt x="80" y="28"/>
                    <a:pt x="80" y="32"/>
                  </a:cubicBezTo>
                  <a:cubicBezTo>
                    <a:pt x="80" y="85"/>
                    <a:pt x="80" y="85"/>
                    <a:pt x="80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79"/>
            <p:cNvSpPr>
              <a:spLocks noEditPoints="1"/>
            </p:cNvSpPr>
            <p:nvPr/>
          </p:nvSpPr>
          <p:spPr bwMode="auto">
            <a:xfrm>
              <a:off x="13249446" y="50801"/>
              <a:ext cx="352425" cy="423863"/>
            </a:xfrm>
            <a:custGeom>
              <a:avLst/>
              <a:gdLst>
                <a:gd name="T0" fmla="*/ 94 w 94"/>
                <a:gd name="T1" fmla="*/ 84 h 113"/>
                <a:gd name="T2" fmla="*/ 91 w 94"/>
                <a:gd name="T3" fmla="*/ 97 h 113"/>
                <a:gd name="T4" fmla="*/ 82 w 94"/>
                <a:gd name="T5" fmla="*/ 106 h 113"/>
                <a:gd name="T6" fmla="*/ 70 w 94"/>
                <a:gd name="T7" fmla="*/ 111 h 113"/>
                <a:gd name="T8" fmla="*/ 55 w 94"/>
                <a:gd name="T9" fmla="*/ 113 h 113"/>
                <a:gd name="T10" fmla="*/ 0 w 94"/>
                <a:gd name="T11" fmla="*/ 113 h 113"/>
                <a:gd name="T12" fmla="*/ 0 w 94"/>
                <a:gd name="T13" fmla="*/ 0 h 113"/>
                <a:gd name="T14" fmla="*/ 63 w 94"/>
                <a:gd name="T15" fmla="*/ 0 h 113"/>
                <a:gd name="T16" fmla="*/ 74 w 94"/>
                <a:gd name="T17" fmla="*/ 3 h 113"/>
                <a:gd name="T18" fmla="*/ 82 w 94"/>
                <a:gd name="T19" fmla="*/ 9 h 113"/>
                <a:gd name="T20" fmla="*/ 87 w 94"/>
                <a:gd name="T21" fmla="*/ 19 h 113"/>
                <a:gd name="T22" fmla="*/ 89 w 94"/>
                <a:gd name="T23" fmla="*/ 29 h 113"/>
                <a:gd name="T24" fmla="*/ 85 w 94"/>
                <a:gd name="T25" fmla="*/ 44 h 113"/>
                <a:gd name="T26" fmla="*/ 73 w 94"/>
                <a:gd name="T27" fmla="*/ 55 h 113"/>
                <a:gd name="T28" fmla="*/ 88 w 94"/>
                <a:gd name="T29" fmla="*/ 65 h 113"/>
                <a:gd name="T30" fmla="*/ 94 w 94"/>
                <a:gd name="T31" fmla="*/ 84 h 113"/>
                <a:gd name="T32" fmla="*/ 67 w 94"/>
                <a:gd name="T33" fmla="*/ 79 h 113"/>
                <a:gd name="T34" fmla="*/ 64 w 94"/>
                <a:gd name="T35" fmla="*/ 70 h 113"/>
                <a:gd name="T36" fmla="*/ 56 w 94"/>
                <a:gd name="T37" fmla="*/ 66 h 113"/>
                <a:gd name="T38" fmla="*/ 26 w 94"/>
                <a:gd name="T39" fmla="*/ 66 h 113"/>
                <a:gd name="T40" fmla="*/ 26 w 94"/>
                <a:gd name="T41" fmla="*/ 91 h 113"/>
                <a:gd name="T42" fmla="*/ 55 w 94"/>
                <a:gd name="T43" fmla="*/ 91 h 113"/>
                <a:gd name="T44" fmla="*/ 64 w 94"/>
                <a:gd name="T45" fmla="*/ 88 h 113"/>
                <a:gd name="T46" fmla="*/ 67 w 94"/>
                <a:gd name="T47" fmla="*/ 79 h 113"/>
                <a:gd name="T48" fmla="*/ 26 w 94"/>
                <a:gd name="T49" fmla="*/ 22 h 113"/>
                <a:gd name="T50" fmla="*/ 26 w 94"/>
                <a:gd name="T51" fmla="*/ 46 h 113"/>
                <a:gd name="T52" fmla="*/ 52 w 94"/>
                <a:gd name="T53" fmla="*/ 46 h 113"/>
                <a:gd name="T54" fmla="*/ 60 w 94"/>
                <a:gd name="T55" fmla="*/ 43 h 113"/>
                <a:gd name="T56" fmla="*/ 63 w 94"/>
                <a:gd name="T57" fmla="*/ 34 h 113"/>
                <a:gd name="T58" fmla="*/ 60 w 94"/>
                <a:gd name="T59" fmla="*/ 26 h 113"/>
                <a:gd name="T60" fmla="*/ 53 w 94"/>
                <a:gd name="T61" fmla="*/ 22 h 113"/>
                <a:gd name="T62" fmla="*/ 26 w 94"/>
                <a:gd name="T63" fmla="*/ 2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4" h="113">
                  <a:moveTo>
                    <a:pt x="94" y="84"/>
                  </a:moveTo>
                  <a:cubicBezTo>
                    <a:pt x="94" y="89"/>
                    <a:pt x="93" y="93"/>
                    <a:pt x="91" y="97"/>
                  </a:cubicBezTo>
                  <a:cubicBezTo>
                    <a:pt x="89" y="101"/>
                    <a:pt x="86" y="104"/>
                    <a:pt x="82" y="106"/>
                  </a:cubicBezTo>
                  <a:cubicBezTo>
                    <a:pt x="79" y="108"/>
                    <a:pt x="75" y="110"/>
                    <a:pt x="70" y="111"/>
                  </a:cubicBezTo>
                  <a:cubicBezTo>
                    <a:pt x="65" y="113"/>
                    <a:pt x="60" y="113"/>
                    <a:pt x="55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1" y="1"/>
                    <a:pt x="74" y="3"/>
                  </a:cubicBezTo>
                  <a:cubicBezTo>
                    <a:pt x="77" y="4"/>
                    <a:pt x="80" y="7"/>
                    <a:pt x="82" y="9"/>
                  </a:cubicBezTo>
                  <a:cubicBezTo>
                    <a:pt x="84" y="12"/>
                    <a:pt x="86" y="15"/>
                    <a:pt x="87" y="19"/>
                  </a:cubicBezTo>
                  <a:cubicBezTo>
                    <a:pt x="88" y="22"/>
                    <a:pt x="89" y="26"/>
                    <a:pt x="89" y="29"/>
                  </a:cubicBezTo>
                  <a:cubicBezTo>
                    <a:pt x="89" y="35"/>
                    <a:pt x="87" y="40"/>
                    <a:pt x="85" y="44"/>
                  </a:cubicBezTo>
                  <a:cubicBezTo>
                    <a:pt x="82" y="49"/>
                    <a:pt x="78" y="53"/>
                    <a:pt x="73" y="55"/>
                  </a:cubicBezTo>
                  <a:cubicBezTo>
                    <a:pt x="79" y="57"/>
                    <a:pt x="84" y="61"/>
                    <a:pt x="88" y="65"/>
                  </a:cubicBezTo>
                  <a:cubicBezTo>
                    <a:pt x="92" y="70"/>
                    <a:pt x="94" y="77"/>
                    <a:pt x="94" y="84"/>
                  </a:cubicBezTo>
                  <a:close/>
                  <a:moveTo>
                    <a:pt x="67" y="79"/>
                  </a:moveTo>
                  <a:cubicBezTo>
                    <a:pt x="67" y="75"/>
                    <a:pt x="66" y="72"/>
                    <a:pt x="64" y="70"/>
                  </a:cubicBezTo>
                  <a:cubicBezTo>
                    <a:pt x="62" y="68"/>
                    <a:pt x="59" y="66"/>
                    <a:pt x="56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9" y="91"/>
                    <a:pt x="61" y="90"/>
                    <a:pt x="64" y="88"/>
                  </a:cubicBezTo>
                  <a:cubicBezTo>
                    <a:pt x="66" y="85"/>
                    <a:pt x="67" y="83"/>
                    <a:pt x="67" y="79"/>
                  </a:cubicBezTo>
                  <a:close/>
                  <a:moveTo>
                    <a:pt x="26" y="22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5" y="46"/>
                    <a:pt x="57" y="45"/>
                    <a:pt x="60" y="43"/>
                  </a:cubicBezTo>
                  <a:cubicBezTo>
                    <a:pt x="62" y="41"/>
                    <a:pt x="63" y="38"/>
                    <a:pt x="63" y="34"/>
                  </a:cubicBezTo>
                  <a:cubicBezTo>
                    <a:pt x="63" y="30"/>
                    <a:pt x="62" y="28"/>
                    <a:pt x="60" y="26"/>
                  </a:cubicBezTo>
                  <a:cubicBezTo>
                    <a:pt x="58" y="23"/>
                    <a:pt x="56" y="22"/>
                    <a:pt x="53" y="22"/>
                  </a:cubicBezTo>
                  <a:cubicBezTo>
                    <a:pt x="26" y="22"/>
                    <a:pt x="26" y="22"/>
                    <a:pt x="26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5" name="圆角矩形 54"/>
          <p:cNvSpPr/>
          <p:nvPr/>
        </p:nvSpPr>
        <p:spPr>
          <a:xfrm>
            <a:off x="7103534" y="552202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关键技术</a:t>
            </a:r>
          </a:p>
        </p:txBody>
      </p:sp>
      <p:sp>
        <p:nvSpPr>
          <p:cNvPr id="56" name="圆角矩形 55"/>
          <p:cNvSpPr/>
          <p:nvPr/>
        </p:nvSpPr>
        <p:spPr>
          <a:xfrm>
            <a:off x="8434437" y="5588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rgbClr val="1D50A2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57" name="圆角矩形 56"/>
          <p:cNvSpPr/>
          <p:nvPr/>
        </p:nvSpPr>
        <p:spPr>
          <a:xfrm>
            <a:off x="9689140" y="5588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市场调研</a:t>
            </a:r>
          </a:p>
        </p:txBody>
      </p:sp>
      <p:sp>
        <p:nvSpPr>
          <p:cNvPr id="58" name="圆角矩形 57"/>
          <p:cNvSpPr/>
          <p:nvPr/>
        </p:nvSpPr>
        <p:spPr>
          <a:xfrm>
            <a:off x="10943843" y="5588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案例分析</a:t>
            </a:r>
          </a:p>
        </p:txBody>
      </p:sp>
      <p:sp>
        <p:nvSpPr>
          <p:cNvPr id="59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60" name="文本框 59"/>
          <p:cNvSpPr txBox="1"/>
          <p:nvPr/>
        </p:nvSpPr>
        <p:spPr>
          <a:xfrm>
            <a:off x="746977" y="480577"/>
            <a:ext cx="28174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61" name="stats-on-laptop-screen_51875"/>
          <p:cNvSpPr>
            <a:spLocks noChangeAspect="1"/>
          </p:cNvSpPr>
          <p:nvPr/>
        </p:nvSpPr>
        <p:spPr bwMode="auto">
          <a:xfrm>
            <a:off x="759400" y="2512059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62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1249759" y="2734068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63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1223950" y="2384758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64" name="stats-on-laptop-screen_51875"/>
          <p:cNvSpPr>
            <a:spLocks noChangeAspect="1"/>
          </p:cNvSpPr>
          <p:nvPr/>
        </p:nvSpPr>
        <p:spPr bwMode="auto">
          <a:xfrm>
            <a:off x="665299" y="4453987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65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1155658" y="4675996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66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1129849" y="4326686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67" name="stats-on-laptop-screen_51875"/>
          <p:cNvSpPr>
            <a:spLocks noChangeAspect="1"/>
          </p:cNvSpPr>
          <p:nvPr/>
        </p:nvSpPr>
        <p:spPr bwMode="auto">
          <a:xfrm>
            <a:off x="8938413" y="1723959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68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9428772" y="1945968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69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9402963" y="1596658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70" name="stats-on-laptop-screen_51875"/>
          <p:cNvSpPr>
            <a:spLocks noChangeAspect="1"/>
          </p:cNvSpPr>
          <p:nvPr/>
        </p:nvSpPr>
        <p:spPr bwMode="auto">
          <a:xfrm>
            <a:off x="8844312" y="3665887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71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9334671" y="3887896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72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9308862" y="3538586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73" name="play-right-arrow-in-a-square-button_37023"/>
          <p:cNvSpPr>
            <a:spLocks noChangeAspect="1"/>
          </p:cNvSpPr>
          <p:nvPr/>
        </p:nvSpPr>
        <p:spPr bwMode="auto">
          <a:xfrm>
            <a:off x="11548179" y="6434821"/>
            <a:ext cx="291156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74" name="play-right-arrow-in-a-square-button_37023"/>
          <p:cNvSpPr>
            <a:spLocks noChangeAspect="1"/>
          </p:cNvSpPr>
          <p:nvPr/>
        </p:nvSpPr>
        <p:spPr bwMode="auto">
          <a:xfrm flipH="1">
            <a:off x="315779" y="6434820"/>
            <a:ext cx="270933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52749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1026180" y="523691"/>
            <a:ext cx="1974545" cy="1975669"/>
          </a:xfrm>
          <a:prstGeom prst="ellipse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0" tIns="45699" rIns="91400" bIns="45699"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TextBox 59"/>
          <p:cNvSpPr txBox="1">
            <a:spLocks noChangeArrowheads="1"/>
          </p:cNvSpPr>
          <p:nvPr/>
        </p:nvSpPr>
        <p:spPr bwMode="auto">
          <a:xfrm>
            <a:off x="616889" y="824973"/>
            <a:ext cx="2846014" cy="1004976"/>
          </a:xfrm>
          <a:prstGeom prst="rect">
            <a:avLst/>
          </a:prstGeom>
          <a:noFill/>
          <a:ln>
            <a:noFill/>
          </a:ln>
        </p:spPr>
        <p:txBody>
          <a:bodyPr wrap="square" lIns="91400" tIns="45699" rIns="91400" bIns="4569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765">
              <a:lnSpc>
                <a:spcPct val="120000"/>
              </a:lnSpc>
              <a:defRPr/>
            </a:pPr>
            <a:r>
              <a:rPr lang="zh-CN" altLang="en-US" sz="5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endParaRPr lang="en-US" altLang="zh-CN" sz="5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0" y="3752032"/>
            <a:ext cx="12233163" cy="1271902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-1" fmla="*/ 0 w 12721389"/>
              <a:gd name="connsiteY0-2" fmla="*/ 532365 h 1078137"/>
              <a:gd name="connsiteX1-3" fmla="*/ 3593431 w 12721389"/>
              <a:gd name="connsiteY1-4" fmla="*/ 51102 h 1078137"/>
              <a:gd name="connsiteX2-5" fmla="*/ 7908758 w 12721389"/>
              <a:gd name="connsiteY2-6" fmla="*/ 1077797 h 1078137"/>
              <a:gd name="connsiteX3-7" fmla="*/ 11774905 w 12721389"/>
              <a:gd name="connsiteY3-8" fmla="*/ 163397 h 1078137"/>
              <a:gd name="connsiteX4-9" fmla="*/ 12721389 w 12721389"/>
              <a:gd name="connsiteY4-10" fmla="*/ 35060 h 1078137"/>
              <a:gd name="connsiteX0-11" fmla="*/ 0 w 12721389"/>
              <a:gd name="connsiteY0-12" fmla="*/ 503854 h 1049626"/>
              <a:gd name="connsiteX1-13" fmla="*/ 3593431 w 12721389"/>
              <a:gd name="connsiteY1-14" fmla="*/ 22591 h 1049626"/>
              <a:gd name="connsiteX2-15" fmla="*/ 7908758 w 12721389"/>
              <a:gd name="connsiteY2-16" fmla="*/ 1049286 h 1049626"/>
              <a:gd name="connsiteX3-17" fmla="*/ 11774905 w 12721389"/>
              <a:gd name="connsiteY3-18" fmla="*/ 134886 h 1049626"/>
              <a:gd name="connsiteX4-19" fmla="*/ 12721389 w 12721389"/>
              <a:gd name="connsiteY4-20" fmla="*/ 6549 h 1049626"/>
              <a:gd name="connsiteX0-21" fmla="*/ 0 w 12368463"/>
              <a:gd name="connsiteY0-22" fmla="*/ 498433 h 1044197"/>
              <a:gd name="connsiteX1-23" fmla="*/ 3593431 w 12368463"/>
              <a:gd name="connsiteY1-24" fmla="*/ 17170 h 1044197"/>
              <a:gd name="connsiteX2-25" fmla="*/ 7908758 w 12368463"/>
              <a:gd name="connsiteY2-26" fmla="*/ 1043865 h 1044197"/>
              <a:gd name="connsiteX3-27" fmla="*/ 11774905 w 12368463"/>
              <a:gd name="connsiteY3-28" fmla="*/ 129465 h 1044197"/>
              <a:gd name="connsiteX4-29" fmla="*/ 12368463 w 12368463"/>
              <a:gd name="connsiteY4-30" fmla="*/ 113423 h 1044197"/>
              <a:gd name="connsiteX0-31" fmla="*/ 0 w 12368463"/>
              <a:gd name="connsiteY0-32" fmla="*/ 498433 h 1044197"/>
              <a:gd name="connsiteX1-33" fmla="*/ 3593431 w 12368463"/>
              <a:gd name="connsiteY1-34" fmla="*/ 17170 h 1044197"/>
              <a:gd name="connsiteX2-35" fmla="*/ 7908758 w 12368463"/>
              <a:gd name="connsiteY2-36" fmla="*/ 1043865 h 1044197"/>
              <a:gd name="connsiteX3-37" fmla="*/ 11774905 w 12368463"/>
              <a:gd name="connsiteY3-38" fmla="*/ 129465 h 1044197"/>
              <a:gd name="connsiteX4-39" fmla="*/ 12368463 w 12368463"/>
              <a:gd name="connsiteY4-40" fmla="*/ 113423 h 1044197"/>
              <a:gd name="connsiteX0-41" fmla="*/ 0 w 12368463"/>
              <a:gd name="connsiteY0-42" fmla="*/ 498433 h 1045860"/>
              <a:gd name="connsiteX1-43" fmla="*/ 3593431 w 12368463"/>
              <a:gd name="connsiteY1-44" fmla="*/ 17170 h 1045860"/>
              <a:gd name="connsiteX2-45" fmla="*/ 7908758 w 12368463"/>
              <a:gd name="connsiteY2-46" fmla="*/ 1043865 h 1045860"/>
              <a:gd name="connsiteX3-47" fmla="*/ 11357810 w 12368463"/>
              <a:gd name="connsiteY3-48" fmla="*/ 273844 h 1045860"/>
              <a:gd name="connsiteX4-49" fmla="*/ 12368463 w 12368463"/>
              <a:gd name="connsiteY4-50" fmla="*/ 113423 h 1045860"/>
              <a:gd name="connsiteX0-51" fmla="*/ 0 w 12368463"/>
              <a:gd name="connsiteY0-52" fmla="*/ 503294 h 1146765"/>
              <a:gd name="connsiteX1-53" fmla="*/ 3593431 w 12368463"/>
              <a:gd name="connsiteY1-54" fmla="*/ 22031 h 1146765"/>
              <a:gd name="connsiteX2-55" fmla="*/ 8855242 w 12368463"/>
              <a:gd name="connsiteY2-56" fmla="*/ 1144979 h 1146765"/>
              <a:gd name="connsiteX3-57" fmla="*/ 11357810 w 12368463"/>
              <a:gd name="connsiteY3-58" fmla="*/ 278705 h 1146765"/>
              <a:gd name="connsiteX4-59" fmla="*/ 12368463 w 12368463"/>
              <a:gd name="connsiteY4-60" fmla="*/ 118284 h 1146765"/>
              <a:gd name="connsiteX0-61" fmla="*/ 0 w 12368463"/>
              <a:gd name="connsiteY0-62" fmla="*/ 503294 h 1157827"/>
              <a:gd name="connsiteX1-63" fmla="*/ 3593431 w 12368463"/>
              <a:gd name="connsiteY1-64" fmla="*/ 22031 h 1157827"/>
              <a:gd name="connsiteX2-65" fmla="*/ 8855242 w 12368463"/>
              <a:gd name="connsiteY2-66" fmla="*/ 1144979 h 1157827"/>
              <a:gd name="connsiteX3-67" fmla="*/ 11357810 w 12368463"/>
              <a:gd name="connsiteY3-68" fmla="*/ 599547 h 1157827"/>
              <a:gd name="connsiteX4-69" fmla="*/ 12368463 w 12368463"/>
              <a:gd name="connsiteY4-70" fmla="*/ 118284 h 1157827"/>
              <a:gd name="connsiteX0-71" fmla="*/ 0 w 12368463"/>
              <a:gd name="connsiteY0-72" fmla="*/ 503294 h 1161527"/>
              <a:gd name="connsiteX1-73" fmla="*/ 3593431 w 12368463"/>
              <a:gd name="connsiteY1-74" fmla="*/ 22031 h 1161527"/>
              <a:gd name="connsiteX2-75" fmla="*/ 8855242 w 12368463"/>
              <a:gd name="connsiteY2-76" fmla="*/ 1144979 h 1161527"/>
              <a:gd name="connsiteX3-77" fmla="*/ 11357810 w 12368463"/>
              <a:gd name="connsiteY3-78" fmla="*/ 599547 h 1161527"/>
              <a:gd name="connsiteX4-79" fmla="*/ 12368463 w 12368463"/>
              <a:gd name="connsiteY4-80" fmla="*/ 118284 h 1161527"/>
              <a:gd name="connsiteX0-81" fmla="*/ 0 w 12609094"/>
              <a:gd name="connsiteY0-82" fmla="*/ 503294 h 1157530"/>
              <a:gd name="connsiteX1-83" fmla="*/ 3593431 w 12609094"/>
              <a:gd name="connsiteY1-84" fmla="*/ 22031 h 1157530"/>
              <a:gd name="connsiteX2-85" fmla="*/ 8855242 w 12609094"/>
              <a:gd name="connsiteY2-86" fmla="*/ 1144979 h 1157530"/>
              <a:gd name="connsiteX3-87" fmla="*/ 11357810 w 12609094"/>
              <a:gd name="connsiteY3-88" fmla="*/ 599547 h 1157530"/>
              <a:gd name="connsiteX4-89" fmla="*/ 12609094 w 12609094"/>
              <a:gd name="connsiteY4-90" fmla="*/ 198494 h 1157530"/>
              <a:gd name="connsiteX0-91" fmla="*/ 0 w 12609094"/>
              <a:gd name="connsiteY0-92" fmla="*/ 503294 h 1157530"/>
              <a:gd name="connsiteX1-93" fmla="*/ 3593431 w 12609094"/>
              <a:gd name="connsiteY1-94" fmla="*/ 22031 h 1157530"/>
              <a:gd name="connsiteX2-95" fmla="*/ 8855242 w 12609094"/>
              <a:gd name="connsiteY2-96" fmla="*/ 1144979 h 1157530"/>
              <a:gd name="connsiteX3-97" fmla="*/ 11357810 w 12609094"/>
              <a:gd name="connsiteY3-98" fmla="*/ 599547 h 1157530"/>
              <a:gd name="connsiteX4-99" fmla="*/ 12609094 w 12609094"/>
              <a:gd name="connsiteY4-100" fmla="*/ 198494 h 1157530"/>
              <a:gd name="connsiteX0-101" fmla="*/ 0 w 12609094"/>
              <a:gd name="connsiteY0-102" fmla="*/ 503294 h 1157530"/>
              <a:gd name="connsiteX1-103" fmla="*/ 3593431 w 12609094"/>
              <a:gd name="connsiteY1-104" fmla="*/ 22031 h 1157530"/>
              <a:gd name="connsiteX2-105" fmla="*/ 8678779 w 12609094"/>
              <a:gd name="connsiteY2-106" fmla="*/ 1144979 h 1157530"/>
              <a:gd name="connsiteX3-107" fmla="*/ 11357810 w 12609094"/>
              <a:gd name="connsiteY3-108" fmla="*/ 599547 h 1157530"/>
              <a:gd name="connsiteX4-109" fmla="*/ 12609094 w 12609094"/>
              <a:gd name="connsiteY4-110" fmla="*/ 198494 h 1157530"/>
              <a:gd name="connsiteX0-111" fmla="*/ 0 w 12609094"/>
              <a:gd name="connsiteY0-112" fmla="*/ 503294 h 1145790"/>
              <a:gd name="connsiteX1-113" fmla="*/ 3593431 w 12609094"/>
              <a:gd name="connsiteY1-114" fmla="*/ 22031 h 1145790"/>
              <a:gd name="connsiteX2-115" fmla="*/ 8678779 w 12609094"/>
              <a:gd name="connsiteY2-116" fmla="*/ 1144979 h 1145790"/>
              <a:gd name="connsiteX3-117" fmla="*/ 12609094 w 12609094"/>
              <a:gd name="connsiteY3-118" fmla="*/ 198494 h 1145790"/>
              <a:gd name="connsiteX0-119" fmla="*/ 0 w 12609094"/>
              <a:gd name="connsiteY0-120" fmla="*/ 458098 h 1100219"/>
              <a:gd name="connsiteX1-121" fmla="*/ 4010526 w 12609094"/>
              <a:gd name="connsiteY1-122" fmla="*/ 24961 h 1100219"/>
              <a:gd name="connsiteX2-123" fmla="*/ 8678779 w 12609094"/>
              <a:gd name="connsiteY2-124" fmla="*/ 1099783 h 1100219"/>
              <a:gd name="connsiteX3-125" fmla="*/ 12609094 w 12609094"/>
              <a:gd name="connsiteY3-126" fmla="*/ 153298 h 1100219"/>
              <a:gd name="connsiteX0-127" fmla="*/ 0 w 12609094"/>
              <a:gd name="connsiteY0-128" fmla="*/ 459006 h 1117160"/>
              <a:gd name="connsiteX1-129" fmla="*/ 4010526 w 12609094"/>
              <a:gd name="connsiteY1-130" fmla="*/ 25869 h 1117160"/>
              <a:gd name="connsiteX2-131" fmla="*/ 8999621 w 12609094"/>
              <a:gd name="connsiteY2-132" fmla="*/ 1116733 h 1117160"/>
              <a:gd name="connsiteX3-133" fmla="*/ 12609094 w 12609094"/>
              <a:gd name="connsiteY3-134" fmla="*/ 154206 h 1117160"/>
              <a:gd name="connsiteX0-135" fmla="*/ 0 w 12288251"/>
              <a:gd name="connsiteY0-136" fmla="*/ 459006 h 1118949"/>
              <a:gd name="connsiteX1-137" fmla="*/ 4010526 w 12288251"/>
              <a:gd name="connsiteY1-138" fmla="*/ 25869 h 1118949"/>
              <a:gd name="connsiteX2-139" fmla="*/ 8999621 w 12288251"/>
              <a:gd name="connsiteY2-140" fmla="*/ 1116733 h 1118949"/>
              <a:gd name="connsiteX3-141" fmla="*/ 12288251 w 12288251"/>
              <a:gd name="connsiteY3-142" fmla="*/ 298585 h 1118949"/>
              <a:gd name="connsiteX0-143" fmla="*/ 0 w 12288251"/>
              <a:gd name="connsiteY0-144" fmla="*/ 459006 h 1119678"/>
              <a:gd name="connsiteX1-145" fmla="*/ 4010526 w 12288251"/>
              <a:gd name="connsiteY1-146" fmla="*/ 25869 h 1119678"/>
              <a:gd name="connsiteX2-147" fmla="*/ 8999621 w 12288251"/>
              <a:gd name="connsiteY2-148" fmla="*/ 1116733 h 1119678"/>
              <a:gd name="connsiteX3-149" fmla="*/ 12288251 w 12288251"/>
              <a:gd name="connsiteY3-150" fmla="*/ 298585 h 1119678"/>
              <a:gd name="connsiteX0-151" fmla="*/ 0 w 12336378"/>
              <a:gd name="connsiteY0-152" fmla="*/ 459006 h 1119678"/>
              <a:gd name="connsiteX1-153" fmla="*/ 4010526 w 12336378"/>
              <a:gd name="connsiteY1-154" fmla="*/ 25869 h 1119678"/>
              <a:gd name="connsiteX2-155" fmla="*/ 8999621 w 12336378"/>
              <a:gd name="connsiteY2-156" fmla="*/ 1116733 h 1119678"/>
              <a:gd name="connsiteX3-157" fmla="*/ 12336378 w 12336378"/>
              <a:gd name="connsiteY3-158" fmla="*/ 298585 h 1119678"/>
              <a:gd name="connsiteX0-159" fmla="*/ 0 w 12336378"/>
              <a:gd name="connsiteY0-160" fmla="*/ 459006 h 1119864"/>
              <a:gd name="connsiteX1-161" fmla="*/ 4010526 w 12336378"/>
              <a:gd name="connsiteY1-162" fmla="*/ 25869 h 1119864"/>
              <a:gd name="connsiteX2-163" fmla="*/ 8999621 w 12336378"/>
              <a:gd name="connsiteY2-164" fmla="*/ 1116733 h 1119864"/>
              <a:gd name="connsiteX3-165" fmla="*/ 12336378 w 12336378"/>
              <a:gd name="connsiteY3-166" fmla="*/ 298585 h 1119864"/>
              <a:gd name="connsiteX0-167" fmla="*/ 0 w 12336378"/>
              <a:gd name="connsiteY0-168" fmla="*/ 459920 h 1136723"/>
              <a:gd name="connsiteX1-169" fmla="*/ 4010526 w 12336378"/>
              <a:gd name="connsiteY1-170" fmla="*/ 26783 h 1136723"/>
              <a:gd name="connsiteX2-171" fmla="*/ 9160042 w 12336378"/>
              <a:gd name="connsiteY2-172" fmla="*/ 1133689 h 1136723"/>
              <a:gd name="connsiteX3-173" fmla="*/ 12336378 w 12336378"/>
              <a:gd name="connsiteY3-174" fmla="*/ 299499 h 1136723"/>
              <a:gd name="connsiteX0-175" fmla="*/ 0 w 12336378"/>
              <a:gd name="connsiteY0-176" fmla="*/ 489883 h 1167372"/>
              <a:gd name="connsiteX1-177" fmla="*/ 3930315 w 12336378"/>
              <a:gd name="connsiteY1-178" fmla="*/ 24662 h 1167372"/>
              <a:gd name="connsiteX2-179" fmla="*/ 9160042 w 12336378"/>
              <a:gd name="connsiteY2-180" fmla="*/ 1163652 h 1167372"/>
              <a:gd name="connsiteX3-181" fmla="*/ 12336378 w 12336378"/>
              <a:gd name="connsiteY3-182" fmla="*/ 329462 h 1167372"/>
              <a:gd name="connsiteX0-183" fmla="*/ 0 w 12336378"/>
              <a:gd name="connsiteY0-184" fmla="*/ 489883 h 1167372"/>
              <a:gd name="connsiteX1-185" fmla="*/ 3930315 w 12336378"/>
              <a:gd name="connsiteY1-186" fmla="*/ 24662 h 1167372"/>
              <a:gd name="connsiteX2-187" fmla="*/ 9160042 w 12336378"/>
              <a:gd name="connsiteY2-188" fmla="*/ 1163652 h 1167372"/>
              <a:gd name="connsiteX3-189" fmla="*/ 12336378 w 12336378"/>
              <a:gd name="connsiteY3-190" fmla="*/ 329462 h 1167372"/>
              <a:gd name="connsiteX0-191" fmla="*/ 0 w 12336378"/>
              <a:gd name="connsiteY0-192" fmla="*/ 489883 h 1166384"/>
              <a:gd name="connsiteX1-193" fmla="*/ 3930315 w 12336378"/>
              <a:gd name="connsiteY1-194" fmla="*/ 24662 h 1166384"/>
              <a:gd name="connsiteX2-195" fmla="*/ 9160042 w 12336378"/>
              <a:gd name="connsiteY2-196" fmla="*/ 1163652 h 1166384"/>
              <a:gd name="connsiteX3-197" fmla="*/ 12336378 w 12336378"/>
              <a:gd name="connsiteY3-198" fmla="*/ 329462 h 1166384"/>
              <a:gd name="connsiteX0-199" fmla="*/ 0 w 12256167"/>
              <a:gd name="connsiteY0-200" fmla="*/ 489883 h 1168885"/>
              <a:gd name="connsiteX1-201" fmla="*/ 3930315 w 12256167"/>
              <a:gd name="connsiteY1-202" fmla="*/ 24662 h 1168885"/>
              <a:gd name="connsiteX2-203" fmla="*/ 9160042 w 12256167"/>
              <a:gd name="connsiteY2-204" fmla="*/ 1163652 h 1168885"/>
              <a:gd name="connsiteX3-205" fmla="*/ 12256167 w 12256167"/>
              <a:gd name="connsiteY3-206" fmla="*/ 425715 h 1168885"/>
              <a:gd name="connsiteX0-207" fmla="*/ 0 w 12240125"/>
              <a:gd name="connsiteY0-208" fmla="*/ 238646 h 1254532"/>
              <a:gd name="connsiteX1-209" fmla="*/ 3914273 w 12240125"/>
              <a:gd name="connsiteY1-210" fmla="*/ 110309 h 1254532"/>
              <a:gd name="connsiteX2-211" fmla="*/ 9144000 w 12240125"/>
              <a:gd name="connsiteY2-212" fmla="*/ 1249299 h 1254532"/>
              <a:gd name="connsiteX3-213" fmla="*/ 12240125 w 12240125"/>
              <a:gd name="connsiteY3-214" fmla="*/ 511362 h 1254532"/>
              <a:gd name="connsiteX0-215" fmla="*/ 0 w 12240125"/>
              <a:gd name="connsiteY0-216" fmla="*/ 259219 h 1275890"/>
              <a:gd name="connsiteX1-217" fmla="*/ 3978441 w 12240125"/>
              <a:gd name="connsiteY1-218" fmla="*/ 98798 h 1275890"/>
              <a:gd name="connsiteX2-219" fmla="*/ 9144000 w 12240125"/>
              <a:gd name="connsiteY2-220" fmla="*/ 1269872 h 1275890"/>
              <a:gd name="connsiteX3-221" fmla="*/ 12240125 w 12240125"/>
              <a:gd name="connsiteY3-222" fmla="*/ 531935 h 1275890"/>
              <a:gd name="connsiteX0-223" fmla="*/ 0 w 12240125"/>
              <a:gd name="connsiteY0-224" fmla="*/ 259219 h 1271902"/>
              <a:gd name="connsiteX1-225" fmla="*/ 3978441 w 12240125"/>
              <a:gd name="connsiteY1-226" fmla="*/ 98798 h 1271902"/>
              <a:gd name="connsiteX2-227" fmla="*/ 9144000 w 12240125"/>
              <a:gd name="connsiteY2-228" fmla="*/ 1269872 h 1271902"/>
              <a:gd name="connsiteX3-229" fmla="*/ 12240125 w 12240125"/>
              <a:gd name="connsiteY3-230" fmla="*/ 531935 h 1271902"/>
              <a:gd name="connsiteX0-231" fmla="*/ 0 w 12240125"/>
              <a:gd name="connsiteY0-232" fmla="*/ 259219 h 1271902"/>
              <a:gd name="connsiteX1-233" fmla="*/ 3978441 w 12240125"/>
              <a:gd name="connsiteY1-234" fmla="*/ 98798 h 1271902"/>
              <a:gd name="connsiteX2-235" fmla="*/ 8999621 w 12240125"/>
              <a:gd name="connsiteY2-236" fmla="*/ 1269872 h 1271902"/>
              <a:gd name="connsiteX3-237" fmla="*/ 12240125 w 12240125"/>
              <a:gd name="connsiteY3-238" fmla="*/ 531935 h 127190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28575">
            <a:solidFill>
              <a:srgbClr val="3F404B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0" tIns="45699" rIns="91400" bIns="45699" rtlCol="0" anchor="ctr"/>
          <a:lstStyle/>
          <a:p>
            <a:pPr algn="ctr"/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48" name="Oval 4"/>
          <p:cNvSpPr/>
          <p:nvPr/>
        </p:nvSpPr>
        <p:spPr>
          <a:xfrm>
            <a:off x="1089666" y="3563230"/>
            <a:ext cx="480730" cy="483132"/>
          </a:xfrm>
          <a:prstGeom prst="ellipse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</a:p>
        </p:txBody>
      </p:sp>
      <p:sp>
        <p:nvSpPr>
          <p:cNvPr id="53" name="Oval 4"/>
          <p:cNvSpPr/>
          <p:nvPr/>
        </p:nvSpPr>
        <p:spPr>
          <a:xfrm>
            <a:off x="3491737" y="3661491"/>
            <a:ext cx="480730" cy="483132"/>
          </a:xfrm>
          <a:prstGeom prst="ellipse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</a:p>
        </p:txBody>
      </p:sp>
      <p:sp>
        <p:nvSpPr>
          <p:cNvPr id="56" name="Oval 4"/>
          <p:cNvSpPr/>
          <p:nvPr/>
        </p:nvSpPr>
        <p:spPr>
          <a:xfrm>
            <a:off x="5778063" y="4146417"/>
            <a:ext cx="480730" cy="483132"/>
          </a:xfrm>
          <a:prstGeom prst="ellipse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</a:p>
        </p:txBody>
      </p:sp>
      <p:sp>
        <p:nvSpPr>
          <p:cNvPr id="59" name="Oval 4"/>
          <p:cNvSpPr/>
          <p:nvPr/>
        </p:nvSpPr>
        <p:spPr>
          <a:xfrm>
            <a:off x="7847111" y="4702566"/>
            <a:ext cx="480730" cy="483132"/>
          </a:xfrm>
          <a:prstGeom prst="ellipse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5669497" y="8397551"/>
            <a:ext cx="1107915" cy="461494"/>
          </a:xfrm>
          <a:prstGeom prst="rect">
            <a:avLst/>
          </a:prstGeom>
          <a:noFill/>
        </p:spPr>
        <p:txBody>
          <a:bodyPr wrap="none" lIns="91400" tIns="45699" rIns="91400" bIns="45699" rtlCol="0">
            <a:spAutoFit/>
          </a:bodyPr>
          <a:lstStyle/>
          <a:p>
            <a:r>
              <a:rPr lang="zh-CN" altLang="en-US" sz="2400" dirty="0"/>
              <a:t>延时符</a:t>
            </a:r>
          </a:p>
        </p:txBody>
      </p:sp>
      <p:sp>
        <p:nvSpPr>
          <p:cNvPr id="19" name="Oval 4"/>
          <p:cNvSpPr/>
          <p:nvPr/>
        </p:nvSpPr>
        <p:spPr>
          <a:xfrm>
            <a:off x="10224551" y="4702566"/>
            <a:ext cx="480730" cy="483132"/>
          </a:xfrm>
          <a:prstGeom prst="ellipse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99847" y="1653267"/>
            <a:ext cx="1144864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765">
              <a:lnSpc>
                <a:spcPct val="120000"/>
              </a:lnSpc>
              <a:defRPr/>
            </a:pPr>
            <a:r>
              <a:rPr lang="en-US" altLang="zh-CN" kern="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contents</a:t>
            </a:r>
            <a:endParaRPr lang="en-US" altLang="ko-KR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820870" y="4135040"/>
            <a:ext cx="957954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7057274" y="4087077"/>
            <a:ext cx="2091082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872580" y="3156554"/>
            <a:ext cx="2067387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669083" y="4839207"/>
            <a:ext cx="2698689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9238065" y="5351287"/>
            <a:ext cx="2650452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相关建议与论文总结</a:t>
            </a:r>
          </a:p>
        </p:txBody>
      </p:sp>
    </p:spTree>
    <p:extLst>
      <p:ext uri="{BB962C8B-B14F-4D97-AF65-F5344CB8AC3E}">
        <p14:creationId xmlns:p14="http://schemas.microsoft.com/office/powerpoint/2010/main" val="3285503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/>
      <p:bldP spid="37" grpId="0" bldLvl="0" animBg="1"/>
      <p:bldP spid="48" grpId="0" bldLvl="0" animBg="1"/>
      <p:bldP spid="53" grpId="0" bldLvl="0" animBg="1"/>
      <p:bldP spid="56" grpId="0" bldLvl="0" animBg="1"/>
      <p:bldP spid="59" grpId="0" bldLvl="0" animBg="1"/>
      <p:bldP spid="71" grpId="0"/>
      <p:bldP spid="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344"/>
          <p:cNvSpPr>
            <a:spLocks/>
          </p:cNvSpPr>
          <p:nvPr/>
        </p:nvSpPr>
        <p:spPr bwMode="auto">
          <a:xfrm>
            <a:off x="5761896" y="3483713"/>
            <a:ext cx="121629" cy="121629"/>
          </a:xfrm>
          <a:custGeom>
            <a:avLst/>
            <a:gdLst>
              <a:gd name="T0" fmla="*/ 6 w 26"/>
              <a:gd name="T1" fmla="*/ 2 h 26"/>
              <a:gd name="T2" fmla="*/ 6 w 26"/>
              <a:gd name="T3" fmla="*/ 2 h 26"/>
              <a:gd name="T4" fmla="*/ 10 w 26"/>
              <a:gd name="T5" fmla="*/ 0 h 26"/>
              <a:gd name="T6" fmla="*/ 16 w 26"/>
              <a:gd name="T7" fmla="*/ 0 h 26"/>
              <a:gd name="T8" fmla="*/ 20 w 26"/>
              <a:gd name="T9" fmla="*/ 2 h 26"/>
              <a:gd name="T10" fmla="*/ 24 w 26"/>
              <a:gd name="T11" fmla="*/ 6 h 26"/>
              <a:gd name="T12" fmla="*/ 24 w 26"/>
              <a:gd name="T13" fmla="*/ 6 h 26"/>
              <a:gd name="T14" fmla="*/ 26 w 26"/>
              <a:gd name="T15" fmla="*/ 10 h 26"/>
              <a:gd name="T16" fmla="*/ 26 w 26"/>
              <a:gd name="T17" fmla="*/ 16 h 26"/>
              <a:gd name="T18" fmla="*/ 22 w 26"/>
              <a:gd name="T19" fmla="*/ 20 h 26"/>
              <a:gd name="T20" fmla="*/ 20 w 26"/>
              <a:gd name="T21" fmla="*/ 24 h 26"/>
              <a:gd name="T22" fmla="*/ 20 w 26"/>
              <a:gd name="T23" fmla="*/ 24 h 26"/>
              <a:gd name="T24" fmla="*/ 14 w 26"/>
              <a:gd name="T25" fmla="*/ 26 h 26"/>
              <a:gd name="T26" fmla="*/ 10 w 26"/>
              <a:gd name="T27" fmla="*/ 26 h 26"/>
              <a:gd name="T28" fmla="*/ 4 w 26"/>
              <a:gd name="T29" fmla="*/ 22 h 26"/>
              <a:gd name="T30" fmla="*/ 2 w 26"/>
              <a:gd name="T31" fmla="*/ 20 h 26"/>
              <a:gd name="T32" fmla="*/ 2 w 26"/>
              <a:gd name="T33" fmla="*/ 20 h 26"/>
              <a:gd name="T34" fmla="*/ 0 w 26"/>
              <a:gd name="T35" fmla="*/ 14 h 26"/>
              <a:gd name="T36" fmla="*/ 0 w 26"/>
              <a:gd name="T37" fmla="*/ 10 h 26"/>
              <a:gd name="T38" fmla="*/ 2 w 26"/>
              <a:gd name="T39" fmla="*/ 4 h 26"/>
              <a:gd name="T40" fmla="*/ 6 w 26"/>
              <a:gd name="T41" fmla="*/ 2 h 26"/>
              <a:gd name="T42" fmla="*/ 6 w 26"/>
              <a:gd name="T43" fmla="*/ 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6">
                <a:moveTo>
                  <a:pt x="6" y="2"/>
                </a:moveTo>
                <a:lnTo>
                  <a:pt x="6" y="2"/>
                </a:lnTo>
                <a:lnTo>
                  <a:pt x="10" y="0"/>
                </a:lnTo>
                <a:lnTo>
                  <a:pt x="16" y="0"/>
                </a:lnTo>
                <a:lnTo>
                  <a:pt x="20" y="2"/>
                </a:lnTo>
                <a:lnTo>
                  <a:pt x="24" y="6"/>
                </a:lnTo>
                <a:lnTo>
                  <a:pt x="24" y="6"/>
                </a:lnTo>
                <a:lnTo>
                  <a:pt x="26" y="10"/>
                </a:lnTo>
                <a:lnTo>
                  <a:pt x="26" y="16"/>
                </a:lnTo>
                <a:lnTo>
                  <a:pt x="22" y="20"/>
                </a:lnTo>
                <a:lnTo>
                  <a:pt x="20" y="24"/>
                </a:lnTo>
                <a:lnTo>
                  <a:pt x="20" y="24"/>
                </a:lnTo>
                <a:lnTo>
                  <a:pt x="14" y="26"/>
                </a:lnTo>
                <a:lnTo>
                  <a:pt x="10" y="26"/>
                </a:lnTo>
                <a:lnTo>
                  <a:pt x="4" y="22"/>
                </a:lnTo>
                <a:lnTo>
                  <a:pt x="2" y="20"/>
                </a:lnTo>
                <a:lnTo>
                  <a:pt x="2" y="20"/>
                </a:lnTo>
                <a:lnTo>
                  <a:pt x="0" y="14"/>
                </a:lnTo>
                <a:lnTo>
                  <a:pt x="0" y="10"/>
                </a:lnTo>
                <a:lnTo>
                  <a:pt x="2" y="4"/>
                </a:lnTo>
                <a:lnTo>
                  <a:pt x="6" y="2"/>
                </a:lnTo>
                <a:lnTo>
                  <a:pt x="6" y="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2345"/>
          <p:cNvSpPr>
            <a:spLocks/>
          </p:cNvSpPr>
          <p:nvPr/>
        </p:nvSpPr>
        <p:spPr bwMode="auto">
          <a:xfrm>
            <a:off x="5930305" y="3483713"/>
            <a:ext cx="112273" cy="121629"/>
          </a:xfrm>
          <a:custGeom>
            <a:avLst/>
            <a:gdLst>
              <a:gd name="T0" fmla="*/ 6 w 24"/>
              <a:gd name="T1" fmla="*/ 2 h 26"/>
              <a:gd name="T2" fmla="*/ 6 w 24"/>
              <a:gd name="T3" fmla="*/ 2 h 26"/>
              <a:gd name="T4" fmla="*/ 10 w 24"/>
              <a:gd name="T5" fmla="*/ 0 h 26"/>
              <a:gd name="T6" fmla="*/ 16 w 24"/>
              <a:gd name="T7" fmla="*/ 0 h 26"/>
              <a:gd name="T8" fmla="*/ 20 w 24"/>
              <a:gd name="T9" fmla="*/ 2 h 26"/>
              <a:gd name="T10" fmla="*/ 24 w 24"/>
              <a:gd name="T11" fmla="*/ 6 h 26"/>
              <a:gd name="T12" fmla="*/ 24 w 24"/>
              <a:gd name="T13" fmla="*/ 6 h 26"/>
              <a:gd name="T14" fmla="*/ 24 w 24"/>
              <a:gd name="T15" fmla="*/ 10 h 26"/>
              <a:gd name="T16" fmla="*/ 24 w 24"/>
              <a:gd name="T17" fmla="*/ 16 h 26"/>
              <a:gd name="T18" fmla="*/ 22 w 24"/>
              <a:gd name="T19" fmla="*/ 20 h 26"/>
              <a:gd name="T20" fmla="*/ 18 w 24"/>
              <a:gd name="T21" fmla="*/ 24 h 26"/>
              <a:gd name="T22" fmla="*/ 18 w 24"/>
              <a:gd name="T23" fmla="*/ 24 h 26"/>
              <a:gd name="T24" fmla="*/ 14 w 24"/>
              <a:gd name="T25" fmla="*/ 26 h 26"/>
              <a:gd name="T26" fmla="*/ 8 w 24"/>
              <a:gd name="T27" fmla="*/ 26 h 26"/>
              <a:gd name="T28" fmla="*/ 4 w 24"/>
              <a:gd name="T29" fmla="*/ 22 h 26"/>
              <a:gd name="T30" fmla="*/ 0 w 24"/>
              <a:gd name="T31" fmla="*/ 20 h 26"/>
              <a:gd name="T32" fmla="*/ 0 w 24"/>
              <a:gd name="T33" fmla="*/ 20 h 26"/>
              <a:gd name="T34" fmla="*/ 0 w 24"/>
              <a:gd name="T35" fmla="*/ 14 h 26"/>
              <a:gd name="T36" fmla="*/ 0 w 24"/>
              <a:gd name="T37" fmla="*/ 10 h 26"/>
              <a:gd name="T38" fmla="*/ 2 w 24"/>
              <a:gd name="T39" fmla="*/ 4 h 26"/>
              <a:gd name="T40" fmla="*/ 6 w 24"/>
              <a:gd name="T41" fmla="*/ 2 h 26"/>
              <a:gd name="T42" fmla="*/ 6 w 24"/>
              <a:gd name="T43" fmla="*/ 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" h="26">
                <a:moveTo>
                  <a:pt x="6" y="2"/>
                </a:moveTo>
                <a:lnTo>
                  <a:pt x="6" y="2"/>
                </a:lnTo>
                <a:lnTo>
                  <a:pt x="10" y="0"/>
                </a:lnTo>
                <a:lnTo>
                  <a:pt x="16" y="0"/>
                </a:lnTo>
                <a:lnTo>
                  <a:pt x="20" y="2"/>
                </a:lnTo>
                <a:lnTo>
                  <a:pt x="24" y="6"/>
                </a:lnTo>
                <a:lnTo>
                  <a:pt x="24" y="6"/>
                </a:lnTo>
                <a:lnTo>
                  <a:pt x="24" y="10"/>
                </a:lnTo>
                <a:lnTo>
                  <a:pt x="24" y="16"/>
                </a:lnTo>
                <a:lnTo>
                  <a:pt x="22" y="20"/>
                </a:lnTo>
                <a:lnTo>
                  <a:pt x="18" y="24"/>
                </a:lnTo>
                <a:lnTo>
                  <a:pt x="18" y="24"/>
                </a:lnTo>
                <a:lnTo>
                  <a:pt x="14" y="26"/>
                </a:lnTo>
                <a:lnTo>
                  <a:pt x="8" y="26"/>
                </a:lnTo>
                <a:lnTo>
                  <a:pt x="4" y="22"/>
                </a:lnTo>
                <a:lnTo>
                  <a:pt x="0" y="20"/>
                </a:lnTo>
                <a:lnTo>
                  <a:pt x="0" y="20"/>
                </a:lnTo>
                <a:lnTo>
                  <a:pt x="0" y="14"/>
                </a:lnTo>
                <a:lnTo>
                  <a:pt x="0" y="10"/>
                </a:lnTo>
                <a:lnTo>
                  <a:pt x="2" y="4"/>
                </a:lnTo>
                <a:lnTo>
                  <a:pt x="6" y="2"/>
                </a:lnTo>
                <a:lnTo>
                  <a:pt x="6" y="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2346"/>
          <p:cNvSpPr>
            <a:spLocks/>
          </p:cNvSpPr>
          <p:nvPr/>
        </p:nvSpPr>
        <p:spPr bwMode="auto">
          <a:xfrm>
            <a:off x="6089358" y="3483713"/>
            <a:ext cx="121629" cy="121629"/>
          </a:xfrm>
          <a:custGeom>
            <a:avLst/>
            <a:gdLst>
              <a:gd name="T0" fmla="*/ 6 w 26"/>
              <a:gd name="T1" fmla="*/ 2 h 26"/>
              <a:gd name="T2" fmla="*/ 6 w 26"/>
              <a:gd name="T3" fmla="*/ 2 h 26"/>
              <a:gd name="T4" fmla="*/ 12 w 26"/>
              <a:gd name="T5" fmla="*/ 0 h 26"/>
              <a:gd name="T6" fmla="*/ 16 w 26"/>
              <a:gd name="T7" fmla="*/ 0 h 26"/>
              <a:gd name="T8" fmla="*/ 22 w 26"/>
              <a:gd name="T9" fmla="*/ 2 h 26"/>
              <a:gd name="T10" fmla="*/ 24 w 26"/>
              <a:gd name="T11" fmla="*/ 6 h 26"/>
              <a:gd name="T12" fmla="*/ 24 w 26"/>
              <a:gd name="T13" fmla="*/ 6 h 26"/>
              <a:gd name="T14" fmla="*/ 26 w 26"/>
              <a:gd name="T15" fmla="*/ 10 h 26"/>
              <a:gd name="T16" fmla="*/ 26 w 26"/>
              <a:gd name="T17" fmla="*/ 16 h 26"/>
              <a:gd name="T18" fmla="*/ 24 w 26"/>
              <a:gd name="T19" fmla="*/ 20 h 26"/>
              <a:gd name="T20" fmla="*/ 20 w 26"/>
              <a:gd name="T21" fmla="*/ 24 h 26"/>
              <a:gd name="T22" fmla="*/ 20 w 26"/>
              <a:gd name="T23" fmla="*/ 24 h 26"/>
              <a:gd name="T24" fmla="*/ 14 w 26"/>
              <a:gd name="T25" fmla="*/ 26 h 26"/>
              <a:gd name="T26" fmla="*/ 10 w 26"/>
              <a:gd name="T27" fmla="*/ 26 h 26"/>
              <a:gd name="T28" fmla="*/ 6 w 26"/>
              <a:gd name="T29" fmla="*/ 22 h 26"/>
              <a:gd name="T30" fmla="*/ 2 w 26"/>
              <a:gd name="T31" fmla="*/ 20 h 26"/>
              <a:gd name="T32" fmla="*/ 2 w 26"/>
              <a:gd name="T33" fmla="*/ 20 h 26"/>
              <a:gd name="T34" fmla="*/ 0 w 26"/>
              <a:gd name="T35" fmla="*/ 14 h 26"/>
              <a:gd name="T36" fmla="*/ 0 w 26"/>
              <a:gd name="T37" fmla="*/ 10 h 26"/>
              <a:gd name="T38" fmla="*/ 4 w 26"/>
              <a:gd name="T39" fmla="*/ 4 h 26"/>
              <a:gd name="T40" fmla="*/ 6 w 26"/>
              <a:gd name="T41" fmla="*/ 2 h 26"/>
              <a:gd name="T42" fmla="*/ 6 w 26"/>
              <a:gd name="T43" fmla="*/ 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6">
                <a:moveTo>
                  <a:pt x="6" y="2"/>
                </a:moveTo>
                <a:lnTo>
                  <a:pt x="6" y="2"/>
                </a:lnTo>
                <a:lnTo>
                  <a:pt x="12" y="0"/>
                </a:lnTo>
                <a:lnTo>
                  <a:pt x="16" y="0"/>
                </a:lnTo>
                <a:lnTo>
                  <a:pt x="22" y="2"/>
                </a:lnTo>
                <a:lnTo>
                  <a:pt x="24" y="6"/>
                </a:lnTo>
                <a:lnTo>
                  <a:pt x="24" y="6"/>
                </a:lnTo>
                <a:lnTo>
                  <a:pt x="26" y="10"/>
                </a:lnTo>
                <a:lnTo>
                  <a:pt x="26" y="16"/>
                </a:lnTo>
                <a:lnTo>
                  <a:pt x="24" y="20"/>
                </a:lnTo>
                <a:lnTo>
                  <a:pt x="20" y="24"/>
                </a:lnTo>
                <a:lnTo>
                  <a:pt x="20" y="24"/>
                </a:lnTo>
                <a:lnTo>
                  <a:pt x="14" y="26"/>
                </a:lnTo>
                <a:lnTo>
                  <a:pt x="10" y="26"/>
                </a:lnTo>
                <a:lnTo>
                  <a:pt x="6" y="22"/>
                </a:lnTo>
                <a:lnTo>
                  <a:pt x="2" y="20"/>
                </a:lnTo>
                <a:lnTo>
                  <a:pt x="2" y="20"/>
                </a:lnTo>
                <a:lnTo>
                  <a:pt x="0" y="14"/>
                </a:lnTo>
                <a:lnTo>
                  <a:pt x="0" y="10"/>
                </a:lnTo>
                <a:lnTo>
                  <a:pt x="4" y="4"/>
                </a:lnTo>
                <a:lnTo>
                  <a:pt x="6" y="2"/>
                </a:lnTo>
                <a:lnTo>
                  <a:pt x="6" y="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2347"/>
          <p:cNvSpPr>
            <a:spLocks/>
          </p:cNvSpPr>
          <p:nvPr/>
        </p:nvSpPr>
        <p:spPr bwMode="auto">
          <a:xfrm>
            <a:off x="6267124" y="3483713"/>
            <a:ext cx="112273" cy="121629"/>
          </a:xfrm>
          <a:custGeom>
            <a:avLst/>
            <a:gdLst>
              <a:gd name="T0" fmla="*/ 6 w 24"/>
              <a:gd name="T1" fmla="*/ 2 h 26"/>
              <a:gd name="T2" fmla="*/ 6 w 24"/>
              <a:gd name="T3" fmla="*/ 2 h 26"/>
              <a:gd name="T4" fmla="*/ 10 w 24"/>
              <a:gd name="T5" fmla="*/ 0 h 26"/>
              <a:gd name="T6" fmla="*/ 16 w 24"/>
              <a:gd name="T7" fmla="*/ 0 h 26"/>
              <a:gd name="T8" fmla="*/ 20 w 24"/>
              <a:gd name="T9" fmla="*/ 2 h 26"/>
              <a:gd name="T10" fmla="*/ 24 w 24"/>
              <a:gd name="T11" fmla="*/ 6 h 26"/>
              <a:gd name="T12" fmla="*/ 24 w 24"/>
              <a:gd name="T13" fmla="*/ 6 h 26"/>
              <a:gd name="T14" fmla="*/ 24 w 24"/>
              <a:gd name="T15" fmla="*/ 10 h 26"/>
              <a:gd name="T16" fmla="*/ 24 w 24"/>
              <a:gd name="T17" fmla="*/ 16 h 26"/>
              <a:gd name="T18" fmla="*/ 22 w 24"/>
              <a:gd name="T19" fmla="*/ 20 h 26"/>
              <a:gd name="T20" fmla="*/ 18 w 24"/>
              <a:gd name="T21" fmla="*/ 24 h 26"/>
              <a:gd name="T22" fmla="*/ 18 w 24"/>
              <a:gd name="T23" fmla="*/ 24 h 26"/>
              <a:gd name="T24" fmla="*/ 14 w 24"/>
              <a:gd name="T25" fmla="*/ 26 h 26"/>
              <a:gd name="T26" fmla="*/ 8 w 24"/>
              <a:gd name="T27" fmla="*/ 26 h 26"/>
              <a:gd name="T28" fmla="*/ 4 w 24"/>
              <a:gd name="T29" fmla="*/ 22 h 26"/>
              <a:gd name="T30" fmla="*/ 2 w 24"/>
              <a:gd name="T31" fmla="*/ 20 h 26"/>
              <a:gd name="T32" fmla="*/ 2 w 24"/>
              <a:gd name="T33" fmla="*/ 20 h 26"/>
              <a:gd name="T34" fmla="*/ 0 w 24"/>
              <a:gd name="T35" fmla="*/ 14 h 26"/>
              <a:gd name="T36" fmla="*/ 0 w 24"/>
              <a:gd name="T37" fmla="*/ 10 h 26"/>
              <a:gd name="T38" fmla="*/ 2 w 24"/>
              <a:gd name="T39" fmla="*/ 4 h 26"/>
              <a:gd name="T40" fmla="*/ 6 w 24"/>
              <a:gd name="T41" fmla="*/ 2 h 26"/>
              <a:gd name="T42" fmla="*/ 6 w 24"/>
              <a:gd name="T43" fmla="*/ 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" h="26">
                <a:moveTo>
                  <a:pt x="6" y="2"/>
                </a:moveTo>
                <a:lnTo>
                  <a:pt x="6" y="2"/>
                </a:lnTo>
                <a:lnTo>
                  <a:pt x="10" y="0"/>
                </a:lnTo>
                <a:lnTo>
                  <a:pt x="16" y="0"/>
                </a:lnTo>
                <a:lnTo>
                  <a:pt x="20" y="2"/>
                </a:lnTo>
                <a:lnTo>
                  <a:pt x="24" y="6"/>
                </a:lnTo>
                <a:lnTo>
                  <a:pt x="24" y="6"/>
                </a:lnTo>
                <a:lnTo>
                  <a:pt x="24" y="10"/>
                </a:lnTo>
                <a:lnTo>
                  <a:pt x="24" y="16"/>
                </a:lnTo>
                <a:lnTo>
                  <a:pt x="22" y="20"/>
                </a:lnTo>
                <a:lnTo>
                  <a:pt x="18" y="24"/>
                </a:lnTo>
                <a:lnTo>
                  <a:pt x="18" y="24"/>
                </a:lnTo>
                <a:lnTo>
                  <a:pt x="14" y="26"/>
                </a:lnTo>
                <a:lnTo>
                  <a:pt x="8" y="26"/>
                </a:lnTo>
                <a:lnTo>
                  <a:pt x="4" y="22"/>
                </a:lnTo>
                <a:lnTo>
                  <a:pt x="2" y="20"/>
                </a:lnTo>
                <a:lnTo>
                  <a:pt x="2" y="20"/>
                </a:lnTo>
                <a:lnTo>
                  <a:pt x="0" y="14"/>
                </a:lnTo>
                <a:lnTo>
                  <a:pt x="0" y="10"/>
                </a:lnTo>
                <a:lnTo>
                  <a:pt x="2" y="4"/>
                </a:lnTo>
                <a:lnTo>
                  <a:pt x="6" y="2"/>
                </a:lnTo>
                <a:lnTo>
                  <a:pt x="6" y="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348"/>
          <p:cNvSpPr>
            <a:spLocks/>
          </p:cNvSpPr>
          <p:nvPr/>
        </p:nvSpPr>
        <p:spPr bwMode="auto">
          <a:xfrm>
            <a:off x="4171365" y="1631213"/>
            <a:ext cx="1871213" cy="1871213"/>
          </a:xfrm>
          <a:custGeom>
            <a:avLst/>
            <a:gdLst>
              <a:gd name="T0" fmla="*/ 312 w 400"/>
              <a:gd name="T1" fmla="*/ 220 h 400"/>
              <a:gd name="T2" fmla="*/ 312 w 400"/>
              <a:gd name="T3" fmla="*/ 220 h 400"/>
              <a:gd name="T4" fmla="*/ 312 w 400"/>
              <a:gd name="T5" fmla="*/ 238 h 400"/>
              <a:gd name="T6" fmla="*/ 308 w 400"/>
              <a:gd name="T7" fmla="*/ 256 h 400"/>
              <a:gd name="T8" fmla="*/ 300 w 400"/>
              <a:gd name="T9" fmla="*/ 272 h 400"/>
              <a:gd name="T10" fmla="*/ 288 w 400"/>
              <a:gd name="T11" fmla="*/ 286 h 400"/>
              <a:gd name="T12" fmla="*/ 288 w 400"/>
              <a:gd name="T13" fmla="*/ 286 h 400"/>
              <a:gd name="T14" fmla="*/ 274 w 400"/>
              <a:gd name="T15" fmla="*/ 298 h 400"/>
              <a:gd name="T16" fmla="*/ 258 w 400"/>
              <a:gd name="T17" fmla="*/ 306 h 400"/>
              <a:gd name="T18" fmla="*/ 240 w 400"/>
              <a:gd name="T19" fmla="*/ 310 h 400"/>
              <a:gd name="T20" fmla="*/ 222 w 400"/>
              <a:gd name="T21" fmla="*/ 310 h 400"/>
              <a:gd name="T22" fmla="*/ 222 w 400"/>
              <a:gd name="T23" fmla="*/ 310 h 400"/>
              <a:gd name="T24" fmla="*/ 212 w 400"/>
              <a:gd name="T25" fmla="*/ 332 h 400"/>
              <a:gd name="T26" fmla="*/ 206 w 400"/>
              <a:gd name="T27" fmla="*/ 354 h 400"/>
              <a:gd name="T28" fmla="*/ 202 w 400"/>
              <a:gd name="T29" fmla="*/ 376 h 400"/>
              <a:gd name="T30" fmla="*/ 198 w 400"/>
              <a:gd name="T31" fmla="*/ 400 h 400"/>
              <a:gd name="T32" fmla="*/ 0 w 400"/>
              <a:gd name="T33" fmla="*/ 400 h 400"/>
              <a:gd name="T34" fmla="*/ 0 w 400"/>
              <a:gd name="T35" fmla="*/ 400 h 400"/>
              <a:gd name="T36" fmla="*/ 2 w 400"/>
              <a:gd name="T37" fmla="*/ 360 h 400"/>
              <a:gd name="T38" fmla="*/ 10 w 400"/>
              <a:gd name="T39" fmla="*/ 320 h 400"/>
              <a:gd name="T40" fmla="*/ 18 w 400"/>
              <a:gd name="T41" fmla="*/ 284 h 400"/>
              <a:gd name="T42" fmla="*/ 32 w 400"/>
              <a:gd name="T43" fmla="*/ 248 h 400"/>
              <a:gd name="T44" fmla="*/ 48 w 400"/>
              <a:gd name="T45" fmla="*/ 212 h 400"/>
              <a:gd name="T46" fmla="*/ 68 w 400"/>
              <a:gd name="T47" fmla="*/ 180 h 400"/>
              <a:gd name="T48" fmla="*/ 92 w 400"/>
              <a:gd name="T49" fmla="*/ 148 h 400"/>
              <a:gd name="T50" fmla="*/ 118 w 400"/>
              <a:gd name="T51" fmla="*/ 118 h 400"/>
              <a:gd name="T52" fmla="*/ 118 w 400"/>
              <a:gd name="T53" fmla="*/ 118 h 400"/>
              <a:gd name="T54" fmla="*/ 148 w 400"/>
              <a:gd name="T55" fmla="*/ 92 h 400"/>
              <a:gd name="T56" fmla="*/ 180 w 400"/>
              <a:gd name="T57" fmla="*/ 68 h 400"/>
              <a:gd name="T58" fmla="*/ 212 w 400"/>
              <a:gd name="T59" fmla="*/ 48 h 400"/>
              <a:gd name="T60" fmla="*/ 248 w 400"/>
              <a:gd name="T61" fmla="*/ 32 h 400"/>
              <a:gd name="T62" fmla="*/ 284 w 400"/>
              <a:gd name="T63" fmla="*/ 18 h 400"/>
              <a:gd name="T64" fmla="*/ 320 w 400"/>
              <a:gd name="T65" fmla="*/ 8 h 400"/>
              <a:gd name="T66" fmla="*/ 360 w 400"/>
              <a:gd name="T67" fmla="*/ 2 h 400"/>
              <a:gd name="T68" fmla="*/ 400 w 400"/>
              <a:gd name="T69" fmla="*/ 0 h 400"/>
              <a:gd name="T70" fmla="*/ 400 w 400"/>
              <a:gd name="T71" fmla="*/ 198 h 400"/>
              <a:gd name="T72" fmla="*/ 400 w 400"/>
              <a:gd name="T73" fmla="*/ 198 h 400"/>
              <a:gd name="T74" fmla="*/ 376 w 400"/>
              <a:gd name="T75" fmla="*/ 200 h 400"/>
              <a:gd name="T76" fmla="*/ 354 w 400"/>
              <a:gd name="T77" fmla="*/ 204 h 400"/>
              <a:gd name="T78" fmla="*/ 334 w 400"/>
              <a:gd name="T79" fmla="*/ 212 h 400"/>
              <a:gd name="T80" fmla="*/ 312 w 400"/>
              <a:gd name="T81" fmla="*/ 220 h 400"/>
              <a:gd name="T82" fmla="*/ 312 w 400"/>
              <a:gd name="T83" fmla="*/ 22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00" h="400">
                <a:moveTo>
                  <a:pt x="312" y="220"/>
                </a:moveTo>
                <a:lnTo>
                  <a:pt x="312" y="220"/>
                </a:lnTo>
                <a:lnTo>
                  <a:pt x="312" y="238"/>
                </a:lnTo>
                <a:lnTo>
                  <a:pt x="308" y="256"/>
                </a:lnTo>
                <a:lnTo>
                  <a:pt x="300" y="272"/>
                </a:lnTo>
                <a:lnTo>
                  <a:pt x="288" y="286"/>
                </a:lnTo>
                <a:lnTo>
                  <a:pt x="288" y="286"/>
                </a:lnTo>
                <a:lnTo>
                  <a:pt x="274" y="298"/>
                </a:lnTo>
                <a:lnTo>
                  <a:pt x="258" y="306"/>
                </a:lnTo>
                <a:lnTo>
                  <a:pt x="240" y="310"/>
                </a:lnTo>
                <a:lnTo>
                  <a:pt x="222" y="310"/>
                </a:lnTo>
                <a:lnTo>
                  <a:pt x="222" y="310"/>
                </a:lnTo>
                <a:lnTo>
                  <a:pt x="212" y="332"/>
                </a:lnTo>
                <a:lnTo>
                  <a:pt x="206" y="354"/>
                </a:lnTo>
                <a:lnTo>
                  <a:pt x="202" y="376"/>
                </a:lnTo>
                <a:lnTo>
                  <a:pt x="198" y="400"/>
                </a:lnTo>
                <a:lnTo>
                  <a:pt x="0" y="400"/>
                </a:lnTo>
                <a:lnTo>
                  <a:pt x="0" y="400"/>
                </a:lnTo>
                <a:lnTo>
                  <a:pt x="2" y="360"/>
                </a:lnTo>
                <a:lnTo>
                  <a:pt x="10" y="320"/>
                </a:lnTo>
                <a:lnTo>
                  <a:pt x="18" y="284"/>
                </a:lnTo>
                <a:lnTo>
                  <a:pt x="32" y="248"/>
                </a:lnTo>
                <a:lnTo>
                  <a:pt x="48" y="212"/>
                </a:lnTo>
                <a:lnTo>
                  <a:pt x="68" y="180"/>
                </a:lnTo>
                <a:lnTo>
                  <a:pt x="92" y="148"/>
                </a:lnTo>
                <a:lnTo>
                  <a:pt x="118" y="118"/>
                </a:lnTo>
                <a:lnTo>
                  <a:pt x="118" y="118"/>
                </a:lnTo>
                <a:lnTo>
                  <a:pt x="148" y="92"/>
                </a:lnTo>
                <a:lnTo>
                  <a:pt x="180" y="68"/>
                </a:lnTo>
                <a:lnTo>
                  <a:pt x="212" y="48"/>
                </a:lnTo>
                <a:lnTo>
                  <a:pt x="248" y="32"/>
                </a:lnTo>
                <a:lnTo>
                  <a:pt x="284" y="18"/>
                </a:lnTo>
                <a:lnTo>
                  <a:pt x="320" y="8"/>
                </a:lnTo>
                <a:lnTo>
                  <a:pt x="360" y="2"/>
                </a:lnTo>
                <a:lnTo>
                  <a:pt x="400" y="0"/>
                </a:lnTo>
                <a:lnTo>
                  <a:pt x="400" y="198"/>
                </a:lnTo>
                <a:lnTo>
                  <a:pt x="400" y="198"/>
                </a:lnTo>
                <a:lnTo>
                  <a:pt x="376" y="200"/>
                </a:lnTo>
                <a:lnTo>
                  <a:pt x="354" y="204"/>
                </a:lnTo>
                <a:lnTo>
                  <a:pt x="334" y="212"/>
                </a:lnTo>
                <a:lnTo>
                  <a:pt x="312" y="220"/>
                </a:lnTo>
                <a:lnTo>
                  <a:pt x="312" y="220"/>
                </a:lnTo>
                <a:close/>
              </a:path>
            </a:pathLst>
          </a:custGeom>
          <a:solidFill>
            <a:srgbClr val="3D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349"/>
          <p:cNvSpPr>
            <a:spLocks/>
          </p:cNvSpPr>
          <p:nvPr/>
        </p:nvSpPr>
        <p:spPr bwMode="auto">
          <a:xfrm>
            <a:off x="4714017" y="2173865"/>
            <a:ext cx="1263069" cy="1263069"/>
          </a:xfrm>
          <a:custGeom>
            <a:avLst/>
            <a:gdLst>
              <a:gd name="T0" fmla="*/ 70 w 270"/>
              <a:gd name="T1" fmla="*/ 270 h 270"/>
              <a:gd name="T2" fmla="*/ 0 w 270"/>
              <a:gd name="T3" fmla="*/ 270 h 270"/>
              <a:gd name="T4" fmla="*/ 0 w 270"/>
              <a:gd name="T5" fmla="*/ 270 h 270"/>
              <a:gd name="T6" fmla="*/ 4 w 270"/>
              <a:gd name="T7" fmla="*/ 234 h 270"/>
              <a:gd name="T8" fmla="*/ 14 w 270"/>
              <a:gd name="T9" fmla="*/ 198 h 270"/>
              <a:gd name="T10" fmla="*/ 26 w 270"/>
              <a:gd name="T11" fmla="*/ 166 h 270"/>
              <a:gd name="T12" fmla="*/ 44 w 270"/>
              <a:gd name="T13" fmla="*/ 136 h 270"/>
              <a:gd name="T14" fmla="*/ 44 w 270"/>
              <a:gd name="T15" fmla="*/ 136 h 270"/>
              <a:gd name="T16" fmla="*/ 42 w 270"/>
              <a:gd name="T17" fmla="*/ 124 h 270"/>
              <a:gd name="T18" fmla="*/ 40 w 270"/>
              <a:gd name="T19" fmla="*/ 112 h 270"/>
              <a:gd name="T20" fmla="*/ 40 w 270"/>
              <a:gd name="T21" fmla="*/ 112 h 270"/>
              <a:gd name="T22" fmla="*/ 42 w 270"/>
              <a:gd name="T23" fmla="*/ 98 h 270"/>
              <a:gd name="T24" fmla="*/ 46 w 270"/>
              <a:gd name="T25" fmla="*/ 84 h 270"/>
              <a:gd name="T26" fmla="*/ 54 w 270"/>
              <a:gd name="T27" fmla="*/ 72 h 270"/>
              <a:gd name="T28" fmla="*/ 62 w 270"/>
              <a:gd name="T29" fmla="*/ 60 h 270"/>
              <a:gd name="T30" fmla="*/ 74 w 270"/>
              <a:gd name="T31" fmla="*/ 50 h 270"/>
              <a:gd name="T32" fmla="*/ 86 w 270"/>
              <a:gd name="T33" fmla="*/ 44 h 270"/>
              <a:gd name="T34" fmla="*/ 100 w 270"/>
              <a:gd name="T35" fmla="*/ 40 h 270"/>
              <a:gd name="T36" fmla="*/ 116 w 270"/>
              <a:gd name="T37" fmla="*/ 38 h 270"/>
              <a:gd name="T38" fmla="*/ 116 w 270"/>
              <a:gd name="T39" fmla="*/ 38 h 270"/>
              <a:gd name="T40" fmla="*/ 126 w 270"/>
              <a:gd name="T41" fmla="*/ 40 h 270"/>
              <a:gd name="T42" fmla="*/ 138 w 270"/>
              <a:gd name="T43" fmla="*/ 42 h 270"/>
              <a:gd name="T44" fmla="*/ 138 w 270"/>
              <a:gd name="T45" fmla="*/ 42 h 270"/>
              <a:gd name="T46" fmla="*/ 168 w 270"/>
              <a:gd name="T47" fmla="*/ 26 h 270"/>
              <a:gd name="T48" fmla="*/ 200 w 270"/>
              <a:gd name="T49" fmla="*/ 12 h 270"/>
              <a:gd name="T50" fmla="*/ 234 w 270"/>
              <a:gd name="T51" fmla="*/ 4 h 270"/>
              <a:gd name="T52" fmla="*/ 270 w 270"/>
              <a:gd name="T53" fmla="*/ 0 h 270"/>
              <a:gd name="T54" fmla="*/ 270 w 270"/>
              <a:gd name="T55" fmla="*/ 70 h 270"/>
              <a:gd name="T56" fmla="*/ 270 w 270"/>
              <a:gd name="T57" fmla="*/ 70 h 270"/>
              <a:gd name="T58" fmla="*/ 246 w 270"/>
              <a:gd name="T59" fmla="*/ 72 h 270"/>
              <a:gd name="T60" fmla="*/ 224 w 270"/>
              <a:gd name="T61" fmla="*/ 78 h 270"/>
              <a:gd name="T62" fmla="*/ 202 w 270"/>
              <a:gd name="T63" fmla="*/ 86 h 270"/>
              <a:gd name="T64" fmla="*/ 180 w 270"/>
              <a:gd name="T65" fmla="*/ 96 h 270"/>
              <a:gd name="T66" fmla="*/ 180 w 270"/>
              <a:gd name="T67" fmla="*/ 96 h 270"/>
              <a:gd name="T68" fmla="*/ 182 w 270"/>
              <a:gd name="T69" fmla="*/ 114 h 270"/>
              <a:gd name="T70" fmla="*/ 180 w 270"/>
              <a:gd name="T71" fmla="*/ 132 h 270"/>
              <a:gd name="T72" fmla="*/ 174 w 270"/>
              <a:gd name="T73" fmla="*/ 146 h 270"/>
              <a:gd name="T74" fmla="*/ 164 w 270"/>
              <a:gd name="T75" fmla="*/ 160 h 270"/>
              <a:gd name="T76" fmla="*/ 164 w 270"/>
              <a:gd name="T77" fmla="*/ 160 h 270"/>
              <a:gd name="T78" fmla="*/ 150 w 270"/>
              <a:gd name="T79" fmla="*/ 172 h 270"/>
              <a:gd name="T80" fmla="*/ 134 w 270"/>
              <a:gd name="T81" fmla="*/ 178 h 270"/>
              <a:gd name="T82" fmla="*/ 116 w 270"/>
              <a:gd name="T83" fmla="*/ 180 h 270"/>
              <a:gd name="T84" fmla="*/ 98 w 270"/>
              <a:gd name="T85" fmla="*/ 178 h 270"/>
              <a:gd name="T86" fmla="*/ 98 w 270"/>
              <a:gd name="T87" fmla="*/ 178 h 270"/>
              <a:gd name="T88" fmla="*/ 88 w 270"/>
              <a:gd name="T89" fmla="*/ 200 h 270"/>
              <a:gd name="T90" fmla="*/ 80 w 270"/>
              <a:gd name="T91" fmla="*/ 222 h 270"/>
              <a:gd name="T92" fmla="*/ 74 w 270"/>
              <a:gd name="T93" fmla="*/ 246 h 270"/>
              <a:gd name="T94" fmla="*/ 70 w 270"/>
              <a:gd name="T95" fmla="*/ 270 h 270"/>
              <a:gd name="T96" fmla="*/ 70 w 270"/>
              <a:gd name="T97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70" h="270">
                <a:moveTo>
                  <a:pt x="70" y="270"/>
                </a:moveTo>
                <a:lnTo>
                  <a:pt x="0" y="270"/>
                </a:lnTo>
                <a:lnTo>
                  <a:pt x="0" y="270"/>
                </a:lnTo>
                <a:lnTo>
                  <a:pt x="4" y="234"/>
                </a:lnTo>
                <a:lnTo>
                  <a:pt x="14" y="198"/>
                </a:lnTo>
                <a:lnTo>
                  <a:pt x="26" y="166"/>
                </a:lnTo>
                <a:lnTo>
                  <a:pt x="44" y="136"/>
                </a:lnTo>
                <a:lnTo>
                  <a:pt x="44" y="136"/>
                </a:lnTo>
                <a:lnTo>
                  <a:pt x="42" y="124"/>
                </a:lnTo>
                <a:lnTo>
                  <a:pt x="40" y="112"/>
                </a:lnTo>
                <a:lnTo>
                  <a:pt x="40" y="112"/>
                </a:lnTo>
                <a:lnTo>
                  <a:pt x="42" y="98"/>
                </a:lnTo>
                <a:lnTo>
                  <a:pt x="46" y="84"/>
                </a:lnTo>
                <a:lnTo>
                  <a:pt x="54" y="72"/>
                </a:lnTo>
                <a:lnTo>
                  <a:pt x="62" y="60"/>
                </a:lnTo>
                <a:lnTo>
                  <a:pt x="74" y="50"/>
                </a:lnTo>
                <a:lnTo>
                  <a:pt x="86" y="44"/>
                </a:lnTo>
                <a:lnTo>
                  <a:pt x="100" y="40"/>
                </a:lnTo>
                <a:lnTo>
                  <a:pt x="116" y="38"/>
                </a:lnTo>
                <a:lnTo>
                  <a:pt x="116" y="38"/>
                </a:lnTo>
                <a:lnTo>
                  <a:pt x="126" y="40"/>
                </a:lnTo>
                <a:lnTo>
                  <a:pt x="138" y="42"/>
                </a:lnTo>
                <a:lnTo>
                  <a:pt x="138" y="42"/>
                </a:lnTo>
                <a:lnTo>
                  <a:pt x="168" y="26"/>
                </a:lnTo>
                <a:lnTo>
                  <a:pt x="200" y="12"/>
                </a:lnTo>
                <a:lnTo>
                  <a:pt x="234" y="4"/>
                </a:lnTo>
                <a:lnTo>
                  <a:pt x="270" y="0"/>
                </a:lnTo>
                <a:lnTo>
                  <a:pt x="270" y="70"/>
                </a:lnTo>
                <a:lnTo>
                  <a:pt x="270" y="70"/>
                </a:lnTo>
                <a:lnTo>
                  <a:pt x="246" y="72"/>
                </a:lnTo>
                <a:lnTo>
                  <a:pt x="224" y="78"/>
                </a:lnTo>
                <a:lnTo>
                  <a:pt x="202" y="86"/>
                </a:lnTo>
                <a:lnTo>
                  <a:pt x="180" y="96"/>
                </a:lnTo>
                <a:lnTo>
                  <a:pt x="180" y="96"/>
                </a:lnTo>
                <a:lnTo>
                  <a:pt x="182" y="114"/>
                </a:lnTo>
                <a:lnTo>
                  <a:pt x="180" y="132"/>
                </a:lnTo>
                <a:lnTo>
                  <a:pt x="174" y="146"/>
                </a:lnTo>
                <a:lnTo>
                  <a:pt x="164" y="160"/>
                </a:lnTo>
                <a:lnTo>
                  <a:pt x="164" y="160"/>
                </a:lnTo>
                <a:lnTo>
                  <a:pt x="150" y="172"/>
                </a:lnTo>
                <a:lnTo>
                  <a:pt x="134" y="178"/>
                </a:lnTo>
                <a:lnTo>
                  <a:pt x="116" y="180"/>
                </a:lnTo>
                <a:lnTo>
                  <a:pt x="98" y="178"/>
                </a:lnTo>
                <a:lnTo>
                  <a:pt x="98" y="178"/>
                </a:lnTo>
                <a:lnTo>
                  <a:pt x="88" y="200"/>
                </a:lnTo>
                <a:lnTo>
                  <a:pt x="80" y="222"/>
                </a:lnTo>
                <a:lnTo>
                  <a:pt x="74" y="246"/>
                </a:lnTo>
                <a:lnTo>
                  <a:pt x="70" y="270"/>
                </a:lnTo>
                <a:lnTo>
                  <a:pt x="70" y="2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350"/>
          <p:cNvSpPr>
            <a:spLocks/>
          </p:cNvSpPr>
          <p:nvPr/>
        </p:nvSpPr>
        <p:spPr bwMode="auto">
          <a:xfrm>
            <a:off x="4171365" y="3558562"/>
            <a:ext cx="1871213" cy="1871213"/>
          </a:xfrm>
          <a:custGeom>
            <a:avLst/>
            <a:gdLst>
              <a:gd name="T0" fmla="*/ 220 w 400"/>
              <a:gd name="T1" fmla="*/ 88 h 400"/>
              <a:gd name="T2" fmla="*/ 220 w 400"/>
              <a:gd name="T3" fmla="*/ 88 h 400"/>
              <a:gd name="T4" fmla="*/ 240 w 400"/>
              <a:gd name="T5" fmla="*/ 88 h 400"/>
              <a:gd name="T6" fmla="*/ 256 w 400"/>
              <a:gd name="T7" fmla="*/ 92 h 400"/>
              <a:gd name="T8" fmla="*/ 272 w 400"/>
              <a:gd name="T9" fmla="*/ 100 h 400"/>
              <a:gd name="T10" fmla="*/ 288 w 400"/>
              <a:gd name="T11" fmla="*/ 112 h 400"/>
              <a:gd name="T12" fmla="*/ 288 w 400"/>
              <a:gd name="T13" fmla="*/ 112 h 400"/>
              <a:gd name="T14" fmla="*/ 298 w 400"/>
              <a:gd name="T15" fmla="*/ 126 h 400"/>
              <a:gd name="T16" fmla="*/ 306 w 400"/>
              <a:gd name="T17" fmla="*/ 142 h 400"/>
              <a:gd name="T18" fmla="*/ 310 w 400"/>
              <a:gd name="T19" fmla="*/ 160 h 400"/>
              <a:gd name="T20" fmla="*/ 310 w 400"/>
              <a:gd name="T21" fmla="*/ 178 h 400"/>
              <a:gd name="T22" fmla="*/ 310 w 400"/>
              <a:gd name="T23" fmla="*/ 178 h 400"/>
              <a:gd name="T24" fmla="*/ 332 w 400"/>
              <a:gd name="T25" fmla="*/ 188 h 400"/>
              <a:gd name="T26" fmla="*/ 354 w 400"/>
              <a:gd name="T27" fmla="*/ 194 h 400"/>
              <a:gd name="T28" fmla="*/ 376 w 400"/>
              <a:gd name="T29" fmla="*/ 198 h 400"/>
              <a:gd name="T30" fmla="*/ 400 w 400"/>
              <a:gd name="T31" fmla="*/ 202 h 400"/>
              <a:gd name="T32" fmla="*/ 400 w 400"/>
              <a:gd name="T33" fmla="*/ 400 h 400"/>
              <a:gd name="T34" fmla="*/ 400 w 400"/>
              <a:gd name="T35" fmla="*/ 400 h 400"/>
              <a:gd name="T36" fmla="*/ 360 w 400"/>
              <a:gd name="T37" fmla="*/ 398 h 400"/>
              <a:gd name="T38" fmla="*/ 322 w 400"/>
              <a:gd name="T39" fmla="*/ 390 h 400"/>
              <a:gd name="T40" fmla="*/ 284 w 400"/>
              <a:gd name="T41" fmla="*/ 382 h 400"/>
              <a:gd name="T42" fmla="*/ 248 w 400"/>
              <a:gd name="T43" fmla="*/ 368 h 400"/>
              <a:gd name="T44" fmla="*/ 212 w 400"/>
              <a:gd name="T45" fmla="*/ 352 h 400"/>
              <a:gd name="T46" fmla="*/ 180 w 400"/>
              <a:gd name="T47" fmla="*/ 332 h 400"/>
              <a:gd name="T48" fmla="*/ 148 w 400"/>
              <a:gd name="T49" fmla="*/ 308 h 400"/>
              <a:gd name="T50" fmla="*/ 118 w 400"/>
              <a:gd name="T51" fmla="*/ 282 h 400"/>
              <a:gd name="T52" fmla="*/ 118 w 400"/>
              <a:gd name="T53" fmla="*/ 282 h 400"/>
              <a:gd name="T54" fmla="*/ 92 w 400"/>
              <a:gd name="T55" fmla="*/ 252 h 400"/>
              <a:gd name="T56" fmla="*/ 68 w 400"/>
              <a:gd name="T57" fmla="*/ 220 h 400"/>
              <a:gd name="T58" fmla="*/ 48 w 400"/>
              <a:gd name="T59" fmla="*/ 188 h 400"/>
              <a:gd name="T60" fmla="*/ 32 w 400"/>
              <a:gd name="T61" fmla="*/ 152 h 400"/>
              <a:gd name="T62" fmla="*/ 18 w 400"/>
              <a:gd name="T63" fmla="*/ 116 h 400"/>
              <a:gd name="T64" fmla="*/ 8 w 400"/>
              <a:gd name="T65" fmla="*/ 80 h 400"/>
              <a:gd name="T66" fmla="*/ 2 w 400"/>
              <a:gd name="T67" fmla="*/ 40 h 400"/>
              <a:gd name="T68" fmla="*/ 0 w 400"/>
              <a:gd name="T69" fmla="*/ 0 h 400"/>
              <a:gd name="T70" fmla="*/ 198 w 400"/>
              <a:gd name="T71" fmla="*/ 0 h 400"/>
              <a:gd name="T72" fmla="*/ 198 w 400"/>
              <a:gd name="T73" fmla="*/ 0 h 400"/>
              <a:gd name="T74" fmla="*/ 200 w 400"/>
              <a:gd name="T75" fmla="*/ 24 h 400"/>
              <a:gd name="T76" fmla="*/ 206 w 400"/>
              <a:gd name="T77" fmla="*/ 46 h 400"/>
              <a:gd name="T78" fmla="*/ 212 w 400"/>
              <a:gd name="T79" fmla="*/ 66 h 400"/>
              <a:gd name="T80" fmla="*/ 220 w 400"/>
              <a:gd name="T81" fmla="*/ 88 h 400"/>
              <a:gd name="T82" fmla="*/ 220 w 400"/>
              <a:gd name="T83" fmla="*/ 88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00" h="400">
                <a:moveTo>
                  <a:pt x="220" y="88"/>
                </a:moveTo>
                <a:lnTo>
                  <a:pt x="220" y="88"/>
                </a:lnTo>
                <a:lnTo>
                  <a:pt x="240" y="88"/>
                </a:lnTo>
                <a:lnTo>
                  <a:pt x="256" y="92"/>
                </a:lnTo>
                <a:lnTo>
                  <a:pt x="272" y="100"/>
                </a:lnTo>
                <a:lnTo>
                  <a:pt x="288" y="112"/>
                </a:lnTo>
                <a:lnTo>
                  <a:pt x="288" y="112"/>
                </a:lnTo>
                <a:lnTo>
                  <a:pt x="298" y="126"/>
                </a:lnTo>
                <a:lnTo>
                  <a:pt x="306" y="142"/>
                </a:lnTo>
                <a:lnTo>
                  <a:pt x="310" y="160"/>
                </a:lnTo>
                <a:lnTo>
                  <a:pt x="310" y="178"/>
                </a:lnTo>
                <a:lnTo>
                  <a:pt x="310" y="178"/>
                </a:lnTo>
                <a:lnTo>
                  <a:pt x="332" y="188"/>
                </a:lnTo>
                <a:lnTo>
                  <a:pt x="354" y="194"/>
                </a:lnTo>
                <a:lnTo>
                  <a:pt x="376" y="198"/>
                </a:lnTo>
                <a:lnTo>
                  <a:pt x="400" y="202"/>
                </a:lnTo>
                <a:lnTo>
                  <a:pt x="400" y="400"/>
                </a:lnTo>
                <a:lnTo>
                  <a:pt x="400" y="400"/>
                </a:lnTo>
                <a:lnTo>
                  <a:pt x="360" y="398"/>
                </a:lnTo>
                <a:lnTo>
                  <a:pt x="322" y="390"/>
                </a:lnTo>
                <a:lnTo>
                  <a:pt x="284" y="382"/>
                </a:lnTo>
                <a:lnTo>
                  <a:pt x="248" y="368"/>
                </a:lnTo>
                <a:lnTo>
                  <a:pt x="212" y="352"/>
                </a:lnTo>
                <a:lnTo>
                  <a:pt x="180" y="332"/>
                </a:lnTo>
                <a:lnTo>
                  <a:pt x="148" y="308"/>
                </a:lnTo>
                <a:lnTo>
                  <a:pt x="118" y="282"/>
                </a:lnTo>
                <a:lnTo>
                  <a:pt x="118" y="282"/>
                </a:lnTo>
                <a:lnTo>
                  <a:pt x="92" y="252"/>
                </a:lnTo>
                <a:lnTo>
                  <a:pt x="68" y="220"/>
                </a:lnTo>
                <a:lnTo>
                  <a:pt x="48" y="188"/>
                </a:lnTo>
                <a:lnTo>
                  <a:pt x="32" y="152"/>
                </a:lnTo>
                <a:lnTo>
                  <a:pt x="18" y="116"/>
                </a:lnTo>
                <a:lnTo>
                  <a:pt x="8" y="80"/>
                </a:lnTo>
                <a:lnTo>
                  <a:pt x="2" y="40"/>
                </a:lnTo>
                <a:lnTo>
                  <a:pt x="0" y="0"/>
                </a:lnTo>
                <a:lnTo>
                  <a:pt x="198" y="0"/>
                </a:lnTo>
                <a:lnTo>
                  <a:pt x="198" y="0"/>
                </a:lnTo>
                <a:lnTo>
                  <a:pt x="200" y="24"/>
                </a:lnTo>
                <a:lnTo>
                  <a:pt x="206" y="46"/>
                </a:lnTo>
                <a:lnTo>
                  <a:pt x="212" y="66"/>
                </a:lnTo>
                <a:lnTo>
                  <a:pt x="220" y="88"/>
                </a:lnTo>
                <a:lnTo>
                  <a:pt x="220" y="8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351"/>
          <p:cNvSpPr>
            <a:spLocks/>
          </p:cNvSpPr>
          <p:nvPr/>
        </p:nvSpPr>
        <p:spPr bwMode="auto">
          <a:xfrm>
            <a:off x="4714017" y="3624054"/>
            <a:ext cx="1263069" cy="1263069"/>
          </a:xfrm>
          <a:custGeom>
            <a:avLst/>
            <a:gdLst>
              <a:gd name="T0" fmla="*/ 270 w 270"/>
              <a:gd name="T1" fmla="*/ 200 h 270"/>
              <a:gd name="T2" fmla="*/ 270 w 270"/>
              <a:gd name="T3" fmla="*/ 270 h 270"/>
              <a:gd name="T4" fmla="*/ 270 w 270"/>
              <a:gd name="T5" fmla="*/ 270 h 270"/>
              <a:gd name="T6" fmla="*/ 234 w 270"/>
              <a:gd name="T7" fmla="*/ 266 h 270"/>
              <a:gd name="T8" fmla="*/ 198 w 270"/>
              <a:gd name="T9" fmla="*/ 256 h 270"/>
              <a:gd name="T10" fmla="*/ 166 w 270"/>
              <a:gd name="T11" fmla="*/ 244 h 270"/>
              <a:gd name="T12" fmla="*/ 136 w 270"/>
              <a:gd name="T13" fmla="*/ 226 h 270"/>
              <a:gd name="T14" fmla="*/ 136 w 270"/>
              <a:gd name="T15" fmla="*/ 226 h 270"/>
              <a:gd name="T16" fmla="*/ 124 w 270"/>
              <a:gd name="T17" fmla="*/ 228 h 270"/>
              <a:gd name="T18" fmla="*/ 114 w 270"/>
              <a:gd name="T19" fmla="*/ 230 h 270"/>
              <a:gd name="T20" fmla="*/ 114 w 270"/>
              <a:gd name="T21" fmla="*/ 230 h 270"/>
              <a:gd name="T22" fmla="*/ 98 w 270"/>
              <a:gd name="T23" fmla="*/ 228 h 270"/>
              <a:gd name="T24" fmla="*/ 84 w 270"/>
              <a:gd name="T25" fmla="*/ 224 h 270"/>
              <a:gd name="T26" fmla="*/ 72 w 270"/>
              <a:gd name="T27" fmla="*/ 216 h 270"/>
              <a:gd name="T28" fmla="*/ 60 w 270"/>
              <a:gd name="T29" fmla="*/ 208 h 270"/>
              <a:gd name="T30" fmla="*/ 52 w 270"/>
              <a:gd name="T31" fmla="*/ 196 h 270"/>
              <a:gd name="T32" fmla="*/ 44 w 270"/>
              <a:gd name="T33" fmla="*/ 184 h 270"/>
              <a:gd name="T34" fmla="*/ 40 w 270"/>
              <a:gd name="T35" fmla="*/ 170 h 270"/>
              <a:gd name="T36" fmla="*/ 38 w 270"/>
              <a:gd name="T37" fmla="*/ 154 h 270"/>
              <a:gd name="T38" fmla="*/ 38 w 270"/>
              <a:gd name="T39" fmla="*/ 154 h 270"/>
              <a:gd name="T40" fmla="*/ 40 w 270"/>
              <a:gd name="T41" fmla="*/ 144 h 270"/>
              <a:gd name="T42" fmla="*/ 42 w 270"/>
              <a:gd name="T43" fmla="*/ 132 h 270"/>
              <a:gd name="T44" fmla="*/ 42 w 270"/>
              <a:gd name="T45" fmla="*/ 132 h 270"/>
              <a:gd name="T46" fmla="*/ 26 w 270"/>
              <a:gd name="T47" fmla="*/ 102 h 270"/>
              <a:gd name="T48" fmla="*/ 14 w 270"/>
              <a:gd name="T49" fmla="*/ 70 h 270"/>
              <a:gd name="T50" fmla="*/ 4 w 270"/>
              <a:gd name="T51" fmla="*/ 36 h 270"/>
              <a:gd name="T52" fmla="*/ 0 w 270"/>
              <a:gd name="T53" fmla="*/ 0 h 270"/>
              <a:gd name="T54" fmla="*/ 70 w 270"/>
              <a:gd name="T55" fmla="*/ 0 h 270"/>
              <a:gd name="T56" fmla="*/ 70 w 270"/>
              <a:gd name="T57" fmla="*/ 0 h 270"/>
              <a:gd name="T58" fmla="*/ 72 w 270"/>
              <a:gd name="T59" fmla="*/ 24 h 270"/>
              <a:gd name="T60" fmla="*/ 78 w 270"/>
              <a:gd name="T61" fmla="*/ 46 h 270"/>
              <a:gd name="T62" fmla="*/ 86 w 270"/>
              <a:gd name="T63" fmla="*/ 68 h 270"/>
              <a:gd name="T64" fmla="*/ 98 w 270"/>
              <a:gd name="T65" fmla="*/ 90 h 270"/>
              <a:gd name="T66" fmla="*/ 98 w 270"/>
              <a:gd name="T67" fmla="*/ 90 h 270"/>
              <a:gd name="T68" fmla="*/ 114 w 270"/>
              <a:gd name="T69" fmla="*/ 88 h 270"/>
              <a:gd name="T70" fmla="*/ 132 w 270"/>
              <a:gd name="T71" fmla="*/ 90 h 270"/>
              <a:gd name="T72" fmla="*/ 148 w 270"/>
              <a:gd name="T73" fmla="*/ 96 h 270"/>
              <a:gd name="T74" fmla="*/ 162 w 270"/>
              <a:gd name="T75" fmla="*/ 108 h 270"/>
              <a:gd name="T76" fmla="*/ 162 w 270"/>
              <a:gd name="T77" fmla="*/ 108 h 270"/>
              <a:gd name="T78" fmla="*/ 172 w 270"/>
              <a:gd name="T79" fmla="*/ 120 h 270"/>
              <a:gd name="T80" fmla="*/ 178 w 270"/>
              <a:gd name="T81" fmla="*/ 136 h 270"/>
              <a:gd name="T82" fmla="*/ 182 w 270"/>
              <a:gd name="T83" fmla="*/ 154 h 270"/>
              <a:gd name="T84" fmla="*/ 178 w 270"/>
              <a:gd name="T85" fmla="*/ 172 h 270"/>
              <a:gd name="T86" fmla="*/ 178 w 270"/>
              <a:gd name="T87" fmla="*/ 172 h 270"/>
              <a:gd name="T88" fmla="*/ 200 w 270"/>
              <a:gd name="T89" fmla="*/ 182 h 270"/>
              <a:gd name="T90" fmla="*/ 222 w 270"/>
              <a:gd name="T91" fmla="*/ 190 h 270"/>
              <a:gd name="T92" fmla="*/ 246 w 270"/>
              <a:gd name="T93" fmla="*/ 196 h 270"/>
              <a:gd name="T94" fmla="*/ 270 w 270"/>
              <a:gd name="T95" fmla="*/ 200 h 270"/>
              <a:gd name="T96" fmla="*/ 270 w 270"/>
              <a:gd name="T97" fmla="*/ 20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70" h="270">
                <a:moveTo>
                  <a:pt x="270" y="200"/>
                </a:moveTo>
                <a:lnTo>
                  <a:pt x="270" y="270"/>
                </a:lnTo>
                <a:lnTo>
                  <a:pt x="270" y="270"/>
                </a:lnTo>
                <a:lnTo>
                  <a:pt x="234" y="266"/>
                </a:lnTo>
                <a:lnTo>
                  <a:pt x="198" y="256"/>
                </a:lnTo>
                <a:lnTo>
                  <a:pt x="166" y="244"/>
                </a:lnTo>
                <a:lnTo>
                  <a:pt x="136" y="226"/>
                </a:lnTo>
                <a:lnTo>
                  <a:pt x="136" y="226"/>
                </a:lnTo>
                <a:lnTo>
                  <a:pt x="124" y="228"/>
                </a:lnTo>
                <a:lnTo>
                  <a:pt x="114" y="230"/>
                </a:lnTo>
                <a:lnTo>
                  <a:pt x="114" y="230"/>
                </a:lnTo>
                <a:lnTo>
                  <a:pt x="98" y="228"/>
                </a:lnTo>
                <a:lnTo>
                  <a:pt x="84" y="224"/>
                </a:lnTo>
                <a:lnTo>
                  <a:pt x="72" y="216"/>
                </a:lnTo>
                <a:lnTo>
                  <a:pt x="60" y="208"/>
                </a:lnTo>
                <a:lnTo>
                  <a:pt x="52" y="196"/>
                </a:lnTo>
                <a:lnTo>
                  <a:pt x="44" y="184"/>
                </a:lnTo>
                <a:lnTo>
                  <a:pt x="40" y="170"/>
                </a:lnTo>
                <a:lnTo>
                  <a:pt x="38" y="154"/>
                </a:lnTo>
                <a:lnTo>
                  <a:pt x="38" y="154"/>
                </a:lnTo>
                <a:lnTo>
                  <a:pt x="40" y="144"/>
                </a:lnTo>
                <a:lnTo>
                  <a:pt x="42" y="132"/>
                </a:lnTo>
                <a:lnTo>
                  <a:pt x="42" y="132"/>
                </a:lnTo>
                <a:lnTo>
                  <a:pt x="26" y="102"/>
                </a:lnTo>
                <a:lnTo>
                  <a:pt x="14" y="70"/>
                </a:lnTo>
                <a:lnTo>
                  <a:pt x="4" y="36"/>
                </a:lnTo>
                <a:lnTo>
                  <a:pt x="0" y="0"/>
                </a:lnTo>
                <a:lnTo>
                  <a:pt x="70" y="0"/>
                </a:lnTo>
                <a:lnTo>
                  <a:pt x="70" y="0"/>
                </a:lnTo>
                <a:lnTo>
                  <a:pt x="72" y="24"/>
                </a:lnTo>
                <a:lnTo>
                  <a:pt x="78" y="46"/>
                </a:lnTo>
                <a:lnTo>
                  <a:pt x="86" y="68"/>
                </a:lnTo>
                <a:lnTo>
                  <a:pt x="98" y="90"/>
                </a:lnTo>
                <a:lnTo>
                  <a:pt x="98" y="90"/>
                </a:lnTo>
                <a:lnTo>
                  <a:pt x="114" y="88"/>
                </a:lnTo>
                <a:lnTo>
                  <a:pt x="132" y="90"/>
                </a:lnTo>
                <a:lnTo>
                  <a:pt x="148" y="96"/>
                </a:lnTo>
                <a:lnTo>
                  <a:pt x="162" y="108"/>
                </a:lnTo>
                <a:lnTo>
                  <a:pt x="162" y="108"/>
                </a:lnTo>
                <a:lnTo>
                  <a:pt x="172" y="120"/>
                </a:lnTo>
                <a:lnTo>
                  <a:pt x="178" y="136"/>
                </a:lnTo>
                <a:lnTo>
                  <a:pt x="182" y="154"/>
                </a:lnTo>
                <a:lnTo>
                  <a:pt x="178" y="172"/>
                </a:lnTo>
                <a:lnTo>
                  <a:pt x="178" y="172"/>
                </a:lnTo>
                <a:lnTo>
                  <a:pt x="200" y="182"/>
                </a:lnTo>
                <a:lnTo>
                  <a:pt x="222" y="190"/>
                </a:lnTo>
                <a:lnTo>
                  <a:pt x="246" y="196"/>
                </a:lnTo>
                <a:lnTo>
                  <a:pt x="270" y="200"/>
                </a:lnTo>
                <a:lnTo>
                  <a:pt x="270" y="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352"/>
          <p:cNvSpPr>
            <a:spLocks/>
          </p:cNvSpPr>
          <p:nvPr/>
        </p:nvSpPr>
        <p:spPr bwMode="auto">
          <a:xfrm>
            <a:off x="6108071" y="1631213"/>
            <a:ext cx="1871213" cy="1871213"/>
          </a:xfrm>
          <a:custGeom>
            <a:avLst/>
            <a:gdLst>
              <a:gd name="T0" fmla="*/ 88 w 400"/>
              <a:gd name="T1" fmla="*/ 220 h 400"/>
              <a:gd name="T2" fmla="*/ 88 w 400"/>
              <a:gd name="T3" fmla="*/ 220 h 400"/>
              <a:gd name="T4" fmla="*/ 88 w 400"/>
              <a:gd name="T5" fmla="*/ 238 h 400"/>
              <a:gd name="T6" fmla="*/ 92 w 400"/>
              <a:gd name="T7" fmla="*/ 256 h 400"/>
              <a:gd name="T8" fmla="*/ 100 w 400"/>
              <a:gd name="T9" fmla="*/ 272 h 400"/>
              <a:gd name="T10" fmla="*/ 112 w 400"/>
              <a:gd name="T11" fmla="*/ 286 h 400"/>
              <a:gd name="T12" fmla="*/ 112 w 400"/>
              <a:gd name="T13" fmla="*/ 286 h 400"/>
              <a:gd name="T14" fmla="*/ 126 w 400"/>
              <a:gd name="T15" fmla="*/ 298 h 400"/>
              <a:gd name="T16" fmla="*/ 142 w 400"/>
              <a:gd name="T17" fmla="*/ 306 h 400"/>
              <a:gd name="T18" fmla="*/ 160 w 400"/>
              <a:gd name="T19" fmla="*/ 310 h 400"/>
              <a:gd name="T20" fmla="*/ 178 w 400"/>
              <a:gd name="T21" fmla="*/ 310 h 400"/>
              <a:gd name="T22" fmla="*/ 178 w 400"/>
              <a:gd name="T23" fmla="*/ 310 h 400"/>
              <a:gd name="T24" fmla="*/ 188 w 400"/>
              <a:gd name="T25" fmla="*/ 332 h 400"/>
              <a:gd name="T26" fmla="*/ 194 w 400"/>
              <a:gd name="T27" fmla="*/ 354 h 400"/>
              <a:gd name="T28" fmla="*/ 200 w 400"/>
              <a:gd name="T29" fmla="*/ 376 h 400"/>
              <a:gd name="T30" fmla="*/ 202 w 400"/>
              <a:gd name="T31" fmla="*/ 400 h 400"/>
              <a:gd name="T32" fmla="*/ 400 w 400"/>
              <a:gd name="T33" fmla="*/ 400 h 400"/>
              <a:gd name="T34" fmla="*/ 400 w 400"/>
              <a:gd name="T35" fmla="*/ 400 h 400"/>
              <a:gd name="T36" fmla="*/ 398 w 400"/>
              <a:gd name="T37" fmla="*/ 360 h 400"/>
              <a:gd name="T38" fmla="*/ 392 w 400"/>
              <a:gd name="T39" fmla="*/ 320 h 400"/>
              <a:gd name="T40" fmla="*/ 382 w 400"/>
              <a:gd name="T41" fmla="*/ 284 h 400"/>
              <a:gd name="T42" fmla="*/ 368 w 400"/>
              <a:gd name="T43" fmla="*/ 248 h 400"/>
              <a:gd name="T44" fmla="*/ 352 w 400"/>
              <a:gd name="T45" fmla="*/ 212 h 400"/>
              <a:gd name="T46" fmla="*/ 332 w 400"/>
              <a:gd name="T47" fmla="*/ 180 h 400"/>
              <a:gd name="T48" fmla="*/ 308 w 400"/>
              <a:gd name="T49" fmla="*/ 148 h 400"/>
              <a:gd name="T50" fmla="*/ 282 w 400"/>
              <a:gd name="T51" fmla="*/ 118 h 400"/>
              <a:gd name="T52" fmla="*/ 282 w 400"/>
              <a:gd name="T53" fmla="*/ 118 h 400"/>
              <a:gd name="T54" fmla="*/ 252 w 400"/>
              <a:gd name="T55" fmla="*/ 92 h 400"/>
              <a:gd name="T56" fmla="*/ 220 w 400"/>
              <a:gd name="T57" fmla="*/ 68 h 400"/>
              <a:gd name="T58" fmla="*/ 188 w 400"/>
              <a:gd name="T59" fmla="*/ 48 h 400"/>
              <a:gd name="T60" fmla="*/ 154 w 400"/>
              <a:gd name="T61" fmla="*/ 32 h 400"/>
              <a:gd name="T62" fmla="*/ 118 w 400"/>
              <a:gd name="T63" fmla="*/ 18 h 400"/>
              <a:gd name="T64" fmla="*/ 80 w 400"/>
              <a:gd name="T65" fmla="*/ 8 h 400"/>
              <a:gd name="T66" fmla="*/ 40 w 400"/>
              <a:gd name="T67" fmla="*/ 2 h 400"/>
              <a:gd name="T68" fmla="*/ 0 w 400"/>
              <a:gd name="T69" fmla="*/ 0 h 400"/>
              <a:gd name="T70" fmla="*/ 0 w 400"/>
              <a:gd name="T71" fmla="*/ 198 h 400"/>
              <a:gd name="T72" fmla="*/ 0 w 400"/>
              <a:gd name="T73" fmla="*/ 198 h 400"/>
              <a:gd name="T74" fmla="*/ 24 w 400"/>
              <a:gd name="T75" fmla="*/ 200 h 400"/>
              <a:gd name="T76" fmla="*/ 46 w 400"/>
              <a:gd name="T77" fmla="*/ 204 h 400"/>
              <a:gd name="T78" fmla="*/ 68 w 400"/>
              <a:gd name="T79" fmla="*/ 212 h 400"/>
              <a:gd name="T80" fmla="*/ 88 w 400"/>
              <a:gd name="T81" fmla="*/ 220 h 400"/>
              <a:gd name="T82" fmla="*/ 88 w 400"/>
              <a:gd name="T83" fmla="*/ 22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00" h="400">
                <a:moveTo>
                  <a:pt x="88" y="220"/>
                </a:moveTo>
                <a:lnTo>
                  <a:pt x="88" y="220"/>
                </a:lnTo>
                <a:lnTo>
                  <a:pt x="88" y="238"/>
                </a:lnTo>
                <a:lnTo>
                  <a:pt x="92" y="256"/>
                </a:lnTo>
                <a:lnTo>
                  <a:pt x="100" y="272"/>
                </a:lnTo>
                <a:lnTo>
                  <a:pt x="112" y="286"/>
                </a:lnTo>
                <a:lnTo>
                  <a:pt x="112" y="286"/>
                </a:lnTo>
                <a:lnTo>
                  <a:pt x="126" y="298"/>
                </a:lnTo>
                <a:lnTo>
                  <a:pt x="142" y="306"/>
                </a:lnTo>
                <a:lnTo>
                  <a:pt x="160" y="310"/>
                </a:lnTo>
                <a:lnTo>
                  <a:pt x="178" y="310"/>
                </a:lnTo>
                <a:lnTo>
                  <a:pt x="178" y="310"/>
                </a:lnTo>
                <a:lnTo>
                  <a:pt x="188" y="332"/>
                </a:lnTo>
                <a:lnTo>
                  <a:pt x="194" y="354"/>
                </a:lnTo>
                <a:lnTo>
                  <a:pt x="200" y="376"/>
                </a:lnTo>
                <a:lnTo>
                  <a:pt x="202" y="400"/>
                </a:lnTo>
                <a:lnTo>
                  <a:pt x="400" y="400"/>
                </a:lnTo>
                <a:lnTo>
                  <a:pt x="400" y="400"/>
                </a:lnTo>
                <a:lnTo>
                  <a:pt x="398" y="360"/>
                </a:lnTo>
                <a:lnTo>
                  <a:pt x="392" y="320"/>
                </a:lnTo>
                <a:lnTo>
                  <a:pt x="382" y="284"/>
                </a:lnTo>
                <a:lnTo>
                  <a:pt x="368" y="248"/>
                </a:lnTo>
                <a:lnTo>
                  <a:pt x="352" y="212"/>
                </a:lnTo>
                <a:lnTo>
                  <a:pt x="332" y="180"/>
                </a:lnTo>
                <a:lnTo>
                  <a:pt x="308" y="148"/>
                </a:lnTo>
                <a:lnTo>
                  <a:pt x="282" y="118"/>
                </a:lnTo>
                <a:lnTo>
                  <a:pt x="282" y="118"/>
                </a:lnTo>
                <a:lnTo>
                  <a:pt x="252" y="92"/>
                </a:lnTo>
                <a:lnTo>
                  <a:pt x="220" y="68"/>
                </a:lnTo>
                <a:lnTo>
                  <a:pt x="188" y="48"/>
                </a:lnTo>
                <a:lnTo>
                  <a:pt x="154" y="32"/>
                </a:lnTo>
                <a:lnTo>
                  <a:pt x="118" y="18"/>
                </a:lnTo>
                <a:lnTo>
                  <a:pt x="80" y="8"/>
                </a:lnTo>
                <a:lnTo>
                  <a:pt x="40" y="2"/>
                </a:lnTo>
                <a:lnTo>
                  <a:pt x="0" y="0"/>
                </a:lnTo>
                <a:lnTo>
                  <a:pt x="0" y="198"/>
                </a:lnTo>
                <a:lnTo>
                  <a:pt x="0" y="198"/>
                </a:lnTo>
                <a:lnTo>
                  <a:pt x="24" y="200"/>
                </a:lnTo>
                <a:lnTo>
                  <a:pt x="46" y="204"/>
                </a:lnTo>
                <a:lnTo>
                  <a:pt x="68" y="212"/>
                </a:lnTo>
                <a:lnTo>
                  <a:pt x="88" y="220"/>
                </a:lnTo>
                <a:lnTo>
                  <a:pt x="88" y="22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353"/>
          <p:cNvSpPr>
            <a:spLocks/>
          </p:cNvSpPr>
          <p:nvPr/>
        </p:nvSpPr>
        <p:spPr bwMode="auto">
          <a:xfrm>
            <a:off x="6182919" y="2173865"/>
            <a:ext cx="1253713" cy="1263069"/>
          </a:xfrm>
          <a:custGeom>
            <a:avLst/>
            <a:gdLst>
              <a:gd name="T0" fmla="*/ 198 w 268"/>
              <a:gd name="T1" fmla="*/ 270 h 270"/>
              <a:gd name="T2" fmla="*/ 268 w 268"/>
              <a:gd name="T3" fmla="*/ 270 h 270"/>
              <a:gd name="T4" fmla="*/ 268 w 268"/>
              <a:gd name="T5" fmla="*/ 270 h 270"/>
              <a:gd name="T6" fmla="*/ 264 w 268"/>
              <a:gd name="T7" fmla="*/ 234 h 270"/>
              <a:gd name="T8" fmla="*/ 254 w 268"/>
              <a:gd name="T9" fmla="*/ 198 h 270"/>
              <a:gd name="T10" fmla="*/ 242 w 268"/>
              <a:gd name="T11" fmla="*/ 166 h 270"/>
              <a:gd name="T12" fmla="*/ 224 w 268"/>
              <a:gd name="T13" fmla="*/ 136 h 270"/>
              <a:gd name="T14" fmla="*/ 224 w 268"/>
              <a:gd name="T15" fmla="*/ 136 h 270"/>
              <a:gd name="T16" fmla="*/ 228 w 268"/>
              <a:gd name="T17" fmla="*/ 124 h 270"/>
              <a:gd name="T18" fmla="*/ 228 w 268"/>
              <a:gd name="T19" fmla="*/ 112 h 270"/>
              <a:gd name="T20" fmla="*/ 228 w 268"/>
              <a:gd name="T21" fmla="*/ 112 h 270"/>
              <a:gd name="T22" fmla="*/ 226 w 268"/>
              <a:gd name="T23" fmla="*/ 98 h 270"/>
              <a:gd name="T24" fmla="*/ 222 w 268"/>
              <a:gd name="T25" fmla="*/ 84 h 270"/>
              <a:gd name="T26" fmla="*/ 216 w 268"/>
              <a:gd name="T27" fmla="*/ 72 h 270"/>
              <a:gd name="T28" fmla="*/ 206 w 268"/>
              <a:gd name="T29" fmla="*/ 60 h 270"/>
              <a:gd name="T30" fmla="*/ 196 w 268"/>
              <a:gd name="T31" fmla="*/ 50 h 270"/>
              <a:gd name="T32" fmla="*/ 182 w 268"/>
              <a:gd name="T33" fmla="*/ 44 h 270"/>
              <a:gd name="T34" fmla="*/ 168 w 268"/>
              <a:gd name="T35" fmla="*/ 40 h 270"/>
              <a:gd name="T36" fmla="*/ 154 w 268"/>
              <a:gd name="T37" fmla="*/ 38 h 270"/>
              <a:gd name="T38" fmla="*/ 154 w 268"/>
              <a:gd name="T39" fmla="*/ 38 h 270"/>
              <a:gd name="T40" fmla="*/ 142 w 268"/>
              <a:gd name="T41" fmla="*/ 40 h 270"/>
              <a:gd name="T42" fmla="*/ 130 w 268"/>
              <a:gd name="T43" fmla="*/ 42 h 270"/>
              <a:gd name="T44" fmla="*/ 130 w 268"/>
              <a:gd name="T45" fmla="*/ 42 h 270"/>
              <a:gd name="T46" fmla="*/ 100 w 268"/>
              <a:gd name="T47" fmla="*/ 26 h 270"/>
              <a:gd name="T48" fmla="*/ 68 w 268"/>
              <a:gd name="T49" fmla="*/ 12 h 270"/>
              <a:gd name="T50" fmla="*/ 34 w 268"/>
              <a:gd name="T51" fmla="*/ 4 h 270"/>
              <a:gd name="T52" fmla="*/ 0 w 268"/>
              <a:gd name="T53" fmla="*/ 0 h 270"/>
              <a:gd name="T54" fmla="*/ 0 w 268"/>
              <a:gd name="T55" fmla="*/ 70 h 270"/>
              <a:gd name="T56" fmla="*/ 0 w 268"/>
              <a:gd name="T57" fmla="*/ 70 h 270"/>
              <a:gd name="T58" fmla="*/ 22 w 268"/>
              <a:gd name="T59" fmla="*/ 72 h 270"/>
              <a:gd name="T60" fmla="*/ 44 w 268"/>
              <a:gd name="T61" fmla="*/ 78 h 270"/>
              <a:gd name="T62" fmla="*/ 66 w 268"/>
              <a:gd name="T63" fmla="*/ 86 h 270"/>
              <a:gd name="T64" fmla="*/ 88 w 268"/>
              <a:gd name="T65" fmla="*/ 96 h 270"/>
              <a:gd name="T66" fmla="*/ 88 w 268"/>
              <a:gd name="T67" fmla="*/ 96 h 270"/>
              <a:gd name="T68" fmla="*/ 86 w 268"/>
              <a:gd name="T69" fmla="*/ 114 h 270"/>
              <a:gd name="T70" fmla="*/ 88 w 268"/>
              <a:gd name="T71" fmla="*/ 132 h 270"/>
              <a:gd name="T72" fmla="*/ 94 w 268"/>
              <a:gd name="T73" fmla="*/ 146 h 270"/>
              <a:gd name="T74" fmla="*/ 106 w 268"/>
              <a:gd name="T75" fmla="*/ 160 h 270"/>
              <a:gd name="T76" fmla="*/ 106 w 268"/>
              <a:gd name="T77" fmla="*/ 160 h 270"/>
              <a:gd name="T78" fmla="*/ 120 w 268"/>
              <a:gd name="T79" fmla="*/ 172 h 270"/>
              <a:gd name="T80" fmla="*/ 136 w 268"/>
              <a:gd name="T81" fmla="*/ 178 h 270"/>
              <a:gd name="T82" fmla="*/ 152 w 268"/>
              <a:gd name="T83" fmla="*/ 180 h 270"/>
              <a:gd name="T84" fmla="*/ 170 w 268"/>
              <a:gd name="T85" fmla="*/ 178 h 270"/>
              <a:gd name="T86" fmla="*/ 170 w 268"/>
              <a:gd name="T87" fmla="*/ 178 h 270"/>
              <a:gd name="T88" fmla="*/ 180 w 268"/>
              <a:gd name="T89" fmla="*/ 200 h 270"/>
              <a:gd name="T90" fmla="*/ 190 w 268"/>
              <a:gd name="T91" fmla="*/ 222 h 270"/>
              <a:gd name="T92" fmla="*/ 196 w 268"/>
              <a:gd name="T93" fmla="*/ 246 h 270"/>
              <a:gd name="T94" fmla="*/ 198 w 268"/>
              <a:gd name="T95" fmla="*/ 270 h 270"/>
              <a:gd name="T96" fmla="*/ 198 w 268"/>
              <a:gd name="T97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8" h="270">
                <a:moveTo>
                  <a:pt x="198" y="270"/>
                </a:moveTo>
                <a:lnTo>
                  <a:pt x="268" y="270"/>
                </a:lnTo>
                <a:lnTo>
                  <a:pt x="268" y="270"/>
                </a:lnTo>
                <a:lnTo>
                  <a:pt x="264" y="234"/>
                </a:lnTo>
                <a:lnTo>
                  <a:pt x="254" y="198"/>
                </a:lnTo>
                <a:lnTo>
                  <a:pt x="242" y="166"/>
                </a:lnTo>
                <a:lnTo>
                  <a:pt x="224" y="136"/>
                </a:lnTo>
                <a:lnTo>
                  <a:pt x="224" y="136"/>
                </a:lnTo>
                <a:lnTo>
                  <a:pt x="228" y="124"/>
                </a:lnTo>
                <a:lnTo>
                  <a:pt x="228" y="112"/>
                </a:lnTo>
                <a:lnTo>
                  <a:pt x="228" y="112"/>
                </a:lnTo>
                <a:lnTo>
                  <a:pt x="226" y="98"/>
                </a:lnTo>
                <a:lnTo>
                  <a:pt x="222" y="84"/>
                </a:lnTo>
                <a:lnTo>
                  <a:pt x="216" y="72"/>
                </a:lnTo>
                <a:lnTo>
                  <a:pt x="206" y="60"/>
                </a:lnTo>
                <a:lnTo>
                  <a:pt x="196" y="50"/>
                </a:lnTo>
                <a:lnTo>
                  <a:pt x="182" y="44"/>
                </a:lnTo>
                <a:lnTo>
                  <a:pt x="168" y="40"/>
                </a:lnTo>
                <a:lnTo>
                  <a:pt x="154" y="38"/>
                </a:lnTo>
                <a:lnTo>
                  <a:pt x="154" y="38"/>
                </a:lnTo>
                <a:lnTo>
                  <a:pt x="142" y="40"/>
                </a:lnTo>
                <a:lnTo>
                  <a:pt x="130" y="42"/>
                </a:lnTo>
                <a:lnTo>
                  <a:pt x="130" y="42"/>
                </a:lnTo>
                <a:lnTo>
                  <a:pt x="100" y="26"/>
                </a:lnTo>
                <a:lnTo>
                  <a:pt x="68" y="12"/>
                </a:lnTo>
                <a:lnTo>
                  <a:pt x="34" y="4"/>
                </a:lnTo>
                <a:lnTo>
                  <a:pt x="0" y="0"/>
                </a:lnTo>
                <a:lnTo>
                  <a:pt x="0" y="70"/>
                </a:lnTo>
                <a:lnTo>
                  <a:pt x="0" y="70"/>
                </a:lnTo>
                <a:lnTo>
                  <a:pt x="22" y="72"/>
                </a:lnTo>
                <a:lnTo>
                  <a:pt x="44" y="78"/>
                </a:lnTo>
                <a:lnTo>
                  <a:pt x="66" y="86"/>
                </a:lnTo>
                <a:lnTo>
                  <a:pt x="88" y="96"/>
                </a:lnTo>
                <a:lnTo>
                  <a:pt x="88" y="96"/>
                </a:lnTo>
                <a:lnTo>
                  <a:pt x="86" y="114"/>
                </a:lnTo>
                <a:lnTo>
                  <a:pt x="88" y="132"/>
                </a:lnTo>
                <a:lnTo>
                  <a:pt x="94" y="146"/>
                </a:lnTo>
                <a:lnTo>
                  <a:pt x="106" y="160"/>
                </a:lnTo>
                <a:lnTo>
                  <a:pt x="106" y="160"/>
                </a:lnTo>
                <a:lnTo>
                  <a:pt x="120" y="172"/>
                </a:lnTo>
                <a:lnTo>
                  <a:pt x="136" y="178"/>
                </a:lnTo>
                <a:lnTo>
                  <a:pt x="152" y="180"/>
                </a:lnTo>
                <a:lnTo>
                  <a:pt x="170" y="178"/>
                </a:lnTo>
                <a:lnTo>
                  <a:pt x="170" y="178"/>
                </a:lnTo>
                <a:lnTo>
                  <a:pt x="180" y="200"/>
                </a:lnTo>
                <a:lnTo>
                  <a:pt x="190" y="222"/>
                </a:lnTo>
                <a:lnTo>
                  <a:pt x="196" y="246"/>
                </a:lnTo>
                <a:lnTo>
                  <a:pt x="198" y="270"/>
                </a:lnTo>
                <a:lnTo>
                  <a:pt x="198" y="2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354"/>
          <p:cNvSpPr>
            <a:spLocks/>
          </p:cNvSpPr>
          <p:nvPr/>
        </p:nvSpPr>
        <p:spPr bwMode="auto">
          <a:xfrm>
            <a:off x="6108071" y="3558562"/>
            <a:ext cx="1871213" cy="1871213"/>
          </a:xfrm>
          <a:custGeom>
            <a:avLst/>
            <a:gdLst>
              <a:gd name="T0" fmla="*/ 180 w 400"/>
              <a:gd name="T1" fmla="*/ 88 h 400"/>
              <a:gd name="T2" fmla="*/ 180 w 400"/>
              <a:gd name="T3" fmla="*/ 88 h 400"/>
              <a:gd name="T4" fmla="*/ 162 w 400"/>
              <a:gd name="T5" fmla="*/ 88 h 400"/>
              <a:gd name="T6" fmla="*/ 144 w 400"/>
              <a:gd name="T7" fmla="*/ 92 h 400"/>
              <a:gd name="T8" fmla="*/ 128 w 400"/>
              <a:gd name="T9" fmla="*/ 100 h 400"/>
              <a:gd name="T10" fmla="*/ 114 w 400"/>
              <a:gd name="T11" fmla="*/ 112 h 400"/>
              <a:gd name="T12" fmla="*/ 114 w 400"/>
              <a:gd name="T13" fmla="*/ 112 h 400"/>
              <a:gd name="T14" fmla="*/ 102 w 400"/>
              <a:gd name="T15" fmla="*/ 126 h 400"/>
              <a:gd name="T16" fmla="*/ 94 w 400"/>
              <a:gd name="T17" fmla="*/ 142 h 400"/>
              <a:gd name="T18" fmla="*/ 90 w 400"/>
              <a:gd name="T19" fmla="*/ 160 h 400"/>
              <a:gd name="T20" fmla="*/ 90 w 400"/>
              <a:gd name="T21" fmla="*/ 178 h 400"/>
              <a:gd name="T22" fmla="*/ 90 w 400"/>
              <a:gd name="T23" fmla="*/ 178 h 400"/>
              <a:gd name="T24" fmla="*/ 68 w 400"/>
              <a:gd name="T25" fmla="*/ 188 h 400"/>
              <a:gd name="T26" fmla="*/ 46 w 400"/>
              <a:gd name="T27" fmla="*/ 194 h 400"/>
              <a:gd name="T28" fmla="*/ 24 w 400"/>
              <a:gd name="T29" fmla="*/ 198 h 400"/>
              <a:gd name="T30" fmla="*/ 0 w 400"/>
              <a:gd name="T31" fmla="*/ 202 h 400"/>
              <a:gd name="T32" fmla="*/ 0 w 400"/>
              <a:gd name="T33" fmla="*/ 400 h 400"/>
              <a:gd name="T34" fmla="*/ 0 w 400"/>
              <a:gd name="T35" fmla="*/ 400 h 400"/>
              <a:gd name="T36" fmla="*/ 40 w 400"/>
              <a:gd name="T37" fmla="*/ 398 h 400"/>
              <a:gd name="T38" fmla="*/ 80 w 400"/>
              <a:gd name="T39" fmla="*/ 390 h 400"/>
              <a:gd name="T40" fmla="*/ 116 w 400"/>
              <a:gd name="T41" fmla="*/ 382 h 400"/>
              <a:gd name="T42" fmla="*/ 152 w 400"/>
              <a:gd name="T43" fmla="*/ 368 h 400"/>
              <a:gd name="T44" fmla="*/ 188 w 400"/>
              <a:gd name="T45" fmla="*/ 352 h 400"/>
              <a:gd name="T46" fmla="*/ 220 w 400"/>
              <a:gd name="T47" fmla="*/ 332 h 400"/>
              <a:gd name="T48" fmla="*/ 252 w 400"/>
              <a:gd name="T49" fmla="*/ 308 h 400"/>
              <a:gd name="T50" fmla="*/ 282 w 400"/>
              <a:gd name="T51" fmla="*/ 282 h 400"/>
              <a:gd name="T52" fmla="*/ 282 w 400"/>
              <a:gd name="T53" fmla="*/ 282 h 400"/>
              <a:gd name="T54" fmla="*/ 308 w 400"/>
              <a:gd name="T55" fmla="*/ 252 h 400"/>
              <a:gd name="T56" fmla="*/ 332 w 400"/>
              <a:gd name="T57" fmla="*/ 220 h 400"/>
              <a:gd name="T58" fmla="*/ 352 w 400"/>
              <a:gd name="T59" fmla="*/ 188 h 400"/>
              <a:gd name="T60" fmla="*/ 368 w 400"/>
              <a:gd name="T61" fmla="*/ 152 h 400"/>
              <a:gd name="T62" fmla="*/ 382 w 400"/>
              <a:gd name="T63" fmla="*/ 116 h 400"/>
              <a:gd name="T64" fmla="*/ 392 w 400"/>
              <a:gd name="T65" fmla="*/ 80 h 400"/>
              <a:gd name="T66" fmla="*/ 398 w 400"/>
              <a:gd name="T67" fmla="*/ 40 h 400"/>
              <a:gd name="T68" fmla="*/ 400 w 400"/>
              <a:gd name="T69" fmla="*/ 0 h 400"/>
              <a:gd name="T70" fmla="*/ 202 w 400"/>
              <a:gd name="T71" fmla="*/ 0 h 400"/>
              <a:gd name="T72" fmla="*/ 202 w 400"/>
              <a:gd name="T73" fmla="*/ 0 h 400"/>
              <a:gd name="T74" fmla="*/ 200 w 400"/>
              <a:gd name="T75" fmla="*/ 24 h 400"/>
              <a:gd name="T76" fmla="*/ 196 w 400"/>
              <a:gd name="T77" fmla="*/ 46 h 400"/>
              <a:gd name="T78" fmla="*/ 188 w 400"/>
              <a:gd name="T79" fmla="*/ 66 h 400"/>
              <a:gd name="T80" fmla="*/ 180 w 400"/>
              <a:gd name="T81" fmla="*/ 88 h 400"/>
              <a:gd name="T82" fmla="*/ 180 w 400"/>
              <a:gd name="T83" fmla="*/ 88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00" h="400">
                <a:moveTo>
                  <a:pt x="180" y="88"/>
                </a:moveTo>
                <a:lnTo>
                  <a:pt x="180" y="88"/>
                </a:lnTo>
                <a:lnTo>
                  <a:pt x="162" y="88"/>
                </a:lnTo>
                <a:lnTo>
                  <a:pt x="144" y="92"/>
                </a:lnTo>
                <a:lnTo>
                  <a:pt x="128" y="100"/>
                </a:lnTo>
                <a:lnTo>
                  <a:pt x="114" y="112"/>
                </a:lnTo>
                <a:lnTo>
                  <a:pt x="114" y="112"/>
                </a:lnTo>
                <a:lnTo>
                  <a:pt x="102" y="126"/>
                </a:lnTo>
                <a:lnTo>
                  <a:pt x="94" y="142"/>
                </a:lnTo>
                <a:lnTo>
                  <a:pt x="90" y="160"/>
                </a:lnTo>
                <a:lnTo>
                  <a:pt x="90" y="178"/>
                </a:lnTo>
                <a:lnTo>
                  <a:pt x="90" y="178"/>
                </a:lnTo>
                <a:lnTo>
                  <a:pt x="68" y="188"/>
                </a:lnTo>
                <a:lnTo>
                  <a:pt x="46" y="194"/>
                </a:lnTo>
                <a:lnTo>
                  <a:pt x="24" y="198"/>
                </a:lnTo>
                <a:lnTo>
                  <a:pt x="0" y="202"/>
                </a:lnTo>
                <a:lnTo>
                  <a:pt x="0" y="400"/>
                </a:lnTo>
                <a:lnTo>
                  <a:pt x="0" y="400"/>
                </a:lnTo>
                <a:lnTo>
                  <a:pt x="40" y="398"/>
                </a:lnTo>
                <a:lnTo>
                  <a:pt x="80" y="390"/>
                </a:lnTo>
                <a:lnTo>
                  <a:pt x="116" y="382"/>
                </a:lnTo>
                <a:lnTo>
                  <a:pt x="152" y="368"/>
                </a:lnTo>
                <a:lnTo>
                  <a:pt x="188" y="352"/>
                </a:lnTo>
                <a:lnTo>
                  <a:pt x="220" y="332"/>
                </a:lnTo>
                <a:lnTo>
                  <a:pt x="252" y="308"/>
                </a:lnTo>
                <a:lnTo>
                  <a:pt x="282" y="282"/>
                </a:lnTo>
                <a:lnTo>
                  <a:pt x="282" y="282"/>
                </a:lnTo>
                <a:lnTo>
                  <a:pt x="308" y="252"/>
                </a:lnTo>
                <a:lnTo>
                  <a:pt x="332" y="220"/>
                </a:lnTo>
                <a:lnTo>
                  <a:pt x="352" y="188"/>
                </a:lnTo>
                <a:lnTo>
                  <a:pt x="368" y="152"/>
                </a:lnTo>
                <a:lnTo>
                  <a:pt x="382" y="116"/>
                </a:lnTo>
                <a:lnTo>
                  <a:pt x="392" y="80"/>
                </a:lnTo>
                <a:lnTo>
                  <a:pt x="398" y="40"/>
                </a:lnTo>
                <a:lnTo>
                  <a:pt x="400" y="0"/>
                </a:lnTo>
                <a:lnTo>
                  <a:pt x="202" y="0"/>
                </a:lnTo>
                <a:lnTo>
                  <a:pt x="202" y="0"/>
                </a:lnTo>
                <a:lnTo>
                  <a:pt x="200" y="24"/>
                </a:lnTo>
                <a:lnTo>
                  <a:pt x="196" y="46"/>
                </a:lnTo>
                <a:lnTo>
                  <a:pt x="188" y="66"/>
                </a:lnTo>
                <a:lnTo>
                  <a:pt x="180" y="88"/>
                </a:lnTo>
                <a:lnTo>
                  <a:pt x="180" y="88"/>
                </a:lnTo>
                <a:close/>
              </a:path>
            </a:pathLst>
          </a:custGeom>
          <a:solidFill>
            <a:srgbClr val="3D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355"/>
          <p:cNvSpPr>
            <a:spLocks/>
          </p:cNvSpPr>
          <p:nvPr/>
        </p:nvSpPr>
        <p:spPr bwMode="auto">
          <a:xfrm>
            <a:off x="6173563" y="3624054"/>
            <a:ext cx="1263069" cy="1263069"/>
          </a:xfrm>
          <a:custGeom>
            <a:avLst/>
            <a:gdLst>
              <a:gd name="T0" fmla="*/ 0 w 270"/>
              <a:gd name="T1" fmla="*/ 200 h 270"/>
              <a:gd name="T2" fmla="*/ 0 w 270"/>
              <a:gd name="T3" fmla="*/ 270 h 270"/>
              <a:gd name="T4" fmla="*/ 0 w 270"/>
              <a:gd name="T5" fmla="*/ 270 h 270"/>
              <a:gd name="T6" fmla="*/ 36 w 270"/>
              <a:gd name="T7" fmla="*/ 266 h 270"/>
              <a:gd name="T8" fmla="*/ 72 w 270"/>
              <a:gd name="T9" fmla="*/ 256 h 270"/>
              <a:gd name="T10" fmla="*/ 104 w 270"/>
              <a:gd name="T11" fmla="*/ 244 h 270"/>
              <a:gd name="T12" fmla="*/ 134 w 270"/>
              <a:gd name="T13" fmla="*/ 226 h 270"/>
              <a:gd name="T14" fmla="*/ 134 w 270"/>
              <a:gd name="T15" fmla="*/ 226 h 270"/>
              <a:gd name="T16" fmla="*/ 146 w 270"/>
              <a:gd name="T17" fmla="*/ 228 h 270"/>
              <a:gd name="T18" fmla="*/ 158 w 270"/>
              <a:gd name="T19" fmla="*/ 230 h 270"/>
              <a:gd name="T20" fmla="*/ 158 w 270"/>
              <a:gd name="T21" fmla="*/ 230 h 270"/>
              <a:gd name="T22" fmla="*/ 172 w 270"/>
              <a:gd name="T23" fmla="*/ 228 h 270"/>
              <a:gd name="T24" fmla="*/ 186 w 270"/>
              <a:gd name="T25" fmla="*/ 224 h 270"/>
              <a:gd name="T26" fmla="*/ 198 w 270"/>
              <a:gd name="T27" fmla="*/ 216 h 270"/>
              <a:gd name="T28" fmla="*/ 210 w 270"/>
              <a:gd name="T29" fmla="*/ 208 h 270"/>
              <a:gd name="T30" fmla="*/ 220 w 270"/>
              <a:gd name="T31" fmla="*/ 196 h 270"/>
              <a:gd name="T32" fmla="*/ 226 w 270"/>
              <a:gd name="T33" fmla="*/ 184 h 270"/>
              <a:gd name="T34" fmla="*/ 230 w 270"/>
              <a:gd name="T35" fmla="*/ 170 h 270"/>
              <a:gd name="T36" fmla="*/ 232 w 270"/>
              <a:gd name="T37" fmla="*/ 154 h 270"/>
              <a:gd name="T38" fmla="*/ 232 w 270"/>
              <a:gd name="T39" fmla="*/ 154 h 270"/>
              <a:gd name="T40" fmla="*/ 230 w 270"/>
              <a:gd name="T41" fmla="*/ 144 h 270"/>
              <a:gd name="T42" fmla="*/ 228 w 270"/>
              <a:gd name="T43" fmla="*/ 132 h 270"/>
              <a:gd name="T44" fmla="*/ 228 w 270"/>
              <a:gd name="T45" fmla="*/ 132 h 270"/>
              <a:gd name="T46" fmla="*/ 244 w 270"/>
              <a:gd name="T47" fmla="*/ 102 h 270"/>
              <a:gd name="T48" fmla="*/ 258 w 270"/>
              <a:gd name="T49" fmla="*/ 70 h 270"/>
              <a:gd name="T50" fmla="*/ 266 w 270"/>
              <a:gd name="T51" fmla="*/ 36 h 270"/>
              <a:gd name="T52" fmla="*/ 270 w 270"/>
              <a:gd name="T53" fmla="*/ 0 h 270"/>
              <a:gd name="T54" fmla="*/ 200 w 270"/>
              <a:gd name="T55" fmla="*/ 0 h 270"/>
              <a:gd name="T56" fmla="*/ 200 w 270"/>
              <a:gd name="T57" fmla="*/ 0 h 270"/>
              <a:gd name="T58" fmla="*/ 198 w 270"/>
              <a:gd name="T59" fmla="*/ 24 h 270"/>
              <a:gd name="T60" fmla="*/ 192 w 270"/>
              <a:gd name="T61" fmla="*/ 46 h 270"/>
              <a:gd name="T62" fmla="*/ 184 w 270"/>
              <a:gd name="T63" fmla="*/ 68 h 270"/>
              <a:gd name="T64" fmla="*/ 174 w 270"/>
              <a:gd name="T65" fmla="*/ 90 h 270"/>
              <a:gd name="T66" fmla="*/ 174 w 270"/>
              <a:gd name="T67" fmla="*/ 90 h 270"/>
              <a:gd name="T68" fmla="*/ 156 w 270"/>
              <a:gd name="T69" fmla="*/ 88 h 270"/>
              <a:gd name="T70" fmla="*/ 138 w 270"/>
              <a:gd name="T71" fmla="*/ 90 h 270"/>
              <a:gd name="T72" fmla="*/ 124 w 270"/>
              <a:gd name="T73" fmla="*/ 96 h 270"/>
              <a:gd name="T74" fmla="*/ 110 w 270"/>
              <a:gd name="T75" fmla="*/ 108 h 270"/>
              <a:gd name="T76" fmla="*/ 110 w 270"/>
              <a:gd name="T77" fmla="*/ 108 h 270"/>
              <a:gd name="T78" fmla="*/ 98 w 270"/>
              <a:gd name="T79" fmla="*/ 120 h 270"/>
              <a:gd name="T80" fmla="*/ 92 w 270"/>
              <a:gd name="T81" fmla="*/ 136 h 270"/>
              <a:gd name="T82" fmla="*/ 90 w 270"/>
              <a:gd name="T83" fmla="*/ 154 h 270"/>
              <a:gd name="T84" fmla="*/ 92 w 270"/>
              <a:gd name="T85" fmla="*/ 172 h 270"/>
              <a:gd name="T86" fmla="*/ 92 w 270"/>
              <a:gd name="T87" fmla="*/ 172 h 270"/>
              <a:gd name="T88" fmla="*/ 70 w 270"/>
              <a:gd name="T89" fmla="*/ 182 h 270"/>
              <a:gd name="T90" fmla="*/ 48 w 270"/>
              <a:gd name="T91" fmla="*/ 190 h 270"/>
              <a:gd name="T92" fmla="*/ 24 w 270"/>
              <a:gd name="T93" fmla="*/ 196 h 270"/>
              <a:gd name="T94" fmla="*/ 0 w 270"/>
              <a:gd name="T95" fmla="*/ 200 h 270"/>
              <a:gd name="T96" fmla="*/ 0 w 270"/>
              <a:gd name="T97" fmla="*/ 20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70" h="270">
                <a:moveTo>
                  <a:pt x="0" y="200"/>
                </a:moveTo>
                <a:lnTo>
                  <a:pt x="0" y="270"/>
                </a:lnTo>
                <a:lnTo>
                  <a:pt x="0" y="270"/>
                </a:lnTo>
                <a:lnTo>
                  <a:pt x="36" y="266"/>
                </a:lnTo>
                <a:lnTo>
                  <a:pt x="72" y="256"/>
                </a:lnTo>
                <a:lnTo>
                  <a:pt x="104" y="244"/>
                </a:lnTo>
                <a:lnTo>
                  <a:pt x="134" y="226"/>
                </a:lnTo>
                <a:lnTo>
                  <a:pt x="134" y="226"/>
                </a:lnTo>
                <a:lnTo>
                  <a:pt x="146" y="228"/>
                </a:lnTo>
                <a:lnTo>
                  <a:pt x="158" y="230"/>
                </a:lnTo>
                <a:lnTo>
                  <a:pt x="158" y="230"/>
                </a:lnTo>
                <a:lnTo>
                  <a:pt x="172" y="228"/>
                </a:lnTo>
                <a:lnTo>
                  <a:pt x="186" y="224"/>
                </a:lnTo>
                <a:lnTo>
                  <a:pt x="198" y="216"/>
                </a:lnTo>
                <a:lnTo>
                  <a:pt x="210" y="208"/>
                </a:lnTo>
                <a:lnTo>
                  <a:pt x="220" y="196"/>
                </a:lnTo>
                <a:lnTo>
                  <a:pt x="226" y="184"/>
                </a:lnTo>
                <a:lnTo>
                  <a:pt x="230" y="170"/>
                </a:lnTo>
                <a:lnTo>
                  <a:pt x="232" y="154"/>
                </a:lnTo>
                <a:lnTo>
                  <a:pt x="232" y="154"/>
                </a:lnTo>
                <a:lnTo>
                  <a:pt x="230" y="144"/>
                </a:lnTo>
                <a:lnTo>
                  <a:pt x="228" y="132"/>
                </a:lnTo>
                <a:lnTo>
                  <a:pt x="228" y="132"/>
                </a:lnTo>
                <a:lnTo>
                  <a:pt x="244" y="102"/>
                </a:lnTo>
                <a:lnTo>
                  <a:pt x="258" y="70"/>
                </a:lnTo>
                <a:lnTo>
                  <a:pt x="266" y="36"/>
                </a:lnTo>
                <a:lnTo>
                  <a:pt x="270" y="0"/>
                </a:lnTo>
                <a:lnTo>
                  <a:pt x="200" y="0"/>
                </a:lnTo>
                <a:lnTo>
                  <a:pt x="200" y="0"/>
                </a:lnTo>
                <a:lnTo>
                  <a:pt x="198" y="24"/>
                </a:lnTo>
                <a:lnTo>
                  <a:pt x="192" y="46"/>
                </a:lnTo>
                <a:lnTo>
                  <a:pt x="184" y="68"/>
                </a:lnTo>
                <a:lnTo>
                  <a:pt x="174" y="90"/>
                </a:lnTo>
                <a:lnTo>
                  <a:pt x="174" y="90"/>
                </a:lnTo>
                <a:lnTo>
                  <a:pt x="156" y="88"/>
                </a:lnTo>
                <a:lnTo>
                  <a:pt x="138" y="90"/>
                </a:lnTo>
                <a:lnTo>
                  <a:pt x="124" y="96"/>
                </a:lnTo>
                <a:lnTo>
                  <a:pt x="110" y="108"/>
                </a:lnTo>
                <a:lnTo>
                  <a:pt x="110" y="108"/>
                </a:lnTo>
                <a:lnTo>
                  <a:pt x="98" y="120"/>
                </a:lnTo>
                <a:lnTo>
                  <a:pt x="92" y="136"/>
                </a:lnTo>
                <a:lnTo>
                  <a:pt x="90" y="154"/>
                </a:lnTo>
                <a:lnTo>
                  <a:pt x="92" y="172"/>
                </a:lnTo>
                <a:lnTo>
                  <a:pt x="92" y="172"/>
                </a:lnTo>
                <a:lnTo>
                  <a:pt x="70" y="182"/>
                </a:lnTo>
                <a:lnTo>
                  <a:pt x="48" y="190"/>
                </a:lnTo>
                <a:lnTo>
                  <a:pt x="24" y="196"/>
                </a:lnTo>
                <a:lnTo>
                  <a:pt x="0" y="200"/>
                </a:lnTo>
                <a:lnTo>
                  <a:pt x="0" y="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356"/>
          <p:cNvSpPr>
            <a:spLocks/>
          </p:cNvSpPr>
          <p:nvPr/>
        </p:nvSpPr>
        <p:spPr bwMode="auto">
          <a:xfrm>
            <a:off x="5200532" y="2697804"/>
            <a:ext cx="18712" cy="37424"/>
          </a:xfrm>
          <a:custGeom>
            <a:avLst/>
            <a:gdLst>
              <a:gd name="T0" fmla="*/ 0 w 4"/>
              <a:gd name="T1" fmla="*/ 4 h 8"/>
              <a:gd name="T2" fmla="*/ 0 w 4"/>
              <a:gd name="T3" fmla="*/ 4 h 8"/>
              <a:gd name="T4" fmla="*/ 0 w 4"/>
              <a:gd name="T5" fmla="*/ 6 h 8"/>
              <a:gd name="T6" fmla="*/ 4 w 4"/>
              <a:gd name="T7" fmla="*/ 8 h 8"/>
              <a:gd name="T8" fmla="*/ 4 w 4"/>
              <a:gd name="T9" fmla="*/ 0 h 8"/>
              <a:gd name="T10" fmla="*/ 4 w 4"/>
              <a:gd name="T11" fmla="*/ 0 h 8"/>
              <a:gd name="T12" fmla="*/ 0 w 4"/>
              <a:gd name="T13" fmla="*/ 2 h 8"/>
              <a:gd name="T14" fmla="*/ 0 w 4"/>
              <a:gd name="T15" fmla="*/ 2 h 8"/>
              <a:gd name="T16" fmla="*/ 0 w 4"/>
              <a:gd name="T17" fmla="*/ 4 h 8"/>
              <a:gd name="T18" fmla="*/ 0 w 4"/>
              <a:gd name="T19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8">
                <a:moveTo>
                  <a:pt x="0" y="4"/>
                </a:moveTo>
                <a:lnTo>
                  <a:pt x="0" y="4"/>
                </a:lnTo>
                <a:lnTo>
                  <a:pt x="0" y="6"/>
                </a:lnTo>
                <a:lnTo>
                  <a:pt x="4" y="8"/>
                </a:lnTo>
                <a:lnTo>
                  <a:pt x="4" y="0"/>
                </a:lnTo>
                <a:lnTo>
                  <a:pt x="4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4"/>
                </a:lnTo>
                <a:close/>
              </a:path>
            </a:pathLst>
          </a:custGeom>
          <a:solidFill>
            <a:srgbClr val="3D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357"/>
          <p:cNvSpPr>
            <a:spLocks/>
          </p:cNvSpPr>
          <p:nvPr/>
        </p:nvSpPr>
        <p:spPr bwMode="auto">
          <a:xfrm>
            <a:off x="5228601" y="2763297"/>
            <a:ext cx="28068" cy="37424"/>
          </a:xfrm>
          <a:custGeom>
            <a:avLst/>
            <a:gdLst>
              <a:gd name="T0" fmla="*/ 0 w 6"/>
              <a:gd name="T1" fmla="*/ 0 h 8"/>
              <a:gd name="T2" fmla="*/ 0 w 6"/>
              <a:gd name="T3" fmla="*/ 8 h 8"/>
              <a:gd name="T4" fmla="*/ 0 w 6"/>
              <a:gd name="T5" fmla="*/ 8 h 8"/>
              <a:gd name="T6" fmla="*/ 4 w 6"/>
              <a:gd name="T7" fmla="*/ 8 h 8"/>
              <a:gd name="T8" fmla="*/ 4 w 6"/>
              <a:gd name="T9" fmla="*/ 8 h 8"/>
              <a:gd name="T10" fmla="*/ 6 w 6"/>
              <a:gd name="T11" fmla="*/ 4 h 8"/>
              <a:gd name="T12" fmla="*/ 6 w 6"/>
              <a:gd name="T13" fmla="*/ 4 h 8"/>
              <a:gd name="T14" fmla="*/ 4 w 6"/>
              <a:gd name="T15" fmla="*/ 2 h 8"/>
              <a:gd name="T16" fmla="*/ 0 w 6"/>
              <a:gd name="T17" fmla="*/ 0 h 8"/>
              <a:gd name="T18" fmla="*/ 0 w 6"/>
              <a:gd name="T1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" h="8">
                <a:moveTo>
                  <a:pt x="0" y="0"/>
                </a:moveTo>
                <a:lnTo>
                  <a:pt x="0" y="8"/>
                </a:lnTo>
                <a:lnTo>
                  <a:pt x="0" y="8"/>
                </a:lnTo>
                <a:lnTo>
                  <a:pt x="4" y="8"/>
                </a:lnTo>
                <a:lnTo>
                  <a:pt x="4" y="8"/>
                </a:lnTo>
                <a:lnTo>
                  <a:pt x="6" y="4"/>
                </a:lnTo>
                <a:lnTo>
                  <a:pt x="6" y="4"/>
                </a:lnTo>
                <a:lnTo>
                  <a:pt x="4" y="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3D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358"/>
          <p:cNvSpPr>
            <a:spLocks/>
          </p:cNvSpPr>
          <p:nvPr/>
        </p:nvSpPr>
        <p:spPr bwMode="auto">
          <a:xfrm>
            <a:off x="5153752" y="2463903"/>
            <a:ext cx="149697" cy="84205"/>
          </a:xfrm>
          <a:custGeom>
            <a:avLst/>
            <a:gdLst>
              <a:gd name="T0" fmla="*/ 24 w 32"/>
              <a:gd name="T1" fmla="*/ 18 h 18"/>
              <a:gd name="T2" fmla="*/ 24 w 32"/>
              <a:gd name="T3" fmla="*/ 18 h 18"/>
              <a:gd name="T4" fmla="*/ 26 w 32"/>
              <a:gd name="T5" fmla="*/ 18 h 18"/>
              <a:gd name="T6" fmla="*/ 26 w 32"/>
              <a:gd name="T7" fmla="*/ 18 h 18"/>
              <a:gd name="T8" fmla="*/ 32 w 32"/>
              <a:gd name="T9" fmla="*/ 8 h 18"/>
              <a:gd name="T10" fmla="*/ 32 w 32"/>
              <a:gd name="T11" fmla="*/ 8 h 18"/>
              <a:gd name="T12" fmla="*/ 32 w 32"/>
              <a:gd name="T13" fmla="*/ 6 h 18"/>
              <a:gd name="T14" fmla="*/ 32 w 32"/>
              <a:gd name="T15" fmla="*/ 4 h 18"/>
              <a:gd name="T16" fmla="*/ 28 w 32"/>
              <a:gd name="T17" fmla="*/ 2 h 18"/>
              <a:gd name="T18" fmla="*/ 16 w 32"/>
              <a:gd name="T19" fmla="*/ 0 h 18"/>
              <a:gd name="T20" fmla="*/ 16 w 32"/>
              <a:gd name="T21" fmla="*/ 0 h 18"/>
              <a:gd name="T22" fmla="*/ 4 w 32"/>
              <a:gd name="T23" fmla="*/ 2 h 18"/>
              <a:gd name="T24" fmla="*/ 0 w 32"/>
              <a:gd name="T25" fmla="*/ 4 h 18"/>
              <a:gd name="T26" fmla="*/ 0 w 32"/>
              <a:gd name="T27" fmla="*/ 6 h 18"/>
              <a:gd name="T28" fmla="*/ 0 w 32"/>
              <a:gd name="T29" fmla="*/ 8 h 18"/>
              <a:gd name="T30" fmla="*/ 0 w 32"/>
              <a:gd name="T31" fmla="*/ 8 h 18"/>
              <a:gd name="T32" fmla="*/ 6 w 32"/>
              <a:gd name="T33" fmla="*/ 18 h 18"/>
              <a:gd name="T34" fmla="*/ 6 w 32"/>
              <a:gd name="T35" fmla="*/ 18 h 18"/>
              <a:gd name="T36" fmla="*/ 6 w 32"/>
              <a:gd name="T37" fmla="*/ 18 h 18"/>
              <a:gd name="T38" fmla="*/ 24 w 32"/>
              <a:gd name="T39" fmla="*/ 18 h 18"/>
              <a:gd name="T40" fmla="*/ 24 w 32"/>
              <a:gd name="T41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" h="18">
                <a:moveTo>
                  <a:pt x="24" y="18"/>
                </a:moveTo>
                <a:lnTo>
                  <a:pt x="24" y="18"/>
                </a:lnTo>
                <a:lnTo>
                  <a:pt x="26" y="18"/>
                </a:lnTo>
                <a:lnTo>
                  <a:pt x="26" y="18"/>
                </a:lnTo>
                <a:lnTo>
                  <a:pt x="32" y="8"/>
                </a:lnTo>
                <a:lnTo>
                  <a:pt x="32" y="8"/>
                </a:lnTo>
                <a:lnTo>
                  <a:pt x="32" y="6"/>
                </a:lnTo>
                <a:lnTo>
                  <a:pt x="32" y="4"/>
                </a:lnTo>
                <a:lnTo>
                  <a:pt x="28" y="2"/>
                </a:lnTo>
                <a:lnTo>
                  <a:pt x="16" y="0"/>
                </a:lnTo>
                <a:lnTo>
                  <a:pt x="16" y="0"/>
                </a:lnTo>
                <a:lnTo>
                  <a:pt x="4" y="2"/>
                </a:lnTo>
                <a:lnTo>
                  <a:pt x="0" y="4"/>
                </a:lnTo>
                <a:lnTo>
                  <a:pt x="0" y="6"/>
                </a:lnTo>
                <a:lnTo>
                  <a:pt x="0" y="8"/>
                </a:lnTo>
                <a:lnTo>
                  <a:pt x="0" y="8"/>
                </a:lnTo>
                <a:lnTo>
                  <a:pt x="6" y="18"/>
                </a:lnTo>
                <a:lnTo>
                  <a:pt x="6" y="18"/>
                </a:lnTo>
                <a:lnTo>
                  <a:pt x="6" y="18"/>
                </a:lnTo>
                <a:lnTo>
                  <a:pt x="24" y="18"/>
                </a:lnTo>
                <a:lnTo>
                  <a:pt x="24" y="1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359"/>
          <p:cNvSpPr>
            <a:spLocks noEditPoints="1"/>
          </p:cNvSpPr>
          <p:nvPr/>
        </p:nvSpPr>
        <p:spPr bwMode="auto">
          <a:xfrm>
            <a:off x="5060191" y="2576175"/>
            <a:ext cx="336818" cy="336818"/>
          </a:xfrm>
          <a:custGeom>
            <a:avLst/>
            <a:gdLst>
              <a:gd name="T0" fmla="*/ 44 w 72"/>
              <a:gd name="T1" fmla="*/ 50 h 72"/>
              <a:gd name="T2" fmla="*/ 36 w 72"/>
              <a:gd name="T3" fmla="*/ 52 h 72"/>
              <a:gd name="T4" fmla="*/ 34 w 72"/>
              <a:gd name="T5" fmla="*/ 56 h 72"/>
              <a:gd name="T6" fmla="*/ 34 w 72"/>
              <a:gd name="T7" fmla="*/ 52 h 72"/>
              <a:gd name="T8" fmla="*/ 24 w 72"/>
              <a:gd name="T9" fmla="*/ 44 h 72"/>
              <a:gd name="T10" fmla="*/ 28 w 72"/>
              <a:gd name="T11" fmla="*/ 44 h 72"/>
              <a:gd name="T12" fmla="*/ 34 w 72"/>
              <a:gd name="T13" fmla="*/ 48 h 72"/>
              <a:gd name="T14" fmla="*/ 34 w 72"/>
              <a:gd name="T15" fmla="*/ 40 h 72"/>
              <a:gd name="T16" fmla="*/ 26 w 72"/>
              <a:gd name="T17" fmla="*/ 36 h 72"/>
              <a:gd name="T18" fmla="*/ 24 w 72"/>
              <a:gd name="T19" fmla="*/ 32 h 72"/>
              <a:gd name="T20" fmla="*/ 24 w 72"/>
              <a:gd name="T21" fmla="*/ 28 h 72"/>
              <a:gd name="T22" fmla="*/ 34 w 72"/>
              <a:gd name="T23" fmla="*/ 22 h 72"/>
              <a:gd name="T24" fmla="*/ 36 w 72"/>
              <a:gd name="T25" fmla="*/ 20 h 72"/>
              <a:gd name="T26" fmla="*/ 36 w 72"/>
              <a:gd name="T27" fmla="*/ 22 h 72"/>
              <a:gd name="T28" fmla="*/ 46 w 72"/>
              <a:gd name="T29" fmla="*/ 30 h 72"/>
              <a:gd name="T30" fmla="*/ 42 w 72"/>
              <a:gd name="T31" fmla="*/ 30 h 72"/>
              <a:gd name="T32" fmla="*/ 36 w 72"/>
              <a:gd name="T33" fmla="*/ 26 h 72"/>
              <a:gd name="T34" fmla="*/ 36 w 72"/>
              <a:gd name="T35" fmla="*/ 34 h 72"/>
              <a:gd name="T36" fmla="*/ 42 w 72"/>
              <a:gd name="T37" fmla="*/ 36 h 72"/>
              <a:gd name="T38" fmla="*/ 46 w 72"/>
              <a:gd name="T39" fmla="*/ 38 h 72"/>
              <a:gd name="T40" fmla="*/ 46 w 72"/>
              <a:gd name="T41" fmla="*/ 44 h 72"/>
              <a:gd name="T42" fmla="*/ 44 w 72"/>
              <a:gd name="T43" fmla="*/ 50 h 72"/>
              <a:gd name="T44" fmla="*/ 48 w 72"/>
              <a:gd name="T45" fmla="*/ 0 h 72"/>
              <a:gd name="T46" fmla="*/ 44 w 72"/>
              <a:gd name="T47" fmla="*/ 2 h 72"/>
              <a:gd name="T48" fmla="*/ 26 w 72"/>
              <a:gd name="T49" fmla="*/ 2 h 72"/>
              <a:gd name="T50" fmla="*/ 24 w 72"/>
              <a:gd name="T51" fmla="*/ 0 h 72"/>
              <a:gd name="T52" fmla="*/ 16 w 72"/>
              <a:gd name="T53" fmla="*/ 8 h 72"/>
              <a:gd name="T54" fmla="*/ 2 w 72"/>
              <a:gd name="T55" fmla="*/ 32 h 72"/>
              <a:gd name="T56" fmla="*/ 0 w 72"/>
              <a:gd name="T57" fmla="*/ 44 h 72"/>
              <a:gd name="T58" fmla="*/ 2 w 72"/>
              <a:gd name="T59" fmla="*/ 58 h 72"/>
              <a:gd name="T60" fmla="*/ 10 w 72"/>
              <a:gd name="T61" fmla="*/ 66 h 72"/>
              <a:gd name="T62" fmla="*/ 36 w 72"/>
              <a:gd name="T63" fmla="*/ 72 h 72"/>
              <a:gd name="T64" fmla="*/ 50 w 72"/>
              <a:gd name="T65" fmla="*/ 70 h 72"/>
              <a:gd name="T66" fmla="*/ 66 w 72"/>
              <a:gd name="T67" fmla="*/ 62 h 72"/>
              <a:gd name="T68" fmla="*/ 70 w 72"/>
              <a:gd name="T69" fmla="*/ 52 h 72"/>
              <a:gd name="T70" fmla="*/ 72 w 72"/>
              <a:gd name="T71" fmla="*/ 44 h 72"/>
              <a:gd name="T72" fmla="*/ 64 w 72"/>
              <a:gd name="T73" fmla="*/ 20 h 72"/>
              <a:gd name="T74" fmla="*/ 48 w 72"/>
              <a:gd name="T75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72">
                <a:moveTo>
                  <a:pt x="44" y="50"/>
                </a:moveTo>
                <a:lnTo>
                  <a:pt x="44" y="50"/>
                </a:lnTo>
                <a:lnTo>
                  <a:pt x="42" y="52"/>
                </a:lnTo>
                <a:lnTo>
                  <a:pt x="36" y="52"/>
                </a:lnTo>
                <a:lnTo>
                  <a:pt x="36" y="56"/>
                </a:lnTo>
                <a:lnTo>
                  <a:pt x="34" y="56"/>
                </a:lnTo>
                <a:lnTo>
                  <a:pt x="34" y="52"/>
                </a:lnTo>
                <a:lnTo>
                  <a:pt x="34" y="52"/>
                </a:lnTo>
                <a:lnTo>
                  <a:pt x="26" y="50"/>
                </a:lnTo>
                <a:lnTo>
                  <a:pt x="24" y="44"/>
                </a:lnTo>
                <a:lnTo>
                  <a:pt x="28" y="44"/>
                </a:lnTo>
                <a:lnTo>
                  <a:pt x="28" y="44"/>
                </a:lnTo>
                <a:lnTo>
                  <a:pt x="30" y="48"/>
                </a:lnTo>
                <a:lnTo>
                  <a:pt x="34" y="48"/>
                </a:lnTo>
                <a:lnTo>
                  <a:pt x="34" y="40"/>
                </a:lnTo>
                <a:lnTo>
                  <a:pt x="34" y="40"/>
                </a:lnTo>
                <a:lnTo>
                  <a:pt x="28" y="38"/>
                </a:lnTo>
                <a:lnTo>
                  <a:pt x="26" y="36"/>
                </a:lnTo>
                <a:lnTo>
                  <a:pt x="26" y="36"/>
                </a:lnTo>
                <a:lnTo>
                  <a:pt x="24" y="32"/>
                </a:lnTo>
                <a:lnTo>
                  <a:pt x="24" y="32"/>
                </a:lnTo>
                <a:lnTo>
                  <a:pt x="24" y="28"/>
                </a:lnTo>
                <a:lnTo>
                  <a:pt x="26" y="26"/>
                </a:lnTo>
                <a:lnTo>
                  <a:pt x="34" y="22"/>
                </a:lnTo>
                <a:lnTo>
                  <a:pt x="34" y="20"/>
                </a:lnTo>
                <a:lnTo>
                  <a:pt x="36" y="20"/>
                </a:lnTo>
                <a:lnTo>
                  <a:pt x="36" y="22"/>
                </a:lnTo>
                <a:lnTo>
                  <a:pt x="36" y="22"/>
                </a:lnTo>
                <a:lnTo>
                  <a:pt x="42" y="24"/>
                </a:lnTo>
                <a:lnTo>
                  <a:pt x="46" y="30"/>
                </a:lnTo>
                <a:lnTo>
                  <a:pt x="42" y="30"/>
                </a:lnTo>
                <a:lnTo>
                  <a:pt x="42" y="30"/>
                </a:lnTo>
                <a:lnTo>
                  <a:pt x="40" y="28"/>
                </a:lnTo>
                <a:lnTo>
                  <a:pt x="36" y="26"/>
                </a:lnTo>
                <a:lnTo>
                  <a:pt x="36" y="34"/>
                </a:lnTo>
                <a:lnTo>
                  <a:pt x="36" y="34"/>
                </a:lnTo>
                <a:lnTo>
                  <a:pt x="42" y="36"/>
                </a:lnTo>
                <a:lnTo>
                  <a:pt x="42" y="36"/>
                </a:lnTo>
                <a:lnTo>
                  <a:pt x="46" y="38"/>
                </a:lnTo>
                <a:lnTo>
                  <a:pt x="46" y="38"/>
                </a:lnTo>
                <a:lnTo>
                  <a:pt x="46" y="44"/>
                </a:lnTo>
                <a:lnTo>
                  <a:pt x="46" y="44"/>
                </a:lnTo>
                <a:lnTo>
                  <a:pt x="46" y="48"/>
                </a:lnTo>
                <a:lnTo>
                  <a:pt x="44" y="50"/>
                </a:lnTo>
                <a:lnTo>
                  <a:pt x="44" y="50"/>
                </a:lnTo>
                <a:close/>
                <a:moveTo>
                  <a:pt x="48" y="0"/>
                </a:moveTo>
                <a:lnTo>
                  <a:pt x="48" y="0"/>
                </a:lnTo>
                <a:lnTo>
                  <a:pt x="44" y="2"/>
                </a:lnTo>
                <a:lnTo>
                  <a:pt x="26" y="2"/>
                </a:lnTo>
                <a:lnTo>
                  <a:pt x="26" y="2"/>
                </a:lnTo>
                <a:lnTo>
                  <a:pt x="26" y="2"/>
                </a:lnTo>
                <a:lnTo>
                  <a:pt x="24" y="0"/>
                </a:lnTo>
                <a:lnTo>
                  <a:pt x="24" y="0"/>
                </a:lnTo>
                <a:lnTo>
                  <a:pt x="16" y="8"/>
                </a:lnTo>
                <a:lnTo>
                  <a:pt x="8" y="20"/>
                </a:lnTo>
                <a:lnTo>
                  <a:pt x="2" y="32"/>
                </a:lnTo>
                <a:lnTo>
                  <a:pt x="0" y="44"/>
                </a:lnTo>
                <a:lnTo>
                  <a:pt x="0" y="44"/>
                </a:lnTo>
                <a:lnTo>
                  <a:pt x="0" y="52"/>
                </a:lnTo>
                <a:lnTo>
                  <a:pt x="2" y="58"/>
                </a:lnTo>
                <a:lnTo>
                  <a:pt x="6" y="62"/>
                </a:lnTo>
                <a:lnTo>
                  <a:pt x="10" y="66"/>
                </a:lnTo>
                <a:lnTo>
                  <a:pt x="22" y="70"/>
                </a:lnTo>
                <a:lnTo>
                  <a:pt x="36" y="72"/>
                </a:lnTo>
                <a:lnTo>
                  <a:pt x="36" y="72"/>
                </a:lnTo>
                <a:lnTo>
                  <a:pt x="50" y="70"/>
                </a:lnTo>
                <a:lnTo>
                  <a:pt x="62" y="66"/>
                </a:lnTo>
                <a:lnTo>
                  <a:pt x="66" y="62"/>
                </a:lnTo>
                <a:lnTo>
                  <a:pt x="68" y="58"/>
                </a:lnTo>
                <a:lnTo>
                  <a:pt x="70" y="52"/>
                </a:lnTo>
                <a:lnTo>
                  <a:pt x="72" y="44"/>
                </a:lnTo>
                <a:lnTo>
                  <a:pt x="72" y="44"/>
                </a:lnTo>
                <a:lnTo>
                  <a:pt x="70" y="32"/>
                </a:lnTo>
                <a:lnTo>
                  <a:pt x="64" y="20"/>
                </a:lnTo>
                <a:lnTo>
                  <a:pt x="56" y="8"/>
                </a:lnTo>
                <a:lnTo>
                  <a:pt x="48" y="0"/>
                </a:lnTo>
                <a:lnTo>
                  <a:pt x="48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360"/>
          <p:cNvSpPr>
            <a:spLocks/>
          </p:cNvSpPr>
          <p:nvPr/>
        </p:nvSpPr>
        <p:spPr bwMode="auto">
          <a:xfrm>
            <a:off x="6903336" y="2463903"/>
            <a:ext cx="9356" cy="46780"/>
          </a:xfrm>
          <a:custGeom>
            <a:avLst/>
            <a:gdLst>
              <a:gd name="T0" fmla="*/ 2 w 2"/>
              <a:gd name="T1" fmla="*/ 8 h 10"/>
              <a:gd name="T2" fmla="*/ 2 w 2"/>
              <a:gd name="T3" fmla="*/ 8 h 10"/>
              <a:gd name="T4" fmla="*/ 0 w 2"/>
              <a:gd name="T5" fmla="*/ 10 h 10"/>
              <a:gd name="T6" fmla="*/ 0 w 2"/>
              <a:gd name="T7" fmla="*/ 10 h 10"/>
              <a:gd name="T8" fmla="*/ 0 w 2"/>
              <a:gd name="T9" fmla="*/ 10 h 10"/>
              <a:gd name="T10" fmla="*/ 0 w 2"/>
              <a:gd name="T11" fmla="*/ 8 h 10"/>
              <a:gd name="T12" fmla="*/ 0 w 2"/>
              <a:gd name="T13" fmla="*/ 0 h 10"/>
              <a:gd name="T14" fmla="*/ 0 w 2"/>
              <a:gd name="T15" fmla="*/ 0 h 10"/>
              <a:gd name="T16" fmla="*/ 0 w 2"/>
              <a:gd name="T17" fmla="*/ 0 h 10"/>
              <a:gd name="T18" fmla="*/ 0 w 2"/>
              <a:gd name="T19" fmla="*/ 0 h 10"/>
              <a:gd name="T20" fmla="*/ 0 w 2"/>
              <a:gd name="T21" fmla="*/ 0 h 10"/>
              <a:gd name="T22" fmla="*/ 2 w 2"/>
              <a:gd name="T23" fmla="*/ 0 h 10"/>
              <a:gd name="T24" fmla="*/ 2 w 2"/>
              <a:gd name="T25" fmla="*/ 8 h 10"/>
              <a:gd name="T26" fmla="*/ 2 w 2"/>
              <a:gd name="T27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" h="10">
                <a:moveTo>
                  <a:pt x="2" y="8"/>
                </a:moveTo>
                <a:lnTo>
                  <a:pt x="2" y="8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8"/>
                </a:lnTo>
                <a:lnTo>
                  <a:pt x="2" y="8"/>
                </a:lnTo>
                <a:close/>
              </a:path>
            </a:pathLst>
          </a:custGeom>
          <a:solidFill>
            <a:srgbClr val="9E5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361"/>
          <p:cNvSpPr>
            <a:spLocks/>
          </p:cNvSpPr>
          <p:nvPr/>
        </p:nvSpPr>
        <p:spPr bwMode="auto">
          <a:xfrm>
            <a:off x="6753639" y="2538751"/>
            <a:ext cx="28068" cy="28068"/>
          </a:xfrm>
          <a:custGeom>
            <a:avLst/>
            <a:gdLst>
              <a:gd name="T0" fmla="*/ 6 w 6"/>
              <a:gd name="T1" fmla="*/ 4 h 6"/>
              <a:gd name="T2" fmla="*/ 6 w 6"/>
              <a:gd name="T3" fmla="*/ 4 h 6"/>
              <a:gd name="T4" fmla="*/ 6 w 6"/>
              <a:gd name="T5" fmla="*/ 6 h 6"/>
              <a:gd name="T6" fmla="*/ 6 w 6"/>
              <a:gd name="T7" fmla="*/ 6 h 6"/>
              <a:gd name="T8" fmla="*/ 6 w 6"/>
              <a:gd name="T9" fmla="*/ 6 h 6"/>
              <a:gd name="T10" fmla="*/ 6 w 6"/>
              <a:gd name="T11" fmla="*/ 6 h 6"/>
              <a:gd name="T12" fmla="*/ 0 w 6"/>
              <a:gd name="T13" fmla="*/ 2 h 6"/>
              <a:gd name="T14" fmla="*/ 0 w 6"/>
              <a:gd name="T15" fmla="*/ 2 h 6"/>
              <a:gd name="T16" fmla="*/ 0 w 6"/>
              <a:gd name="T17" fmla="*/ 0 h 6"/>
              <a:gd name="T18" fmla="*/ 0 w 6"/>
              <a:gd name="T19" fmla="*/ 0 h 6"/>
              <a:gd name="T20" fmla="*/ 0 w 6"/>
              <a:gd name="T21" fmla="*/ 0 h 6"/>
              <a:gd name="T22" fmla="*/ 2 w 6"/>
              <a:gd name="T23" fmla="*/ 0 h 6"/>
              <a:gd name="T24" fmla="*/ 6 w 6"/>
              <a:gd name="T25" fmla="*/ 4 h 6"/>
              <a:gd name="T26" fmla="*/ 6 w 6"/>
              <a:gd name="T27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" h="6">
                <a:moveTo>
                  <a:pt x="6" y="4"/>
                </a:moveTo>
                <a:lnTo>
                  <a:pt x="6" y="4"/>
                </a:lnTo>
                <a:lnTo>
                  <a:pt x="6" y="6"/>
                </a:lnTo>
                <a:lnTo>
                  <a:pt x="6" y="6"/>
                </a:lnTo>
                <a:lnTo>
                  <a:pt x="6" y="6"/>
                </a:lnTo>
                <a:lnTo>
                  <a:pt x="6" y="6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6" y="4"/>
                </a:lnTo>
                <a:lnTo>
                  <a:pt x="6" y="4"/>
                </a:lnTo>
                <a:close/>
              </a:path>
            </a:pathLst>
          </a:custGeom>
          <a:solidFill>
            <a:srgbClr val="9E5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362"/>
          <p:cNvSpPr>
            <a:spLocks/>
          </p:cNvSpPr>
          <p:nvPr/>
        </p:nvSpPr>
        <p:spPr bwMode="auto">
          <a:xfrm>
            <a:off x="6697503" y="2688448"/>
            <a:ext cx="46780" cy="18712"/>
          </a:xfrm>
          <a:custGeom>
            <a:avLst/>
            <a:gdLst>
              <a:gd name="T0" fmla="*/ 10 w 10"/>
              <a:gd name="T1" fmla="*/ 0 h 4"/>
              <a:gd name="T2" fmla="*/ 10 w 10"/>
              <a:gd name="T3" fmla="*/ 0 h 4"/>
              <a:gd name="T4" fmla="*/ 10 w 10"/>
              <a:gd name="T5" fmla="*/ 2 h 4"/>
              <a:gd name="T6" fmla="*/ 10 w 10"/>
              <a:gd name="T7" fmla="*/ 2 h 4"/>
              <a:gd name="T8" fmla="*/ 10 w 10"/>
              <a:gd name="T9" fmla="*/ 2 h 4"/>
              <a:gd name="T10" fmla="*/ 10 w 10"/>
              <a:gd name="T11" fmla="*/ 4 h 4"/>
              <a:gd name="T12" fmla="*/ 2 w 10"/>
              <a:gd name="T13" fmla="*/ 4 h 4"/>
              <a:gd name="T14" fmla="*/ 2 w 10"/>
              <a:gd name="T15" fmla="*/ 4 h 4"/>
              <a:gd name="T16" fmla="*/ 0 w 10"/>
              <a:gd name="T17" fmla="*/ 2 h 4"/>
              <a:gd name="T18" fmla="*/ 0 w 10"/>
              <a:gd name="T19" fmla="*/ 2 h 4"/>
              <a:gd name="T20" fmla="*/ 0 w 10"/>
              <a:gd name="T21" fmla="*/ 2 h 4"/>
              <a:gd name="T22" fmla="*/ 2 w 10"/>
              <a:gd name="T23" fmla="*/ 2 h 4"/>
              <a:gd name="T24" fmla="*/ 10 w 10"/>
              <a:gd name="T25" fmla="*/ 0 h 4"/>
              <a:gd name="T26" fmla="*/ 10 w 10"/>
              <a:gd name="T2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" h="4">
                <a:moveTo>
                  <a:pt x="10" y="0"/>
                </a:moveTo>
                <a:lnTo>
                  <a:pt x="10" y="0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4"/>
                </a:lnTo>
                <a:lnTo>
                  <a:pt x="2" y="4"/>
                </a:lnTo>
                <a:lnTo>
                  <a:pt x="2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10" y="0"/>
                </a:lnTo>
                <a:lnTo>
                  <a:pt x="10" y="0"/>
                </a:lnTo>
                <a:close/>
              </a:path>
            </a:pathLst>
          </a:custGeom>
          <a:solidFill>
            <a:srgbClr val="9E5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363"/>
          <p:cNvSpPr>
            <a:spLocks/>
          </p:cNvSpPr>
          <p:nvPr/>
        </p:nvSpPr>
        <p:spPr bwMode="auto">
          <a:xfrm>
            <a:off x="7081101" y="2679092"/>
            <a:ext cx="46780" cy="18712"/>
          </a:xfrm>
          <a:custGeom>
            <a:avLst/>
            <a:gdLst>
              <a:gd name="T0" fmla="*/ 0 w 10"/>
              <a:gd name="T1" fmla="*/ 2 h 4"/>
              <a:gd name="T2" fmla="*/ 0 w 10"/>
              <a:gd name="T3" fmla="*/ 2 h 4"/>
              <a:gd name="T4" fmla="*/ 0 w 10"/>
              <a:gd name="T5" fmla="*/ 2 h 4"/>
              <a:gd name="T6" fmla="*/ 0 w 10"/>
              <a:gd name="T7" fmla="*/ 2 h 4"/>
              <a:gd name="T8" fmla="*/ 0 w 10"/>
              <a:gd name="T9" fmla="*/ 2 h 4"/>
              <a:gd name="T10" fmla="*/ 0 w 10"/>
              <a:gd name="T11" fmla="*/ 0 h 4"/>
              <a:gd name="T12" fmla="*/ 8 w 10"/>
              <a:gd name="T13" fmla="*/ 2 h 4"/>
              <a:gd name="T14" fmla="*/ 8 w 10"/>
              <a:gd name="T15" fmla="*/ 2 h 4"/>
              <a:gd name="T16" fmla="*/ 10 w 10"/>
              <a:gd name="T17" fmla="*/ 2 h 4"/>
              <a:gd name="T18" fmla="*/ 10 w 10"/>
              <a:gd name="T19" fmla="*/ 2 h 4"/>
              <a:gd name="T20" fmla="*/ 10 w 10"/>
              <a:gd name="T21" fmla="*/ 2 h 4"/>
              <a:gd name="T22" fmla="*/ 8 w 10"/>
              <a:gd name="T23" fmla="*/ 4 h 4"/>
              <a:gd name="T24" fmla="*/ 0 w 10"/>
              <a:gd name="T25" fmla="*/ 2 h 4"/>
              <a:gd name="T26" fmla="*/ 0 w 10"/>
              <a:gd name="T27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" h="4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8" y="2"/>
                </a:lnTo>
                <a:lnTo>
                  <a:pt x="8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8" y="4"/>
                </a:lnTo>
                <a:lnTo>
                  <a:pt x="0" y="2"/>
                </a:lnTo>
                <a:lnTo>
                  <a:pt x="0" y="2"/>
                </a:lnTo>
                <a:close/>
              </a:path>
            </a:pathLst>
          </a:custGeom>
          <a:solidFill>
            <a:srgbClr val="9E5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364"/>
          <p:cNvSpPr>
            <a:spLocks/>
          </p:cNvSpPr>
          <p:nvPr/>
        </p:nvSpPr>
        <p:spPr bwMode="auto">
          <a:xfrm>
            <a:off x="7034321" y="2529395"/>
            <a:ext cx="37424" cy="28068"/>
          </a:xfrm>
          <a:custGeom>
            <a:avLst/>
            <a:gdLst>
              <a:gd name="T0" fmla="*/ 2 w 8"/>
              <a:gd name="T1" fmla="*/ 6 h 6"/>
              <a:gd name="T2" fmla="*/ 2 w 8"/>
              <a:gd name="T3" fmla="*/ 6 h 6"/>
              <a:gd name="T4" fmla="*/ 0 w 8"/>
              <a:gd name="T5" fmla="*/ 6 h 6"/>
              <a:gd name="T6" fmla="*/ 0 w 8"/>
              <a:gd name="T7" fmla="*/ 6 h 6"/>
              <a:gd name="T8" fmla="*/ 0 w 8"/>
              <a:gd name="T9" fmla="*/ 6 h 6"/>
              <a:gd name="T10" fmla="*/ 0 w 8"/>
              <a:gd name="T11" fmla="*/ 4 h 6"/>
              <a:gd name="T12" fmla="*/ 6 w 8"/>
              <a:gd name="T13" fmla="*/ 0 h 6"/>
              <a:gd name="T14" fmla="*/ 6 w 8"/>
              <a:gd name="T15" fmla="*/ 0 h 6"/>
              <a:gd name="T16" fmla="*/ 6 w 8"/>
              <a:gd name="T17" fmla="*/ 0 h 6"/>
              <a:gd name="T18" fmla="*/ 6 w 8"/>
              <a:gd name="T19" fmla="*/ 0 h 6"/>
              <a:gd name="T20" fmla="*/ 6 w 8"/>
              <a:gd name="T21" fmla="*/ 0 h 6"/>
              <a:gd name="T22" fmla="*/ 8 w 8"/>
              <a:gd name="T23" fmla="*/ 2 h 6"/>
              <a:gd name="T24" fmla="*/ 2 w 8"/>
              <a:gd name="T25" fmla="*/ 6 h 6"/>
              <a:gd name="T26" fmla="*/ 2 w 8"/>
              <a:gd name="T27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" h="6">
                <a:moveTo>
                  <a:pt x="2" y="6"/>
                </a:moveTo>
                <a:lnTo>
                  <a:pt x="2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4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8" y="2"/>
                </a:lnTo>
                <a:lnTo>
                  <a:pt x="2" y="6"/>
                </a:lnTo>
                <a:lnTo>
                  <a:pt x="2" y="6"/>
                </a:lnTo>
                <a:close/>
              </a:path>
            </a:pathLst>
          </a:custGeom>
          <a:solidFill>
            <a:srgbClr val="9E5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65"/>
          <p:cNvSpPr>
            <a:spLocks noEditPoints="1"/>
          </p:cNvSpPr>
          <p:nvPr/>
        </p:nvSpPr>
        <p:spPr bwMode="auto">
          <a:xfrm>
            <a:off x="6772351" y="2529395"/>
            <a:ext cx="261970" cy="364886"/>
          </a:xfrm>
          <a:custGeom>
            <a:avLst/>
            <a:gdLst>
              <a:gd name="T0" fmla="*/ 38 w 56"/>
              <a:gd name="T1" fmla="*/ 66 h 78"/>
              <a:gd name="T2" fmla="*/ 36 w 56"/>
              <a:gd name="T3" fmla="*/ 68 h 78"/>
              <a:gd name="T4" fmla="*/ 22 w 56"/>
              <a:gd name="T5" fmla="*/ 68 h 78"/>
              <a:gd name="T6" fmla="*/ 20 w 56"/>
              <a:gd name="T7" fmla="*/ 68 h 78"/>
              <a:gd name="T8" fmla="*/ 20 w 56"/>
              <a:gd name="T9" fmla="*/ 66 h 78"/>
              <a:gd name="T10" fmla="*/ 38 w 56"/>
              <a:gd name="T11" fmla="*/ 58 h 78"/>
              <a:gd name="T12" fmla="*/ 38 w 56"/>
              <a:gd name="T13" fmla="*/ 66 h 78"/>
              <a:gd name="T14" fmla="*/ 18 w 56"/>
              <a:gd name="T15" fmla="*/ 14 h 78"/>
              <a:gd name="T16" fmla="*/ 12 w 56"/>
              <a:gd name="T17" fmla="*/ 28 h 78"/>
              <a:gd name="T18" fmla="*/ 14 w 56"/>
              <a:gd name="T19" fmla="*/ 34 h 78"/>
              <a:gd name="T20" fmla="*/ 18 w 56"/>
              <a:gd name="T21" fmla="*/ 40 h 78"/>
              <a:gd name="T22" fmla="*/ 18 w 56"/>
              <a:gd name="T23" fmla="*/ 42 h 78"/>
              <a:gd name="T24" fmla="*/ 16 w 56"/>
              <a:gd name="T25" fmla="*/ 42 h 78"/>
              <a:gd name="T26" fmla="*/ 10 w 56"/>
              <a:gd name="T27" fmla="*/ 36 h 78"/>
              <a:gd name="T28" fmla="*/ 8 w 56"/>
              <a:gd name="T29" fmla="*/ 28 h 78"/>
              <a:gd name="T30" fmla="*/ 16 w 56"/>
              <a:gd name="T31" fmla="*/ 12 h 78"/>
              <a:gd name="T32" fmla="*/ 18 w 56"/>
              <a:gd name="T33" fmla="*/ 12 h 78"/>
              <a:gd name="T34" fmla="*/ 18 w 56"/>
              <a:gd name="T35" fmla="*/ 12 h 78"/>
              <a:gd name="T36" fmla="*/ 18 w 56"/>
              <a:gd name="T37" fmla="*/ 14 h 78"/>
              <a:gd name="T38" fmla="*/ 56 w 56"/>
              <a:gd name="T39" fmla="*/ 28 h 78"/>
              <a:gd name="T40" fmla="*/ 48 w 56"/>
              <a:gd name="T41" fmla="*/ 8 h 78"/>
              <a:gd name="T42" fmla="*/ 28 w 56"/>
              <a:gd name="T43" fmla="*/ 0 h 78"/>
              <a:gd name="T44" fmla="*/ 18 w 56"/>
              <a:gd name="T45" fmla="*/ 2 h 78"/>
              <a:gd name="T46" fmla="*/ 4 w 56"/>
              <a:gd name="T47" fmla="*/ 16 h 78"/>
              <a:gd name="T48" fmla="*/ 0 w 56"/>
              <a:gd name="T49" fmla="*/ 28 h 78"/>
              <a:gd name="T50" fmla="*/ 6 w 56"/>
              <a:gd name="T51" fmla="*/ 42 h 78"/>
              <a:gd name="T52" fmla="*/ 18 w 56"/>
              <a:gd name="T53" fmla="*/ 52 h 78"/>
              <a:gd name="T54" fmla="*/ 18 w 56"/>
              <a:gd name="T55" fmla="*/ 66 h 78"/>
              <a:gd name="T56" fmla="*/ 18 w 56"/>
              <a:gd name="T57" fmla="*/ 70 h 78"/>
              <a:gd name="T58" fmla="*/ 22 w 56"/>
              <a:gd name="T59" fmla="*/ 70 h 78"/>
              <a:gd name="T60" fmla="*/ 22 w 56"/>
              <a:gd name="T61" fmla="*/ 72 h 78"/>
              <a:gd name="T62" fmla="*/ 26 w 56"/>
              <a:gd name="T63" fmla="*/ 78 h 78"/>
              <a:gd name="T64" fmla="*/ 30 w 56"/>
              <a:gd name="T65" fmla="*/ 78 h 78"/>
              <a:gd name="T66" fmla="*/ 36 w 56"/>
              <a:gd name="T67" fmla="*/ 72 h 78"/>
              <a:gd name="T68" fmla="*/ 36 w 56"/>
              <a:gd name="T69" fmla="*/ 70 h 78"/>
              <a:gd name="T70" fmla="*/ 38 w 56"/>
              <a:gd name="T71" fmla="*/ 70 h 78"/>
              <a:gd name="T72" fmla="*/ 40 w 56"/>
              <a:gd name="T73" fmla="*/ 56 h 78"/>
              <a:gd name="T74" fmla="*/ 40 w 56"/>
              <a:gd name="T75" fmla="*/ 52 h 78"/>
              <a:gd name="T76" fmla="*/ 52 w 56"/>
              <a:gd name="T77" fmla="*/ 42 h 78"/>
              <a:gd name="T78" fmla="*/ 56 w 56"/>
              <a:gd name="T79" fmla="*/ 2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6" h="78">
                <a:moveTo>
                  <a:pt x="38" y="66"/>
                </a:moveTo>
                <a:lnTo>
                  <a:pt x="38" y="66"/>
                </a:lnTo>
                <a:lnTo>
                  <a:pt x="36" y="68"/>
                </a:lnTo>
                <a:lnTo>
                  <a:pt x="36" y="68"/>
                </a:lnTo>
                <a:lnTo>
                  <a:pt x="36" y="68"/>
                </a:lnTo>
                <a:lnTo>
                  <a:pt x="22" y="68"/>
                </a:lnTo>
                <a:lnTo>
                  <a:pt x="22" y="68"/>
                </a:lnTo>
                <a:lnTo>
                  <a:pt x="20" y="68"/>
                </a:lnTo>
                <a:lnTo>
                  <a:pt x="20" y="68"/>
                </a:lnTo>
                <a:lnTo>
                  <a:pt x="20" y="66"/>
                </a:lnTo>
                <a:lnTo>
                  <a:pt x="20" y="58"/>
                </a:lnTo>
                <a:lnTo>
                  <a:pt x="38" y="58"/>
                </a:lnTo>
                <a:lnTo>
                  <a:pt x="38" y="66"/>
                </a:lnTo>
                <a:lnTo>
                  <a:pt x="38" y="66"/>
                </a:lnTo>
                <a:close/>
                <a:moveTo>
                  <a:pt x="18" y="14"/>
                </a:moveTo>
                <a:lnTo>
                  <a:pt x="18" y="14"/>
                </a:lnTo>
                <a:lnTo>
                  <a:pt x="14" y="20"/>
                </a:lnTo>
                <a:lnTo>
                  <a:pt x="12" y="28"/>
                </a:lnTo>
                <a:lnTo>
                  <a:pt x="12" y="28"/>
                </a:lnTo>
                <a:lnTo>
                  <a:pt x="14" y="34"/>
                </a:lnTo>
                <a:lnTo>
                  <a:pt x="18" y="40"/>
                </a:lnTo>
                <a:lnTo>
                  <a:pt x="18" y="40"/>
                </a:lnTo>
                <a:lnTo>
                  <a:pt x="18" y="42"/>
                </a:lnTo>
                <a:lnTo>
                  <a:pt x="18" y="42"/>
                </a:lnTo>
                <a:lnTo>
                  <a:pt x="18" y="42"/>
                </a:lnTo>
                <a:lnTo>
                  <a:pt x="16" y="42"/>
                </a:lnTo>
                <a:lnTo>
                  <a:pt x="16" y="42"/>
                </a:lnTo>
                <a:lnTo>
                  <a:pt x="10" y="36"/>
                </a:lnTo>
                <a:lnTo>
                  <a:pt x="8" y="28"/>
                </a:lnTo>
                <a:lnTo>
                  <a:pt x="8" y="28"/>
                </a:lnTo>
                <a:lnTo>
                  <a:pt x="10" y="18"/>
                </a:lnTo>
                <a:lnTo>
                  <a:pt x="16" y="12"/>
                </a:lnTo>
                <a:lnTo>
                  <a:pt x="16" y="12"/>
                </a:lnTo>
                <a:lnTo>
                  <a:pt x="18" y="12"/>
                </a:lnTo>
                <a:lnTo>
                  <a:pt x="18" y="12"/>
                </a:lnTo>
                <a:lnTo>
                  <a:pt x="18" y="12"/>
                </a:lnTo>
                <a:lnTo>
                  <a:pt x="18" y="14"/>
                </a:lnTo>
                <a:lnTo>
                  <a:pt x="18" y="14"/>
                </a:lnTo>
                <a:close/>
                <a:moveTo>
                  <a:pt x="56" y="28"/>
                </a:moveTo>
                <a:lnTo>
                  <a:pt x="56" y="28"/>
                </a:lnTo>
                <a:lnTo>
                  <a:pt x="54" y="16"/>
                </a:lnTo>
                <a:lnTo>
                  <a:pt x="48" y="8"/>
                </a:lnTo>
                <a:lnTo>
                  <a:pt x="40" y="2"/>
                </a:lnTo>
                <a:lnTo>
                  <a:pt x="28" y="0"/>
                </a:lnTo>
                <a:lnTo>
                  <a:pt x="28" y="0"/>
                </a:lnTo>
                <a:lnTo>
                  <a:pt x="18" y="2"/>
                </a:lnTo>
                <a:lnTo>
                  <a:pt x="10" y="8"/>
                </a:lnTo>
                <a:lnTo>
                  <a:pt x="4" y="16"/>
                </a:lnTo>
                <a:lnTo>
                  <a:pt x="0" y="28"/>
                </a:lnTo>
                <a:lnTo>
                  <a:pt x="0" y="28"/>
                </a:lnTo>
                <a:lnTo>
                  <a:pt x="2" y="36"/>
                </a:lnTo>
                <a:lnTo>
                  <a:pt x="6" y="42"/>
                </a:lnTo>
                <a:lnTo>
                  <a:pt x="10" y="48"/>
                </a:lnTo>
                <a:lnTo>
                  <a:pt x="18" y="52"/>
                </a:lnTo>
                <a:lnTo>
                  <a:pt x="18" y="58"/>
                </a:lnTo>
                <a:lnTo>
                  <a:pt x="18" y="66"/>
                </a:lnTo>
                <a:lnTo>
                  <a:pt x="18" y="66"/>
                </a:lnTo>
                <a:lnTo>
                  <a:pt x="18" y="70"/>
                </a:lnTo>
                <a:lnTo>
                  <a:pt x="22" y="70"/>
                </a:lnTo>
                <a:lnTo>
                  <a:pt x="22" y="70"/>
                </a:lnTo>
                <a:lnTo>
                  <a:pt x="22" y="72"/>
                </a:lnTo>
                <a:lnTo>
                  <a:pt x="22" y="72"/>
                </a:lnTo>
                <a:lnTo>
                  <a:pt x="24" y="76"/>
                </a:lnTo>
                <a:lnTo>
                  <a:pt x="26" y="78"/>
                </a:lnTo>
                <a:lnTo>
                  <a:pt x="30" y="78"/>
                </a:lnTo>
                <a:lnTo>
                  <a:pt x="30" y="78"/>
                </a:lnTo>
                <a:lnTo>
                  <a:pt x="34" y="76"/>
                </a:lnTo>
                <a:lnTo>
                  <a:pt x="36" y="72"/>
                </a:lnTo>
                <a:lnTo>
                  <a:pt x="36" y="72"/>
                </a:lnTo>
                <a:lnTo>
                  <a:pt x="36" y="70"/>
                </a:lnTo>
                <a:lnTo>
                  <a:pt x="36" y="70"/>
                </a:lnTo>
                <a:lnTo>
                  <a:pt x="38" y="70"/>
                </a:lnTo>
                <a:lnTo>
                  <a:pt x="40" y="66"/>
                </a:lnTo>
                <a:lnTo>
                  <a:pt x="40" y="56"/>
                </a:lnTo>
                <a:lnTo>
                  <a:pt x="40" y="52"/>
                </a:lnTo>
                <a:lnTo>
                  <a:pt x="40" y="52"/>
                </a:lnTo>
                <a:lnTo>
                  <a:pt x="46" y="48"/>
                </a:lnTo>
                <a:lnTo>
                  <a:pt x="52" y="42"/>
                </a:lnTo>
                <a:lnTo>
                  <a:pt x="56" y="36"/>
                </a:lnTo>
                <a:lnTo>
                  <a:pt x="56" y="28"/>
                </a:lnTo>
                <a:lnTo>
                  <a:pt x="56" y="2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366"/>
          <p:cNvSpPr>
            <a:spLocks noEditPoints="1"/>
          </p:cNvSpPr>
          <p:nvPr/>
        </p:nvSpPr>
        <p:spPr bwMode="auto">
          <a:xfrm>
            <a:off x="5050835" y="4194774"/>
            <a:ext cx="355530" cy="346174"/>
          </a:xfrm>
          <a:custGeom>
            <a:avLst/>
            <a:gdLst>
              <a:gd name="T0" fmla="*/ 72 w 76"/>
              <a:gd name="T1" fmla="*/ 26 h 74"/>
              <a:gd name="T2" fmla="*/ 38 w 76"/>
              <a:gd name="T3" fmla="*/ 30 h 74"/>
              <a:gd name="T4" fmla="*/ 12 w 76"/>
              <a:gd name="T5" fmla="*/ 28 h 74"/>
              <a:gd name="T6" fmla="*/ 2 w 76"/>
              <a:gd name="T7" fmla="*/ 22 h 74"/>
              <a:gd name="T8" fmla="*/ 18 w 76"/>
              <a:gd name="T9" fmla="*/ 24 h 74"/>
              <a:gd name="T10" fmla="*/ 58 w 76"/>
              <a:gd name="T11" fmla="*/ 24 h 74"/>
              <a:gd name="T12" fmla="*/ 74 w 76"/>
              <a:gd name="T13" fmla="*/ 22 h 74"/>
              <a:gd name="T14" fmla="*/ 74 w 76"/>
              <a:gd name="T15" fmla="*/ 34 h 74"/>
              <a:gd name="T16" fmla="*/ 54 w 76"/>
              <a:gd name="T17" fmla="*/ 42 h 74"/>
              <a:gd name="T18" fmla="*/ 24 w 76"/>
              <a:gd name="T19" fmla="*/ 42 h 74"/>
              <a:gd name="T20" fmla="*/ 2 w 76"/>
              <a:gd name="T21" fmla="*/ 34 h 74"/>
              <a:gd name="T22" fmla="*/ 4 w 76"/>
              <a:gd name="T23" fmla="*/ 32 h 74"/>
              <a:gd name="T24" fmla="*/ 38 w 76"/>
              <a:gd name="T25" fmla="*/ 36 h 74"/>
              <a:gd name="T26" fmla="*/ 72 w 76"/>
              <a:gd name="T27" fmla="*/ 32 h 74"/>
              <a:gd name="T28" fmla="*/ 74 w 76"/>
              <a:gd name="T29" fmla="*/ 46 h 74"/>
              <a:gd name="T30" fmla="*/ 64 w 76"/>
              <a:gd name="T31" fmla="*/ 52 h 74"/>
              <a:gd name="T32" fmla="*/ 38 w 76"/>
              <a:gd name="T33" fmla="*/ 56 h 74"/>
              <a:gd name="T34" fmla="*/ 4 w 76"/>
              <a:gd name="T35" fmla="*/ 50 h 74"/>
              <a:gd name="T36" fmla="*/ 4 w 76"/>
              <a:gd name="T37" fmla="*/ 44 h 74"/>
              <a:gd name="T38" fmla="*/ 38 w 76"/>
              <a:gd name="T39" fmla="*/ 48 h 74"/>
              <a:gd name="T40" fmla="*/ 72 w 76"/>
              <a:gd name="T41" fmla="*/ 44 h 74"/>
              <a:gd name="T42" fmla="*/ 74 w 76"/>
              <a:gd name="T43" fmla="*/ 46 h 74"/>
              <a:gd name="T44" fmla="*/ 72 w 76"/>
              <a:gd name="T45" fmla="*/ 62 h 74"/>
              <a:gd name="T46" fmla="*/ 38 w 76"/>
              <a:gd name="T47" fmla="*/ 68 h 74"/>
              <a:gd name="T48" fmla="*/ 12 w 76"/>
              <a:gd name="T49" fmla="*/ 64 h 74"/>
              <a:gd name="T50" fmla="*/ 2 w 76"/>
              <a:gd name="T51" fmla="*/ 58 h 74"/>
              <a:gd name="T52" fmla="*/ 18 w 76"/>
              <a:gd name="T53" fmla="*/ 60 h 74"/>
              <a:gd name="T54" fmla="*/ 58 w 76"/>
              <a:gd name="T55" fmla="*/ 60 h 74"/>
              <a:gd name="T56" fmla="*/ 74 w 76"/>
              <a:gd name="T57" fmla="*/ 58 h 74"/>
              <a:gd name="T58" fmla="*/ 38 w 76"/>
              <a:gd name="T59" fmla="*/ 2 h 74"/>
              <a:gd name="T60" fmla="*/ 72 w 76"/>
              <a:gd name="T61" fmla="*/ 6 h 74"/>
              <a:gd name="T62" fmla="*/ 72 w 76"/>
              <a:gd name="T63" fmla="*/ 12 h 74"/>
              <a:gd name="T64" fmla="*/ 38 w 76"/>
              <a:gd name="T65" fmla="*/ 18 h 74"/>
              <a:gd name="T66" fmla="*/ 12 w 76"/>
              <a:gd name="T67" fmla="*/ 16 h 74"/>
              <a:gd name="T68" fmla="*/ 2 w 76"/>
              <a:gd name="T69" fmla="*/ 10 h 74"/>
              <a:gd name="T70" fmla="*/ 24 w 76"/>
              <a:gd name="T71" fmla="*/ 2 h 74"/>
              <a:gd name="T72" fmla="*/ 76 w 76"/>
              <a:gd name="T73" fmla="*/ 14 h 74"/>
              <a:gd name="T74" fmla="*/ 76 w 76"/>
              <a:gd name="T75" fmla="*/ 8 h 74"/>
              <a:gd name="T76" fmla="*/ 52 w 76"/>
              <a:gd name="T77" fmla="*/ 0 h 74"/>
              <a:gd name="T78" fmla="*/ 24 w 76"/>
              <a:gd name="T79" fmla="*/ 0 h 74"/>
              <a:gd name="T80" fmla="*/ 2 w 76"/>
              <a:gd name="T81" fmla="*/ 8 h 74"/>
              <a:gd name="T82" fmla="*/ 0 w 76"/>
              <a:gd name="T83" fmla="*/ 14 h 74"/>
              <a:gd name="T84" fmla="*/ 0 w 76"/>
              <a:gd name="T85" fmla="*/ 22 h 74"/>
              <a:gd name="T86" fmla="*/ 4 w 76"/>
              <a:gd name="T87" fmla="*/ 30 h 74"/>
              <a:gd name="T88" fmla="*/ 0 w 76"/>
              <a:gd name="T89" fmla="*/ 40 h 74"/>
              <a:gd name="T90" fmla="*/ 4 w 76"/>
              <a:gd name="T91" fmla="*/ 42 h 74"/>
              <a:gd name="T92" fmla="*/ 0 w 76"/>
              <a:gd name="T93" fmla="*/ 52 h 74"/>
              <a:gd name="T94" fmla="*/ 0 w 76"/>
              <a:gd name="T95" fmla="*/ 58 h 74"/>
              <a:gd name="T96" fmla="*/ 2 w 76"/>
              <a:gd name="T97" fmla="*/ 66 h 74"/>
              <a:gd name="T98" fmla="*/ 24 w 76"/>
              <a:gd name="T99" fmla="*/ 72 h 74"/>
              <a:gd name="T100" fmla="*/ 52 w 76"/>
              <a:gd name="T101" fmla="*/ 72 h 74"/>
              <a:gd name="T102" fmla="*/ 76 w 76"/>
              <a:gd name="T103" fmla="*/ 66 h 74"/>
              <a:gd name="T104" fmla="*/ 76 w 76"/>
              <a:gd name="T105" fmla="*/ 58 h 74"/>
              <a:gd name="T106" fmla="*/ 76 w 76"/>
              <a:gd name="T107" fmla="*/ 52 h 74"/>
              <a:gd name="T108" fmla="*/ 74 w 76"/>
              <a:gd name="T109" fmla="*/ 42 h 74"/>
              <a:gd name="T110" fmla="*/ 76 w 76"/>
              <a:gd name="T111" fmla="*/ 34 h 74"/>
              <a:gd name="T112" fmla="*/ 74 w 76"/>
              <a:gd name="T113" fmla="*/ 30 h 74"/>
              <a:gd name="T114" fmla="*/ 76 w 76"/>
              <a:gd name="T115" fmla="*/ 22 h 74"/>
              <a:gd name="T116" fmla="*/ 76 w 76"/>
              <a:gd name="T117" fmla="*/ 1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6" h="74">
                <a:moveTo>
                  <a:pt x="74" y="22"/>
                </a:moveTo>
                <a:lnTo>
                  <a:pt x="74" y="22"/>
                </a:lnTo>
                <a:lnTo>
                  <a:pt x="72" y="26"/>
                </a:lnTo>
                <a:lnTo>
                  <a:pt x="64" y="28"/>
                </a:lnTo>
                <a:lnTo>
                  <a:pt x="54" y="30"/>
                </a:lnTo>
                <a:lnTo>
                  <a:pt x="38" y="30"/>
                </a:lnTo>
                <a:lnTo>
                  <a:pt x="38" y="30"/>
                </a:lnTo>
                <a:lnTo>
                  <a:pt x="24" y="30"/>
                </a:lnTo>
                <a:lnTo>
                  <a:pt x="12" y="28"/>
                </a:lnTo>
                <a:lnTo>
                  <a:pt x="4" y="26"/>
                </a:lnTo>
                <a:lnTo>
                  <a:pt x="2" y="22"/>
                </a:lnTo>
                <a:lnTo>
                  <a:pt x="2" y="22"/>
                </a:lnTo>
                <a:lnTo>
                  <a:pt x="4" y="20"/>
                </a:lnTo>
                <a:lnTo>
                  <a:pt x="4" y="20"/>
                </a:lnTo>
                <a:lnTo>
                  <a:pt x="18" y="24"/>
                </a:lnTo>
                <a:lnTo>
                  <a:pt x="38" y="24"/>
                </a:lnTo>
                <a:lnTo>
                  <a:pt x="38" y="24"/>
                </a:lnTo>
                <a:lnTo>
                  <a:pt x="58" y="24"/>
                </a:lnTo>
                <a:lnTo>
                  <a:pt x="72" y="20"/>
                </a:lnTo>
                <a:lnTo>
                  <a:pt x="72" y="20"/>
                </a:lnTo>
                <a:lnTo>
                  <a:pt x="74" y="22"/>
                </a:lnTo>
                <a:lnTo>
                  <a:pt x="74" y="22"/>
                </a:lnTo>
                <a:close/>
                <a:moveTo>
                  <a:pt x="74" y="34"/>
                </a:moveTo>
                <a:lnTo>
                  <a:pt x="74" y="34"/>
                </a:lnTo>
                <a:lnTo>
                  <a:pt x="72" y="38"/>
                </a:lnTo>
                <a:lnTo>
                  <a:pt x="64" y="40"/>
                </a:lnTo>
                <a:lnTo>
                  <a:pt x="54" y="42"/>
                </a:lnTo>
                <a:lnTo>
                  <a:pt x="38" y="42"/>
                </a:lnTo>
                <a:lnTo>
                  <a:pt x="38" y="42"/>
                </a:lnTo>
                <a:lnTo>
                  <a:pt x="24" y="42"/>
                </a:lnTo>
                <a:lnTo>
                  <a:pt x="12" y="40"/>
                </a:lnTo>
                <a:lnTo>
                  <a:pt x="4" y="38"/>
                </a:lnTo>
                <a:lnTo>
                  <a:pt x="2" y="34"/>
                </a:lnTo>
                <a:lnTo>
                  <a:pt x="2" y="34"/>
                </a:lnTo>
                <a:lnTo>
                  <a:pt x="4" y="32"/>
                </a:lnTo>
                <a:lnTo>
                  <a:pt x="4" y="32"/>
                </a:lnTo>
                <a:lnTo>
                  <a:pt x="18" y="36"/>
                </a:lnTo>
                <a:lnTo>
                  <a:pt x="38" y="36"/>
                </a:lnTo>
                <a:lnTo>
                  <a:pt x="38" y="36"/>
                </a:lnTo>
                <a:lnTo>
                  <a:pt x="58" y="36"/>
                </a:lnTo>
                <a:lnTo>
                  <a:pt x="72" y="32"/>
                </a:lnTo>
                <a:lnTo>
                  <a:pt x="72" y="32"/>
                </a:lnTo>
                <a:lnTo>
                  <a:pt x="74" y="34"/>
                </a:lnTo>
                <a:lnTo>
                  <a:pt x="74" y="34"/>
                </a:lnTo>
                <a:close/>
                <a:moveTo>
                  <a:pt x="74" y="46"/>
                </a:moveTo>
                <a:lnTo>
                  <a:pt x="74" y="46"/>
                </a:lnTo>
                <a:lnTo>
                  <a:pt x="72" y="50"/>
                </a:lnTo>
                <a:lnTo>
                  <a:pt x="64" y="52"/>
                </a:lnTo>
                <a:lnTo>
                  <a:pt x="54" y="54"/>
                </a:lnTo>
                <a:lnTo>
                  <a:pt x="38" y="56"/>
                </a:lnTo>
                <a:lnTo>
                  <a:pt x="38" y="56"/>
                </a:lnTo>
                <a:lnTo>
                  <a:pt x="24" y="54"/>
                </a:lnTo>
                <a:lnTo>
                  <a:pt x="12" y="52"/>
                </a:lnTo>
                <a:lnTo>
                  <a:pt x="4" y="50"/>
                </a:lnTo>
                <a:lnTo>
                  <a:pt x="2" y="46"/>
                </a:lnTo>
                <a:lnTo>
                  <a:pt x="2" y="46"/>
                </a:lnTo>
                <a:lnTo>
                  <a:pt x="4" y="44"/>
                </a:lnTo>
                <a:lnTo>
                  <a:pt x="4" y="44"/>
                </a:lnTo>
                <a:lnTo>
                  <a:pt x="18" y="48"/>
                </a:lnTo>
                <a:lnTo>
                  <a:pt x="38" y="48"/>
                </a:lnTo>
                <a:lnTo>
                  <a:pt x="38" y="48"/>
                </a:lnTo>
                <a:lnTo>
                  <a:pt x="58" y="48"/>
                </a:lnTo>
                <a:lnTo>
                  <a:pt x="72" y="44"/>
                </a:lnTo>
                <a:lnTo>
                  <a:pt x="72" y="44"/>
                </a:lnTo>
                <a:lnTo>
                  <a:pt x="74" y="46"/>
                </a:lnTo>
                <a:lnTo>
                  <a:pt x="74" y="46"/>
                </a:lnTo>
                <a:close/>
                <a:moveTo>
                  <a:pt x="74" y="58"/>
                </a:moveTo>
                <a:lnTo>
                  <a:pt x="74" y="58"/>
                </a:lnTo>
                <a:lnTo>
                  <a:pt x="72" y="62"/>
                </a:lnTo>
                <a:lnTo>
                  <a:pt x="64" y="64"/>
                </a:lnTo>
                <a:lnTo>
                  <a:pt x="54" y="66"/>
                </a:lnTo>
                <a:lnTo>
                  <a:pt x="38" y="68"/>
                </a:lnTo>
                <a:lnTo>
                  <a:pt x="38" y="68"/>
                </a:lnTo>
                <a:lnTo>
                  <a:pt x="24" y="66"/>
                </a:lnTo>
                <a:lnTo>
                  <a:pt x="12" y="64"/>
                </a:lnTo>
                <a:lnTo>
                  <a:pt x="4" y="62"/>
                </a:lnTo>
                <a:lnTo>
                  <a:pt x="2" y="58"/>
                </a:lnTo>
                <a:lnTo>
                  <a:pt x="2" y="58"/>
                </a:lnTo>
                <a:lnTo>
                  <a:pt x="4" y="56"/>
                </a:lnTo>
                <a:lnTo>
                  <a:pt x="4" y="56"/>
                </a:lnTo>
                <a:lnTo>
                  <a:pt x="18" y="60"/>
                </a:lnTo>
                <a:lnTo>
                  <a:pt x="38" y="62"/>
                </a:lnTo>
                <a:lnTo>
                  <a:pt x="38" y="62"/>
                </a:lnTo>
                <a:lnTo>
                  <a:pt x="58" y="60"/>
                </a:lnTo>
                <a:lnTo>
                  <a:pt x="72" y="56"/>
                </a:lnTo>
                <a:lnTo>
                  <a:pt x="72" y="56"/>
                </a:lnTo>
                <a:lnTo>
                  <a:pt x="74" y="58"/>
                </a:lnTo>
                <a:lnTo>
                  <a:pt x="74" y="58"/>
                </a:lnTo>
                <a:close/>
                <a:moveTo>
                  <a:pt x="38" y="2"/>
                </a:moveTo>
                <a:lnTo>
                  <a:pt x="38" y="2"/>
                </a:lnTo>
                <a:lnTo>
                  <a:pt x="54" y="2"/>
                </a:lnTo>
                <a:lnTo>
                  <a:pt x="64" y="4"/>
                </a:lnTo>
                <a:lnTo>
                  <a:pt x="72" y="6"/>
                </a:lnTo>
                <a:lnTo>
                  <a:pt x="74" y="10"/>
                </a:lnTo>
                <a:lnTo>
                  <a:pt x="74" y="10"/>
                </a:lnTo>
                <a:lnTo>
                  <a:pt x="72" y="12"/>
                </a:lnTo>
                <a:lnTo>
                  <a:pt x="64" y="16"/>
                </a:lnTo>
                <a:lnTo>
                  <a:pt x="54" y="18"/>
                </a:lnTo>
                <a:lnTo>
                  <a:pt x="38" y="18"/>
                </a:lnTo>
                <a:lnTo>
                  <a:pt x="38" y="18"/>
                </a:lnTo>
                <a:lnTo>
                  <a:pt x="24" y="18"/>
                </a:lnTo>
                <a:lnTo>
                  <a:pt x="12" y="16"/>
                </a:lnTo>
                <a:lnTo>
                  <a:pt x="4" y="12"/>
                </a:lnTo>
                <a:lnTo>
                  <a:pt x="2" y="10"/>
                </a:lnTo>
                <a:lnTo>
                  <a:pt x="2" y="10"/>
                </a:lnTo>
                <a:lnTo>
                  <a:pt x="4" y="6"/>
                </a:lnTo>
                <a:lnTo>
                  <a:pt x="12" y="4"/>
                </a:lnTo>
                <a:lnTo>
                  <a:pt x="24" y="2"/>
                </a:lnTo>
                <a:lnTo>
                  <a:pt x="38" y="2"/>
                </a:lnTo>
                <a:lnTo>
                  <a:pt x="38" y="2"/>
                </a:lnTo>
                <a:close/>
                <a:moveTo>
                  <a:pt x="76" y="14"/>
                </a:moveTo>
                <a:lnTo>
                  <a:pt x="76" y="10"/>
                </a:lnTo>
                <a:lnTo>
                  <a:pt x="76" y="10"/>
                </a:lnTo>
                <a:lnTo>
                  <a:pt x="76" y="8"/>
                </a:lnTo>
                <a:lnTo>
                  <a:pt x="72" y="6"/>
                </a:lnTo>
                <a:lnTo>
                  <a:pt x="64" y="2"/>
                </a:lnTo>
                <a:lnTo>
                  <a:pt x="52" y="0"/>
                </a:lnTo>
                <a:lnTo>
                  <a:pt x="38" y="0"/>
                </a:lnTo>
                <a:lnTo>
                  <a:pt x="38" y="0"/>
                </a:lnTo>
                <a:lnTo>
                  <a:pt x="24" y="0"/>
                </a:lnTo>
                <a:lnTo>
                  <a:pt x="12" y="2"/>
                </a:lnTo>
                <a:lnTo>
                  <a:pt x="4" y="6"/>
                </a:lnTo>
                <a:lnTo>
                  <a:pt x="2" y="8"/>
                </a:lnTo>
                <a:lnTo>
                  <a:pt x="0" y="10"/>
                </a:lnTo>
                <a:lnTo>
                  <a:pt x="0" y="14"/>
                </a:lnTo>
                <a:lnTo>
                  <a:pt x="0" y="14"/>
                </a:lnTo>
                <a:lnTo>
                  <a:pt x="4" y="18"/>
                </a:lnTo>
                <a:lnTo>
                  <a:pt x="4" y="18"/>
                </a:lnTo>
                <a:lnTo>
                  <a:pt x="0" y="22"/>
                </a:lnTo>
                <a:lnTo>
                  <a:pt x="0" y="26"/>
                </a:lnTo>
                <a:lnTo>
                  <a:pt x="0" y="26"/>
                </a:lnTo>
                <a:lnTo>
                  <a:pt x="4" y="30"/>
                </a:lnTo>
                <a:lnTo>
                  <a:pt x="4" y="30"/>
                </a:lnTo>
                <a:lnTo>
                  <a:pt x="0" y="34"/>
                </a:lnTo>
                <a:lnTo>
                  <a:pt x="0" y="40"/>
                </a:lnTo>
                <a:lnTo>
                  <a:pt x="0" y="40"/>
                </a:lnTo>
                <a:lnTo>
                  <a:pt x="4" y="42"/>
                </a:lnTo>
                <a:lnTo>
                  <a:pt x="4" y="42"/>
                </a:lnTo>
                <a:lnTo>
                  <a:pt x="0" y="46"/>
                </a:lnTo>
                <a:lnTo>
                  <a:pt x="0" y="52"/>
                </a:lnTo>
                <a:lnTo>
                  <a:pt x="0" y="52"/>
                </a:lnTo>
                <a:lnTo>
                  <a:pt x="4" y="56"/>
                </a:lnTo>
                <a:lnTo>
                  <a:pt x="4" y="56"/>
                </a:lnTo>
                <a:lnTo>
                  <a:pt x="0" y="58"/>
                </a:lnTo>
                <a:lnTo>
                  <a:pt x="0" y="64"/>
                </a:lnTo>
                <a:lnTo>
                  <a:pt x="0" y="64"/>
                </a:lnTo>
                <a:lnTo>
                  <a:pt x="2" y="66"/>
                </a:lnTo>
                <a:lnTo>
                  <a:pt x="4" y="68"/>
                </a:lnTo>
                <a:lnTo>
                  <a:pt x="12" y="70"/>
                </a:lnTo>
                <a:lnTo>
                  <a:pt x="24" y="72"/>
                </a:lnTo>
                <a:lnTo>
                  <a:pt x="38" y="74"/>
                </a:lnTo>
                <a:lnTo>
                  <a:pt x="38" y="74"/>
                </a:lnTo>
                <a:lnTo>
                  <a:pt x="52" y="72"/>
                </a:lnTo>
                <a:lnTo>
                  <a:pt x="64" y="70"/>
                </a:lnTo>
                <a:lnTo>
                  <a:pt x="72" y="68"/>
                </a:lnTo>
                <a:lnTo>
                  <a:pt x="76" y="66"/>
                </a:lnTo>
                <a:lnTo>
                  <a:pt x="76" y="64"/>
                </a:lnTo>
                <a:lnTo>
                  <a:pt x="76" y="58"/>
                </a:lnTo>
                <a:lnTo>
                  <a:pt x="76" y="58"/>
                </a:lnTo>
                <a:lnTo>
                  <a:pt x="74" y="56"/>
                </a:lnTo>
                <a:lnTo>
                  <a:pt x="74" y="56"/>
                </a:lnTo>
                <a:lnTo>
                  <a:pt x="76" y="52"/>
                </a:lnTo>
                <a:lnTo>
                  <a:pt x="76" y="46"/>
                </a:lnTo>
                <a:lnTo>
                  <a:pt x="76" y="46"/>
                </a:lnTo>
                <a:lnTo>
                  <a:pt x="74" y="42"/>
                </a:lnTo>
                <a:lnTo>
                  <a:pt x="74" y="42"/>
                </a:lnTo>
                <a:lnTo>
                  <a:pt x="76" y="40"/>
                </a:lnTo>
                <a:lnTo>
                  <a:pt x="76" y="34"/>
                </a:lnTo>
                <a:lnTo>
                  <a:pt x="76" y="34"/>
                </a:lnTo>
                <a:lnTo>
                  <a:pt x="74" y="30"/>
                </a:lnTo>
                <a:lnTo>
                  <a:pt x="74" y="30"/>
                </a:lnTo>
                <a:lnTo>
                  <a:pt x="76" y="26"/>
                </a:lnTo>
                <a:lnTo>
                  <a:pt x="76" y="22"/>
                </a:lnTo>
                <a:lnTo>
                  <a:pt x="76" y="22"/>
                </a:lnTo>
                <a:lnTo>
                  <a:pt x="74" y="18"/>
                </a:lnTo>
                <a:lnTo>
                  <a:pt x="74" y="18"/>
                </a:lnTo>
                <a:lnTo>
                  <a:pt x="76" y="14"/>
                </a:lnTo>
                <a:lnTo>
                  <a:pt x="76" y="1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67"/>
          <p:cNvSpPr>
            <a:spLocks noEditPoints="1"/>
          </p:cNvSpPr>
          <p:nvPr/>
        </p:nvSpPr>
        <p:spPr bwMode="auto">
          <a:xfrm>
            <a:off x="6856556" y="4147994"/>
            <a:ext cx="102917" cy="102917"/>
          </a:xfrm>
          <a:custGeom>
            <a:avLst/>
            <a:gdLst>
              <a:gd name="T0" fmla="*/ 12 w 22"/>
              <a:gd name="T1" fmla="*/ 16 h 22"/>
              <a:gd name="T2" fmla="*/ 12 w 22"/>
              <a:gd name="T3" fmla="*/ 16 h 22"/>
              <a:gd name="T4" fmla="*/ 8 w 22"/>
              <a:gd name="T5" fmla="*/ 14 h 22"/>
              <a:gd name="T6" fmla="*/ 6 w 22"/>
              <a:gd name="T7" fmla="*/ 10 h 22"/>
              <a:gd name="T8" fmla="*/ 6 w 22"/>
              <a:gd name="T9" fmla="*/ 10 h 22"/>
              <a:gd name="T10" fmla="*/ 8 w 22"/>
              <a:gd name="T11" fmla="*/ 6 h 22"/>
              <a:gd name="T12" fmla="*/ 12 w 22"/>
              <a:gd name="T13" fmla="*/ 6 h 22"/>
              <a:gd name="T14" fmla="*/ 12 w 22"/>
              <a:gd name="T15" fmla="*/ 6 h 22"/>
              <a:gd name="T16" fmla="*/ 16 w 22"/>
              <a:gd name="T17" fmla="*/ 6 h 22"/>
              <a:gd name="T18" fmla="*/ 16 w 22"/>
              <a:gd name="T19" fmla="*/ 10 h 22"/>
              <a:gd name="T20" fmla="*/ 16 w 22"/>
              <a:gd name="T21" fmla="*/ 10 h 22"/>
              <a:gd name="T22" fmla="*/ 16 w 22"/>
              <a:gd name="T23" fmla="*/ 14 h 22"/>
              <a:gd name="T24" fmla="*/ 12 w 22"/>
              <a:gd name="T25" fmla="*/ 16 h 22"/>
              <a:gd name="T26" fmla="*/ 12 w 22"/>
              <a:gd name="T27" fmla="*/ 16 h 22"/>
              <a:gd name="T28" fmla="*/ 22 w 22"/>
              <a:gd name="T29" fmla="*/ 10 h 22"/>
              <a:gd name="T30" fmla="*/ 22 w 22"/>
              <a:gd name="T31" fmla="*/ 10 h 22"/>
              <a:gd name="T32" fmla="*/ 22 w 22"/>
              <a:gd name="T33" fmla="*/ 6 h 22"/>
              <a:gd name="T34" fmla="*/ 20 w 22"/>
              <a:gd name="T35" fmla="*/ 4 h 22"/>
              <a:gd name="T36" fmla="*/ 16 w 22"/>
              <a:gd name="T37" fmla="*/ 0 h 22"/>
              <a:gd name="T38" fmla="*/ 12 w 22"/>
              <a:gd name="T39" fmla="*/ 0 h 22"/>
              <a:gd name="T40" fmla="*/ 12 w 22"/>
              <a:gd name="T41" fmla="*/ 0 h 22"/>
              <a:gd name="T42" fmla="*/ 8 w 22"/>
              <a:gd name="T43" fmla="*/ 0 h 22"/>
              <a:gd name="T44" fmla="*/ 4 w 22"/>
              <a:gd name="T45" fmla="*/ 4 h 22"/>
              <a:gd name="T46" fmla="*/ 2 w 22"/>
              <a:gd name="T47" fmla="*/ 6 h 22"/>
              <a:gd name="T48" fmla="*/ 0 w 22"/>
              <a:gd name="T49" fmla="*/ 10 h 22"/>
              <a:gd name="T50" fmla="*/ 0 w 22"/>
              <a:gd name="T51" fmla="*/ 10 h 22"/>
              <a:gd name="T52" fmla="*/ 2 w 22"/>
              <a:gd name="T53" fmla="*/ 16 h 22"/>
              <a:gd name="T54" fmla="*/ 8 w 22"/>
              <a:gd name="T55" fmla="*/ 20 h 22"/>
              <a:gd name="T56" fmla="*/ 8 w 22"/>
              <a:gd name="T57" fmla="*/ 20 h 22"/>
              <a:gd name="T58" fmla="*/ 12 w 22"/>
              <a:gd name="T59" fmla="*/ 22 h 22"/>
              <a:gd name="T60" fmla="*/ 12 w 22"/>
              <a:gd name="T61" fmla="*/ 22 h 22"/>
              <a:gd name="T62" fmla="*/ 16 w 22"/>
              <a:gd name="T63" fmla="*/ 20 h 22"/>
              <a:gd name="T64" fmla="*/ 16 w 22"/>
              <a:gd name="T65" fmla="*/ 20 h 22"/>
              <a:gd name="T66" fmla="*/ 20 w 22"/>
              <a:gd name="T67" fmla="*/ 16 h 22"/>
              <a:gd name="T68" fmla="*/ 22 w 22"/>
              <a:gd name="T69" fmla="*/ 10 h 22"/>
              <a:gd name="T70" fmla="*/ 22 w 22"/>
              <a:gd name="T71" fmla="*/ 1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2" h="22">
                <a:moveTo>
                  <a:pt x="12" y="16"/>
                </a:moveTo>
                <a:lnTo>
                  <a:pt x="12" y="16"/>
                </a:lnTo>
                <a:lnTo>
                  <a:pt x="8" y="14"/>
                </a:lnTo>
                <a:lnTo>
                  <a:pt x="6" y="10"/>
                </a:lnTo>
                <a:lnTo>
                  <a:pt x="6" y="10"/>
                </a:lnTo>
                <a:lnTo>
                  <a:pt x="8" y="6"/>
                </a:lnTo>
                <a:lnTo>
                  <a:pt x="12" y="6"/>
                </a:lnTo>
                <a:lnTo>
                  <a:pt x="12" y="6"/>
                </a:lnTo>
                <a:lnTo>
                  <a:pt x="16" y="6"/>
                </a:lnTo>
                <a:lnTo>
                  <a:pt x="16" y="10"/>
                </a:lnTo>
                <a:lnTo>
                  <a:pt x="16" y="10"/>
                </a:lnTo>
                <a:lnTo>
                  <a:pt x="16" y="14"/>
                </a:lnTo>
                <a:lnTo>
                  <a:pt x="12" y="16"/>
                </a:lnTo>
                <a:lnTo>
                  <a:pt x="12" y="16"/>
                </a:lnTo>
                <a:close/>
                <a:moveTo>
                  <a:pt x="22" y="10"/>
                </a:moveTo>
                <a:lnTo>
                  <a:pt x="22" y="10"/>
                </a:lnTo>
                <a:lnTo>
                  <a:pt x="22" y="6"/>
                </a:lnTo>
                <a:lnTo>
                  <a:pt x="20" y="4"/>
                </a:lnTo>
                <a:lnTo>
                  <a:pt x="16" y="0"/>
                </a:lnTo>
                <a:lnTo>
                  <a:pt x="12" y="0"/>
                </a:lnTo>
                <a:lnTo>
                  <a:pt x="12" y="0"/>
                </a:lnTo>
                <a:lnTo>
                  <a:pt x="8" y="0"/>
                </a:lnTo>
                <a:lnTo>
                  <a:pt x="4" y="4"/>
                </a:lnTo>
                <a:lnTo>
                  <a:pt x="2" y="6"/>
                </a:lnTo>
                <a:lnTo>
                  <a:pt x="0" y="10"/>
                </a:lnTo>
                <a:lnTo>
                  <a:pt x="0" y="10"/>
                </a:lnTo>
                <a:lnTo>
                  <a:pt x="2" y="16"/>
                </a:lnTo>
                <a:lnTo>
                  <a:pt x="8" y="20"/>
                </a:lnTo>
                <a:lnTo>
                  <a:pt x="8" y="20"/>
                </a:lnTo>
                <a:lnTo>
                  <a:pt x="12" y="22"/>
                </a:lnTo>
                <a:lnTo>
                  <a:pt x="12" y="22"/>
                </a:lnTo>
                <a:lnTo>
                  <a:pt x="16" y="20"/>
                </a:lnTo>
                <a:lnTo>
                  <a:pt x="16" y="20"/>
                </a:lnTo>
                <a:lnTo>
                  <a:pt x="20" y="16"/>
                </a:lnTo>
                <a:lnTo>
                  <a:pt x="22" y="10"/>
                </a:lnTo>
                <a:lnTo>
                  <a:pt x="22" y="1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368"/>
          <p:cNvSpPr>
            <a:spLocks/>
          </p:cNvSpPr>
          <p:nvPr/>
        </p:nvSpPr>
        <p:spPr bwMode="auto">
          <a:xfrm>
            <a:off x="6725571" y="4372540"/>
            <a:ext cx="74849" cy="56136"/>
          </a:xfrm>
          <a:custGeom>
            <a:avLst/>
            <a:gdLst>
              <a:gd name="T0" fmla="*/ 10 w 16"/>
              <a:gd name="T1" fmla="*/ 0 h 12"/>
              <a:gd name="T2" fmla="*/ 6 w 16"/>
              <a:gd name="T3" fmla="*/ 4 h 12"/>
              <a:gd name="T4" fmla="*/ 0 w 16"/>
              <a:gd name="T5" fmla="*/ 10 h 12"/>
              <a:gd name="T6" fmla="*/ 8 w 16"/>
              <a:gd name="T7" fmla="*/ 12 h 12"/>
              <a:gd name="T8" fmla="*/ 16 w 16"/>
              <a:gd name="T9" fmla="*/ 12 h 12"/>
              <a:gd name="T10" fmla="*/ 12 w 16"/>
              <a:gd name="T11" fmla="*/ 6 h 12"/>
              <a:gd name="T12" fmla="*/ 10 w 16"/>
              <a:gd name="T13" fmla="*/ 0 h 12"/>
              <a:gd name="T14" fmla="*/ 10 w 16"/>
              <a:gd name="T1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12">
                <a:moveTo>
                  <a:pt x="10" y="0"/>
                </a:moveTo>
                <a:lnTo>
                  <a:pt x="6" y="4"/>
                </a:lnTo>
                <a:lnTo>
                  <a:pt x="0" y="10"/>
                </a:lnTo>
                <a:lnTo>
                  <a:pt x="8" y="12"/>
                </a:lnTo>
                <a:lnTo>
                  <a:pt x="16" y="12"/>
                </a:lnTo>
                <a:lnTo>
                  <a:pt x="12" y="6"/>
                </a:lnTo>
                <a:lnTo>
                  <a:pt x="10" y="0"/>
                </a:lnTo>
                <a:lnTo>
                  <a:pt x="10" y="0"/>
                </a:lnTo>
                <a:close/>
              </a:path>
            </a:pathLst>
          </a:custGeom>
          <a:solidFill>
            <a:srgbClr val="3D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369"/>
          <p:cNvSpPr>
            <a:spLocks/>
          </p:cNvSpPr>
          <p:nvPr/>
        </p:nvSpPr>
        <p:spPr bwMode="auto">
          <a:xfrm>
            <a:off x="7024965" y="4372540"/>
            <a:ext cx="65492" cy="56136"/>
          </a:xfrm>
          <a:custGeom>
            <a:avLst/>
            <a:gdLst>
              <a:gd name="T0" fmla="*/ 14 w 14"/>
              <a:gd name="T1" fmla="*/ 10 h 12"/>
              <a:gd name="T2" fmla="*/ 10 w 14"/>
              <a:gd name="T3" fmla="*/ 4 h 12"/>
              <a:gd name="T4" fmla="*/ 6 w 14"/>
              <a:gd name="T5" fmla="*/ 0 h 12"/>
              <a:gd name="T6" fmla="*/ 2 w 14"/>
              <a:gd name="T7" fmla="*/ 6 h 12"/>
              <a:gd name="T8" fmla="*/ 0 w 14"/>
              <a:gd name="T9" fmla="*/ 12 h 12"/>
              <a:gd name="T10" fmla="*/ 8 w 14"/>
              <a:gd name="T11" fmla="*/ 12 h 12"/>
              <a:gd name="T12" fmla="*/ 14 w 14"/>
              <a:gd name="T13" fmla="*/ 10 h 12"/>
              <a:gd name="T14" fmla="*/ 14 w 14"/>
              <a:gd name="T15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12">
                <a:moveTo>
                  <a:pt x="14" y="10"/>
                </a:moveTo>
                <a:lnTo>
                  <a:pt x="10" y="4"/>
                </a:lnTo>
                <a:lnTo>
                  <a:pt x="6" y="0"/>
                </a:lnTo>
                <a:lnTo>
                  <a:pt x="2" y="6"/>
                </a:lnTo>
                <a:lnTo>
                  <a:pt x="0" y="12"/>
                </a:lnTo>
                <a:lnTo>
                  <a:pt x="8" y="12"/>
                </a:lnTo>
                <a:lnTo>
                  <a:pt x="14" y="10"/>
                </a:lnTo>
                <a:lnTo>
                  <a:pt x="14" y="10"/>
                </a:lnTo>
                <a:close/>
              </a:path>
            </a:pathLst>
          </a:custGeom>
          <a:solidFill>
            <a:srgbClr val="3D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370"/>
          <p:cNvSpPr>
            <a:spLocks/>
          </p:cNvSpPr>
          <p:nvPr/>
        </p:nvSpPr>
        <p:spPr bwMode="auto">
          <a:xfrm>
            <a:off x="6744283" y="4250911"/>
            <a:ext cx="336818" cy="308750"/>
          </a:xfrm>
          <a:custGeom>
            <a:avLst/>
            <a:gdLst>
              <a:gd name="T0" fmla="*/ 72 w 72"/>
              <a:gd name="T1" fmla="*/ 42 h 66"/>
              <a:gd name="T2" fmla="*/ 68 w 72"/>
              <a:gd name="T3" fmla="*/ 40 h 66"/>
              <a:gd name="T4" fmla="*/ 64 w 72"/>
              <a:gd name="T5" fmla="*/ 40 h 66"/>
              <a:gd name="T6" fmla="*/ 60 w 72"/>
              <a:gd name="T7" fmla="*/ 44 h 66"/>
              <a:gd name="T8" fmla="*/ 44 w 72"/>
              <a:gd name="T9" fmla="*/ 46 h 66"/>
              <a:gd name="T10" fmla="*/ 42 w 72"/>
              <a:gd name="T11" fmla="*/ 44 h 66"/>
              <a:gd name="T12" fmla="*/ 48 w 72"/>
              <a:gd name="T13" fmla="*/ 10 h 66"/>
              <a:gd name="T14" fmla="*/ 50 w 72"/>
              <a:gd name="T15" fmla="*/ 10 h 66"/>
              <a:gd name="T16" fmla="*/ 50 w 72"/>
              <a:gd name="T17" fmla="*/ 8 h 66"/>
              <a:gd name="T18" fmla="*/ 50 w 72"/>
              <a:gd name="T19" fmla="*/ 6 h 66"/>
              <a:gd name="T20" fmla="*/ 40 w 72"/>
              <a:gd name="T21" fmla="*/ 6 h 66"/>
              <a:gd name="T22" fmla="*/ 40 w 72"/>
              <a:gd name="T23" fmla="*/ 0 h 66"/>
              <a:gd name="T24" fmla="*/ 36 w 72"/>
              <a:gd name="T25" fmla="*/ 2 h 66"/>
              <a:gd name="T26" fmla="*/ 32 w 72"/>
              <a:gd name="T27" fmla="*/ 0 h 66"/>
              <a:gd name="T28" fmla="*/ 32 w 72"/>
              <a:gd name="T29" fmla="*/ 6 h 66"/>
              <a:gd name="T30" fmla="*/ 22 w 72"/>
              <a:gd name="T31" fmla="*/ 6 h 66"/>
              <a:gd name="T32" fmla="*/ 20 w 72"/>
              <a:gd name="T33" fmla="*/ 8 h 66"/>
              <a:gd name="T34" fmla="*/ 20 w 72"/>
              <a:gd name="T35" fmla="*/ 8 h 66"/>
              <a:gd name="T36" fmla="*/ 22 w 72"/>
              <a:gd name="T37" fmla="*/ 10 h 66"/>
              <a:gd name="T38" fmla="*/ 32 w 72"/>
              <a:gd name="T39" fmla="*/ 10 h 66"/>
              <a:gd name="T40" fmla="*/ 30 w 72"/>
              <a:gd name="T41" fmla="*/ 44 h 66"/>
              <a:gd name="T42" fmla="*/ 20 w 72"/>
              <a:gd name="T43" fmla="*/ 46 h 66"/>
              <a:gd name="T44" fmla="*/ 10 w 72"/>
              <a:gd name="T45" fmla="*/ 44 h 66"/>
              <a:gd name="T46" fmla="*/ 4 w 72"/>
              <a:gd name="T47" fmla="*/ 40 h 66"/>
              <a:gd name="T48" fmla="*/ 0 w 72"/>
              <a:gd name="T49" fmla="*/ 38 h 66"/>
              <a:gd name="T50" fmla="*/ 0 w 72"/>
              <a:gd name="T51" fmla="*/ 42 h 66"/>
              <a:gd name="T52" fmla="*/ 2 w 72"/>
              <a:gd name="T53" fmla="*/ 50 h 66"/>
              <a:gd name="T54" fmla="*/ 10 w 72"/>
              <a:gd name="T55" fmla="*/ 54 h 66"/>
              <a:gd name="T56" fmla="*/ 14 w 72"/>
              <a:gd name="T57" fmla="*/ 56 h 66"/>
              <a:gd name="T58" fmla="*/ 30 w 72"/>
              <a:gd name="T59" fmla="*/ 62 h 66"/>
              <a:gd name="T60" fmla="*/ 34 w 72"/>
              <a:gd name="T61" fmla="*/ 64 h 66"/>
              <a:gd name="T62" fmla="*/ 38 w 72"/>
              <a:gd name="T63" fmla="*/ 64 h 66"/>
              <a:gd name="T64" fmla="*/ 42 w 72"/>
              <a:gd name="T65" fmla="*/ 62 h 66"/>
              <a:gd name="T66" fmla="*/ 56 w 72"/>
              <a:gd name="T67" fmla="*/ 56 h 66"/>
              <a:gd name="T68" fmla="*/ 60 w 72"/>
              <a:gd name="T69" fmla="*/ 54 h 66"/>
              <a:gd name="T70" fmla="*/ 68 w 72"/>
              <a:gd name="T71" fmla="*/ 50 h 66"/>
              <a:gd name="T72" fmla="*/ 72 w 72"/>
              <a:gd name="T73" fmla="*/ 4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2" h="66">
                <a:moveTo>
                  <a:pt x="72" y="42"/>
                </a:moveTo>
                <a:lnTo>
                  <a:pt x="72" y="42"/>
                </a:lnTo>
                <a:lnTo>
                  <a:pt x="70" y="38"/>
                </a:lnTo>
                <a:lnTo>
                  <a:pt x="68" y="40"/>
                </a:lnTo>
                <a:lnTo>
                  <a:pt x="64" y="40"/>
                </a:lnTo>
                <a:lnTo>
                  <a:pt x="64" y="40"/>
                </a:lnTo>
                <a:lnTo>
                  <a:pt x="60" y="44"/>
                </a:lnTo>
                <a:lnTo>
                  <a:pt x="60" y="44"/>
                </a:lnTo>
                <a:lnTo>
                  <a:pt x="50" y="46"/>
                </a:lnTo>
                <a:lnTo>
                  <a:pt x="44" y="46"/>
                </a:lnTo>
                <a:lnTo>
                  <a:pt x="42" y="44"/>
                </a:lnTo>
                <a:lnTo>
                  <a:pt x="42" y="44"/>
                </a:lnTo>
                <a:lnTo>
                  <a:pt x="40" y="10"/>
                </a:lnTo>
                <a:lnTo>
                  <a:pt x="48" y="10"/>
                </a:lnTo>
                <a:lnTo>
                  <a:pt x="48" y="10"/>
                </a:lnTo>
                <a:lnTo>
                  <a:pt x="50" y="10"/>
                </a:lnTo>
                <a:lnTo>
                  <a:pt x="50" y="8"/>
                </a:lnTo>
                <a:lnTo>
                  <a:pt x="50" y="8"/>
                </a:lnTo>
                <a:lnTo>
                  <a:pt x="50" y="8"/>
                </a:lnTo>
                <a:lnTo>
                  <a:pt x="50" y="6"/>
                </a:lnTo>
                <a:lnTo>
                  <a:pt x="48" y="6"/>
                </a:lnTo>
                <a:lnTo>
                  <a:pt x="40" y="6"/>
                </a:lnTo>
                <a:lnTo>
                  <a:pt x="40" y="6"/>
                </a:lnTo>
                <a:lnTo>
                  <a:pt x="40" y="0"/>
                </a:lnTo>
                <a:lnTo>
                  <a:pt x="40" y="0"/>
                </a:lnTo>
                <a:lnTo>
                  <a:pt x="36" y="2"/>
                </a:lnTo>
                <a:lnTo>
                  <a:pt x="36" y="2"/>
                </a:lnTo>
                <a:lnTo>
                  <a:pt x="32" y="0"/>
                </a:lnTo>
                <a:lnTo>
                  <a:pt x="32" y="0"/>
                </a:lnTo>
                <a:lnTo>
                  <a:pt x="32" y="6"/>
                </a:lnTo>
                <a:lnTo>
                  <a:pt x="22" y="6"/>
                </a:lnTo>
                <a:lnTo>
                  <a:pt x="22" y="6"/>
                </a:lnTo>
                <a:lnTo>
                  <a:pt x="22" y="6"/>
                </a:lnTo>
                <a:lnTo>
                  <a:pt x="20" y="8"/>
                </a:lnTo>
                <a:lnTo>
                  <a:pt x="20" y="8"/>
                </a:lnTo>
                <a:lnTo>
                  <a:pt x="20" y="8"/>
                </a:lnTo>
                <a:lnTo>
                  <a:pt x="22" y="10"/>
                </a:lnTo>
                <a:lnTo>
                  <a:pt x="22" y="10"/>
                </a:lnTo>
                <a:lnTo>
                  <a:pt x="32" y="10"/>
                </a:lnTo>
                <a:lnTo>
                  <a:pt x="32" y="10"/>
                </a:lnTo>
                <a:lnTo>
                  <a:pt x="30" y="44"/>
                </a:lnTo>
                <a:lnTo>
                  <a:pt x="30" y="44"/>
                </a:lnTo>
                <a:lnTo>
                  <a:pt x="26" y="46"/>
                </a:lnTo>
                <a:lnTo>
                  <a:pt x="20" y="46"/>
                </a:lnTo>
                <a:lnTo>
                  <a:pt x="10" y="44"/>
                </a:lnTo>
                <a:lnTo>
                  <a:pt x="10" y="44"/>
                </a:lnTo>
                <a:lnTo>
                  <a:pt x="6" y="40"/>
                </a:lnTo>
                <a:lnTo>
                  <a:pt x="4" y="40"/>
                </a:lnTo>
                <a:lnTo>
                  <a:pt x="0" y="38"/>
                </a:lnTo>
                <a:lnTo>
                  <a:pt x="0" y="38"/>
                </a:lnTo>
                <a:lnTo>
                  <a:pt x="0" y="42"/>
                </a:lnTo>
                <a:lnTo>
                  <a:pt x="0" y="42"/>
                </a:lnTo>
                <a:lnTo>
                  <a:pt x="0" y="46"/>
                </a:lnTo>
                <a:lnTo>
                  <a:pt x="2" y="50"/>
                </a:lnTo>
                <a:lnTo>
                  <a:pt x="10" y="54"/>
                </a:lnTo>
                <a:lnTo>
                  <a:pt x="10" y="54"/>
                </a:lnTo>
                <a:lnTo>
                  <a:pt x="14" y="56"/>
                </a:lnTo>
                <a:lnTo>
                  <a:pt x="14" y="56"/>
                </a:lnTo>
                <a:lnTo>
                  <a:pt x="26" y="60"/>
                </a:lnTo>
                <a:lnTo>
                  <a:pt x="30" y="62"/>
                </a:lnTo>
                <a:lnTo>
                  <a:pt x="34" y="64"/>
                </a:lnTo>
                <a:lnTo>
                  <a:pt x="34" y="64"/>
                </a:lnTo>
                <a:lnTo>
                  <a:pt x="36" y="66"/>
                </a:lnTo>
                <a:lnTo>
                  <a:pt x="38" y="64"/>
                </a:lnTo>
                <a:lnTo>
                  <a:pt x="38" y="64"/>
                </a:lnTo>
                <a:lnTo>
                  <a:pt x="42" y="62"/>
                </a:lnTo>
                <a:lnTo>
                  <a:pt x="46" y="60"/>
                </a:lnTo>
                <a:lnTo>
                  <a:pt x="56" y="56"/>
                </a:lnTo>
                <a:lnTo>
                  <a:pt x="56" y="56"/>
                </a:lnTo>
                <a:lnTo>
                  <a:pt x="60" y="54"/>
                </a:lnTo>
                <a:lnTo>
                  <a:pt x="60" y="54"/>
                </a:lnTo>
                <a:lnTo>
                  <a:pt x="68" y="50"/>
                </a:lnTo>
                <a:lnTo>
                  <a:pt x="70" y="46"/>
                </a:lnTo>
                <a:lnTo>
                  <a:pt x="72" y="42"/>
                </a:lnTo>
                <a:lnTo>
                  <a:pt x="72" y="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371"/>
          <p:cNvSpPr>
            <a:spLocks noEditPoints="1"/>
          </p:cNvSpPr>
          <p:nvPr/>
        </p:nvSpPr>
        <p:spPr bwMode="auto">
          <a:xfrm>
            <a:off x="5687048" y="1790266"/>
            <a:ext cx="271326" cy="290038"/>
          </a:xfrm>
          <a:custGeom>
            <a:avLst/>
            <a:gdLst>
              <a:gd name="T0" fmla="*/ 22 w 58"/>
              <a:gd name="T1" fmla="*/ 0 h 62"/>
              <a:gd name="T2" fmla="*/ 34 w 58"/>
              <a:gd name="T3" fmla="*/ 0 h 62"/>
              <a:gd name="T4" fmla="*/ 58 w 58"/>
              <a:gd name="T5" fmla="*/ 62 h 62"/>
              <a:gd name="T6" fmla="*/ 42 w 58"/>
              <a:gd name="T7" fmla="*/ 62 h 62"/>
              <a:gd name="T8" fmla="*/ 38 w 58"/>
              <a:gd name="T9" fmla="*/ 48 h 62"/>
              <a:gd name="T10" fmla="*/ 18 w 58"/>
              <a:gd name="T11" fmla="*/ 48 h 62"/>
              <a:gd name="T12" fmla="*/ 14 w 58"/>
              <a:gd name="T13" fmla="*/ 62 h 62"/>
              <a:gd name="T14" fmla="*/ 0 w 58"/>
              <a:gd name="T15" fmla="*/ 62 h 62"/>
              <a:gd name="T16" fmla="*/ 22 w 58"/>
              <a:gd name="T17" fmla="*/ 0 h 62"/>
              <a:gd name="T18" fmla="*/ 22 w 58"/>
              <a:gd name="T19" fmla="*/ 0 h 62"/>
              <a:gd name="T20" fmla="*/ 36 w 58"/>
              <a:gd name="T21" fmla="*/ 38 h 62"/>
              <a:gd name="T22" fmla="*/ 28 w 58"/>
              <a:gd name="T23" fmla="*/ 16 h 62"/>
              <a:gd name="T24" fmla="*/ 20 w 58"/>
              <a:gd name="T25" fmla="*/ 38 h 62"/>
              <a:gd name="T26" fmla="*/ 36 w 58"/>
              <a:gd name="T27" fmla="*/ 38 h 62"/>
              <a:gd name="T28" fmla="*/ 36 w 58"/>
              <a:gd name="T29" fmla="*/ 3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8" h="62">
                <a:moveTo>
                  <a:pt x="22" y="0"/>
                </a:moveTo>
                <a:lnTo>
                  <a:pt x="34" y="0"/>
                </a:lnTo>
                <a:lnTo>
                  <a:pt x="58" y="62"/>
                </a:lnTo>
                <a:lnTo>
                  <a:pt x="42" y="62"/>
                </a:lnTo>
                <a:lnTo>
                  <a:pt x="38" y="48"/>
                </a:lnTo>
                <a:lnTo>
                  <a:pt x="18" y="48"/>
                </a:lnTo>
                <a:lnTo>
                  <a:pt x="14" y="62"/>
                </a:lnTo>
                <a:lnTo>
                  <a:pt x="0" y="62"/>
                </a:lnTo>
                <a:lnTo>
                  <a:pt x="22" y="0"/>
                </a:lnTo>
                <a:lnTo>
                  <a:pt x="22" y="0"/>
                </a:lnTo>
                <a:close/>
                <a:moveTo>
                  <a:pt x="36" y="38"/>
                </a:moveTo>
                <a:lnTo>
                  <a:pt x="28" y="16"/>
                </a:lnTo>
                <a:lnTo>
                  <a:pt x="20" y="38"/>
                </a:lnTo>
                <a:lnTo>
                  <a:pt x="36" y="38"/>
                </a:lnTo>
                <a:lnTo>
                  <a:pt x="36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372"/>
          <p:cNvSpPr>
            <a:spLocks noEditPoints="1"/>
          </p:cNvSpPr>
          <p:nvPr/>
        </p:nvSpPr>
        <p:spPr bwMode="auto">
          <a:xfrm>
            <a:off x="7614397" y="3137539"/>
            <a:ext cx="243258" cy="299394"/>
          </a:xfrm>
          <a:custGeom>
            <a:avLst/>
            <a:gdLst>
              <a:gd name="T0" fmla="*/ 52 w 52"/>
              <a:gd name="T1" fmla="*/ 48 h 64"/>
              <a:gd name="T2" fmla="*/ 52 w 52"/>
              <a:gd name="T3" fmla="*/ 48 h 64"/>
              <a:gd name="T4" fmla="*/ 50 w 52"/>
              <a:gd name="T5" fmla="*/ 54 h 64"/>
              <a:gd name="T6" fmla="*/ 50 w 52"/>
              <a:gd name="T7" fmla="*/ 54 h 64"/>
              <a:gd name="T8" fmla="*/ 46 w 52"/>
              <a:gd name="T9" fmla="*/ 60 h 64"/>
              <a:gd name="T10" fmla="*/ 46 w 52"/>
              <a:gd name="T11" fmla="*/ 60 h 64"/>
              <a:gd name="T12" fmla="*/ 38 w 52"/>
              <a:gd name="T13" fmla="*/ 62 h 64"/>
              <a:gd name="T14" fmla="*/ 38 w 52"/>
              <a:gd name="T15" fmla="*/ 62 h 64"/>
              <a:gd name="T16" fmla="*/ 30 w 52"/>
              <a:gd name="T17" fmla="*/ 64 h 64"/>
              <a:gd name="T18" fmla="*/ 0 w 52"/>
              <a:gd name="T19" fmla="*/ 64 h 64"/>
              <a:gd name="T20" fmla="*/ 0 w 52"/>
              <a:gd name="T21" fmla="*/ 0 h 64"/>
              <a:gd name="T22" fmla="*/ 34 w 52"/>
              <a:gd name="T23" fmla="*/ 0 h 64"/>
              <a:gd name="T24" fmla="*/ 34 w 52"/>
              <a:gd name="T25" fmla="*/ 0 h 64"/>
              <a:gd name="T26" fmla="*/ 40 w 52"/>
              <a:gd name="T27" fmla="*/ 2 h 64"/>
              <a:gd name="T28" fmla="*/ 40 w 52"/>
              <a:gd name="T29" fmla="*/ 2 h 64"/>
              <a:gd name="T30" fmla="*/ 46 w 52"/>
              <a:gd name="T31" fmla="*/ 6 h 64"/>
              <a:gd name="T32" fmla="*/ 46 w 52"/>
              <a:gd name="T33" fmla="*/ 6 h 64"/>
              <a:gd name="T34" fmla="*/ 48 w 52"/>
              <a:gd name="T35" fmla="*/ 12 h 64"/>
              <a:gd name="T36" fmla="*/ 48 w 52"/>
              <a:gd name="T37" fmla="*/ 12 h 64"/>
              <a:gd name="T38" fmla="*/ 50 w 52"/>
              <a:gd name="T39" fmla="*/ 16 h 64"/>
              <a:gd name="T40" fmla="*/ 50 w 52"/>
              <a:gd name="T41" fmla="*/ 16 h 64"/>
              <a:gd name="T42" fmla="*/ 46 w 52"/>
              <a:gd name="T43" fmla="*/ 26 h 64"/>
              <a:gd name="T44" fmla="*/ 46 w 52"/>
              <a:gd name="T45" fmla="*/ 26 h 64"/>
              <a:gd name="T46" fmla="*/ 44 w 52"/>
              <a:gd name="T47" fmla="*/ 28 h 64"/>
              <a:gd name="T48" fmla="*/ 40 w 52"/>
              <a:gd name="T49" fmla="*/ 32 h 64"/>
              <a:gd name="T50" fmla="*/ 40 w 52"/>
              <a:gd name="T51" fmla="*/ 32 h 64"/>
              <a:gd name="T52" fmla="*/ 44 w 52"/>
              <a:gd name="T53" fmla="*/ 34 h 64"/>
              <a:gd name="T54" fmla="*/ 48 w 52"/>
              <a:gd name="T55" fmla="*/ 36 h 64"/>
              <a:gd name="T56" fmla="*/ 48 w 52"/>
              <a:gd name="T57" fmla="*/ 36 h 64"/>
              <a:gd name="T58" fmla="*/ 50 w 52"/>
              <a:gd name="T59" fmla="*/ 42 h 64"/>
              <a:gd name="T60" fmla="*/ 52 w 52"/>
              <a:gd name="T61" fmla="*/ 48 h 64"/>
              <a:gd name="T62" fmla="*/ 52 w 52"/>
              <a:gd name="T63" fmla="*/ 48 h 64"/>
              <a:gd name="T64" fmla="*/ 38 w 52"/>
              <a:gd name="T65" fmla="*/ 44 h 64"/>
              <a:gd name="T66" fmla="*/ 38 w 52"/>
              <a:gd name="T67" fmla="*/ 44 h 64"/>
              <a:gd name="T68" fmla="*/ 36 w 52"/>
              <a:gd name="T69" fmla="*/ 40 h 64"/>
              <a:gd name="T70" fmla="*/ 36 w 52"/>
              <a:gd name="T71" fmla="*/ 40 h 64"/>
              <a:gd name="T72" fmla="*/ 32 w 52"/>
              <a:gd name="T73" fmla="*/ 38 h 64"/>
              <a:gd name="T74" fmla="*/ 14 w 52"/>
              <a:gd name="T75" fmla="*/ 38 h 64"/>
              <a:gd name="T76" fmla="*/ 14 w 52"/>
              <a:gd name="T77" fmla="*/ 50 h 64"/>
              <a:gd name="T78" fmla="*/ 30 w 52"/>
              <a:gd name="T79" fmla="*/ 50 h 64"/>
              <a:gd name="T80" fmla="*/ 30 w 52"/>
              <a:gd name="T81" fmla="*/ 50 h 64"/>
              <a:gd name="T82" fmla="*/ 36 w 52"/>
              <a:gd name="T83" fmla="*/ 50 h 64"/>
              <a:gd name="T84" fmla="*/ 36 w 52"/>
              <a:gd name="T85" fmla="*/ 50 h 64"/>
              <a:gd name="T86" fmla="*/ 38 w 52"/>
              <a:gd name="T87" fmla="*/ 44 h 64"/>
              <a:gd name="T88" fmla="*/ 38 w 52"/>
              <a:gd name="T89" fmla="*/ 44 h 64"/>
              <a:gd name="T90" fmla="*/ 14 w 52"/>
              <a:gd name="T91" fmla="*/ 14 h 64"/>
              <a:gd name="T92" fmla="*/ 14 w 52"/>
              <a:gd name="T93" fmla="*/ 26 h 64"/>
              <a:gd name="T94" fmla="*/ 28 w 52"/>
              <a:gd name="T95" fmla="*/ 26 h 64"/>
              <a:gd name="T96" fmla="*/ 28 w 52"/>
              <a:gd name="T97" fmla="*/ 26 h 64"/>
              <a:gd name="T98" fmla="*/ 32 w 52"/>
              <a:gd name="T99" fmla="*/ 24 h 64"/>
              <a:gd name="T100" fmla="*/ 32 w 52"/>
              <a:gd name="T101" fmla="*/ 24 h 64"/>
              <a:gd name="T102" fmla="*/ 34 w 52"/>
              <a:gd name="T103" fmla="*/ 20 h 64"/>
              <a:gd name="T104" fmla="*/ 34 w 52"/>
              <a:gd name="T105" fmla="*/ 20 h 64"/>
              <a:gd name="T106" fmla="*/ 34 w 52"/>
              <a:gd name="T107" fmla="*/ 14 h 64"/>
              <a:gd name="T108" fmla="*/ 34 w 52"/>
              <a:gd name="T109" fmla="*/ 14 h 64"/>
              <a:gd name="T110" fmla="*/ 30 w 52"/>
              <a:gd name="T111" fmla="*/ 14 h 64"/>
              <a:gd name="T112" fmla="*/ 14 w 52"/>
              <a:gd name="T113" fmla="*/ 14 h 64"/>
              <a:gd name="T114" fmla="*/ 14 w 52"/>
              <a:gd name="T115" fmla="*/ 1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2" h="64">
                <a:moveTo>
                  <a:pt x="52" y="48"/>
                </a:moveTo>
                <a:lnTo>
                  <a:pt x="52" y="48"/>
                </a:lnTo>
                <a:lnTo>
                  <a:pt x="50" y="54"/>
                </a:lnTo>
                <a:lnTo>
                  <a:pt x="50" y="54"/>
                </a:lnTo>
                <a:lnTo>
                  <a:pt x="46" y="60"/>
                </a:lnTo>
                <a:lnTo>
                  <a:pt x="46" y="60"/>
                </a:lnTo>
                <a:lnTo>
                  <a:pt x="38" y="62"/>
                </a:lnTo>
                <a:lnTo>
                  <a:pt x="38" y="62"/>
                </a:lnTo>
                <a:lnTo>
                  <a:pt x="30" y="64"/>
                </a:lnTo>
                <a:lnTo>
                  <a:pt x="0" y="64"/>
                </a:lnTo>
                <a:lnTo>
                  <a:pt x="0" y="0"/>
                </a:lnTo>
                <a:lnTo>
                  <a:pt x="34" y="0"/>
                </a:lnTo>
                <a:lnTo>
                  <a:pt x="34" y="0"/>
                </a:lnTo>
                <a:lnTo>
                  <a:pt x="40" y="2"/>
                </a:lnTo>
                <a:lnTo>
                  <a:pt x="40" y="2"/>
                </a:lnTo>
                <a:lnTo>
                  <a:pt x="46" y="6"/>
                </a:lnTo>
                <a:lnTo>
                  <a:pt x="46" y="6"/>
                </a:lnTo>
                <a:lnTo>
                  <a:pt x="48" y="12"/>
                </a:lnTo>
                <a:lnTo>
                  <a:pt x="48" y="12"/>
                </a:lnTo>
                <a:lnTo>
                  <a:pt x="50" y="16"/>
                </a:lnTo>
                <a:lnTo>
                  <a:pt x="50" y="16"/>
                </a:lnTo>
                <a:lnTo>
                  <a:pt x="46" y="26"/>
                </a:lnTo>
                <a:lnTo>
                  <a:pt x="46" y="26"/>
                </a:lnTo>
                <a:lnTo>
                  <a:pt x="44" y="28"/>
                </a:lnTo>
                <a:lnTo>
                  <a:pt x="40" y="32"/>
                </a:lnTo>
                <a:lnTo>
                  <a:pt x="40" y="32"/>
                </a:lnTo>
                <a:lnTo>
                  <a:pt x="44" y="34"/>
                </a:lnTo>
                <a:lnTo>
                  <a:pt x="48" y="36"/>
                </a:lnTo>
                <a:lnTo>
                  <a:pt x="48" y="36"/>
                </a:lnTo>
                <a:lnTo>
                  <a:pt x="50" y="42"/>
                </a:lnTo>
                <a:lnTo>
                  <a:pt x="52" y="48"/>
                </a:lnTo>
                <a:lnTo>
                  <a:pt x="52" y="48"/>
                </a:lnTo>
                <a:close/>
                <a:moveTo>
                  <a:pt x="38" y="44"/>
                </a:moveTo>
                <a:lnTo>
                  <a:pt x="38" y="44"/>
                </a:lnTo>
                <a:lnTo>
                  <a:pt x="36" y="40"/>
                </a:lnTo>
                <a:lnTo>
                  <a:pt x="36" y="40"/>
                </a:lnTo>
                <a:lnTo>
                  <a:pt x="32" y="38"/>
                </a:lnTo>
                <a:lnTo>
                  <a:pt x="14" y="38"/>
                </a:lnTo>
                <a:lnTo>
                  <a:pt x="14" y="50"/>
                </a:lnTo>
                <a:lnTo>
                  <a:pt x="30" y="50"/>
                </a:lnTo>
                <a:lnTo>
                  <a:pt x="30" y="50"/>
                </a:lnTo>
                <a:lnTo>
                  <a:pt x="36" y="50"/>
                </a:lnTo>
                <a:lnTo>
                  <a:pt x="36" y="50"/>
                </a:lnTo>
                <a:lnTo>
                  <a:pt x="38" y="44"/>
                </a:lnTo>
                <a:lnTo>
                  <a:pt x="38" y="44"/>
                </a:lnTo>
                <a:close/>
                <a:moveTo>
                  <a:pt x="14" y="14"/>
                </a:moveTo>
                <a:lnTo>
                  <a:pt x="14" y="26"/>
                </a:lnTo>
                <a:lnTo>
                  <a:pt x="28" y="26"/>
                </a:lnTo>
                <a:lnTo>
                  <a:pt x="28" y="26"/>
                </a:lnTo>
                <a:lnTo>
                  <a:pt x="32" y="24"/>
                </a:lnTo>
                <a:lnTo>
                  <a:pt x="32" y="24"/>
                </a:lnTo>
                <a:lnTo>
                  <a:pt x="34" y="20"/>
                </a:lnTo>
                <a:lnTo>
                  <a:pt x="34" y="20"/>
                </a:lnTo>
                <a:lnTo>
                  <a:pt x="34" y="14"/>
                </a:lnTo>
                <a:lnTo>
                  <a:pt x="34" y="14"/>
                </a:lnTo>
                <a:lnTo>
                  <a:pt x="30" y="14"/>
                </a:lnTo>
                <a:lnTo>
                  <a:pt x="14" y="14"/>
                </a:lnTo>
                <a:lnTo>
                  <a:pt x="14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373"/>
          <p:cNvSpPr>
            <a:spLocks noEditPoints="1"/>
          </p:cNvSpPr>
          <p:nvPr/>
        </p:nvSpPr>
        <p:spPr bwMode="auto">
          <a:xfrm>
            <a:off x="4349131" y="3661479"/>
            <a:ext cx="252614" cy="290038"/>
          </a:xfrm>
          <a:custGeom>
            <a:avLst/>
            <a:gdLst>
              <a:gd name="T0" fmla="*/ 0 w 54"/>
              <a:gd name="T1" fmla="*/ 62 h 62"/>
              <a:gd name="T2" fmla="*/ 0 w 54"/>
              <a:gd name="T3" fmla="*/ 0 h 62"/>
              <a:gd name="T4" fmla="*/ 24 w 54"/>
              <a:gd name="T5" fmla="*/ 0 h 62"/>
              <a:gd name="T6" fmla="*/ 24 w 54"/>
              <a:gd name="T7" fmla="*/ 0 h 62"/>
              <a:gd name="T8" fmla="*/ 30 w 54"/>
              <a:gd name="T9" fmla="*/ 2 h 62"/>
              <a:gd name="T10" fmla="*/ 38 w 54"/>
              <a:gd name="T11" fmla="*/ 4 h 62"/>
              <a:gd name="T12" fmla="*/ 38 w 54"/>
              <a:gd name="T13" fmla="*/ 4 h 62"/>
              <a:gd name="T14" fmla="*/ 42 w 54"/>
              <a:gd name="T15" fmla="*/ 6 h 62"/>
              <a:gd name="T16" fmla="*/ 46 w 54"/>
              <a:gd name="T17" fmla="*/ 10 h 62"/>
              <a:gd name="T18" fmla="*/ 46 w 54"/>
              <a:gd name="T19" fmla="*/ 10 h 62"/>
              <a:gd name="T20" fmla="*/ 50 w 54"/>
              <a:gd name="T21" fmla="*/ 14 h 62"/>
              <a:gd name="T22" fmla="*/ 52 w 54"/>
              <a:gd name="T23" fmla="*/ 20 h 62"/>
              <a:gd name="T24" fmla="*/ 52 w 54"/>
              <a:gd name="T25" fmla="*/ 20 h 62"/>
              <a:gd name="T26" fmla="*/ 54 w 54"/>
              <a:gd name="T27" fmla="*/ 32 h 62"/>
              <a:gd name="T28" fmla="*/ 54 w 54"/>
              <a:gd name="T29" fmla="*/ 32 h 62"/>
              <a:gd name="T30" fmla="*/ 52 w 54"/>
              <a:gd name="T31" fmla="*/ 44 h 62"/>
              <a:gd name="T32" fmla="*/ 52 w 54"/>
              <a:gd name="T33" fmla="*/ 44 h 62"/>
              <a:gd name="T34" fmla="*/ 50 w 54"/>
              <a:gd name="T35" fmla="*/ 50 h 62"/>
              <a:gd name="T36" fmla="*/ 46 w 54"/>
              <a:gd name="T37" fmla="*/ 54 h 62"/>
              <a:gd name="T38" fmla="*/ 46 w 54"/>
              <a:gd name="T39" fmla="*/ 54 h 62"/>
              <a:gd name="T40" fmla="*/ 42 w 54"/>
              <a:gd name="T41" fmla="*/ 58 h 62"/>
              <a:gd name="T42" fmla="*/ 36 w 54"/>
              <a:gd name="T43" fmla="*/ 60 h 62"/>
              <a:gd name="T44" fmla="*/ 36 w 54"/>
              <a:gd name="T45" fmla="*/ 60 h 62"/>
              <a:gd name="T46" fmla="*/ 30 w 54"/>
              <a:gd name="T47" fmla="*/ 62 h 62"/>
              <a:gd name="T48" fmla="*/ 24 w 54"/>
              <a:gd name="T49" fmla="*/ 62 h 62"/>
              <a:gd name="T50" fmla="*/ 0 w 54"/>
              <a:gd name="T51" fmla="*/ 62 h 62"/>
              <a:gd name="T52" fmla="*/ 0 w 54"/>
              <a:gd name="T53" fmla="*/ 62 h 62"/>
              <a:gd name="T54" fmla="*/ 40 w 54"/>
              <a:gd name="T55" fmla="*/ 32 h 62"/>
              <a:gd name="T56" fmla="*/ 40 w 54"/>
              <a:gd name="T57" fmla="*/ 32 h 62"/>
              <a:gd name="T58" fmla="*/ 40 w 54"/>
              <a:gd name="T59" fmla="*/ 24 h 62"/>
              <a:gd name="T60" fmla="*/ 40 w 54"/>
              <a:gd name="T61" fmla="*/ 24 h 62"/>
              <a:gd name="T62" fmla="*/ 36 w 54"/>
              <a:gd name="T63" fmla="*/ 18 h 62"/>
              <a:gd name="T64" fmla="*/ 36 w 54"/>
              <a:gd name="T65" fmla="*/ 18 h 62"/>
              <a:gd name="T66" fmla="*/ 30 w 54"/>
              <a:gd name="T67" fmla="*/ 14 h 62"/>
              <a:gd name="T68" fmla="*/ 30 w 54"/>
              <a:gd name="T69" fmla="*/ 14 h 62"/>
              <a:gd name="T70" fmla="*/ 24 w 54"/>
              <a:gd name="T71" fmla="*/ 14 h 62"/>
              <a:gd name="T72" fmla="*/ 14 w 54"/>
              <a:gd name="T73" fmla="*/ 14 h 62"/>
              <a:gd name="T74" fmla="*/ 14 w 54"/>
              <a:gd name="T75" fmla="*/ 50 h 62"/>
              <a:gd name="T76" fmla="*/ 24 w 54"/>
              <a:gd name="T77" fmla="*/ 50 h 62"/>
              <a:gd name="T78" fmla="*/ 24 w 54"/>
              <a:gd name="T79" fmla="*/ 50 h 62"/>
              <a:gd name="T80" fmla="*/ 30 w 54"/>
              <a:gd name="T81" fmla="*/ 48 h 62"/>
              <a:gd name="T82" fmla="*/ 30 w 54"/>
              <a:gd name="T83" fmla="*/ 48 h 62"/>
              <a:gd name="T84" fmla="*/ 36 w 54"/>
              <a:gd name="T85" fmla="*/ 44 h 62"/>
              <a:gd name="T86" fmla="*/ 36 w 54"/>
              <a:gd name="T87" fmla="*/ 44 h 62"/>
              <a:gd name="T88" fmla="*/ 40 w 54"/>
              <a:gd name="T89" fmla="*/ 40 h 62"/>
              <a:gd name="T90" fmla="*/ 40 w 54"/>
              <a:gd name="T91" fmla="*/ 40 h 62"/>
              <a:gd name="T92" fmla="*/ 40 w 54"/>
              <a:gd name="T93" fmla="*/ 32 h 62"/>
              <a:gd name="T94" fmla="*/ 40 w 54"/>
              <a:gd name="T95" fmla="*/ 3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4" h="62">
                <a:moveTo>
                  <a:pt x="0" y="62"/>
                </a:moveTo>
                <a:lnTo>
                  <a:pt x="0" y="0"/>
                </a:lnTo>
                <a:lnTo>
                  <a:pt x="24" y="0"/>
                </a:lnTo>
                <a:lnTo>
                  <a:pt x="24" y="0"/>
                </a:lnTo>
                <a:lnTo>
                  <a:pt x="30" y="2"/>
                </a:lnTo>
                <a:lnTo>
                  <a:pt x="38" y="4"/>
                </a:lnTo>
                <a:lnTo>
                  <a:pt x="38" y="4"/>
                </a:lnTo>
                <a:lnTo>
                  <a:pt x="42" y="6"/>
                </a:lnTo>
                <a:lnTo>
                  <a:pt x="46" y="10"/>
                </a:lnTo>
                <a:lnTo>
                  <a:pt x="46" y="10"/>
                </a:lnTo>
                <a:lnTo>
                  <a:pt x="50" y="14"/>
                </a:lnTo>
                <a:lnTo>
                  <a:pt x="52" y="20"/>
                </a:lnTo>
                <a:lnTo>
                  <a:pt x="52" y="20"/>
                </a:lnTo>
                <a:lnTo>
                  <a:pt x="54" y="32"/>
                </a:lnTo>
                <a:lnTo>
                  <a:pt x="54" y="32"/>
                </a:lnTo>
                <a:lnTo>
                  <a:pt x="52" y="44"/>
                </a:lnTo>
                <a:lnTo>
                  <a:pt x="52" y="44"/>
                </a:lnTo>
                <a:lnTo>
                  <a:pt x="50" y="50"/>
                </a:lnTo>
                <a:lnTo>
                  <a:pt x="46" y="54"/>
                </a:lnTo>
                <a:lnTo>
                  <a:pt x="46" y="54"/>
                </a:lnTo>
                <a:lnTo>
                  <a:pt x="42" y="58"/>
                </a:lnTo>
                <a:lnTo>
                  <a:pt x="36" y="60"/>
                </a:lnTo>
                <a:lnTo>
                  <a:pt x="36" y="60"/>
                </a:lnTo>
                <a:lnTo>
                  <a:pt x="30" y="62"/>
                </a:lnTo>
                <a:lnTo>
                  <a:pt x="24" y="62"/>
                </a:lnTo>
                <a:lnTo>
                  <a:pt x="0" y="62"/>
                </a:lnTo>
                <a:lnTo>
                  <a:pt x="0" y="62"/>
                </a:lnTo>
                <a:close/>
                <a:moveTo>
                  <a:pt x="40" y="32"/>
                </a:moveTo>
                <a:lnTo>
                  <a:pt x="40" y="32"/>
                </a:lnTo>
                <a:lnTo>
                  <a:pt x="40" y="24"/>
                </a:lnTo>
                <a:lnTo>
                  <a:pt x="40" y="24"/>
                </a:lnTo>
                <a:lnTo>
                  <a:pt x="36" y="18"/>
                </a:lnTo>
                <a:lnTo>
                  <a:pt x="36" y="18"/>
                </a:lnTo>
                <a:lnTo>
                  <a:pt x="30" y="14"/>
                </a:lnTo>
                <a:lnTo>
                  <a:pt x="30" y="14"/>
                </a:lnTo>
                <a:lnTo>
                  <a:pt x="24" y="14"/>
                </a:lnTo>
                <a:lnTo>
                  <a:pt x="14" y="14"/>
                </a:lnTo>
                <a:lnTo>
                  <a:pt x="14" y="50"/>
                </a:lnTo>
                <a:lnTo>
                  <a:pt x="24" y="50"/>
                </a:lnTo>
                <a:lnTo>
                  <a:pt x="24" y="50"/>
                </a:lnTo>
                <a:lnTo>
                  <a:pt x="30" y="48"/>
                </a:lnTo>
                <a:lnTo>
                  <a:pt x="30" y="48"/>
                </a:lnTo>
                <a:lnTo>
                  <a:pt x="36" y="44"/>
                </a:lnTo>
                <a:lnTo>
                  <a:pt x="36" y="44"/>
                </a:lnTo>
                <a:lnTo>
                  <a:pt x="40" y="40"/>
                </a:lnTo>
                <a:lnTo>
                  <a:pt x="40" y="40"/>
                </a:lnTo>
                <a:lnTo>
                  <a:pt x="40" y="32"/>
                </a:lnTo>
                <a:lnTo>
                  <a:pt x="40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374"/>
          <p:cNvSpPr>
            <a:spLocks/>
          </p:cNvSpPr>
          <p:nvPr/>
        </p:nvSpPr>
        <p:spPr bwMode="auto">
          <a:xfrm>
            <a:off x="6210987" y="5008752"/>
            <a:ext cx="271326" cy="290038"/>
          </a:xfrm>
          <a:custGeom>
            <a:avLst/>
            <a:gdLst>
              <a:gd name="T0" fmla="*/ 0 w 58"/>
              <a:gd name="T1" fmla="*/ 30 h 62"/>
              <a:gd name="T2" fmla="*/ 2 w 58"/>
              <a:gd name="T3" fmla="*/ 18 h 62"/>
              <a:gd name="T4" fmla="*/ 10 w 58"/>
              <a:gd name="T5" fmla="*/ 8 h 62"/>
              <a:gd name="T6" fmla="*/ 18 w 58"/>
              <a:gd name="T7" fmla="*/ 2 h 62"/>
              <a:gd name="T8" fmla="*/ 32 w 58"/>
              <a:gd name="T9" fmla="*/ 0 h 62"/>
              <a:gd name="T10" fmla="*/ 40 w 58"/>
              <a:gd name="T11" fmla="*/ 0 h 62"/>
              <a:gd name="T12" fmla="*/ 48 w 58"/>
              <a:gd name="T13" fmla="*/ 2 h 62"/>
              <a:gd name="T14" fmla="*/ 56 w 58"/>
              <a:gd name="T15" fmla="*/ 12 h 62"/>
              <a:gd name="T16" fmla="*/ 46 w 58"/>
              <a:gd name="T17" fmla="*/ 20 h 62"/>
              <a:gd name="T18" fmla="*/ 44 w 58"/>
              <a:gd name="T19" fmla="*/ 16 h 62"/>
              <a:gd name="T20" fmla="*/ 40 w 58"/>
              <a:gd name="T21" fmla="*/ 14 h 62"/>
              <a:gd name="T22" fmla="*/ 36 w 58"/>
              <a:gd name="T23" fmla="*/ 12 h 62"/>
              <a:gd name="T24" fmla="*/ 32 w 58"/>
              <a:gd name="T25" fmla="*/ 12 h 62"/>
              <a:gd name="T26" fmla="*/ 24 w 58"/>
              <a:gd name="T27" fmla="*/ 14 h 62"/>
              <a:gd name="T28" fmla="*/ 20 w 58"/>
              <a:gd name="T29" fmla="*/ 18 h 62"/>
              <a:gd name="T30" fmla="*/ 16 w 58"/>
              <a:gd name="T31" fmla="*/ 24 h 62"/>
              <a:gd name="T32" fmla="*/ 16 w 58"/>
              <a:gd name="T33" fmla="*/ 30 h 62"/>
              <a:gd name="T34" fmla="*/ 16 w 58"/>
              <a:gd name="T35" fmla="*/ 38 h 62"/>
              <a:gd name="T36" fmla="*/ 20 w 58"/>
              <a:gd name="T37" fmla="*/ 44 h 62"/>
              <a:gd name="T38" fmla="*/ 26 w 58"/>
              <a:gd name="T39" fmla="*/ 48 h 62"/>
              <a:gd name="T40" fmla="*/ 32 w 58"/>
              <a:gd name="T41" fmla="*/ 50 h 62"/>
              <a:gd name="T42" fmla="*/ 36 w 58"/>
              <a:gd name="T43" fmla="*/ 48 h 62"/>
              <a:gd name="T44" fmla="*/ 40 w 58"/>
              <a:gd name="T45" fmla="*/ 48 h 62"/>
              <a:gd name="T46" fmla="*/ 44 w 58"/>
              <a:gd name="T47" fmla="*/ 44 h 62"/>
              <a:gd name="T48" fmla="*/ 58 w 58"/>
              <a:gd name="T49" fmla="*/ 48 h 62"/>
              <a:gd name="T50" fmla="*/ 54 w 58"/>
              <a:gd name="T51" fmla="*/ 54 h 62"/>
              <a:gd name="T52" fmla="*/ 48 w 58"/>
              <a:gd name="T53" fmla="*/ 58 h 62"/>
              <a:gd name="T54" fmla="*/ 40 w 58"/>
              <a:gd name="T55" fmla="*/ 62 h 62"/>
              <a:gd name="T56" fmla="*/ 32 w 58"/>
              <a:gd name="T57" fmla="*/ 62 h 62"/>
              <a:gd name="T58" fmla="*/ 26 w 58"/>
              <a:gd name="T59" fmla="*/ 62 h 62"/>
              <a:gd name="T60" fmla="*/ 20 w 58"/>
              <a:gd name="T61" fmla="*/ 60 h 62"/>
              <a:gd name="T62" fmla="*/ 10 w 58"/>
              <a:gd name="T63" fmla="*/ 52 h 62"/>
              <a:gd name="T64" fmla="*/ 4 w 58"/>
              <a:gd name="T65" fmla="*/ 42 h 62"/>
              <a:gd name="T66" fmla="*/ 0 w 58"/>
              <a:gd name="T67" fmla="*/ 3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8" h="62">
                <a:moveTo>
                  <a:pt x="0" y="30"/>
                </a:moveTo>
                <a:lnTo>
                  <a:pt x="0" y="30"/>
                </a:lnTo>
                <a:lnTo>
                  <a:pt x="2" y="18"/>
                </a:lnTo>
                <a:lnTo>
                  <a:pt x="2" y="18"/>
                </a:lnTo>
                <a:lnTo>
                  <a:pt x="10" y="8"/>
                </a:lnTo>
                <a:lnTo>
                  <a:pt x="10" y="8"/>
                </a:lnTo>
                <a:lnTo>
                  <a:pt x="18" y="2"/>
                </a:lnTo>
                <a:lnTo>
                  <a:pt x="18" y="2"/>
                </a:lnTo>
                <a:lnTo>
                  <a:pt x="26" y="0"/>
                </a:lnTo>
                <a:lnTo>
                  <a:pt x="32" y="0"/>
                </a:lnTo>
                <a:lnTo>
                  <a:pt x="32" y="0"/>
                </a:lnTo>
                <a:lnTo>
                  <a:pt x="40" y="0"/>
                </a:lnTo>
                <a:lnTo>
                  <a:pt x="48" y="2"/>
                </a:lnTo>
                <a:lnTo>
                  <a:pt x="48" y="2"/>
                </a:lnTo>
                <a:lnTo>
                  <a:pt x="52" y="8"/>
                </a:lnTo>
                <a:lnTo>
                  <a:pt x="56" y="12"/>
                </a:lnTo>
                <a:lnTo>
                  <a:pt x="46" y="20"/>
                </a:lnTo>
                <a:lnTo>
                  <a:pt x="46" y="20"/>
                </a:lnTo>
                <a:lnTo>
                  <a:pt x="44" y="16"/>
                </a:lnTo>
                <a:lnTo>
                  <a:pt x="44" y="16"/>
                </a:lnTo>
                <a:lnTo>
                  <a:pt x="40" y="14"/>
                </a:lnTo>
                <a:lnTo>
                  <a:pt x="40" y="14"/>
                </a:lnTo>
                <a:lnTo>
                  <a:pt x="36" y="12"/>
                </a:lnTo>
                <a:lnTo>
                  <a:pt x="36" y="12"/>
                </a:lnTo>
                <a:lnTo>
                  <a:pt x="32" y="12"/>
                </a:lnTo>
                <a:lnTo>
                  <a:pt x="32" y="12"/>
                </a:lnTo>
                <a:lnTo>
                  <a:pt x="24" y="14"/>
                </a:lnTo>
                <a:lnTo>
                  <a:pt x="24" y="14"/>
                </a:lnTo>
                <a:lnTo>
                  <a:pt x="20" y="18"/>
                </a:lnTo>
                <a:lnTo>
                  <a:pt x="20" y="18"/>
                </a:lnTo>
                <a:lnTo>
                  <a:pt x="16" y="24"/>
                </a:lnTo>
                <a:lnTo>
                  <a:pt x="16" y="24"/>
                </a:lnTo>
                <a:lnTo>
                  <a:pt x="16" y="30"/>
                </a:lnTo>
                <a:lnTo>
                  <a:pt x="16" y="30"/>
                </a:lnTo>
                <a:lnTo>
                  <a:pt x="16" y="38"/>
                </a:lnTo>
                <a:lnTo>
                  <a:pt x="16" y="38"/>
                </a:lnTo>
                <a:lnTo>
                  <a:pt x="20" y="44"/>
                </a:lnTo>
                <a:lnTo>
                  <a:pt x="20" y="44"/>
                </a:lnTo>
                <a:lnTo>
                  <a:pt x="26" y="48"/>
                </a:lnTo>
                <a:lnTo>
                  <a:pt x="26" y="48"/>
                </a:lnTo>
                <a:lnTo>
                  <a:pt x="32" y="50"/>
                </a:lnTo>
                <a:lnTo>
                  <a:pt x="32" y="50"/>
                </a:lnTo>
                <a:lnTo>
                  <a:pt x="36" y="48"/>
                </a:lnTo>
                <a:lnTo>
                  <a:pt x="36" y="48"/>
                </a:lnTo>
                <a:lnTo>
                  <a:pt x="40" y="48"/>
                </a:lnTo>
                <a:lnTo>
                  <a:pt x="40" y="48"/>
                </a:lnTo>
                <a:lnTo>
                  <a:pt x="44" y="44"/>
                </a:lnTo>
                <a:lnTo>
                  <a:pt x="44" y="44"/>
                </a:lnTo>
                <a:lnTo>
                  <a:pt x="46" y="40"/>
                </a:lnTo>
                <a:lnTo>
                  <a:pt x="58" y="48"/>
                </a:lnTo>
                <a:lnTo>
                  <a:pt x="58" y="48"/>
                </a:lnTo>
                <a:lnTo>
                  <a:pt x="54" y="54"/>
                </a:lnTo>
                <a:lnTo>
                  <a:pt x="54" y="54"/>
                </a:lnTo>
                <a:lnTo>
                  <a:pt x="48" y="58"/>
                </a:lnTo>
                <a:lnTo>
                  <a:pt x="48" y="58"/>
                </a:lnTo>
                <a:lnTo>
                  <a:pt x="40" y="62"/>
                </a:lnTo>
                <a:lnTo>
                  <a:pt x="40" y="62"/>
                </a:lnTo>
                <a:lnTo>
                  <a:pt x="32" y="62"/>
                </a:lnTo>
                <a:lnTo>
                  <a:pt x="32" y="62"/>
                </a:lnTo>
                <a:lnTo>
                  <a:pt x="26" y="62"/>
                </a:lnTo>
                <a:lnTo>
                  <a:pt x="20" y="60"/>
                </a:lnTo>
                <a:lnTo>
                  <a:pt x="20" y="60"/>
                </a:lnTo>
                <a:lnTo>
                  <a:pt x="10" y="52"/>
                </a:lnTo>
                <a:lnTo>
                  <a:pt x="10" y="52"/>
                </a:lnTo>
                <a:lnTo>
                  <a:pt x="4" y="42"/>
                </a:lnTo>
                <a:lnTo>
                  <a:pt x="4" y="42"/>
                </a:lnTo>
                <a:lnTo>
                  <a:pt x="0" y="30"/>
                </a:lnTo>
                <a:lnTo>
                  <a:pt x="0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375"/>
          <p:cNvSpPr>
            <a:spLocks/>
          </p:cNvSpPr>
          <p:nvPr/>
        </p:nvSpPr>
        <p:spPr bwMode="auto">
          <a:xfrm>
            <a:off x="3497729" y="1911895"/>
            <a:ext cx="1365985" cy="486515"/>
          </a:xfrm>
          <a:custGeom>
            <a:avLst/>
            <a:gdLst>
              <a:gd name="T0" fmla="*/ 8 w 292"/>
              <a:gd name="T1" fmla="*/ 16 h 104"/>
              <a:gd name="T2" fmla="*/ 8 w 292"/>
              <a:gd name="T3" fmla="*/ 16 h 104"/>
              <a:gd name="T4" fmla="*/ 12 w 292"/>
              <a:gd name="T5" fmla="*/ 14 h 104"/>
              <a:gd name="T6" fmla="*/ 14 w 292"/>
              <a:gd name="T7" fmla="*/ 8 h 104"/>
              <a:gd name="T8" fmla="*/ 172 w 292"/>
              <a:gd name="T9" fmla="*/ 8 h 104"/>
              <a:gd name="T10" fmla="*/ 172 w 292"/>
              <a:gd name="T11" fmla="*/ 98 h 104"/>
              <a:gd name="T12" fmla="*/ 278 w 292"/>
              <a:gd name="T13" fmla="*/ 98 h 104"/>
              <a:gd name="T14" fmla="*/ 278 w 292"/>
              <a:gd name="T15" fmla="*/ 98 h 104"/>
              <a:gd name="T16" fmla="*/ 280 w 292"/>
              <a:gd name="T17" fmla="*/ 102 h 104"/>
              <a:gd name="T18" fmla="*/ 284 w 292"/>
              <a:gd name="T19" fmla="*/ 104 h 104"/>
              <a:gd name="T20" fmla="*/ 284 w 292"/>
              <a:gd name="T21" fmla="*/ 104 h 104"/>
              <a:gd name="T22" fmla="*/ 290 w 292"/>
              <a:gd name="T23" fmla="*/ 102 h 104"/>
              <a:gd name="T24" fmla="*/ 292 w 292"/>
              <a:gd name="T25" fmla="*/ 96 h 104"/>
              <a:gd name="T26" fmla="*/ 292 w 292"/>
              <a:gd name="T27" fmla="*/ 96 h 104"/>
              <a:gd name="T28" fmla="*/ 290 w 292"/>
              <a:gd name="T29" fmla="*/ 92 h 104"/>
              <a:gd name="T30" fmla="*/ 284 w 292"/>
              <a:gd name="T31" fmla="*/ 90 h 104"/>
              <a:gd name="T32" fmla="*/ 284 w 292"/>
              <a:gd name="T33" fmla="*/ 90 h 104"/>
              <a:gd name="T34" fmla="*/ 280 w 292"/>
              <a:gd name="T35" fmla="*/ 90 h 104"/>
              <a:gd name="T36" fmla="*/ 278 w 292"/>
              <a:gd name="T37" fmla="*/ 94 h 104"/>
              <a:gd name="T38" fmla="*/ 176 w 292"/>
              <a:gd name="T39" fmla="*/ 94 h 104"/>
              <a:gd name="T40" fmla="*/ 176 w 292"/>
              <a:gd name="T41" fmla="*/ 6 h 104"/>
              <a:gd name="T42" fmla="*/ 14 w 292"/>
              <a:gd name="T43" fmla="*/ 6 h 104"/>
              <a:gd name="T44" fmla="*/ 14 w 292"/>
              <a:gd name="T45" fmla="*/ 6 h 104"/>
              <a:gd name="T46" fmla="*/ 12 w 292"/>
              <a:gd name="T47" fmla="*/ 2 h 104"/>
              <a:gd name="T48" fmla="*/ 8 w 292"/>
              <a:gd name="T49" fmla="*/ 0 h 104"/>
              <a:gd name="T50" fmla="*/ 8 w 292"/>
              <a:gd name="T51" fmla="*/ 0 h 104"/>
              <a:gd name="T52" fmla="*/ 2 w 292"/>
              <a:gd name="T53" fmla="*/ 2 h 104"/>
              <a:gd name="T54" fmla="*/ 2 w 292"/>
              <a:gd name="T55" fmla="*/ 4 h 104"/>
              <a:gd name="T56" fmla="*/ 0 w 292"/>
              <a:gd name="T57" fmla="*/ 8 h 104"/>
              <a:gd name="T58" fmla="*/ 0 w 292"/>
              <a:gd name="T59" fmla="*/ 8 h 104"/>
              <a:gd name="T60" fmla="*/ 2 w 292"/>
              <a:gd name="T61" fmla="*/ 12 h 104"/>
              <a:gd name="T62" fmla="*/ 8 w 292"/>
              <a:gd name="T63" fmla="*/ 16 h 104"/>
              <a:gd name="T64" fmla="*/ 8 w 292"/>
              <a:gd name="T65" fmla="*/ 1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92" h="104">
                <a:moveTo>
                  <a:pt x="8" y="16"/>
                </a:moveTo>
                <a:lnTo>
                  <a:pt x="8" y="16"/>
                </a:lnTo>
                <a:lnTo>
                  <a:pt x="12" y="14"/>
                </a:lnTo>
                <a:lnTo>
                  <a:pt x="14" y="8"/>
                </a:lnTo>
                <a:lnTo>
                  <a:pt x="172" y="8"/>
                </a:lnTo>
                <a:lnTo>
                  <a:pt x="172" y="98"/>
                </a:lnTo>
                <a:lnTo>
                  <a:pt x="278" y="98"/>
                </a:lnTo>
                <a:lnTo>
                  <a:pt x="278" y="98"/>
                </a:lnTo>
                <a:lnTo>
                  <a:pt x="280" y="102"/>
                </a:lnTo>
                <a:lnTo>
                  <a:pt x="284" y="104"/>
                </a:lnTo>
                <a:lnTo>
                  <a:pt x="284" y="104"/>
                </a:lnTo>
                <a:lnTo>
                  <a:pt x="290" y="102"/>
                </a:lnTo>
                <a:lnTo>
                  <a:pt x="292" y="96"/>
                </a:lnTo>
                <a:lnTo>
                  <a:pt x="292" y="96"/>
                </a:lnTo>
                <a:lnTo>
                  <a:pt x="290" y="92"/>
                </a:lnTo>
                <a:lnTo>
                  <a:pt x="284" y="90"/>
                </a:lnTo>
                <a:lnTo>
                  <a:pt x="284" y="90"/>
                </a:lnTo>
                <a:lnTo>
                  <a:pt x="280" y="90"/>
                </a:lnTo>
                <a:lnTo>
                  <a:pt x="278" y="94"/>
                </a:lnTo>
                <a:lnTo>
                  <a:pt x="176" y="94"/>
                </a:lnTo>
                <a:lnTo>
                  <a:pt x="176" y="6"/>
                </a:lnTo>
                <a:lnTo>
                  <a:pt x="14" y="6"/>
                </a:lnTo>
                <a:lnTo>
                  <a:pt x="14" y="6"/>
                </a:lnTo>
                <a:lnTo>
                  <a:pt x="12" y="2"/>
                </a:lnTo>
                <a:lnTo>
                  <a:pt x="8" y="0"/>
                </a:lnTo>
                <a:lnTo>
                  <a:pt x="8" y="0"/>
                </a:lnTo>
                <a:lnTo>
                  <a:pt x="2" y="2"/>
                </a:lnTo>
                <a:lnTo>
                  <a:pt x="2" y="4"/>
                </a:lnTo>
                <a:lnTo>
                  <a:pt x="0" y="8"/>
                </a:lnTo>
                <a:lnTo>
                  <a:pt x="0" y="8"/>
                </a:lnTo>
                <a:lnTo>
                  <a:pt x="2" y="12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A09D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459"/>
          <p:cNvSpPr>
            <a:spLocks/>
          </p:cNvSpPr>
          <p:nvPr/>
        </p:nvSpPr>
        <p:spPr bwMode="auto">
          <a:xfrm>
            <a:off x="3497728" y="4653222"/>
            <a:ext cx="1365985" cy="486515"/>
          </a:xfrm>
          <a:custGeom>
            <a:avLst/>
            <a:gdLst>
              <a:gd name="T0" fmla="*/ 8 w 292"/>
              <a:gd name="T1" fmla="*/ 90 h 104"/>
              <a:gd name="T2" fmla="*/ 8 w 292"/>
              <a:gd name="T3" fmla="*/ 90 h 104"/>
              <a:gd name="T4" fmla="*/ 12 w 292"/>
              <a:gd name="T5" fmla="*/ 92 h 104"/>
              <a:gd name="T6" fmla="*/ 14 w 292"/>
              <a:gd name="T7" fmla="*/ 96 h 104"/>
              <a:gd name="T8" fmla="*/ 172 w 292"/>
              <a:gd name="T9" fmla="*/ 96 h 104"/>
              <a:gd name="T10" fmla="*/ 172 w 292"/>
              <a:gd name="T11" fmla="*/ 6 h 104"/>
              <a:gd name="T12" fmla="*/ 278 w 292"/>
              <a:gd name="T13" fmla="*/ 6 h 104"/>
              <a:gd name="T14" fmla="*/ 278 w 292"/>
              <a:gd name="T15" fmla="*/ 6 h 104"/>
              <a:gd name="T16" fmla="*/ 280 w 292"/>
              <a:gd name="T17" fmla="*/ 2 h 104"/>
              <a:gd name="T18" fmla="*/ 284 w 292"/>
              <a:gd name="T19" fmla="*/ 0 h 104"/>
              <a:gd name="T20" fmla="*/ 284 w 292"/>
              <a:gd name="T21" fmla="*/ 0 h 104"/>
              <a:gd name="T22" fmla="*/ 290 w 292"/>
              <a:gd name="T23" fmla="*/ 4 h 104"/>
              <a:gd name="T24" fmla="*/ 292 w 292"/>
              <a:gd name="T25" fmla="*/ 8 h 104"/>
              <a:gd name="T26" fmla="*/ 292 w 292"/>
              <a:gd name="T27" fmla="*/ 8 h 104"/>
              <a:gd name="T28" fmla="*/ 290 w 292"/>
              <a:gd name="T29" fmla="*/ 14 h 104"/>
              <a:gd name="T30" fmla="*/ 284 w 292"/>
              <a:gd name="T31" fmla="*/ 16 h 104"/>
              <a:gd name="T32" fmla="*/ 284 w 292"/>
              <a:gd name="T33" fmla="*/ 16 h 104"/>
              <a:gd name="T34" fmla="*/ 280 w 292"/>
              <a:gd name="T35" fmla="*/ 14 h 104"/>
              <a:gd name="T36" fmla="*/ 278 w 292"/>
              <a:gd name="T37" fmla="*/ 10 h 104"/>
              <a:gd name="T38" fmla="*/ 176 w 292"/>
              <a:gd name="T39" fmla="*/ 10 h 104"/>
              <a:gd name="T40" fmla="*/ 176 w 292"/>
              <a:gd name="T41" fmla="*/ 100 h 104"/>
              <a:gd name="T42" fmla="*/ 14 w 292"/>
              <a:gd name="T43" fmla="*/ 100 h 104"/>
              <a:gd name="T44" fmla="*/ 14 w 292"/>
              <a:gd name="T45" fmla="*/ 100 h 104"/>
              <a:gd name="T46" fmla="*/ 12 w 292"/>
              <a:gd name="T47" fmla="*/ 102 h 104"/>
              <a:gd name="T48" fmla="*/ 8 w 292"/>
              <a:gd name="T49" fmla="*/ 104 h 104"/>
              <a:gd name="T50" fmla="*/ 8 w 292"/>
              <a:gd name="T51" fmla="*/ 104 h 104"/>
              <a:gd name="T52" fmla="*/ 2 w 292"/>
              <a:gd name="T53" fmla="*/ 102 h 104"/>
              <a:gd name="T54" fmla="*/ 2 w 292"/>
              <a:gd name="T55" fmla="*/ 100 h 104"/>
              <a:gd name="T56" fmla="*/ 0 w 292"/>
              <a:gd name="T57" fmla="*/ 98 h 104"/>
              <a:gd name="T58" fmla="*/ 0 w 292"/>
              <a:gd name="T59" fmla="*/ 98 h 104"/>
              <a:gd name="T60" fmla="*/ 2 w 292"/>
              <a:gd name="T61" fmla="*/ 92 h 104"/>
              <a:gd name="T62" fmla="*/ 8 w 292"/>
              <a:gd name="T63" fmla="*/ 90 h 104"/>
              <a:gd name="T64" fmla="*/ 8 w 292"/>
              <a:gd name="T65" fmla="*/ 9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92" h="104">
                <a:moveTo>
                  <a:pt x="8" y="90"/>
                </a:moveTo>
                <a:lnTo>
                  <a:pt x="8" y="90"/>
                </a:lnTo>
                <a:lnTo>
                  <a:pt x="12" y="92"/>
                </a:lnTo>
                <a:lnTo>
                  <a:pt x="14" y="96"/>
                </a:lnTo>
                <a:lnTo>
                  <a:pt x="172" y="96"/>
                </a:lnTo>
                <a:lnTo>
                  <a:pt x="172" y="6"/>
                </a:lnTo>
                <a:lnTo>
                  <a:pt x="278" y="6"/>
                </a:lnTo>
                <a:lnTo>
                  <a:pt x="278" y="6"/>
                </a:lnTo>
                <a:lnTo>
                  <a:pt x="280" y="2"/>
                </a:lnTo>
                <a:lnTo>
                  <a:pt x="284" y="0"/>
                </a:lnTo>
                <a:lnTo>
                  <a:pt x="284" y="0"/>
                </a:lnTo>
                <a:lnTo>
                  <a:pt x="290" y="4"/>
                </a:lnTo>
                <a:lnTo>
                  <a:pt x="292" y="8"/>
                </a:lnTo>
                <a:lnTo>
                  <a:pt x="292" y="8"/>
                </a:lnTo>
                <a:lnTo>
                  <a:pt x="290" y="14"/>
                </a:lnTo>
                <a:lnTo>
                  <a:pt x="284" y="16"/>
                </a:lnTo>
                <a:lnTo>
                  <a:pt x="284" y="16"/>
                </a:lnTo>
                <a:lnTo>
                  <a:pt x="280" y="14"/>
                </a:lnTo>
                <a:lnTo>
                  <a:pt x="278" y="10"/>
                </a:lnTo>
                <a:lnTo>
                  <a:pt x="176" y="10"/>
                </a:lnTo>
                <a:lnTo>
                  <a:pt x="176" y="100"/>
                </a:lnTo>
                <a:lnTo>
                  <a:pt x="14" y="100"/>
                </a:lnTo>
                <a:lnTo>
                  <a:pt x="14" y="100"/>
                </a:lnTo>
                <a:lnTo>
                  <a:pt x="12" y="102"/>
                </a:lnTo>
                <a:lnTo>
                  <a:pt x="8" y="104"/>
                </a:lnTo>
                <a:lnTo>
                  <a:pt x="8" y="104"/>
                </a:lnTo>
                <a:lnTo>
                  <a:pt x="2" y="102"/>
                </a:lnTo>
                <a:lnTo>
                  <a:pt x="2" y="100"/>
                </a:lnTo>
                <a:lnTo>
                  <a:pt x="0" y="98"/>
                </a:lnTo>
                <a:lnTo>
                  <a:pt x="0" y="98"/>
                </a:lnTo>
                <a:lnTo>
                  <a:pt x="2" y="92"/>
                </a:lnTo>
                <a:lnTo>
                  <a:pt x="8" y="90"/>
                </a:lnTo>
                <a:lnTo>
                  <a:pt x="8" y="90"/>
                </a:lnTo>
                <a:close/>
              </a:path>
            </a:pathLst>
          </a:custGeom>
          <a:solidFill>
            <a:srgbClr val="A09D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543"/>
          <p:cNvSpPr>
            <a:spLocks/>
          </p:cNvSpPr>
          <p:nvPr/>
        </p:nvSpPr>
        <p:spPr bwMode="auto">
          <a:xfrm>
            <a:off x="7268222" y="1911895"/>
            <a:ext cx="1356629" cy="486515"/>
          </a:xfrm>
          <a:custGeom>
            <a:avLst/>
            <a:gdLst>
              <a:gd name="T0" fmla="*/ 284 w 290"/>
              <a:gd name="T1" fmla="*/ 16 h 104"/>
              <a:gd name="T2" fmla="*/ 284 w 290"/>
              <a:gd name="T3" fmla="*/ 16 h 104"/>
              <a:gd name="T4" fmla="*/ 278 w 290"/>
              <a:gd name="T5" fmla="*/ 14 h 104"/>
              <a:gd name="T6" fmla="*/ 276 w 290"/>
              <a:gd name="T7" fmla="*/ 8 h 104"/>
              <a:gd name="T8" fmla="*/ 120 w 290"/>
              <a:gd name="T9" fmla="*/ 8 h 104"/>
              <a:gd name="T10" fmla="*/ 120 w 290"/>
              <a:gd name="T11" fmla="*/ 98 h 104"/>
              <a:gd name="T12" fmla="*/ 14 w 290"/>
              <a:gd name="T13" fmla="*/ 98 h 104"/>
              <a:gd name="T14" fmla="*/ 14 w 290"/>
              <a:gd name="T15" fmla="*/ 98 h 104"/>
              <a:gd name="T16" fmla="*/ 12 w 290"/>
              <a:gd name="T17" fmla="*/ 102 h 104"/>
              <a:gd name="T18" fmla="*/ 6 w 290"/>
              <a:gd name="T19" fmla="*/ 104 h 104"/>
              <a:gd name="T20" fmla="*/ 6 w 290"/>
              <a:gd name="T21" fmla="*/ 104 h 104"/>
              <a:gd name="T22" fmla="*/ 2 w 290"/>
              <a:gd name="T23" fmla="*/ 102 h 104"/>
              <a:gd name="T24" fmla="*/ 0 w 290"/>
              <a:gd name="T25" fmla="*/ 96 h 104"/>
              <a:gd name="T26" fmla="*/ 0 w 290"/>
              <a:gd name="T27" fmla="*/ 96 h 104"/>
              <a:gd name="T28" fmla="*/ 2 w 290"/>
              <a:gd name="T29" fmla="*/ 92 h 104"/>
              <a:gd name="T30" fmla="*/ 6 w 290"/>
              <a:gd name="T31" fmla="*/ 90 h 104"/>
              <a:gd name="T32" fmla="*/ 6 w 290"/>
              <a:gd name="T33" fmla="*/ 90 h 104"/>
              <a:gd name="T34" fmla="*/ 12 w 290"/>
              <a:gd name="T35" fmla="*/ 90 h 104"/>
              <a:gd name="T36" fmla="*/ 14 w 290"/>
              <a:gd name="T37" fmla="*/ 94 h 104"/>
              <a:gd name="T38" fmla="*/ 116 w 290"/>
              <a:gd name="T39" fmla="*/ 94 h 104"/>
              <a:gd name="T40" fmla="*/ 116 w 290"/>
              <a:gd name="T41" fmla="*/ 6 h 104"/>
              <a:gd name="T42" fmla="*/ 276 w 290"/>
              <a:gd name="T43" fmla="*/ 6 h 104"/>
              <a:gd name="T44" fmla="*/ 276 w 290"/>
              <a:gd name="T45" fmla="*/ 6 h 104"/>
              <a:gd name="T46" fmla="*/ 280 w 290"/>
              <a:gd name="T47" fmla="*/ 2 h 104"/>
              <a:gd name="T48" fmla="*/ 284 w 290"/>
              <a:gd name="T49" fmla="*/ 0 h 104"/>
              <a:gd name="T50" fmla="*/ 284 w 290"/>
              <a:gd name="T51" fmla="*/ 0 h 104"/>
              <a:gd name="T52" fmla="*/ 288 w 290"/>
              <a:gd name="T53" fmla="*/ 2 h 104"/>
              <a:gd name="T54" fmla="*/ 290 w 290"/>
              <a:gd name="T55" fmla="*/ 4 h 104"/>
              <a:gd name="T56" fmla="*/ 290 w 290"/>
              <a:gd name="T57" fmla="*/ 8 h 104"/>
              <a:gd name="T58" fmla="*/ 290 w 290"/>
              <a:gd name="T59" fmla="*/ 8 h 104"/>
              <a:gd name="T60" fmla="*/ 288 w 290"/>
              <a:gd name="T61" fmla="*/ 12 h 104"/>
              <a:gd name="T62" fmla="*/ 284 w 290"/>
              <a:gd name="T63" fmla="*/ 16 h 104"/>
              <a:gd name="T64" fmla="*/ 284 w 290"/>
              <a:gd name="T65" fmla="*/ 1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90" h="104">
                <a:moveTo>
                  <a:pt x="284" y="16"/>
                </a:moveTo>
                <a:lnTo>
                  <a:pt x="284" y="16"/>
                </a:lnTo>
                <a:lnTo>
                  <a:pt x="278" y="14"/>
                </a:lnTo>
                <a:lnTo>
                  <a:pt x="276" y="8"/>
                </a:lnTo>
                <a:lnTo>
                  <a:pt x="120" y="8"/>
                </a:lnTo>
                <a:lnTo>
                  <a:pt x="120" y="98"/>
                </a:lnTo>
                <a:lnTo>
                  <a:pt x="14" y="98"/>
                </a:lnTo>
                <a:lnTo>
                  <a:pt x="14" y="98"/>
                </a:lnTo>
                <a:lnTo>
                  <a:pt x="12" y="102"/>
                </a:lnTo>
                <a:lnTo>
                  <a:pt x="6" y="104"/>
                </a:lnTo>
                <a:lnTo>
                  <a:pt x="6" y="104"/>
                </a:lnTo>
                <a:lnTo>
                  <a:pt x="2" y="102"/>
                </a:lnTo>
                <a:lnTo>
                  <a:pt x="0" y="96"/>
                </a:lnTo>
                <a:lnTo>
                  <a:pt x="0" y="96"/>
                </a:lnTo>
                <a:lnTo>
                  <a:pt x="2" y="92"/>
                </a:lnTo>
                <a:lnTo>
                  <a:pt x="6" y="90"/>
                </a:lnTo>
                <a:lnTo>
                  <a:pt x="6" y="90"/>
                </a:lnTo>
                <a:lnTo>
                  <a:pt x="12" y="90"/>
                </a:lnTo>
                <a:lnTo>
                  <a:pt x="14" y="94"/>
                </a:lnTo>
                <a:lnTo>
                  <a:pt x="116" y="94"/>
                </a:lnTo>
                <a:lnTo>
                  <a:pt x="116" y="6"/>
                </a:lnTo>
                <a:lnTo>
                  <a:pt x="276" y="6"/>
                </a:lnTo>
                <a:lnTo>
                  <a:pt x="276" y="6"/>
                </a:lnTo>
                <a:lnTo>
                  <a:pt x="280" y="2"/>
                </a:lnTo>
                <a:lnTo>
                  <a:pt x="284" y="0"/>
                </a:lnTo>
                <a:lnTo>
                  <a:pt x="284" y="0"/>
                </a:lnTo>
                <a:lnTo>
                  <a:pt x="288" y="2"/>
                </a:lnTo>
                <a:lnTo>
                  <a:pt x="290" y="4"/>
                </a:lnTo>
                <a:lnTo>
                  <a:pt x="290" y="8"/>
                </a:lnTo>
                <a:lnTo>
                  <a:pt x="290" y="8"/>
                </a:lnTo>
                <a:lnTo>
                  <a:pt x="288" y="12"/>
                </a:lnTo>
                <a:lnTo>
                  <a:pt x="284" y="16"/>
                </a:lnTo>
                <a:lnTo>
                  <a:pt x="284" y="16"/>
                </a:lnTo>
                <a:close/>
              </a:path>
            </a:pathLst>
          </a:custGeom>
          <a:solidFill>
            <a:srgbClr val="A09D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543"/>
          <p:cNvSpPr>
            <a:spLocks/>
          </p:cNvSpPr>
          <p:nvPr/>
        </p:nvSpPr>
        <p:spPr bwMode="auto">
          <a:xfrm flipV="1">
            <a:off x="7268221" y="4695322"/>
            <a:ext cx="1356629" cy="514585"/>
          </a:xfrm>
          <a:custGeom>
            <a:avLst/>
            <a:gdLst>
              <a:gd name="T0" fmla="*/ 284 w 290"/>
              <a:gd name="T1" fmla="*/ 16 h 104"/>
              <a:gd name="T2" fmla="*/ 284 w 290"/>
              <a:gd name="T3" fmla="*/ 16 h 104"/>
              <a:gd name="T4" fmla="*/ 278 w 290"/>
              <a:gd name="T5" fmla="*/ 14 h 104"/>
              <a:gd name="T6" fmla="*/ 276 w 290"/>
              <a:gd name="T7" fmla="*/ 8 h 104"/>
              <a:gd name="T8" fmla="*/ 120 w 290"/>
              <a:gd name="T9" fmla="*/ 8 h 104"/>
              <a:gd name="T10" fmla="*/ 120 w 290"/>
              <a:gd name="T11" fmla="*/ 98 h 104"/>
              <a:gd name="T12" fmla="*/ 14 w 290"/>
              <a:gd name="T13" fmla="*/ 98 h 104"/>
              <a:gd name="T14" fmla="*/ 14 w 290"/>
              <a:gd name="T15" fmla="*/ 98 h 104"/>
              <a:gd name="T16" fmla="*/ 12 w 290"/>
              <a:gd name="T17" fmla="*/ 102 h 104"/>
              <a:gd name="T18" fmla="*/ 6 w 290"/>
              <a:gd name="T19" fmla="*/ 104 h 104"/>
              <a:gd name="T20" fmla="*/ 6 w 290"/>
              <a:gd name="T21" fmla="*/ 104 h 104"/>
              <a:gd name="T22" fmla="*/ 2 w 290"/>
              <a:gd name="T23" fmla="*/ 102 h 104"/>
              <a:gd name="T24" fmla="*/ 0 w 290"/>
              <a:gd name="T25" fmla="*/ 96 h 104"/>
              <a:gd name="T26" fmla="*/ 0 w 290"/>
              <a:gd name="T27" fmla="*/ 96 h 104"/>
              <a:gd name="T28" fmla="*/ 2 w 290"/>
              <a:gd name="T29" fmla="*/ 92 h 104"/>
              <a:gd name="T30" fmla="*/ 6 w 290"/>
              <a:gd name="T31" fmla="*/ 90 h 104"/>
              <a:gd name="T32" fmla="*/ 6 w 290"/>
              <a:gd name="T33" fmla="*/ 90 h 104"/>
              <a:gd name="T34" fmla="*/ 12 w 290"/>
              <a:gd name="T35" fmla="*/ 90 h 104"/>
              <a:gd name="T36" fmla="*/ 14 w 290"/>
              <a:gd name="T37" fmla="*/ 94 h 104"/>
              <a:gd name="T38" fmla="*/ 116 w 290"/>
              <a:gd name="T39" fmla="*/ 94 h 104"/>
              <a:gd name="T40" fmla="*/ 116 w 290"/>
              <a:gd name="T41" fmla="*/ 6 h 104"/>
              <a:gd name="T42" fmla="*/ 276 w 290"/>
              <a:gd name="T43" fmla="*/ 6 h 104"/>
              <a:gd name="T44" fmla="*/ 276 w 290"/>
              <a:gd name="T45" fmla="*/ 6 h 104"/>
              <a:gd name="T46" fmla="*/ 280 w 290"/>
              <a:gd name="T47" fmla="*/ 2 h 104"/>
              <a:gd name="T48" fmla="*/ 284 w 290"/>
              <a:gd name="T49" fmla="*/ 0 h 104"/>
              <a:gd name="T50" fmla="*/ 284 w 290"/>
              <a:gd name="T51" fmla="*/ 0 h 104"/>
              <a:gd name="T52" fmla="*/ 288 w 290"/>
              <a:gd name="T53" fmla="*/ 2 h 104"/>
              <a:gd name="T54" fmla="*/ 290 w 290"/>
              <a:gd name="T55" fmla="*/ 4 h 104"/>
              <a:gd name="T56" fmla="*/ 290 w 290"/>
              <a:gd name="T57" fmla="*/ 8 h 104"/>
              <a:gd name="T58" fmla="*/ 290 w 290"/>
              <a:gd name="T59" fmla="*/ 8 h 104"/>
              <a:gd name="T60" fmla="*/ 288 w 290"/>
              <a:gd name="T61" fmla="*/ 12 h 104"/>
              <a:gd name="T62" fmla="*/ 284 w 290"/>
              <a:gd name="T63" fmla="*/ 16 h 104"/>
              <a:gd name="T64" fmla="*/ 284 w 290"/>
              <a:gd name="T65" fmla="*/ 1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90" h="104">
                <a:moveTo>
                  <a:pt x="284" y="16"/>
                </a:moveTo>
                <a:lnTo>
                  <a:pt x="284" y="16"/>
                </a:lnTo>
                <a:lnTo>
                  <a:pt x="278" y="14"/>
                </a:lnTo>
                <a:lnTo>
                  <a:pt x="276" y="8"/>
                </a:lnTo>
                <a:lnTo>
                  <a:pt x="120" y="8"/>
                </a:lnTo>
                <a:lnTo>
                  <a:pt x="120" y="98"/>
                </a:lnTo>
                <a:lnTo>
                  <a:pt x="14" y="98"/>
                </a:lnTo>
                <a:lnTo>
                  <a:pt x="14" y="98"/>
                </a:lnTo>
                <a:lnTo>
                  <a:pt x="12" y="102"/>
                </a:lnTo>
                <a:lnTo>
                  <a:pt x="6" y="104"/>
                </a:lnTo>
                <a:lnTo>
                  <a:pt x="6" y="104"/>
                </a:lnTo>
                <a:lnTo>
                  <a:pt x="2" y="102"/>
                </a:lnTo>
                <a:lnTo>
                  <a:pt x="0" y="96"/>
                </a:lnTo>
                <a:lnTo>
                  <a:pt x="0" y="96"/>
                </a:lnTo>
                <a:lnTo>
                  <a:pt x="2" y="92"/>
                </a:lnTo>
                <a:lnTo>
                  <a:pt x="6" y="90"/>
                </a:lnTo>
                <a:lnTo>
                  <a:pt x="6" y="90"/>
                </a:lnTo>
                <a:lnTo>
                  <a:pt x="12" y="90"/>
                </a:lnTo>
                <a:lnTo>
                  <a:pt x="14" y="94"/>
                </a:lnTo>
                <a:lnTo>
                  <a:pt x="116" y="94"/>
                </a:lnTo>
                <a:lnTo>
                  <a:pt x="116" y="6"/>
                </a:lnTo>
                <a:lnTo>
                  <a:pt x="276" y="6"/>
                </a:lnTo>
                <a:lnTo>
                  <a:pt x="276" y="6"/>
                </a:lnTo>
                <a:lnTo>
                  <a:pt x="280" y="2"/>
                </a:lnTo>
                <a:lnTo>
                  <a:pt x="284" y="0"/>
                </a:lnTo>
                <a:lnTo>
                  <a:pt x="284" y="0"/>
                </a:lnTo>
                <a:lnTo>
                  <a:pt x="288" y="2"/>
                </a:lnTo>
                <a:lnTo>
                  <a:pt x="290" y="4"/>
                </a:lnTo>
                <a:lnTo>
                  <a:pt x="290" y="8"/>
                </a:lnTo>
                <a:lnTo>
                  <a:pt x="290" y="8"/>
                </a:lnTo>
                <a:lnTo>
                  <a:pt x="288" y="12"/>
                </a:lnTo>
                <a:lnTo>
                  <a:pt x="284" y="16"/>
                </a:lnTo>
                <a:lnTo>
                  <a:pt x="284" y="16"/>
                </a:lnTo>
                <a:close/>
              </a:path>
            </a:pathLst>
          </a:custGeom>
          <a:solidFill>
            <a:srgbClr val="A09D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stats-on-laptop-screen_51875"/>
          <p:cNvSpPr>
            <a:spLocks noChangeAspect="1"/>
          </p:cNvSpPr>
          <p:nvPr/>
        </p:nvSpPr>
        <p:spPr bwMode="auto">
          <a:xfrm>
            <a:off x="570721" y="1982448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8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1061080" y="2204457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39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1035271" y="1855147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40" name="stats-on-laptop-screen_51875"/>
          <p:cNvSpPr>
            <a:spLocks noChangeAspect="1"/>
          </p:cNvSpPr>
          <p:nvPr/>
        </p:nvSpPr>
        <p:spPr bwMode="auto">
          <a:xfrm>
            <a:off x="570721" y="4078818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41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1061080" y="4300827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42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1035271" y="3951517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43" name="stats-on-laptop-screen_51875"/>
          <p:cNvSpPr>
            <a:spLocks noChangeAspect="1"/>
          </p:cNvSpPr>
          <p:nvPr/>
        </p:nvSpPr>
        <p:spPr bwMode="auto">
          <a:xfrm>
            <a:off x="8946208" y="1982448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44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9436567" y="2204457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45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9410758" y="1855147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46" name="stats-on-laptop-screen_51875"/>
          <p:cNvSpPr>
            <a:spLocks noChangeAspect="1"/>
          </p:cNvSpPr>
          <p:nvPr/>
        </p:nvSpPr>
        <p:spPr bwMode="auto">
          <a:xfrm>
            <a:off x="8946208" y="4078818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47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9436567" y="4300827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48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9410758" y="3951517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7103534" y="552202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关键技术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8434437" y="5588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rgbClr val="1D50A2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51" name="圆角矩形 50"/>
          <p:cNvSpPr/>
          <p:nvPr/>
        </p:nvSpPr>
        <p:spPr>
          <a:xfrm>
            <a:off x="9689140" y="5588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市场调研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10943843" y="5588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案例分析</a:t>
            </a:r>
          </a:p>
        </p:txBody>
      </p:sp>
      <p:sp>
        <p:nvSpPr>
          <p:cNvPr id="53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54" name="文本框 53"/>
          <p:cNvSpPr txBox="1"/>
          <p:nvPr/>
        </p:nvSpPr>
        <p:spPr>
          <a:xfrm>
            <a:off x="746977" y="480577"/>
            <a:ext cx="28174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55" name="play-right-arrow-in-a-square-button_37023"/>
          <p:cNvSpPr>
            <a:spLocks noChangeAspect="1"/>
          </p:cNvSpPr>
          <p:nvPr/>
        </p:nvSpPr>
        <p:spPr bwMode="auto">
          <a:xfrm>
            <a:off x="11548179" y="6434821"/>
            <a:ext cx="291156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56" name="play-right-arrow-in-a-square-button_37023"/>
          <p:cNvSpPr>
            <a:spLocks noChangeAspect="1"/>
          </p:cNvSpPr>
          <p:nvPr/>
        </p:nvSpPr>
        <p:spPr bwMode="auto">
          <a:xfrm flipH="1">
            <a:off x="315779" y="6434820"/>
            <a:ext cx="270933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12704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89910" y="2721591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9910" y="3118799"/>
            <a:ext cx="43499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4" name="stats-on-laptop-screen_51875"/>
          <p:cNvSpPr>
            <a:spLocks noChangeAspect="1"/>
          </p:cNvSpPr>
          <p:nvPr/>
        </p:nvSpPr>
        <p:spPr bwMode="auto">
          <a:xfrm>
            <a:off x="3736659" y="2795003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cxnSp>
        <p:nvCxnSpPr>
          <p:cNvPr id="5" name="直接连接符 4"/>
          <p:cNvCxnSpPr/>
          <p:nvPr/>
        </p:nvCxnSpPr>
        <p:spPr>
          <a:xfrm>
            <a:off x="5350934" y="2693275"/>
            <a:ext cx="0" cy="11666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>
          <a:xfrm>
            <a:off x="7137400" y="577602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研究目标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8468303" y="58420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9723006" y="58420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应用前景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0977709" y="58420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案例分析</a:t>
            </a:r>
          </a:p>
        </p:txBody>
      </p:sp>
    </p:spTree>
    <p:extLst>
      <p:ext uri="{BB962C8B-B14F-4D97-AF65-F5344CB8AC3E}">
        <p14:creationId xmlns:p14="http://schemas.microsoft.com/office/powerpoint/2010/main" val="140593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137400" y="577602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研究目标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8468303" y="5842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rgbClr val="1D50A2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9723006" y="5842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应用前景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977709" y="5842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案例分析</a:t>
            </a:r>
          </a:p>
        </p:txBody>
      </p:sp>
      <p:sp>
        <p:nvSpPr>
          <p:cNvPr id="6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7" name="文本框 6"/>
          <p:cNvSpPr txBox="1"/>
          <p:nvPr/>
        </p:nvSpPr>
        <p:spPr>
          <a:xfrm>
            <a:off x="746977" y="480577"/>
            <a:ext cx="28174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研究成果与应用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683578" y="1737783"/>
            <a:ext cx="4699000" cy="4086225"/>
            <a:chOff x="3968750" y="1517650"/>
            <a:chExt cx="4699000" cy="4086225"/>
          </a:xfrm>
        </p:grpSpPr>
        <p:sp>
          <p:nvSpPr>
            <p:cNvPr id="9" name="Freeform 36"/>
            <p:cNvSpPr>
              <a:spLocks/>
            </p:cNvSpPr>
            <p:nvPr/>
          </p:nvSpPr>
          <p:spPr bwMode="auto">
            <a:xfrm>
              <a:off x="3968750" y="2447925"/>
              <a:ext cx="149225" cy="149225"/>
            </a:xfrm>
            <a:custGeom>
              <a:avLst/>
              <a:gdLst>
                <a:gd name="T0" fmla="*/ 46 w 94"/>
                <a:gd name="T1" fmla="*/ 0 h 94"/>
                <a:gd name="T2" fmla="*/ 46 w 94"/>
                <a:gd name="T3" fmla="*/ 0 h 94"/>
                <a:gd name="T4" fmla="*/ 56 w 94"/>
                <a:gd name="T5" fmla="*/ 0 h 94"/>
                <a:gd name="T6" fmla="*/ 64 w 94"/>
                <a:gd name="T7" fmla="*/ 4 h 94"/>
                <a:gd name="T8" fmla="*/ 72 w 94"/>
                <a:gd name="T9" fmla="*/ 8 h 94"/>
                <a:gd name="T10" fmla="*/ 80 w 94"/>
                <a:gd name="T11" fmla="*/ 14 h 94"/>
                <a:gd name="T12" fmla="*/ 86 w 94"/>
                <a:gd name="T13" fmla="*/ 20 h 94"/>
                <a:gd name="T14" fmla="*/ 90 w 94"/>
                <a:gd name="T15" fmla="*/ 28 h 94"/>
                <a:gd name="T16" fmla="*/ 92 w 94"/>
                <a:gd name="T17" fmla="*/ 38 h 94"/>
                <a:gd name="T18" fmla="*/ 94 w 94"/>
                <a:gd name="T19" fmla="*/ 48 h 94"/>
                <a:gd name="T20" fmla="*/ 94 w 94"/>
                <a:gd name="T21" fmla="*/ 48 h 94"/>
                <a:gd name="T22" fmla="*/ 92 w 94"/>
                <a:gd name="T23" fmla="*/ 56 h 94"/>
                <a:gd name="T24" fmla="*/ 90 w 94"/>
                <a:gd name="T25" fmla="*/ 66 h 94"/>
                <a:gd name="T26" fmla="*/ 86 w 94"/>
                <a:gd name="T27" fmla="*/ 74 h 94"/>
                <a:gd name="T28" fmla="*/ 80 w 94"/>
                <a:gd name="T29" fmla="*/ 80 h 94"/>
                <a:gd name="T30" fmla="*/ 72 w 94"/>
                <a:gd name="T31" fmla="*/ 86 h 94"/>
                <a:gd name="T32" fmla="*/ 64 w 94"/>
                <a:gd name="T33" fmla="*/ 90 h 94"/>
                <a:gd name="T34" fmla="*/ 56 w 94"/>
                <a:gd name="T35" fmla="*/ 94 h 94"/>
                <a:gd name="T36" fmla="*/ 46 w 94"/>
                <a:gd name="T37" fmla="*/ 94 h 94"/>
                <a:gd name="T38" fmla="*/ 46 w 94"/>
                <a:gd name="T39" fmla="*/ 94 h 94"/>
                <a:gd name="T40" fmla="*/ 36 w 94"/>
                <a:gd name="T41" fmla="*/ 94 h 94"/>
                <a:gd name="T42" fmla="*/ 28 w 94"/>
                <a:gd name="T43" fmla="*/ 90 h 94"/>
                <a:gd name="T44" fmla="*/ 20 w 94"/>
                <a:gd name="T45" fmla="*/ 86 h 94"/>
                <a:gd name="T46" fmla="*/ 14 w 94"/>
                <a:gd name="T47" fmla="*/ 80 h 94"/>
                <a:gd name="T48" fmla="*/ 8 w 94"/>
                <a:gd name="T49" fmla="*/ 74 h 94"/>
                <a:gd name="T50" fmla="*/ 2 w 94"/>
                <a:gd name="T51" fmla="*/ 66 h 94"/>
                <a:gd name="T52" fmla="*/ 0 w 94"/>
                <a:gd name="T53" fmla="*/ 56 h 94"/>
                <a:gd name="T54" fmla="*/ 0 w 94"/>
                <a:gd name="T55" fmla="*/ 48 h 94"/>
                <a:gd name="T56" fmla="*/ 0 w 94"/>
                <a:gd name="T57" fmla="*/ 48 h 94"/>
                <a:gd name="T58" fmla="*/ 0 w 94"/>
                <a:gd name="T59" fmla="*/ 38 h 94"/>
                <a:gd name="T60" fmla="*/ 2 w 94"/>
                <a:gd name="T61" fmla="*/ 28 h 94"/>
                <a:gd name="T62" fmla="*/ 8 w 94"/>
                <a:gd name="T63" fmla="*/ 20 h 94"/>
                <a:gd name="T64" fmla="*/ 14 w 94"/>
                <a:gd name="T65" fmla="*/ 14 h 94"/>
                <a:gd name="T66" fmla="*/ 20 w 94"/>
                <a:gd name="T67" fmla="*/ 8 h 94"/>
                <a:gd name="T68" fmla="*/ 28 w 94"/>
                <a:gd name="T69" fmla="*/ 4 h 94"/>
                <a:gd name="T70" fmla="*/ 36 w 94"/>
                <a:gd name="T71" fmla="*/ 0 h 94"/>
                <a:gd name="T72" fmla="*/ 46 w 94"/>
                <a:gd name="T73" fmla="*/ 0 h 94"/>
                <a:gd name="T74" fmla="*/ 46 w 94"/>
                <a:gd name="T7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" h="94">
                  <a:moveTo>
                    <a:pt x="46" y="0"/>
                  </a:moveTo>
                  <a:lnTo>
                    <a:pt x="46" y="0"/>
                  </a:lnTo>
                  <a:lnTo>
                    <a:pt x="56" y="0"/>
                  </a:lnTo>
                  <a:lnTo>
                    <a:pt x="64" y="4"/>
                  </a:lnTo>
                  <a:lnTo>
                    <a:pt x="72" y="8"/>
                  </a:lnTo>
                  <a:lnTo>
                    <a:pt x="80" y="14"/>
                  </a:lnTo>
                  <a:lnTo>
                    <a:pt x="86" y="20"/>
                  </a:lnTo>
                  <a:lnTo>
                    <a:pt x="90" y="28"/>
                  </a:lnTo>
                  <a:lnTo>
                    <a:pt x="92" y="38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2" y="56"/>
                  </a:lnTo>
                  <a:lnTo>
                    <a:pt x="90" y="66"/>
                  </a:lnTo>
                  <a:lnTo>
                    <a:pt x="86" y="74"/>
                  </a:lnTo>
                  <a:lnTo>
                    <a:pt x="80" y="80"/>
                  </a:lnTo>
                  <a:lnTo>
                    <a:pt x="72" y="86"/>
                  </a:lnTo>
                  <a:lnTo>
                    <a:pt x="64" y="90"/>
                  </a:lnTo>
                  <a:lnTo>
                    <a:pt x="56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36" y="94"/>
                  </a:lnTo>
                  <a:lnTo>
                    <a:pt x="28" y="90"/>
                  </a:lnTo>
                  <a:lnTo>
                    <a:pt x="20" y="86"/>
                  </a:lnTo>
                  <a:lnTo>
                    <a:pt x="14" y="80"/>
                  </a:lnTo>
                  <a:lnTo>
                    <a:pt x="8" y="74"/>
                  </a:lnTo>
                  <a:lnTo>
                    <a:pt x="2" y="66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38"/>
                  </a:lnTo>
                  <a:lnTo>
                    <a:pt x="2" y="28"/>
                  </a:lnTo>
                  <a:lnTo>
                    <a:pt x="8" y="20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43"/>
            <p:cNvSpPr>
              <a:spLocks/>
            </p:cNvSpPr>
            <p:nvPr/>
          </p:nvSpPr>
          <p:spPr bwMode="auto">
            <a:xfrm>
              <a:off x="3968750" y="4537075"/>
              <a:ext cx="149225" cy="149225"/>
            </a:xfrm>
            <a:custGeom>
              <a:avLst/>
              <a:gdLst>
                <a:gd name="T0" fmla="*/ 46 w 94"/>
                <a:gd name="T1" fmla="*/ 0 h 94"/>
                <a:gd name="T2" fmla="*/ 46 w 94"/>
                <a:gd name="T3" fmla="*/ 0 h 94"/>
                <a:gd name="T4" fmla="*/ 56 w 94"/>
                <a:gd name="T5" fmla="*/ 0 h 94"/>
                <a:gd name="T6" fmla="*/ 64 w 94"/>
                <a:gd name="T7" fmla="*/ 2 h 94"/>
                <a:gd name="T8" fmla="*/ 72 w 94"/>
                <a:gd name="T9" fmla="*/ 8 h 94"/>
                <a:gd name="T10" fmla="*/ 80 w 94"/>
                <a:gd name="T11" fmla="*/ 14 h 94"/>
                <a:gd name="T12" fmla="*/ 86 w 94"/>
                <a:gd name="T13" fmla="*/ 20 h 94"/>
                <a:gd name="T14" fmla="*/ 90 w 94"/>
                <a:gd name="T15" fmla="*/ 28 h 94"/>
                <a:gd name="T16" fmla="*/ 92 w 94"/>
                <a:gd name="T17" fmla="*/ 36 h 94"/>
                <a:gd name="T18" fmla="*/ 94 w 94"/>
                <a:gd name="T19" fmla="*/ 46 h 94"/>
                <a:gd name="T20" fmla="*/ 94 w 94"/>
                <a:gd name="T21" fmla="*/ 46 h 94"/>
                <a:gd name="T22" fmla="*/ 92 w 94"/>
                <a:gd name="T23" fmla="*/ 56 h 94"/>
                <a:gd name="T24" fmla="*/ 90 w 94"/>
                <a:gd name="T25" fmla="*/ 64 h 94"/>
                <a:gd name="T26" fmla="*/ 86 w 94"/>
                <a:gd name="T27" fmla="*/ 72 h 94"/>
                <a:gd name="T28" fmla="*/ 80 w 94"/>
                <a:gd name="T29" fmla="*/ 80 h 94"/>
                <a:gd name="T30" fmla="*/ 72 w 94"/>
                <a:gd name="T31" fmla="*/ 86 h 94"/>
                <a:gd name="T32" fmla="*/ 64 w 94"/>
                <a:gd name="T33" fmla="*/ 90 h 94"/>
                <a:gd name="T34" fmla="*/ 56 w 94"/>
                <a:gd name="T35" fmla="*/ 92 h 94"/>
                <a:gd name="T36" fmla="*/ 46 w 94"/>
                <a:gd name="T37" fmla="*/ 94 h 94"/>
                <a:gd name="T38" fmla="*/ 46 w 94"/>
                <a:gd name="T39" fmla="*/ 94 h 94"/>
                <a:gd name="T40" fmla="*/ 36 w 94"/>
                <a:gd name="T41" fmla="*/ 92 h 94"/>
                <a:gd name="T42" fmla="*/ 28 w 94"/>
                <a:gd name="T43" fmla="*/ 90 h 94"/>
                <a:gd name="T44" fmla="*/ 20 w 94"/>
                <a:gd name="T45" fmla="*/ 86 h 94"/>
                <a:gd name="T46" fmla="*/ 14 w 94"/>
                <a:gd name="T47" fmla="*/ 80 h 94"/>
                <a:gd name="T48" fmla="*/ 8 w 94"/>
                <a:gd name="T49" fmla="*/ 72 h 94"/>
                <a:gd name="T50" fmla="*/ 2 w 94"/>
                <a:gd name="T51" fmla="*/ 64 h 94"/>
                <a:gd name="T52" fmla="*/ 0 w 94"/>
                <a:gd name="T53" fmla="*/ 56 h 94"/>
                <a:gd name="T54" fmla="*/ 0 w 94"/>
                <a:gd name="T55" fmla="*/ 46 h 94"/>
                <a:gd name="T56" fmla="*/ 0 w 94"/>
                <a:gd name="T57" fmla="*/ 46 h 94"/>
                <a:gd name="T58" fmla="*/ 0 w 94"/>
                <a:gd name="T59" fmla="*/ 36 h 94"/>
                <a:gd name="T60" fmla="*/ 2 w 94"/>
                <a:gd name="T61" fmla="*/ 28 h 94"/>
                <a:gd name="T62" fmla="*/ 8 w 94"/>
                <a:gd name="T63" fmla="*/ 20 h 94"/>
                <a:gd name="T64" fmla="*/ 14 w 94"/>
                <a:gd name="T65" fmla="*/ 14 h 94"/>
                <a:gd name="T66" fmla="*/ 20 w 94"/>
                <a:gd name="T67" fmla="*/ 8 h 94"/>
                <a:gd name="T68" fmla="*/ 28 w 94"/>
                <a:gd name="T69" fmla="*/ 2 h 94"/>
                <a:gd name="T70" fmla="*/ 36 w 94"/>
                <a:gd name="T71" fmla="*/ 0 h 94"/>
                <a:gd name="T72" fmla="*/ 46 w 94"/>
                <a:gd name="T73" fmla="*/ 0 h 94"/>
                <a:gd name="T74" fmla="*/ 46 w 94"/>
                <a:gd name="T7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" h="94">
                  <a:moveTo>
                    <a:pt x="46" y="0"/>
                  </a:moveTo>
                  <a:lnTo>
                    <a:pt x="46" y="0"/>
                  </a:lnTo>
                  <a:lnTo>
                    <a:pt x="56" y="0"/>
                  </a:lnTo>
                  <a:lnTo>
                    <a:pt x="64" y="2"/>
                  </a:lnTo>
                  <a:lnTo>
                    <a:pt x="72" y="8"/>
                  </a:lnTo>
                  <a:lnTo>
                    <a:pt x="80" y="14"/>
                  </a:lnTo>
                  <a:lnTo>
                    <a:pt x="86" y="20"/>
                  </a:lnTo>
                  <a:lnTo>
                    <a:pt x="90" y="28"/>
                  </a:lnTo>
                  <a:lnTo>
                    <a:pt x="92" y="3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2" y="56"/>
                  </a:lnTo>
                  <a:lnTo>
                    <a:pt x="90" y="64"/>
                  </a:lnTo>
                  <a:lnTo>
                    <a:pt x="86" y="72"/>
                  </a:lnTo>
                  <a:lnTo>
                    <a:pt x="80" y="80"/>
                  </a:lnTo>
                  <a:lnTo>
                    <a:pt x="72" y="86"/>
                  </a:lnTo>
                  <a:lnTo>
                    <a:pt x="64" y="90"/>
                  </a:lnTo>
                  <a:lnTo>
                    <a:pt x="56" y="92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36" y="92"/>
                  </a:lnTo>
                  <a:lnTo>
                    <a:pt x="28" y="90"/>
                  </a:lnTo>
                  <a:lnTo>
                    <a:pt x="20" y="86"/>
                  </a:lnTo>
                  <a:lnTo>
                    <a:pt x="14" y="80"/>
                  </a:lnTo>
                  <a:lnTo>
                    <a:pt x="8" y="72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6"/>
                  </a:lnTo>
                  <a:lnTo>
                    <a:pt x="2" y="28"/>
                  </a:lnTo>
                  <a:lnTo>
                    <a:pt x="8" y="20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2"/>
                  </a:lnTo>
                  <a:lnTo>
                    <a:pt x="3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50"/>
            <p:cNvSpPr>
              <a:spLocks/>
            </p:cNvSpPr>
            <p:nvPr/>
          </p:nvSpPr>
          <p:spPr bwMode="auto">
            <a:xfrm>
              <a:off x="8518525" y="2432050"/>
              <a:ext cx="149225" cy="152400"/>
            </a:xfrm>
            <a:custGeom>
              <a:avLst/>
              <a:gdLst>
                <a:gd name="T0" fmla="*/ 46 w 94"/>
                <a:gd name="T1" fmla="*/ 0 h 96"/>
                <a:gd name="T2" fmla="*/ 46 w 94"/>
                <a:gd name="T3" fmla="*/ 0 h 96"/>
                <a:gd name="T4" fmla="*/ 56 w 94"/>
                <a:gd name="T5" fmla="*/ 2 h 96"/>
                <a:gd name="T6" fmla="*/ 64 w 94"/>
                <a:gd name="T7" fmla="*/ 4 h 96"/>
                <a:gd name="T8" fmla="*/ 72 w 94"/>
                <a:gd name="T9" fmla="*/ 8 h 96"/>
                <a:gd name="T10" fmla="*/ 80 w 94"/>
                <a:gd name="T11" fmla="*/ 14 h 96"/>
                <a:gd name="T12" fmla="*/ 86 w 94"/>
                <a:gd name="T13" fmla="*/ 22 h 96"/>
                <a:gd name="T14" fmla="*/ 90 w 94"/>
                <a:gd name="T15" fmla="*/ 30 h 96"/>
                <a:gd name="T16" fmla="*/ 92 w 94"/>
                <a:gd name="T17" fmla="*/ 38 h 96"/>
                <a:gd name="T18" fmla="*/ 94 w 94"/>
                <a:gd name="T19" fmla="*/ 48 h 96"/>
                <a:gd name="T20" fmla="*/ 94 w 94"/>
                <a:gd name="T21" fmla="*/ 48 h 96"/>
                <a:gd name="T22" fmla="*/ 92 w 94"/>
                <a:gd name="T23" fmla="*/ 58 h 96"/>
                <a:gd name="T24" fmla="*/ 90 w 94"/>
                <a:gd name="T25" fmla="*/ 66 h 96"/>
                <a:gd name="T26" fmla="*/ 86 w 94"/>
                <a:gd name="T27" fmla="*/ 74 h 96"/>
                <a:gd name="T28" fmla="*/ 80 w 94"/>
                <a:gd name="T29" fmla="*/ 82 h 96"/>
                <a:gd name="T30" fmla="*/ 72 w 94"/>
                <a:gd name="T31" fmla="*/ 88 h 96"/>
                <a:gd name="T32" fmla="*/ 64 w 94"/>
                <a:gd name="T33" fmla="*/ 92 h 96"/>
                <a:gd name="T34" fmla="*/ 56 w 94"/>
                <a:gd name="T35" fmla="*/ 94 h 96"/>
                <a:gd name="T36" fmla="*/ 46 w 94"/>
                <a:gd name="T37" fmla="*/ 96 h 96"/>
                <a:gd name="T38" fmla="*/ 46 w 94"/>
                <a:gd name="T39" fmla="*/ 96 h 96"/>
                <a:gd name="T40" fmla="*/ 36 w 94"/>
                <a:gd name="T41" fmla="*/ 94 h 96"/>
                <a:gd name="T42" fmla="*/ 28 w 94"/>
                <a:gd name="T43" fmla="*/ 92 h 96"/>
                <a:gd name="T44" fmla="*/ 20 w 94"/>
                <a:gd name="T45" fmla="*/ 88 h 96"/>
                <a:gd name="T46" fmla="*/ 12 w 94"/>
                <a:gd name="T47" fmla="*/ 82 h 96"/>
                <a:gd name="T48" fmla="*/ 8 w 94"/>
                <a:gd name="T49" fmla="*/ 74 h 96"/>
                <a:gd name="T50" fmla="*/ 2 w 94"/>
                <a:gd name="T51" fmla="*/ 66 h 96"/>
                <a:gd name="T52" fmla="*/ 0 w 94"/>
                <a:gd name="T53" fmla="*/ 58 h 96"/>
                <a:gd name="T54" fmla="*/ 0 w 94"/>
                <a:gd name="T55" fmla="*/ 48 h 96"/>
                <a:gd name="T56" fmla="*/ 0 w 94"/>
                <a:gd name="T57" fmla="*/ 48 h 96"/>
                <a:gd name="T58" fmla="*/ 0 w 94"/>
                <a:gd name="T59" fmla="*/ 38 h 96"/>
                <a:gd name="T60" fmla="*/ 2 w 94"/>
                <a:gd name="T61" fmla="*/ 30 h 96"/>
                <a:gd name="T62" fmla="*/ 8 w 94"/>
                <a:gd name="T63" fmla="*/ 22 h 96"/>
                <a:gd name="T64" fmla="*/ 12 w 94"/>
                <a:gd name="T65" fmla="*/ 14 h 96"/>
                <a:gd name="T66" fmla="*/ 20 w 94"/>
                <a:gd name="T67" fmla="*/ 8 h 96"/>
                <a:gd name="T68" fmla="*/ 28 w 94"/>
                <a:gd name="T69" fmla="*/ 4 h 96"/>
                <a:gd name="T70" fmla="*/ 36 w 94"/>
                <a:gd name="T71" fmla="*/ 2 h 96"/>
                <a:gd name="T72" fmla="*/ 46 w 94"/>
                <a:gd name="T73" fmla="*/ 0 h 96"/>
                <a:gd name="T74" fmla="*/ 46 w 94"/>
                <a:gd name="T7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" h="96">
                  <a:moveTo>
                    <a:pt x="46" y="0"/>
                  </a:moveTo>
                  <a:lnTo>
                    <a:pt x="46" y="0"/>
                  </a:lnTo>
                  <a:lnTo>
                    <a:pt x="56" y="2"/>
                  </a:lnTo>
                  <a:lnTo>
                    <a:pt x="64" y="4"/>
                  </a:lnTo>
                  <a:lnTo>
                    <a:pt x="72" y="8"/>
                  </a:lnTo>
                  <a:lnTo>
                    <a:pt x="80" y="14"/>
                  </a:lnTo>
                  <a:lnTo>
                    <a:pt x="86" y="22"/>
                  </a:lnTo>
                  <a:lnTo>
                    <a:pt x="90" y="30"/>
                  </a:lnTo>
                  <a:lnTo>
                    <a:pt x="92" y="38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2" y="58"/>
                  </a:lnTo>
                  <a:lnTo>
                    <a:pt x="90" y="66"/>
                  </a:lnTo>
                  <a:lnTo>
                    <a:pt x="86" y="74"/>
                  </a:lnTo>
                  <a:lnTo>
                    <a:pt x="80" y="82"/>
                  </a:lnTo>
                  <a:lnTo>
                    <a:pt x="72" y="88"/>
                  </a:lnTo>
                  <a:lnTo>
                    <a:pt x="64" y="92"/>
                  </a:lnTo>
                  <a:lnTo>
                    <a:pt x="56" y="94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36" y="94"/>
                  </a:lnTo>
                  <a:lnTo>
                    <a:pt x="28" y="92"/>
                  </a:lnTo>
                  <a:lnTo>
                    <a:pt x="20" y="88"/>
                  </a:lnTo>
                  <a:lnTo>
                    <a:pt x="12" y="82"/>
                  </a:lnTo>
                  <a:lnTo>
                    <a:pt x="8" y="74"/>
                  </a:lnTo>
                  <a:lnTo>
                    <a:pt x="2" y="66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38"/>
                  </a:lnTo>
                  <a:lnTo>
                    <a:pt x="2" y="30"/>
                  </a:lnTo>
                  <a:lnTo>
                    <a:pt x="8" y="22"/>
                  </a:lnTo>
                  <a:lnTo>
                    <a:pt x="12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6" y="2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58"/>
            <p:cNvSpPr>
              <a:spLocks/>
            </p:cNvSpPr>
            <p:nvPr/>
          </p:nvSpPr>
          <p:spPr bwMode="auto">
            <a:xfrm>
              <a:off x="8518525" y="4498975"/>
              <a:ext cx="149225" cy="149225"/>
            </a:xfrm>
            <a:custGeom>
              <a:avLst/>
              <a:gdLst>
                <a:gd name="T0" fmla="*/ 46 w 94"/>
                <a:gd name="T1" fmla="*/ 0 h 94"/>
                <a:gd name="T2" fmla="*/ 46 w 94"/>
                <a:gd name="T3" fmla="*/ 0 h 94"/>
                <a:gd name="T4" fmla="*/ 56 w 94"/>
                <a:gd name="T5" fmla="*/ 0 h 94"/>
                <a:gd name="T6" fmla="*/ 64 w 94"/>
                <a:gd name="T7" fmla="*/ 4 h 94"/>
                <a:gd name="T8" fmla="*/ 72 w 94"/>
                <a:gd name="T9" fmla="*/ 8 h 94"/>
                <a:gd name="T10" fmla="*/ 80 w 94"/>
                <a:gd name="T11" fmla="*/ 14 h 94"/>
                <a:gd name="T12" fmla="*/ 86 w 94"/>
                <a:gd name="T13" fmla="*/ 20 h 94"/>
                <a:gd name="T14" fmla="*/ 90 w 94"/>
                <a:gd name="T15" fmla="*/ 28 h 94"/>
                <a:gd name="T16" fmla="*/ 92 w 94"/>
                <a:gd name="T17" fmla="*/ 38 h 94"/>
                <a:gd name="T18" fmla="*/ 94 w 94"/>
                <a:gd name="T19" fmla="*/ 48 h 94"/>
                <a:gd name="T20" fmla="*/ 94 w 94"/>
                <a:gd name="T21" fmla="*/ 48 h 94"/>
                <a:gd name="T22" fmla="*/ 92 w 94"/>
                <a:gd name="T23" fmla="*/ 56 h 94"/>
                <a:gd name="T24" fmla="*/ 90 w 94"/>
                <a:gd name="T25" fmla="*/ 66 h 94"/>
                <a:gd name="T26" fmla="*/ 86 w 94"/>
                <a:gd name="T27" fmla="*/ 74 h 94"/>
                <a:gd name="T28" fmla="*/ 80 w 94"/>
                <a:gd name="T29" fmla="*/ 80 h 94"/>
                <a:gd name="T30" fmla="*/ 72 w 94"/>
                <a:gd name="T31" fmla="*/ 86 h 94"/>
                <a:gd name="T32" fmla="*/ 64 w 94"/>
                <a:gd name="T33" fmla="*/ 90 h 94"/>
                <a:gd name="T34" fmla="*/ 56 w 94"/>
                <a:gd name="T35" fmla="*/ 94 h 94"/>
                <a:gd name="T36" fmla="*/ 46 w 94"/>
                <a:gd name="T37" fmla="*/ 94 h 94"/>
                <a:gd name="T38" fmla="*/ 46 w 94"/>
                <a:gd name="T39" fmla="*/ 94 h 94"/>
                <a:gd name="T40" fmla="*/ 36 w 94"/>
                <a:gd name="T41" fmla="*/ 94 h 94"/>
                <a:gd name="T42" fmla="*/ 28 w 94"/>
                <a:gd name="T43" fmla="*/ 90 h 94"/>
                <a:gd name="T44" fmla="*/ 20 w 94"/>
                <a:gd name="T45" fmla="*/ 86 h 94"/>
                <a:gd name="T46" fmla="*/ 12 w 94"/>
                <a:gd name="T47" fmla="*/ 80 h 94"/>
                <a:gd name="T48" fmla="*/ 8 w 94"/>
                <a:gd name="T49" fmla="*/ 74 h 94"/>
                <a:gd name="T50" fmla="*/ 2 w 94"/>
                <a:gd name="T51" fmla="*/ 66 h 94"/>
                <a:gd name="T52" fmla="*/ 0 w 94"/>
                <a:gd name="T53" fmla="*/ 56 h 94"/>
                <a:gd name="T54" fmla="*/ 0 w 94"/>
                <a:gd name="T55" fmla="*/ 48 h 94"/>
                <a:gd name="T56" fmla="*/ 0 w 94"/>
                <a:gd name="T57" fmla="*/ 48 h 94"/>
                <a:gd name="T58" fmla="*/ 0 w 94"/>
                <a:gd name="T59" fmla="*/ 38 h 94"/>
                <a:gd name="T60" fmla="*/ 2 w 94"/>
                <a:gd name="T61" fmla="*/ 28 h 94"/>
                <a:gd name="T62" fmla="*/ 8 w 94"/>
                <a:gd name="T63" fmla="*/ 20 h 94"/>
                <a:gd name="T64" fmla="*/ 12 w 94"/>
                <a:gd name="T65" fmla="*/ 14 h 94"/>
                <a:gd name="T66" fmla="*/ 20 w 94"/>
                <a:gd name="T67" fmla="*/ 8 h 94"/>
                <a:gd name="T68" fmla="*/ 28 w 94"/>
                <a:gd name="T69" fmla="*/ 4 h 94"/>
                <a:gd name="T70" fmla="*/ 36 w 94"/>
                <a:gd name="T71" fmla="*/ 0 h 94"/>
                <a:gd name="T72" fmla="*/ 46 w 94"/>
                <a:gd name="T73" fmla="*/ 0 h 94"/>
                <a:gd name="T74" fmla="*/ 46 w 94"/>
                <a:gd name="T7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" h="94">
                  <a:moveTo>
                    <a:pt x="46" y="0"/>
                  </a:moveTo>
                  <a:lnTo>
                    <a:pt x="46" y="0"/>
                  </a:lnTo>
                  <a:lnTo>
                    <a:pt x="56" y="0"/>
                  </a:lnTo>
                  <a:lnTo>
                    <a:pt x="64" y="4"/>
                  </a:lnTo>
                  <a:lnTo>
                    <a:pt x="72" y="8"/>
                  </a:lnTo>
                  <a:lnTo>
                    <a:pt x="80" y="14"/>
                  </a:lnTo>
                  <a:lnTo>
                    <a:pt x="86" y="20"/>
                  </a:lnTo>
                  <a:lnTo>
                    <a:pt x="90" y="28"/>
                  </a:lnTo>
                  <a:lnTo>
                    <a:pt x="92" y="38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2" y="56"/>
                  </a:lnTo>
                  <a:lnTo>
                    <a:pt x="90" y="66"/>
                  </a:lnTo>
                  <a:lnTo>
                    <a:pt x="86" y="74"/>
                  </a:lnTo>
                  <a:lnTo>
                    <a:pt x="80" y="80"/>
                  </a:lnTo>
                  <a:lnTo>
                    <a:pt x="72" y="86"/>
                  </a:lnTo>
                  <a:lnTo>
                    <a:pt x="64" y="90"/>
                  </a:lnTo>
                  <a:lnTo>
                    <a:pt x="56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36" y="94"/>
                  </a:lnTo>
                  <a:lnTo>
                    <a:pt x="28" y="90"/>
                  </a:lnTo>
                  <a:lnTo>
                    <a:pt x="20" y="86"/>
                  </a:lnTo>
                  <a:lnTo>
                    <a:pt x="12" y="80"/>
                  </a:lnTo>
                  <a:lnTo>
                    <a:pt x="8" y="74"/>
                  </a:lnTo>
                  <a:lnTo>
                    <a:pt x="2" y="66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38"/>
                  </a:lnTo>
                  <a:lnTo>
                    <a:pt x="2" y="28"/>
                  </a:lnTo>
                  <a:lnTo>
                    <a:pt x="8" y="20"/>
                  </a:lnTo>
                  <a:lnTo>
                    <a:pt x="12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57"/>
            <p:cNvSpPr>
              <a:spLocks noEditPoints="1"/>
            </p:cNvSpPr>
            <p:nvPr/>
          </p:nvSpPr>
          <p:spPr bwMode="auto">
            <a:xfrm>
              <a:off x="4667250" y="2613025"/>
              <a:ext cx="203200" cy="206375"/>
            </a:xfrm>
            <a:custGeom>
              <a:avLst/>
              <a:gdLst>
                <a:gd name="T0" fmla="*/ 106 w 128"/>
                <a:gd name="T1" fmla="*/ 24 h 130"/>
                <a:gd name="T2" fmla="*/ 122 w 128"/>
                <a:gd name="T3" fmla="*/ 46 h 130"/>
                <a:gd name="T4" fmla="*/ 126 w 128"/>
                <a:gd name="T5" fmla="*/ 58 h 130"/>
                <a:gd name="T6" fmla="*/ 128 w 128"/>
                <a:gd name="T7" fmla="*/ 70 h 130"/>
                <a:gd name="T8" fmla="*/ 126 w 128"/>
                <a:gd name="T9" fmla="*/ 94 h 130"/>
                <a:gd name="T10" fmla="*/ 120 w 128"/>
                <a:gd name="T11" fmla="*/ 104 h 130"/>
                <a:gd name="T12" fmla="*/ 112 w 128"/>
                <a:gd name="T13" fmla="*/ 114 h 130"/>
                <a:gd name="T14" fmla="*/ 92 w 128"/>
                <a:gd name="T15" fmla="*/ 126 h 130"/>
                <a:gd name="T16" fmla="*/ 80 w 128"/>
                <a:gd name="T17" fmla="*/ 130 h 130"/>
                <a:gd name="T18" fmla="*/ 70 w 128"/>
                <a:gd name="T19" fmla="*/ 130 h 130"/>
                <a:gd name="T20" fmla="*/ 44 w 128"/>
                <a:gd name="T21" fmla="*/ 124 h 130"/>
                <a:gd name="T22" fmla="*/ 34 w 128"/>
                <a:gd name="T23" fmla="*/ 116 h 130"/>
                <a:gd name="T24" fmla="*/ 22 w 128"/>
                <a:gd name="T25" fmla="*/ 106 h 130"/>
                <a:gd name="T26" fmla="*/ 6 w 128"/>
                <a:gd name="T27" fmla="*/ 84 h 130"/>
                <a:gd name="T28" fmla="*/ 2 w 128"/>
                <a:gd name="T29" fmla="*/ 72 h 130"/>
                <a:gd name="T30" fmla="*/ 0 w 128"/>
                <a:gd name="T31" fmla="*/ 60 h 130"/>
                <a:gd name="T32" fmla="*/ 2 w 128"/>
                <a:gd name="T33" fmla="*/ 36 h 130"/>
                <a:gd name="T34" fmla="*/ 8 w 128"/>
                <a:gd name="T35" fmla="*/ 26 h 130"/>
                <a:gd name="T36" fmla="*/ 16 w 128"/>
                <a:gd name="T37" fmla="*/ 16 h 130"/>
                <a:gd name="T38" fmla="*/ 36 w 128"/>
                <a:gd name="T39" fmla="*/ 4 h 130"/>
                <a:gd name="T40" fmla="*/ 48 w 128"/>
                <a:gd name="T41" fmla="*/ 0 h 130"/>
                <a:gd name="T42" fmla="*/ 60 w 128"/>
                <a:gd name="T43" fmla="*/ 0 h 130"/>
                <a:gd name="T44" fmla="*/ 84 w 128"/>
                <a:gd name="T45" fmla="*/ 8 h 130"/>
                <a:gd name="T46" fmla="*/ 94 w 128"/>
                <a:gd name="T47" fmla="*/ 14 h 130"/>
                <a:gd name="T48" fmla="*/ 106 w 128"/>
                <a:gd name="T49" fmla="*/ 24 h 130"/>
                <a:gd name="T50" fmla="*/ 80 w 128"/>
                <a:gd name="T51" fmla="*/ 50 h 130"/>
                <a:gd name="T52" fmla="*/ 58 w 128"/>
                <a:gd name="T53" fmla="*/ 36 h 130"/>
                <a:gd name="T54" fmla="*/ 48 w 128"/>
                <a:gd name="T55" fmla="*/ 36 h 130"/>
                <a:gd name="T56" fmla="*/ 40 w 128"/>
                <a:gd name="T57" fmla="*/ 40 h 130"/>
                <a:gd name="T58" fmla="*/ 36 w 128"/>
                <a:gd name="T59" fmla="*/ 44 h 130"/>
                <a:gd name="T60" fmla="*/ 34 w 128"/>
                <a:gd name="T61" fmla="*/ 54 h 130"/>
                <a:gd name="T62" fmla="*/ 34 w 128"/>
                <a:gd name="T63" fmla="*/ 58 h 130"/>
                <a:gd name="T64" fmla="*/ 48 w 128"/>
                <a:gd name="T65" fmla="*/ 82 h 130"/>
                <a:gd name="T66" fmla="*/ 60 w 128"/>
                <a:gd name="T67" fmla="*/ 90 h 130"/>
                <a:gd name="T68" fmla="*/ 70 w 128"/>
                <a:gd name="T69" fmla="*/ 94 h 130"/>
                <a:gd name="T70" fmla="*/ 80 w 128"/>
                <a:gd name="T71" fmla="*/ 94 h 130"/>
                <a:gd name="T72" fmla="*/ 90 w 128"/>
                <a:gd name="T73" fmla="*/ 90 h 130"/>
                <a:gd name="T74" fmla="*/ 92 w 128"/>
                <a:gd name="T75" fmla="*/ 86 h 130"/>
                <a:gd name="T76" fmla="*/ 94 w 128"/>
                <a:gd name="T77" fmla="*/ 72 h 130"/>
                <a:gd name="T78" fmla="*/ 90 w 128"/>
                <a:gd name="T79" fmla="*/ 60 h 130"/>
                <a:gd name="T80" fmla="*/ 80 w 128"/>
                <a:gd name="T81" fmla="*/ 5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8" h="130">
                  <a:moveTo>
                    <a:pt x="106" y="24"/>
                  </a:moveTo>
                  <a:lnTo>
                    <a:pt x="106" y="24"/>
                  </a:lnTo>
                  <a:lnTo>
                    <a:pt x="116" y="34"/>
                  </a:lnTo>
                  <a:lnTo>
                    <a:pt x="122" y="46"/>
                  </a:lnTo>
                  <a:lnTo>
                    <a:pt x="122" y="46"/>
                  </a:lnTo>
                  <a:lnTo>
                    <a:pt x="126" y="58"/>
                  </a:lnTo>
                  <a:lnTo>
                    <a:pt x="128" y="70"/>
                  </a:lnTo>
                  <a:lnTo>
                    <a:pt x="128" y="70"/>
                  </a:lnTo>
                  <a:lnTo>
                    <a:pt x="128" y="82"/>
                  </a:lnTo>
                  <a:lnTo>
                    <a:pt x="126" y="94"/>
                  </a:lnTo>
                  <a:lnTo>
                    <a:pt x="126" y="94"/>
                  </a:lnTo>
                  <a:lnTo>
                    <a:pt x="120" y="104"/>
                  </a:lnTo>
                  <a:lnTo>
                    <a:pt x="112" y="114"/>
                  </a:lnTo>
                  <a:lnTo>
                    <a:pt x="112" y="114"/>
                  </a:lnTo>
                  <a:lnTo>
                    <a:pt x="104" y="122"/>
                  </a:lnTo>
                  <a:lnTo>
                    <a:pt x="92" y="126"/>
                  </a:lnTo>
                  <a:lnTo>
                    <a:pt x="92" y="126"/>
                  </a:lnTo>
                  <a:lnTo>
                    <a:pt x="80" y="130"/>
                  </a:lnTo>
                  <a:lnTo>
                    <a:pt x="70" y="130"/>
                  </a:lnTo>
                  <a:lnTo>
                    <a:pt x="70" y="130"/>
                  </a:lnTo>
                  <a:lnTo>
                    <a:pt x="56" y="128"/>
                  </a:lnTo>
                  <a:lnTo>
                    <a:pt x="44" y="124"/>
                  </a:lnTo>
                  <a:lnTo>
                    <a:pt x="44" y="124"/>
                  </a:lnTo>
                  <a:lnTo>
                    <a:pt x="34" y="116"/>
                  </a:lnTo>
                  <a:lnTo>
                    <a:pt x="22" y="106"/>
                  </a:lnTo>
                  <a:lnTo>
                    <a:pt x="22" y="106"/>
                  </a:lnTo>
                  <a:lnTo>
                    <a:pt x="14" y="96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4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8" y="2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26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48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72" y="2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94" y="14"/>
                  </a:lnTo>
                  <a:lnTo>
                    <a:pt x="106" y="24"/>
                  </a:lnTo>
                  <a:lnTo>
                    <a:pt x="106" y="24"/>
                  </a:lnTo>
                  <a:close/>
                  <a:moveTo>
                    <a:pt x="80" y="50"/>
                  </a:moveTo>
                  <a:lnTo>
                    <a:pt x="80" y="50"/>
                  </a:lnTo>
                  <a:lnTo>
                    <a:pt x="68" y="40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48" y="36"/>
                  </a:lnTo>
                  <a:lnTo>
                    <a:pt x="42" y="38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36" y="44"/>
                  </a:lnTo>
                  <a:lnTo>
                    <a:pt x="34" y="48"/>
                  </a:lnTo>
                  <a:lnTo>
                    <a:pt x="34" y="54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8" y="70"/>
                  </a:lnTo>
                  <a:lnTo>
                    <a:pt x="48" y="82"/>
                  </a:lnTo>
                  <a:lnTo>
                    <a:pt x="48" y="82"/>
                  </a:lnTo>
                  <a:lnTo>
                    <a:pt x="60" y="90"/>
                  </a:lnTo>
                  <a:lnTo>
                    <a:pt x="70" y="94"/>
                  </a:lnTo>
                  <a:lnTo>
                    <a:pt x="70" y="94"/>
                  </a:lnTo>
                  <a:lnTo>
                    <a:pt x="76" y="96"/>
                  </a:lnTo>
                  <a:lnTo>
                    <a:pt x="80" y="94"/>
                  </a:lnTo>
                  <a:lnTo>
                    <a:pt x="86" y="94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2" y="86"/>
                  </a:lnTo>
                  <a:lnTo>
                    <a:pt x="94" y="82"/>
                  </a:lnTo>
                  <a:lnTo>
                    <a:pt x="94" y="72"/>
                  </a:lnTo>
                  <a:lnTo>
                    <a:pt x="94" y="72"/>
                  </a:lnTo>
                  <a:lnTo>
                    <a:pt x="90" y="60"/>
                  </a:lnTo>
                  <a:lnTo>
                    <a:pt x="80" y="50"/>
                  </a:lnTo>
                  <a:lnTo>
                    <a:pt x="80" y="5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58"/>
            <p:cNvSpPr>
              <a:spLocks/>
            </p:cNvSpPr>
            <p:nvPr/>
          </p:nvSpPr>
          <p:spPr bwMode="auto">
            <a:xfrm>
              <a:off x="4810125" y="2473325"/>
              <a:ext cx="238125" cy="222250"/>
            </a:xfrm>
            <a:custGeom>
              <a:avLst/>
              <a:gdLst>
                <a:gd name="T0" fmla="*/ 126 w 150"/>
                <a:gd name="T1" fmla="*/ 48 h 140"/>
                <a:gd name="T2" fmla="*/ 150 w 150"/>
                <a:gd name="T3" fmla="*/ 72 h 140"/>
                <a:gd name="T4" fmla="*/ 80 w 150"/>
                <a:gd name="T5" fmla="*/ 140 h 140"/>
                <a:gd name="T6" fmla="*/ 58 w 150"/>
                <a:gd name="T7" fmla="*/ 118 h 140"/>
                <a:gd name="T8" fmla="*/ 80 w 150"/>
                <a:gd name="T9" fmla="*/ 96 h 140"/>
                <a:gd name="T10" fmla="*/ 38 w 150"/>
                <a:gd name="T11" fmla="*/ 54 h 140"/>
                <a:gd name="T12" fmla="*/ 38 w 150"/>
                <a:gd name="T13" fmla="*/ 54 h 140"/>
                <a:gd name="T14" fmla="*/ 38 w 150"/>
                <a:gd name="T15" fmla="*/ 62 h 140"/>
                <a:gd name="T16" fmla="*/ 38 w 150"/>
                <a:gd name="T17" fmla="*/ 62 h 140"/>
                <a:gd name="T18" fmla="*/ 36 w 150"/>
                <a:gd name="T19" fmla="*/ 74 h 140"/>
                <a:gd name="T20" fmla="*/ 36 w 150"/>
                <a:gd name="T21" fmla="*/ 74 h 140"/>
                <a:gd name="T22" fmla="*/ 30 w 150"/>
                <a:gd name="T23" fmla="*/ 84 h 140"/>
                <a:gd name="T24" fmla="*/ 30 w 150"/>
                <a:gd name="T25" fmla="*/ 84 h 140"/>
                <a:gd name="T26" fmla="*/ 24 w 150"/>
                <a:gd name="T27" fmla="*/ 92 h 140"/>
                <a:gd name="T28" fmla="*/ 0 w 150"/>
                <a:gd name="T29" fmla="*/ 68 h 140"/>
                <a:gd name="T30" fmla="*/ 0 w 150"/>
                <a:gd name="T31" fmla="*/ 68 h 140"/>
                <a:gd name="T32" fmla="*/ 6 w 150"/>
                <a:gd name="T33" fmla="*/ 60 h 140"/>
                <a:gd name="T34" fmla="*/ 6 w 150"/>
                <a:gd name="T35" fmla="*/ 60 h 140"/>
                <a:gd name="T36" fmla="*/ 10 w 150"/>
                <a:gd name="T37" fmla="*/ 48 h 140"/>
                <a:gd name="T38" fmla="*/ 10 w 150"/>
                <a:gd name="T39" fmla="*/ 48 h 140"/>
                <a:gd name="T40" fmla="*/ 12 w 150"/>
                <a:gd name="T41" fmla="*/ 36 h 140"/>
                <a:gd name="T42" fmla="*/ 12 w 150"/>
                <a:gd name="T43" fmla="*/ 36 h 140"/>
                <a:gd name="T44" fmla="*/ 12 w 150"/>
                <a:gd name="T45" fmla="*/ 26 h 140"/>
                <a:gd name="T46" fmla="*/ 38 w 150"/>
                <a:gd name="T47" fmla="*/ 0 h 140"/>
                <a:gd name="T48" fmla="*/ 106 w 150"/>
                <a:gd name="T49" fmla="*/ 70 h 140"/>
                <a:gd name="T50" fmla="*/ 126 w 150"/>
                <a:gd name="T51" fmla="*/ 48 h 140"/>
                <a:gd name="T52" fmla="*/ 126 w 150"/>
                <a:gd name="T53" fmla="*/ 4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0" h="140">
                  <a:moveTo>
                    <a:pt x="126" y="48"/>
                  </a:moveTo>
                  <a:lnTo>
                    <a:pt x="150" y="72"/>
                  </a:lnTo>
                  <a:lnTo>
                    <a:pt x="80" y="140"/>
                  </a:lnTo>
                  <a:lnTo>
                    <a:pt x="58" y="118"/>
                  </a:lnTo>
                  <a:lnTo>
                    <a:pt x="80" y="96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62"/>
                  </a:lnTo>
                  <a:lnTo>
                    <a:pt x="38" y="62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30" y="84"/>
                  </a:lnTo>
                  <a:lnTo>
                    <a:pt x="30" y="84"/>
                  </a:lnTo>
                  <a:lnTo>
                    <a:pt x="24" y="92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6" y="60"/>
                  </a:lnTo>
                  <a:lnTo>
                    <a:pt x="6" y="60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26"/>
                  </a:lnTo>
                  <a:lnTo>
                    <a:pt x="38" y="0"/>
                  </a:lnTo>
                  <a:lnTo>
                    <a:pt x="106" y="70"/>
                  </a:lnTo>
                  <a:lnTo>
                    <a:pt x="126" y="48"/>
                  </a:lnTo>
                  <a:lnTo>
                    <a:pt x="126" y="48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59"/>
            <p:cNvSpPr>
              <a:spLocks noEditPoints="1"/>
            </p:cNvSpPr>
            <p:nvPr/>
          </p:nvSpPr>
          <p:spPr bwMode="auto">
            <a:xfrm>
              <a:off x="5108575" y="3019425"/>
              <a:ext cx="73025" cy="73025"/>
            </a:xfrm>
            <a:custGeom>
              <a:avLst/>
              <a:gdLst>
                <a:gd name="T0" fmla="*/ 30 w 46"/>
                <a:gd name="T1" fmla="*/ 46 h 46"/>
                <a:gd name="T2" fmla="*/ 0 w 46"/>
                <a:gd name="T3" fmla="*/ 16 h 46"/>
                <a:gd name="T4" fmla="*/ 10 w 46"/>
                <a:gd name="T5" fmla="*/ 6 h 46"/>
                <a:gd name="T6" fmla="*/ 10 w 46"/>
                <a:gd name="T7" fmla="*/ 6 h 46"/>
                <a:gd name="T8" fmla="*/ 18 w 46"/>
                <a:gd name="T9" fmla="*/ 2 h 46"/>
                <a:gd name="T10" fmla="*/ 18 w 46"/>
                <a:gd name="T11" fmla="*/ 2 h 46"/>
                <a:gd name="T12" fmla="*/ 26 w 46"/>
                <a:gd name="T13" fmla="*/ 0 h 46"/>
                <a:gd name="T14" fmla="*/ 26 w 46"/>
                <a:gd name="T15" fmla="*/ 0 h 46"/>
                <a:gd name="T16" fmla="*/ 32 w 46"/>
                <a:gd name="T17" fmla="*/ 2 h 46"/>
                <a:gd name="T18" fmla="*/ 32 w 46"/>
                <a:gd name="T19" fmla="*/ 2 h 46"/>
                <a:gd name="T20" fmla="*/ 40 w 46"/>
                <a:gd name="T21" fmla="*/ 6 h 46"/>
                <a:gd name="T22" fmla="*/ 40 w 46"/>
                <a:gd name="T23" fmla="*/ 6 h 46"/>
                <a:gd name="T24" fmla="*/ 44 w 46"/>
                <a:gd name="T25" fmla="*/ 14 h 46"/>
                <a:gd name="T26" fmla="*/ 44 w 46"/>
                <a:gd name="T27" fmla="*/ 14 h 46"/>
                <a:gd name="T28" fmla="*/ 46 w 46"/>
                <a:gd name="T29" fmla="*/ 22 h 46"/>
                <a:gd name="T30" fmla="*/ 46 w 46"/>
                <a:gd name="T31" fmla="*/ 22 h 46"/>
                <a:gd name="T32" fmla="*/ 44 w 46"/>
                <a:gd name="T33" fmla="*/ 28 h 46"/>
                <a:gd name="T34" fmla="*/ 44 w 46"/>
                <a:gd name="T35" fmla="*/ 28 h 46"/>
                <a:gd name="T36" fmla="*/ 40 w 46"/>
                <a:gd name="T37" fmla="*/ 36 h 46"/>
                <a:gd name="T38" fmla="*/ 30 w 46"/>
                <a:gd name="T39" fmla="*/ 46 h 46"/>
                <a:gd name="T40" fmla="*/ 30 w 46"/>
                <a:gd name="T41" fmla="*/ 46 h 46"/>
                <a:gd name="T42" fmla="*/ 36 w 46"/>
                <a:gd name="T43" fmla="*/ 10 h 46"/>
                <a:gd name="T44" fmla="*/ 36 w 46"/>
                <a:gd name="T45" fmla="*/ 10 h 46"/>
                <a:gd name="T46" fmla="*/ 30 w 46"/>
                <a:gd name="T47" fmla="*/ 6 h 46"/>
                <a:gd name="T48" fmla="*/ 30 w 46"/>
                <a:gd name="T49" fmla="*/ 6 h 46"/>
                <a:gd name="T50" fmla="*/ 24 w 46"/>
                <a:gd name="T51" fmla="*/ 6 h 46"/>
                <a:gd name="T52" fmla="*/ 24 w 46"/>
                <a:gd name="T53" fmla="*/ 6 h 46"/>
                <a:gd name="T54" fmla="*/ 18 w 46"/>
                <a:gd name="T55" fmla="*/ 6 h 46"/>
                <a:gd name="T56" fmla="*/ 18 w 46"/>
                <a:gd name="T57" fmla="*/ 6 h 46"/>
                <a:gd name="T58" fmla="*/ 14 w 46"/>
                <a:gd name="T59" fmla="*/ 10 h 46"/>
                <a:gd name="T60" fmla="*/ 8 w 46"/>
                <a:gd name="T61" fmla="*/ 16 h 46"/>
                <a:gd name="T62" fmla="*/ 30 w 46"/>
                <a:gd name="T63" fmla="*/ 38 h 46"/>
                <a:gd name="T64" fmla="*/ 36 w 46"/>
                <a:gd name="T65" fmla="*/ 32 h 46"/>
                <a:gd name="T66" fmla="*/ 36 w 46"/>
                <a:gd name="T67" fmla="*/ 32 h 46"/>
                <a:gd name="T68" fmla="*/ 40 w 46"/>
                <a:gd name="T69" fmla="*/ 28 h 46"/>
                <a:gd name="T70" fmla="*/ 40 w 46"/>
                <a:gd name="T71" fmla="*/ 28 h 46"/>
                <a:gd name="T72" fmla="*/ 40 w 46"/>
                <a:gd name="T73" fmla="*/ 22 h 46"/>
                <a:gd name="T74" fmla="*/ 40 w 46"/>
                <a:gd name="T75" fmla="*/ 22 h 46"/>
                <a:gd name="T76" fmla="*/ 40 w 46"/>
                <a:gd name="T77" fmla="*/ 16 h 46"/>
                <a:gd name="T78" fmla="*/ 40 w 46"/>
                <a:gd name="T79" fmla="*/ 16 h 46"/>
                <a:gd name="T80" fmla="*/ 36 w 46"/>
                <a:gd name="T81" fmla="*/ 10 h 46"/>
                <a:gd name="T82" fmla="*/ 36 w 46"/>
                <a:gd name="T83" fmla="*/ 1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6" h="46">
                  <a:moveTo>
                    <a:pt x="30" y="46"/>
                  </a:moveTo>
                  <a:lnTo>
                    <a:pt x="0" y="1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0" y="36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36" y="10"/>
                  </a:moveTo>
                  <a:lnTo>
                    <a:pt x="36" y="10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10"/>
                  </a:lnTo>
                  <a:lnTo>
                    <a:pt x="8" y="16"/>
                  </a:lnTo>
                  <a:lnTo>
                    <a:pt x="30" y="38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36" y="10"/>
                  </a:lnTo>
                  <a:lnTo>
                    <a:pt x="36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60"/>
            <p:cNvSpPr>
              <a:spLocks/>
            </p:cNvSpPr>
            <p:nvPr/>
          </p:nvSpPr>
          <p:spPr bwMode="auto">
            <a:xfrm>
              <a:off x="5165725" y="2981325"/>
              <a:ext cx="66675" cy="60325"/>
            </a:xfrm>
            <a:custGeom>
              <a:avLst/>
              <a:gdLst>
                <a:gd name="T0" fmla="*/ 30 w 42"/>
                <a:gd name="T1" fmla="*/ 34 h 38"/>
                <a:gd name="T2" fmla="*/ 30 w 42"/>
                <a:gd name="T3" fmla="*/ 34 h 38"/>
                <a:gd name="T4" fmla="*/ 26 w 42"/>
                <a:gd name="T5" fmla="*/ 38 h 38"/>
                <a:gd name="T6" fmla="*/ 22 w 42"/>
                <a:gd name="T7" fmla="*/ 38 h 38"/>
                <a:gd name="T8" fmla="*/ 22 w 42"/>
                <a:gd name="T9" fmla="*/ 38 h 38"/>
                <a:gd name="T10" fmla="*/ 18 w 42"/>
                <a:gd name="T11" fmla="*/ 36 h 38"/>
                <a:gd name="T12" fmla="*/ 14 w 42"/>
                <a:gd name="T13" fmla="*/ 32 h 38"/>
                <a:gd name="T14" fmla="*/ 0 w 42"/>
                <a:gd name="T15" fmla="*/ 20 h 38"/>
                <a:gd name="T16" fmla="*/ 4 w 42"/>
                <a:gd name="T17" fmla="*/ 16 h 38"/>
                <a:gd name="T18" fmla="*/ 16 w 42"/>
                <a:gd name="T19" fmla="*/ 28 h 38"/>
                <a:gd name="T20" fmla="*/ 16 w 42"/>
                <a:gd name="T21" fmla="*/ 28 h 38"/>
                <a:gd name="T22" fmla="*/ 22 w 42"/>
                <a:gd name="T23" fmla="*/ 32 h 38"/>
                <a:gd name="T24" fmla="*/ 26 w 42"/>
                <a:gd name="T25" fmla="*/ 32 h 38"/>
                <a:gd name="T26" fmla="*/ 28 w 42"/>
                <a:gd name="T27" fmla="*/ 30 h 38"/>
                <a:gd name="T28" fmla="*/ 28 w 42"/>
                <a:gd name="T29" fmla="*/ 30 h 38"/>
                <a:gd name="T30" fmla="*/ 30 w 42"/>
                <a:gd name="T31" fmla="*/ 24 h 38"/>
                <a:gd name="T32" fmla="*/ 30 w 42"/>
                <a:gd name="T33" fmla="*/ 24 h 38"/>
                <a:gd name="T34" fmla="*/ 30 w 42"/>
                <a:gd name="T35" fmla="*/ 18 h 38"/>
                <a:gd name="T36" fmla="*/ 16 w 42"/>
                <a:gd name="T37" fmla="*/ 4 h 38"/>
                <a:gd name="T38" fmla="*/ 20 w 42"/>
                <a:gd name="T39" fmla="*/ 0 h 38"/>
                <a:gd name="T40" fmla="*/ 36 w 42"/>
                <a:gd name="T41" fmla="*/ 18 h 38"/>
                <a:gd name="T42" fmla="*/ 36 w 42"/>
                <a:gd name="T43" fmla="*/ 18 h 38"/>
                <a:gd name="T44" fmla="*/ 40 w 42"/>
                <a:gd name="T45" fmla="*/ 18 h 38"/>
                <a:gd name="T46" fmla="*/ 42 w 42"/>
                <a:gd name="T47" fmla="*/ 22 h 38"/>
                <a:gd name="T48" fmla="*/ 42 w 42"/>
                <a:gd name="T49" fmla="*/ 22 h 38"/>
                <a:gd name="T50" fmla="*/ 42 w 42"/>
                <a:gd name="T51" fmla="*/ 22 h 38"/>
                <a:gd name="T52" fmla="*/ 42 w 42"/>
                <a:gd name="T53" fmla="*/ 22 h 38"/>
                <a:gd name="T54" fmla="*/ 40 w 42"/>
                <a:gd name="T55" fmla="*/ 22 h 38"/>
                <a:gd name="T56" fmla="*/ 40 w 42"/>
                <a:gd name="T57" fmla="*/ 22 h 38"/>
                <a:gd name="T58" fmla="*/ 38 w 42"/>
                <a:gd name="T59" fmla="*/ 24 h 38"/>
                <a:gd name="T60" fmla="*/ 38 w 42"/>
                <a:gd name="T61" fmla="*/ 24 h 38"/>
                <a:gd name="T62" fmla="*/ 36 w 42"/>
                <a:gd name="T63" fmla="*/ 24 h 38"/>
                <a:gd name="T64" fmla="*/ 34 w 42"/>
                <a:gd name="T65" fmla="*/ 20 h 38"/>
                <a:gd name="T66" fmla="*/ 34 w 42"/>
                <a:gd name="T67" fmla="*/ 20 h 38"/>
                <a:gd name="T68" fmla="*/ 34 w 42"/>
                <a:gd name="T69" fmla="*/ 28 h 38"/>
                <a:gd name="T70" fmla="*/ 34 w 42"/>
                <a:gd name="T71" fmla="*/ 28 h 38"/>
                <a:gd name="T72" fmla="*/ 30 w 42"/>
                <a:gd name="T73" fmla="*/ 34 h 38"/>
                <a:gd name="T74" fmla="*/ 30 w 42"/>
                <a:gd name="T75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" h="38">
                  <a:moveTo>
                    <a:pt x="30" y="34"/>
                  </a:moveTo>
                  <a:lnTo>
                    <a:pt x="30" y="34"/>
                  </a:lnTo>
                  <a:lnTo>
                    <a:pt x="26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18" y="36"/>
                  </a:lnTo>
                  <a:lnTo>
                    <a:pt x="14" y="32"/>
                  </a:lnTo>
                  <a:lnTo>
                    <a:pt x="0" y="20"/>
                  </a:lnTo>
                  <a:lnTo>
                    <a:pt x="4" y="1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2" y="32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18"/>
                  </a:lnTo>
                  <a:lnTo>
                    <a:pt x="16" y="4"/>
                  </a:lnTo>
                  <a:lnTo>
                    <a:pt x="20" y="0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40" y="1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6" y="24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0" y="34"/>
                  </a:lnTo>
                  <a:lnTo>
                    <a:pt x="30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61"/>
            <p:cNvSpPr>
              <a:spLocks noEditPoints="1"/>
            </p:cNvSpPr>
            <p:nvPr/>
          </p:nvSpPr>
          <p:spPr bwMode="auto">
            <a:xfrm>
              <a:off x="5194300" y="2952750"/>
              <a:ext cx="50800" cy="53975"/>
            </a:xfrm>
            <a:custGeom>
              <a:avLst/>
              <a:gdLst>
                <a:gd name="T0" fmla="*/ 30 w 32"/>
                <a:gd name="T1" fmla="*/ 34 h 34"/>
                <a:gd name="T2" fmla="*/ 8 w 32"/>
                <a:gd name="T3" fmla="*/ 12 h 34"/>
                <a:gd name="T4" fmla="*/ 12 w 32"/>
                <a:gd name="T5" fmla="*/ 10 h 34"/>
                <a:gd name="T6" fmla="*/ 32 w 32"/>
                <a:gd name="T7" fmla="*/ 30 h 34"/>
                <a:gd name="T8" fmla="*/ 30 w 32"/>
                <a:gd name="T9" fmla="*/ 34 h 34"/>
                <a:gd name="T10" fmla="*/ 30 w 32"/>
                <a:gd name="T11" fmla="*/ 34 h 34"/>
                <a:gd name="T12" fmla="*/ 4 w 32"/>
                <a:gd name="T13" fmla="*/ 8 h 34"/>
                <a:gd name="T14" fmla="*/ 0 w 32"/>
                <a:gd name="T15" fmla="*/ 4 h 34"/>
                <a:gd name="T16" fmla="*/ 2 w 32"/>
                <a:gd name="T17" fmla="*/ 0 h 34"/>
                <a:gd name="T18" fmla="*/ 8 w 32"/>
                <a:gd name="T19" fmla="*/ 6 h 34"/>
                <a:gd name="T20" fmla="*/ 4 w 32"/>
                <a:gd name="T21" fmla="*/ 8 h 34"/>
                <a:gd name="T22" fmla="*/ 4 w 32"/>
                <a:gd name="T2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4">
                  <a:moveTo>
                    <a:pt x="30" y="34"/>
                  </a:moveTo>
                  <a:lnTo>
                    <a:pt x="8" y="12"/>
                  </a:lnTo>
                  <a:lnTo>
                    <a:pt x="12" y="10"/>
                  </a:lnTo>
                  <a:lnTo>
                    <a:pt x="32" y="30"/>
                  </a:lnTo>
                  <a:lnTo>
                    <a:pt x="30" y="34"/>
                  </a:lnTo>
                  <a:lnTo>
                    <a:pt x="30" y="34"/>
                  </a:lnTo>
                  <a:close/>
                  <a:moveTo>
                    <a:pt x="4" y="8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8" y="6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62"/>
            <p:cNvSpPr>
              <a:spLocks/>
            </p:cNvSpPr>
            <p:nvPr/>
          </p:nvSpPr>
          <p:spPr bwMode="auto">
            <a:xfrm>
              <a:off x="5226050" y="2936875"/>
              <a:ext cx="47625" cy="53975"/>
            </a:xfrm>
            <a:custGeom>
              <a:avLst/>
              <a:gdLst>
                <a:gd name="T0" fmla="*/ 26 w 30"/>
                <a:gd name="T1" fmla="*/ 28 h 34"/>
                <a:gd name="T2" fmla="*/ 20 w 30"/>
                <a:gd name="T3" fmla="*/ 32 h 34"/>
                <a:gd name="T4" fmla="*/ 14 w 30"/>
                <a:gd name="T5" fmla="*/ 30 h 34"/>
                <a:gd name="T6" fmla="*/ 20 w 30"/>
                <a:gd name="T7" fmla="*/ 28 h 34"/>
                <a:gd name="T8" fmla="*/ 24 w 30"/>
                <a:gd name="T9" fmla="*/ 24 h 34"/>
                <a:gd name="T10" fmla="*/ 26 w 30"/>
                <a:gd name="T11" fmla="*/ 20 h 34"/>
                <a:gd name="T12" fmla="*/ 26 w 30"/>
                <a:gd name="T13" fmla="*/ 16 h 34"/>
                <a:gd name="T14" fmla="*/ 24 w 30"/>
                <a:gd name="T15" fmla="*/ 16 h 34"/>
                <a:gd name="T16" fmla="*/ 22 w 30"/>
                <a:gd name="T17" fmla="*/ 16 h 34"/>
                <a:gd name="T18" fmla="*/ 18 w 30"/>
                <a:gd name="T19" fmla="*/ 16 h 34"/>
                <a:gd name="T20" fmla="*/ 16 w 30"/>
                <a:gd name="T21" fmla="*/ 18 h 34"/>
                <a:gd name="T22" fmla="*/ 12 w 30"/>
                <a:gd name="T23" fmla="*/ 22 h 34"/>
                <a:gd name="T24" fmla="*/ 8 w 30"/>
                <a:gd name="T25" fmla="*/ 22 h 34"/>
                <a:gd name="T26" fmla="*/ 6 w 30"/>
                <a:gd name="T27" fmla="*/ 22 h 34"/>
                <a:gd name="T28" fmla="*/ 2 w 30"/>
                <a:gd name="T29" fmla="*/ 20 h 34"/>
                <a:gd name="T30" fmla="*/ 0 w 30"/>
                <a:gd name="T31" fmla="*/ 16 h 34"/>
                <a:gd name="T32" fmla="*/ 0 w 30"/>
                <a:gd name="T33" fmla="*/ 14 h 34"/>
                <a:gd name="T34" fmla="*/ 2 w 30"/>
                <a:gd name="T35" fmla="*/ 10 h 34"/>
                <a:gd name="T36" fmla="*/ 4 w 30"/>
                <a:gd name="T37" fmla="*/ 6 h 34"/>
                <a:gd name="T38" fmla="*/ 10 w 30"/>
                <a:gd name="T39" fmla="*/ 2 h 34"/>
                <a:gd name="T40" fmla="*/ 16 w 30"/>
                <a:gd name="T41" fmla="*/ 0 h 34"/>
                <a:gd name="T42" fmla="*/ 16 w 30"/>
                <a:gd name="T43" fmla="*/ 4 h 34"/>
                <a:gd name="T44" fmla="*/ 10 w 30"/>
                <a:gd name="T45" fmla="*/ 6 h 34"/>
                <a:gd name="T46" fmla="*/ 6 w 30"/>
                <a:gd name="T47" fmla="*/ 8 h 34"/>
                <a:gd name="T48" fmla="*/ 4 w 30"/>
                <a:gd name="T49" fmla="*/ 12 h 34"/>
                <a:gd name="T50" fmla="*/ 6 w 30"/>
                <a:gd name="T51" fmla="*/ 16 h 34"/>
                <a:gd name="T52" fmla="*/ 6 w 30"/>
                <a:gd name="T53" fmla="*/ 18 h 34"/>
                <a:gd name="T54" fmla="*/ 8 w 30"/>
                <a:gd name="T55" fmla="*/ 18 h 34"/>
                <a:gd name="T56" fmla="*/ 10 w 30"/>
                <a:gd name="T57" fmla="*/ 16 h 34"/>
                <a:gd name="T58" fmla="*/ 14 w 30"/>
                <a:gd name="T59" fmla="*/ 14 h 34"/>
                <a:gd name="T60" fmla="*/ 18 w 30"/>
                <a:gd name="T61" fmla="*/ 12 h 34"/>
                <a:gd name="T62" fmla="*/ 22 w 30"/>
                <a:gd name="T63" fmla="*/ 10 h 34"/>
                <a:gd name="T64" fmla="*/ 26 w 30"/>
                <a:gd name="T65" fmla="*/ 10 h 34"/>
                <a:gd name="T66" fmla="*/ 28 w 30"/>
                <a:gd name="T67" fmla="*/ 12 h 34"/>
                <a:gd name="T68" fmla="*/ 30 w 30"/>
                <a:gd name="T69" fmla="*/ 16 h 34"/>
                <a:gd name="T70" fmla="*/ 30 w 30"/>
                <a:gd name="T71" fmla="*/ 20 h 34"/>
                <a:gd name="T72" fmla="*/ 26 w 30"/>
                <a:gd name="T73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" h="34">
                  <a:moveTo>
                    <a:pt x="26" y="28"/>
                  </a:moveTo>
                  <a:lnTo>
                    <a:pt x="26" y="28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14" y="34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4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30" y="16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4"/>
                  </a:lnTo>
                  <a:lnTo>
                    <a:pt x="26" y="28"/>
                  </a:lnTo>
                  <a:lnTo>
                    <a:pt x="26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63"/>
            <p:cNvSpPr>
              <a:spLocks/>
            </p:cNvSpPr>
            <p:nvPr/>
          </p:nvSpPr>
          <p:spPr bwMode="auto">
            <a:xfrm>
              <a:off x="5260975" y="2889250"/>
              <a:ext cx="60325" cy="47625"/>
            </a:xfrm>
            <a:custGeom>
              <a:avLst/>
              <a:gdLst>
                <a:gd name="T0" fmla="*/ 38 w 38"/>
                <a:gd name="T1" fmla="*/ 22 h 30"/>
                <a:gd name="T2" fmla="*/ 38 w 38"/>
                <a:gd name="T3" fmla="*/ 22 h 30"/>
                <a:gd name="T4" fmla="*/ 36 w 38"/>
                <a:gd name="T5" fmla="*/ 24 h 30"/>
                <a:gd name="T6" fmla="*/ 36 w 38"/>
                <a:gd name="T7" fmla="*/ 24 h 30"/>
                <a:gd name="T8" fmla="*/ 36 w 38"/>
                <a:gd name="T9" fmla="*/ 24 h 30"/>
                <a:gd name="T10" fmla="*/ 36 w 38"/>
                <a:gd name="T11" fmla="*/ 24 h 30"/>
                <a:gd name="T12" fmla="*/ 36 w 38"/>
                <a:gd name="T13" fmla="*/ 26 h 30"/>
                <a:gd name="T14" fmla="*/ 36 w 38"/>
                <a:gd name="T15" fmla="*/ 26 h 30"/>
                <a:gd name="T16" fmla="*/ 34 w 38"/>
                <a:gd name="T17" fmla="*/ 28 h 30"/>
                <a:gd name="T18" fmla="*/ 34 w 38"/>
                <a:gd name="T19" fmla="*/ 28 h 30"/>
                <a:gd name="T20" fmla="*/ 30 w 38"/>
                <a:gd name="T21" fmla="*/ 30 h 30"/>
                <a:gd name="T22" fmla="*/ 30 w 38"/>
                <a:gd name="T23" fmla="*/ 30 h 30"/>
                <a:gd name="T24" fmla="*/ 26 w 38"/>
                <a:gd name="T25" fmla="*/ 30 h 30"/>
                <a:gd name="T26" fmla="*/ 24 w 38"/>
                <a:gd name="T27" fmla="*/ 28 h 30"/>
                <a:gd name="T28" fmla="*/ 10 w 38"/>
                <a:gd name="T29" fmla="*/ 14 h 30"/>
                <a:gd name="T30" fmla="*/ 6 w 38"/>
                <a:gd name="T31" fmla="*/ 18 h 30"/>
                <a:gd name="T32" fmla="*/ 4 w 38"/>
                <a:gd name="T33" fmla="*/ 14 h 30"/>
                <a:gd name="T34" fmla="*/ 6 w 38"/>
                <a:gd name="T35" fmla="*/ 12 h 30"/>
                <a:gd name="T36" fmla="*/ 0 w 38"/>
                <a:gd name="T37" fmla="*/ 4 h 30"/>
                <a:gd name="T38" fmla="*/ 4 w 38"/>
                <a:gd name="T39" fmla="*/ 0 h 30"/>
                <a:gd name="T40" fmla="*/ 10 w 38"/>
                <a:gd name="T41" fmla="*/ 8 h 30"/>
                <a:gd name="T42" fmla="*/ 16 w 38"/>
                <a:gd name="T43" fmla="*/ 2 h 30"/>
                <a:gd name="T44" fmla="*/ 18 w 38"/>
                <a:gd name="T45" fmla="*/ 6 h 30"/>
                <a:gd name="T46" fmla="*/ 14 w 38"/>
                <a:gd name="T47" fmla="*/ 10 h 30"/>
                <a:gd name="T48" fmla="*/ 26 w 38"/>
                <a:gd name="T49" fmla="*/ 24 h 30"/>
                <a:gd name="T50" fmla="*/ 26 w 38"/>
                <a:gd name="T51" fmla="*/ 24 h 30"/>
                <a:gd name="T52" fmla="*/ 30 w 38"/>
                <a:gd name="T53" fmla="*/ 24 h 30"/>
                <a:gd name="T54" fmla="*/ 30 w 38"/>
                <a:gd name="T55" fmla="*/ 24 h 30"/>
                <a:gd name="T56" fmla="*/ 32 w 38"/>
                <a:gd name="T57" fmla="*/ 24 h 30"/>
                <a:gd name="T58" fmla="*/ 32 w 38"/>
                <a:gd name="T59" fmla="*/ 24 h 30"/>
                <a:gd name="T60" fmla="*/ 32 w 38"/>
                <a:gd name="T61" fmla="*/ 22 h 30"/>
                <a:gd name="T62" fmla="*/ 32 w 38"/>
                <a:gd name="T63" fmla="*/ 22 h 30"/>
                <a:gd name="T64" fmla="*/ 34 w 38"/>
                <a:gd name="T65" fmla="*/ 20 h 30"/>
                <a:gd name="T66" fmla="*/ 38 w 38"/>
                <a:gd name="T67" fmla="*/ 22 h 30"/>
                <a:gd name="T68" fmla="*/ 38 w 38"/>
                <a:gd name="T69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30">
                  <a:moveTo>
                    <a:pt x="38" y="22"/>
                  </a:moveTo>
                  <a:lnTo>
                    <a:pt x="38" y="22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26" y="30"/>
                  </a:lnTo>
                  <a:lnTo>
                    <a:pt x="24" y="28"/>
                  </a:lnTo>
                  <a:lnTo>
                    <a:pt x="10" y="14"/>
                  </a:lnTo>
                  <a:lnTo>
                    <a:pt x="6" y="18"/>
                  </a:lnTo>
                  <a:lnTo>
                    <a:pt x="4" y="14"/>
                  </a:lnTo>
                  <a:lnTo>
                    <a:pt x="6" y="12"/>
                  </a:lnTo>
                  <a:lnTo>
                    <a:pt x="0" y="4"/>
                  </a:lnTo>
                  <a:lnTo>
                    <a:pt x="4" y="0"/>
                  </a:lnTo>
                  <a:lnTo>
                    <a:pt x="10" y="8"/>
                  </a:lnTo>
                  <a:lnTo>
                    <a:pt x="16" y="2"/>
                  </a:lnTo>
                  <a:lnTo>
                    <a:pt x="18" y="6"/>
                  </a:lnTo>
                  <a:lnTo>
                    <a:pt x="14" y="10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4" y="20"/>
                  </a:lnTo>
                  <a:lnTo>
                    <a:pt x="38" y="22"/>
                  </a:lnTo>
                  <a:lnTo>
                    <a:pt x="38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64"/>
            <p:cNvSpPr>
              <a:spLocks noEditPoints="1"/>
            </p:cNvSpPr>
            <p:nvPr/>
          </p:nvSpPr>
          <p:spPr bwMode="auto">
            <a:xfrm>
              <a:off x="5299075" y="2863850"/>
              <a:ext cx="50800" cy="50800"/>
            </a:xfrm>
            <a:custGeom>
              <a:avLst/>
              <a:gdLst>
                <a:gd name="T0" fmla="*/ 28 w 32"/>
                <a:gd name="T1" fmla="*/ 26 h 32"/>
                <a:gd name="T2" fmla="*/ 22 w 32"/>
                <a:gd name="T3" fmla="*/ 30 h 32"/>
                <a:gd name="T4" fmla="*/ 16 w 32"/>
                <a:gd name="T5" fmla="*/ 32 h 32"/>
                <a:gd name="T6" fmla="*/ 10 w 32"/>
                <a:gd name="T7" fmla="*/ 30 h 32"/>
                <a:gd name="T8" fmla="*/ 6 w 32"/>
                <a:gd name="T9" fmla="*/ 26 h 32"/>
                <a:gd name="T10" fmla="*/ 2 w 32"/>
                <a:gd name="T11" fmla="*/ 22 h 32"/>
                <a:gd name="T12" fmla="*/ 0 w 32"/>
                <a:gd name="T13" fmla="*/ 16 h 32"/>
                <a:gd name="T14" fmla="*/ 2 w 32"/>
                <a:gd name="T15" fmla="*/ 10 h 32"/>
                <a:gd name="T16" fmla="*/ 6 w 32"/>
                <a:gd name="T17" fmla="*/ 4 h 32"/>
                <a:gd name="T18" fmla="*/ 10 w 32"/>
                <a:gd name="T19" fmla="*/ 2 h 32"/>
                <a:gd name="T20" fmla="*/ 16 w 32"/>
                <a:gd name="T21" fmla="*/ 0 h 32"/>
                <a:gd name="T22" fmla="*/ 22 w 32"/>
                <a:gd name="T23" fmla="*/ 2 h 32"/>
                <a:gd name="T24" fmla="*/ 28 w 32"/>
                <a:gd name="T25" fmla="*/ 4 h 32"/>
                <a:gd name="T26" fmla="*/ 30 w 32"/>
                <a:gd name="T27" fmla="*/ 10 h 32"/>
                <a:gd name="T28" fmla="*/ 32 w 32"/>
                <a:gd name="T29" fmla="*/ 16 h 32"/>
                <a:gd name="T30" fmla="*/ 30 w 32"/>
                <a:gd name="T31" fmla="*/ 22 h 32"/>
                <a:gd name="T32" fmla="*/ 28 w 32"/>
                <a:gd name="T33" fmla="*/ 26 h 32"/>
                <a:gd name="T34" fmla="*/ 10 w 32"/>
                <a:gd name="T35" fmla="*/ 22 h 32"/>
                <a:gd name="T36" fmla="*/ 12 w 32"/>
                <a:gd name="T37" fmla="*/ 26 h 32"/>
                <a:gd name="T38" fmla="*/ 16 w 32"/>
                <a:gd name="T39" fmla="*/ 26 h 32"/>
                <a:gd name="T40" fmla="*/ 20 w 32"/>
                <a:gd name="T41" fmla="*/ 26 h 32"/>
                <a:gd name="T42" fmla="*/ 24 w 32"/>
                <a:gd name="T43" fmla="*/ 24 h 32"/>
                <a:gd name="T44" fmla="*/ 26 w 32"/>
                <a:gd name="T45" fmla="*/ 20 h 32"/>
                <a:gd name="T46" fmla="*/ 26 w 32"/>
                <a:gd name="T47" fmla="*/ 16 h 32"/>
                <a:gd name="T48" fmla="*/ 26 w 32"/>
                <a:gd name="T49" fmla="*/ 12 h 32"/>
                <a:gd name="T50" fmla="*/ 24 w 32"/>
                <a:gd name="T51" fmla="*/ 8 h 32"/>
                <a:gd name="T52" fmla="*/ 20 w 32"/>
                <a:gd name="T53" fmla="*/ 6 h 32"/>
                <a:gd name="T54" fmla="*/ 16 w 32"/>
                <a:gd name="T55" fmla="*/ 4 h 32"/>
                <a:gd name="T56" fmla="*/ 12 w 32"/>
                <a:gd name="T57" fmla="*/ 6 h 32"/>
                <a:gd name="T58" fmla="*/ 8 w 32"/>
                <a:gd name="T59" fmla="*/ 8 h 32"/>
                <a:gd name="T60" fmla="*/ 6 w 32"/>
                <a:gd name="T61" fmla="*/ 12 h 32"/>
                <a:gd name="T62" fmla="*/ 6 w 32"/>
                <a:gd name="T63" fmla="*/ 16 h 32"/>
                <a:gd name="T64" fmla="*/ 6 w 32"/>
                <a:gd name="T65" fmla="*/ 20 h 32"/>
                <a:gd name="T66" fmla="*/ 10 w 32"/>
                <a:gd name="T67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32">
                  <a:moveTo>
                    <a:pt x="28" y="26"/>
                  </a:moveTo>
                  <a:lnTo>
                    <a:pt x="28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8" y="26"/>
                  </a:lnTo>
                  <a:lnTo>
                    <a:pt x="28" y="26"/>
                  </a:lnTo>
                  <a:close/>
                  <a:moveTo>
                    <a:pt x="10" y="22"/>
                  </a:moveTo>
                  <a:lnTo>
                    <a:pt x="10" y="22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65"/>
            <p:cNvSpPr>
              <a:spLocks/>
            </p:cNvSpPr>
            <p:nvPr/>
          </p:nvSpPr>
          <p:spPr bwMode="auto">
            <a:xfrm>
              <a:off x="5330825" y="2828925"/>
              <a:ext cx="41275" cy="53975"/>
            </a:xfrm>
            <a:custGeom>
              <a:avLst/>
              <a:gdLst>
                <a:gd name="T0" fmla="*/ 16 w 26"/>
                <a:gd name="T1" fmla="*/ 4 h 34"/>
                <a:gd name="T2" fmla="*/ 16 w 26"/>
                <a:gd name="T3" fmla="*/ 4 h 34"/>
                <a:gd name="T4" fmla="*/ 12 w 26"/>
                <a:gd name="T5" fmla="*/ 10 h 34"/>
                <a:gd name="T6" fmla="*/ 12 w 26"/>
                <a:gd name="T7" fmla="*/ 10 h 34"/>
                <a:gd name="T8" fmla="*/ 12 w 26"/>
                <a:gd name="T9" fmla="*/ 16 h 34"/>
                <a:gd name="T10" fmla="*/ 26 w 26"/>
                <a:gd name="T11" fmla="*/ 30 h 34"/>
                <a:gd name="T12" fmla="*/ 22 w 26"/>
                <a:gd name="T13" fmla="*/ 34 h 34"/>
                <a:gd name="T14" fmla="*/ 0 w 26"/>
                <a:gd name="T15" fmla="*/ 12 h 34"/>
                <a:gd name="T16" fmla="*/ 4 w 26"/>
                <a:gd name="T17" fmla="*/ 8 h 34"/>
                <a:gd name="T18" fmla="*/ 10 w 26"/>
                <a:gd name="T19" fmla="*/ 14 h 34"/>
                <a:gd name="T20" fmla="*/ 10 w 26"/>
                <a:gd name="T21" fmla="*/ 14 h 34"/>
                <a:gd name="T22" fmla="*/ 8 w 26"/>
                <a:gd name="T23" fmla="*/ 6 h 34"/>
                <a:gd name="T24" fmla="*/ 8 w 26"/>
                <a:gd name="T25" fmla="*/ 6 h 34"/>
                <a:gd name="T26" fmla="*/ 10 w 26"/>
                <a:gd name="T27" fmla="*/ 2 h 34"/>
                <a:gd name="T28" fmla="*/ 10 w 26"/>
                <a:gd name="T29" fmla="*/ 2 h 34"/>
                <a:gd name="T30" fmla="*/ 12 w 26"/>
                <a:gd name="T31" fmla="*/ 0 h 34"/>
                <a:gd name="T32" fmla="*/ 12 w 26"/>
                <a:gd name="T33" fmla="*/ 0 h 34"/>
                <a:gd name="T34" fmla="*/ 12 w 26"/>
                <a:gd name="T35" fmla="*/ 0 h 34"/>
                <a:gd name="T36" fmla="*/ 16 w 26"/>
                <a:gd name="T37" fmla="*/ 4 h 34"/>
                <a:gd name="T38" fmla="*/ 16 w 26"/>
                <a:gd name="T3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34">
                  <a:moveTo>
                    <a:pt x="16" y="4"/>
                  </a:moveTo>
                  <a:lnTo>
                    <a:pt x="16" y="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6"/>
                  </a:lnTo>
                  <a:lnTo>
                    <a:pt x="26" y="30"/>
                  </a:lnTo>
                  <a:lnTo>
                    <a:pt x="22" y="34"/>
                  </a:lnTo>
                  <a:lnTo>
                    <a:pt x="0" y="12"/>
                  </a:lnTo>
                  <a:lnTo>
                    <a:pt x="4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66"/>
            <p:cNvSpPr>
              <a:spLocks/>
            </p:cNvSpPr>
            <p:nvPr/>
          </p:nvSpPr>
          <p:spPr bwMode="auto">
            <a:xfrm>
              <a:off x="5346700" y="2803525"/>
              <a:ext cx="60325" cy="47625"/>
            </a:xfrm>
            <a:custGeom>
              <a:avLst/>
              <a:gdLst>
                <a:gd name="T0" fmla="*/ 38 w 38"/>
                <a:gd name="T1" fmla="*/ 22 h 30"/>
                <a:gd name="T2" fmla="*/ 38 w 38"/>
                <a:gd name="T3" fmla="*/ 22 h 30"/>
                <a:gd name="T4" fmla="*/ 36 w 38"/>
                <a:gd name="T5" fmla="*/ 24 h 30"/>
                <a:gd name="T6" fmla="*/ 36 w 38"/>
                <a:gd name="T7" fmla="*/ 24 h 30"/>
                <a:gd name="T8" fmla="*/ 36 w 38"/>
                <a:gd name="T9" fmla="*/ 24 h 30"/>
                <a:gd name="T10" fmla="*/ 36 w 38"/>
                <a:gd name="T11" fmla="*/ 24 h 30"/>
                <a:gd name="T12" fmla="*/ 34 w 38"/>
                <a:gd name="T13" fmla="*/ 26 h 30"/>
                <a:gd name="T14" fmla="*/ 34 w 38"/>
                <a:gd name="T15" fmla="*/ 26 h 30"/>
                <a:gd name="T16" fmla="*/ 34 w 38"/>
                <a:gd name="T17" fmla="*/ 28 h 30"/>
                <a:gd name="T18" fmla="*/ 34 w 38"/>
                <a:gd name="T19" fmla="*/ 28 h 30"/>
                <a:gd name="T20" fmla="*/ 28 w 38"/>
                <a:gd name="T21" fmla="*/ 30 h 30"/>
                <a:gd name="T22" fmla="*/ 28 w 38"/>
                <a:gd name="T23" fmla="*/ 30 h 30"/>
                <a:gd name="T24" fmla="*/ 26 w 38"/>
                <a:gd name="T25" fmla="*/ 30 h 30"/>
                <a:gd name="T26" fmla="*/ 24 w 38"/>
                <a:gd name="T27" fmla="*/ 28 h 30"/>
                <a:gd name="T28" fmla="*/ 10 w 38"/>
                <a:gd name="T29" fmla="*/ 14 h 30"/>
                <a:gd name="T30" fmla="*/ 6 w 38"/>
                <a:gd name="T31" fmla="*/ 18 h 30"/>
                <a:gd name="T32" fmla="*/ 4 w 38"/>
                <a:gd name="T33" fmla="*/ 14 h 30"/>
                <a:gd name="T34" fmla="*/ 6 w 38"/>
                <a:gd name="T35" fmla="*/ 12 h 30"/>
                <a:gd name="T36" fmla="*/ 0 w 38"/>
                <a:gd name="T37" fmla="*/ 4 h 30"/>
                <a:gd name="T38" fmla="*/ 4 w 38"/>
                <a:gd name="T39" fmla="*/ 0 h 30"/>
                <a:gd name="T40" fmla="*/ 10 w 38"/>
                <a:gd name="T41" fmla="*/ 8 h 30"/>
                <a:gd name="T42" fmla="*/ 16 w 38"/>
                <a:gd name="T43" fmla="*/ 4 h 30"/>
                <a:gd name="T44" fmla="*/ 18 w 38"/>
                <a:gd name="T45" fmla="*/ 6 h 30"/>
                <a:gd name="T46" fmla="*/ 14 w 38"/>
                <a:gd name="T47" fmla="*/ 10 h 30"/>
                <a:gd name="T48" fmla="*/ 26 w 38"/>
                <a:gd name="T49" fmla="*/ 24 h 30"/>
                <a:gd name="T50" fmla="*/ 26 w 38"/>
                <a:gd name="T51" fmla="*/ 24 h 30"/>
                <a:gd name="T52" fmla="*/ 28 w 38"/>
                <a:gd name="T53" fmla="*/ 26 h 30"/>
                <a:gd name="T54" fmla="*/ 28 w 38"/>
                <a:gd name="T55" fmla="*/ 26 h 30"/>
                <a:gd name="T56" fmla="*/ 32 w 38"/>
                <a:gd name="T57" fmla="*/ 24 h 30"/>
                <a:gd name="T58" fmla="*/ 32 w 38"/>
                <a:gd name="T59" fmla="*/ 24 h 30"/>
                <a:gd name="T60" fmla="*/ 32 w 38"/>
                <a:gd name="T61" fmla="*/ 22 h 30"/>
                <a:gd name="T62" fmla="*/ 32 w 38"/>
                <a:gd name="T63" fmla="*/ 22 h 30"/>
                <a:gd name="T64" fmla="*/ 34 w 38"/>
                <a:gd name="T65" fmla="*/ 20 h 30"/>
                <a:gd name="T66" fmla="*/ 38 w 38"/>
                <a:gd name="T67" fmla="*/ 22 h 30"/>
                <a:gd name="T68" fmla="*/ 38 w 38"/>
                <a:gd name="T69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30">
                  <a:moveTo>
                    <a:pt x="38" y="22"/>
                  </a:moveTo>
                  <a:lnTo>
                    <a:pt x="38" y="22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4" y="28"/>
                  </a:lnTo>
                  <a:lnTo>
                    <a:pt x="10" y="14"/>
                  </a:lnTo>
                  <a:lnTo>
                    <a:pt x="6" y="18"/>
                  </a:lnTo>
                  <a:lnTo>
                    <a:pt x="4" y="14"/>
                  </a:lnTo>
                  <a:lnTo>
                    <a:pt x="6" y="12"/>
                  </a:lnTo>
                  <a:lnTo>
                    <a:pt x="0" y="4"/>
                  </a:lnTo>
                  <a:lnTo>
                    <a:pt x="4" y="0"/>
                  </a:lnTo>
                  <a:lnTo>
                    <a:pt x="10" y="8"/>
                  </a:lnTo>
                  <a:lnTo>
                    <a:pt x="16" y="4"/>
                  </a:lnTo>
                  <a:lnTo>
                    <a:pt x="18" y="6"/>
                  </a:lnTo>
                  <a:lnTo>
                    <a:pt x="14" y="10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4" y="20"/>
                  </a:lnTo>
                  <a:lnTo>
                    <a:pt x="38" y="22"/>
                  </a:lnTo>
                  <a:lnTo>
                    <a:pt x="38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67"/>
            <p:cNvSpPr>
              <a:spLocks noEditPoints="1"/>
            </p:cNvSpPr>
            <p:nvPr/>
          </p:nvSpPr>
          <p:spPr bwMode="auto">
            <a:xfrm>
              <a:off x="5384800" y="2778125"/>
              <a:ext cx="50800" cy="50800"/>
            </a:xfrm>
            <a:custGeom>
              <a:avLst/>
              <a:gdLst>
                <a:gd name="T0" fmla="*/ 28 w 32"/>
                <a:gd name="T1" fmla="*/ 26 h 32"/>
                <a:gd name="T2" fmla="*/ 22 w 32"/>
                <a:gd name="T3" fmla="*/ 30 h 32"/>
                <a:gd name="T4" fmla="*/ 16 w 32"/>
                <a:gd name="T5" fmla="*/ 32 h 32"/>
                <a:gd name="T6" fmla="*/ 10 w 32"/>
                <a:gd name="T7" fmla="*/ 30 h 32"/>
                <a:gd name="T8" fmla="*/ 6 w 32"/>
                <a:gd name="T9" fmla="*/ 26 h 32"/>
                <a:gd name="T10" fmla="*/ 2 w 32"/>
                <a:gd name="T11" fmla="*/ 22 h 32"/>
                <a:gd name="T12" fmla="*/ 0 w 32"/>
                <a:gd name="T13" fmla="*/ 16 h 32"/>
                <a:gd name="T14" fmla="*/ 2 w 32"/>
                <a:gd name="T15" fmla="*/ 10 h 32"/>
                <a:gd name="T16" fmla="*/ 4 w 32"/>
                <a:gd name="T17" fmla="*/ 4 h 32"/>
                <a:gd name="T18" fmla="*/ 10 w 32"/>
                <a:gd name="T19" fmla="*/ 2 h 32"/>
                <a:gd name="T20" fmla="*/ 16 w 32"/>
                <a:gd name="T21" fmla="*/ 0 h 32"/>
                <a:gd name="T22" fmla="*/ 22 w 32"/>
                <a:gd name="T23" fmla="*/ 2 h 32"/>
                <a:gd name="T24" fmla="*/ 26 w 32"/>
                <a:gd name="T25" fmla="*/ 6 h 32"/>
                <a:gd name="T26" fmla="*/ 30 w 32"/>
                <a:gd name="T27" fmla="*/ 10 h 32"/>
                <a:gd name="T28" fmla="*/ 32 w 32"/>
                <a:gd name="T29" fmla="*/ 16 h 32"/>
                <a:gd name="T30" fmla="*/ 30 w 32"/>
                <a:gd name="T31" fmla="*/ 22 h 32"/>
                <a:gd name="T32" fmla="*/ 28 w 32"/>
                <a:gd name="T33" fmla="*/ 26 h 32"/>
                <a:gd name="T34" fmla="*/ 8 w 32"/>
                <a:gd name="T35" fmla="*/ 24 h 32"/>
                <a:gd name="T36" fmla="*/ 12 w 32"/>
                <a:gd name="T37" fmla="*/ 26 h 32"/>
                <a:gd name="T38" fmla="*/ 16 w 32"/>
                <a:gd name="T39" fmla="*/ 26 h 32"/>
                <a:gd name="T40" fmla="*/ 20 w 32"/>
                <a:gd name="T41" fmla="*/ 26 h 32"/>
                <a:gd name="T42" fmla="*/ 24 w 32"/>
                <a:gd name="T43" fmla="*/ 24 h 32"/>
                <a:gd name="T44" fmla="*/ 26 w 32"/>
                <a:gd name="T45" fmla="*/ 20 h 32"/>
                <a:gd name="T46" fmla="*/ 26 w 32"/>
                <a:gd name="T47" fmla="*/ 16 h 32"/>
                <a:gd name="T48" fmla="*/ 26 w 32"/>
                <a:gd name="T49" fmla="*/ 12 h 32"/>
                <a:gd name="T50" fmla="*/ 24 w 32"/>
                <a:gd name="T51" fmla="*/ 8 h 32"/>
                <a:gd name="T52" fmla="*/ 20 w 32"/>
                <a:gd name="T53" fmla="*/ 6 h 32"/>
                <a:gd name="T54" fmla="*/ 16 w 32"/>
                <a:gd name="T55" fmla="*/ 6 h 32"/>
                <a:gd name="T56" fmla="*/ 12 w 32"/>
                <a:gd name="T57" fmla="*/ 6 h 32"/>
                <a:gd name="T58" fmla="*/ 8 w 32"/>
                <a:gd name="T59" fmla="*/ 8 h 32"/>
                <a:gd name="T60" fmla="*/ 6 w 32"/>
                <a:gd name="T61" fmla="*/ 12 h 32"/>
                <a:gd name="T62" fmla="*/ 6 w 32"/>
                <a:gd name="T63" fmla="*/ 16 h 32"/>
                <a:gd name="T64" fmla="*/ 6 w 32"/>
                <a:gd name="T65" fmla="*/ 20 h 32"/>
                <a:gd name="T66" fmla="*/ 8 w 32"/>
                <a:gd name="T67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32">
                  <a:moveTo>
                    <a:pt x="28" y="26"/>
                  </a:moveTo>
                  <a:lnTo>
                    <a:pt x="28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8" y="26"/>
                  </a:lnTo>
                  <a:lnTo>
                    <a:pt x="28" y="26"/>
                  </a:lnTo>
                  <a:close/>
                  <a:moveTo>
                    <a:pt x="8" y="24"/>
                  </a:moveTo>
                  <a:lnTo>
                    <a:pt x="8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4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68"/>
            <p:cNvSpPr>
              <a:spLocks/>
            </p:cNvSpPr>
            <p:nvPr/>
          </p:nvSpPr>
          <p:spPr bwMode="auto">
            <a:xfrm>
              <a:off x="5416550" y="2743200"/>
              <a:ext cx="41275" cy="53975"/>
            </a:xfrm>
            <a:custGeom>
              <a:avLst/>
              <a:gdLst>
                <a:gd name="T0" fmla="*/ 16 w 26"/>
                <a:gd name="T1" fmla="*/ 4 h 34"/>
                <a:gd name="T2" fmla="*/ 16 w 26"/>
                <a:gd name="T3" fmla="*/ 4 h 34"/>
                <a:gd name="T4" fmla="*/ 12 w 26"/>
                <a:gd name="T5" fmla="*/ 10 h 34"/>
                <a:gd name="T6" fmla="*/ 12 w 26"/>
                <a:gd name="T7" fmla="*/ 10 h 34"/>
                <a:gd name="T8" fmla="*/ 12 w 26"/>
                <a:gd name="T9" fmla="*/ 16 h 34"/>
                <a:gd name="T10" fmla="*/ 26 w 26"/>
                <a:gd name="T11" fmla="*/ 30 h 34"/>
                <a:gd name="T12" fmla="*/ 22 w 26"/>
                <a:gd name="T13" fmla="*/ 34 h 34"/>
                <a:gd name="T14" fmla="*/ 0 w 26"/>
                <a:gd name="T15" fmla="*/ 12 h 34"/>
                <a:gd name="T16" fmla="*/ 4 w 26"/>
                <a:gd name="T17" fmla="*/ 8 h 34"/>
                <a:gd name="T18" fmla="*/ 8 w 26"/>
                <a:gd name="T19" fmla="*/ 14 h 34"/>
                <a:gd name="T20" fmla="*/ 8 w 26"/>
                <a:gd name="T21" fmla="*/ 14 h 34"/>
                <a:gd name="T22" fmla="*/ 8 w 26"/>
                <a:gd name="T23" fmla="*/ 6 h 34"/>
                <a:gd name="T24" fmla="*/ 8 w 26"/>
                <a:gd name="T25" fmla="*/ 6 h 34"/>
                <a:gd name="T26" fmla="*/ 10 w 26"/>
                <a:gd name="T27" fmla="*/ 2 h 34"/>
                <a:gd name="T28" fmla="*/ 10 w 26"/>
                <a:gd name="T29" fmla="*/ 2 h 34"/>
                <a:gd name="T30" fmla="*/ 12 w 26"/>
                <a:gd name="T31" fmla="*/ 0 h 34"/>
                <a:gd name="T32" fmla="*/ 12 w 26"/>
                <a:gd name="T33" fmla="*/ 0 h 34"/>
                <a:gd name="T34" fmla="*/ 12 w 26"/>
                <a:gd name="T35" fmla="*/ 0 h 34"/>
                <a:gd name="T36" fmla="*/ 16 w 26"/>
                <a:gd name="T37" fmla="*/ 4 h 34"/>
                <a:gd name="T38" fmla="*/ 16 w 26"/>
                <a:gd name="T3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34">
                  <a:moveTo>
                    <a:pt x="16" y="4"/>
                  </a:moveTo>
                  <a:lnTo>
                    <a:pt x="16" y="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6"/>
                  </a:lnTo>
                  <a:lnTo>
                    <a:pt x="26" y="30"/>
                  </a:lnTo>
                  <a:lnTo>
                    <a:pt x="22" y="34"/>
                  </a:lnTo>
                  <a:lnTo>
                    <a:pt x="0" y="12"/>
                  </a:lnTo>
                  <a:lnTo>
                    <a:pt x="4" y="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69"/>
            <p:cNvSpPr>
              <a:spLocks/>
            </p:cNvSpPr>
            <p:nvPr/>
          </p:nvSpPr>
          <p:spPr bwMode="auto">
            <a:xfrm>
              <a:off x="5464175" y="2762250"/>
              <a:ext cx="15875" cy="19050"/>
            </a:xfrm>
            <a:custGeom>
              <a:avLst/>
              <a:gdLst>
                <a:gd name="T0" fmla="*/ 8 w 10"/>
                <a:gd name="T1" fmla="*/ 12 h 12"/>
                <a:gd name="T2" fmla="*/ 6 w 10"/>
                <a:gd name="T3" fmla="*/ 6 h 12"/>
                <a:gd name="T4" fmla="*/ 4 w 10"/>
                <a:gd name="T5" fmla="*/ 8 h 12"/>
                <a:gd name="T6" fmla="*/ 0 w 10"/>
                <a:gd name="T7" fmla="*/ 4 h 12"/>
                <a:gd name="T8" fmla="*/ 4 w 10"/>
                <a:gd name="T9" fmla="*/ 0 h 12"/>
                <a:gd name="T10" fmla="*/ 8 w 10"/>
                <a:gd name="T11" fmla="*/ 4 h 12"/>
                <a:gd name="T12" fmla="*/ 10 w 10"/>
                <a:gd name="T13" fmla="*/ 10 h 12"/>
                <a:gd name="T14" fmla="*/ 8 w 10"/>
                <a:gd name="T15" fmla="*/ 12 h 12"/>
                <a:gd name="T16" fmla="*/ 8 w 10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2">
                  <a:moveTo>
                    <a:pt x="8" y="12"/>
                  </a:moveTo>
                  <a:lnTo>
                    <a:pt x="6" y="6"/>
                  </a:lnTo>
                  <a:lnTo>
                    <a:pt x="4" y="8"/>
                  </a:lnTo>
                  <a:lnTo>
                    <a:pt x="0" y="4"/>
                  </a:lnTo>
                  <a:lnTo>
                    <a:pt x="4" y="0"/>
                  </a:lnTo>
                  <a:lnTo>
                    <a:pt x="8" y="4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70"/>
            <p:cNvSpPr>
              <a:spLocks/>
            </p:cNvSpPr>
            <p:nvPr/>
          </p:nvSpPr>
          <p:spPr bwMode="auto">
            <a:xfrm>
              <a:off x="5473700" y="2689225"/>
              <a:ext cx="47625" cy="53975"/>
            </a:xfrm>
            <a:custGeom>
              <a:avLst/>
              <a:gdLst>
                <a:gd name="T0" fmla="*/ 26 w 30"/>
                <a:gd name="T1" fmla="*/ 28 h 34"/>
                <a:gd name="T2" fmla="*/ 20 w 30"/>
                <a:gd name="T3" fmla="*/ 32 h 34"/>
                <a:gd name="T4" fmla="*/ 12 w 30"/>
                <a:gd name="T5" fmla="*/ 30 h 34"/>
                <a:gd name="T6" fmla="*/ 18 w 30"/>
                <a:gd name="T7" fmla="*/ 28 h 34"/>
                <a:gd name="T8" fmla="*/ 24 w 30"/>
                <a:gd name="T9" fmla="*/ 26 h 34"/>
                <a:gd name="T10" fmla="*/ 26 w 30"/>
                <a:gd name="T11" fmla="*/ 20 h 34"/>
                <a:gd name="T12" fmla="*/ 24 w 30"/>
                <a:gd name="T13" fmla="*/ 16 h 34"/>
                <a:gd name="T14" fmla="*/ 24 w 30"/>
                <a:gd name="T15" fmla="*/ 16 h 34"/>
                <a:gd name="T16" fmla="*/ 22 w 30"/>
                <a:gd name="T17" fmla="*/ 16 h 34"/>
                <a:gd name="T18" fmla="*/ 18 w 30"/>
                <a:gd name="T19" fmla="*/ 18 h 34"/>
                <a:gd name="T20" fmla="*/ 16 w 30"/>
                <a:gd name="T21" fmla="*/ 20 h 34"/>
                <a:gd name="T22" fmla="*/ 10 w 30"/>
                <a:gd name="T23" fmla="*/ 22 h 34"/>
                <a:gd name="T24" fmla="*/ 8 w 30"/>
                <a:gd name="T25" fmla="*/ 22 h 34"/>
                <a:gd name="T26" fmla="*/ 4 w 30"/>
                <a:gd name="T27" fmla="*/ 22 h 34"/>
                <a:gd name="T28" fmla="*/ 2 w 30"/>
                <a:gd name="T29" fmla="*/ 20 h 34"/>
                <a:gd name="T30" fmla="*/ 0 w 30"/>
                <a:gd name="T31" fmla="*/ 18 h 34"/>
                <a:gd name="T32" fmla="*/ 0 w 30"/>
                <a:gd name="T33" fmla="*/ 14 h 34"/>
                <a:gd name="T34" fmla="*/ 0 w 30"/>
                <a:gd name="T35" fmla="*/ 10 h 34"/>
                <a:gd name="T36" fmla="*/ 4 w 30"/>
                <a:gd name="T37" fmla="*/ 6 h 34"/>
                <a:gd name="T38" fmla="*/ 8 w 30"/>
                <a:gd name="T39" fmla="*/ 2 h 34"/>
                <a:gd name="T40" fmla="*/ 14 w 30"/>
                <a:gd name="T41" fmla="*/ 0 h 34"/>
                <a:gd name="T42" fmla="*/ 16 w 30"/>
                <a:gd name="T43" fmla="*/ 4 h 34"/>
                <a:gd name="T44" fmla="*/ 10 w 30"/>
                <a:gd name="T45" fmla="*/ 6 h 34"/>
                <a:gd name="T46" fmla="*/ 6 w 30"/>
                <a:gd name="T47" fmla="*/ 8 h 34"/>
                <a:gd name="T48" fmla="*/ 4 w 30"/>
                <a:gd name="T49" fmla="*/ 12 h 34"/>
                <a:gd name="T50" fmla="*/ 6 w 30"/>
                <a:gd name="T51" fmla="*/ 16 h 34"/>
                <a:gd name="T52" fmla="*/ 6 w 30"/>
                <a:gd name="T53" fmla="*/ 18 h 34"/>
                <a:gd name="T54" fmla="*/ 8 w 30"/>
                <a:gd name="T55" fmla="*/ 18 h 34"/>
                <a:gd name="T56" fmla="*/ 10 w 30"/>
                <a:gd name="T57" fmla="*/ 16 h 34"/>
                <a:gd name="T58" fmla="*/ 14 w 30"/>
                <a:gd name="T59" fmla="*/ 16 h 34"/>
                <a:gd name="T60" fmla="*/ 18 w 30"/>
                <a:gd name="T61" fmla="*/ 12 h 34"/>
                <a:gd name="T62" fmla="*/ 22 w 30"/>
                <a:gd name="T63" fmla="*/ 12 h 34"/>
                <a:gd name="T64" fmla="*/ 26 w 30"/>
                <a:gd name="T65" fmla="*/ 12 h 34"/>
                <a:gd name="T66" fmla="*/ 28 w 30"/>
                <a:gd name="T67" fmla="*/ 12 h 34"/>
                <a:gd name="T68" fmla="*/ 30 w 30"/>
                <a:gd name="T69" fmla="*/ 20 h 34"/>
                <a:gd name="T70" fmla="*/ 30 w 30"/>
                <a:gd name="T71" fmla="*/ 24 h 34"/>
                <a:gd name="T72" fmla="*/ 26 w 30"/>
                <a:gd name="T73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" h="34">
                  <a:moveTo>
                    <a:pt x="26" y="28"/>
                  </a:moveTo>
                  <a:lnTo>
                    <a:pt x="26" y="28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14" y="34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30" y="16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4"/>
                  </a:lnTo>
                  <a:lnTo>
                    <a:pt x="26" y="28"/>
                  </a:lnTo>
                  <a:lnTo>
                    <a:pt x="26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71"/>
            <p:cNvSpPr>
              <a:spLocks/>
            </p:cNvSpPr>
            <p:nvPr/>
          </p:nvSpPr>
          <p:spPr bwMode="auto">
            <a:xfrm>
              <a:off x="5499100" y="2647950"/>
              <a:ext cx="66675" cy="60325"/>
            </a:xfrm>
            <a:custGeom>
              <a:avLst/>
              <a:gdLst>
                <a:gd name="T0" fmla="*/ 30 w 42"/>
                <a:gd name="T1" fmla="*/ 34 h 38"/>
                <a:gd name="T2" fmla="*/ 30 w 42"/>
                <a:gd name="T3" fmla="*/ 34 h 38"/>
                <a:gd name="T4" fmla="*/ 26 w 42"/>
                <a:gd name="T5" fmla="*/ 36 h 38"/>
                <a:gd name="T6" fmla="*/ 22 w 42"/>
                <a:gd name="T7" fmla="*/ 38 h 38"/>
                <a:gd name="T8" fmla="*/ 22 w 42"/>
                <a:gd name="T9" fmla="*/ 38 h 38"/>
                <a:gd name="T10" fmla="*/ 18 w 42"/>
                <a:gd name="T11" fmla="*/ 36 h 38"/>
                <a:gd name="T12" fmla="*/ 14 w 42"/>
                <a:gd name="T13" fmla="*/ 32 h 38"/>
                <a:gd name="T14" fmla="*/ 0 w 42"/>
                <a:gd name="T15" fmla="*/ 20 h 38"/>
                <a:gd name="T16" fmla="*/ 4 w 42"/>
                <a:gd name="T17" fmla="*/ 16 h 38"/>
                <a:gd name="T18" fmla="*/ 16 w 42"/>
                <a:gd name="T19" fmla="*/ 28 h 38"/>
                <a:gd name="T20" fmla="*/ 16 w 42"/>
                <a:gd name="T21" fmla="*/ 28 h 38"/>
                <a:gd name="T22" fmla="*/ 22 w 42"/>
                <a:gd name="T23" fmla="*/ 32 h 38"/>
                <a:gd name="T24" fmla="*/ 26 w 42"/>
                <a:gd name="T25" fmla="*/ 32 h 38"/>
                <a:gd name="T26" fmla="*/ 28 w 42"/>
                <a:gd name="T27" fmla="*/ 30 h 38"/>
                <a:gd name="T28" fmla="*/ 28 w 42"/>
                <a:gd name="T29" fmla="*/ 30 h 38"/>
                <a:gd name="T30" fmla="*/ 30 w 42"/>
                <a:gd name="T31" fmla="*/ 24 h 38"/>
                <a:gd name="T32" fmla="*/ 30 w 42"/>
                <a:gd name="T33" fmla="*/ 24 h 38"/>
                <a:gd name="T34" fmla="*/ 30 w 42"/>
                <a:gd name="T35" fmla="*/ 18 h 38"/>
                <a:gd name="T36" fmla="*/ 16 w 42"/>
                <a:gd name="T37" fmla="*/ 4 h 38"/>
                <a:gd name="T38" fmla="*/ 20 w 42"/>
                <a:gd name="T39" fmla="*/ 0 h 38"/>
                <a:gd name="T40" fmla="*/ 36 w 42"/>
                <a:gd name="T41" fmla="*/ 18 h 38"/>
                <a:gd name="T42" fmla="*/ 36 w 42"/>
                <a:gd name="T43" fmla="*/ 18 h 38"/>
                <a:gd name="T44" fmla="*/ 40 w 42"/>
                <a:gd name="T45" fmla="*/ 18 h 38"/>
                <a:gd name="T46" fmla="*/ 42 w 42"/>
                <a:gd name="T47" fmla="*/ 20 h 38"/>
                <a:gd name="T48" fmla="*/ 42 w 42"/>
                <a:gd name="T49" fmla="*/ 20 h 38"/>
                <a:gd name="T50" fmla="*/ 42 w 42"/>
                <a:gd name="T51" fmla="*/ 22 h 38"/>
                <a:gd name="T52" fmla="*/ 42 w 42"/>
                <a:gd name="T53" fmla="*/ 22 h 38"/>
                <a:gd name="T54" fmla="*/ 40 w 42"/>
                <a:gd name="T55" fmla="*/ 22 h 38"/>
                <a:gd name="T56" fmla="*/ 40 w 42"/>
                <a:gd name="T57" fmla="*/ 22 h 38"/>
                <a:gd name="T58" fmla="*/ 38 w 42"/>
                <a:gd name="T59" fmla="*/ 24 h 38"/>
                <a:gd name="T60" fmla="*/ 38 w 42"/>
                <a:gd name="T61" fmla="*/ 24 h 38"/>
                <a:gd name="T62" fmla="*/ 36 w 42"/>
                <a:gd name="T63" fmla="*/ 24 h 38"/>
                <a:gd name="T64" fmla="*/ 34 w 42"/>
                <a:gd name="T65" fmla="*/ 20 h 38"/>
                <a:gd name="T66" fmla="*/ 34 w 42"/>
                <a:gd name="T67" fmla="*/ 20 h 38"/>
                <a:gd name="T68" fmla="*/ 34 w 42"/>
                <a:gd name="T69" fmla="*/ 28 h 38"/>
                <a:gd name="T70" fmla="*/ 34 w 42"/>
                <a:gd name="T71" fmla="*/ 28 h 38"/>
                <a:gd name="T72" fmla="*/ 30 w 42"/>
                <a:gd name="T73" fmla="*/ 34 h 38"/>
                <a:gd name="T74" fmla="*/ 30 w 42"/>
                <a:gd name="T75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" h="38">
                  <a:moveTo>
                    <a:pt x="30" y="34"/>
                  </a:moveTo>
                  <a:lnTo>
                    <a:pt x="30" y="34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18" y="36"/>
                  </a:lnTo>
                  <a:lnTo>
                    <a:pt x="14" y="32"/>
                  </a:lnTo>
                  <a:lnTo>
                    <a:pt x="0" y="20"/>
                  </a:lnTo>
                  <a:lnTo>
                    <a:pt x="4" y="1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2" y="32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18"/>
                  </a:lnTo>
                  <a:lnTo>
                    <a:pt x="16" y="4"/>
                  </a:lnTo>
                  <a:lnTo>
                    <a:pt x="20" y="0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40" y="18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6" y="24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0" y="34"/>
                  </a:lnTo>
                  <a:lnTo>
                    <a:pt x="30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72"/>
            <p:cNvSpPr>
              <a:spLocks/>
            </p:cNvSpPr>
            <p:nvPr/>
          </p:nvSpPr>
          <p:spPr bwMode="auto">
            <a:xfrm>
              <a:off x="5543550" y="2619375"/>
              <a:ext cx="50800" cy="53975"/>
            </a:xfrm>
            <a:custGeom>
              <a:avLst/>
              <a:gdLst>
                <a:gd name="T0" fmla="*/ 28 w 32"/>
                <a:gd name="T1" fmla="*/ 26 h 34"/>
                <a:gd name="T2" fmla="*/ 22 w 32"/>
                <a:gd name="T3" fmla="*/ 32 h 34"/>
                <a:gd name="T4" fmla="*/ 14 w 32"/>
                <a:gd name="T5" fmla="*/ 30 h 34"/>
                <a:gd name="T6" fmla="*/ 20 w 32"/>
                <a:gd name="T7" fmla="*/ 28 h 34"/>
                <a:gd name="T8" fmla="*/ 24 w 32"/>
                <a:gd name="T9" fmla="*/ 24 h 34"/>
                <a:gd name="T10" fmla="*/ 28 w 32"/>
                <a:gd name="T11" fmla="*/ 20 h 34"/>
                <a:gd name="T12" fmla="*/ 26 w 32"/>
                <a:gd name="T13" fmla="*/ 16 h 34"/>
                <a:gd name="T14" fmla="*/ 24 w 32"/>
                <a:gd name="T15" fmla="*/ 14 h 34"/>
                <a:gd name="T16" fmla="*/ 22 w 32"/>
                <a:gd name="T17" fmla="*/ 14 h 34"/>
                <a:gd name="T18" fmla="*/ 20 w 32"/>
                <a:gd name="T19" fmla="*/ 16 h 34"/>
                <a:gd name="T20" fmla="*/ 16 w 32"/>
                <a:gd name="T21" fmla="*/ 18 h 34"/>
                <a:gd name="T22" fmla="*/ 12 w 32"/>
                <a:gd name="T23" fmla="*/ 20 h 34"/>
                <a:gd name="T24" fmla="*/ 8 w 32"/>
                <a:gd name="T25" fmla="*/ 22 h 34"/>
                <a:gd name="T26" fmla="*/ 6 w 32"/>
                <a:gd name="T27" fmla="*/ 22 h 34"/>
                <a:gd name="T28" fmla="*/ 4 w 32"/>
                <a:gd name="T29" fmla="*/ 20 h 34"/>
                <a:gd name="T30" fmla="*/ 0 w 32"/>
                <a:gd name="T31" fmla="*/ 16 h 34"/>
                <a:gd name="T32" fmla="*/ 0 w 32"/>
                <a:gd name="T33" fmla="*/ 12 h 34"/>
                <a:gd name="T34" fmla="*/ 2 w 32"/>
                <a:gd name="T35" fmla="*/ 8 h 34"/>
                <a:gd name="T36" fmla="*/ 4 w 32"/>
                <a:gd name="T37" fmla="*/ 4 h 34"/>
                <a:gd name="T38" fmla="*/ 10 w 32"/>
                <a:gd name="T39" fmla="*/ 2 h 34"/>
                <a:gd name="T40" fmla="*/ 16 w 32"/>
                <a:gd name="T41" fmla="*/ 0 h 34"/>
                <a:gd name="T42" fmla="*/ 16 w 32"/>
                <a:gd name="T43" fmla="*/ 4 h 34"/>
                <a:gd name="T44" fmla="*/ 12 w 32"/>
                <a:gd name="T45" fmla="*/ 4 h 34"/>
                <a:gd name="T46" fmla="*/ 8 w 32"/>
                <a:gd name="T47" fmla="*/ 8 h 34"/>
                <a:gd name="T48" fmla="*/ 4 w 32"/>
                <a:gd name="T49" fmla="*/ 12 h 34"/>
                <a:gd name="T50" fmla="*/ 6 w 32"/>
                <a:gd name="T51" fmla="*/ 16 h 34"/>
                <a:gd name="T52" fmla="*/ 8 w 32"/>
                <a:gd name="T53" fmla="*/ 16 h 34"/>
                <a:gd name="T54" fmla="*/ 10 w 32"/>
                <a:gd name="T55" fmla="*/ 16 h 34"/>
                <a:gd name="T56" fmla="*/ 12 w 32"/>
                <a:gd name="T57" fmla="*/ 16 h 34"/>
                <a:gd name="T58" fmla="*/ 14 w 32"/>
                <a:gd name="T59" fmla="*/ 14 h 34"/>
                <a:gd name="T60" fmla="*/ 20 w 32"/>
                <a:gd name="T61" fmla="*/ 12 h 34"/>
                <a:gd name="T62" fmla="*/ 24 w 32"/>
                <a:gd name="T63" fmla="*/ 10 h 34"/>
                <a:gd name="T64" fmla="*/ 26 w 32"/>
                <a:gd name="T65" fmla="*/ 10 h 34"/>
                <a:gd name="T66" fmla="*/ 30 w 32"/>
                <a:gd name="T67" fmla="*/ 12 h 34"/>
                <a:gd name="T68" fmla="*/ 32 w 32"/>
                <a:gd name="T69" fmla="*/ 18 h 34"/>
                <a:gd name="T70" fmla="*/ 30 w 32"/>
                <a:gd name="T71" fmla="*/ 24 h 34"/>
                <a:gd name="T72" fmla="*/ 28 w 32"/>
                <a:gd name="T7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4">
                  <a:moveTo>
                    <a:pt x="28" y="26"/>
                  </a:moveTo>
                  <a:lnTo>
                    <a:pt x="28" y="26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14" y="34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0" y="24"/>
                  </a:lnTo>
                  <a:lnTo>
                    <a:pt x="28" y="26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73"/>
            <p:cNvSpPr>
              <a:spLocks/>
            </p:cNvSpPr>
            <p:nvPr/>
          </p:nvSpPr>
          <p:spPr bwMode="auto">
            <a:xfrm>
              <a:off x="5578475" y="2584450"/>
              <a:ext cx="50800" cy="50800"/>
            </a:xfrm>
            <a:custGeom>
              <a:avLst/>
              <a:gdLst>
                <a:gd name="T0" fmla="*/ 6 w 32"/>
                <a:gd name="T1" fmla="*/ 26 h 32"/>
                <a:gd name="T2" fmla="*/ 6 w 32"/>
                <a:gd name="T3" fmla="*/ 26 h 32"/>
                <a:gd name="T4" fmla="*/ 2 w 32"/>
                <a:gd name="T5" fmla="*/ 22 h 32"/>
                <a:gd name="T6" fmla="*/ 2 w 32"/>
                <a:gd name="T7" fmla="*/ 22 h 32"/>
                <a:gd name="T8" fmla="*/ 0 w 32"/>
                <a:gd name="T9" fmla="*/ 16 h 32"/>
                <a:gd name="T10" fmla="*/ 0 w 32"/>
                <a:gd name="T11" fmla="*/ 16 h 32"/>
                <a:gd name="T12" fmla="*/ 2 w 32"/>
                <a:gd name="T13" fmla="*/ 10 h 32"/>
                <a:gd name="T14" fmla="*/ 2 w 32"/>
                <a:gd name="T15" fmla="*/ 10 h 32"/>
                <a:gd name="T16" fmla="*/ 6 w 32"/>
                <a:gd name="T17" fmla="*/ 4 h 32"/>
                <a:gd name="T18" fmla="*/ 6 w 32"/>
                <a:gd name="T19" fmla="*/ 4 h 32"/>
                <a:gd name="T20" fmla="*/ 12 w 32"/>
                <a:gd name="T21" fmla="*/ 0 h 32"/>
                <a:gd name="T22" fmla="*/ 12 w 32"/>
                <a:gd name="T23" fmla="*/ 0 h 32"/>
                <a:gd name="T24" fmla="*/ 20 w 32"/>
                <a:gd name="T25" fmla="*/ 0 h 32"/>
                <a:gd name="T26" fmla="*/ 16 w 32"/>
                <a:gd name="T27" fmla="*/ 6 h 32"/>
                <a:gd name="T28" fmla="*/ 16 w 32"/>
                <a:gd name="T29" fmla="*/ 6 h 32"/>
                <a:gd name="T30" fmla="*/ 12 w 32"/>
                <a:gd name="T31" fmla="*/ 6 h 32"/>
                <a:gd name="T32" fmla="*/ 12 w 32"/>
                <a:gd name="T33" fmla="*/ 6 h 32"/>
                <a:gd name="T34" fmla="*/ 8 w 32"/>
                <a:gd name="T35" fmla="*/ 8 h 32"/>
                <a:gd name="T36" fmla="*/ 8 w 32"/>
                <a:gd name="T37" fmla="*/ 8 h 32"/>
                <a:gd name="T38" fmla="*/ 6 w 32"/>
                <a:gd name="T39" fmla="*/ 12 h 32"/>
                <a:gd name="T40" fmla="*/ 6 w 32"/>
                <a:gd name="T41" fmla="*/ 12 h 32"/>
                <a:gd name="T42" fmla="*/ 6 w 32"/>
                <a:gd name="T43" fmla="*/ 14 h 32"/>
                <a:gd name="T44" fmla="*/ 6 w 32"/>
                <a:gd name="T45" fmla="*/ 14 h 32"/>
                <a:gd name="T46" fmla="*/ 6 w 32"/>
                <a:gd name="T47" fmla="*/ 18 h 32"/>
                <a:gd name="T48" fmla="*/ 6 w 32"/>
                <a:gd name="T49" fmla="*/ 18 h 32"/>
                <a:gd name="T50" fmla="*/ 10 w 32"/>
                <a:gd name="T51" fmla="*/ 22 h 32"/>
                <a:gd name="T52" fmla="*/ 10 w 32"/>
                <a:gd name="T53" fmla="*/ 22 h 32"/>
                <a:gd name="T54" fmla="*/ 12 w 32"/>
                <a:gd name="T55" fmla="*/ 26 h 32"/>
                <a:gd name="T56" fmla="*/ 12 w 32"/>
                <a:gd name="T57" fmla="*/ 26 h 32"/>
                <a:gd name="T58" fmla="*/ 16 w 32"/>
                <a:gd name="T59" fmla="*/ 26 h 32"/>
                <a:gd name="T60" fmla="*/ 16 w 32"/>
                <a:gd name="T61" fmla="*/ 26 h 32"/>
                <a:gd name="T62" fmla="*/ 20 w 32"/>
                <a:gd name="T63" fmla="*/ 26 h 32"/>
                <a:gd name="T64" fmla="*/ 20 w 32"/>
                <a:gd name="T65" fmla="*/ 26 h 32"/>
                <a:gd name="T66" fmla="*/ 24 w 32"/>
                <a:gd name="T67" fmla="*/ 24 h 32"/>
                <a:gd name="T68" fmla="*/ 24 w 32"/>
                <a:gd name="T69" fmla="*/ 24 h 32"/>
                <a:gd name="T70" fmla="*/ 26 w 32"/>
                <a:gd name="T71" fmla="*/ 22 h 32"/>
                <a:gd name="T72" fmla="*/ 26 w 32"/>
                <a:gd name="T73" fmla="*/ 22 h 32"/>
                <a:gd name="T74" fmla="*/ 26 w 32"/>
                <a:gd name="T75" fmla="*/ 20 h 32"/>
                <a:gd name="T76" fmla="*/ 26 w 32"/>
                <a:gd name="T77" fmla="*/ 20 h 32"/>
                <a:gd name="T78" fmla="*/ 28 w 32"/>
                <a:gd name="T79" fmla="*/ 16 h 32"/>
                <a:gd name="T80" fmla="*/ 28 w 32"/>
                <a:gd name="T81" fmla="*/ 16 h 32"/>
                <a:gd name="T82" fmla="*/ 26 w 32"/>
                <a:gd name="T83" fmla="*/ 14 h 32"/>
                <a:gd name="T84" fmla="*/ 32 w 32"/>
                <a:gd name="T85" fmla="*/ 12 h 32"/>
                <a:gd name="T86" fmla="*/ 32 w 32"/>
                <a:gd name="T87" fmla="*/ 12 h 32"/>
                <a:gd name="T88" fmla="*/ 32 w 32"/>
                <a:gd name="T89" fmla="*/ 16 h 32"/>
                <a:gd name="T90" fmla="*/ 32 w 32"/>
                <a:gd name="T91" fmla="*/ 16 h 32"/>
                <a:gd name="T92" fmla="*/ 32 w 32"/>
                <a:gd name="T93" fmla="*/ 20 h 32"/>
                <a:gd name="T94" fmla="*/ 32 w 32"/>
                <a:gd name="T95" fmla="*/ 20 h 32"/>
                <a:gd name="T96" fmla="*/ 30 w 32"/>
                <a:gd name="T97" fmla="*/ 24 h 32"/>
                <a:gd name="T98" fmla="*/ 30 w 32"/>
                <a:gd name="T99" fmla="*/ 24 h 32"/>
                <a:gd name="T100" fmla="*/ 28 w 32"/>
                <a:gd name="T101" fmla="*/ 26 h 32"/>
                <a:gd name="T102" fmla="*/ 28 w 32"/>
                <a:gd name="T103" fmla="*/ 26 h 32"/>
                <a:gd name="T104" fmla="*/ 22 w 32"/>
                <a:gd name="T105" fmla="*/ 30 h 32"/>
                <a:gd name="T106" fmla="*/ 22 w 32"/>
                <a:gd name="T107" fmla="*/ 30 h 32"/>
                <a:gd name="T108" fmla="*/ 16 w 32"/>
                <a:gd name="T109" fmla="*/ 32 h 32"/>
                <a:gd name="T110" fmla="*/ 16 w 32"/>
                <a:gd name="T111" fmla="*/ 32 h 32"/>
                <a:gd name="T112" fmla="*/ 10 w 32"/>
                <a:gd name="T113" fmla="*/ 30 h 32"/>
                <a:gd name="T114" fmla="*/ 10 w 32"/>
                <a:gd name="T115" fmla="*/ 30 h 32"/>
                <a:gd name="T116" fmla="*/ 6 w 32"/>
                <a:gd name="T117" fmla="*/ 26 h 32"/>
                <a:gd name="T118" fmla="*/ 6 w 32"/>
                <a:gd name="T11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" h="32">
                  <a:moveTo>
                    <a:pt x="6" y="26"/>
                  </a:moveTo>
                  <a:lnTo>
                    <a:pt x="6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6" y="26"/>
                  </a:lnTo>
                  <a:lnTo>
                    <a:pt x="6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74"/>
            <p:cNvSpPr>
              <a:spLocks noEditPoints="1"/>
            </p:cNvSpPr>
            <p:nvPr/>
          </p:nvSpPr>
          <p:spPr bwMode="auto">
            <a:xfrm>
              <a:off x="5594350" y="2552700"/>
              <a:ext cx="53975" cy="50800"/>
            </a:xfrm>
            <a:custGeom>
              <a:avLst/>
              <a:gdLst>
                <a:gd name="T0" fmla="*/ 30 w 34"/>
                <a:gd name="T1" fmla="*/ 32 h 32"/>
                <a:gd name="T2" fmla="*/ 8 w 34"/>
                <a:gd name="T3" fmla="*/ 12 h 32"/>
                <a:gd name="T4" fmla="*/ 12 w 34"/>
                <a:gd name="T5" fmla="*/ 8 h 32"/>
                <a:gd name="T6" fmla="*/ 34 w 34"/>
                <a:gd name="T7" fmla="*/ 30 h 32"/>
                <a:gd name="T8" fmla="*/ 30 w 34"/>
                <a:gd name="T9" fmla="*/ 32 h 32"/>
                <a:gd name="T10" fmla="*/ 30 w 34"/>
                <a:gd name="T11" fmla="*/ 32 h 32"/>
                <a:gd name="T12" fmla="*/ 4 w 34"/>
                <a:gd name="T13" fmla="*/ 8 h 32"/>
                <a:gd name="T14" fmla="*/ 0 w 34"/>
                <a:gd name="T15" fmla="*/ 2 h 32"/>
                <a:gd name="T16" fmla="*/ 4 w 34"/>
                <a:gd name="T17" fmla="*/ 0 h 32"/>
                <a:gd name="T18" fmla="*/ 8 w 34"/>
                <a:gd name="T19" fmla="*/ 4 h 32"/>
                <a:gd name="T20" fmla="*/ 4 w 34"/>
                <a:gd name="T21" fmla="*/ 8 h 32"/>
                <a:gd name="T22" fmla="*/ 4 w 34"/>
                <a:gd name="T23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2">
                  <a:moveTo>
                    <a:pt x="30" y="32"/>
                  </a:moveTo>
                  <a:lnTo>
                    <a:pt x="8" y="12"/>
                  </a:lnTo>
                  <a:lnTo>
                    <a:pt x="12" y="8"/>
                  </a:lnTo>
                  <a:lnTo>
                    <a:pt x="34" y="30"/>
                  </a:lnTo>
                  <a:lnTo>
                    <a:pt x="30" y="32"/>
                  </a:lnTo>
                  <a:lnTo>
                    <a:pt x="30" y="32"/>
                  </a:lnTo>
                  <a:close/>
                  <a:moveTo>
                    <a:pt x="4" y="8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75"/>
            <p:cNvSpPr>
              <a:spLocks noEditPoints="1"/>
            </p:cNvSpPr>
            <p:nvPr/>
          </p:nvSpPr>
          <p:spPr bwMode="auto">
            <a:xfrm>
              <a:off x="5622925" y="2530475"/>
              <a:ext cx="60325" cy="73025"/>
            </a:xfrm>
            <a:custGeom>
              <a:avLst/>
              <a:gdLst>
                <a:gd name="T0" fmla="*/ 34 w 38"/>
                <a:gd name="T1" fmla="*/ 26 h 46"/>
                <a:gd name="T2" fmla="*/ 28 w 38"/>
                <a:gd name="T3" fmla="*/ 30 h 46"/>
                <a:gd name="T4" fmla="*/ 34 w 38"/>
                <a:gd name="T5" fmla="*/ 42 h 46"/>
                <a:gd name="T6" fmla="*/ 0 w 38"/>
                <a:gd name="T7" fmla="*/ 16 h 46"/>
                <a:gd name="T8" fmla="*/ 8 w 38"/>
                <a:gd name="T9" fmla="*/ 16 h 46"/>
                <a:gd name="T10" fmla="*/ 8 w 38"/>
                <a:gd name="T11" fmla="*/ 10 h 46"/>
                <a:gd name="T12" fmla="*/ 10 w 38"/>
                <a:gd name="T13" fmla="*/ 4 h 46"/>
                <a:gd name="T14" fmla="*/ 16 w 38"/>
                <a:gd name="T15" fmla="*/ 2 h 46"/>
                <a:gd name="T16" fmla="*/ 22 w 38"/>
                <a:gd name="T17" fmla="*/ 0 h 46"/>
                <a:gd name="T18" fmla="*/ 28 w 38"/>
                <a:gd name="T19" fmla="*/ 2 h 46"/>
                <a:gd name="T20" fmla="*/ 32 w 38"/>
                <a:gd name="T21" fmla="*/ 6 h 46"/>
                <a:gd name="T22" fmla="*/ 36 w 38"/>
                <a:gd name="T23" fmla="*/ 10 h 46"/>
                <a:gd name="T24" fmla="*/ 38 w 38"/>
                <a:gd name="T25" fmla="*/ 16 h 46"/>
                <a:gd name="T26" fmla="*/ 36 w 38"/>
                <a:gd name="T27" fmla="*/ 22 h 46"/>
                <a:gd name="T28" fmla="*/ 34 w 38"/>
                <a:gd name="T29" fmla="*/ 26 h 46"/>
                <a:gd name="T30" fmla="*/ 30 w 38"/>
                <a:gd name="T31" fmla="*/ 24 h 46"/>
                <a:gd name="T32" fmla="*/ 32 w 38"/>
                <a:gd name="T33" fmla="*/ 20 h 46"/>
                <a:gd name="T34" fmla="*/ 32 w 38"/>
                <a:gd name="T35" fmla="*/ 16 h 46"/>
                <a:gd name="T36" fmla="*/ 32 w 38"/>
                <a:gd name="T37" fmla="*/ 12 h 46"/>
                <a:gd name="T38" fmla="*/ 28 w 38"/>
                <a:gd name="T39" fmla="*/ 10 h 46"/>
                <a:gd name="T40" fmla="*/ 24 w 38"/>
                <a:gd name="T41" fmla="*/ 6 h 46"/>
                <a:gd name="T42" fmla="*/ 20 w 38"/>
                <a:gd name="T43" fmla="*/ 6 h 46"/>
                <a:gd name="T44" fmla="*/ 16 w 38"/>
                <a:gd name="T45" fmla="*/ 6 h 46"/>
                <a:gd name="T46" fmla="*/ 14 w 38"/>
                <a:gd name="T47" fmla="*/ 8 h 46"/>
                <a:gd name="T48" fmla="*/ 12 w 38"/>
                <a:gd name="T49" fmla="*/ 12 h 46"/>
                <a:gd name="T50" fmla="*/ 10 w 38"/>
                <a:gd name="T51" fmla="*/ 14 h 46"/>
                <a:gd name="T52" fmla="*/ 10 w 38"/>
                <a:gd name="T53" fmla="*/ 18 h 46"/>
                <a:gd name="T54" fmla="*/ 12 w 38"/>
                <a:gd name="T55" fmla="*/ 20 h 46"/>
                <a:gd name="T56" fmla="*/ 18 w 38"/>
                <a:gd name="T57" fmla="*/ 26 h 46"/>
                <a:gd name="T58" fmla="*/ 20 w 38"/>
                <a:gd name="T59" fmla="*/ 26 h 46"/>
                <a:gd name="T60" fmla="*/ 24 w 38"/>
                <a:gd name="T61" fmla="*/ 26 h 46"/>
                <a:gd name="T62" fmla="*/ 28 w 38"/>
                <a:gd name="T63" fmla="*/ 26 h 46"/>
                <a:gd name="T64" fmla="*/ 30 w 38"/>
                <a:gd name="T65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46">
                  <a:moveTo>
                    <a:pt x="34" y="26"/>
                  </a:moveTo>
                  <a:lnTo>
                    <a:pt x="34" y="26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2" y="30"/>
                  </a:lnTo>
                  <a:lnTo>
                    <a:pt x="34" y="42"/>
                  </a:lnTo>
                  <a:lnTo>
                    <a:pt x="30" y="46"/>
                  </a:lnTo>
                  <a:lnTo>
                    <a:pt x="0" y="16"/>
                  </a:lnTo>
                  <a:lnTo>
                    <a:pt x="4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4" y="26"/>
                  </a:lnTo>
                  <a:lnTo>
                    <a:pt x="34" y="26"/>
                  </a:lnTo>
                  <a:close/>
                  <a:moveTo>
                    <a:pt x="30" y="24"/>
                  </a:moveTo>
                  <a:lnTo>
                    <a:pt x="30" y="24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2" y="2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0" y="24"/>
                  </a:lnTo>
                  <a:lnTo>
                    <a:pt x="30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76"/>
            <p:cNvSpPr>
              <a:spLocks noEditPoints="1"/>
            </p:cNvSpPr>
            <p:nvPr/>
          </p:nvSpPr>
          <p:spPr bwMode="auto">
            <a:xfrm>
              <a:off x="5651500" y="2495550"/>
              <a:ext cx="53975" cy="53975"/>
            </a:xfrm>
            <a:custGeom>
              <a:avLst/>
              <a:gdLst>
                <a:gd name="T0" fmla="*/ 30 w 34"/>
                <a:gd name="T1" fmla="*/ 34 h 34"/>
                <a:gd name="T2" fmla="*/ 8 w 34"/>
                <a:gd name="T3" fmla="*/ 12 h 34"/>
                <a:gd name="T4" fmla="*/ 12 w 34"/>
                <a:gd name="T5" fmla="*/ 8 h 34"/>
                <a:gd name="T6" fmla="*/ 34 w 34"/>
                <a:gd name="T7" fmla="*/ 30 h 34"/>
                <a:gd name="T8" fmla="*/ 30 w 34"/>
                <a:gd name="T9" fmla="*/ 34 h 34"/>
                <a:gd name="T10" fmla="*/ 30 w 34"/>
                <a:gd name="T11" fmla="*/ 34 h 34"/>
                <a:gd name="T12" fmla="*/ 4 w 34"/>
                <a:gd name="T13" fmla="*/ 8 h 34"/>
                <a:gd name="T14" fmla="*/ 0 w 34"/>
                <a:gd name="T15" fmla="*/ 4 h 34"/>
                <a:gd name="T16" fmla="*/ 4 w 34"/>
                <a:gd name="T17" fmla="*/ 0 h 34"/>
                <a:gd name="T18" fmla="*/ 8 w 34"/>
                <a:gd name="T19" fmla="*/ 4 h 34"/>
                <a:gd name="T20" fmla="*/ 4 w 34"/>
                <a:gd name="T21" fmla="*/ 8 h 34"/>
                <a:gd name="T22" fmla="*/ 4 w 34"/>
                <a:gd name="T2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4">
                  <a:moveTo>
                    <a:pt x="30" y="34"/>
                  </a:moveTo>
                  <a:lnTo>
                    <a:pt x="8" y="12"/>
                  </a:lnTo>
                  <a:lnTo>
                    <a:pt x="12" y="8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30" y="34"/>
                  </a:lnTo>
                  <a:close/>
                  <a:moveTo>
                    <a:pt x="4" y="8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77"/>
            <p:cNvSpPr>
              <a:spLocks/>
            </p:cNvSpPr>
            <p:nvPr/>
          </p:nvSpPr>
          <p:spPr bwMode="auto">
            <a:xfrm>
              <a:off x="5670550" y="2482850"/>
              <a:ext cx="57150" cy="47625"/>
            </a:xfrm>
            <a:custGeom>
              <a:avLst/>
              <a:gdLst>
                <a:gd name="T0" fmla="*/ 36 w 36"/>
                <a:gd name="T1" fmla="*/ 20 h 30"/>
                <a:gd name="T2" fmla="*/ 36 w 36"/>
                <a:gd name="T3" fmla="*/ 20 h 30"/>
                <a:gd name="T4" fmla="*/ 36 w 36"/>
                <a:gd name="T5" fmla="*/ 22 h 30"/>
                <a:gd name="T6" fmla="*/ 36 w 36"/>
                <a:gd name="T7" fmla="*/ 22 h 30"/>
                <a:gd name="T8" fmla="*/ 36 w 36"/>
                <a:gd name="T9" fmla="*/ 24 h 30"/>
                <a:gd name="T10" fmla="*/ 36 w 36"/>
                <a:gd name="T11" fmla="*/ 24 h 30"/>
                <a:gd name="T12" fmla="*/ 34 w 36"/>
                <a:gd name="T13" fmla="*/ 24 h 30"/>
                <a:gd name="T14" fmla="*/ 34 w 36"/>
                <a:gd name="T15" fmla="*/ 24 h 30"/>
                <a:gd name="T16" fmla="*/ 34 w 36"/>
                <a:gd name="T17" fmla="*/ 26 h 30"/>
                <a:gd name="T18" fmla="*/ 34 w 36"/>
                <a:gd name="T19" fmla="*/ 26 h 30"/>
                <a:gd name="T20" fmla="*/ 28 w 36"/>
                <a:gd name="T21" fmla="*/ 30 h 30"/>
                <a:gd name="T22" fmla="*/ 28 w 36"/>
                <a:gd name="T23" fmla="*/ 30 h 30"/>
                <a:gd name="T24" fmla="*/ 26 w 36"/>
                <a:gd name="T25" fmla="*/ 28 h 30"/>
                <a:gd name="T26" fmla="*/ 24 w 36"/>
                <a:gd name="T27" fmla="*/ 28 h 30"/>
                <a:gd name="T28" fmla="*/ 10 w 36"/>
                <a:gd name="T29" fmla="*/ 12 h 30"/>
                <a:gd name="T30" fmla="*/ 6 w 36"/>
                <a:gd name="T31" fmla="*/ 16 h 30"/>
                <a:gd name="T32" fmla="*/ 4 w 36"/>
                <a:gd name="T33" fmla="*/ 12 h 30"/>
                <a:gd name="T34" fmla="*/ 6 w 36"/>
                <a:gd name="T35" fmla="*/ 10 h 30"/>
                <a:gd name="T36" fmla="*/ 0 w 36"/>
                <a:gd name="T37" fmla="*/ 2 h 30"/>
                <a:gd name="T38" fmla="*/ 2 w 36"/>
                <a:gd name="T39" fmla="*/ 0 h 30"/>
                <a:gd name="T40" fmla="*/ 10 w 36"/>
                <a:gd name="T41" fmla="*/ 6 h 30"/>
                <a:gd name="T42" fmla="*/ 14 w 36"/>
                <a:gd name="T43" fmla="*/ 2 h 30"/>
                <a:gd name="T44" fmla="*/ 18 w 36"/>
                <a:gd name="T45" fmla="*/ 4 h 30"/>
                <a:gd name="T46" fmla="*/ 12 w 36"/>
                <a:gd name="T47" fmla="*/ 10 h 30"/>
                <a:gd name="T48" fmla="*/ 26 w 36"/>
                <a:gd name="T49" fmla="*/ 22 h 30"/>
                <a:gd name="T50" fmla="*/ 26 w 36"/>
                <a:gd name="T51" fmla="*/ 22 h 30"/>
                <a:gd name="T52" fmla="*/ 28 w 36"/>
                <a:gd name="T53" fmla="*/ 24 h 30"/>
                <a:gd name="T54" fmla="*/ 28 w 36"/>
                <a:gd name="T55" fmla="*/ 24 h 30"/>
                <a:gd name="T56" fmla="*/ 30 w 36"/>
                <a:gd name="T57" fmla="*/ 22 h 30"/>
                <a:gd name="T58" fmla="*/ 30 w 36"/>
                <a:gd name="T59" fmla="*/ 22 h 30"/>
                <a:gd name="T60" fmla="*/ 32 w 36"/>
                <a:gd name="T61" fmla="*/ 20 h 30"/>
                <a:gd name="T62" fmla="*/ 32 w 36"/>
                <a:gd name="T63" fmla="*/ 20 h 30"/>
                <a:gd name="T64" fmla="*/ 34 w 36"/>
                <a:gd name="T65" fmla="*/ 18 h 30"/>
                <a:gd name="T66" fmla="*/ 36 w 36"/>
                <a:gd name="T67" fmla="*/ 20 h 30"/>
                <a:gd name="T68" fmla="*/ 36 w 36"/>
                <a:gd name="T6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" h="30">
                  <a:moveTo>
                    <a:pt x="36" y="20"/>
                  </a:moveTo>
                  <a:lnTo>
                    <a:pt x="36" y="20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10" y="12"/>
                  </a:lnTo>
                  <a:lnTo>
                    <a:pt x="6" y="16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0" y="2"/>
                  </a:lnTo>
                  <a:lnTo>
                    <a:pt x="2" y="0"/>
                  </a:lnTo>
                  <a:lnTo>
                    <a:pt x="10" y="6"/>
                  </a:lnTo>
                  <a:lnTo>
                    <a:pt x="14" y="2"/>
                  </a:lnTo>
                  <a:lnTo>
                    <a:pt x="18" y="4"/>
                  </a:lnTo>
                  <a:lnTo>
                    <a:pt x="12" y="1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4" y="18"/>
                  </a:lnTo>
                  <a:lnTo>
                    <a:pt x="36" y="20"/>
                  </a:lnTo>
                  <a:lnTo>
                    <a:pt x="36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78"/>
            <p:cNvSpPr>
              <a:spLocks noEditPoints="1"/>
            </p:cNvSpPr>
            <p:nvPr/>
          </p:nvSpPr>
          <p:spPr bwMode="auto">
            <a:xfrm>
              <a:off x="5203825" y="3111500"/>
              <a:ext cx="50800" cy="50800"/>
            </a:xfrm>
            <a:custGeom>
              <a:avLst/>
              <a:gdLst>
                <a:gd name="T0" fmla="*/ 28 w 32"/>
                <a:gd name="T1" fmla="*/ 28 h 32"/>
                <a:gd name="T2" fmla="*/ 22 w 32"/>
                <a:gd name="T3" fmla="*/ 32 h 32"/>
                <a:gd name="T4" fmla="*/ 16 w 32"/>
                <a:gd name="T5" fmla="*/ 32 h 32"/>
                <a:gd name="T6" fmla="*/ 10 w 32"/>
                <a:gd name="T7" fmla="*/ 30 h 32"/>
                <a:gd name="T8" fmla="*/ 6 w 32"/>
                <a:gd name="T9" fmla="*/ 28 h 32"/>
                <a:gd name="T10" fmla="*/ 2 w 32"/>
                <a:gd name="T11" fmla="*/ 22 h 32"/>
                <a:gd name="T12" fmla="*/ 0 w 32"/>
                <a:gd name="T13" fmla="*/ 16 h 32"/>
                <a:gd name="T14" fmla="*/ 2 w 32"/>
                <a:gd name="T15" fmla="*/ 10 h 32"/>
                <a:gd name="T16" fmla="*/ 4 w 32"/>
                <a:gd name="T17" fmla="*/ 6 h 32"/>
                <a:gd name="T18" fmla="*/ 10 w 32"/>
                <a:gd name="T19" fmla="*/ 2 h 32"/>
                <a:gd name="T20" fmla="*/ 16 w 32"/>
                <a:gd name="T21" fmla="*/ 0 h 32"/>
                <a:gd name="T22" fmla="*/ 22 w 32"/>
                <a:gd name="T23" fmla="*/ 2 h 32"/>
                <a:gd name="T24" fmla="*/ 26 w 32"/>
                <a:gd name="T25" fmla="*/ 6 h 32"/>
                <a:gd name="T26" fmla="*/ 28 w 32"/>
                <a:gd name="T27" fmla="*/ 6 h 32"/>
                <a:gd name="T28" fmla="*/ 10 w 32"/>
                <a:gd name="T29" fmla="*/ 24 h 32"/>
                <a:gd name="T30" fmla="*/ 14 w 32"/>
                <a:gd name="T31" fmla="*/ 26 h 32"/>
                <a:gd name="T32" fmla="*/ 18 w 32"/>
                <a:gd name="T33" fmla="*/ 28 h 32"/>
                <a:gd name="T34" fmla="*/ 22 w 32"/>
                <a:gd name="T35" fmla="*/ 26 h 32"/>
                <a:gd name="T36" fmla="*/ 24 w 32"/>
                <a:gd name="T37" fmla="*/ 24 h 32"/>
                <a:gd name="T38" fmla="*/ 26 w 32"/>
                <a:gd name="T39" fmla="*/ 22 h 32"/>
                <a:gd name="T40" fmla="*/ 28 w 32"/>
                <a:gd name="T41" fmla="*/ 20 h 32"/>
                <a:gd name="T42" fmla="*/ 28 w 32"/>
                <a:gd name="T43" fmla="*/ 18 h 32"/>
                <a:gd name="T44" fmla="*/ 28 w 32"/>
                <a:gd name="T45" fmla="*/ 16 h 32"/>
                <a:gd name="T46" fmla="*/ 32 w 32"/>
                <a:gd name="T47" fmla="*/ 12 h 32"/>
                <a:gd name="T48" fmla="*/ 32 w 32"/>
                <a:gd name="T49" fmla="*/ 16 h 32"/>
                <a:gd name="T50" fmla="*/ 32 w 32"/>
                <a:gd name="T51" fmla="*/ 20 h 32"/>
                <a:gd name="T52" fmla="*/ 30 w 32"/>
                <a:gd name="T53" fmla="*/ 24 h 32"/>
                <a:gd name="T54" fmla="*/ 28 w 32"/>
                <a:gd name="T55" fmla="*/ 28 h 32"/>
                <a:gd name="T56" fmla="*/ 22 w 32"/>
                <a:gd name="T57" fmla="*/ 8 h 32"/>
                <a:gd name="T58" fmla="*/ 18 w 32"/>
                <a:gd name="T59" fmla="*/ 6 h 32"/>
                <a:gd name="T60" fmla="*/ 14 w 32"/>
                <a:gd name="T61" fmla="*/ 4 h 32"/>
                <a:gd name="T62" fmla="*/ 10 w 32"/>
                <a:gd name="T63" fmla="*/ 6 h 32"/>
                <a:gd name="T64" fmla="*/ 8 w 32"/>
                <a:gd name="T65" fmla="*/ 8 h 32"/>
                <a:gd name="T66" fmla="*/ 6 w 32"/>
                <a:gd name="T67" fmla="*/ 12 h 32"/>
                <a:gd name="T68" fmla="*/ 4 w 32"/>
                <a:gd name="T69" fmla="*/ 14 h 32"/>
                <a:gd name="T70" fmla="*/ 6 w 32"/>
                <a:gd name="T71" fmla="*/ 18 h 32"/>
                <a:gd name="T72" fmla="*/ 22 w 32"/>
                <a:gd name="T73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2">
                  <a:moveTo>
                    <a:pt x="28" y="28"/>
                  </a:moveTo>
                  <a:lnTo>
                    <a:pt x="28" y="28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6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8" y="28"/>
                  </a:lnTo>
                  <a:close/>
                  <a:moveTo>
                    <a:pt x="22" y="8"/>
                  </a:moveTo>
                  <a:lnTo>
                    <a:pt x="22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22" y="8"/>
                  </a:lnTo>
                  <a:lnTo>
                    <a:pt x="22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79"/>
            <p:cNvSpPr>
              <a:spLocks noEditPoints="1"/>
            </p:cNvSpPr>
            <p:nvPr/>
          </p:nvSpPr>
          <p:spPr bwMode="auto">
            <a:xfrm>
              <a:off x="5241925" y="3067050"/>
              <a:ext cx="63500" cy="73025"/>
            </a:xfrm>
            <a:custGeom>
              <a:avLst/>
              <a:gdLst>
                <a:gd name="T0" fmla="*/ 26 w 40"/>
                <a:gd name="T1" fmla="*/ 32 h 46"/>
                <a:gd name="T2" fmla="*/ 22 w 40"/>
                <a:gd name="T3" fmla="*/ 36 h 46"/>
                <a:gd name="T4" fmla="*/ 16 w 40"/>
                <a:gd name="T5" fmla="*/ 36 h 46"/>
                <a:gd name="T6" fmla="*/ 10 w 40"/>
                <a:gd name="T7" fmla="*/ 34 h 46"/>
                <a:gd name="T8" fmla="*/ 6 w 40"/>
                <a:gd name="T9" fmla="*/ 32 h 46"/>
                <a:gd name="T10" fmla="*/ 2 w 40"/>
                <a:gd name="T11" fmla="*/ 26 h 46"/>
                <a:gd name="T12" fmla="*/ 0 w 40"/>
                <a:gd name="T13" fmla="*/ 20 h 46"/>
                <a:gd name="T14" fmla="*/ 2 w 40"/>
                <a:gd name="T15" fmla="*/ 14 h 46"/>
                <a:gd name="T16" fmla="*/ 4 w 40"/>
                <a:gd name="T17" fmla="*/ 10 h 46"/>
                <a:gd name="T18" fmla="*/ 10 w 40"/>
                <a:gd name="T19" fmla="*/ 6 h 46"/>
                <a:gd name="T20" fmla="*/ 12 w 40"/>
                <a:gd name="T21" fmla="*/ 2 h 46"/>
                <a:gd name="T22" fmla="*/ 38 w 40"/>
                <a:gd name="T23" fmla="*/ 20 h 46"/>
                <a:gd name="T24" fmla="*/ 40 w 40"/>
                <a:gd name="T25" fmla="*/ 26 h 46"/>
                <a:gd name="T26" fmla="*/ 40 w 40"/>
                <a:gd name="T27" fmla="*/ 30 h 46"/>
                <a:gd name="T28" fmla="*/ 40 w 40"/>
                <a:gd name="T29" fmla="*/ 36 h 46"/>
                <a:gd name="T30" fmla="*/ 36 w 40"/>
                <a:gd name="T31" fmla="*/ 40 h 46"/>
                <a:gd name="T32" fmla="*/ 28 w 40"/>
                <a:gd name="T33" fmla="*/ 46 h 46"/>
                <a:gd name="T34" fmla="*/ 22 w 40"/>
                <a:gd name="T35" fmla="*/ 46 h 46"/>
                <a:gd name="T36" fmla="*/ 22 w 40"/>
                <a:gd name="T37" fmla="*/ 42 h 46"/>
                <a:gd name="T38" fmla="*/ 28 w 40"/>
                <a:gd name="T39" fmla="*/ 42 h 46"/>
                <a:gd name="T40" fmla="*/ 32 w 40"/>
                <a:gd name="T41" fmla="*/ 38 h 46"/>
                <a:gd name="T42" fmla="*/ 36 w 40"/>
                <a:gd name="T43" fmla="*/ 34 h 46"/>
                <a:gd name="T44" fmla="*/ 36 w 40"/>
                <a:gd name="T45" fmla="*/ 32 h 46"/>
                <a:gd name="T46" fmla="*/ 36 w 40"/>
                <a:gd name="T47" fmla="*/ 28 h 46"/>
                <a:gd name="T48" fmla="*/ 30 w 40"/>
                <a:gd name="T49" fmla="*/ 20 h 46"/>
                <a:gd name="T50" fmla="*/ 30 w 40"/>
                <a:gd name="T51" fmla="*/ 24 h 46"/>
                <a:gd name="T52" fmla="*/ 30 w 40"/>
                <a:gd name="T53" fmla="*/ 26 h 46"/>
                <a:gd name="T54" fmla="*/ 28 w 40"/>
                <a:gd name="T55" fmla="*/ 30 h 46"/>
                <a:gd name="T56" fmla="*/ 26 w 40"/>
                <a:gd name="T57" fmla="*/ 32 h 46"/>
                <a:gd name="T58" fmla="*/ 24 w 40"/>
                <a:gd name="T59" fmla="*/ 28 h 46"/>
                <a:gd name="T60" fmla="*/ 26 w 40"/>
                <a:gd name="T61" fmla="*/ 26 h 46"/>
                <a:gd name="T62" fmla="*/ 28 w 40"/>
                <a:gd name="T63" fmla="*/ 22 h 46"/>
                <a:gd name="T64" fmla="*/ 28 w 40"/>
                <a:gd name="T65" fmla="*/ 20 h 46"/>
                <a:gd name="T66" fmla="*/ 26 w 40"/>
                <a:gd name="T67" fmla="*/ 16 h 46"/>
                <a:gd name="T68" fmla="*/ 20 w 40"/>
                <a:gd name="T69" fmla="*/ 10 h 46"/>
                <a:gd name="T70" fmla="*/ 16 w 40"/>
                <a:gd name="T71" fmla="*/ 10 h 46"/>
                <a:gd name="T72" fmla="*/ 14 w 40"/>
                <a:gd name="T73" fmla="*/ 10 h 46"/>
                <a:gd name="T74" fmla="*/ 10 w 40"/>
                <a:gd name="T75" fmla="*/ 10 h 46"/>
                <a:gd name="T76" fmla="*/ 8 w 40"/>
                <a:gd name="T77" fmla="*/ 12 h 46"/>
                <a:gd name="T78" fmla="*/ 6 w 40"/>
                <a:gd name="T79" fmla="*/ 16 h 46"/>
                <a:gd name="T80" fmla="*/ 6 w 40"/>
                <a:gd name="T81" fmla="*/ 20 h 46"/>
                <a:gd name="T82" fmla="*/ 6 w 40"/>
                <a:gd name="T83" fmla="*/ 24 h 46"/>
                <a:gd name="T84" fmla="*/ 10 w 40"/>
                <a:gd name="T85" fmla="*/ 28 h 46"/>
                <a:gd name="T86" fmla="*/ 12 w 40"/>
                <a:gd name="T87" fmla="*/ 30 h 46"/>
                <a:gd name="T88" fmla="*/ 16 w 40"/>
                <a:gd name="T89" fmla="*/ 30 h 46"/>
                <a:gd name="T90" fmla="*/ 20 w 40"/>
                <a:gd name="T91" fmla="*/ 30 h 46"/>
                <a:gd name="T92" fmla="*/ 24 w 40"/>
                <a:gd name="T93" fmla="*/ 2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6">
                  <a:moveTo>
                    <a:pt x="26" y="32"/>
                  </a:moveTo>
                  <a:lnTo>
                    <a:pt x="26" y="32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8" y="6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22" y="46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4" y="24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6" y="32"/>
                  </a:lnTo>
                  <a:close/>
                  <a:moveTo>
                    <a:pt x="24" y="28"/>
                  </a:moveTo>
                  <a:lnTo>
                    <a:pt x="24" y="28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6" y="1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4" y="28"/>
                  </a:lnTo>
                  <a:lnTo>
                    <a:pt x="24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80"/>
            <p:cNvSpPr>
              <a:spLocks noEditPoints="1"/>
            </p:cNvSpPr>
            <p:nvPr/>
          </p:nvSpPr>
          <p:spPr bwMode="auto">
            <a:xfrm>
              <a:off x="5283200" y="3032125"/>
              <a:ext cx="50800" cy="50800"/>
            </a:xfrm>
            <a:custGeom>
              <a:avLst/>
              <a:gdLst>
                <a:gd name="T0" fmla="*/ 28 w 32"/>
                <a:gd name="T1" fmla="*/ 28 h 32"/>
                <a:gd name="T2" fmla="*/ 22 w 32"/>
                <a:gd name="T3" fmla="*/ 32 h 32"/>
                <a:gd name="T4" fmla="*/ 16 w 32"/>
                <a:gd name="T5" fmla="*/ 32 h 32"/>
                <a:gd name="T6" fmla="*/ 10 w 32"/>
                <a:gd name="T7" fmla="*/ 30 h 32"/>
                <a:gd name="T8" fmla="*/ 6 w 32"/>
                <a:gd name="T9" fmla="*/ 28 h 32"/>
                <a:gd name="T10" fmla="*/ 2 w 32"/>
                <a:gd name="T11" fmla="*/ 22 h 32"/>
                <a:gd name="T12" fmla="*/ 0 w 32"/>
                <a:gd name="T13" fmla="*/ 16 h 32"/>
                <a:gd name="T14" fmla="*/ 2 w 32"/>
                <a:gd name="T15" fmla="*/ 10 h 32"/>
                <a:gd name="T16" fmla="*/ 4 w 32"/>
                <a:gd name="T17" fmla="*/ 6 h 32"/>
                <a:gd name="T18" fmla="*/ 10 w 32"/>
                <a:gd name="T19" fmla="*/ 2 h 32"/>
                <a:gd name="T20" fmla="*/ 16 w 32"/>
                <a:gd name="T21" fmla="*/ 0 h 32"/>
                <a:gd name="T22" fmla="*/ 22 w 32"/>
                <a:gd name="T23" fmla="*/ 2 h 32"/>
                <a:gd name="T24" fmla="*/ 26 w 32"/>
                <a:gd name="T25" fmla="*/ 6 h 32"/>
                <a:gd name="T26" fmla="*/ 28 w 32"/>
                <a:gd name="T27" fmla="*/ 6 h 32"/>
                <a:gd name="T28" fmla="*/ 10 w 32"/>
                <a:gd name="T29" fmla="*/ 24 h 32"/>
                <a:gd name="T30" fmla="*/ 14 w 32"/>
                <a:gd name="T31" fmla="*/ 26 h 32"/>
                <a:gd name="T32" fmla="*/ 18 w 32"/>
                <a:gd name="T33" fmla="*/ 28 h 32"/>
                <a:gd name="T34" fmla="*/ 22 w 32"/>
                <a:gd name="T35" fmla="*/ 26 h 32"/>
                <a:gd name="T36" fmla="*/ 24 w 32"/>
                <a:gd name="T37" fmla="*/ 24 h 32"/>
                <a:gd name="T38" fmla="*/ 26 w 32"/>
                <a:gd name="T39" fmla="*/ 22 h 32"/>
                <a:gd name="T40" fmla="*/ 28 w 32"/>
                <a:gd name="T41" fmla="*/ 20 h 32"/>
                <a:gd name="T42" fmla="*/ 28 w 32"/>
                <a:gd name="T43" fmla="*/ 18 h 32"/>
                <a:gd name="T44" fmla="*/ 28 w 32"/>
                <a:gd name="T45" fmla="*/ 16 h 32"/>
                <a:gd name="T46" fmla="*/ 32 w 32"/>
                <a:gd name="T47" fmla="*/ 12 h 32"/>
                <a:gd name="T48" fmla="*/ 32 w 32"/>
                <a:gd name="T49" fmla="*/ 16 h 32"/>
                <a:gd name="T50" fmla="*/ 32 w 32"/>
                <a:gd name="T51" fmla="*/ 20 h 32"/>
                <a:gd name="T52" fmla="*/ 30 w 32"/>
                <a:gd name="T53" fmla="*/ 24 h 32"/>
                <a:gd name="T54" fmla="*/ 28 w 32"/>
                <a:gd name="T55" fmla="*/ 28 h 32"/>
                <a:gd name="T56" fmla="*/ 22 w 32"/>
                <a:gd name="T57" fmla="*/ 8 h 32"/>
                <a:gd name="T58" fmla="*/ 18 w 32"/>
                <a:gd name="T59" fmla="*/ 6 h 32"/>
                <a:gd name="T60" fmla="*/ 14 w 32"/>
                <a:gd name="T61" fmla="*/ 4 h 32"/>
                <a:gd name="T62" fmla="*/ 10 w 32"/>
                <a:gd name="T63" fmla="*/ 6 h 32"/>
                <a:gd name="T64" fmla="*/ 8 w 32"/>
                <a:gd name="T65" fmla="*/ 8 h 32"/>
                <a:gd name="T66" fmla="*/ 6 w 32"/>
                <a:gd name="T67" fmla="*/ 12 h 32"/>
                <a:gd name="T68" fmla="*/ 4 w 32"/>
                <a:gd name="T69" fmla="*/ 14 h 32"/>
                <a:gd name="T70" fmla="*/ 6 w 32"/>
                <a:gd name="T71" fmla="*/ 18 h 32"/>
                <a:gd name="T72" fmla="*/ 22 w 32"/>
                <a:gd name="T73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2">
                  <a:moveTo>
                    <a:pt x="28" y="28"/>
                  </a:moveTo>
                  <a:lnTo>
                    <a:pt x="28" y="28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6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8" y="28"/>
                  </a:lnTo>
                  <a:close/>
                  <a:moveTo>
                    <a:pt x="22" y="8"/>
                  </a:moveTo>
                  <a:lnTo>
                    <a:pt x="22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22" y="8"/>
                  </a:lnTo>
                  <a:lnTo>
                    <a:pt x="22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81"/>
            <p:cNvSpPr>
              <a:spLocks/>
            </p:cNvSpPr>
            <p:nvPr/>
          </p:nvSpPr>
          <p:spPr bwMode="auto">
            <a:xfrm>
              <a:off x="5305425" y="3000375"/>
              <a:ext cx="60325" cy="47625"/>
            </a:xfrm>
            <a:custGeom>
              <a:avLst/>
              <a:gdLst>
                <a:gd name="T0" fmla="*/ 38 w 38"/>
                <a:gd name="T1" fmla="*/ 20 h 30"/>
                <a:gd name="T2" fmla="*/ 38 w 38"/>
                <a:gd name="T3" fmla="*/ 20 h 30"/>
                <a:gd name="T4" fmla="*/ 36 w 38"/>
                <a:gd name="T5" fmla="*/ 22 h 30"/>
                <a:gd name="T6" fmla="*/ 36 w 38"/>
                <a:gd name="T7" fmla="*/ 22 h 30"/>
                <a:gd name="T8" fmla="*/ 36 w 38"/>
                <a:gd name="T9" fmla="*/ 24 h 30"/>
                <a:gd name="T10" fmla="*/ 36 w 38"/>
                <a:gd name="T11" fmla="*/ 24 h 30"/>
                <a:gd name="T12" fmla="*/ 36 w 38"/>
                <a:gd name="T13" fmla="*/ 26 h 30"/>
                <a:gd name="T14" fmla="*/ 36 w 38"/>
                <a:gd name="T15" fmla="*/ 26 h 30"/>
                <a:gd name="T16" fmla="*/ 34 w 38"/>
                <a:gd name="T17" fmla="*/ 26 h 30"/>
                <a:gd name="T18" fmla="*/ 34 w 38"/>
                <a:gd name="T19" fmla="*/ 26 h 30"/>
                <a:gd name="T20" fmla="*/ 30 w 38"/>
                <a:gd name="T21" fmla="*/ 30 h 30"/>
                <a:gd name="T22" fmla="*/ 30 w 38"/>
                <a:gd name="T23" fmla="*/ 30 h 30"/>
                <a:gd name="T24" fmla="*/ 26 w 38"/>
                <a:gd name="T25" fmla="*/ 28 h 30"/>
                <a:gd name="T26" fmla="*/ 24 w 38"/>
                <a:gd name="T27" fmla="*/ 28 h 30"/>
                <a:gd name="T28" fmla="*/ 10 w 38"/>
                <a:gd name="T29" fmla="*/ 12 h 30"/>
                <a:gd name="T30" fmla="*/ 6 w 38"/>
                <a:gd name="T31" fmla="*/ 16 h 30"/>
                <a:gd name="T32" fmla="*/ 4 w 38"/>
                <a:gd name="T33" fmla="*/ 12 h 30"/>
                <a:gd name="T34" fmla="*/ 6 w 38"/>
                <a:gd name="T35" fmla="*/ 10 h 30"/>
                <a:gd name="T36" fmla="*/ 0 w 38"/>
                <a:gd name="T37" fmla="*/ 2 h 30"/>
                <a:gd name="T38" fmla="*/ 4 w 38"/>
                <a:gd name="T39" fmla="*/ 0 h 30"/>
                <a:gd name="T40" fmla="*/ 10 w 38"/>
                <a:gd name="T41" fmla="*/ 6 h 30"/>
                <a:gd name="T42" fmla="*/ 16 w 38"/>
                <a:gd name="T43" fmla="*/ 2 h 30"/>
                <a:gd name="T44" fmla="*/ 18 w 38"/>
                <a:gd name="T45" fmla="*/ 4 h 30"/>
                <a:gd name="T46" fmla="*/ 14 w 38"/>
                <a:gd name="T47" fmla="*/ 10 h 30"/>
                <a:gd name="T48" fmla="*/ 26 w 38"/>
                <a:gd name="T49" fmla="*/ 22 h 30"/>
                <a:gd name="T50" fmla="*/ 26 w 38"/>
                <a:gd name="T51" fmla="*/ 22 h 30"/>
                <a:gd name="T52" fmla="*/ 30 w 38"/>
                <a:gd name="T53" fmla="*/ 24 h 30"/>
                <a:gd name="T54" fmla="*/ 30 w 38"/>
                <a:gd name="T55" fmla="*/ 24 h 30"/>
                <a:gd name="T56" fmla="*/ 32 w 38"/>
                <a:gd name="T57" fmla="*/ 22 h 30"/>
                <a:gd name="T58" fmla="*/ 32 w 38"/>
                <a:gd name="T59" fmla="*/ 22 h 30"/>
                <a:gd name="T60" fmla="*/ 34 w 38"/>
                <a:gd name="T61" fmla="*/ 20 h 30"/>
                <a:gd name="T62" fmla="*/ 34 w 38"/>
                <a:gd name="T63" fmla="*/ 20 h 30"/>
                <a:gd name="T64" fmla="*/ 34 w 38"/>
                <a:gd name="T65" fmla="*/ 18 h 30"/>
                <a:gd name="T66" fmla="*/ 38 w 38"/>
                <a:gd name="T67" fmla="*/ 20 h 30"/>
                <a:gd name="T68" fmla="*/ 38 w 38"/>
                <a:gd name="T6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30">
                  <a:moveTo>
                    <a:pt x="38" y="20"/>
                  </a:moveTo>
                  <a:lnTo>
                    <a:pt x="38" y="20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10" y="12"/>
                  </a:lnTo>
                  <a:lnTo>
                    <a:pt x="6" y="16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0" y="2"/>
                  </a:lnTo>
                  <a:lnTo>
                    <a:pt x="4" y="0"/>
                  </a:lnTo>
                  <a:lnTo>
                    <a:pt x="10" y="6"/>
                  </a:lnTo>
                  <a:lnTo>
                    <a:pt x="16" y="2"/>
                  </a:lnTo>
                  <a:lnTo>
                    <a:pt x="18" y="4"/>
                  </a:lnTo>
                  <a:lnTo>
                    <a:pt x="14" y="1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18"/>
                  </a:lnTo>
                  <a:lnTo>
                    <a:pt x="38" y="20"/>
                  </a:lnTo>
                  <a:lnTo>
                    <a:pt x="38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82"/>
            <p:cNvSpPr>
              <a:spLocks/>
            </p:cNvSpPr>
            <p:nvPr/>
          </p:nvSpPr>
          <p:spPr bwMode="auto">
            <a:xfrm>
              <a:off x="5362575" y="3016250"/>
              <a:ext cx="19050" cy="19050"/>
            </a:xfrm>
            <a:custGeom>
              <a:avLst/>
              <a:gdLst>
                <a:gd name="T0" fmla="*/ 10 w 12"/>
                <a:gd name="T1" fmla="*/ 12 h 12"/>
                <a:gd name="T2" fmla="*/ 6 w 12"/>
                <a:gd name="T3" fmla="*/ 6 h 12"/>
                <a:gd name="T4" fmla="*/ 6 w 12"/>
                <a:gd name="T5" fmla="*/ 8 h 12"/>
                <a:gd name="T6" fmla="*/ 0 w 12"/>
                <a:gd name="T7" fmla="*/ 4 h 12"/>
                <a:gd name="T8" fmla="*/ 4 w 12"/>
                <a:gd name="T9" fmla="*/ 0 h 12"/>
                <a:gd name="T10" fmla="*/ 8 w 12"/>
                <a:gd name="T11" fmla="*/ 4 h 12"/>
                <a:gd name="T12" fmla="*/ 12 w 12"/>
                <a:gd name="T13" fmla="*/ 10 h 12"/>
                <a:gd name="T14" fmla="*/ 10 w 12"/>
                <a:gd name="T15" fmla="*/ 12 h 12"/>
                <a:gd name="T16" fmla="*/ 10 w 1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0" y="12"/>
                  </a:moveTo>
                  <a:lnTo>
                    <a:pt x="6" y="6"/>
                  </a:lnTo>
                  <a:lnTo>
                    <a:pt x="6" y="8"/>
                  </a:lnTo>
                  <a:lnTo>
                    <a:pt x="0" y="4"/>
                  </a:lnTo>
                  <a:lnTo>
                    <a:pt x="4" y="0"/>
                  </a:lnTo>
                  <a:lnTo>
                    <a:pt x="8" y="4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83"/>
            <p:cNvSpPr>
              <a:spLocks noEditPoints="1"/>
            </p:cNvSpPr>
            <p:nvPr/>
          </p:nvSpPr>
          <p:spPr bwMode="auto">
            <a:xfrm>
              <a:off x="5353050" y="2946400"/>
              <a:ext cx="53975" cy="50800"/>
            </a:xfrm>
            <a:custGeom>
              <a:avLst/>
              <a:gdLst>
                <a:gd name="T0" fmla="*/ 30 w 34"/>
                <a:gd name="T1" fmla="*/ 32 h 32"/>
                <a:gd name="T2" fmla="*/ 10 w 34"/>
                <a:gd name="T3" fmla="*/ 12 h 32"/>
                <a:gd name="T4" fmla="*/ 14 w 34"/>
                <a:gd name="T5" fmla="*/ 8 h 32"/>
                <a:gd name="T6" fmla="*/ 34 w 34"/>
                <a:gd name="T7" fmla="*/ 30 h 32"/>
                <a:gd name="T8" fmla="*/ 30 w 34"/>
                <a:gd name="T9" fmla="*/ 32 h 32"/>
                <a:gd name="T10" fmla="*/ 30 w 34"/>
                <a:gd name="T11" fmla="*/ 32 h 32"/>
                <a:gd name="T12" fmla="*/ 6 w 34"/>
                <a:gd name="T13" fmla="*/ 8 h 32"/>
                <a:gd name="T14" fmla="*/ 0 w 34"/>
                <a:gd name="T15" fmla="*/ 2 h 32"/>
                <a:gd name="T16" fmla="*/ 4 w 34"/>
                <a:gd name="T17" fmla="*/ 0 h 32"/>
                <a:gd name="T18" fmla="*/ 10 w 34"/>
                <a:gd name="T19" fmla="*/ 4 h 32"/>
                <a:gd name="T20" fmla="*/ 6 w 34"/>
                <a:gd name="T21" fmla="*/ 8 h 32"/>
                <a:gd name="T22" fmla="*/ 6 w 34"/>
                <a:gd name="T23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2">
                  <a:moveTo>
                    <a:pt x="30" y="32"/>
                  </a:moveTo>
                  <a:lnTo>
                    <a:pt x="10" y="12"/>
                  </a:lnTo>
                  <a:lnTo>
                    <a:pt x="14" y="8"/>
                  </a:lnTo>
                  <a:lnTo>
                    <a:pt x="34" y="30"/>
                  </a:lnTo>
                  <a:lnTo>
                    <a:pt x="30" y="32"/>
                  </a:lnTo>
                  <a:lnTo>
                    <a:pt x="30" y="32"/>
                  </a:lnTo>
                  <a:close/>
                  <a:moveTo>
                    <a:pt x="6" y="8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10" y="4"/>
                  </a:lnTo>
                  <a:lnTo>
                    <a:pt x="6" y="8"/>
                  </a:lnTo>
                  <a:lnTo>
                    <a:pt x="6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84"/>
            <p:cNvSpPr>
              <a:spLocks/>
            </p:cNvSpPr>
            <p:nvPr/>
          </p:nvSpPr>
          <p:spPr bwMode="auto">
            <a:xfrm>
              <a:off x="5381625" y="2905125"/>
              <a:ext cx="85725" cy="79375"/>
            </a:xfrm>
            <a:custGeom>
              <a:avLst/>
              <a:gdLst>
                <a:gd name="T0" fmla="*/ 54 w 54"/>
                <a:gd name="T1" fmla="*/ 18 h 50"/>
                <a:gd name="T2" fmla="*/ 52 w 54"/>
                <a:gd name="T3" fmla="*/ 20 h 50"/>
                <a:gd name="T4" fmla="*/ 40 w 54"/>
                <a:gd name="T5" fmla="*/ 8 h 50"/>
                <a:gd name="T6" fmla="*/ 40 w 54"/>
                <a:gd name="T7" fmla="*/ 8 h 50"/>
                <a:gd name="T8" fmla="*/ 34 w 54"/>
                <a:gd name="T9" fmla="*/ 4 h 50"/>
                <a:gd name="T10" fmla="*/ 34 w 54"/>
                <a:gd name="T11" fmla="*/ 4 h 50"/>
                <a:gd name="T12" fmla="*/ 30 w 54"/>
                <a:gd name="T13" fmla="*/ 4 h 50"/>
                <a:gd name="T14" fmla="*/ 28 w 54"/>
                <a:gd name="T15" fmla="*/ 6 h 50"/>
                <a:gd name="T16" fmla="*/ 28 w 54"/>
                <a:gd name="T17" fmla="*/ 6 h 50"/>
                <a:gd name="T18" fmla="*/ 26 w 54"/>
                <a:gd name="T19" fmla="*/ 12 h 50"/>
                <a:gd name="T20" fmla="*/ 26 w 54"/>
                <a:gd name="T21" fmla="*/ 12 h 50"/>
                <a:gd name="T22" fmla="*/ 28 w 54"/>
                <a:gd name="T23" fmla="*/ 18 h 50"/>
                <a:gd name="T24" fmla="*/ 40 w 54"/>
                <a:gd name="T25" fmla="*/ 32 h 50"/>
                <a:gd name="T26" fmla="*/ 36 w 54"/>
                <a:gd name="T27" fmla="*/ 36 h 50"/>
                <a:gd name="T28" fmla="*/ 24 w 54"/>
                <a:gd name="T29" fmla="*/ 24 h 50"/>
                <a:gd name="T30" fmla="*/ 24 w 54"/>
                <a:gd name="T31" fmla="*/ 24 h 50"/>
                <a:gd name="T32" fmla="*/ 18 w 54"/>
                <a:gd name="T33" fmla="*/ 20 h 50"/>
                <a:gd name="T34" fmla="*/ 18 w 54"/>
                <a:gd name="T35" fmla="*/ 20 h 50"/>
                <a:gd name="T36" fmla="*/ 16 w 54"/>
                <a:gd name="T37" fmla="*/ 20 h 50"/>
                <a:gd name="T38" fmla="*/ 14 w 54"/>
                <a:gd name="T39" fmla="*/ 20 h 50"/>
                <a:gd name="T40" fmla="*/ 14 w 54"/>
                <a:gd name="T41" fmla="*/ 20 h 50"/>
                <a:gd name="T42" fmla="*/ 12 w 54"/>
                <a:gd name="T43" fmla="*/ 26 h 50"/>
                <a:gd name="T44" fmla="*/ 12 w 54"/>
                <a:gd name="T45" fmla="*/ 26 h 50"/>
                <a:gd name="T46" fmla="*/ 14 w 54"/>
                <a:gd name="T47" fmla="*/ 32 h 50"/>
                <a:gd name="T48" fmla="*/ 26 w 54"/>
                <a:gd name="T49" fmla="*/ 46 h 50"/>
                <a:gd name="T50" fmla="*/ 22 w 54"/>
                <a:gd name="T51" fmla="*/ 50 h 50"/>
                <a:gd name="T52" fmla="*/ 0 w 54"/>
                <a:gd name="T53" fmla="*/ 28 h 50"/>
                <a:gd name="T54" fmla="*/ 4 w 54"/>
                <a:gd name="T55" fmla="*/ 24 h 50"/>
                <a:gd name="T56" fmla="*/ 8 w 54"/>
                <a:gd name="T57" fmla="*/ 30 h 50"/>
                <a:gd name="T58" fmla="*/ 8 w 54"/>
                <a:gd name="T59" fmla="*/ 30 h 50"/>
                <a:gd name="T60" fmla="*/ 8 w 54"/>
                <a:gd name="T61" fmla="*/ 22 h 50"/>
                <a:gd name="T62" fmla="*/ 8 w 54"/>
                <a:gd name="T63" fmla="*/ 22 h 50"/>
                <a:gd name="T64" fmla="*/ 12 w 54"/>
                <a:gd name="T65" fmla="*/ 16 h 50"/>
                <a:gd name="T66" fmla="*/ 12 w 54"/>
                <a:gd name="T67" fmla="*/ 16 h 50"/>
                <a:gd name="T68" fmla="*/ 14 w 54"/>
                <a:gd name="T69" fmla="*/ 14 h 50"/>
                <a:gd name="T70" fmla="*/ 18 w 54"/>
                <a:gd name="T71" fmla="*/ 14 h 50"/>
                <a:gd name="T72" fmla="*/ 18 w 54"/>
                <a:gd name="T73" fmla="*/ 14 h 50"/>
                <a:gd name="T74" fmla="*/ 24 w 54"/>
                <a:gd name="T75" fmla="*/ 16 h 50"/>
                <a:gd name="T76" fmla="*/ 24 w 54"/>
                <a:gd name="T77" fmla="*/ 16 h 50"/>
                <a:gd name="T78" fmla="*/ 24 w 54"/>
                <a:gd name="T79" fmla="*/ 8 h 50"/>
                <a:gd name="T80" fmla="*/ 26 w 54"/>
                <a:gd name="T81" fmla="*/ 2 h 50"/>
                <a:gd name="T82" fmla="*/ 26 w 54"/>
                <a:gd name="T83" fmla="*/ 2 h 50"/>
                <a:gd name="T84" fmla="*/ 30 w 54"/>
                <a:gd name="T85" fmla="*/ 0 h 50"/>
                <a:gd name="T86" fmla="*/ 30 w 54"/>
                <a:gd name="T87" fmla="*/ 0 h 50"/>
                <a:gd name="T88" fmla="*/ 34 w 54"/>
                <a:gd name="T89" fmla="*/ 0 h 50"/>
                <a:gd name="T90" fmla="*/ 34 w 54"/>
                <a:gd name="T91" fmla="*/ 0 h 50"/>
                <a:gd name="T92" fmla="*/ 38 w 54"/>
                <a:gd name="T93" fmla="*/ 2 h 50"/>
                <a:gd name="T94" fmla="*/ 38 w 54"/>
                <a:gd name="T95" fmla="*/ 2 h 50"/>
                <a:gd name="T96" fmla="*/ 42 w 54"/>
                <a:gd name="T97" fmla="*/ 4 h 50"/>
                <a:gd name="T98" fmla="*/ 54 w 54"/>
                <a:gd name="T99" fmla="*/ 18 h 50"/>
                <a:gd name="T100" fmla="*/ 54 w 54"/>
                <a:gd name="T101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" h="50">
                  <a:moveTo>
                    <a:pt x="54" y="18"/>
                  </a:moveTo>
                  <a:lnTo>
                    <a:pt x="52" y="20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0" y="4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8" y="18"/>
                  </a:lnTo>
                  <a:lnTo>
                    <a:pt x="40" y="32"/>
                  </a:lnTo>
                  <a:lnTo>
                    <a:pt x="36" y="3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32"/>
                  </a:lnTo>
                  <a:lnTo>
                    <a:pt x="26" y="46"/>
                  </a:lnTo>
                  <a:lnTo>
                    <a:pt x="22" y="50"/>
                  </a:lnTo>
                  <a:lnTo>
                    <a:pt x="0" y="28"/>
                  </a:lnTo>
                  <a:lnTo>
                    <a:pt x="4" y="24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8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2" y="4"/>
                  </a:lnTo>
                  <a:lnTo>
                    <a:pt x="54" y="18"/>
                  </a:lnTo>
                  <a:lnTo>
                    <a:pt x="54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85"/>
            <p:cNvSpPr>
              <a:spLocks noEditPoints="1"/>
            </p:cNvSpPr>
            <p:nvPr/>
          </p:nvSpPr>
          <p:spPr bwMode="auto">
            <a:xfrm>
              <a:off x="5441950" y="2863850"/>
              <a:ext cx="60325" cy="73025"/>
            </a:xfrm>
            <a:custGeom>
              <a:avLst/>
              <a:gdLst>
                <a:gd name="T0" fmla="*/ 34 w 38"/>
                <a:gd name="T1" fmla="*/ 26 h 46"/>
                <a:gd name="T2" fmla="*/ 28 w 38"/>
                <a:gd name="T3" fmla="*/ 30 h 46"/>
                <a:gd name="T4" fmla="*/ 34 w 38"/>
                <a:gd name="T5" fmla="*/ 42 h 46"/>
                <a:gd name="T6" fmla="*/ 0 w 38"/>
                <a:gd name="T7" fmla="*/ 16 h 46"/>
                <a:gd name="T8" fmla="*/ 8 w 38"/>
                <a:gd name="T9" fmla="*/ 16 h 46"/>
                <a:gd name="T10" fmla="*/ 8 w 38"/>
                <a:gd name="T11" fmla="*/ 10 h 46"/>
                <a:gd name="T12" fmla="*/ 12 w 38"/>
                <a:gd name="T13" fmla="*/ 4 h 46"/>
                <a:gd name="T14" fmla="*/ 16 w 38"/>
                <a:gd name="T15" fmla="*/ 2 h 46"/>
                <a:gd name="T16" fmla="*/ 22 w 38"/>
                <a:gd name="T17" fmla="*/ 0 h 46"/>
                <a:gd name="T18" fmla="*/ 28 w 38"/>
                <a:gd name="T19" fmla="*/ 2 h 46"/>
                <a:gd name="T20" fmla="*/ 32 w 38"/>
                <a:gd name="T21" fmla="*/ 6 h 46"/>
                <a:gd name="T22" fmla="*/ 36 w 38"/>
                <a:gd name="T23" fmla="*/ 10 h 46"/>
                <a:gd name="T24" fmla="*/ 38 w 38"/>
                <a:gd name="T25" fmla="*/ 16 h 46"/>
                <a:gd name="T26" fmla="*/ 38 w 38"/>
                <a:gd name="T27" fmla="*/ 22 h 46"/>
                <a:gd name="T28" fmla="*/ 34 w 38"/>
                <a:gd name="T29" fmla="*/ 26 h 46"/>
                <a:gd name="T30" fmla="*/ 30 w 38"/>
                <a:gd name="T31" fmla="*/ 24 h 46"/>
                <a:gd name="T32" fmla="*/ 32 w 38"/>
                <a:gd name="T33" fmla="*/ 20 h 46"/>
                <a:gd name="T34" fmla="*/ 32 w 38"/>
                <a:gd name="T35" fmla="*/ 16 h 46"/>
                <a:gd name="T36" fmla="*/ 32 w 38"/>
                <a:gd name="T37" fmla="*/ 12 h 46"/>
                <a:gd name="T38" fmla="*/ 30 w 38"/>
                <a:gd name="T39" fmla="*/ 10 h 46"/>
                <a:gd name="T40" fmla="*/ 26 w 38"/>
                <a:gd name="T41" fmla="*/ 6 h 46"/>
                <a:gd name="T42" fmla="*/ 22 w 38"/>
                <a:gd name="T43" fmla="*/ 6 h 46"/>
                <a:gd name="T44" fmla="*/ 18 w 38"/>
                <a:gd name="T45" fmla="*/ 6 h 46"/>
                <a:gd name="T46" fmla="*/ 14 w 38"/>
                <a:gd name="T47" fmla="*/ 8 h 46"/>
                <a:gd name="T48" fmla="*/ 12 w 38"/>
                <a:gd name="T49" fmla="*/ 12 h 46"/>
                <a:gd name="T50" fmla="*/ 12 w 38"/>
                <a:gd name="T51" fmla="*/ 14 h 46"/>
                <a:gd name="T52" fmla="*/ 12 w 38"/>
                <a:gd name="T53" fmla="*/ 18 h 46"/>
                <a:gd name="T54" fmla="*/ 12 w 38"/>
                <a:gd name="T55" fmla="*/ 20 h 46"/>
                <a:gd name="T56" fmla="*/ 18 w 38"/>
                <a:gd name="T57" fmla="*/ 26 h 46"/>
                <a:gd name="T58" fmla="*/ 22 w 38"/>
                <a:gd name="T59" fmla="*/ 26 h 46"/>
                <a:gd name="T60" fmla="*/ 24 w 38"/>
                <a:gd name="T61" fmla="*/ 26 h 46"/>
                <a:gd name="T62" fmla="*/ 28 w 38"/>
                <a:gd name="T63" fmla="*/ 26 h 46"/>
                <a:gd name="T64" fmla="*/ 30 w 38"/>
                <a:gd name="T65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46">
                  <a:moveTo>
                    <a:pt x="34" y="26"/>
                  </a:moveTo>
                  <a:lnTo>
                    <a:pt x="34" y="26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2" y="30"/>
                  </a:lnTo>
                  <a:lnTo>
                    <a:pt x="34" y="42"/>
                  </a:lnTo>
                  <a:lnTo>
                    <a:pt x="32" y="46"/>
                  </a:lnTo>
                  <a:lnTo>
                    <a:pt x="0" y="16"/>
                  </a:lnTo>
                  <a:lnTo>
                    <a:pt x="4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4" y="26"/>
                  </a:lnTo>
                  <a:lnTo>
                    <a:pt x="34" y="26"/>
                  </a:lnTo>
                  <a:close/>
                  <a:moveTo>
                    <a:pt x="30" y="24"/>
                  </a:moveTo>
                  <a:lnTo>
                    <a:pt x="30" y="24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2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0" y="24"/>
                  </a:lnTo>
                  <a:lnTo>
                    <a:pt x="30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86"/>
            <p:cNvSpPr>
              <a:spLocks noEditPoints="1"/>
            </p:cNvSpPr>
            <p:nvPr/>
          </p:nvSpPr>
          <p:spPr bwMode="auto">
            <a:xfrm>
              <a:off x="5492750" y="2825750"/>
              <a:ext cx="47625" cy="50800"/>
            </a:xfrm>
            <a:custGeom>
              <a:avLst/>
              <a:gdLst>
                <a:gd name="T0" fmla="*/ 26 w 30"/>
                <a:gd name="T1" fmla="*/ 26 h 32"/>
                <a:gd name="T2" fmla="*/ 20 w 30"/>
                <a:gd name="T3" fmla="*/ 30 h 32"/>
                <a:gd name="T4" fmla="*/ 14 w 30"/>
                <a:gd name="T5" fmla="*/ 32 h 32"/>
                <a:gd name="T6" fmla="*/ 10 w 30"/>
                <a:gd name="T7" fmla="*/ 30 h 32"/>
                <a:gd name="T8" fmla="*/ 4 w 30"/>
                <a:gd name="T9" fmla="*/ 26 h 32"/>
                <a:gd name="T10" fmla="*/ 0 w 30"/>
                <a:gd name="T11" fmla="*/ 22 h 32"/>
                <a:gd name="T12" fmla="*/ 0 w 30"/>
                <a:gd name="T13" fmla="*/ 16 h 32"/>
                <a:gd name="T14" fmla="*/ 0 w 30"/>
                <a:gd name="T15" fmla="*/ 10 h 32"/>
                <a:gd name="T16" fmla="*/ 4 w 30"/>
                <a:gd name="T17" fmla="*/ 4 h 32"/>
                <a:gd name="T18" fmla="*/ 10 w 30"/>
                <a:gd name="T19" fmla="*/ 0 h 32"/>
                <a:gd name="T20" fmla="*/ 14 w 30"/>
                <a:gd name="T21" fmla="*/ 0 h 32"/>
                <a:gd name="T22" fmla="*/ 20 w 30"/>
                <a:gd name="T23" fmla="*/ 2 h 32"/>
                <a:gd name="T24" fmla="*/ 26 w 30"/>
                <a:gd name="T25" fmla="*/ 4 h 32"/>
                <a:gd name="T26" fmla="*/ 26 w 30"/>
                <a:gd name="T27" fmla="*/ 6 h 32"/>
                <a:gd name="T28" fmla="*/ 8 w 30"/>
                <a:gd name="T29" fmla="*/ 24 h 32"/>
                <a:gd name="T30" fmla="*/ 12 w 30"/>
                <a:gd name="T31" fmla="*/ 26 h 32"/>
                <a:gd name="T32" fmla="*/ 16 w 30"/>
                <a:gd name="T33" fmla="*/ 26 h 32"/>
                <a:gd name="T34" fmla="*/ 20 w 30"/>
                <a:gd name="T35" fmla="*/ 26 h 32"/>
                <a:gd name="T36" fmla="*/ 24 w 30"/>
                <a:gd name="T37" fmla="*/ 24 h 32"/>
                <a:gd name="T38" fmla="*/ 26 w 30"/>
                <a:gd name="T39" fmla="*/ 22 h 32"/>
                <a:gd name="T40" fmla="*/ 26 w 30"/>
                <a:gd name="T41" fmla="*/ 20 h 32"/>
                <a:gd name="T42" fmla="*/ 26 w 30"/>
                <a:gd name="T43" fmla="*/ 16 h 32"/>
                <a:gd name="T44" fmla="*/ 26 w 30"/>
                <a:gd name="T45" fmla="*/ 14 h 32"/>
                <a:gd name="T46" fmla="*/ 30 w 30"/>
                <a:gd name="T47" fmla="*/ 12 h 32"/>
                <a:gd name="T48" fmla="*/ 30 w 30"/>
                <a:gd name="T49" fmla="*/ 16 h 32"/>
                <a:gd name="T50" fmla="*/ 30 w 30"/>
                <a:gd name="T51" fmla="*/ 20 h 32"/>
                <a:gd name="T52" fmla="*/ 28 w 30"/>
                <a:gd name="T53" fmla="*/ 24 h 32"/>
                <a:gd name="T54" fmla="*/ 26 w 30"/>
                <a:gd name="T55" fmla="*/ 26 h 32"/>
                <a:gd name="T56" fmla="*/ 20 w 30"/>
                <a:gd name="T57" fmla="*/ 6 h 32"/>
                <a:gd name="T58" fmla="*/ 18 w 30"/>
                <a:gd name="T59" fmla="*/ 4 h 32"/>
                <a:gd name="T60" fmla="*/ 14 w 30"/>
                <a:gd name="T61" fmla="*/ 4 h 32"/>
                <a:gd name="T62" fmla="*/ 10 w 30"/>
                <a:gd name="T63" fmla="*/ 4 h 32"/>
                <a:gd name="T64" fmla="*/ 6 w 30"/>
                <a:gd name="T65" fmla="*/ 8 h 32"/>
                <a:gd name="T66" fmla="*/ 4 w 30"/>
                <a:gd name="T67" fmla="*/ 10 h 32"/>
                <a:gd name="T68" fmla="*/ 4 w 30"/>
                <a:gd name="T69" fmla="*/ 14 h 32"/>
                <a:gd name="T70" fmla="*/ 4 w 30"/>
                <a:gd name="T71" fmla="*/ 18 h 32"/>
                <a:gd name="T72" fmla="*/ 20 w 30"/>
                <a:gd name="T73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" h="32">
                  <a:moveTo>
                    <a:pt x="26" y="26"/>
                  </a:moveTo>
                  <a:lnTo>
                    <a:pt x="26" y="26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6" y="26"/>
                  </a:lnTo>
                  <a:lnTo>
                    <a:pt x="26" y="26"/>
                  </a:lnTo>
                  <a:close/>
                  <a:moveTo>
                    <a:pt x="20" y="6"/>
                  </a:move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87"/>
            <p:cNvSpPr>
              <a:spLocks/>
            </p:cNvSpPr>
            <p:nvPr/>
          </p:nvSpPr>
          <p:spPr bwMode="auto">
            <a:xfrm>
              <a:off x="5521325" y="2790825"/>
              <a:ext cx="41275" cy="53975"/>
            </a:xfrm>
            <a:custGeom>
              <a:avLst/>
              <a:gdLst>
                <a:gd name="T0" fmla="*/ 16 w 26"/>
                <a:gd name="T1" fmla="*/ 4 h 34"/>
                <a:gd name="T2" fmla="*/ 16 w 26"/>
                <a:gd name="T3" fmla="*/ 4 h 34"/>
                <a:gd name="T4" fmla="*/ 12 w 26"/>
                <a:gd name="T5" fmla="*/ 10 h 34"/>
                <a:gd name="T6" fmla="*/ 12 w 26"/>
                <a:gd name="T7" fmla="*/ 10 h 34"/>
                <a:gd name="T8" fmla="*/ 12 w 26"/>
                <a:gd name="T9" fmla="*/ 16 h 34"/>
                <a:gd name="T10" fmla="*/ 26 w 26"/>
                <a:gd name="T11" fmla="*/ 30 h 34"/>
                <a:gd name="T12" fmla="*/ 22 w 26"/>
                <a:gd name="T13" fmla="*/ 34 h 34"/>
                <a:gd name="T14" fmla="*/ 0 w 26"/>
                <a:gd name="T15" fmla="*/ 12 h 34"/>
                <a:gd name="T16" fmla="*/ 4 w 26"/>
                <a:gd name="T17" fmla="*/ 8 h 34"/>
                <a:gd name="T18" fmla="*/ 10 w 26"/>
                <a:gd name="T19" fmla="*/ 14 h 34"/>
                <a:gd name="T20" fmla="*/ 10 w 26"/>
                <a:gd name="T21" fmla="*/ 14 h 34"/>
                <a:gd name="T22" fmla="*/ 8 w 26"/>
                <a:gd name="T23" fmla="*/ 8 h 34"/>
                <a:gd name="T24" fmla="*/ 8 w 26"/>
                <a:gd name="T25" fmla="*/ 8 h 34"/>
                <a:gd name="T26" fmla="*/ 10 w 26"/>
                <a:gd name="T27" fmla="*/ 2 h 34"/>
                <a:gd name="T28" fmla="*/ 10 w 26"/>
                <a:gd name="T29" fmla="*/ 2 h 34"/>
                <a:gd name="T30" fmla="*/ 12 w 26"/>
                <a:gd name="T31" fmla="*/ 0 h 34"/>
                <a:gd name="T32" fmla="*/ 12 w 26"/>
                <a:gd name="T33" fmla="*/ 0 h 34"/>
                <a:gd name="T34" fmla="*/ 12 w 26"/>
                <a:gd name="T35" fmla="*/ 0 h 34"/>
                <a:gd name="T36" fmla="*/ 16 w 26"/>
                <a:gd name="T37" fmla="*/ 4 h 34"/>
                <a:gd name="T38" fmla="*/ 16 w 26"/>
                <a:gd name="T3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34">
                  <a:moveTo>
                    <a:pt x="16" y="4"/>
                  </a:moveTo>
                  <a:lnTo>
                    <a:pt x="16" y="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6"/>
                  </a:lnTo>
                  <a:lnTo>
                    <a:pt x="26" y="30"/>
                  </a:lnTo>
                  <a:lnTo>
                    <a:pt x="22" y="34"/>
                  </a:lnTo>
                  <a:lnTo>
                    <a:pt x="0" y="12"/>
                  </a:lnTo>
                  <a:lnTo>
                    <a:pt x="4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88"/>
            <p:cNvSpPr>
              <a:spLocks noEditPoints="1"/>
            </p:cNvSpPr>
            <p:nvPr/>
          </p:nvSpPr>
          <p:spPr bwMode="auto">
            <a:xfrm>
              <a:off x="5553075" y="2743200"/>
              <a:ext cx="60325" cy="69850"/>
            </a:xfrm>
            <a:custGeom>
              <a:avLst/>
              <a:gdLst>
                <a:gd name="T0" fmla="*/ 26 w 38"/>
                <a:gd name="T1" fmla="*/ 40 h 44"/>
                <a:gd name="T2" fmla="*/ 22 w 38"/>
                <a:gd name="T3" fmla="*/ 44 h 44"/>
                <a:gd name="T4" fmla="*/ 16 w 38"/>
                <a:gd name="T5" fmla="*/ 44 h 44"/>
                <a:gd name="T6" fmla="*/ 10 w 38"/>
                <a:gd name="T7" fmla="*/ 44 h 44"/>
                <a:gd name="T8" fmla="*/ 4 w 38"/>
                <a:gd name="T9" fmla="*/ 40 h 44"/>
                <a:gd name="T10" fmla="*/ 2 w 38"/>
                <a:gd name="T11" fmla="*/ 34 h 44"/>
                <a:gd name="T12" fmla="*/ 0 w 38"/>
                <a:gd name="T13" fmla="*/ 30 h 44"/>
                <a:gd name="T14" fmla="*/ 0 w 38"/>
                <a:gd name="T15" fmla="*/ 24 h 44"/>
                <a:gd name="T16" fmla="*/ 4 w 38"/>
                <a:gd name="T17" fmla="*/ 18 h 44"/>
                <a:gd name="T18" fmla="*/ 10 w 38"/>
                <a:gd name="T19" fmla="*/ 16 h 44"/>
                <a:gd name="T20" fmla="*/ 4 w 38"/>
                <a:gd name="T21" fmla="*/ 2 h 44"/>
                <a:gd name="T22" fmla="*/ 32 w 38"/>
                <a:gd name="T23" fmla="*/ 24 h 44"/>
                <a:gd name="T24" fmla="*/ 34 w 38"/>
                <a:gd name="T25" fmla="*/ 24 h 44"/>
                <a:gd name="T26" fmla="*/ 38 w 38"/>
                <a:gd name="T27" fmla="*/ 28 h 44"/>
                <a:gd name="T28" fmla="*/ 38 w 38"/>
                <a:gd name="T29" fmla="*/ 28 h 44"/>
                <a:gd name="T30" fmla="*/ 36 w 38"/>
                <a:gd name="T31" fmla="*/ 30 h 44"/>
                <a:gd name="T32" fmla="*/ 34 w 38"/>
                <a:gd name="T33" fmla="*/ 30 h 44"/>
                <a:gd name="T34" fmla="*/ 30 w 38"/>
                <a:gd name="T35" fmla="*/ 28 h 44"/>
                <a:gd name="T36" fmla="*/ 30 w 38"/>
                <a:gd name="T37" fmla="*/ 34 h 44"/>
                <a:gd name="T38" fmla="*/ 26 w 38"/>
                <a:gd name="T39" fmla="*/ 40 h 44"/>
                <a:gd name="T40" fmla="*/ 24 w 38"/>
                <a:gd name="T41" fmla="*/ 36 h 44"/>
                <a:gd name="T42" fmla="*/ 26 w 38"/>
                <a:gd name="T43" fmla="*/ 34 h 44"/>
                <a:gd name="T44" fmla="*/ 26 w 38"/>
                <a:gd name="T45" fmla="*/ 32 h 44"/>
                <a:gd name="T46" fmla="*/ 26 w 38"/>
                <a:gd name="T47" fmla="*/ 28 h 44"/>
                <a:gd name="T48" fmla="*/ 26 w 38"/>
                <a:gd name="T49" fmla="*/ 26 h 44"/>
                <a:gd name="T50" fmla="*/ 20 w 38"/>
                <a:gd name="T51" fmla="*/ 20 h 44"/>
                <a:gd name="T52" fmla="*/ 16 w 38"/>
                <a:gd name="T53" fmla="*/ 18 h 44"/>
                <a:gd name="T54" fmla="*/ 14 w 38"/>
                <a:gd name="T55" fmla="*/ 18 h 44"/>
                <a:gd name="T56" fmla="*/ 10 w 38"/>
                <a:gd name="T57" fmla="*/ 20 h 44"/>
                <a:gd name="T58" fmla="*/ 8 w 38"/>
                <a:gd name="T59" fmla="*/ 20 h 44"/>
                <a:gd name="T60" fmla="*/ 6 w 38"/>
                <a:gd name="T61" fmla="*/ 24 h 44"/>
                <a:gd name="T62" fmla="*/ 6 w 38"/>
                <a:gd name="T63" fmla="*/ 28 h 44"/>
                <a:gd name="T64" fmla="*/ 6 w 38"/>
                <a:gd name="T65" fmla="*/ 32 h 44"/>
                <a:gd name="T66" fmla="*/ 8 w 38"/>
                <a:gd name="T67" fmla="*/ 36 h 44"/>
                <a:gd name="T68" fmla="*/ 12 w 38"/>
                <a:gd name="T69" fmla="*/ 38 h 44"/>
                <a:gd name="T70" fmla="*/ 16 w 38"/>
                <a:gd name="T71" fmla="*/ 40 h 44"/>
                <a:gd name="T72" fmla="*/ 20 w 38"/>
                <a:gd name="T73" fmla="*/ 38 h 44"/>
                <a:gd name="T74" fmla="*/ 24 w 38"/>
                <a:gd name="T75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44">
                  <a:moveTo>
                    <a:pt x="26" y="40"/>
                  </a:moveTo>
                  <a:lnTo>
                    <a:pt x="26" y="40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6" y="16"/>
                  </a:lnTo>
                  <a:lnTo>
                    <a:pt x="4" y="2"/>
                  </a:lnTo>
                  <a:lnTo>
                    <a:pt x="6" y="0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2" y="30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6" y="40"/>
                  </a:lnTo>
                  <a:lnTo>
                    <a:pt x="26" y="40"/>
                  </a:lnTo>
                  <a:close/>
                  <a:moveTo>
                    <a:pt x="24" y="36"/>
                  </a:moveTo>
                  <a:lnTo>
                    <a:pt x="24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6" y="2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4" y="36"/>
                  </a:lnTo>
                  <a:lnTo>
                    <a:pt x="24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89"/>
            <p:cNvSpPr>
              <a:spLocks noEditPoints="1"/>
            </p:cNvSpPr>
            <p:nvPr/>
          </p:nvSpPr>
          <p:spPr bwMode="auto">
            <a:xfrm>
              <a:off x="5572125" y="2727325"/>
              <a:ext cx="53975" cy="53975"/>
            </a:xfrm>
            <a:custGeom>
              <a:avLst/>
              <a:gdLst>
                <a:gd name="T0" fmla="*/ 30 w 34"/>
                <a:gd name="T1" fmla="*/ 34 h 34"/>
                <a:gd name="T2" fmla="*/ 10 w 34"/>
                <a:gd name="T3" fmla="*/ 12 h 34"/>
                <a:gd name="T4" fmla="*/ 14 w 34"/>
                <a:gd name="T5" fmla="*/ 8 h 34"/>
                <a:gd name="T6" fmla="*/ 34 w 34"/>
                <a:gd name="T7" fmla="*/ 30 h 34"/>
                <a:gd name="T8" fmla="*/ 30 w 34"/>
                <a:gd name="T9" fmla="*/ 34 h 34"/>
                <a:gd name="T10" fmla="*/ 30 w 34"/>
                <a:gd name="T11" fmla="*/ 34 h 34"/>
                <a:gd name="T12" fmla="*/ 6 w 34"/>
                <a:gd name="T13" fmla="*/ 8 h 34"/>
                <a:gd name="T14" fmla="*/ 0 w 34"/>
                <a:gd name="T15" fmla="*/ 4 h 34"/>
                <a:gd name="T16" fmla="*/ 4 w 34"/>
                <a:gd name="T17" fmla="*/ 0 h 34"/>
                <a:gd name="T18" fmla="*/ 8 w 34"/>
                <a:gd name="T19" fmla="*/ 4 h 34"/>
                <a:gd name="T20" fmla="*/ 6 w 34"/>
                <a:gd name="T21" fmla="*/ 8 h 34"/>
                <a:gd name="T22" fmla="*/ 6 w 34"/>
                <a:gd name="T2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4">
                  <a:moveTo>
                    <a:pt x="30" y="34"/>
                  </a:moveTo>
                  <a:lnTo>
                    <a:pt x="10" y="12"/>
                  </a:lnTo>
                  <a:lnTo>
                    <a:pt x="14" y="8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30" y="34"/>
                  </a:lnTo>
                  <a:close/>
                  <a:moveTo>
                    <a:pt x="6" y="8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90"/>
            <p:cNvSpPr>
              <a:spLocks noEditPoints="1"/>
            </p:cNvSpPr>
            <p:nvPr/>
          </p:nvSpPr>
          <p:spPr bwMode="auto">
            <a:xfrm>
              <a:off x="5610225" y="2708275"/>
              <a:ext cx="47625" cy="50800"/>
            </a:xfrm>
            <a:custGeom>
              <a:avLst/>
              <a:gdLst>
                <a:gd name="T0" fmla="*/ 26 w 30"/>
                <a:gd name="T1" fmla="*/ 26 h 32"/>
                <a:gd name="T2" fmla="*/ 20 w 30"/>
                <a:gd name="T3" fmla="*/ 30 h 32"/>
                <a:gd name="T4" fmla="*/ 16 w 30"/>
                <a:gd name="T5" fmla="*/ 32 h 32"/>
                <a:gd name="T6" fmla="*/ 10 w 30"/>
                <a:gd name="T7" fmla="*/ 30 h 32"/>
                <a:gd name="T8" fmla="*/ 4 w 30"/>
                <a:gd name="T9" fmla="*/ 26 h 32"/>
                <a:gd name="T10" fmla="*/ 0 w 30"/>
                <a:gd name="T11" fmla="*/ 22 h 32"/>
                <a:gd name="T12" fmla="*/ 0 w 30"/>
                <a:gd name="T13" fmla="*/ 16 h 32"/>
                <a:gd name="T14" fmla="*/ 0 w 30"/>
                <a:gd name="T15" fmla="*/ 10 h 32"/>
                <a:gd name="T16" fmla="*/ 4 w 30"/>
                <a:gd name="T17" fmla="*/ 4 h 32"/>
                <a:gd name="T18" fmla="*/ 10 w 30"/>
                <a:gd name="T19" fmla="*/ 0 h 32"/>
                <a:gd name="T20" fmla="*/ 16 w 30"/>
                <a:gd name="T21" fmla="*/ 0 h 32"/>
                <a:gd name="T22" fmla="*/ 20 w 30"/>
                <a:gd name="T23" fmla="*/ 2 h 32"/>
                <a:gd name="T24" fmla="*/ 26 w 30"/>
                <a:gd name="T25" fmla="*/ 4 h 32"/>
                <a:gd name="T26" fmla="*/ 26 w 30"/>
                <a:gd name="T27" fmla="*/ 6 h 32"/>
                <a:gd name="T28" fmla="*/ 10 w 30"/>
                <a:gd name="T29" fmla="*/ 24 h 32"/>
                <a:gd name="T30" fmla="*/ 12 w 30"/>
                <a:gd name="T31" fmla="*/ 26 h 32"/>
                <a:gd name="T32" fmla="*/ 16 w 30"/>
                <a:gd name="T33" fmla="*/ 26 h 32"/>
                <a:gd name="T34" fmla="*/ 20 w 30"/>
                <a:gd name="T35" fmla="*/ 26 h 32"/>
                <a:gd name="T36" fmla="*/ 24 w 30"/>
                <a:gd name="T37" fmla="*/ 24 h 32"/>
                <a:gd name="T38" fmla="*/ 26 w 30"/>
                <a:gd name="T39" fmla="*/ 22 h 32"/>
                <a:gd name="T40" fmla="*/ 26 w 30"/>
                <a:gd name="T41" fmla="*/ 18 h 32"/>
                <a:gd name="T42" fmla="*/ 26 w 30"/>
                <a:gd name="T43" fmla="*/ 16 h 32"/>
                <a:gd name="T44" fmla="*/ 26 w 30"/>
                <a:gd name="T45" fmla="*/ 14 h 32"/>
                <a:gd name="T46" fmla="*/ 30 w 30"/>
                <a:gd name="T47" fmla="*/ 12 h 32"/>
                <a:gd name="T48" fmla="*/ 30 w 30"/>
                <a:gd name="T49" fmla="*/ 16 h 32"/>
                <a:gd name="T50" fmla="*/ 30 w 30"/>
                <a:gd name="T51" fmla="*/ 20 h 32"/>
                <a:gd name="T52" fmla="*/ 28 w 30"/>
                <a:gd name="T53" fmla="*/ 22 h 32"/>
                <a:gd name="T54" fmla="*/ 26 w 30"/>
                <a:gd name="T55" fmla="*/ 26 h 32"/>
                <a:gd name="T56" fmla="*/ 22 w 30"/>
                <a:gd name="T57" fmla="*/ 6 h 32"/>
                <a:gd name="T58" fmla="*/ 18 w 30"/>
                <a:gd name="T59" fmla="*/ 4 h 32"/>
                <a:gd name="T60" fmla="*/ 14 w 30"/>
                <a:gd name="T61" fmla="*/ 4 h 32"/>
                <a:gd name="T62" fmla="*/ 10 w 30"/>
                <a:gd name="T63" fmla="*/ 4 h 32"/>
                <a:gd name="T64" fmla="*/ 6 w 30"/>
                <a:gd name="T65" fmla="*/ 6 h 32"/>
                <a:gd name="T66" fmla="*/ 4 w 30"/>
                <a:gd name="T67" fmla="*/ 10 h 32"/>
                <a:gd name="T68" fmla="*/ 4 w 30"/>
                <a:gd name="T69" fmla="*/ 14 h 32"/>
                <a:gd name="T70" fmla="*/ 4 w 30"/>
                <a:gd name="T71" fmla="*/ 18 h 32"/>
                <a:gd name="T72" fmla="*/ 22 w 30"/>
                <a:gd name="T73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" h="32">
                  <a:moveTo>
                    <a:pt x="26" y="26"/>
                  </a:moveTo>
                  <a:lnTo>
                    <a:pt x="26" y="26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8" y="6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26"/>
                  </a:lnTo>
                  <a:lnTo>
                    <a:pt x="26" y="26"/>
                  </a:lnTo>
                  <a:close/>
                  <a:moveTo>
                    <a:pt x="22" y="6"/>
                  </a:moveTo>
                  <a:lnTo>
                    <a:pt x="22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22" y="6"/>
                  </a:lnTo>
                  <a:lnTo>
                    <a:pt x="22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91"/>
            <p:cNvSpPr>
              <a:spLocks/>
            </p:cNvSpPr>
            <p:nvPr/>
          </p:nvSpPr>
          <p:spPr bwMode="auto">
            <a:xfrm>
              <a:off x="5629275" y="2673350"/>
              <a:ext cx="60325" cy="47625"/>
            </a:xfrm>
            <a:custGeom>
              <a:avLst/>
              <a:gdLst>
                <a:gd name="T0" fmla="*/ 38 w 38"/>
                <a:gd name="T1" fmla="*/ 22 h 30"/>
                <a:gd name="T2" fmla="*/ 38 w 38"/>
                <a:gd name="T3" fmla="*/ 22 h 30"/>
                <a:gd name="T4" fmla="*/ 38 w 38"/>
                <a:gd name="T5" fmla="*/ 22 h 30"/>
                <a:gd name="T6" fmla="*/ 38 w 38"/>
                <a:gd name="T7" fmla="*/ 22 h 30"/>
                <a:gd name="T8" fmla="*/ 38 w 38"/>
                <a:gd name="T9" fmla="*/ 24 h 30"/>
                <a:gd name="T10" fmla="*/ 38 w 38"/>
                <a:gd name="T11" fmla="*/ 24 h 30"/>
                <a:gd name="T12" fmla="*/ 36 w 38"/>
                <a:gd name="T13" fmla="*/ 26 h 30"/>
                <a:gd name="T14" fmla="*/ 36 w 38"/>
                <a:gd name="T15" fmla="*/ 26 h 30"/>
                <a:gd name="T16" fmla="*/ 34 w 38"/>
                <a:gd name="T17" fmla="*/ 28 h 30"/>
                <a:gd name="T18" fmla="*/ 34 w 38"/>
                <a:gd name="T19" fmla="*/ 28 h 30"/>
                <a:gd name="T20" fmla="*/ 30 w 38"/>
                <a:gd name="T21" fmla="*/ 30 h 30"/>
                <a:gd name="T22" fmla="*/ 30 w 38"/>
                <a:gd name="T23" fmla="*/ 30 h 30"/>
                <a:gd name="T24" fmla="*/ 28 w 38"/>
                <a:gd name="T25" fmla="*/ 30 h 30"/>
                <a:gd name="T26" fmla="*/ 26 w 38"/>
                <a:gd name="T27" fmla="*/ 28 h 30"/>
                <a:gd name="T28" fmla="*/ 10 w 38"/>
                <a:gd name="T29" fmla="*/ 14 h 30"/>
                <a:gd name="T30" fmla="*/ 8 w 38"/>
                <a:gd name="T31" fmla="*/ 16 h 30"/>
                <a:gd name="T32" fmla="*/ 6 w 38"/>
                <a:gd name="T33" fmla="*/ 14 h 30"/>
                <a:gd name="T34" fmla="*/ 8 w 38"/>
                <a:gd name="T35" fmla="*/ 10 h 30"/>
                <a:gd name="T36" fmla="*/ 0 w 38"/>
                <a:gd name="T37" fmla="*/ 4 h 30"/>
                <a:gd name="T38" fmla="*/ 4 w 38"/>
                <a:gd name="T39" fmla="*/ 0 h 30"/>
                <a:gd name="T40" fmla="*/ 12 w 38"/>
                <a:gd name="T41" fmla="*/ 8 h 30"/>
                <a:gd name="T42" fmla="*/ 16 w 38"/>
                <a:gd name="T43" fmla="*/ 2 h 30"/>
                <a:gd name="T44" fmla="*/ 20 w 38"/>
                <a:gd name="T45" fmla="*/ 6 h 30"/>
                <a:gd name="T46" fmla="*/ 14 w 38"/>
                <a:gd name="T47" fmla="*/ 10 h 30"/>
                <a:gd name="T48" fmla="*/ 28 w 38"/>
                <a:gd name="T49" fmla="*/ 24 h 30"/>
                <a:gd name="T50" fmla="*/ 28 w 38"/>
                <a:gd name="T51" fmla="*/ 24 h 30"/>
                <a:gd name="T52" fmla="*/ 30 w 38"/>
                <a:gd name="T53" fmla="*/ 24 h 30"/>
                <a:gd name="T54" fmla="*/ 30 w 38"/>
                <a:gd name="T55" fmla="*/ 24 h 30"/>
                <a:gd name="T56" fmla="*/ 32 w 38"/>
                <a:gd name="T57" fmla="*/ 24 h 30"/>
                <a:gd name="T58" fmla="*/ 32 w 38"/>
                <a:gd name="T59" fmla="*/ 24 h 30"/>
                <a:gd name="T60" fmla="*/ 34 w 38"/>
                <a:gd name="T61" fmla="*/ 22 h 30"/>
                <a:gd name="T62" fmla="*/ 34 w 38"/>
                <a:gd name="T63" fmla="*/ 22 h 30"/>
                <a:gd name="T64" fmla="*/ 34 w 38"/>
                <a:gd name="T65" fmla="*/ 20 h 30"/>
                <a:gd name="T66" fmla="*/ 38 w 38"/>
                <a:gd name="T67" fmla="*/ 22 h 30"/>
                <a:gd name="T68" fmla="*/ 38 w 38"/>
                <a:gd name="T69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30">
                  <a:moveTo>
                    <a:pt x="38" y="22"/>
                  </a:moveTo>
                  <a:lnTo>
                    <a:pt x="38" y="22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28" y="30"/>
                  </a:lnTo>
                  <a:lnTo>
                    <a:pt x="26" y="28"/>
                  </a:lnTo>
                  <a:lnTo>
                    <a:pt x="10" y="14"/>
                  </a:lnTo>
                  <a:lnTo>
                    <a:pt x="8" y="16"/>
                  </a:lnTo>
                  <a:lnTo>
                    <a:pt x="6" y="14"/>
                  </a:lnTo>
                  <a:lnTo>
                    <a:pt x="8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12" y="8"/>
                  </a:lnTo>
                  <a:lnTo>
                    <a:pt x="16" y="2"/>
                  </a:lnTo>
                  <a:lnTo>
                    <a:pt x="20" y="6"/>
                  </a:lnTo>
                  <a:lnTo>
                    <a:pt x="14" y="10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8" y="22"/>
                  </a:lnTo>
                  <a:lnTo>
                    <a:pt x="38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92"/>
            <p:cNvSpPr>
              <a:spLocks/>
            </p:cNvSpPr>
            <p:nvPr/>
          </p:nvSpPr>
          <p:spPr bwMode="auto">
            <a:xfrm>
              <a:off x="5680075" y="2628900"/>
              <a:ext cx="63500" cy="57150"/>
            </a:xfrm>
            <a:custGeom>
              <a:avLst/>
              <a:gdLst>
                <a:gd name="T0" fmla="*/ 40 w 40"/>
                <a:gd name="T1" fmla="*/ 18 h 36"/>
                <a:gd name="T2" fmla="*/ 36 w 40"/>
                <a:gd name="T3" fmla="*/ 22 h 36"/>
                <a:gd name="T4" fmla="*/ 24 w 40"/>
                <a:gd name="T5" fmla="*/ 10 h 36"/>
                <a:gd name="T6" fmla="*/ 24 w 40"/>
                <a:gd name="T7" fmla="*/ 10 h 36"/>
                <a:gd name="T8" fmla="*/ 18 w 40"/>
                <a:gd name="T9" fmla="*/ 6 h 36"/>
                <a:gd name="T10" fmla="*/ 18 w 40"/>
                <a:gd name="T11" fmla="*/ 6 h 36"/>
                <a:gd name="T12" fmla="*/ 16 w 40"/>
                <a:gd name="T13" fmla="*/ 6 h 36"/>
                <a:gd name="T14" fmla="*/ 14 w 40"/>
                <a:gd name="T15" fmla="*/ 8 h 36"/>
                <a:gd name="T16" fmla="*/ 14 w 40"/>
                <a:gd name="T17" fmla="*/ 8 h 36"/>
                <a:gd name="T18" fmla="*/ 12 w 40"/>
                <a:gd name="T19" fmla="*/ 10 h 36"/>
                <a:gd name="T20" fmla="*/ 12 w 40"/>
                <a:gd name="T21" fmla="*/ 10 h 36"/>
                <a:gd name="T22" fmla="*/ 10 w 40"/>
                <a:gd name="T23" fmla="*/ 14 h 36"/>
                <a:gd name="T24" fmla="*/ 10 w 40"/>
                <a:gd name="T25" fmla="*/ 14 h 36"/>
                <a:gd name="T26" fmla="*/ 10 w 40"/>
                <a:gd name="T27" fmla="*/ 16 h 36"/>
                <a:gd name="T28" fmla="*/ 10 w 40"/>
                <a:gd name="T29" fmla="*/ 16 h 36"/>
                <a:gd name="T30" fmla="*/ 12 w 40"/>
                <a:gd name="T31" fmla="*/ 20 h 36"/>
                <a:gd name="T32" fmla="*/ 24 w 40"/>
                <a:gd name="T33" fmla="*/ 32 h 36"/>
                <a:gd name="T34" fmla="*/ 22 w 40"/>
                <a:gd name="T35" fmla="*/ 36 h 36"/>
                <a:gd name="T36" fmla="*/ 0 w 40"/>
                <a:gd name="T37" fmla="*/ 16 h 36"/>
                <a:gd name="T38" fmla="*/ 4 w 40"/>
                <a:gd name="T39" fmla="*/ 12 h 36"/>
                <a:gd name="T40" fmla="*/ 8 w 40"/>
                <a:gd name="T41" fmla="*/ 16 h 36"/>
                <a:gd name="T42" fmla="*/ 8 w 40"/>
                <a:gd name="T43" fmla="*/ 16 h 36"/>
                <a:gd name="T44" fmla="*/ 8 w 40"/>
                <a:gd name="T45" fmla="*/ 10 h 36"/>
                <a:gd name="T46" fmla="*/ 8 w 40"/>
                <a:gd name="T47" fmla="*/ 10 h 36"/>
                <a:gd name="T48" fmla="*/ 12 w 40"/>
                <a:gd name="T49" fmla="*/ 2 h 36"/>
                <a:gd name="T50" fmla="*/ 12 w 40"/>
                <a:gd name="T51" fmla="*/ 2 h 36"/>
                <a:gd name="T52" fmla="*/ 16 w 40"/>
                <a:gd name="T53" fmla="*/ 0 h 36"/>
                <a:gd name="T54" fmla="*/ 16 w 40"/>
                <a:gd name="T55" fmla="*/ 0 h 36"/>
                <a:gd name="T56" fmla="*/ 20 w 40"/>
                <a:gd name="T57" fmla="*/ 0 h 36"/>
                <a:gd name="T58" fmla="*/ 20 w 40"/>
                <a:gd name="T59" fmla="*/ 0 h 36"/>
                <a:gd name="T60" fmla="*/ 24 w 40"/>
                <a:gd name="T61" fmla="*/ 2 h 36"/>
                <a:gd name="T62" fmla="*/ 24 w 40"/>
                <a:gd name="T63" fmla="*/ 2 h 36"/>
                <a:gd name="T64" fmla="*/ 28 w 40"/>
                <a:gd name="T65" fmla="*/ 6 h 36"/>
                <a:gd name="T66" fmla="*/ 40 w 40"/>
                <a:gd name="T67" fmla="*/ 18 h 36"/>
                <a:gd name="T68" fmla="*/ 40 w 40"/>
                <a:gd name="T6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36">
                  <a:moveTo>
                    <a:pt x="40" y="18"/>
                  </a:moveTo>
                  <a:lnTo>
                    <a:pt x="36" y="22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20"/>
                  </a:lnTo>
                  <a:lnTo>
                    <a:pt x="24" y="32"/>
                  </a:lnTo>
                  <a:lnTo>
                    <a:pt x="22" y="36"/>
                  </a:lnTo>
                  <a:lnTo>
                    <a:pt x="0" y="16"/>
                  </a:lnTo>
                  <a:lnTo>
                    <a:pt x="4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8" y="6"/>
                  </a:lnTo>
                  <a:lnTo>
                    <a:pt x="40" y="18"/>
                  </a:lnTo>
                  <a:lnTo>
                    <a:pt x="40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3"/>
            <p:cNvSpPr>
              <a:spLocks noEditPoints="1"/>
            </p:cNvSpPr>
            <p:nvPr/>
          </p:nvSpPr>
          <p:spPr bwMode="auto">
            <a:xfrm>
              <a:off x="5724525" y="2590800"/>
              <a:ext cx="50800" cy="50800"/>
            </a:xfrm>
            <a:custGeom>
              <a:avLst/>
              <a:gdLst>
                <a:gd name="T0" fmla="*/ 28 w 32"/>
                <a:gd name="T1" fmla="*/ 28 h 32"/>
                <a:gd name="T2" fmla="*/ 22 w 32"/>
                <a:gd name="T3" fmla="*/ 30 h 32"/>
                <a:gd name="T4" fmla="*/ 16 w 32"/>
                <a:gd name="T5" fmla="*/ 32 h 32"/>
                <a:gd name="T6" fmla="*/ 10 w 32"/>
                <a:gd name="T7" fmla="*/ 30 h 32"/>
                <a:gd name="T8" fmla="*/ 6 w 32"/>
                <a:gd name="T9" fmla="*/ 26 h 32"/>
                <a:gd name="T10" fmla="*/ 2 w 32"/>
                <a:gd name="T11" fmla="*/ 22 h 32"/>
                <a:gd name="T12" fmla="*/ 0 w 32"/>
                <a:gd name="T13" fmla="*/ 16 h 32"/>
                <a:gd name="T14" fmla="*/ 2 w 32"/>
                <a:gd name="T15" fmla="*/ 10 h 32"/>
                <a:gd name="T16" fmla="*/ 6 w 32"/>
                <a:gd name="T17" fmla="*/ 4 h 32"/>
                <a:gd name="T18" fmla="*/ 10 w 32"/>
                <a:gd name="T19" fmla="*/ 2 h 32"/>
                <a:gd name="T20" fmla="*/ 16 w 32"/>
                <a:gd name="T21" fmla="*/ 0 h 32"/>
                <a:gd name="T22" fmla="*/ 22 w 32"/>
                <a:gd name="T23" fmla="*/ 2 h 32"/>
                <a:gd name="T24" fmla="*/ 28 w 32"/>
                <a:gd name="T25" fmla="*/ 6 h 32"/>
                <a:gd name="T26" fmla="*/ 28 w 32"/>
                <a:gd name="T27" fmla="*/ 6 h 32"/>
                <a:gd name="T28" fmla="*/ 10 w 32"/>
                <a:gd name="T29" fmla="*/ 24 h 32"/>
                <a:gd name="T30" fmla="*/ 14 w 32"/>
                <a:gd name="T31" fmla="*/ 26 h 32"/>
                <a:gd name="T32" fmla="*/ 18 w 32"/>
                <a:gd name="T33" fmla="*/ 28 h 32"/>
                <a:gd name="T34" fmla="*/ 22 w 32"/>
                <a:gd name="T35" fmla="*/ 26 h 32"/>
                <a:gd name="T36" fmla="*/ 24 w 32"/>
                <a:gd name="T37" fmla="*/ 24 h 32"/>
                <a:gd name="T38" fmla="*/ 26 w 32"/>
                <a:gd name="T39" fmla="*/ 22 h 32"/>
                <a:gd name="T40" fmla="*/ 28 w 32"/>
                <a:gd name="T41" fmla="*/ 20 h 32"/>
                <a:gd name="T42" fmla="*/ 28 w 32"/>
                <a:gd name="T43" fmla="*/ 18 h 32"/>
                <a:gd name="T44" fmla="*/ 28 w 32"/>
                <a:gd name="T45" fmla="*/ 14 h 32"/>
                <a:gd name="T46" fmla="*/ 32 w 32"/>
                <a:gd name="T47" fmla="*/ 12 h 32"/>
                <a:gd name="T48" fmla="*/ 32 w 32"/>
                <a:gd name="T49" fmla="*/ 16 h 32"/>
                <a:gd name="T50" fmla="*/ 32 w 32"/>
                <a:gd name="T51" fmla="*/ 20 h 32"/>
                <a:gd name="T52" fmla="*/ 30 w 32"/>
                <a:gd name="T53" fmla="*/ 24 h 32"/>
                <a:gd name="T54" fmla="*/ 28 w 32"/>
                <a:gd name="T55" fmla="*/ 28 h 32"/>
                <a:gd name="T56" fmla="*/ 22 w 32"/>
                <a:gd name="T57" fmla="*/ 8 h 32"/>
                <a:gd name="T58" fmla="*/ 18 w 32"/>
                <a:gd name="T59" fmla="*/ 6 h 32"/>
                <a:gd name="T60" fmla="*/ 14 w 32"/>
                <a:gd name="T61" fmla="*/ 4 h 32"/>
                <a:gd name="T62" fmla="*/ 12 w 32"/>
                <a:gd name="T63" fmla="*/ 6 h 32"/>
                <a:gd name="T64" fmla="*/ 8 w 32"/>
                <a:gd name="T65" fmla="*/ 8 h 32"/>
                <a:gd name="T66" fmla="*/ 6 w 32"/>
                <a:gd name="T67" fmla="*/ 10 h 32"/>
                <a:gd name="T68" fmla="*/ 6 w 32"/>
                <a:gd name="T69" fmla="*/ 14 h 32"/>
                <a:gd name="T70" fmla="*/ 6 w 32"/>
                <a:gd name="T71" fmla="*/ 18 h 32"/>
                <a:gd name="T72" fmla="*/ 22 w 32"/>
                <a:gd name="T73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2">
                  <a:moveTo>
                    <a:pt x="28" y="28"/>
                  </a:moveTo>
                  <a:lnTo>
                    <a:pt x="28" y="28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4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8" y="28"/>
                  </a:lnTo>
                  <a:close/>
                  <a:moveTo>
                    <a:pt x="22" y="8"/>
                  </a:moveTo>
                  <a:lnTo>
                    <a:pt x="22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22" y="8"/>
                  </a:lnTo>
                  <a:lnTo>
                    <a:pt x="22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94"/>
            <p:cNvSpPr>
              <a:spLocks/>
            </p:cNvSpPr>
            <p:nvPr/>
          </p:nvSpPr>
          <p:spPr bwMode="auto">
            <a:xfrm>
              <a:off x="5762625" y="2552700"/>
              <a:ext cx="50800" cy="50800"/>
            </a:xfrm>
            <a:custGeom>
              <a:avLst/>
              <a:gdLst>
                <a:gd name="T0" fmla="*/ 6 w 32"/>
                <a:gd name="T1" fmla="*/ 26 h 32"/>
                <a:gd name="T2" fmla="*/ 6 w 32"/>
                <a:gd name="T3" fmla="*/ 26 h 32"/>
                <a:gd name="T4" fmla="*/ 2 w 32"/>
                <a:gd name="T5" fmla="*/ 22 h 32"/>
                <a:gd name="T6" fmla="*/ 2 w 32"/>
                <a:gd name="T7" fmla="*/ 22 h 32"/>
                <a:gd name="T8" fmla="*/ 0 w 32"/>
                <a:gd name="T9" fmla="*/ 16 h 32"/>
                <a:gd name="T10" fmla="*/ 0 w 32"/>
                <a:gd name="T11" fmla="*/ 16 h 32"/>
                <a:gd name="T12" fmla="*/ 2 w 32"/>
                <a:gd name="T13" fmla="*/ 10 h 32"/>
                <a:gd name="T14" fmla="*/ 2 w 32"/>
                <a:gd name="T15" fmla="*/ 10 h 32"/>
                <a:gd name="T16" fmla="*/ 6 w 32"/>
                <a:gd name="T17" fmla="*/ 4 h 32"/>
                <a:gd name="T18" fmla="*/ 6 w 32"/>
                <a:gd name="T19" fmla="*/ 4 h 32"/>
                <a:gd name="T20" fmla="*/ 12 w 32"/>
                <a:gd name="T21" fmla="*/ 0 h 32"/>
                <a:gd name="T22" fmla="*/ 12 w 32"/>
                <a:gd name="T23" fmla="*/ 0 h 32"/>
                <a:gd name="T24" fmla="*/ 20 w 32"/>
                <a:gd name="T25" fmla="*/ 0 h 32"/>
                <a:gd name="T26" fmla="*/ 18 w 32"/>
                <a:gd name="T27" fmla="*/ 6 h 32"/>
                <a:gd name="T28" fmla="*/ 18 w 32"/>
                <a:gd name="T29" fmla="*/ 6 h 32"/>
                <a:gd name="T30" fmla="*/ 12 w 32"/>
                <a:gd name="T31" fmla="*/ 6 h 32"/>
                <a:gd name="T32" fmla="*/ 12 w 32"/>
                <a:gd name="T33" fmla="*/ 6 h 32"/>
                <a:gd name="T34" fmla="*/ 8 w 32"/>
                <a:gd name="T35" fmla="*/ 8 h 32"/>
                <a:gd name="T36" fmla="*/ 8 w 32"/>
                <a:gd name="T37" fmla="*/ 8 h 32"/>
                <a:gd name="T38" fmla="*/ 6 w 32"/>
                <a:gd name="T39" fmla="*/ 12 h 32"/>
                <a:gd name="T40" fmla="*/ 6 w 32"/>
                <a:gd name="T41" fmla="*/ 12 h 32"/>
                <a:gd name="T42" fmla="*/ 6 w 32"/>
                <a:gd name="T43" fmla="*/ 16 h 32"/>
                <a:gd name="T44" fmla="*/ 6 w 32"/>
                <a:gd name="T45" fmla="*/ 16 h 32"/>
                <a:gd name="T46" fmla="*/ 6 w 32"/>
                <a:gd name="T47" fmla="*/ 20 h 32"/>
                <a:gd name="T48" fmla="*/ 6 w 32"/>
                <a:gd name="T49" fmla="*/ 20 h 32"/>
                <a:gd name="T50" fmla="*/ 10 w 32"/>
                <a:gd name="T51" fmla="*/ 22 h 32"/>
                <a:gd name="T52" fmla="*/ 10 w 32"/>
                <a:gd name="T53" fmla="*/ 22 h 32"/>
                <a:gd name="T54" fmla="*/ 14 w 32"/>
                <a:gd name="T55" fmla="*/ 26 h 32"/>
                <a:gd name="T56" fmla="*/ 14 w 32"/>
                <a:gd name="T57" fmla="*/ 26 h 32"/>
                <a:gd name="T58" fmla="*/ 18 w 32"/>
                <a:gd name="T59" fmla="*/ 26 h 32"/>
                <a:gd name="T60" fmla="*/ 18 w 32"/>
                <a:gd name="T61" fmla="*/ 26 h 32"/>
                <a:gd name="T62" fmla="*/ 22 w 32"/>
                <a:gd name="T63" fmla="*/ 26 h 32"/>
                <a:gd name="T64" fmla="*/ 22 w 32"/>
                <a:gd name="T65" fmla="*/ 26 h 32"/>
                <a:gd name="T66" fmla="*/ 24 w 32"/>
                <a:gd name="T67" fmla="*/ 24 h 32"/>
                <a:gd name="T68" fmla="*/ 24 w 32"/>
                <a:gd name="T69" fmla="*/ 24 h 32"/>
                <a:gd name="T70" fmla="*/ 26 w 32"/>
                <a:gd name="T71" fmla="*/ 22 h 32"/>
                <a:gd name="T72" fmla="*/ 26 w 32"/>
                <a:gd name="T73" fmla="*/ 22 h 32"/>
                <a:gd name="T74" fmla="*/ 28 w 32"/>
                <a:gd name="T75" fmla="*/ 20 h 32"/>
                <a:gd name="T76" fmla="*/ 28 w 32"/>
                <a:gd name="T77" fmla="*/ 20 h 32"/>
                <a:gd name="T78" fmla="*/ 28 w 32"/>
                <a:gd name="T79" fmla="*/ 16 h 32"/>
                <a:gd name="T80" fmla="*/ 28 w 32"/>
                <a:gd name="T81" fmla="*/ 16 h 32"/>
                <a:gd name="T82" fmla="*/ 28 w 32"/>
                <a:gd name="T83" fmla="*/ 14 h 32"/>
                <a:gd name="T84" fmla="*/ 32 w 32"/>
                <a:gd name="T85" fmla="*/ 12 h 32"/>
                <a:gd name="T86" fmla="*/ 32 w 32"/>
                <a:gd name="T87" fmla="*/ 12 h 32"/>
                <a:gd name="T88" fmla="*/ 32 w 32"/>
                <a:gd name="T89" fmla="*/ 16 h 32"/>
                <a:gd name="T90" fmla="*/ 32 w 32"/>
                <a:gd name="T91" fmla="*/ 16 h 32"/>
                <a:gd name="T92" fmla="*/ 32 w 32"/>
                <a:gd name="T93" fmla="*/ 20 h 32"/>
                <a:gd name="T94" fmla="*/ 32 w 32"/>
                <a:gd name="T95" fmla="*/ 20 h 32"/>
                <a:gd name="T96" fmla="*/ 30 w 32"/>
                <a:gd name="T97" fmla="*/ 24 h 32"/>
                <a:gd name="T98" fmla="*/ 30 w 32"/>
                <a:gd name="T99" fmla="*/ 24 h 32"/>
                <a:gd name="T100" fmla="*/ 28 w 32"/>
                <a:gd name="T101" fmla="*/ 26 h 32"/>
                <a:gd name="T102" fmla="*/ 28 w 32"/>
                <a:gd name="T103" fmla="*/ 26 h 32"/>
                <a:gd name="T104" fmla="*/ 22 w 32"/>
                <a:gd name="T105" fmla="*/ 30 h 32"/>
                <a:gd name="T106" fmla="*/ 22 w 32"/>
                <a:gd name="T107" fmla="*/ 30 h 32"/>
                <a:gd name="T108" fmla="*/ 16 w 32"/>
                <a:gd name="T109" fmla="*/ 32 h 32"/>
                <a:gd name="T110" fmla="*/ 16 w 32"/>
                <a:gd name="T111" fmla="*/ 32 h 32"/>
                <a:gd name="T112" fmla="*/ 10 w 32"/>
                <a:gd name="T113" fmla="*/ 30 h 32"/>
                <a:gd name="T114" fmla="*/ 10 w 32"/>
                <a:gd name="T115" fmla="*/ 30 h 32"/>
                <a:gd name="T116" fmla="*/ 6 w 32"/>
                <a:gd name="T117" fmla="*/ 26 h 32"/>
                <a:gd name="T118" fmla="*/ 6 w 32"/>
                <a:gd name="T11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" h="32">
                  <a:moveTo>
                    <a:pt x="6" y="26"/>
                  </a:moveTo>
                  <a:lnTo>
                    <a:pt x="6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8" y="14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6" y="26"/>
                  </a:lnTo>
                  <a:lnTo>
                    <a:pt x="6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5"/>
            <p:cNvSpPr>
              <a:spLocks/>
            </p:cNvSpPr>
            <p:nvPr/>
          </p:nvSpPr>
          <p:spPr bwMode="auto">
            <a:xfrm>
              <a:off x="5819775" y="2562225"/>
              <a:ext cx="15875" cy="15875"/>
            </a:xfrm>
            <a:custGeom>
              <a:avLst/>
              <a:gdLst>
                <a:gd name="T0" fmla="*/ 8 w 10"/>
                <a:gd name="T1" fmla="*/ 10 h 10"/>
                <a:gd name="T2" fmla="*/ 6 w 10"/>
                <a:gd name="T3" fmla="*/ 6 h 10"/>
                <a:gd name="T4" fmla="*/ 4 w 10"/>
                <a:gd name="T5" fmla="*/ 8 h 10"/>
                <a:gd name="T6" fmla="*/ 0 w 10"/>
                <a:gd name="T7" fmla="*/ 2 h 10"/>
                <a:gd name="T8" fmla="*/ 4 w 10"/>
                <a:gd name="T9" fmla="*/ 0 h 10"/>
                <a:gd name="T10" fmla="*/ 8 w 10"/>
                <a:gd name="T11" fmla="*/ 4 h 10"/>
                <a:gd name="T12" fmla="*/ 10 w 10"/>
                <a:gd name="T13" fmla="*/ 8 h 10"/>
                <a:gd name="T14" fmla="*/ 8 w 10"/>
                <a:gd name="T15" fmla="*/ 10 h 10"/>
                <a:gd name="T16" fmla="*/ 8 w 10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8" y="10"/>
                  </a:moveTo>
                  <a:lnTo>
                    <a:pt x="6" y="6"/>
                  </a:lnTo>
                  <a:lnTo>
                    <a:pt x="4" y="8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4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6"/>
            <p:cNvSpPr>
              <a:spLocks noEditPoints="1"/>
            </p:cNvSpPr>
            <p:nvPr/>
          </p:nvSpPr>
          <p:spPr bwMode="auto">
            <a:xfrm>
              <a:off x="5260975" y="3194050"/>
              <a:ext cx="53975" cy="50800"/>
            </a:xfrm>
            <a:custGeom>
              <a:avLst/>
              <a:gdLst>
                <a:gd name="T0" fmla="*/ 30 w 34"/>
                <a:gd name="T1" fmla="*/ 32 h 32"/>
                <a:gd name="T2" fmla="*/ 8 w 34"/>
                <a:gd name="T3" fmla="*/ 12 h 32"/>
                <a:gd name="T4" fmla="*/ 12 w 34"/>
                <a:gd name="T5" fmla="*/ 8 h 32"/>
                <a:gd name="T6" fmla="*/ 34 w 34"/>
                <a:gd name="T7" fmla="*/ 30 h 32"/>
                <a:gd name="T8" fmla="*/ 30 w 34"/>
                <a:gd name="T9" fmla="*/ 32 h 32"/>
                <a:gd name="T10" fmla="*/ 30 w 34"/>
                <a:gd name="T11" fmla="*/ 32 h 32"/>
                <a:gd name="T12" fmla="*/ 4 w 34"/>
                <a:gd name="T13" fmla="*/ 8 h 32"/>
                <a:gd name="T14" fmla="*/ 0 w 34"/>
                <a:gd name="T15" fmla="*/ 2 h 32"/>
                <a:gd name="T16" fmla="*/ 4 w 34"/>
                <a:gd name="T17" fmla="*/ 0 h 32"/>
                <a:gd name="T18" fmla="*/ 8 w 34"/>
                <a:gd name="T19" fmla="*/ 4 h 32"/>
                <a:gd name="T20" fmla="*/ 4 w 34"/>
                <a:gd name="T21" fmla="*/ 8 h 32"/>
                <a:gd name="T22" fmla="*/ 4 w 34"/>
                <a:gd name="T23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2">
                  <a:moveTo>
                    <a:pt x="30" y="32"/>
                  </a:moveTo>
                  <a:lnTo>
                    <a:pt x="8" y="12"/>
                  </a:lnTo>
                  <a:lnTo>
                    <a:pt x="12" y="8"/>
                  </a:lnTo>
                  <a:lnTo>
                    <a:pt x="34" y="30"/>
                  </a:lnTo>
                  <a:lnTo>
                    <a:pt x="30" y="32"/>
                  </a:lnTo>
                  <a:lnTo>
                    <a:pt x="30" y="32"/>
                  </a:lnTo>
                  <a:close/>
                  <a:moveTo>
                    <a:pt x="4" y="8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97"/>
            <p:cNvSpPr>
              <a:spLocks/>
            </p:cNvSpPr>
            <p:nvPr/>
          </p:nvSpPr>
          <p:spPr bwMode="auto">
            <a:xfrm>
              <a:off x="5289550" y="3152775"/>
              <a:ext cx="85725" cy="79375"/>
            </a:xfrm>
            <a:custGeom>
              <a:avLst/>
              <a:gdLst>
                <a:gd name="T0" fmla="*/ 54 w 54"/>
                <a:gd name="T1" fmla="*/ 18 h 50"/>
                <a:gd name="T2" fmla="*/ 50 w 54"/>
                <a:gd name="T3" fmla="*/ 20 h 50"/>
                <a:gd name="T4" fmla="*/ 38 w 54"/>
                <a:gd name="T5" fmla="*/ 8 h 50"/>
                <a:gd name="T6" fmla="*/ 38 w 54"/>
                <a:gd name="T7" fmla="*/ 8 h 50"/>
                <a:gd name="T8" fmla="*/ 32 w 54"/>
                <a:gd name="T9" fmla="*/ 4 h 50"/>
                <a:gd name="T10" fmla="*/ 32 w 54"/>
                <a:gd name="T11" fmla="*/ 4 h 50"/>
                <a:gd name="T12" fmla="*/ 30 w 54"/>
                <a:gd name="T13" fmla="*/ 4 h 50"/>
                <a:gd name="T14" fmla="*/ 26 w 54"/>
                <a:gd name="T15" fmla="*/ 6 h 50"/>
                <a:gd name="T16" fmla="*/ 26 w 54"/>
                <a:gd name="T17" fmla="*/ 6 h 50"/>
                <a:gd name="T18" fmla="*/ 24 w 54"/>
                <a:gd name="T19" fmla="*/ 12 h 50"/>
                <a:gd name="T20" fmla="*/ 24 w 54"/>
                <a:gd name="T21" fmla="*/ 12 h 50"/>
                <a:gd name="T22" fmla="*/ 26 w 54"/>
                <a:gd name="T23" fmla="*/ 18 h 50"/>
                <a:gd name="T24" fmla="*/ 40 w 54"/>
                <a:gd name="T25" fmla="*/ 32 h 50"/>
                <a:gd name="T26" fmla="*/ 36 w 54"/>
                <a:gd name="T27" fmla="*/ 36 h 50"/>
                <a:gd name="T28" fmla="*/ 24 w 54"/>
                <a:gd name="T29" fmla="*/ 24 h 50"/>
                <a:gd name="T30" fmla="*/ 24 w 54"/>
                <a:gd name="T31" fmla="*/ 24 h 50"/>
                <a:gd name="T32" fmla="*/ 18 w 54"/>
                <a:gd name="T33" fmla="*/ 20 h 50"/>
                <a:gd name="T34" fmla="*/ 18 w 54"/>
                <a:gd name="T35" fmla="*/ 20 h 50"/>
                <a:gd name="T36" fmla="*/ 14 w 54"/>
                <a:gd name="T37" fmla="*/ 20 h 50"/>
                <a:gd name="T38" fmla="*/ 12 w 54"/>
                <a:gd name="T39" fmla="*/ 20 h 50"/>
                <a:gd name="T40" fmla="*/ 12 w 54"/>
                <a:gd name="T41" fmla="*/ 20 h 50"/>
                <a:gd name="T42" fmla="*/ 10 w 54"/>
                <a:gd name="T43" fmla="*/ 26 h 50"/>
                <a:gd name="T44" fmla="*/ 10 w 54"/>
                <a:gd name="T45" fmla="*/ 26 h 50"/>
                <a:gd name="T46" fmla="*/ 12 w 54"/>
                <a:gd name="T47" fmla="*/ 32 h 50"/>
                <a:gd name="T48" fmla="*/ 24 w 54"/>
                <a:gd name="T49" fmla="*/ 46 h 50"/>
                <a:gd name="T50" fmla="*/ 22 w 54"/>
                <a:gd name="T51" fmla="*/ 50 h 50"/>
                <a:gd name="T52" fmla="*/ 0 w 54"/>
                <a:gd name="T53" fmla="*/ 28 h 50"/>
                <a:gd name="T54" fmla="*/ 2 w 54"/>
                <a:gd name="T55" fmla="*/ 24 h 50"/>
                <a:gd name="T56" fmla="*/ 8 w 54"/>
                <a:gd name="T57" fmla="*/ 30 h 50"/>
                <a:gd name="T58" fmla="*/ 8 w 54"/>
                <a:gd name="T59" fmla="*/ 30 h 50"/>
                <a:gd name="T60" fmla="*/ 8 w 54"/>
                <a:gd name="T61" fmla="*/ 22 h 50"/>
                <a:gd name="T62" fmla="*/ 8 w 54"/>
                <a:gd name="T63" fmla="*/ 22 h 50"/>
                <a:gd name="T64" fmla="*/ 10 w 54"/>
                <a:gd name="T65" fmla="*/ 16 h 50"/>
                <a:gd name="T66" fmla="*/ 10 w 54"/>
                <a:gd name="T67" fmla="*/ 16 h 50"/>
                <a:gd name="T68" fmla="*/ 14 w 54"/>
                <a:gd name="T69" fmla="*/ 14 h 50"/>
                <a:gd name="T70" fmla="*/ 16 w 54"/>
                <a:gd name="T71" fmla="*/ 14 h 50"/>
                <a:gd name="T72" fmla="*/ 16 w 54"/>
                <a:gd name="T73" fmla="*/ 14 h 50"/>
                <a:gd name="T74" fmla="*/ 22 w 54"/>
                <a:gd name="T75" fmla="*/ 16 h 50"/>
                <a:gd name="T76" fmla="*/ 22 w 54"/>
                <a:gd name="T77" fmla="*/ 16 h 50"/>
                <a:gd name="T78" fmla="*/ 22 w 54"/>
                <a:gd name="T79" fmla="*/ 8 h 50"/>
                <a:gd name="T80" fmla="*/ 26 w 54"/>
                <a:gd name="T81" fmla="*/ 2 h 50"/>
                <a:gd name="T82" fmla="*/ 26 w 54"/>
                <a:gd name="T83" fmla="*/ 2 h 50"/>
                <a:gd name="T84" fmla="*/ 28 w 54"/>
                <a:gd name="T85" fmla="*/ 0 h 50"/>
                <a:gd name="T86" fmla="*/ 28 w 54"/>
                <a:gd name="T87" fmla="*/ 0 h 50"/>
                <a:gd name="T88" fmla="*/ 32 w 54"/>
                <a:gd name="T89" fmla="*/ 0 h 50"/>
                <a:gd name="T90" fmla="*/ 32 w 54"/>
                <a:gd name="T91" fmla="*/ 0 h 50"/>
                <a:gd name="T92" fmla="*/ 36 w 54"/>
                <a:gd name="T93" fmla="*/ 2 h 50"/>
                <a:gd name="T94" fmla="*/ 36 w 54"/>
                <a:gd name="T95" fmla="*/ 2 h 50"/>
                <a:gd name="T96" fmla="*/ 40 w 54"/>
                <a:gd name="T97" fmla="*/ 4 h 50"/>
                <a:gd name="T98" fmla="*/ 54 w 54"/>
                <a:gd name="T99" fmla="*/ 18 h 50"/>
                <a:gd name="T100" fmla="*/ 54 w 54"/>
                <a:gd name="T101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" h="50">
                  <a:moveTo>
                    <a:pt x="54" y="18"/>
                  </a:moveTo>
                  <a:lnTo>
                    <a:pt x="50" y="20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4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6" y="18"/>
                  </a:lnTo>
                  <a:lnTo>
                    <a:pt x="40" y="32"/>
                  </a:lnTo>
                  <a:lnTo>
                    <a:pt x="36" y="3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4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32"/>
                  </a:lnTo>
                  <a:lnTo>
                    <a:pt x="24" y="46"/>
                  </a:lnTo>
                  <a:lnTo>
                    <a:pt x="22" y="50"/>
                  </a:lnTo>
                  <a:lnTo>
                    <a:pt x="0" y="28"/>
                  </a:lnTo>
                  <a:lnTo>
                    <a:pt x="2" y="24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8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0" y="4"/>
                  </a:lnTo>
                  <a:lnTo>
                    <a:pt x="54" y="18"/>
                  </a:lnTo>
                  <a:lnTo>
                    <a:pt x="54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98"/>
            <p:cNvSpPr>
              <a:spLocks noEditPoints="1"/>
            </p:cNvSpPr>
            <p:nvPr/>
          </p:nvSpPr>
          <p:spPr bwMode="auto">
            <a:xfrm>
              <a:off x="5349875" y="3111500"/>
              <a:ext cx="57150" cy="73025"/>
            </a:xfrm>
            <a:custGeom>
              <a:avLst/>
              <a:gdLst>
                <a:gd name="T0" fmla="*/ 34 w 36"/>
                <a:gd name="T1" fmla="*/ 26 h 46"/>
                <a:gd name="T2" fmla="*/ 28 w 36"/>
                <a:gd name="T3" fmla="*/ 30 h 46"/>
                <a:gd name="T4" fmla="*/ 34 w 36"/>
                <a:gd name="T5" fmla="*/ 42 h 46"/>
                <a:gd name="T6" fmla="*/ 0 w 36"/>
                <a:gd name="T7" fmla="*/ 16 h 46"/>
                <a:gd name="T8" fmla="*/ 6 w 36"/>
                <a:gd name="T9" fmla="*/ 16 h 46"/>
                <a:gd name="T10" fmla="*/ 6 w 36"/>
                <a:gd name="T11" fmla="*/ 10 h 46"/>
                <a:gd name="T12" fmla="*/ 10 w 36"/>
                <a:gd name="T13" fmla="*/ 4 h 46"/>
                <a:gd name="T14" fmla="*/ 16 w 36"/>
                <a:gd name="T15" fmla="*/ 2 h 46"/>
                <a:gd name="T16" fmla="*/ 20 w 36"/>
                <a:gd name="T17" fmla="*/ 0 h 46"/>
                <a:gd name="T18" fmla="*/ 26 w 36"/>
                <a:gd name="T19" fmla="*/ 2 h 46"/>
                <a:gd name="T20" fmla="*/ 32 w 36"/>
                <a:gd name="T21" fmla="*/ 6 h 46"/>
                <a:gd name="T22" fmla="*/ 36 w 36"/>
                <a:gd name="T23" fmla="*/ 10 h 46"/>
                <a:gd name="T24" fmla="*/ 36 w 36"/>
                <a:gd name="T25" fmla="*/ 16 h 46"/>
                <a:gd name="T26" fmla="*/ 36 w 36"/>
                <a:gd name="T27" fmla="*/ 22 h 46"/>
                <a:gd name="T28" fmla="*/ 34 w 36"/>
                <a:gd name="T29" fmla="*/ 26 h 46"/>
                <a:gd name="T30" fmla="*/ 28 w 36"/>
                <a:gd name="T31" fmla="*/ 24 h 46"/>
                <a:gd name="T32" fmla="*/ 32 w 36"/>
                <a:gd name="T33" fmla="*/ 20 h 46"/>
                <a:gd name="T34" fmla="*/ 32 w 36"/>
                <a:gd name="T35" fmla="*/ 16 h 46"/>
                <a:gd name="T36" fmla="*/ 30 w 36"/>
                <a:gd name="T37" fmla="*/ 12 h 46"/>
                <a:gd name="T38" fmla="*/ 28 w 36"/>
                <a:gd name="T39" fmla="*/ 10 h 46"/>
                <a:gd name="T40" fmla="*/ 24 w 36"/>
                <a:gd name="T41" fmla="*/ 6 h 46"/>
                <a:gd name="T42" fmla="*/ 20 w 36"/>
                <a:gd name="T43" fmla="*/ 6 h 46"/>
                <a:gd name="T44" fmla="*/ 16 w 36"/>
                <a:gd name="T45" fmla="*/ 6 h 46"/>
                <a:gd name="T46" fmla="*/ 12 w 36"/>
                <a:gd name="T47" fmla="*/ 8 h 46"/>
                <a:gd name="T48" fmla="*/ 10 w 36"/>
                <a:gd name="T49" fmla="*/ 12 h 46"/>
                <a:gd name="T50" fmla="*/ 10 w 36"/>
                <a:gd name="T51" fmla="*/ 14 h 46"/>
                <a:gd name="T52" fmla="*/ 10 w 36"/>
                <a:gd name="T53" fmla="*/ 18 h 46"/>
                <a:gd name="T54" fmla="*/ 10 w 36"/>
                <a:gd name="T55" fmla="*/ 20 h 46"/>
                <a:gd name="T56" fmla="*/ 16 w 36"/>
                <a:gd name="T57" fmla="*/ 26 h 46"/>
                <a:gd name="T58" fmla="*/ 20 w 36"/>
                <a:gd name="T59" fmla="*/ 26 h 46"/>
                <a:gd name="T60" fmla="*/ 24 w 36"/>
                <a:gd name="T61" fmla="*/ 26 h 46"/>
                <a:gd name="T62" fmla="*/ 26 w 36"/>
                <a:gd name="T63" fmla="*/ 26 h 46"/>
                <a:gd name="T64" fmla="*/ 28 w 36"/>
                <a:gd name="T65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" h="46">
                  <a:moveTo>
                    <a:pt x="34" y="26"/>
                  </a:moveTo>
                  <a:lnTo>
                    <a:pt x="34" y="26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0" y="30"/>
                  </a:lnTo>
                  <a:lnTo>
                    <a:pt x="34" y="42"/>
                  </a:lnTo>
                  <a:lnTo>
                    <a:pt x="30" y="46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4" y="26"/>
                  </a:lnTo>
                  <a:lnTo>
                    <a:pt x="34" y="26"/>
                  </a:lnTo>
                  <a:close/>
                  <a:moveTo>
                    <a:pt x="28" y="24"/>
                  </a:moveTo>
                  <a:lnTo>
                    <a:pt x="28" y="24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2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8" y="24"/>
                  </a:lnTo>
                  <a:lnTo>
                    <a:pt x="28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99"/>
            <p:cNvSpPr>
              <a:spLocks noEditPoints="1"/>
            </p:cNvSpPr>
            <p:nvPr/>
          </p:nvSpPr>
          <p:spPr bwMode="auto">
            <a:xfrm>
              <a:off x="5397500" y="3073400"/>
              <a:ext cx="50800" cy="50800"/>
            </a:xfrm>
            <a:custGeom>
              <a:avLst/>
              <a:gdLst>
                <a:gd name="T0" fmla="*/ 26 w 32"/>
                <a:gd name="T1" fmla="*/ 26 h 32"/>
                <a:gd name="T2" fmla="*/ 22 w 32"/>
                <a:gd name="T3" fmla="*/ 30 h 32"/>
                <a:gd name="T4" fmla="*/ 16 w 32"/>
                <a:gd name="T5" fmla="*/ 32 h 32"/>
                <a:gd name="T6" fmla="*/ 10 w 32"/>
                <a:gd name="T7" fmla="*/ 30 h 32"/>
                <a:gd name="T8" fmla="*/ 4 w 32"/>
                <a:gd name="T9" fmla="*/ 26 h 32"/>
                <a:gd name="T10" fmla="*/ 2 w 32"/>
                <a:gd name="T11" fmla="*/ 22 h 32"/>
                <a:gd name="T12" fmla="*/ 0 w 32"/>
                <a:gd name="T13" fmla="*/ 16 h 32"/>
                <a:gd name="T14" fmla="*/ 0 w 32"/>
                <a:gd name="T15" fmla="*/ 10 h 32"/>
                <a:gd name="T16" fmla="*/ 4 w 32"/>
                <a:gd name="T17" fmla="*/ 4 h 32"/>
                <a:gd name="T18" fmla="*/ 10 w 32"/>
                <a:gd name="T19" fmla="*/ 0 h 32"/>
                <a:gd name="T20" fmla="*/ 16 w 32"/>
                <a:gd name="T21" fmla="*/ 0 h 32"/>
                <a:gd name="T22" fmla="*/ 22 w 32"/>
                <a:gd name="T23" fmla="*/ 2 h 32"/>
                <a:gd name="T24" fmla="*/ 26 w 32"/>
                <a:gd name="T25" fmla="*/ 4 h 32"/>
                <a:gd name="T26" fmla="*/ 26 w 32"/>
                <a:gd name="T27" fmla="*/ 6 h 32"/>
                <a:gd name="T28" fmla="*/ 10 w 32"/>
                <a:gd name="T29" fmla="*/ 24 h 32"/>
                <a:gd name="T30" fmla="*/ 14 w 32"/>
                <a:gd name="T31" fmla="*/ 26 h 32"/>
                <a:gd name="T32" fmla="*/ 18 w 32"/>
                <a:gd name="T33" fmla="*/ 26 h 32"/>
                <a:gd name="T34" fmla="*/ 20 w 32"/>
                <a:gd name="T35" fmla="*/ 26 h 32"/>
                <a:gd name="T36" fmla="*/ 24 w 32"/>
                <a:gd name="T37" fmla="*/ 24 h 32"/>
                <a:gd name="T38" fmla="*/ 26 w 32"/>
                <a:gd name="T39" fmla="*/ 22 h 32"/>
                <a:gd name="T40" fmla="*/ 26 w 32"/>
                <a:gd name="T41" fmla="*/ 20 h 32"/>
                <a:gd name="T42" fmla="*/ 28 w 32"/>
                <a:gd name="T43" fmla="*/ 16 h 32"/>
                <a:gd name="T44" fmla="*/ 26 w 32"/>
                <a:gd name="T45" fmla="*/ 14 h 32"/>
                <a:gd name="T46" fmla="*/ 30 w 32"/>
                <a:gd name="T47" fmla="*/ 12 h 32"/>
                <a:gd name="T48" fmla="*/ 32 w 32"/>
                <a:gd name="T49" fmla="*/ 16 h 32"/>
                <a:gd name="T50" fmla="*/ 30 w 32"/>
                <a:gd name="T51" fmla="*/ 20 h 32"/>
                <a:gd name="T52" fmla="*/ 30 w 32"/>
                <a:gd name="T53" fmla="*/ 24 h 32"/>
                <a:gd name="T54" fmla="*/ 26 w 32"/>
                <a:gd name="T55" fmla="*/ 26 h 32"/>
                <a:gd name="T56" fmla="*/ 22 w 32"/>
                <a:gd name="T57" fmla="*/ 6 h 32"/>
                <a:gd name="T58" fmla="*/ 18 w 32"/>
                <a:gd name="T59" fmla="*/ 4 h 32"/>
                <a:gd name="T60" fmla="*/ 14 w 32"/>
                <a:gd name="T61" fmla="*/ 4 h 32"/>
                <a:gd name="T62" fmla="*/ 10 w 32"/>
                <a:gd name="T63" fmla="*/ 4 h 32"/>
                <a:gd name="T64" fmla="*/ 8 w 32"/>
                <a:gd name="T65" fmla="*/ 8 h 32"/>
                <a:gd name="T66" fmla="*/ 4 w 32"/>
                <a:gd name="T67" fmla="*/ 10 h 32"/>
                <a:gd name="T68" fmla="*/ 4 w 32"/>
                <a:gd name="T69" fmla="*/ 14 h 32"/>
                <a:gd name="T70" fmla="*/ 4 w 32"/>
                <a:gd name="T71" fmla="*/ 18 h 32"/>
                <a:gd name="T72" fmla="*/ 22 w 32"/>
                <a:gd name="T73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2">
                  <a:moveTo>
                    <a:pt x="26" y="26"/>
                  </a:moveTo>
                  <a:lnTo>
                    <a:pt x="26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8" y="6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6" y="26"/>
                  </a:lnTo>
                  <a:lnTo>
                    <a:pt x="26" y="26"/>
                  </a:lnTo>
                  <a:close/>
                  <a:moveTo>
                    <a:pt x="22" y="6"/>
                  </a:moveTo>
                  <a:lnTo>
                    <a:pt x="22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22" y="6"/>
                  </a:lnTo>
                  <a:lnTo>
                    <a:pt x="22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00"/>
            <p:cNvSpPr>
              <a:spLocks/>
            </p:cNvSpPr>
            <p:nvPr/>
          </p:nvSpPr>
          <p:spPr bwMode="auto">
            <a:xfrm>
              <a:off x="5429250" y="3038475"/>
              <a:ext cx="38100" cy="53975"/>
            </a:xfrm>
            <a:custGeom>
              <a:avLst/>
              <a:gdLst>
                <a:gd name="T0" fmla="*/ 14 w 24"/>
                <a:gd name="T1" fmla="*/ 4 h 34"/>
                <a:gd name="T2" fmla="*/ 14 w 24"/>
                <a:gd name="T3" fmla="*/ 4 h 34"/>
                <a:gd name="T4" fmla="*/ 10 w 24"/>
                <a:gd name="T5" fmla="*/ 10 h 34"/>
                <a:gd name="T6" fmla="*/ 10 w 24"/>
                <a:gd name="T7" fmla="*/ 10 h 34"/>
                <a:gd name="T8" fmla="*/ 12 w 24"/>
                <a:gd name="T9" fmla="*/ 16 h 34"/>
                <a:gd name="T10" fmla="*/ 24 w 24"/>
                <a:gd name="T11" fmla="*/ 30 h 34"/>
                <a:gd name="T12" fmla="*/ 22 w 24"/>
                <a:gd name="T13" fmla="*/ 34 h 34"/>
                <a:gd name="T14" fmla="*/ 0 w 24"/>
                <a:gd name="T15" fmla="*/ 12 h 34"/>
                <a:gd name="T16" fmla="*/ 2 w 24"/>
                <a:gd name="T17" fmla="*/ 8 h 34"/>
                <a:gd name="T18" fmla="*/ 8 w 24"/>
                <a:gd name="T19" fmla="*/ 14 h 34"/>
                <a:gd name="T20" fmla="*/ 8 w 24"/>
                <a:gd name="T21" fmla="*/ 14 h 34"/>
                <a:gd name="T22" fmla="*/ 8 w 24"/>
                <a:gd name="T23" fmla="*/ 8 h 34"/>
                <a:gd name="T24" fmla="*/ 8 w 24"/>
                <a:gd name="T25" fmla="*/ 8 h 34"/>
                <a:gd name="T26" fmla="*/ 10 w 24"/>
                <a:gd name="T27" fmla="*/ 2 h 34"/>
                <a:gd name="T28" fmla="*/ 10 w 24"/>
                <a:gd name="T29" fmla="*/ 2 h 34"/>
                <a:gd name="T30" fmla="*/ 10 w 24"/>
                <a:gd name="T31" fmla="*/ 2 h 34"/>
                <a:gd name="T32" fmla="*/ 10 w 24"/>
                <a:gd name="T33" fmla="*/ 2 h 34"/>
                <a:gd name="T34" fmla="*/ 10 w 24"/>
                <a:gd name="T35" fmla="*/ 0 h 34"/>
                <a:gd name="T36" fmla="*/ 14 w 24"/>
                <a:gd name="T37" fmla="*/ 4 h 34"/>
                <a:gd name="T38" fmla="*/ 14 w 24"/>
                <a:gd name="T3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4">
                  <a:moveTo>
                    <a:pt x="14" y="4"/>
                  </a:moveTo>
                  <a:lnTo>
                    <a:pt x="14" y="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2" y="16"/>
                  </a:lnTo>
                  <a:lnTo>
                    <a:pt x="24" y="30"/>
                  </a:lnTo>
                  <a:lnTo>
                    <a:pt x="22" y="3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01"/>
            <p:cNvSpPr>
              <a:spLocks noEditPoints="1"/>
            </p:cNvSpPr>
            <p:nvPr/>
          </p:nvSpPr>
          <p:spPr bwMode="auto">
            <a:xfrm>
              <a:off x="5457825" y="2990850"/>
              <a:ext cx="60325" cy="69850"/>
            </a:xfrm>
            <a:custGeom>
              <a:avLst/>
              <a:gdLst>
                <a:gd name="T0" fmla="*/ 26 w 38"/>
                <a:gd name="T1" fmla="*/ 40 h 44"/>
                <a:gd name="T2" fmla="*/ 22 w 38"/>
                <a:gd name="T3" fmla="*/ 44 h 44"/>
                <a:gd name="T4" fmla="*/ 16 w 38"/>
                <a:gd name="T5" fmla="*/ 44 h 44"/>
                <a:gd name="T6" fmla="*/ 10 w 38"/>
                <a:gd name="T7" fmla="*/ 44 h 44"/>
                <a:gd name="T8" fmla="*/ 6 w 38"/>
                <a:gd name="T9" fmla="*/ 40 h 44"/>
                <a:gd name="T10" fmla="*/ 2 w 38"/>
                <a:gd name="T11" fmla="*/ 34 h 44"/>
                <a:gd name="T12" fmla="*/ 0 w 38"/>
                <a:gd name="T13" fmla="*/ 30 h 44"/>
                <a:gd name="T14" fmla="*/ 2 w 38"/>
                <a:gd name="T15" fmla="*/ 24 h 44"/>
                <a:gd name="T16" fmla="*/ 4 w 38"/>
                <a:gd name="T17" fmla="*/ 18 h 44"/>
                <a:gd name="T18" fmla="*/ 10 w 38"/>
                <a:gd name="T19" fmla="*/ 16 h 44"/>
                <a:gd name="T20" fmla="*/ 4 w 38"/>
                <a:gd name="T21" fmla="*/ 2 h 44"/>
                <a:gd name="T22" fmla="*/ 32 w 38"/>
                <a:gd name="T23" fmla="*/ 24 h 44"/>
                <a:gd name="T24" fmla="*/ 36 w 38"/>
                <a:gd name="T25" fmla="*/ 24 h 44"/>
                <a:gd name="T26" fmla="*/ 38 w 38"/>
                <a:gd name="T27" fmla="*/ 28 h 44"/>
                <a:gd name="T28" fmla="*/ 38 w 38"/>
                <a:gd name="T29" fmla="*/ 30 h 44"/>
                <a:gd name="T30" fmla="*/ 38 w 38"/>
                <a:gd name="T31" fmla="*/ 30 h 44"/>
                <a:gd name="T32" fmla="*/ 34 w 38"/>
                <a:gd name="T33" fmla="*/ 30 h 44"/>
                <a:gd name="T34" fmla="*/ 30 w 38"/>
                <a:gd name="T35" fmla="*/ 28 h 44"/>
                <a:gd name="T36" fmla="*/ 30 w 38"/>
                <a:gd name="T37" fmla="*/ 34 h 44"/>
                <a:gd name="T38" fmla="*/ 26 w 38"/>
                <a:gd name="T39" fmla="*/ 40 h 44"/>
                <a:gd name="T40" fmla="*/ 24 w 38"/>
                <a:gd name="T41" fmla="*/ 36 h 44"/>
                <a:gd name="T42" fmla="*/ 26 w 38"/>
                <a:gd name="T43" fmla="*/ 34 h 44"/>
                <a:gd name="T44" fmla="*/ 28 w 38"/>
                <a:gd name="T45" fmla="*/ 32 h 44"/>
                <a:gd name="T46" fmla="*/ 28 w 38"/>
                <a:gd name="T47" fmla="*/ 28 h 44"/>
                <a:gd name="T48" fmla="*/ 26 w 38"/>
                <a:gd name="T49" fmla="*/ 26 h 44"/>
                <a:gd name="T50" fmla="*/ 20 w 38"/>
                <a:gd name="T51" fmla="*/ 20 h 44"/>
                <a:gd name="T52" fmla="*/ 18 w 38"/>
                <a:gd name="T53" fmla="*/ 18 h 44"/>
                <a:gd name="T54" fmla="*/ 14 w 38"/>
                <a:gd name="T55" fmla="*/ 18 h 44"/>
                <a:gd name="T56" fmla="*/ 10 w 38"/>
                <a:gd name="T57" fmla="*/ 20 h 44"/>
                <a:gd name="T58" fmla="*/ 8 w 38"/>
                <a:gd name="T59" fmla="*/ 20 h 44"/>
                <a:gd name="T60" fmla="*/ 6 w 38"/>
                <a:gd name="T61" fmla="*/ 24 h 44"/>
                <a:gd name="T62" fmla="*/ 6 w 38"/>
                <a:gd name="T63" fmla="*/ 28 h 44"/>
                <a:gd name="T64" fmla="*/ 6 w 38"/>
                <a:gd name="T65" fmla="*/ 32 h 44"/>
                <a:gd name="T66" fmla="*/ 10 w 38"/>
                <a:gd name="T67" fmla="*/ 36 h 44"/>
                <a:gd name="T68" fmla="*/ 12 w 38"/>
                <a:gd name="T69" fmla="*/ 38 h 44"/>
                <a:gd name="T70" fmla="*/ 18 w 38"/>
                <a:gd name="T71" fmla="*/ 40 h 44"/>
                <a:gd name="T72" fmla="*/ 22 w 38"/>
                <a:gd name="T73" fmla="*/ 38 h 44"/>
                <a:gd name="T74" fmla="*/ 24 w 38"/>
                <a:gd name="T75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44">
                  <a:moveTo>
                    <a:pt x="26" y="40"/>
                  </a:moveTo>
                  <a:lnTo>
                    <a:pt x="26" y="40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6" y="16"/>
                  </a:lnTo>
                  <a:lnTo>
                    <a:pt x="4" y="2"/>
                  </a:lnTo>
                  <a:lnTo>
                    <a:pt x="8" y="0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6" y="24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2" y="30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6" y="40"/>
                  </a:lnTo>
                  <a:lnTo>
                    <a:pt x="26" y="40"/>
                  </a:lnTo>
                  <a:close/>
                  <a:moveTo>
                    <a:pt x="24" y="36"/>
                  </a:moveTo>
                  <a:lnTo>
                    <a:pt x="24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36"/>
                  </a:lnTo>
                  <a:lnTo>
                    <a:pt x="24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02"/>
            <p:cNvSpPr>
              <a:spLocks noEditPoints="1"/>
            </p:cNvSpPr>
            <p:nvPr/>
          </p:nvSpPr>
          <p:spPr bwMode="auto">
            <a:xfrm>
              <a:off x="5480050" y="2974975"/>
              <a:ext cx="53975" cy="53975"/>
            </a:xfrm>
            <a:custGeom>
              <a:avLst/>
              <a:gdLst>
                <a:gd name="T0" fmla="*/ 30 w 34"/>
                <a:gd name="T1" fmla="*/ 34 h 34"/>
                <a:gd name="T2" fmla="*/ 8 w 34"/>
                <a:gd name="T3" fmla="*/ 12 h 34"/>
                <a:gd name="T4" fmla="*/ 12 w 34"/>
                <a:gd name="T5" fmla="*/ 8 h 34"/>
                <a:gd name="T6" fmla="*/ 34 w 34"/>
                <a:gd name="T7" fmla="*/ 30 h 34"/>
                <a:gd name="T8" fmla="*/ 30 w 34"/>
                <a:gd name="T9" fmla="*/ 34 h 34"/>
                <a:gd name="T10" fmla="*/ 30 w 34"/>
                <a:gd name="T11" fmla="*/ 34 h 34"/>
                <a:gd name="T12" fmla="*/ 4 w 34"/>
                <a:gd name="T13" fmla="*/ 8 h 34"/>
                <a:gd name="T14" fmla="*/ 0 w 34"/>
                <a:gd name="T15" fmla="*/ 4 h 34"/>
                <a:gd name="T16" fmla="*/ 4 w 34"/>
                <a:gd name="T17" fmla="*/ 0 h 34"/>
                <a:gd name="T18" fmla="*/ 8 w 34"/>
                <a:gd name="T19" fmla="*/ 4 h 34"/>
                <a:gd name="T20" fmla="*/ 4 w 34"/>
                <a:gd name="T21" fmla="*/ 8 h 34"/>
                <a:gd name="T22" fmla="*/ 4 w 34"/>
                <a:gd name="T2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4">
                  <a:moveTo>
                    <a:pt x="30" y="34"/>
                  </a:moveTo>
                  <a:lnTo>
                    <a:pt x="8" y="12"/>
                  </a:lnTo>
                  <a:lnTo>
                    <a:pt x="12" y="8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30" y="34"/>
                  </a:lnTo>
                  <a:close/>
                  <a:moveTo>
                    <a:pt x="4" y="8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03"/>
            <p:cNvSpPr>
              <a:spLocks noEditPoints="1"/>
            </p:cNvSpPr>
            <p:nvPr/>
          </p:nvSpPr>
          <p:spPr bwMode="auto">
            <a:xfrm>
              <a:off x="5514975" y="2955925"/>
              <a:ext cx="50800" cy="50800"/>
            </a:xfrm>
            <a:custGeom>
              <a:avLst/>
              <a:gdLst>
                <a:gd name="T0" fmla="*/ 26 w 32"/>
                <a:gd name="T1" fmla="*/ 26 h 32"/>
                <a:gd name="T2" fmla="*/ 22 w 32"/>
                <a:gd name="T3" fmla="*/ 30 h 32"/>
                <a:gd name="T4" fmla="*/ 16 w 32"/>
                <a:gd name="T5" fmla="*/ 32 h 32"/>
                <a:gd name="T6" fmla="*/ 10 w 32"/>
                <a:gd name="T7" fmla="*/ 30 h 32"/>
                <a:gd name="T8" fmla="*/ 4 w 32"/>
                <a:gd name="T9" fmla="*/ 26 h 32"/>
                <a:gd name="T10" fmla="*/ 2 w 32"/>
                <a:gd name="T11" fmla="*/ 22 h 32"/>
                <a:gd name="T12" fmla="*/ 0 w 32"/>
                <a:gd name="T13" fmla="*/ 16 h 32"/>
                <a:gd name="T14" fmla="*/ 2 w 32"/>
                <a:gd name="T15" fmla="*/ 10 h 32"/>
                <a:gd name="T16" fmla="*/ 4 w 32"/>
                <a:gd name="T17" fmla="*/ 4 h 32"/>
                <a:gd name="T18" fmla="*/ 10 w 32"/>
                <a:gd name="T19" fmla="*/ 0 h 32"/>
                <a:gd name="T20" fmla="*/ 16 w 32"/>
                <a:gd name="T21" fmla="*/ 0 h 32"/>
                <a:gd name="T22" fmla="*/ 22 w 32"/>
                <a:gd name="T23" fmla="*/ 2 h 32"/>
                <a:gd name="T24" fmla="*/ 26 w 32"/>
                <a:gd name="T25" fmla="*/ 4 h 32"/>
                <a:gd name="T26" fmla="*/ 28 w 32"/>
                <a:gd name="T27" fmla="*/ 6 h 32"/>
                <a:gd name="T28" fmla="*/ 10 w 32"/>
                <a:gd name="T29" fmla="*/ 24 h 32"/>
                <a:gd name="T30" fmla="*/ 14 w 32"/>
                <a:gd name="T31" fmla="*/ 26 h 32"/>
                <a:gd name="T32" fmla="*/ 18 w 32"/>
                <a:gd name="T33" fmla="*/ 26 h 32"/>
                <a:gd name="T34" fmla="*/ 22 w 32"/>
                <a:gd name="T35" fmla="*/ 26 h 32"/>
                <a:gd name="T36" fmla="*/ 24 w 32"/>
                <a:gd name="T37" fmla="*/ 24 h 32"/>
                <a:gd name="T38" fmla="*/ 26 w 32"/>
                <a:gd name="T39" fmla="*/ 22 h 32"/>
                <a:gd name="T40" fmla="*/ 26 w 32"/>
                <a:gd name="T41" fmla="*/ 18 h 32"/>
                <a:gd name="T42" fmla="*/ 28 w 32"/>
                <a:gd name="T43" fmla="*/ 16 h 32"/>
                <a:gd name="T44" fmla="*/ 26 w 32"/>
                <a:gd name="T45" fmla="*/ 14 h 32"/>
                <a:gd name="T46" fmla="*/ 30 w 32"/>
                <a:gd name="T47" fmla="*/ 12 h 32"/>
                <a:gd name="T48" fmla="*/ 32 w 32"/>
                <a:gd name="T49" fmla="*/ 16 h 32"/>
                <a:gd name="T50" fmla="*/ 32 w 32"/>
                <a:gd name="T51" fmla="*/ 20 h 32"/>
                <a:gd name="T52" fmla="*/ 30 w 32"/>
                <a:gd name="T53" fmla="*/ 24 h 32"/>
                <a:gd name="T54" fmla="*/ 26 w 32"/>
                <a:gd name="T55" fmla="*/ 26 h 32"/>
                <a:gd name="T56" fmla="*/ 22 w 32"/>
                <a:gd name="T57" fmla="*/ 6 h 32"/>
                <a:gd name="T58" fmla="*/ 18 w 32"/>
                <a:gd name="T59" fmla="*/ 4 h 32"/>
                <a:gd name="T60" fmla="*/ 14 w 32"/>
                <a:gd name="T61" fmla="*/ 4 h 32"/>
                <a:gd name="T62" fmla="*/ 10 w 32"/>
                <a:gd name="T63" fmla="*/ 4 h 32"/>
                <a:gd name="T64" fmla="*/ 8 w 32"/>
                <a:gd name="T65" fmla="*/ 6 h 32"/>
                <a:gd name="T66" fmla="*/ 6 w 32"/>
                <a:gd name="T67" fmla="*/ 10 h 32"/>
                <a:gd name="T68" fmla="*/ 4 w 32"/>
                <a:gd name="T69" fmla="*/ 14 h 32"/>
                <a:gd name="T70" fmla="*/ 6 w 32"/>
                <a:gd name="T71" fmla="*/ 18 h 32"/>
                <a:gd name="T72" fmla="*/ 22 w 32"/>
                <a:gd name="T73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2">
                  <a:moveTo>
                    <a:pt x="26" y="26"/>
                  </a:moveTo>
                  <a:lnTo>
                    <a:pt x="26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6" y="26"/>
                  </a:lnTo>
                  <a:lnTo>
                    <a:pt x="26" y="26"/>
                  </a:lnTo>
                  <a:close/>
                  <a:moveTo>
                    <a:pt x="22" y="6"/>
                  </a:moveTo>
                  <a:lnTo>
                    <a:pt x="22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22" y="6"/>
                  </a:lnTo>
                  <a:lnTo>
                    <a:pt x="22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04"/>
            <p:cNvSpPr>
              <a:spLocks/>
            </p:cNvSpPr>
            <p:nvPr/>
          </p:nvSpPr>
          <p:spPr bwMode="auto">
            <a:xfrm>
              <a:off x="5537200" y="2921000"/>
              <a:ext cx="60325" cy="47625"/>
            </a:xfrm>
            <a:custGeom>
              <a:avLst/>
              <a:gdLst>
                <a:gd name="T0" fmla="*/ 38 w 38"/>
                <a:gd name="T1" fmla="*/ 22 h 30"/>
                <a:gd name="T2" fmla="*/ 38 w 38"/>
                <a:gd name="T3" fmla="*/ 22 h 30"/>
                <a:gd name="T4" fmla="*/ 36 w 38"/>
                <a:gd name="T5" fmla="*/ 22 h 30"/>
                <a:gd name="T6" fmla="*/ 36 w 38"/>
                <a:gd name="T7" fmla="*/ 22 h 30"/>
                <a:gd name="T8" fmla="*/ 36 w 38"/>
                <a:gd name="T9" fmla="*/ 24 h 30"/>
                <a:gd name="T10" fmla="*/ 36 w 38"/>
                <a:gd name="T11" fmla="*/ 24 h 30"/>
                <a:gd name="T12" fmla="*/ 34 w 38"/>
                <a:gd name="T13" fmla="*/ 26 h 30"/>
                <a:gd name="T14" fmla="*/ 34 w 38"/>
                <a:gd name="T15" fmla="*/ 26 h 30"/>
                <a:gd name="T16" fmla="*/ 34 w 38"/>
                <a:gd name="T17" fmla="*/ 28 h 30"/>
                <a:gd name="T18" fmla="*/ 34 w 38"/>
                <a:gd name="T19" fmla="*/ 28 h 30"/>
                <a:gd name="T20" fmla="*/ 28 w 38"/>
                <a:gd name="T21" fmla="*/ 30 h 30"/>
                <a:gd name="T22" fmla="*/ 28 w 38"/>
                <a:gd name="T23" fmla="*/ 30 h 30"/>
                <a:gd name="T24" fmla="*/ 26 w 38"/>
                <a:gd name="T25" fmla="*/ 30 h 30"/>
                <a:gd name="T26" fmla="*/ 24 w 38"/>
                <a:gd name="T27" fmla="*/ 28 h 30"/>
                <a:gd name="T28" fmla="*/ 10 w 38"/>
                <a:gd name="T29" fmla="*/ 14 h 30"/>
                <a:gd name="T30" fmla="*/ 6 w 38"/>
                <a:gd name="T31" fmla="*/ 16 h 30"/>
                <a:gd name="T32" fmla="*/ 4 w 38"/>
                <a:gd name="T33" fmla="*/ 14 h 30"/>
                <a:gd name="T34" fmla="*/ 6 w 38"/>
                <a:gd name="T35" fmla="*/ 10 h 30"/>
                <a:gd name="T36" fmla="*/ 0 w 38"/>
                <a:gd name="T37" fmla="*/ 4 h 30"/>
                <a:gd name="T38" fmla="*/ 4 w 38"/>
                <a:gd name="T39" fmla="*/ 0 h 30"/>
                <a:gd name="T40" fmla="*/ 10 w 38"/>
                <a:gd name="T41" fmla="*/ 8 h 30"/>
                <a:gd name="T42" fmla="*/ 16 w 38"/>
                <a:gd name="T43" fmla="*/ 2 h 30"/>
                <a:gd name="T44" fmla="*/ 18 w 38"/>
                <a:gd name="T45" fmla="*/ 6 h 30"/>
                <a:gd name="T46" fmla="*/ 14 w 38"/>
                <a:gd name="T47" fmla="*/ 10 h 30"/>
                <a:gd name="T48" fmla="*/ 26 w 38"/>
                <a:gd name="T49" fmla="*/ 24 h 30"/>
                <a:gd name="T50" fmla="*/ 26 w 38"/>
                <a:gd name="T51" fmla="*/ 24 h 30"/>
                <a:gd name="T52" fmla="*/ 28 w 38"/>
                <a:gd name="T53" fmla="*/ 24 h 30"/>
                <a:gd name="T54" fmla="*/ 28 w 38"/>
                <a:gd name="T55" fmla="*/ 24 h 30"/>
                <a:gd name="T56" fmla="*/ 32 w 38"/>
                <a:gd name="T57" fmla="*/ 24 h 30"/>
                <a:gd name="T58" fmla="*/ 32 w 38"/>
                <a:gd name="T59" fmla="*/ 24 h 30"/>
                <a:gd name="T60" fmla="*/ 32 w 38"/>
                <a:gd name="T61" fmla="*/ 22 h 30"/>
                <a:gd name="T62" fmla="*/ 32 w 38"/>
                <a:gd name="T63" fmla="*/ 22 h 30"/>
                <a:gd name="T64" fmla="*/ 34 w 38"/>
                <a:gd name="T65" fmla="*/ 20 h 30"/>
                <a:gd name="T66" fmla="*/ 38 w 38"/>
                <a:gd name="T67" fmla="*/ 22 h 30"/>
                <a:gd name="T68" fmla="*/ 38 w 38"/>
                <a:gd name="T69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30">
                  <a:moveTo>
                    <a:pt x="38" y="22"/>
                  </a:moveTo>
                  <a:lnTo>
                    <a:pt x="38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4" y="28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4" y="14"/>
                  </a:lnTo>
                  <a:lnTo>
                    <a:pt x="6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10" y="8"/>
                  </a:lnTo>
                  <a:lnTo>
                    <a:pt x="16" y="2"/>
                  </a:lnTo>
                  <a:lnTo>
                    <a:pt x="18" y="6"/>
                  </a:lnTo>
                  <a:lnTo>
                    <a:pt x="14" y="10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4" y="20"/>
                  </a:lnTo>
                  <a:lnTo>
                    <a:pt x="38" y="22"/>
                  </a:lnTo>
                  <a:lnTo>
                    <a:pt x="38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05"/>
            <p:cNvSpPr>
              <a:spLocks noEditPoints="1"/>
            </p:cNvSpPr>
            <p:nvPr/>
          </p:nvSpPr>
          <p:spPr bwMode="auto">
            <a:xfrm>
              <a:off x="7604125" y="2454275"/>
              <a:ext cx="206375" cy="206375"/>
            </a:xfrm>
            <a:custGeom>
              <a:avLst/>
              <a:gdLst>
                <a:gd name="T0" fmla="*/ 108 w 130"/>
                <a:gd name="T1" fmla="*/ 106 h 130"/>
                <a:gd name="T2" fmla="*/ 84 w 130"/>
                <a:gd name="T3" fmla="*/ 122 h 130"/>
                <a:gd name="T4" fmla="*/ 72 w 130"/>
                <a:gd name="T5" fmla="*/ 128 h 130"/>
                <a:gd name="T6" fmla="*/ 60 w 130"/>
                <a:gd name="T7" fmla="*/ 130 h 130"/>
                <a:gd name="T8" fmla="*/ 38 w 130"/>
                <a:gd name="T9" fmla="*/ 126 h 130"/>
                <a:gd name="T10" fmla="*/ 26 w 130"/>
                <a:gd name="T11" fmla="*/ 120 h 130"/>
                <a:gd name="T12" fmla="*/ 16 w 130"/>
                <a:gd name="T13" fmla="*/ 114 h 130"/>
                <a:gd name="T14" fmla="*/ 4 w 130"/>
                <a:gd name="T15" fmla="*/ 92 h 130"/>
                <a:gd name="T16" fmla="*/ 2 w 130"/>
                <a:gd name="T17" fmla="*/ 82 h 130"/>
                <a:gd name="T18" fmla="*/ 0 w 130"/>
                <a:gd name="T19" fmla="*/ 70 h 130"/>
                <a:gd name="T20" fmla="*/ 8 w 130"/>
                <a:gd name="T21" fmla="*/ 46 h 130"/>
                <a:gd name="T22" fmla="*/ 14 w 130"/>
                <a:gd name="T23" fmla="*/ 34 h 130"/>
                <a:gd name="T24" fmla="*/ 24 w 130"/>
                <a:gd name="T25" fmla="*/ 22 h 130"/>
                <a:gd name="T26" fmla="*/ 46 w 130"/>
                <a:gd name="T27" fmla="*/ 6 h 130"/>
                <a:gd name="T28" fmla="*/ 58 w 130"/>
                <a:gd name="T29" fmla="*/ 2 h 130"/>
                <a:gd name="T30" fmla="*/ 70 w 130"/>
                <a:gd name="T31" fmla="*/ 0 h 130"/>
                <a:gd name="T32" fmla="*/ 94 w 130"/>
                <a:gd name="T33" fmla="*/ 4 h 130"/>
                <a:gd name="T34" fmla="*/ 104 w 130"/>
                <a:gd name="T35" fmla="*/ 8 h 130"/>
                <a:gd name="T36" fmla="*/ 114 w 130"/>
                <a:gd name="T37" fmla="*/ 16 h 130"/>
                <a:gd name="T38" fmla="*/ 126 w 130"/>
                <a:gd name="T39" fmla="*/ 36 h 130"/>
                <a:gd name="T40" fmla="*/ 130 w 130"/>
                <a:gd name="T41" fmla="*/ 48 h 130"/>
                <a:gd name="T42" fmla="*/ 130 w 130"/>
                <a:gd name="T43" fmla="*/ 60 h 130"/>
                <a:gd name="T44" fmla="*/ 124 w 130"/>
                <a:gd name="T45" fmla="*/ 84 h 130"/>
                <a:gd name="T46" fmla="*/ 116 w 130"/>
                <a:gd name="T47" fmla="*/ 96 h 130"/>
                <a:gd name="T48" fmla="*/ 108 w 130"/>
                <a:gd name="T49" fmla="*/ 106 h 130"/>
                <a:gd name="T50" fmla="*/ 82 w 130"/>
                <a:gd name="T51" fmla="*/ 80 h 130"/>
                <a:gd name="T52" fmla="*/ 96 w 130"/>
                <a:gd name="T53" fmla="*/ 58 h 130"/>
                <a:gd name="T54" fmla="*/ 96 w 130"/>
                <a:gd name="T55" fmla="*/ 48 h 130"/>
                <a:gd name="T56" fmla="*/ 90 w 130"/>
                <a:gd name="T57" fmla="*/ 40 h 130"/>
                <a:gd name="T58" fmla="*/ 86 w 130"/>
                <a:gd name="T59" fmla="*/ 36 h 130"/>
                <a:gd name="T60" fmla="*/ 78 w 130"/>
                <a:gd name="T61" fmla="*/ 34 h 130"/>
                <a:gd name="T62" fmla="*/ 72 w 130"/>
                <a:gd name="T63" fmla="*/ 34 h 130"/>
                <a:gd name="T64" fmla="*/ 50 w 130"/>
                <a:gd name="T65" fmla="*/ 48 h 130"/>
                <a:gd name="T66" fmla="*/ 40 w 130"/>
                <a:gd name="T67" fmla="*/ 60 h 130"/>
                <a:gd name="T68" fmla="*/ 36 w 130"/>
                <a:gd name="T69" fmla="*/ 70 h 130"/>
                <a:gd name="T70" fmla="*/ 36 w 130"/>
                <a:gd name="T71" fmla="*/ 82 h 130"/>
                <a:gd name="T72" fmla="*/ 40 w 130"/>
                <a:gd name="T73" fmla="*/ 90 h 130"/>
                <a:gd name="T74" fmla="*/ 44 w 130"/>
                <a:gd name="T75" fmla="*/ 92 h 130"/>
                <a:gd name="T76" fmla="*/ 58 w 130"/>
                <a:gd name="T77" fmla="*/ 94 h 130"/>
                <a:gd name="T78" fmla="*/ 70 w 130"/>
                <a:gd name="T79" fmla="*/ 90 h 130"/>
                <a:gd name="T80" fmla="*/ 82 w 130"/>
                <a:gd name="T81" fmla="*/ 8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0" h="130">
                  <a:moveTo>
                    <a:pt x="108" y="106"/>
                  </a:moveTo>
                  <a:lnTo>
                    <a:pt x="108" y="106"/>
                  </a:lnTo>
                  <a:lnTo>
                    <a:pt x="96" y="116"/>
                  </a:lnTo>
                  <a:lnTo>
                    <a:pt x="84" y="122"/>
                  </a:lnTo>
                  <a:lnTo>
                    <a:pt x="84" y="122"/>
                  </a:lnTo>
                  <a:lnTo>
                    <a:pt x="72" y="128"/>
                  </a:lnTo>
                  <a:lnTo>
                    <a:pt x="60" y="130"/>
                  </a:lnTo>
                  <a:lnTo>
                    <a:pt x="60" y="130"/>
                  </a:lnTo>
                  <a:lnTo>
                    <a:pt x="48" y="128"/>
                  </a:lnTo>
                  <a:lnTo>
                    <a:pt x="38" y="126"/>
                  </a:lnTo>
                  <a:lnTo>
                    <a:pt x="38" y="126"/>
                  </a:lnTo>
                  <a:lnTo>
                    <a:pt x="26" y="120"/>
                  </a:lnTo>
                  <a:lnTo>
                    <a:pt x="16" y="114"/>
                  </a:lnTo>
                  <a:lnTo>
                    <a:pt x="16" y="114"/>
                  </a:lnTo>
                  <a:lnTo>
                    <a:pt x="10" y="104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2" y="82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2" y="58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14" y="34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34" y="14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58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82" y="0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104" y="8"/>
                  </a:lnTo>
                  <a:lnTo>
                    <a:pt x="114" y="16"/>
                  </a:lnTo>
                  <a:lnTo>
                    <a:pt x="114" y="16"/>
                  </a:lnTo>
                  <a:lnTo>
                    <a:pt x="122" y="26"/>
                  </a:lnTo>
                  <a:lnTo>
                    <a:pt x="126" y="36"/>
                  </a:lnTo>
                  <a:lnTo>
                    <a:pt x="126" y="36"/>
                  </a:lnTo>
                  <a:lnTo>
                    <a:pt x="130" y="48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8" y="72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16" y="96"/>
                  </a:lnTo>
                  <a:lnTo>
                    <a:pt x="108" y="106"/>
                  </a:lnTo>
                  <a:lnTo>
                    <a:pt x="108" y="106"/>
                  </a:lnTo>
                  <a:close/>
                  <a:moveTo>
                    <a:pt x="82" y="80"/>
                  </a:moveTo>
                  <a:lnTo>
                    <a:pt x="82" y="80"/>
                  </a:lnTo>
                  <a:lnTo>
                    <a:pt x="90" y="70"/>
                  </a:lnTo>
                  <a:lnTo>
                    <a:pt x="96" y="58"/>
                  </a:lnTo>
                  <a:lnTo>
                    <a:pt x="96" y="58"/>
                  </a:lnTo>
                  <a:lnTo>
                    <a:pt x="96" y="48"/>
                  </a:lnTo>
                  <a:lnTo>
                    <a:pt x="94" y="44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86" y="36"/>
                  </a:lnTo>
                  <a:lnTo>
                    <a:pt x="82" y="34"/>
                  </a:lnTo>
                  <a:lnTo>
                    <a:pt x="78" y="34"/>
                  </a:lnTo>
                  <a:lnTo>
                    <a:pt x="72" y="34"/>
                  </a:lnTo>
                  <a:lnTo>
                    <a:pt x="72" y="34"/>
                  </a:lnTo>
                  <a:lnTo>
                    <a:pt x="60" y="40"/>
                  </a:lnTo>
                  <a:lnTo>
                    <a:pt x="50" y="48"/>
                  </a:lnTo>
                  <a:lnTo>
                    <a:pt x="50" y="48"/>
                  </a:lnTo>
                  <a:lnTo>
                    <a:pt x="40" y="6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4" y="76"/>
                  </a:lnTo>
                  <a:lnTo>
                    <a:pt x="36" y="82"/>
                  </a:lnTo>
                  <a:lnTo>
                    <a:pt x="38" y="86"/>
                  </a:lnTo>
                  <a:lnTo>
                    <a:pt x="40" y="90"/>
                  </a:lnTo>
                  <a:lnTo>
                    <a:pt x="40" y="90"/>
                  </a:lnTo>
                  <a:lnTo>
                    <a:pt x="44" y="92"/>
                  </a:lnTo>
                  <a:lnTo>
                    <a:pt x="48" y="94"/>
                  </a:lnTo>
                  <a:lnTo>
                    <a:pt x="58" y="94"/>
                  </a:lnTo>
                  <a:lnTo>
                    <a:pt x="58" y="94"/>
                  </a:lnTo>
                  <a:lnTo>
                    <a:pt x="70" y="90"/>
                  </a:lnTo>
                  <a:lnTo>
                    <a:pt x="82" y="80"/>
                  </a:lnTo>
                  <a:lnTo>
                    <a:pt x="82" y="8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06"/>
            <p:cNvSpPr>
              <a:spLocks/>
            </p:cNvSpPr>
            <p:nvPr/>
          </p:nvSpPr>
          <p:spPr bwMode="auto">
            <a:xfrm>
              <a:off x="7721600" y="2597150"/>
              <a:ext cx="244475" cy="247650"/>
            </a:xfrm>
            <a:custGeom>
              <a:avLst/>
              <a:gdLst>
                <a:gd name="T0" fmla="*/ 0 w 154"/>
                <a:gd name="T1" fmla="*/ 76 h 156"/>
                <a:gd name="T2" fmla="*/ 14 w 154"/>
                <a:gd name="T3" fmla="*/ 64 h 156"/>
                <a:gd name="T4" fmla="*/ 30 w 154"/>
                <a:gd name="T5" fmla="*/ 58 h 156"/>
                <a:gd name="T6" fmla="*/ 36 w 154"/>
                <a:gd name="T7" fmla="*/ 56 h 156"/>
                <a:gd name="T8" fmla="*/ 46 w 154"/>
                <a:gd name="T9" fmla="*/ 56 h 156"/>
                <a:gd name="T10" fmla="*/ 66 w 154"/>
                <a:gd name="T11" fmla="*/ 60 h 156"/>
                <a:gd name="T12" fmla="*/ 84 w 154"/>
                <a:gd name="T13" fmla="*/ 66 h 156"/>
                <a:gd name="T14" fmla="*/ 98 w 154"/>
                <a:gd name="T15" fmla="*/ 68 h 156"/>
                <a:gd name="T16" fmla="*/ 106 w 154"/>
                <a:gd name="T17" fmla="*/ 68 h 156"/>
                <a:gd name="T18" fmla="*/ 110 w 154"/>
                <a:gd name="T19" fmla="*/ 66 h 156"/>
                <a:gd name="T20" fmla="*/ 114 w 154"/>
                <a:gd name="T21" fmla="*/ 56 h 156"/>
                <a:gd name="T22" fmla="*/ 112 w 154"/>
                <a:gd name="T23" fmla="*/ 50 h 156"/>
                <a:gd name="T24" fmla="*/ 108 w 154"/>
                <a:gd name="T25" fmla="*/ 44 h 156"/>
                <a:gd name="T26" fmla="*/ 94 w 154"/>
                <a:gd name="T27" fmla="*/ 36 h 156"/>
                <a:gd name="T28" fmla="*/ 84 w 154"/>
                <a:gd name="T29" fmla="*/ 34 h 156"/>
                <a:gd name="T30" fmla="*/ 78 w 154"/>
                <a:gd name="T31" fmla="*/ 0 h 156"/>
                <a:gd name="T32" fmla="*/ 90 w 154"/>
                <a:gd name="T33" fmla="*/ 0 h 156"/>
                <a:gd name="T34" fmla="*/ 104 w 154"/>
                <a:gd name="T35" fmla="*/ 6 h 156"/>
                <a:gd name="T36" fmla="*/ 120 w 154"/>
                <a:gd name="T37" fmla="*/ 14 h 156"/>
                <a:gd name="T38" fmla="*/ 136 w 154"/>
                <a:gd name="T39" fmla="*/ 26 h 156"/>
                <a:gd name="T40" fmla="*/ 142 w 154"/>
                <a:gd name="T41" fmla="*/ 34 h 156"/>
                <a:gd name="T42" fmla="*/ 152 w 154"/>
                <a:gd name="T43" fmla="*/ 52 h 156"/>
                <a:gd name="T44" fmla="*/ 154 w 154"/>
                <a:gd name="T45" fmla="*/ 60 h 156"/>
                <a:gd name="T46" fmla="*/ 152 w 154"/>
                <a:gd name="T47" fmla="*/ 76 h 156"/>
                <a:gd name="T48" fmla="*/ 142 w 154"/>
                <a:gd name="T49" fmla="*/ 90 h 156"/>
                <a:gd name="T50" fmla="*/ 138 w 154"/>
                <a:gd name="T51" fmla="*/ 94 h 156"/>
                <a:gd name="T52" fmla="*/ 132 w 154"/>
                <a:gd name="T53" fmla="*/ 98 h 156"/>
                <a:gd name="T54" fmla="*/ 120 w 154"/>
                <a:gd name="T55" fmla="*/ 100 h 156"/>
                <a:gd name="T56" fmla="*/ 108 w 154"/>
                <a:gd name="T57" fmla="*/ 100 h 156"/>
                <a:gd name="T58" fmla="*/ 96 w 154"/>
                <a:gd name="T59" fmla="*/ 98 h 156"/>
                <a:gd name="T60" fmla="*/ 88 w 154"/>
                <a:gd name="T61" fmla="*/ 96 h 156"/>
                <a:gd name="T62" fmla="*/ 76 w 154"/>
                <a:gd name="T63" fmla="*/ 92 h 156"/>
                <a:gd name="T64" fmla="*/ 66 w 154"/>
                <a:gd name="T65" fmla="*/ 90 h 156"/>
                <a:gd name="T66" fmla="*/ 102 w 154"/>
                <a:gd name="T67" fmla="*/ 134 h 156"/>
                <a:gd name="T68" fmla="*/ 0 w 154"/>
                <a:gd name="T69" fmla="*/ 7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0" y="76"/>
                  </a:moveTo>
                  <a:lnTo>
                    <a:pt x="0" y="76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22" y="60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36" y="56"/>
                  </a:lnTo>
                  <a:lnTo>
                    <a:pt x="46" y="56"/>
                  </a:lnTo>
                  <a:lnTo>
                    <a:pt x="46" y="56"/>
                  </a:lnTo>
                  <a:lnTo>
                    <a:pt x="66" y="60"/>
                  </a:lnTo>
                  <a:lnTo>
                    <a:pt x="66" y="60"/>
                  </a:lnTo>
                  <a:lnTo>
                    <a:pt x="84" y="66"/>
                  </a:lnTo>
                  <a:lnTo>
                    <a:pt x="84" y="66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106" y="68"/>
                  </a:lnTo>
                  <a:lnTo>
                    <a:pt x="106" y="68"/>
                  </a:lnTo>
                  <a:lnTo>
                    <a:pt x="110" y="66"/>
                  </a:lnTo>
                  <a:lnTo>
                    <a:pt x="110" y="66"/>
                  </a:lnTo>
                  <a:lnTo>
                    <a:pt x="114" y="62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2" y="50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02" y="38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84" y="34"/>
                  </a:lnTo>
                  <a:lnTo>
                    <a:pt x="76" y="3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104" y="6"/>
                  </a:lnTo>
                  <a:lnTo>
                    <a:pt x="104" y="6"/>
                  </a:lnTo>
                  <a:lnTo>
                    <a:pt x="120" y="14"/>
                  </a:lnTo>
                  <a:lnTo>
                    <a:pt x="120" y="14"/>
                  </a:lnTo>
                  <a:lnTo>
                    <a:pt x="136" y="26"/>
                  </a:lnTo>
                  <a:lnTo>
                    <a:pt x="136" y="26"/>
                  </a:lnTo>
                  <a:lnTo>
                    <a:pt x="142" y="34"/>
                  </a:lnTo>
                  <a:lnTo>
                    <a:pt x="148" y="44"/>
                  </a:lnTo>
                  <a:lnTo>
                    <a:pt x="152" y="52"/>
                  </a:lnTo>
                  <a:lnTo>
                    <a:pt x="154" y="60"/>
                  </a:lnTo>
                  <a:lnTo>
                    <a:pt x="154" y="60"/>
                  </a:lnTo>
                  <a:lnTo>
                    <a:pt x="154" y="68"/>
                  </a:lnTo>
                  <a:lnTo>
                    <a:pt x="152" y="76"/>
                  </a:lnTo>
                  <a:lnTo>
                    <a:pt x="148" y="82"/>
                  </a:lnTo>
                  <a:lnTo>
                    <a:pt x="142" y="90"/>
                  </a:lnTo>
                  <a:lnTo>
                    <a:pt x="142" y="90"/>
                  </a:lnTo>
                  <a:lnTo>
                    <a:pt x="138" y="94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20" y="100"/>
                  </a:lnTo>
                  <a:lnTo>
                    <a:pt x="120" y="100"/>
                  </a:lnTo>
                  <a:lnTo>
                    <a:pt x="108" y="100"/>
                  </a:lnTo>
                  <a:lnTo>
                    <a:pt x="108" y="100"/>
                  </a:lnTo>
                  <a:lnTo>
                    <a:pt x="96" y="98"/>
                  </a:lnTo>
                  <a:lnTo>
                    <a:pt x="96" y="98"/>
                  </a:lnTo>
                  <a:lnTo>
                    <a:pt x="88" y="96"/>
                  </a:lnTo>
                  <a:lnTo>
                    <a:pt x="88" y="96"/>
                  </a:lnTo>
                  <a:lnTo>
                    <a:pt x="76" y="92"/>
                  </a:lnTo>
                  <a:lnTo>
                    <a:pt x="76" y="92"/>
                  </a:lnTo>
                  <a:lnTo>
                    <a:pt x="66" y="90"/>
                  </a:lnTo>
                  <a:lnTo>
                    <a:pt x="66" y="90"/>
                  </a:lnTo>
                  <a:lnTo>
                    <a:pt x="60" y="90"/>
                  </a:lnTo>
                  <a:lnTo>
                    <a:pt x="102" y="134"/>
                  </a:lnTo>
                  <a:lnTo>
                    <a:pt x="80" y="156"/>
                  </a:lnTo>
                  <a:lnTo>
                    <a:pt x="0" y="76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07"/>
            <p:cNvSpPr>
              <a:spLocks noEditPoints="1"/>
            </p:cNvSpPr>
            <p:nvPr/>
          </p:nvSpPr>
          <p:spPr bwMode="auto">
            <a:xfrm>
              <a:off x="6800850" y="2400300"/>
              <a:ext cx="73025" cy="69850"/>
            </a:xfrm>
            <a:custGeom>
              <a:avLst/>
              <a:gdLst>
                <a:gd name="T0" fmla="*/ 0 w 46"/>
                <a:gd name="T1" fmla="*/ 28 h 44"/>
                <a:gd name="T2" fmla="*/ 30 w 46"/>
                <a:gd name="T3" fmla="*/ 0 h 44"/>
                <a:gd name="T4" fmla="*/ 40 w 46"/>
                <a:gd name="T5" fmla="*/ 10 h 44"/>
                <a:gd name="T6" fmla="*/ 40 w 46"/>
                <a:gd name="T7" fmla="*/ 10 h 44"/>
                <a:gd name="T8" fmla="*/ 46 w 46"/>
                <a:gd name="T9" fmla="*/ 16 h 44"/>
                <a:gd name="T10" fmla="*/ 46 w 46"/>
                <a:gd name="T11" fmla="*/ 16 h 44"/>
                <a:gd name="T12" fmla="*/ 46 w 46"/>
                <a:gd name="T13" fmla="*/ 24 h 44"/>
                <a:gd name="T14" fmla="*/ 46 w 46"/>
                <a:gd name="T15" fmla="*/ 24 h 44"/>
                <a:gd name="T16" fmla="*/ 44 w 46"/>
                <a:gd name="T17" fmla="*/ 32 h 44"/>
                <a:gd name="T18" fmla="*/ 44 w 46"/>
                <a:gd name="T19" fmla="*/ 32 h 44"/>
                <a:gd name="T20" fmla="*/ 40 w 46"/>
                <a:gd name="T21" fmla="*/ 38 h 44"/>
                <a:gd name="T22" fmla="*/ 40 w 46"/>
                <a:gd name="T23" fmla="*/ 38 h 44"/>
                <a:gd name="T24" fmla="*/ 32 w 46"/>
                <a:gd name="T25" fmla="*/ 44 h 44"/>
                <a:gd name="T26" fmla="*/ 32 w 46"/>
                <a:gd name="T27" fmla="*/ 44 h 44"/>
                <a:gd name="T28" fmla="*/ 26 w 46"/>
                <a:gd name="T29" fmla="*/ 44 h 44"/>
                <a:gd name="T30" fmla="*/ 26 w 46"/>
                <a:gd name="T31" fmla="*/ 44 h 44"/>
                <a:gd name="T32" fmla="*/ 18 w 46"/>
                <a:gd name="T33" fmla="*/ 44 h 44"/>
                <a:gd name="T34" fmla="*/ 18 w 46"/>
                <a:gd name="T35" fmla="*/ 44 h 44"/>
                <a:gd name="T36" fmla="*/ 12 w 46"/>
                <a:gd name="T37" fmla="*/ 38 h 44"/>
                <a:gd name="T38" fmla="*/ 0 w 46"/>
                <a:gd name="T39" fmla="*/ 28 h 44"/>
                <a:gd name="T40" fmla="*/ 0 w 46"/>
                <a:gd name="T41" fmla="*/ 28 h 44"/>
                <a:gd name="T42" fmla="*/ 36 w 46"/>
                <a:gd name="T43" fmla="*/ 34 h 44"/>
                <a:gd name="T44" fmla="*/ 36 w 46"/>
                <a:gd name="T45" fmla="*/ 34 h 44"/>
                <a:gd name="T46" fmla="*/ 40 w 46"/>
                <a:gd name="T47" fmla="*/ 30 h 44"/>
                <a:gd name="T48" fmla="*/ 40 w 46"/>
                <a:gd name="T49" fmla="*/ 30 h 44"/>
                <a:gd name="T50" fmla="*/ 42 w 46"/>
                <a:gd name="T51" fmla="*/ 24 h 44"/>
                <a:gd name="T52" fmla="*/ 42 w 46"/>
                <a:gd name="T53" fmla="*/ 24 h 44"/>
                <a:gd name="T54" fmla="*/ 40 w 46"/>
                <a:gd name="T55" fmla="*/ 18 h 44"/>
                <a:gd name="T56" fmla="*/ 40 w 46"/>
                <a:gd name="T57" fmla="*/ 18 h 44"/>
                <a:gd name="T58" fmla="*/ 38 w 46"/>
                <a:gd name="T59" fmla="*/ 12 h 44"/>
                <a:gd name="T60" fmla="*/ 30 w 46"/>
                <a:gd name="T61" fmla="*/ 6 h 44"/>
                <a:gd name="T62" fmla="*/ 8 w 46"/>
                <a:gd name="T63" fmla="*/ 28 h 44"/>
                <a:gd name="T64" fmla="*/ 14 w 46"/>
                <a:gd name="T65" fmla="*/ 36 h 44"/>
                <a:gd name="T66" fmla="*/ 14 w 46"/>
                <a:gd name="T67" fmla="*/ 36 h 44"/>
                <a:gd name="T68" fmla="*/ 20 w 46"/>
                <a:gd name="T69" fmla="*/ 40 h 44"/>
                <a:gd name="T70" fmla="*/ 20 w 46"/>
                <a:gd name="T71" fmla="*/ 40 h 44"/>
                <a:gd name="T72" fmla="*/ 26 w 46"/>
                <a:gd name="T73" fmla="*/ 40 h 44"/>
                <a:gd name="T74" fmla="*/ 26 w 46"/>
                <a:gd name="T75" fmla="*/ 40 h 44"/>
                <a:gd name="T76" fmla="*/ 30 w 46"/>
                <a:gd name="T77" fmla="*/ 38 h 44"/>
                <a:gd name="T78" fmla="*/ 30 w 46"/>
                <a:gd name="T79" fmla="*/ 38 h 44"/>
                <a:gd name="T80" fmla="*/ 36 w 46"/>
                <a:gd name="T81" fmla="*/ 34 h 44"/>
                <a:gd name="T82" fmla="*/ 36 w 46"/>
                <a:gd name="T83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6" h="44">
                  <a:moveTo>
                    <a:pt x="0" y="28"/>
                  </a:moveTo>
                  <a:lnTo>
                    <a:pt x="30" y="0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2" y="38"/>
                  </a:lnTo>
                  <a:lnTo>
                    <a:pt x="0" y="28"/>
                  </a:lnTo>
                  <a:lnTo>
                    <a:pt x="0" y="28"/>
                  </a:lnTo>
                  <a:close/>
                  <a:moveTo>
                    <a:pt x="36" y="34"/>
                  </a:moveTo>
                  <a:lnTo>
                    <a:pt x="36" y="34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12"/>
                  </a:lnTo>
                  <a:lnTo>
                    <a:pt x="30" y="6"/>
                  </a:lnTo>
                  <a:lnTo>
                    <a:pt x="8" y="2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6" y="34"/>
                  </a:lnTo>
                  <a:lnTo>
                    <a:pt x="36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08"/>
            <p:cNvSpPr>
              <a:spLocks/>
            </p:cNvSpPr>
            <p:nvPr/>
          </p:nvSpPr>
          <p:spPr bwMode="auto">
            <a:xfrm>
              <a:off x="6854825" y="2457450"/>
              <a:ext cx="57150" cy="66675"/>
            </a:xfrm>
            <a:custGeom>
              <a:avLst/>
              <a:gdLst>
                <a:gd name="T0" fmla="*/ 2 w 36"/>
                <a:gd name="T1" fmla="*/ 28 h 42"/>
                <a:gd name="T2" fmla="*/ 2 w 36"/>
                <a:gd name="T3" fmla="*/ 28 h 42"/>
                <a:gd name="T4" fmla="*/ 0 w 36"/>
                <a:gd name="T5" fmla="*/ 24 h 42"/>
                <a:gd name="T6" fmla="*/ 0 w 36"/>
                <a:gd name="T7" fmla="*/ 22 h 42"/>
                <a:gd name="T8" fmla="*/ 0 w 36"/>
                <a:gd name="T9" fmla="*/ 22 h 42"/>
                <a:gd name="T10" fmla="*/ 0 w 36"/>
                <a:gd name="T11" fmla="*/ 18 h 42"/>
                <a:gd name="T12" fmla="*/ 4 w 36"/>
                <a:gd name="T13" fmla="*/ 12 h 42"/>
                <a:gd name="T14" fmla="*/ 18 w 36"/>
                <a:gd name="T15" fmla="*/ 0 h 42"/>
                <a:gd name="T16" fmla="*/ 20 w 36"/>
                <a:gd name="T17" fmla="*/ 4 h 42"/>
                <a:gd name="T18" fmla="*/ 8 w 36"/>
                <a:gd name="T19" fmla="*/ 16 h 42"/>
                <a:gd name="T20" fmla="*/ 8 w 36"/>
                <a:gd name="T21" fmla="*/ 16 h 42"/>
                <a:gd name="T22" fmla="*/ 4 w 36"/>
                <a:gd name="T23" fmla="*/ 22 h 42"/>
                <a:gd name="T24" fmla="*/ 4 w 36"/>
                <a:gd name="T25" fmla="*/ 24 h 42"/>
                <a:gd name="T26" fmla="*/ 6 w 36"/>
                <a:gd name="T27" fmla="*/ 26 h 42"/>
                <a:gd name="T28" fmla="*/ 6 w 36"/>
                <a:gd name="T29" fmla="*/ 26 h 42"/>
                <a:gd name="T30" fmla="*/ 12 w 36"/>
                <a:gd name="T31" fmla="*/ 30 h 42"/>
                <a:gd name="T32" fmla="*/ 12 w 36"/>
                <a:gd name="T33" fmla="*/ 30 h 42"/>
                <a:gd name="T34" fmla="*/ 18 w 36"/>
                <a:gd name="T35" fmla="*/ 28 h 42"/>
                <a:gd name="T36" fmla="*/ 32 w 36"/>
                <a:gd name="T37" fmla="*/ 16 h 42"/>
                <a:gd name="T38" fmla="*/ 36 w 36"/>
                <a:gd name="T39" fmla="*/ 18 h 42"/>
                <a:gd name="T40" fmla="*/ 20 w 36"/>
                <a:gd name="T41" fmla="*/ 36 h 42"/>
                <a:gd name="T42" fmla="*/ 20 w 36"/>
                <a:gd name="T43" fmla="*/ 36 h 42"/>
                <a:gd name="T44" fmla="*/ 18 w 36"/>
                <a:gd name="T45" fmla="*/ 38 h 42"/>
                <a:gd name="T46" fmla="*/ 16 w 36"/>
                <a:gd name="T47" fmla="*/ 42 h 42"/>
                <a:gd name="T48" fmla="*/ 16 w 36"/>
                <a:gd name="T49" fmla="*/ 42 h 42"/>
                <a:gd name="T50" fmla="*/ 14 w 36"/>
                <a:gd name="T51" fmla="*/ 40 h 42"/>
                <a:gd name="T52" fmla="*/ 14 w 36"/>
                <a:gd name="T53" fmla="*/ 40 h 42"/>
                <a:gd name="T54" fmla="*/ 14 w 36"/>
                <a:gd name="T55" fmla="*/ 40 h 42"/>
                <a:gd name="T56" fmla="*/ 14 w 36"/>
                <a:gd name="T57" fmla="*/ 40 h 42"/>
                <a:gd name="T58" fmla="*/ 12 w 36"/>
                <a:gd name="T59" fmla="*/ 38 h 42"/>
                <a:gd name="T60" fmla="*/ 12 w 36"/>
                <a:gd name="T61" fmla="*/ 38 h 42"/>
                <a:gd name="T62" fmla="*/ 14 w 36"/>
                <a:gd name="T63" fmla="*/ 36 h 42"/>
                <a:gd name="T64" fmla="*/ 16 w 36"/>
                <a:gd name="T65" fmla="*/ 32 h 42"/>
                <a:gd name="T66" fmla="*/ 16 w 36"/>
                <a:gd name="T67" fmla="*/ 32 h 42"/>
                <a:gd name="T68" fmla="*/ 8 w 36"/>
                <a:gd name="T69" fmla="*/ 32 h 42"/>
                <a:gd name="T70" fmla="*/ 8 w 36"/>
                <a:gd name="T71" fmla="*/ 32 h 42"/>
                <a:gd name="T72" fmla="*/ 2 w 36"/>
                <a:gd name="T73" fmla="*/ 28 h 42"/>
                <a:gd name="T74" fmla="*/ 2 w 36"/>
                <a:gd name="T75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2">
                  <a:moveTo>
                    <a:pt x="2" y="28"/>
                  </a:moveTo>
                  <a:lnTo>
                    <a:pt x="2" y="28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4" y="12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8" y="28"/>
                  </a:lnTo>
                  <a:lnTo>
                    <a:pt x="32" y="16"/>
                  </a:lnTo>
                  <a:lnTo>
                    <a:pt x="36" y="18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18" y="38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4" y="36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09"/>
            <p:cNvSpPr>
              <a:spLocks noEditPoints="1"/>
            </p:cNvSpPr>
            <p:nvPr/>
          </p:nvSpPr>
          <p:spPr bwMode="auto">
            <a:xfrm>
              <a:off x="6886575" y="2482850"/>
              <a:ext cx="53975" cy="53975"/>
            </a:xfrm>
            <a:custGeom>
              <a:avLst/>
              <a:gdLst>
                <a:gd name="T0" fmla="*/ 0 w 34"/>
                <a:gd name="T1" fmla="*/ 30 h 34"/>
                <a:gd name="T2" fmla="*/ 22 w 34"/>
                <a:gd name="T3" fmla="*/ 8 h 34"/>
                <a:gd name="T4" fmla="*/ 26 w 34"/>
                <a:gd name="T5" fmla="*/ 12 h 34"/>
                <a:gd name="T6" fmla="*/ 4 w 34"/>
                <a:gd name="T7" fmla="*/ 34 h 34"/>
                <a:gd name="T8" fmla="*/ 0 w 34"/>
                <a:gd name="T9" fmla="*/ 30 h 34"/>
                <a:gd name="T10" fmla="*/ 0 w 34"/>
                <a:gd name="T11" fmla="*/ 30 h 34"/>
                <a:gd name="T12" fmla="*/ 26 w 34"/>
                <a:gd name="T13" fmla="*/ 4 h 34"/>
                <a:gd name="T14" fmla="*/ 30 w 34"/>
                <a:gd name="T15" fmla="*/ 0 h 34"/>
                <a:gd name="T16" fmla="*/ 34 w 34"/>
                <a:gd name="T17" fmla="*/ 4 h 34"/>
                <a:gd name="T18" fmla="*/ 30 w 34"/>
                <a:gd name="T19" fmla="*/ 8 h 34"/>
                <a:gd name="T20" fmla="*/ 26 w 34"/>
                <a:gd name="T21" fmla="*/ 4 h 34"/>
                <a:gd name="T22" fmla="*/ 26 w 34"/>
                <a:gd name="T2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4">
                  <a:moveTo>
                    <a:pt x="0" y="30"/>
                  </a:moveTo>
                  <a:lnTo>
                    <a:pt x="22" y="8"/>
                  </a:lnTo>
                  <a:lnTo>
                    <a:pt x="26" y="12"/>
                  </a:lnTo>
                  <a:lnTo>
                    <a:pt x="4" y="34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26" y="4"/>
                  </a:moveTo>
                  <a:lnTo>
                    <a:pt x="30" y="0"/>
                  </a:lnTo>
                  <a:lnTo>
                    <a:pt x="34" y="4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10"/>
            <p:cNvSpPr>
              <a:spLocks/>
            </p:cNvSpPr>
            <p:nvPr/>
          </p:nvSpPr>
          <p:spPr bwMode="auto">
            <a:xfrm>
              <a:off x="6902450" y="2517775"/>
              <a:ext cx="53975" cy="47625"/>
            </a:xfrm>
            <a:custGeom>
              <a:avLst/>
              <a:gdLst>
                <a:gd name="T0" fmla="*/ 8 w 34"/>
                <a:gd name="T1" fmla="*/ 26 h 30"/>
                <a:gd name="T2" fmla="*/ 2 w 34"/>
                <a:gd name="T3" fmla="*/ 20 h 30"/>
                <a:gd name="T4" fmla="*/ 4 w 34"/>
                <a:gd name="T5" fmla="*/ 12 h 30"/>
                <a:gd name="T6" fmla="*/ 6 w 34"/>
                <a:gd name="T7" fmla="*/ 18 h 30"/>
                <a:gd name="T8" fmla="*/ 10 w 34"/>
                <a:gd name="T9" fmla="*/ 22 h 30"/>
                <a:gd name="T10" fmla="*/ 14 w 34"/>
                <a:gd name="T11" fmla="*/ 26 h 30"/>
                <a:gd name="T12" fmla="*/ 18 w 34"/>
                <a:gd name="T13" fmla="*/ 24 h 30"/>
                <a:gd name="T14" fmla="*/ 20 w 34"/>
                <a:gd name="T15" fmla="*/ 22 h 30"/>
                <a:gd name="T16" fmla="*/ 20 w 34"/>
                <a:gd name="T17" fmla="*/ 20 h 30"/>
                <a:gd name="T18" fmla="*/ 18 w 34"/>
                <a:gd name="T19" fmla="*/ 18 h 30"/>
                <a:gd name="T20" fmla="*/ 16 w 34"/>
                <a:gd name="T21" fmla="*/ 14 h 30"/>
                <a:gd name="T22" fmla="*/ 14 w 34"/>
                <a:gd name="T23" fmla="*/ 10 h 30"/>
                <a:gd name="T24" fmla="*/ 12 w 34"/>
                <a:gd name="T25" fmla="*/ 6 h 30"/>
                <a:gd name="T26" fmla="*/ 12 w 34"/>
                <a:gd name="T27" fmla="*/ 4 h 30"/>
                <a:gd name="T28" fmla="*/ 14 w 34"/>
                <a:gd name="T29" fmla="*/ 2 h 30"/>
                <a:gd name="T30" fmla="*/ 18 w 34"/>
                <a:gd name="T31" fmla="*/ 0 h 30"/>
                <a:gd name="T32" fmla="*/ 22 w 34"/>
                <a:gd name="T33" fmla="*/ 0 h 30"/>
                <a:gd name="T34" fmla="*/ 26 w 34"/>
                <a:gd name="T35" fmla="*/ 0 h 30"/>
                <a:gd name="T36" fmla="*/ 30 w 34"/>
                <a:gd name="T37" fmla="*/ 4 h 30"/>
                <a:gd name="T38" fmla="*/ 34 w 34"/>
                <a:gd name="T39" fmla="*/ 8 h 30"/>
                <a:gd name="T40" fmla="*/ 34 w 34"/>
                <a:gd name="T41" fmla="*/ 14 h 30"/>
                <a:gd name="T42" fmla="*/ 30 w 34"/>
                <a:gd name="T43" fmla="*/ 14 h 30"/>
                <a:gd name="T44" fmla="*/ 30 w 34"/>
                <a:gd name="T45" fmla="*/ 10 h 30"/>
                <a:gd name="T46" fmla="*/ 26 w 34"/>
                <a:gd name="T47" fmla="*/ 6 h 30"/>
                <a:gd name="T48" fmla="*/ 22 w 34"/>
                <a:gd name="T49" fmla="*/ 4 h 30"/>
                <a:gd name="T50" fmla="*/ 18 w 34"/>
                <a:gd name="T51" fmla="*/ 4 h 30"/>
                <a:gd name="T52" fmla="*/ 18 w 34"/>
                <a:gd name="T53" fmla="*/ 6 h 30"/>
                <a:gd name="T54" fmla="*/ 18 w 34"/>
                <a:gd name="T55" fmla="*/ 8 h 30"/>
                <a:gd name="T56" fmla="*/ 18 w 34"/>
                <a:gd name="T57" fmla="*/ 10 h 30"/>
                <a:gd name="T58" fmla="*/ 20 w 34"/>
                <a:gd name="T59" fmla="*/ 12 h 30"/>
                <a:gd name="T60" fmla="*/ 22 w 34"/>
                <a:gd name="T61" fmla="*/ 18 h 30"/>
                <a:gd name="T62" fmla="*/ 24 w 34"/>
                <a:gd name="T63" fmla="*/ 22 h 30"/>
                <a:gd name="T64" fmla="*/ 24 w 34"/>
                <a:gd name="T65" fmla="*/ 24 h 30"/>
                <a:gd name="T66" fmla="*/ 22 w 34"/>
                <a:gd name="T67" fmla="*/ 28 h 30"/>
                <a:gd name="T68" fmla="*/ 16 w 34"/>
                <a:gd name="T69" fmla="*/ 30 h 30"/>
                <a:gd name="T70" fmla="*/ 12 w 34"/>
                <a:gd name="T71" fmla="*/ 28 h 30"/>
                <a:gd name="T72" fmla="*/ 8 w 34"/>
                <a:gd name="T73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0">
                  <a:moveTo>
                    <a:pt x="8" y="26"/>
                  </a:moveTo>
                  <a:lnTo>
                    <a:pt x="8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8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11"/>
            <p:cNvSpPr>
              <a:spLocks/>
            </p:cNvSpPr>
            <p:nvPr/>
          </p:nvSpPr>
          <p:spPr bwMode="auto">
            <a:xfrm>
              <a:off x="6956425" y="2549525"/>
              <a:ext cx="47625" cy="60325"/>
            </a:xfrm>
            <a:custGeom>
              <a:avLst/>
              <a:gdLst>
                <a:gd name="T0" fmla="*/ 10 w 30"/>
                <a:gd name="T1" fmla="*/ 38 h 38"/>
                <a:gd name="T2" fmla="*/ 10 w 30"/>
                <a:gd name="T3" fmla="*/ 38 h 38"/>
                <a:gd name="T4" fmla="*/ 8 w 30"/>
                <a:gd name="T5" fmla="*/ 38 h 38"/>
                <a:gd name="T6" fmla="*/ 8 w 30"/>
                <a:gd name="T7" fmla="*/ 38 h 38"/>
                <a:gd name="T8" fmla="*/ 6 w 30"/>
                <a:gd name="T9" fmla="*/ 38 h 38"/>
                <a:gd name="T10" fmla="*/ 6 w 30"/>
                <a:gd name="T11" fmla="*/ 38 h 38"/>
                <a:gd name="T12" fmla="*/ 4 w 30"/>
                <a:gd name="T13" fmla="*/ 36 h 38"/>
                <a:gd name="T14" fmla="*/ 4 w 30"/>
                <a:gd name="T15" fmla="*/ 36 h 38"/>
                <a:gd name="T16" fmla="*/ 2 w 30"/>
                <a:gd name="T17" fmla="*/ 34 h 38"/>
                <a:gd name="T18" fmla="*/ 2 w 30"/>
                <a:gd name="T19" fmla="*/ 34 h 38"/>
                <a:gd name="T20" fmla="*/ 0 w 30"/>
                <a:gd name="T21" fmla="*/ 30 h 38"/>
                <a:gd name="T22" fmla="*/ 0 w 30"/>
                <a:gd name="T23" fmla="*/ 30 h 38"/>
                <a:gd name="T24" fmla="*/ 0 w 30"/>
                <a:gd name="T25" fmla="*/ 28 h 38"/>
                <a:gd name="T26" fmla="*/ 2 w 30"/>
                <a:gd name="T27" fmla="*/ 26 h 38"/>
                <a:gd name="T28" fmla="*/ 16 w 30"/>
                <a:gd name="T29" fmla="*/ 10 h 38"/>
                <a:gd name="T30" fmla="*/ 14 w 30"/>
                <a:gd name="T31" fmla="*/ 8 h 38"/>
                <a:gd name="T32" fmla="*/ 16 w 30"/>
                <a:gd name="T33" fmla="*/ 6 h 38"/>
                <a:gd name="T34" fmla="*/ 20 w 30"/>
                <a:gd name="T35" fmla="*/ 8 h 38"/>
                <a:gd name="T36" fmla="*/ 26 w 30"/>
                <a:gd name="T37" fmla="*/ 0 h 38"/>
                <a:gd name="T38" fmla="*/ 30 w 30"/>
                <a:gd name="T39" fmla="*/ 4 h 38"/>
                <a:gd name="T40" fmla="*/ 22 w 30"/>
                <a:gd name="T41" fmla="*/ 12 h 38"/>
                <a:gd name="T42" fmla="*/ 28 w 30"/>
                <a:gd name="T43" fmla="*/ 16 h 38"/>
                <a:gd name="T44" fmla="*/ 24 w 30"/>
                <a:gd name="T45" fmla="*/ 20 h 38"/>
                <a:gd name="T46" fmla="*/ 20 w 30"/>
                <a:gd name="T47" fmla="*/ 14 h 38"/>
                <a:gd name="T48" fmla="*/ 6 w 30"/>
                <a:gd name="T49" fmla="*/ 28 h 38"/>
                <a:gd name="T50" fmla="*/ 6 w 30"/>
                <a:gd name="T51" fmla="*/ 28 h 38"/>
                <a:gd name="T52" fmla="*/ 6 w 30"/>
                <a:gd name="T53" fmla="*/ 30 h 38"/>
                <a:gd name="T54" fmla="*/ 6 w 30"/>
                <a:gd name="T55" fmla="*/ 30 h 38"/>
                <a:gd name="T56" fmla="*/ 6 w 30"/>
                <a:gd name="T57" fmla="*/ 32 h 38"/>
                <a:gd name="T58" fmla="*/ 6 w 30"/>
                <a:gd name="T59" fmla="*/ 32 h 38"/>
                <a:gd name="T60" fmla="*/ 10 w 30"/>
                <a:gd name="T61" fmla="*/ 34 h 38"/>
                <a:gd name="T62" fmla="*/ 10 w 30"/>
                <a:gd name="T63" fmla="*/ 34 h 38"/>
                <a:gd name="T64" fmla="*/ 12 w 30"/>
                <a:gd name="T65" fmla="*/ 34 h 38"/>
                <a:gd name="T66" fmla="*/ 10 w 30"/>
                <a:gd name="T67" fmla="*/ 38 h 38"/>
                <a:gd name="T68" fmla="*/ 10 w 30"/>
                <a:gd name="T6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38">
                  <a:moveTo>
                    <a:pt x="10" y="38"/>
                  </a:moveTo>
                  <a:lnTo>
                    <a:pt x="10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16" y="10"/>
                  </a:lnTo>
                  <a:lnTo>
                    <a:pt x="14" y="8"/>
                  </a:lnTo>
                  <a:lnTo>
                    <a:pt x="16" y="6"/>
                  </a:lnTo>
                  <a:lnTo>
                    <a:pt x="20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22" y="12"/>
                  </a:lnTo>
                  <a:lnTo>
                    <a:pt x="28" y="16"/>
                  </a:lnTo>
                  <a:lnTo>
                    <a:pt x="24" y="20"/>
                  </a:lnTo>
                  <a:lnTo>
                    <a:pt x="20" y="1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2" y="34"/>
                  </a:lnTo>
                  <a:lnTo>
                    <a:pt x="10" y="38"/>
                  </a:lnTo>
                  <a:lnTo>
                    <a:pt x="10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12"/>
            <p:cNvSpPr>
              <a:spLocks noEditPoints="1"/>
            </p:cNvSpPr>
            <p:nvPr/>
          </p:nvSpPr>
          <p:spPr bwMode="auto">
            <a:xfrm>
              <a:off x="6981825" y="2590800"/>
              <a:ext cx="47625" cy="47625"/>
            </a:xfrm>
            <a:custGeom>
              <a:avLst/>
              <a:gdLst>
                <a:gd name="T0" fmla="*/ 4 w 30"/>
                <a:gd name="T1" fmla="*/ 26 h 30"/>
                <a:gd name="T2" fmla="*/ 0 w 30"/>
                <a:gd name="T3" fmla="*/ 22 h 30"/>
                <a:gd name="T4" fmla="*/ 0 w 30"/>
                <a:gd name="T5" fmla="*/ 16 h 30"/>
                <a:gd name="T6" fmla="*/ 0 w 30"/>
                <a:gd name="T7" fmla="*/ 10 h 30"/>
                <a:gd name="T8" fmla="*/ 4 w 30"/>
                <a:gd name="T9" fmla="*/ 4 h 30"/>
                <a:gd name="T10" fmla="*/ 10 w 30"/>
                <a:gd name="T11" fmla="*/ 0 h 30"/>
                <a:gd name="T12" fmla="*/ 16 w 30"/>
                <a:gd name="T13" fmla="*/ 0 h 30"/>
                <a:gd name="T14" fmla="*/ 20 w 30"/>
                <a:gd name="T15" fmla="*/ 0 h 30"/>
                <a:gd name="T16" fmla="*/ 26 w 30"/>
                <a:gd name="T17" fmla="*/ 4 h 30"/>
                <a:gd name="T18" fmla="*/ 30 w 30"/>
                <a:gd name="T19" fmla="*/ 10 h 30"/>
                <a:gd name="T20" fmla="*/ 30 w 30"/>
                <a:gd name="T21" fmla="*/ 16 h 30"/>
                <a:gd name="T22" fmla="*/ 30 w 30"/>
                <a:gd name="T23" fmla="*/ 22 h 30"/>
                <a:gd name="T24" fmla="*/ 26 w 30"/>
                <a:gd name="T25" fmla="*/ 26 h 30"/>
                <a:gd name="T26" fmla="*/ 20 w 30"/>
                <a:gd name="T27" fmla="*/ 30 h 30"/>
                <a:gd name="T28" fmla="*/ 16 w 30"/>
                <a:gd name="T29" fmla="*/ 30 h 30"/>
                <a:gd name="T30" fmla="*/ 10 w 30"/>
                <a:gd name="T31" fmla="*/ 30 h 30"/>
                <a:gd name="T32" fmla="*/ 4 w 30"/>
                <a:gd name="T33" fmla="*/ 26 h 30"/>
                <a:gd name="T34" fmla="*/ 8 w 30"/>
                <a:gd name="T35" fmla="*/ 8 h 30"/>
                <a:gd name="T36" fmla="*/ 6 w 30"/>
                <a:gd name="T37" fmla="*/ 12 h 30"/>
                <a:gd name="T38" fmla="*/ 4 w 30"/>
                <a:gd name="T39" fmla="*/ 16 h 30"/>
                <a:gd name="T40" fmla="*/ 4 w 30"/>
                <a:gd name="T41" fmla="*/ 20 h 30"/>
                <a:gd name="T42" fmla="*/ 8 w 30"/>
                <a:gd name="T43" fmla="*/ 24 h 30"/>
                <a:gd name="T44" fmla="*/ 10 w 30"/>
                <a:gd name="T45" fmla="*/ 26 h 30"/>
                <a:gd name="T46" fmla="*/ 14 w 30"/>
                <a:gd name="T47" fmla="*/ 26 h 30"/>
                <a:gd name="T48" fmla="*/ 18 w 30"/>
                <a:gd name="T49" fmla="*/ 26 h 30"/>
                <a:gd name="T50" fmla="*/ 22 w 30"/>
                <a:gd name="T51" fmla="*/ 22 h 30"/>
                <a:gd name="T52" fmla="*/ 24 w 30"/>
                <a:gd name="T53" fmla="*/ 18 h 30"/>
                <a:gd name="T54" fmla="*/ 26 w 30"/>
                <a:gd name="T55" fmla="*/ 14 h 30"/>
                <a:gd name="T56" fmla="*/ 26 w 30"/>
                <a:gd name="T57" fmla="*/ 10 h 30"/>
                <a:gd name="T58" fmla="*/ 24 w 30"/>
                <a:gd name="T59" fmla="*/ 8 h 30"/>
                <a:gd name="T60" fmla="*/ 20 w 30"/>
                <a:gd name="T61" fmla="*/ 6 h 30"/>
                <a:gd name="T62" fmla="*/ 16 w 30"/>
                <a:gd name="T63" fmla="*/ 4 h 30"/>
                <a:gd name="T64" fmla="*/ 12 w 30"/>
                <a:gd name="T65" fmla="*/ 6 h 30"/>
                <a:gd name="T66" fmla="*/ 8 w 30"/>
                <a:gd name="T67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30">
                  <a:moveTo>
                    <a:pt x="4" y="26"/>
                  </a:moveTo>
                  <a:lnTo>
                    <a:pt x="4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4" y="26"/>
                  </a:lnTo>
                  <a:lnTo>
                    <a:pt x="4" y="26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13"/>
            <p:cNvSpPr>
              <a:spLocks/>
            </p:cNvSpPr>
            <p:nvPr/>
          </p:nvSpPr>
          <p:spPr bwMode="auto">
            <a:xfrm>
              <a:off x="7013575" y="2622550"/>
              <a:ext cx="50800" cy="38100"/>
            </a:xfrm>
            <a:custGeom>
              <a:avLst/>
              <a:gdLst>
                <a:gd name="T0" fmla="*/ 30 w 32"/>
                <a:gd name="T1" fmla="*/ 14 h 24"/>
                <a:gd name="T2" fmla="*/ 30 w 32"/>
                <a:gd name="T3" fmla="*/ 14 h 24"/>
                <a:gd name="T4" fmla="*/ 24 w 32"/>
                <a:gd name="T5" fmla="*/ 10 h 24"/>
                <a:gd name="T6" fmla="*/ 24 w 32"/>
                <a:gd name="T7" fmla="*/ 10 h 24"/>
                <a:gd name="T8" fmla="*/ 16 w 32"/>
                <a:gd name="T9" fmla="*/ 12 h 24"/>
                <a:gd name="T10" fmla="*/ 4 w 32"/>
                <a:gd name="T11" fmla="*/ 24 h 24"/>
                <a:gd name="T12" fmla="*/ 0 w 32"/>
                <a:gd name="T13" fmla="*/ 22 h 24"/>
                <a:gd name="T14" fmla="*/ 22 w 32"/>
                <a:gd name="T15" fmla="*/ 0 h 24"/>
                <a:gd name="T16" fmla="*/ 24 w 32"/>
                <a:gd name="T17" fmla="*/ 4 h 24"/>
                <a:gd name="T18" fmla="*/ 20 w 32"/>
                <a:gd name="T19" fmla="*/ 8 h 24"/>
                <a:gd name="T20" fmla="*/ 20 w 32"/>
                <a:gd name="T21" fmla="*/ 8 h 24"/>
                <a:gd name="T22" fmla="*/ 26 w 32"/>
                <a:gd name="T23" fmla="*/ 8 h 24"/>
                <a:gd name="T24" fmla="*/ 26 w 32"/>
                <a:gd name="T25" fmla="*/ 8 h 24"/>
                <a:gd name="T26" fmla="*/ 32 w 32"/>
                <a:gd name="T27" fmla="*/ 10 h 24"/>
                <a:gd name="T28" fmla="*/ 32 w 32"/>
                <a:gd name="T29" fmla="*/ 10 h 24"/>
                <a:gd name="T30" fmla="*/ 32 w 32"/>
                <a:gd name="T31" fmla="*/ 10 h 24"/>
                <a:gd name="T32" fmla="*/ 32 w 32"/>
                <a:gd name="T33" fmla="*/ 10 h 24"/>
                <a:gd name="T34" fmla="*/ 32 w 32"/>
                <a:gd name="T35" fmla="*/ 12 h 24"/>
                <a:gd name="T36" fmla="*/ 30 w 32"/>
                <a:gd name="T37" fmla="*/ 14 h 24"/>
                <a:gd name="T38" fmla="*/ 30 w 32"/>
                <a:gd name="T3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24">
                  <a:moveTo>
                    <a:pt x="30" y="14"/>
                  </a:moveTo>
                  <a:lnTo>
                    <a:pt x="30" y="1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6" y="12"/>
                  </a:lnTo>
                  <a:lnTo>
                    <a:pt x="4" y="24"/>
                  </a:lnTo>
                  <a:lnTo>
                    <a:pt x="0" y="22"/>
                  </a:lnTo>
                  <a:lnTo>
                    <a:pt x="22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2"/>
                  </a:lnTo>
                  <a:lnTo>
                    <a:pt x="30" y="14"/>
                  </a:lnTo>
                  <a:lnTo>
                    <a:pt x="30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14"/>
            <p:cNvSpPr>
              <a:spLocks/>
            </p:cNvSpPr>
            <p:nvPr/>
          </p:nvSpPr>
          <p:spPr bwMode="auto">
            <a:xfrm>
              <a:off x="7042150" y="2635250"/>
              <a:ext cx="47625" cy="60325"/>
            </a:xfrm>
            <a:custGeom>
              <a:avLst/>
              <a:gdLst>
                <a:gd name="T0" fmla="*/ 8 w 30"/>
                <a:gd name="T1" fmla="*/ 38 h 38"/>
                <a:gd name="T2" fmla="*/ 8 w 30"/>
                <a:gd name="T3" fmla="*/ 38 h 38"/>
                <a:gd name="T4" fmla="*/ 8 w 30"/>
                <a:gd name="T5" fmla="*/ 38 h 38"/>
                <a:gd name="T6" fmla="*/ 8 w 30"/>
                <a:gd name="T7" fmla="*/ 38 h 38"/>
                <a:gd name="T8" fmla="*/ 6 w 30"/>
                <a:gd name="T9" fmla="*/ 38 h 38"/>
                <a:gd name="T10" fmla="*/ 6 w 30"/>
                <a:gd name="T11" fmla="*/ 38 h 38"/>
                <a:gd name="T12" fmla="*/ 4 w 30"/>
                <a:gd name="T13" fmla="*/ 36 h 38"/>
                <a:gd name="T14" fmla="*/ 4 w 30"/>
                <a:gd name="T15" fmla="*/ 36 h 38"/>
                <a:gd name="T16" fmla="*/ 2 w 30"/>
                <a:gd name="T17" fmla="*/ 34 h 38"/>
                <a:gd name="T18" fmla="*/ 2 w 30"/>
                <a:gd name="T19" fmla="*/ 34 h 38"/>
                <a:gd name="T20" fmla="*/ 0 w 30"/>
                <a:gd name="T21" fmla="*/ 30 h 38"/>
                <a:gd name="T22" fmla="*/ 0 w 30"/>
                <a:gd name="T23" fmla="*/ 30 h 38"/>
                <a:gd name="T24" fmla="*/ 0 w 30"/>
                <a:gd name="T25" fmla="*/ 28 h 38"/>
                <a:gd name="T26" fmla="*/ 2 w 30"/>
                <a:gd name="T27" fmla="*/ 26 h 38"/>
                <a:gd name="T28" fmla="*/ 16 w 30"/>
                <a:gd name="T29" fmla="*/ 10 h 38"/>
                <a:gd name="T30" fmla="*/ 14 w 30"/>
                <a:gd name="T31" fmla="*/ 8 h 38"/>
                <a:gd name="T32" fmla="*/ 16 w 30"/>
                <a:gd name="T33" fmla="*/ 4 h 38"/>
                <a:gd name="T34" fmla="*/ 20 w 30"/>
                <a:gd name="T35" fmla="*/ 8 h 38"/>
                <a:gd name="T36" fmla="*/ 26 w 30"/>
                <a:gd name="T37" fmla="*/ 0 h 38"/>
                <a:gd name="T38" fmla="*/ 30 w 30"/>
                <a:gd name="T39" fmla="*/ 4 h 38"/>
                <a:gd name="T40" fmla="*/ 22 w 30"/>
                <a:gd name="T41" fmla="*/ 12 h 38"/>
                <a:gd name="T42" fmla="*/ 28 w 30"/>
                <a:gd name="T43" fmla="*/ 16 h 38"/>
                <a:gd name="T44" fmla="*/ 24 w 30"/>
                <a:gd name="T45" fmla="*/ 20 h 38"/>
                <a:gd name="T46" fmla="*/ 20 w 30"/>
                <a:gd name="T47" fmla="*/ 14 h 38"/>
                <a:gd name="T48" fmla="*/ 6 w 30"/>
                <a:gd name="T49" fmla="*/ 28 h 38"/>
                <a:gd name="T50" fmla="*/ 6 w 30"/>
                <a:gd name="T51" fmla="*/ 28 h 38"/>
                <a:gd name="T52" fmla="*/ 6 w 30"/>
                <a:gd name="T53" fmla="*/ 30 h 38"/>
                <a:gd name="T54" fmla="*/ 6 w 30"/>
                <a:gd name="T55" fmla="*/ 30 h 38"/>
                <a:gd name="T56" fmla="*/ 6 w 30"/>
                <a:gd name="T57" fmla="*/ 32 h 38"/>
                <a:gd name="T58" fmla="*/ 6 w 30"/>
                <a:gd name="T59" fmla="*/ 32 h 38"/>
                <a:gd name="T60" fmla="*/ 10 w 30"/>
                <a:gd name="T61" fmla="*/ 34 h 38"/>
                <a:gd name="T62" fmla="*/ 10 w 30"/>
                <a:gd name="T63" fmla="*/ 34 h 38"/>
                <a:gd name="T64" fmla="*/ 10 w 30"/>
                <a:gd name="T65" fmla="*/ 34 h 38"/>
                <a:gd name="T66" fmla="*/ 8 w 30"/>
                <a:gd name="T67" fmla="*/ 38 h 38"/>
                <a:gd name="T68" fmla="*/ 8 w 30"/>
                <a:gd name="T6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38">
                  <a:moveTo>
                    <a:pt x="8" y="38"/>
                  </a:move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16" y="10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20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22" y="12"/>
                  </a:lnTo>
                  <a:lnTo>
                    <a:pt x="28" y="16"/>
                  </a:lnTo>
                  <a:lnTo>
                    <a:pt x="24" y="20"/>
                  </a:lnTo>
                  <a:lnTo>
                    <a:pt x="20" y="1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8"/>
                  </a:lnTo>
                  <a:lnTo>
                    <a:pt x="8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15"/>
            <p:cNvSpPr>
              <a:spLocks noEditPoints="1"/>
            </p:cNvSpPr>
            <p:nvPr/>
          </p:nvSpPr>
          <p:spPr bwMode="auto">
            <a:xfrm>
              <a:off x="7067550" y="2676525"/>
              <a:ext cx="47625" cy="47625"/>
            </a:xfrm>
            <a:custGeom>
              <a:avLst/>
              <a:gdLst>
                <a:gd name="T0" fmla="*/ 4 w 30"/>
                <a:gd name="T1" fmla="*/ 26 h 30"/>
                <a:gd name="T2" fmla="*/ 0 w 30"/>
                <a:gd name="T3" fmla="*/ 20 h 30"/>
                <a:gd name="T4" fmla="*/ 0 w 30"/>
                <a:gd name="T5" fmla="*/ 16 h 30"/>
                <a:gd name="T6" fmla="*/ 0 w 30"/>
                <a:gd name="T7" fmla="*/ 10 h 30"/>
                <a:gd name="T8" fmla="*/ 4 w 30"/>
                <a:gd name="T9" fmla="*/ 4 h 30"/>
                <a:gd name="T10" fmla="*/ 10 w 30"/>
                <a:gd name="T11" fmla="*/ 0 h 30"/>
                <a:gd name="T12" fmla="*/ 14 w 30"/>
                <a:gd name="T13" fmla="*/ 0 h 30"/>
                <a:gd name="T14" fmla="*/ 20 w 30"/>
                <a:gd name="T15" fmla="*/ 0 h 30"/>
                <a:gd name="T16" fmla="*/ 26 w 30"/>
                <a:gd name="T17" fmla="*/ 4 h 30"/>
                <a:gd name="T18" fmla="*/ 30 w 30"/>
                <a:gd name="T19" fmla="*/ 10 h 30"/>
                <a:gd name="T20" fmla="*/ 30 w 30"/>
                <a:gd name="T21" fmla="*/ 16 h 30"/>
                <a:gd name="T22" fmla="*/ 30 w 30"/>
                <a:gd name="T23" fmla="*/ 20 h 30"/>
                <a:gd name="T24" fmla="*/ 26 w 30"/>
                <a:gd name="T25" fmla="*/ 26 h 30"/>
                <a:gd name="T26" fmla="*/ 20 w 30"/>
                <a:gd name="T27" fmla="*/ 30 h 30"/>
                <a:gd name="T28" fmla="*/ 14 w 30"/>
                <a:gd name="T29" fmla="*/ 30 h 30"/>
                <a:gd name="T30" fmla="*/ 10 w 30"/>
                <a:gd name="T31" fmla="*/ 30 h 30"/>
                <a:gd name="T32" fmla="*/ 4 w 30"/>
                <a:gd name="T33" fmla="*/ 26 h 30"/>
                <a:gd name="T34" fmla="*/ 8 w 30"/>
                <a:gd name="T35" fmla="*/ 8 h 30"/>
                <a:gd name="T36" fmla="*/ 6 w 30"/>
                <a:gd name="T37" fmla="*/ 12 h 30"/>
                <a:gd name="T38" fmla="*/ 4 w 30"/>
                <a:gd name="T39" fmla="*/ 16 h 30"/>
                <a:gd name="T40" fmla="*/ 4 w 30"/>
                <a:gd name="T41" fmla="*/ 20 h 30"/>
                <a:gd name="T42" fmla="*/ 6 w 30"/>
                <a:gd name="T43" fmla="*/ 24 h 30"/>
                <a:gd name="T44" fmla="*/ 10 w 30"/>
                <a:gd name="T45" fmla="*/ 26 h 30"/>
                <a:gd name="T46" fmla="*/ 14 w 30"/>
                <a:gd name="T47" fmla="*/ 26 h 30"/>
                <a:gd name="T48" fmla="*/ 18 w 30"/>
                <a:gd name="T49" fmla="*/ 24 h 30"/>
                <a:gd name="T50" fmla="*/ 22 w 30"/>
                <a:gd name="T51" fmla="*/ 22 h 30"/>
                <a:gd name="T52" fmla="*/ 24 w 30"/>
                <a:gd name="T53" fmla="*/ 18 h 30"/>
                <a:gd name="T54" fmla="*/ 26 w 30"/>
                <a:gd name="T55" fmla="*/ 14 h 30"/>
                <a:gd name="T56" fmla="*/ 26 w 30"/>
                <a:gd name="T57" fmla="*/ 10 h 30"/>
                <a:gd name="T58" fmla="*/ 22 w 30"/>
                <a:gd name="T59" fmla="*/ 8 h 30"/>
                <a:gd name="T60" fmla="*/ 20 w 30"/>
                <a:gd name="T61" fmla="*/ 4 h 30"/>
                <a:gd name="T62" fmla="*/ 16 w 30"/>
                <a:gd name="T63" fmla="*/ 4 h 30"/>
                <a:gd name="T64" fmla="*/ 12 w 30"/>
                <a:gd name="T65" fmla="*/ 6 h 30"/>
                <a:gd name="T66" fmla="*/ 8 w 30"/>
                <a:gd name="T67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30">
                  <a:moveTo>
                    <a:pt x="4" y="26"/>
                  </a:moveTo>
                  <a:lnTo>
                    <a:pt x="4" y="26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4" y="26"/>
                  </a:lnTo>
                  <a:lnTo>
                    <a:pt x="4" y="26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16"/>
            <p:cNvSpPr>
              <a:spLocks/>
            </p:cNvSpPr>
            <p:nvPr/>
          </p:nvSpPr>
          <p:spPr bwMode="auto">
            <a:xfrm>
              <a:off x="7099300" y="2708275"/>
              <a:ext cx="50800" cy="38100"/>
            </a:xfrm>
            <a:custGeom>
              <a:avLst/>
              <a:gdLst>
                <a:gd name="T0" fmla="*/ 30 w 32"/>
                <a:gd name="T1" fmla="*/ 14 h 24"/>
                <a:gd name="T2" fmla="*/ 30 w 32"/>
                <a:gd name="T3" fmla="*/ 14 h 24"/>
                <a:gd name="T4" fmla="*/ 22 w 32"/>
                <a:gd name="T5" fmla="*/ 10 h 24"/>
                <a:gd name="T6" fmla="*/ 22 w 32"/>
                <a:gd name="T7" fmla="*/ 10 h 24"/>
                <a:gd name="T8" fmla="*/ 16 w 32"/>
                <a:gd name="T9" fmla="*/ 12 h 24"/>
                <a:gd name="T10" fmla="*/ 4 w 32"/>
                <a:gd name="T11" fmla="*/ 24 h 24"/>
                <a:gd name="T12" fmla="*/ 0 w 32"/>
                <a:gd name="T13" fmla="*/ 22 h 24"/>
                <a:gd name="T14" fmla="*/ 20 w 32"/>
                <a:gd name="T15" fmla="*/ 0 h 24"/>
                <a:gd name="T16" fmla="*/ 24 w 32"/>
                <a:gd name="T17" fmla="*/ 2 h 24"/>
                <a:gd name="T18" fmla="*/ 20 w 32"/>
                <a:gd name="T19" fmla="*/ 8 h 24"/>
                <a:gd name="T20" fmla="*/ 20 w 32"/>
                <a:gd name="T21" fmla="*/ 8 h 24"/>
                <a:gd name="T22" fmla="*/ 26 w 32"/>
                <a:gd name="T23" fmla="*/ 8 h 24"/>
                <a:gd name="T24" fmla="*/ 26 w 32"/>
                <a:gd name="T25" fmla="*/ 8 h 24"/>
                <a:gd name="T26" fmla="*/ 32 w 32"/>
                <a:gd name="T27" fmla="*/ 10 h 24"/>
                <a:gd name="T28" fmla="*/ 32 w 32"/>
                <a:gd name="T29" fmla="*/ 10 h 24"/>
                <a:gd name="T30" fmla="*/ 32 w 32"/>
                <a:gd name="T31" fmla="*/ 10 h 24"/>
                <a:gd name="T32" fmla="*/ 32 w 32"/>
                <a:gd name="T33" fmla="*/ 10 h 24"/>
                <a:gd name="T34" fmla="*/ 32 w 32"/>
                <a:gd name="T35" fmla="*/ 10 h 24"/>
                <a:gd name="T36" fmla="*/ 30 w 32"/>
                <a:gd name="T37" fmla="*/ 14 h 24"/>
                <a:gd name="T38" fmla="*/ 30 w 32"/>
                <a:gd name="T3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24">
                  <a:moveTo>
                    <a:pt x="30" y="14"/>
                  </a:moveTo>
                  <a:lnTo>
                    <a:pt x="30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12"/>
                  </a:lnTo>
                  <a:lnTo>
                    <a:pt x="4" y="24"/>
                  </a:lnTo>
                  <a:lnTo>
                    <a:pt x="0" y="22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14"/>
                  </a:lnTo>
                  <a:lnTo>
                    <a:pt x="30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17"/>
            <p:cNvSpPr>
              <a:spLocks/>
            </p:cNvSpPr>
            <p:nvPr/>
          </p:nvSpPr>
          <p:spPr bwMode="auto">
            <a:xfrm>
              <a:off x="7115175" y="2755900"/>
              <a:ext cx="15875" cy="15875"/>
            </a:xfrm>
            <a:custGeom>
              <a:avLst/>
              <a:gdLst>
                <a:gd name="T0" fmla="*/ 0 w 10"/>
                <a:gd name="T1" fmla="*/ 8 h 10"/>
                <a:gd name="T2" fmla="*/ 4 w 10"/>
                <a:gd name="T3" fmla="*/ 4 h 10"/>
                <a:gd name="T4" fmla="*/ 2 w 10"/>
                <a:gd name="T5" fmla="*/ 4 h 10"/>
                <a:gd name="T6" fmla="*/ 6 w 10"/>
                <a:gd name="T7" fmla="*/ 0 h 10"/>
                <a:gd name="T8" fmla="*/ 10 w 10"/>
                <a:gd name="T9" fmla="*/ 2 h 10"/>
                <a:gd name="T10" fmla="*/ 6 w 10"/>
                <a:gd name="T11" fmla="*/ 6 h 10"/>
                <a:gd name="T12" fmla="*/ 2 w 10"/>
                <a:gd name="T13" fmla="*/ 10 h 10"/>
                <a:gd name="T14" fmla="*/ 0 w 10"/>
                <a:gd name="T15" fmla="*/ 8 h 10"/>
                <a:gd name="T16" fmla="*/ 0 w 10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0" y="8"/>
                  </a:moveTo>
                  <a:lnTo>
                    <a:pt x="4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10" y="2"/>
                  </a:lnTo>
                  <a:lnTo>
                    <a:pt x="6" y="6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18"/>
            <p:cNvSpPr>
              <a:spLocks/>
            </p:cNvSpPr>
            <p:nvPr/>
          </p:nvSpPr>
          <p:spPr bwMode="auto">
            <a:xfrm>
              <a:off x="7150100" y="2762250"/>
              <a:ext cx="53975" cy="50800"/>
            </a:xfrm>
            <a:custGeom>
              <a:avLst/>
              <a:gdLst>
                <a:gd name="T0" fmla="*/ 6 w 34"/>
                <a:gd name="T1" fmla="*/ 28 h 32"/>
                <a:gd name="T2" fmla="*/ 2 w 34"/>
                <a:gd name="T3" fmla="*/ 22 h 32"/>
                <a:gd name="T4" fmla="*/ 4 w 34"/>
                <a:gd name="T5" fmla="*/ 14 h 32"/>
                <a:gd name="T6" fmla="*/ 6 w 34"/>
                <a:gd name="T7" fmla="*/ 20 h 32"/>
                <a:gd name="T8" fmla="*/ 10 w 34"/>
                <a:gd name="T9" fmla="*/ 24 h 32"/>
                <a:gd name="T10" fmla="*/ 14 w 34"/>
                <a:gd name="T11" fmla="*/ 28 h 32"/>
                <a:gd name="T12" fmla="*/ 18 w 34"/>
                <a:gd name="T13" fmla="*/ 26 h 32"/>
                <a:gd name="T14" fmla="*/ 18 w 34"/>
                <a:gd name="T15" fmla="*/ 24 h 32"/>
                <a:gd name="T16" fmla="*/ 18 w 34"/>
                <a:gd name="T17" fmla="*/ 22 h 32"/>
                <a:gd name="T18" fmla="*/ 18 w 34"/>
                <a:gd name="T19" fmla="*/ 20 h 32"/>
                <a:gd name="T20" fmla="*/ 16 w 34"/>
                <a:gd name="T21" fmla="*/ 16 h 32"/>
                <a:gd name="T22" fmla="*/ 14 w 34"/>
                <a:gd name="T23" fmla="*/ 12 h 32"/>
                <a:gd name="T24" fmla="*/ 12 w 34"/>
                <a:gd name="T25" fmla="*/ 8 h 32"/>
                <a:gd name="T26" fmla="*/ 12 w 34"/>
                <a:gd name="T27" fmla="*/ 6 h 32"/>
                <a:gd name="T28" fmla="*/ 14 w 34"/>
                <a:gd name="T29" fmla="*/ 4 h 32"/>
                <a:gd name="T30" fmla="*/ 18 w 34"/>
                <a:gd name="T31" fmla="*/ 0 h 32"/>
                <a:gd name="T32" fmla="*/ 22 w 34"/>
                <a:gd name="T33" fmla="*/ 0 h 32"/>
                <a:gd name="T34" fmla="*/ 26 w 34"/>
                <a:gd name="T35" fmla="*/ 2 h 32"/>
                <a:gd name="T36" fmla="*/ 28 w 34"/>
                <a:gd name="T37" fmla="*/ 4 h 32"/>
                <a:gd name="T38" fmla="*/ 32 w 34"/>
                <a:gd name="T39" fmla="*/ 10 h 32"/>
                <a:gd name="T40" fmla="*/ 34 w 34"/>
                <a:gd name="T41" fmla="*/ 16 h 32"/>
                <a:gd name="T42" fmla="*/ 30 w 34"/>
                <a:gd name="T43" fmla="*/ 16 h 32"/>
                <a:gd name="T44" fmla="*/ 28 w 34"/>
                <a:gd name="T45" fmla="*/ 12 h 32"/>
                <a:gd name="T46" fmla="*/ 26 w 34"/>
                <a:gd name="T47" fmla="*/ 8 h 32"/>
                <a:gd name="T48" fmla="*/ 22 w 34"/>
                <a:gd name="T49" fmla="*/ 4 h 32"/>
                <a:gd name="T50" fmla="*/ 18 w 34"/>
                <a:gd name="T51" fmla="*/ 6 h 32"/>
                <a:gd name="T52" fmla="*/ 16 w 34"/>
                <a:gd name="T53" fmla="*/ 8 h 32"/>
                <a:gd name="T54" fmla="*/ 16 w 34"/>
                <a:gd name="T55" fmla="*/ 10 h 32"/>
                <a:gd name="T56" fmla="*/ 18 w 34"/>
                <a:gd name="T57" fmla="*/ 12 h 32"/>
                <a:gd name="T58" fmla="*/ 20 w 34"/>
                <a:gd name="T59" fmla="*/ 14 h 32"/>
                <a:gd name="T60" fmla="*/ 22 w 34"/>
                <a:gd name="T61" fmla="*/ 20 h 32"/>
                <a:gd name="T62" fmla="*/ 24 w 34"/>
                <a:gd name="T63" fmla="*/ 24 h 32"/>
                <a:gd name="T64" fmla="*/ 24 w 34"/>
                <a:gd name="T65" fmla="*/ 26 h 32"/>
                <a:gd name="T66" fmla="*/ 22 w 34"/>
                <a:gd name="T67" fmla="*/ 30 h 32"/>
                <a:gd name="T68" fmla="*/ 18 w 34"/>
                <a:gd name="T69" fmla="*/ 32 h 32"/>
                <a:gd name="T70" fmla="*/ 14 w 34"/>
                <a:gd name="T71" fmla="*/ 32 h 32"/>
                <a:gd name="T72" fmla="*/ 6 w 34"/>
                <a:gd name="T7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2">
                  <a:moveTo>
                    <a:pt x="6" y="28"/>
                  </a:moveTo>
                  <a:lnTo>
                    <a:pt x="6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4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8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0" y="30"/>
                  </a:lnTo>
                  <a:lnTo>
                    <a:pt x="6" y="28"/>
                  </a:lnTo>
                  <a:lnTo>
                    <a:pt x="6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19"/>
            <p:cNvSpPr>
              <a:spLocks/>
            </p:cNvSpPr>
            <p:nvPr/>
          </p:nvSpPr>
          <p:spPr bwMode="auto">
            <a:xfrm>
              <a:off x="7188200" y="2790825"/>
              <a:ext cx="57150" cy="66675"/>
            </a:xfrm>
            <a:custGeom>
              <a:avLst/>
              <a:gdLst>
                <a:gd name="T0" fmla="*/ 2 w 36"/>
                <a:gd name="T1" fmla="*/ 28 h 42"/>
                <a:gd name="T2" fmla="*/ 2 w 36"/>
                <a:gd name="T3" fmla="*/ 28 h 42"/>
                <a:gd name="T4" fmla="*/ 0 w 36"/>
                <a:gd name="T5" fmla="*/ 26 h 42"/>
                <a:gd name="T6" fmla="*/ 0 w 36"/>
                <a:gd name="T7" fmla="*/ 22 h 42"/>
                <a:gd name="T8" fmla="*/ 0 w 36"/>
                <a:gd name="T9" fmla="*/ 22 h 42"/>
                <a:gd name="T10" fmla="*/ 0 w 36"/>
                <a:gd name="T11" fmla="*/ 18 h 42"/>
                <a:gd name="T12" fmla="*/ 4 w 36"/>
                <a:gd name="T13" fmla="*/ 12 h 42"/>
                <a:gd name="T14" fmla="*/ 18 w 36"/>
                <a:gd name="T15" fmla="*/ 0 h 42"/>
                <a:gd name="T16" fmla="*/ 20 w 36"/>
                <a:gd name="T17" fmla="*/ 4 h 42"/>
                <a:gd name="T18" fmla="*/ 8 w 36"/>
                <a:gd name="T19" fmla="*/ 16 h 42"/>
                <a:gd name="T20" fmla="*/ 8 w 36"/>
                <a:gd name="T21" fmla="*/ 16 h 42"/>
                <a:gd name="T22" fmla="*/ 4 w 36"/>
                <a:gd name="T23" fmla="*/ 22 h 42"/>
                <a:gd name="T24" fmla="*/ 6 w 36"/>
                <a:gd name="T25" fmla="*/ 24 h 42"/>
                <a:gd name="T26" fmla="*/ 6 w 36"/>
                <a:gd name="T27" fmla="*/ 26 h 42"/>
                <a:gd name="T28" fmla="*/ 6 w 36"/>
                <a:gd name="T29" fmla="*/ 26 h 42"/>
                <a:gd name="T30" fmla="*/ 12 w 36"/>
                <a:gd name="T31" fmla="*/ 30 h 42"/>
                <a:gd name="T32" fmla="*/ 12 w 36"/>
                <a:gd name="T33" fmla="*/ 30 h 42"/>
                <a:gd name="T34" fmla="*/ 20 w 36"/>
                <a:gd name="T35" fmla="*/ 28 h 42"/>
                <a:gd name="T36" fmla="*/ 32 w 36"/>
                <a:gd name="T37" fmla="*/ 16 h 42"/>
                <a:gd name="T38" fmla="*/ 36 w 36"/>
                <a:gd name="T39" fmla="*/ 18 h 42"/>
                <a:gd name="T40" fmla="*/ 20 w 36"/>
                <a:gd name="T41" fmla="*/ 36 h 42"/>
                <a:gd name="T42" fmla="*/ 20 w 36"/>
                <a:gd name="T43" fmla="*/ 36 h 42"/>
                <a:gd name="T44" fmla="*/ 18 w 36"/>
                <a:gd name="T45" fmla="*/ 38 h 42"/>
                <a:gd name="T46" fmla="*/ 16 w 36"/>
                <a:gd name="T47" fmla="*/ 42 h 42"/>
                <a:gd name="T48" fmla="*/ 16 w 36"/>
                <a:gd name="T49" fmla="*/ 42 h 42"/>
                <a:gd name="T50" fmla="*/ 14 w 36"/>
                <a:gd name="T51" fmla="*/ 40 h 42"/>
                <a:gd name="T52" fmla="*/ 14 w 36"/>
                <a:gd name="T53" fmla="*/ 40 h 42"/>
                <a:gd name="T54" fmla="*/ 14 w 36"/>
                <a:gd name="T55" fmla="*/ 40 h 42"/>
                <a:gd name="T56" fmla="*/ 14 w 36"/>
                <a:gd name="T57" fmla="*/ 40 h 42"/>
                <a:gd name="T58" fmla="*/ 12 w 36"/>
                <a:gd name="T59" fmla="*/ 38 h 42"/>
                <a:gd name="T60" fmla="*/ 12 w 36"/>
                <a:gd name="T61" fmla="*/ 38 h 42"/>
                <a:gd name="T62" fmla="*/ 14 w 36"/>
                <a:gd name="T63" fmla="*/ 36 h 42"/>
                <a:gd name="T64" fmla="*/ 16 w 36"/>
                <a:gd name="T65" fmla="*/ 32 h 42"/>
                <a:gd name="T66" fmla="*/ 16 w 36"/>
                <a:gd name="T67" fmla="*/ 32 h 42"/>
                <a:gd name="T68" fmla="*/ 8 w 36"/>
                <a:gd name="T69" fmla="*/ 32 h 42"/>
                <a:gd name="T70" fmla="*/ 8 w 36"/>
                <a:gd name="T71" fmla="*/ 32 h 42"/>
                <a:gd name="T72" fmla="*/ 2 w 36"/>
                <a:gd name="T73" fmla="*/ 28 h 42"/>
                <a:gd name="T74" fmla="*/ 2 w 36"/>
                <a:gd name="T75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2">
                  <a:moveTo>
                    <a:pt x="2" y="28"/>
                  </a:moveTo>
                  <a:lnTo>
                    <a:pt x="2" y="28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4" y="12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20" y="28"/>
                  </a:lnTo>
                  <a:lnTo>
                    <a:pt x="32" y="16"/>
                  </a:lnTo>
                  <a:lnTo>
                    <a:pt x="36" y="18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18" y="38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4" y="36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20"/>
            <p:cNvSpPr>
              <a:spLocks/>
            </p:cNvSpPr>
            <p:nvPr/>
          </p:nvSpPr>
          <p:spPr bwMode="auto">
            <a:xfrm>
              <a:off x="7223125" y="2835275"/>
              <a:ext cx="53975" cy="47625"/>
            </a:xfrm>
            <a:custGeom>
              <a:avLst/>
              <a:gdLst>
                <a:gd name="T0" fmla="*/ 6 w 34"/>
                <a:gd name="T1" fmla="*/ 26 h 30"/>
                <a:gd name="T2" fmla="*/ 2 w 34"/>
                <a:gd name="T3" fmla="*/ 20 h 30"/>
                <a:gd name="T4" fmla="*/ 4 w 34"/>
                <a:gd name="T5" fmla="*/ 12 h 30"/>
                <a:gd name="T6" fmla="*/ 6 w 34"/>
                <a:gd name="T7" fmla="*/ 18 h 30"/>
                <a:gd name="T8" fmla="*/ 8 w 34"/>
                <a:gd name="T9" fmla="*/ 24 h 30"/>
                <a:gd name="T10" fmla="*/ 14 w 34"/>
                <a:gd name="T11" fmla="*/ 26 h 30"/>
                <a:gd name="T12" fmla="*/ 18 w 34"/>
                <a:gd name="T13" fmla="*/ 26 h 30"/>
                <a:gd name="T14" fmla="*/ 18 w 34"/>
                <a:gd name="T15" fmla="*/ 24 h 30"/>
                <a:gd name="T16" fmla="*/ 18 w 34"/>
                <a:gd name="T17" fmla="*/ 22 h 30"/>
                <a:gd name="T18" fmla="*/ 16 w 34"/>
                <a:gd name="T19" fmla="*/ 18 h 30"/>
                <a:gd name="T20" fmla="*/ 14 w 34"/>
                <a:gd name="T21" fmla="*/ 16 h 30"/>
                <a:gd name="T22" fmla="*/ 12 w 34"/>
                <a:gd name="T23" fmla="*/ 10 h 30"/>
                <a:gd name="T24" fmla="*/ 12 w 34"/>
                <a:gd name="T25" fmla="*/ 8 h 30"/>
                <a:gd name="T26" fmla="*/ 12 w 34"/>
                <a:gd name="T27" fmla="*/ 4 h 30"/>
                <a:gd name="T28" fmla="*/ 12 w 34"/>
                <a:gd name="T29" fmla="*/ 2 h 30"/>
                <a:gd name="T30" fmla="*/ 16 w 34"/>
                <a:gd name="T31" fmla="*/ 0 h 30"/>
                <a:gd name="T32" fmla="*/ 20 w 34"/>
                <a:gd name="T33" fmla="*/ 0 h 30"/>
                <a:gd name="T34" fmla="*/ 24 w 34"/>
                <a:gd name="T35" fmla="*/ 0 h 30"/>
                <a:gd name="T36" fmla="*/ 28 w 34"/>
                <a:gd name="T37" fmla="*/ 4 h 30"/>
                <a:gd name="T38" fmla="*/ 32 w 34"/>
                <a:gd name="T39" fmla="*/ 10 h 30"/>
                <a:gd name="T40" fmla="*/ 34 w 34"/>
                <a:gd name="T41" fmla="*/ 14 h 30"/>
                <a:gd name="T42" fmla="*/ 30 w 34"/>
                <a:gd name="T43" fmla="*/ 16 h 30"/>
                <a:gd name="T44" fmla="*/ 28 w 34"/>
                <a:gd name="T45" fmla="*/ 10 h 30"/>
                <a:gd name="T46" fmla="*/ 26 w 34"/>
                <a:gd name="T47" fmla="*/ 6 h 30"/>
                <a:gd name="T48" fmla="*/ 20 w 34"/>
                <a:gd name="T49" fmla="*/ 4 h 30"/>
                <a:gd name="T50" fmla="*/ 16 w 34"/>
                <a:gd name="T51" fmla="*/ 6 h 30"/>
                <a:gd name="T52" fmla="*/ 16 w 34"/>
                <a:gd name="T53" fmla="*/ 6 h 30"/>
                <a:gd name="T54" fmla="*/ 16 w 34"/>
                <a:gd name="T55" fmla="*/ 8 h 30"/>
                <a:gd name="T56" fmla="*/ 16 w 34"/>
                <a:gd name="T57" fmla="*/ 10 h 30"/>
                <a:gd name="T58" fmla="*/ 18 w 34"/>
                <a:gd name="T59" fmla="*/ 14 h 30"/>
                <a:gd name="T60" fmla="*/ 22 w 34"/>
                <a:gd name="T61" fmla="*/ 18 h 30"/>
                <a:gd name="T62" fmla="*/ 22 w 34"/>
                <a:gd name="T63" fmla="*/ 22 h 30"/>
                <a:gd name="T64" fmla="*/ 22 w 34"/>
                <a:gd name="T65" fmla="*/ 26 h 30"/>
                <a:gd name="T66" fmla="*/ 20 w 34"/>
                <a:gd name="T67" fmla="*/ 28 h 30"/>
                <a:gd name="T68" fmla="*/ 14 w 34"/>
                <a:gd name="T69" fmla="*/ 30 h 30"/>
                <a:gd name="T70" fmla="*/ 10 w 34"/>
                <a:gd name="T71" fmla="*/ 30 h 30"/>
                <a:gd name="T72" fmla="*/ 6 w 34"/>
                <a:gd name="T73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0">
                  <a:moveTo>
                    <a:pt x="6" y="26"/>
                  </a:moveTo>
                  <a:lnTo>
                    <a:pt x="6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4" y="14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18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0" y="30"/>
                  </a:lnTo>
                  <a:lnTo>
                    <a:pt x="6" y="26"/>
                  </a:lnTo>
                  <a:lnTo>
                    <a:pt x="6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21"/>
            <p:cNvSpPr>
              <a:spLocks/>
            </p:cNvSpPr>
            <p:nvPr/>
          </p:nvSpPr>
          <p:spPr bwMode="auto">
            <a:xfrm>
              <a:off x="7261225" y="2870200"/>
              <a:ext cx="47625" cy="50800"/>
            </a:xfrm>
            <a:custGeom>
              <a:avLst/>
              <a:gdLst>
                <a:gd name="T0" fmla="*/ 4 w 30"/>
                <a:gd name="T1" fmla="*/ 4 h 32"/>
                <a:gd name="T2" fmla="*/ 4 w 30"/>
                <a:gd name="T3" fmla="*/ 4 h 32"/>
                <a:gd name="T4" fmla="*/ 10 w 30"/>
                <a:gd name="T5" fmla="*/ 0 h 32"/>
                <a:gd name="T6" fmla="*/ 10 w 30"/>
                <a:gd name="T7" fmla="*/ 0 h 32"/>
                <a:gd name="T8" fmla="*/ 16 w 30"/>
                <a:gd name="T9" fmla="*/ 0 h 32"/>
                <a:gd name="T10" fmla="*/ 16 w 30"/>
                <a:gd name="T11" fmla="*/ 0 h 32"/>
                <a:gd name="T12" fmla="*/ 20 w 30"/>
                <a:gd name="T13" fmla="*/ 0 h 32"/>
                <a:gd name="T14" fmla="*/ 20 w 30"/>
                <a:gd name="T15" fmla="*/ 0 h 32"/>
                <a:gd name="T16" fmla="*/ 26 w 30"/>
                <a:gd name="T17" fmla="*/ 4 h 32"/>
                <a:gd name="T18" fmla="*/ 26 w 30"/>
                <a:gd name="T19" fmla="*/ 4 h 32"/>
                <a:gd name="T20" fmla="*/ 30 w 30"/>
                <a:gd name="T21" fmla="*/ 12 h 32"/>
                <a:gd name="T22" fmla="*/ 30 w 30"/>
                <a:gd name="T23" fmla="*/ 12 h 32"/>
                <a:gd name="T24" fmla="*/ 30 w 30"/>
                <a:gd name="T25" fmla="*/ 18 h 32"/>
                <a:gd name="T26" fmla="*/ 26 w 30"/>
                <a:gd name="T27" fmla="*/ 16 h 32"/>
                <a:gd name="T28" fmla="*/ 26 w 30"/>
                <a:gd name="T29" fmla="*/ 16 h 32"/>
                <a:gd name="T30" fmla="*/ 26 w 30"/>
                <a:gd name="T31" fmla="*/ 12 h 32"/>
                <a:gd name="T32" fmla="*/ 26 w 30"/>
                <a:gd name="T33" fmla="*/ 12 h 32"/>
                <a:gd name="T34" fmla="*/ 24 w 30"/>
                <a:gd name="T35" fmla="*/ 8 h 32"/>
                <a:gd name="T36" fmla="*/ 24 w 30"/>
                <a:gd name="T37" fmla="*/ 8 h 32"/>
                <a:gd name="T38" fmla="*/ 20 w 30"/>
                <a:gd name="T39" fmla="*/ 6 h 32"/>
                <a:gd name="T40" fmla="*/ 20 w 30"/>
                <a:gd name="T41" fmla="*/ 6 h 32"/>
                <a:gd name="T42" fmla="*/ 16 w 30"/>
                <a:gd name="T43" fmla="*/ 4 h 32"/>
                <a:gd name="T44" fmla="*/ 16 w 30"/>
                <a:gd name="T45" fmla="*/ 4 h 32"/>
                <a:gd name="T46" fmla="*/ 12 w 30"/>
                <a:gd name="T47" fmla="*/ 6 h 32"/>
                <a:gd name="T48" fmla="*/ 12 w 30"/>
                <a:gd name="T49" fmla="*/ 6 h 32"/>
                <a:gd name="T50" fmla="*/ 8 w 30"/>
                <a:gd name="T51" fmla="*/ 8 h 32"/>
                <a:gd name="T52" fmla="*/ 8 w 30"/>
                <a:gd name="T53" fmla="*/ 8 h 32"/>
                <a:gd name="T54" fmla="*/ 6 w 30"/>
                <a:gd name="T55" fmla="*/ 12 h 32"/>
                <a:gd name="T56" fmla="*/ 6 w 30"/>
                <a:gd name="T57" fmla="*/ 12 h 32"/>
                <a:gd name="T58" fmla="*/ 4 w 30"/>
                <a:gd name="T59" fmla="*/ 16 h 32"/>
                <a:gd name="T60" fmla="*/ 4 w 30"/>
                <a:gd name="T61" fmla="*/ 16 h 32"/>
                <a:gd name="T62" fmla="*/ 4 w 30"/>
                <a:gd name="T63" fmla="*/ 20 h 32"/>
                <a:gd name="T64" fmla="*/ 4 w 30"/>
                <a:gd name="T65" fmla="*/ 20 h 32"/>
                <a:gd name="T66" fmla="*/ 8 w 30"/>
                <a:gd name="T67" fmla="*/ 24 h 32"/>
                <a:gd name="T68" fmla="*/ 8 w 30"/>
                <a:gd name="T69" fmla="*/ 24 h 32"/>
                <a:gd name="T70" fmla="*/ 10 w 30"/>
                <a:gd name="T71" fmla="*/ 24 h 32"/>
                <a:gd name="T72" fmla="*/ 10 w 30"/>
                <a:gd name="T73" fmla="*/ 24 h 32"/>
                <a:gd name="T74" fmla="*/ 12 w 30"/>
                <a:gd name="T75" fmla="*/ 26 h 32"/>
                <a:gd name="T76" fmla="*/ 12 w 30"/>
                <a:gd name="T77" fmla="*/ 26 h 32"/>
                <a:gd name="T78" fmla="*/ 14 w 30"/>
                <a:gd name="T79" fmla="*/ 26 h 32"/>
                <a:gd name="T80" fmla="*/ 14 w 30"/>
                <a:gd name="T81" fmla="*/ 26 h 32"/>
                <a:gd name="T82" fmla="*/ 16 w 30"/>
                <a:gd name="T83" fmla="*/ 26 h 32"/>
                <a:gd name="T84" fmla="*/ 18 w 30"/>
                <a:gd name="T85" fmla="*/ 30 h 32"/>
                <a:gd name="T86" fmla="*/ 18 w 30"/>
                <a:gd name="T87" fmla="*/ 30 h 32"/>
                <a:gd name="T88" fmla="*/ 16 w 30"/>
                <a:gd name="T89" fmla="*/ 32 h 32"/>
                <a:gd name="T90" fmla="*/ 16 w 30"/>
                <a:gd name="T91" fmla="*/ 32 h 32"/>
                <a:gd name="T92" fmla="*/ 12 w 30"/>
                <a:gd name="T93" fmla="*/ 30 h 32"/>
                <a:gd name="T94" fmla="*/ 12 w 30"/>
                <a:gd name="T95" fmla="*/ 30 h 32"/>
                <a:gd name="T96" fmla="*/ 8 w 30"/>
                <a:gd name="T97" fmla="*/ 30 h 32"/>
                <a:gd name="T98" fmla="*/ 8 w 30"/>
                <a:gd name="T99" fmla="*/ 30 h 32"/>
                <a:gd name="T100" fmla="*/ 4 w 30"/>
                <a:gd name="T101" fmla="*/ 26 h 32"/>
                <a:gd name="T102" fmla="*/ 4 w 30"/>
                <a:gd name="T103" fmla="*/ 26 h 32"/>
                <a:gd name="T104" fmla="*/ 0 w 30"/>
                <a:gd name="T105" fmla="*/ 22 h 32"/>
                <a:gd name="T106" fmla="*/ 0 w 30"/>
                <a:gd name="T107" fmla="*/ 22 h 32"/>
                <a:gd name="T108" fmla="*/ 0 w 30"/>
                <a:gd name="T109" fmla="*/ 16 h 32"/>
                <a:gd name="T110" fmla="*/ 0 w 30"/>
                <a:gd name="T111" fmla="*/ 16 h 32"/>
                <a:gd name="T112" fmla="*/ 0 w 30"/>
                <a:gd name="T113" fmla="*/ 10 h 32"/>
                <a:gd name="T114" fmla="*/ 0 w 30"/>
                <a:gd name="T115" fmla="*/ 10 h 32"/>
                <a:gd name="T116" fmla="*/ 4 w 30"/>
                <a:gd name="T117" fmla="*/ 4 h 32"/>
                <a:gd name="T118" fmla="*/ 4 w 30"/>
                <a:gd name="T11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" h="32">
                  <a:moveTo>
                    <a:pt x="4" y="4"/>
                  </a:move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22"/>
            <p:cNvSpPr>
              <a:spLocks noEditPoints="1"/>
            </p:cNvSpPr>
            <p:nvPr/>
          </p:nvSpPr>
          <p:spPr bwMode="auto">
            <a:xfrm>
              <a:off x="7289800" y="2886075"/>
              <a:ext cx="53975" cy="53975"/>
            </a:xfrm>
            <a:custGeom>
              <a:avLst/>
              <a:gdLst>
                <a:gd name="T0" fmla="*/ 0 w 34"/>
                <a:gd name="T1" fmla="*/ 30 h 34"/>
                <a:gd name="T2" fmla="*/ 22 w 34"/>
                <a:gd name="T3" fmla="*/ 8 h 34"/>
                <a:gd name="T4" fmla="*/ 24 w 34"/>
                <a:gd name="T5" fmla="*/ 12 h 34"/>
                <a:gd name="T6" fmla="*/ 4 w 34"/>
                <a:gd name="T7" fmla="*/ 34 h 34"/>
                <a:gd name="T8" fmla="*/ 0 w 34"/>
                <a:gd name="T9" fmla="*/ 30 h 34"/>
                <a:gd name="T10" fmla="*/ 0 w 34"/>
                <a:gd name="T11" fmla="*/ 30 h 34"/>
                <a:gd name="T12" fmla="*/ 26 w 34"/>
                <a:gd name="T13" fmla="*/ 4 h 34"/>
                <a:gd name="T14" fmla="*/ 30 w 34"/>
                <a:gd name="T15" fmla="*/ 0 h 34"/>
                <a:gd name="T16" fmla="*/ 34 w 34"/>
                <a:gd name="T17" fmla="*/ 2 h 34"/>
                <a:gd name="T18" fmla="*/ 28 w 34"/>
                <a:gd name="T19" fmla="*/ 8 h 34"/>
                <a:gd name="T20" fmla="*/ 26 w 34"/>
                <a:gd name="T21" fmla="*/ 4 h 34"/>
                <a:gd name="T22" fmla="*/ 26 w 34"/>
                <a:gd name="T2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4">
                  <a:moveTo>
                    <a:pt x="0" y="30"/>
                  </a:moveTo>
                  <a:lnTo>
                    <a:pt x="22" y="8"/>
                  </a:lnTo>
                  <a:lnTo>
                    <a:pt x="24" y="12"/>
                  </a:lnTo>
                  <a:lnTo>
                    <a:pt x="4" y="34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26" y="4"/>
                  </a:moveTo>
                  <a:lnTo>
                    <a:pt x="30" y="0"/>
                  </a:lnTo>
                  <a:lnTo>
                    <a:pt x="34" y="2"/>
                  </a:lnTo>
                  <a:lnTo>
                    <a:pt x="28" y="8"/>
                  </a:lnTo>
                  <a:lnTo>
                    <a:pt x="26" y="4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23"/>
            <p:cNvSpPr>
              <a:spLocks noEditPoints="1"/>
            </p:cNvSpPr>
            <p:nvPr/>
          </p:nvSpPr>
          <p:spPr bwMode="auto">
            <a:xfrm>
              <a:off x="7289800" y="2914650"/>
              <a:ext cx="73025" cy="57150"/>
            </a:xfrm>
            <a:custGeom>
              <a:avLst/>
              <a:gdLst>
                <a:gd name="T0" fmla="*/ 20 w 46"/>
                <a:gd name="T1" fmla="*/ 32 h 36"/>
                <a:gd name="T2" fmla="*/ 18 w 46"/>
                <a:gd name="T3" fmla="*/ 26 h 36"/>
                <a:gd name="T4" fmla="*/ 4 w 46"/>
                <a:gd name="T5" fmla="*/ 34 h 36"/>
                <a:gd name="T6" fmla="*/ 30 w 46"/>
                <a:gd name="T7" fmla="*/ 0 h 36"/>
                <a:gd name="T8" fmla="*/ 30 w 46"/>
                <a:gd name="T9" fmla="*/ 6 h 36"/>
                <a:gd name="T10" fmla="*/ 36 w 46"/>
                <a:gd name="T11" fmla="*/ 6 h 36"/>
                <a:gd name="T12" fmla="*/ 42 w 46"/>
                <a:gd name="T13" fmla="*/ 10 h 36"/>
                <a:gd name="T14" fmla="*/ 46 w 46"/>
                <a:gd name="T15" fmla="*/ 16 h 36"/>
                <a:gd name="T16" fmla="*/ 46 w 46"/>
                <a:gd name="T17" fmla="*/ 20 h 36"/>
                <a:gd name="T18" fmla="*/ 44 w 46"/>
                <a:gd name="T19" fmla="*/ 26 h 36"/>
                <a:gd name="T20" fmla="*/ 42 w 46"/>
                <a:gd name="T21" fmla="*/ 32 h 36"/>
                <a:gd name="T22" fmla="*/ 36 w 46"/>
                <a:gd name="T23" fmla="*/ 34 h 36"/>
                <a:gd name="T24" fmla="*/ 30 w 46"/>
                <a:gd name="T25" fmla="*/ 36 h 36"/>
                <a:gd name="T26" fmla="*/ 26 w 46"/>
                <a:gd name="T27" fmla="*/ 36 h 36"/>
                <a:gd name="T28" fmla="*/ 20 w 46"/>
                <a:gd name="T29" fmla="*/ 32 h 36"/>
                <a:gd name="T30" fmla="*/ 22 w 46"/>
                <a:gd name="T31" fmla="*/ 28 h 36"/>
                <a:gd name="T32" fmla="*/ 26 w 46"/>
                <a:gd name="T33" fmla="*/ 30 h 36"/>
                <a:gd name="T34" fmla="*/ 30 w 46"/>
                <a:gd name="T35" fmla="*/ 32 h 36"/>
                <a:gd name="T36" fmla="*/ 34 w 46"/>
                <a:gd name="T37" fmla="*/ 30 h 36"/>
                <a:gd name="T38" fmla="*/ 38 w 46"/>
                <a:gd name="T39" fmla="*/ 28 h 36"/>
                <a:gd name="T40" fmla="*/ 40 w 46"/>
                <a:gd name="T41" fmla="*/ 24 h 36"/>
                <a:gd name="T42" fmla="*/ 40 w 46"/>
                <a:gd name="T43" fmla="*/ 20 h 36"/>
                <a:gd name="T44" fmla="*/ 40 w 46"/>
                <a:gd name="T45" fmla="*/ 16 h 36"/>
                <a:gd name="T46" fmla="*/ 38 w 46"/>
                <a:gd name="T47" fmla="*/ 12 h 36"/>
                <a:gd name="T48" fmla="*/ 36 w 46"/>
                <a:gd name="T49" fmla="*/ 10 h 36"/>
                <a:gd name="T50" fmla="*/ 32 w 46"/>
                <a:gd name="T51" fmla="*/ 10 h 36"/>
                <a:gd name="T52" fmla="*/ 30 w 46"/>
                <a:gd name="T53" fmla="*/ 10 h 36"/>
                <a:gd name="T54" fmla="*/ 26 w 46"/>
                <a:gd name="T55" fmla="*/ 10 h 36"/>
                <a:gd name="T56" fmla="*/ 20 w 46"/>
                <a:gd name="T57" fmla="*/ 16 h 36"/>
                <a:gd name="T58" fmla="*/ 20 w 46"/>
                <a:gd name="T59" fmla="*/ 20 h 36"/>
                <a:gd name="T60" fmla="*/ 20 w 46"/>
                <a:gd name="T61" fmla="*/ 24 h 36"/>
                <a:gd name="T62" fmla="*/ 20 w 46"/>
                <a:gd name="T63" fmla="*/ 26 h 36"/>
                <a:gd name="T64" fmla="*/ 22 w 46"/>
                <a:gd name="T65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" h="36">
                  <a:moveTo>
                    <a:pt x="20" y="32"/>
                  </a:moveTo>
                  <a:lnTo>
                    <a:pt x="20" y="3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0"/>
                  </a:lnTo>
                  <a:lnTo>
                    <a:pt x="4" y="34"/>
                  </a:lnTo>
                  <a:lnTo>
                    <a:pt x="0" y="30"/>
                  </a:lnTo>
                  <a:lnTo>
                    <a:pt x="30" y="0"/>
                  </a:lnTo>
                  <a:lnTo>
                    <a:pt x="34" y="2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0" y="32"/>
                  </a:lnTo>
                  <a:lnTo>
                    <a:pt x="20" y="32"/>
                  </a:lnTo>
                  <a:close/>
                  <a:moveTo>
                    <a:pt x="22" y="28"/>
                  </a:moveTo>
                  <a:lnTo>
                    <a:pt x="22" y="28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1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28"/>
                  </a:lnTo>
                  <a:lnTo>
                    <a:pt x="22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24"/>
            <p:cNvSpPr>
              <a:spLocks noEditPoints="1"/>
            </p:cNvSpPr>
            <p:nvPr/>
          </p:nvSpPr>
          <p:spPr bwMode="auto">
            <a:xfrm>
              <a:off x="7343775" y="2940050"/>
              <a:ext cx="53975" cy="53975"/>
            </a:xfrm>
            <a:custGeom>
              <a:avLst/>
              <a:gdLst>
                <a:gd name="T0" fmla="*/ 0 w 34"/>
                <a:gd name="T1" fmla="*/ 30 h 34"/>
                <a:gd name="T2" fmla="*/ 22 w 34"/>
                <a:gd name="T3" fmla="*/ 10 h 34"/>
                <a:gd name="T4" fmla="*/ 26 w 34"/>
                <a:gd name="T5" fmla="*/ 12 h 34"/>
                <a:gd name="T6" fmla="*/ 4 w 34"/>
                <a:gd name="T7" fmla="*/ 34 h 34"/>
                <a:gd name="T8" fmla="*/ 0 w 34"/>
                <a:gd name="T9" fmla="*/ 30 h 34"/>
                <a:gd name="T10" fmla="*/ 0 w 34"/>
                <a:gd name="T11" fmla="*/ 30 h 34"/>
                <a:gd name="T12" fmla="*/ 26 w 34"/>
                <a:gd name="T13" fmla="*/ 4 h 34"/>
                <a:gd name="T14" fmla="*/ 30 w 34"/>
                <a:gd name="T15" fmla="*/ 0 h 34"/>
                <a:gd name="T16" fmla="*/ 34 w 34"/>
                <a:gd name="T17" fmla="*/ 4 h 34"/>
                <a:gd name="T18" fmla="*/ 30 w 34"/>
                <a:gd name="T19" fmla="*/ 8 h 34"/>
                <a:gd name="T20" fmla="*/ 26 w 34"/>
                <a:gd name="T21" fmla="*/ 4 h 34"/>
                <a:gd name="T22" fmla="*/ 26 w 34"/>
                <a:gd name="T2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4">
                  <a:moveTo>
                    <a:pt x="0" y="30"/>
                  </a:moveTo>
                  <a:lnTo>
                    <a:pt x="22" y="10"/>
                  </a:lnTo>
                  <a:lnTo>
                    <a:pt x="26" y="12"/>
                  </a:lnTo>
                  <a:lnTo>
                    <a:pt x="4" y="34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26" y="4"/>
                  </a:moveTo>
                  <a:lnTo>
                    <a:pt x="30" y="0"/>
                  </a:lnTo>
                  <a:lnTo>
                    <a:pt x="34" y="4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25"/>
            <p:cNvSpPr>
              <a:spLocks/>
            </p:cNvSpPr>
            <p:nvPr/>
          </p:nvSpPr>
          <p:spPr bwMode="auto">
            <a:xfrm>
              <a:off x="7366000" y="2959100"/>
              <a:ext cx="47625" cy="60325"/>
            </a:xfrm>
            <a:custGeom>
              <a:avLst/>
              <a:gdLst>
                <a:gd name="T0" fmla="*/ 8 w 30"/>
                <a:gd name="T1" fmla="*/ 38 h 38"/>
                <a:gd name="T2" fmla="*/ 8 w 30"/>
                <a:gd name="T3" fmla="*/ 38 h 38"/>
                <a:gd name="T4" fmla="*/ 8 w 30"/>
                <a:gd name="T5" fmla="*/ 38 h 38"/>
                <a:gd name="T6" fmla="*/ 8 w 30"/>
                <a:gd name="T7" fmla="*/ 38 h 38"/>
                <a:gd name="T8" fmla="*/ 6 w 30"/>
                <a:gd name="T9" fmla="*/ 36 h 38"/>
                <a:gd name="T10" fmla="*/ 6 w 30"/>
                <a:gd name="T11" fmla="*/ 36 h 38"/>
                <a:gd name="T12" fmla="*/ 4 w 30"/>
                <a:gd name="T13" fmla="*/ 36 h 38"/>
                <a:gd name="T14" fmla="*/ 4 w 30"/>
                <a:gd name="T15" fmla="*/ 36 h 38"/>
                <a:gd name="T16" fmla="*/ 2 w 30"/>
                <a:gd name="T17" fmla="*/ 34 h 38"/>
                <a:gd name="T18" fmla="*/ 2 w 30"/>
                <a:gd name="T19" fmla="*/ 34 h 38"/>
                <a:gd name="T20" fmla="*/ 0 w 30"/>
                <a:gd name="T21" fmla="*/ 30 h 38"/>
                <a:gd name="T22" fmla="*/ 0 w 30"/>
                <a:gd name="T23" fmla="*/ 30 h 38"/>
                <a:gd name="T24" fmla="*/ 0 w 30"/>
                <a:gd name="T25" fmla="*/ 28 h 38"/>
                <a:gd name="T26" fmla="*/ 2 w 30"/>
                <a:gd name="T27" fmla="*/ 24 h 38"/>
                <a:gd name="T28" fmla="*/ 16 w 30"/>
                <a:gd name="T29" fmla="*/ 10 h 38"/>
                <a:gd name="T30" fmla="*/ 14 w 30"/>
                <a:gd name="T31" fmla="*/ 8 h 38"/>
                <a:gd name="T32" fmla="*/ 16 w 30"/>
                <a:gd name="T33" fmla="*/ 4 h 38"/>
                <a:gd name="T34" fmla="*/ 18 w 30"/>
                <a:gd name="T35" fmla="*/ 8 h 38"/>
                <a:gd name="T36" fmla="*/ 26 w 30"/>
                <a:gd name="T37" fmla="*/ 0 h 38"/>
                <a:gd name="T38" fmla="*/ 30 w 30"/>
                <a:gd name="T39" fmla="*/ 4 h 38"/>
                <a:gd name="T40" fmla="*/ 22 w 30"/>
                <a:gd name="T41" fmla="*/ 12 h 38"/>
                <a:gd name="T42" fmla="*/ 28 w 30"/>
                <a:gd name="T43" fmla="*/ 16 h 38"/>
                <a:gd name="T44" fmla="*/ 24 w 30"/>
                <a:gd name="T45" fmla="*/ 18 h 38"/>
                <a:gd name="T46" fmla="*/ 20 w 30"/>
                <a:gd name="T47" fmla="*/ 14 h 38"/>
                <a:gd name="T48" fmla="*/ 6 w 30"/>
                <a:gd name="T49" fmla="*/ 28 h 38"/>
                <a:gd name="T50" fmla="*/ 6 w 30"/>
                <a:gd name="T51" fmla="*/ 28 h 38"/>
                <a:gd name="T52" fmla="*/ 6 w 30"/>
                <a:gd name="T53" fmla="*/ 30 h 38"/>
                <a:gd name="T54" fmla="*/ 6 w 30"/>
                <a:gd name="T55" fmla="*/ 30 h 38"/>
                <a:gd name="T56" fmla="*/ 6 w 30"/>
                <a:gd name="T57" fmla="*/ 32 h 38"/>
                <a:gd name="T58" fmla="*/ 6 w 30"/>
                <a:gd name="T59" fmla="*/ 32 h 38"/>
                <a:gd name="T60" fmla="*/ 8 w 30"/>
                <a:gd name="T61" fmla="*/ 34 h 38"/>
                <a:gd name="T62" fmla="*/ 8 w 30"/>
                <a:gd name="T63" fmla="*/ 34 h 38"/>
                <a:gd name="T64" fmla="*/ 10 w 30"/>
                <a:gd name="T65" fmla="*/ 34 h 38"/>
                <a:gd name="T66" fmla="*/ 8 w 30"/>
                <a:gd name="T67" fmla="*/ 38 h 38"/>
                <a:gd name="T68" fmla="*/ 8 w 30"/>
                <a:gd name="T6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38">
                  <a:moveTo>
                    <a:pt x="8" y="38"/>
                  </a:move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2" y="24"/>
                  </a:lnTo>
                  <a:lnTo>
                    <a:pt x="16" y="10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8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22" y="12"/>
                  </a:lnTo>
                  <a:lnTo>
                    <a:pt x="28" y="16"/>
                  </a:lnTo>
                  <a:lnTo>
                    <a:pt x="24" y="18"/>
                  </a:lnTo>
                  <a:lnTo>
                    <a:pt x="20" y="1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8" y="38"/>
                  </a:lnTo>
                  <a:lnTo>
                    <a:pt x="8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26"/>
            <p:cNvSpPr>
              <a:spLocks noEditPoints="1"/>
            </p:cNvSpPr>
            <p:nvPr/>
          </p:nvSpPr>
          <p:spPr bwMode="auto">
            <a:xfrm>
              <a:off x="6731000" y="2495550"/>
              <a:ext cx="50800" cy="47625"/>
            </a:xfrm>
            <a:custGeom>
              <a:avLst/>
              <a:gdLst>
                <a:gd name="T0" fmla="*/ 6 w 32"/>
                <a:gd name="T1" fmla="*/ 26 h 30"/>
                <a:gd name="T2" fmla="*/ 2 w 32"/>
                <a:gd name="T3" fmla="*/ 20 h 30"/>
                <a:gd name="T4" fmla="*/ 0 w 32"/>
                <a:gd name="T5" fmla="*/ 16 h 30"/>
                <a:gd name="T6" fmla="*/ 2 w 32"/>
                <a:gd name="T7" fmla="*/ 10 h 30"/>
                <a:gd name="T8" fmla="*/ 6 w 32"/>
                <a:gd name="T9" fmla="*/ 4 h 30"/>
                <a:gd name="T10" fmla="*/ 10 w 32"/>
                <a:gd name="T11" fmla="*/ 0 h 30"/>
                <a:gd name="T12" fmla="*/ 16 w 32"/>
                <a:gd name="T13" fmla="*/ 0 h 30"/>
                <a:gd name="T14" fmla="*/ 22 w 32"/>
                <a:gd name="T15" fmla="*/ 0 h 30"/>
                <a:gd name="T16" fmla="*/ 28 w 32"/>
                <a:gd name="T17" fmla="*/ 4 h 30"/>
                <a:gd name="T18" fmla="*/ 32 w 32"/>
                <a:gd name="T19" fmla="*/ 10 h 30"/>
                <a:gd name="T20" fmla="*/ 32 w 32"/>
                <a:gd name="T21" fmla="*/ 16 h 30"/>
                <a:gd name="T22" fmla="*/ 30 w 32"/>
                <a:gd name="T23" fmla="*/ 20 h 30"/>
                <a:gd name="T24" fmla="*/ 28 w 32"/>
                <a:gd name="T25" fmla="*/ 26 h 30"/>
                <a:gd name="T26" fmla="*/ 26 w 32"/>
                <a:gd name="T27" fmla="*/ 26 h 30"/>
                <a:gd name="T28" fmla="*/ 8 w 32"/>
                <a:gd name="T29" fmla="*/ 10 h 30"/>
                <a:gd name="T30" fmla="*/ 6 w 32"/>
                <a:gd name="T31" fmla="*/ 12 h 30"/>
                <a:gd name="T32" fmla="*/ 6 w 32"/>
                <a:gd name="T33" fmla="*/ 16 h 30"/>
                <a:gd name="T34" fmla="*/ 6 w 32"/>
                <a:gd name="T35" fmla="*/ 20 h 30"/>
                <a:gd name="T36" fmla="*/ 8 w 32"/>
                <a:gd name="T37" fmla="*/ 24 h 30"/>
                <a:gd name="T38" fmla="*/ 10 w 32"/>
                <a:gd name="T39" fmla="*/ 26 h 30"/>
                <a:gd name="T40" fmla="*/ 12 w 32"/>
                <a:gd name="T41" fmla="*/ 26 h 30"/>
                <a:gd name="T42" fmla="*/ 16 w 32"/>
                <a:gd name="T43" fmla="*/ 26 h 30"/>
                <a:gd name="T44" fmla="*/ 18 w 32"/>
                <a:gd name="T45" fmla="*/ 26 h 30"/>
                <a:gd name="T46" fmla="*/ 20 w 32"/>
                <a:gd name="T47" fmla="*/ 30 h 30"/>
                <a:gd name="T48" fmla="*/ 16 w 32"/>
                <a:gd name="T49" fmla="*/ 30 h 30"/>
                <a:gd name="T50" fmla="*/ 12 w 32"/>
                <a:gd name="T51" fmla="*/ 30 h 30"/>
                <a:gd name="T52" fmla="*/ 8 w 32"/>
                <a:gd name="T53" fmla="*/ 28 h 30"/>
                <a:gd name="T54" fmla="*/ 6 w 32"/>
                <a:gd name="T55" fmla="*/ 26 h 30"/>
                <a:gd name="T56" fmla="*/ 26 w 32"/>
                <a:gd name="T57" fmla="*/ 22 h 30"/>
                <a:gd name="T58" fmla="*/ 28 w 32"/>
                <a:gd name="T59" fmla="*/ 18 h 30"/>
                <a:gd name="T60" fmla="*/ 28 w 32"/>
                <a:gd name="T61" fmla="*/ 14 h 30"/>
                <a:gd name="T62" fmla="*/ 26 w 32"/>
                <a:gd name="T63" fmla="*/ 10 h 30"/>
                <a:gd name="T64" fmla="*/ 24 w 32"/>
                <a:gd name="T65" fmla="*/ 6 h 30"/>
                <a:gd name="T66" fmla="*/ 22 w 32"/>
                <a:gd name="T67" fmla="*/ 4 h 30"/>
                <a:gd name="T68" fmla="*/ 18 w 32"/>
                <a:gd name="T69" fmla="*/ 4 h 30"/>
                <a:gd name="T70" fmla="*/ 14 w 32"/>
                <a:gd name="T71" fmla="*/ 4 h 30"/>
                <a:gd name="T72" fmla="*/ 26 w 32"/>
                <a:gd name="T73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0">
                  <a:moveTo>
                    <a:pt x="6" y="26"/>
                  </a:moveTo>
                  <a:lnTo>
                    <a:pt x="6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6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6" y="26"/>
                  </a:lnTo>
                  <a:lnTo>
                    <a:pt x="6" y="26"/>
                  </a:lnTo>
                  <a:close/>
                  <a:moveTo>
                    <a:pt x="26" y="22"/>
                  </a:moveTo>
                  <a:lnTo>
                    <a:pt x="26" y="22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26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27"/>
            <p:cNvSpPr>
              <a:spLocks noEditPoints="1"/>
            </p:cNvSpPr>
            <p:nvPr/>
          </p:nvSpPr>
          <p:spPr bwMode="auto">
            <a:xfrm>
              <a:off x="6756400" y="2533650"/>
              <a:ext cx="73025" cy="63500"/>
            </a:xfrm>
            <a:custGeom>
              <a:avLst/>
              <a:gdLst>
                <a:gd name="T0" fmla="*/ 12 w 46"/>
                <a:gd name="T1" fmla="*/ 26 h 40"/>
                <a:gd name="T2" fmla="*/ 10 w 46"/>
                <a:gd name="T3" fmla="*/ 20 h 40"/>
                <a:gd name="T4" fmla="*/ 8 w 46"/>
                <a:gd name="T5" fmla="*/ 14 h 40"/>
                <a:gd name="T6" fmla="*/ 10 w 46"/>
                <a:gd name="T7" fmla="*/ 10 h 40"/>
                <a:gd name="T8" fmla="*/ 14 w 46"/>
                <a:gd name="T9" fmla="*/ 4 h 40"/>
                <a:gd name="T10" fmla="*/ 18 w 46"/>
                <a:gd name="T11" fmla="*/ 0 h 40"/>
                <a:gd name="T12" fmla="*/ 24 w 46"/>
                <a:gd name="T13" fmla="*/ 0 h 40"/>
                <a:gd name="T14" fmla="*/ 30 w 46"/>
                <a:gd name="T15" fmla="*/ 0 h 40"/>
                <a:gd name="T16" fmla="*/ 34 w 46"/>
                <a:gd name="T17" fmla="*/ 4 h 40"/>
                <a:gd name="T18" fmla="*/ 38 w 46"/>
                <a:gd name="T19" fmla="*/ 10 h 40"/>
                <a:gd name="T20" fmla="*/ 42 w 46"/>
                <a:gd name="T21" fmla="*/ 12 h 40"/>
                <a:gd name="T22" fmla="*/ 24 w 46"/>
                <a:gd name="T23" fmla="*/ 36 h 40"/>
                <a:gd name="T24" fmla="*/ 20 w 46"/>
                <a:gd name="T25" fmla="*/ 40 h 40"/>
                <a:gd name="T26" fmla="*/ 14 w 46"/>
                <a:gd name="T27" fmla="*/ 40 h 40"/>
                <a:gd name="T28" fmla="*/ 10 w 46"/>
                <a:gd name="T29" fmla="*/ 38 h 40"/>
                <a:gd name="T30" fmla="*/ 4 w 46"/>
                <a:gd name="T31" fmla="*/ 34 h 40"/>
                <a:gd name="T32" fmla="*/ 0 w 46"/>
                <a:gd name="T33" fmla="*/ 28 h 40"/>
                <a:gd name="T34" fmla="*/ 0 w 46"/>
                <a:gd name="T35" fmla="*/ 20 h 40"/>
                <a:gd name="T36" fmla="*/ 4 w 46"/>
                <a:gd name="T37" fmla="*/ 20 h 40"/>
                <a:gd name="T38" fmla="*/ 4 w 46"/>
                <a:gd name="T39" fmla="*/ 26 h 40"/>
                <a:gd name="T40" fmla="*/ 6 w 46"/>
                <a:gd name="T41" fmla="*/ 32 h 40"/>
                <a:gd name="T42" fmla="*/ 10 w 46"/>
                <a:gd name="T43" fmla="*/ 34 h 40"/>
                <a:gd name="T44" fmla="*/ 14 w 46"/>
                <a:gd name="T45" fmla="*/ 36 h 40"/>
                <a:gd name="T46" fmla="*/ 18 w 46"/>
                <a:gd name="T47" fmla="*/ 34 h 40"/>
                <a:gd name="T48" fmla="*/ 24 w 46"/>
                <a:gd name="T49" fmla="*/ 28 h 40"/>
                <a:gd name="T50" fmla="*/ 22 w 46"/>
                <a:gd name="T51" fmla="*/ 30 h 40"/>
                <a:gd name="T52" fmla="*/ 18 w 46"/>
                <a:gd name="T53" fmla="*/ 28 h 40"/>
                <a:gd name="T54" fmla="*/ 16 w 46"/>
                <a:gd name="T55" fmla="*/ 28 h 40"/>
                <a:gd name="T56" fmla="*/ 12 w 46"/>
                <a:gd name="T57" fmla="*/ 26 h 40"/>
                <a:gd name="T58" fmla="*/ 16 w 46"/>
                <a:gd name="T59" fmla="*/ 24 h 40"/>
                <a:gd name="T60" fmla="*/ 20 w 46"/>
                <a:gd name="T61" fmla="*/ 26 h 40"/>
                <a:gd name="T62" fmla="*/ 22 w 46"/>
                <a:gd name="T63" fmla="*/ 26 h 40"/>
                <a:gd name="T64" fmla="*/ 26 w 46"/>
                <a:gd name="T65" fmla="*/ 26 h 40"/>
                <a:gd name="T66" fmla="*/ 28 w 46"/>
                <a:gd name="T67" fmla="*/ 26 h 40"/>
                <a:gd name="T68" fmla="*/ 34 w 46"/>
                <a:gd name="T69" fmla="*/ 20 h 40"/>
                <a:gd name="T70" fmla="*/ 36 w 46"/>
                <a:gd name="T71" fmla="*/ 16 h 40"/>
                <a:gd name="T72" fmla="*/ 36 w 46"/>
                <a:gd name="T73" fmla="*/ 12 h 40"/>
                <a:gd name="T74" fmla="*/ 34 w 46"/>
                <a:gd name="T75" fmla="*/ 10 h 40"/>
                <a:gd name="T76" fmla="*/ 32 w 46"/>
                <a:gd name="T77" fmla="*/ 8 h 40"/>
                <a:gd name="T78" fmla="*/ 28 w 46"/>
                <a:gd name="T79" fmla="*/ 6 h 40"/>
                <a:gd name="T80" fmla="*/ 24 w 46"/>
                <a:gd name="T81" fmla="*/ 4 h 40"/>
                <a:gd name="T82" fmla="*/ 20 w 46"/>
                <a:gd name="T83" fmla="*/ 6 h 40"/>
                <a:gd name="T84" fmla="*/ 18 w 46"/>
                <a:gd name="T85" fmla="*/ 8 h 40"/>
                <a:gd name="T86" fmla="*/ 14 w 46"/>
                <a:gd name="T87" fmla="*/ 12 h 40"/>
                <a:gd name="T88" fmla="*/ 14 w 46"/>
                <a:gd name="T89" fmla="*/ 16 h 40"/>
                <a:gd name="T90" fmla="*/ 14 w 46"/>
                <a:gd name="T91" fmla="*/ 20 h 40"/>
                <a:gd name="T92" fmla="*/ 16 w 46"/>
                <a:gd name="T93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" h="40">
                  <a:moveTo>
                    <a:pt x="12" y="26"/>
                  </a:moveTo>
                  <a:lnTo>
                    <a:pt x="12" y="2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6"/>
                  </a:lnTo>
                  <a:lnTo>
                    <a:pt x="42" y="12"/>
                  </a:lnTo>
                  <a:lnTo>
                    <a:pt x="46" y="1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2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6" y="24"/>
                  </a:moveTo>
                  <a:lnTo>
                    <a:pt x="16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8" y="26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28"/>
            <p:cNvSpPr>
              <a:spLocks noEditPoints="1"/>
            </p:cNvSpPr>
            <p:nvPr/>
          </p:nvSpPr>
          <p:spPr bwMode="auto">
            <a:xfrm>
              <a:off x="6810375" y="2574925"/>
              <a:ext cx="50800" cy="47625"/>
            </a:xfrm>
            <a:custGeom>
              <a:avLst/>
              <a:gdLst>
                <a:gd name="T0" fmla="*/ 6 w 32"/>
                <a:gd name="T1" fmla="*/ 26 h 30"/>
                <a:gd name="T2" fmla="*/ 2 w 32"/>
                <a:gd name="T3" fmla="*/ 20 h 30"/>
                <a:gd name="T4" fmla="*/ 0 w 32"/>
                <a:gd name="T5" fmla="*/ 16 h 30"/>
                <a:gd name="T6" fmla="*/ 2 w 32"/>
                <a:gd name="T7" fmla="*/ 10 h 30"/>
                <a:gd name="T8" fmla="*/ 6 w 32"/>
                <a:gd name="T9" fmla="*/ 4 h 30"/>
                <a:gd name="T10" fmla="*/ 10 w 32"/>
                <a:gd name="T11" fmla="*/ 0 h 30"/>
                <a:gd name="T12" fmla="*/ 16 w 32"/>
                <a:gd name="T13" fmla="*/ 0 h 30"/>
                <a:gd name="T14" fmla="*/ 22 w 32"/>
                <a:gd name="T15" fmla="*/ 0 h 30"/>
                <a:gd name="T16" fmla="*/ 28 w 32"/>
                <a:gd name="T17" fmla="*/ 4 h 30"/>
                <a:gd name="T18" fmla="*/ 32 w 32"/>
                <a:gd name="T19" fmla="*/ 10 h 30"/>
                <a:gd name="T20" fmla="*/ 32 w 32"/>
                <a:gd name="T21" fmla="*/ 16 h 30"/>
                <a:gd name="T22" fmla="*/ 30 w 32"/>
                <a:gd name="T23" fmla="*/ 20 h 30"/>
                <a:gd name="T24" fmla="*/ 28 w 32"/>
                <a:gd name="T25" fmla="*/ 26 h 30"/>
                <a:gd name="T26" fmla="*/ 26 w 32"/>
                <a:gd name="T27" fmla="*/ 26 h 30"/>
                <a:gd name="T28" fmla="*/ 8 w 32"/>
                <a:gd name="T29" fmla="*/ 10 h 30"/>
                <a:gd name="T30" fmla="*/ 6 w 32"/>
                <a:gd name="T31" fmla="*/ 12 h 30"/>
                <a:gd name="T32" fmla="*/ 6 w 32"/>
                <a:gd name="T33" fmla="*/ 16 h 30"/>
                <a:gd name="T34" fmla="*/ 6 w 32"/>
                <a:gd name="T35" fmla="*/ 20 h 30"/>
                <a:gd name="T36" fmla="*/ 8 w 32"/>
                <a:gd name="T37" fmla="*/ 24 h 30"/>
                <a:gd name="T38" fmla="*/ 10 w 32"/>
                <a:gd name="T39" fmla="*/ 26 h 30"/>
                <a:gd name="T40" fmla="*/ 12 w 32"/>
                <a:gd name="T41" fmla="*/ 26 h 30"/>
                <a:gd name="T42" fmla="*/ 16 w 32"/>
                <a:gd name="T43" fmla="*/ 26 h 30"/>
                <a:gd name="T44" fmla="*/ 18 w 32"/>
                <a:gd name="T45" fmla="*/ 26 h 30"/>
                <a:gd name="T46" fmla="*/ 20 w 32"/>
                <a:gd name="T47" fmla="*/ 30 h 30"/>
                <a:gd name="T48" fmla="*/ 16 w 32"/>
                <a:gd name="T49" fmla="*/ 30 h 30"/>
                <a:gd name="T50" fmla="*/ 12 w 32"/>
                <a:gd name="T51" fmla="*/ 30 h 30"/>
                <a:gd name="T52" fmla="*/ 8 w 32"/>
                <a:gd name="T53" fmla="*/ 28 h 30"/>
                <a:gd name="T54" fmla="*/ 6 w 32"/>
                <a:gd name="T55" fmla="*/ 26 h 30"/>
                <a:gd name="T56" fmla="*/ 26 w 32"/>
                <a:gd name="T57" fmla="*/ 22 h 30"/>
                <a:gd name="T58" fmla="*/ 28 w 32"/>
                <a:gd name="T59" fmla="*/ 18 h 30"/>
                <a:gd name="T60" fmla="*/ 28 w 32"/>
                <a:gd name="T61" fmla="*/ 14 h 30"/>
                <a:gd name="T62" fmla="*/ 26 w 32"/>
                <a:gd name="T63" fmla="*/ 10 h 30"/>
                <a:gd name="T64" fmla="*/ 24 w 32"/>
                <a:gd name="T65" fmla="*/ 6 h 30"/>
                <a:gd name="T66" fmla="*/ 22 w 32"/>
                <a:gd name="T67" fmla="*/ 4 h 30"/>
                <a:gd name="T68" fmla="*/ 18 w 32"/>
                <a:gd name="T69" fmla="*/ 4 h 30"/>
                <a:gd name="T70" fmla="*/ 14 w 32"/>
                <a:gd name="T71" fmla="*/ 4 h 30"/>
                <a:gd name="T72" fmla="*/ 26 w 32"/>
                <a:gd name="T73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0">
                  <a:moveTo>
                    <a:pt x="6" y="26"/>
                  </a:moveTo>
                  <a:lnTo>
                    <a:pt x="6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6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6" y="26"/>
                  </a:lnTo>
                  <a:lnTo>
                    <a:pt x="6" y="26"/>
                  </a:lnTo>
                  <a:close/>
                  <a:moveTo>
                    <a:pt x="26" y="22"/>
                  </a:moveTo>
                  <a:lnTo>
                    <a:pt x="26" y="22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26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29"/>
            <p:cNvSpPr>
              <a:spLocks/>
            </p:cNvSpPr>
            <p:nvPr/>
          </p:nvSpPr>
          <p:spPr bwMode="auto">
            <a:xfrm>
              <a:off x="6848475" y="2593975"/>
              <a:ext cx="47625" cy="60325"/>
            </a:xfrm>
            <a:custGeom>
              <a:avLst/>
              <a:gdLst>
                <a:gd name="T0" fmla="*/ 8 w 30"/>
                <a:gd name="T1" fmla="*/ 38 h 38"/>
                <a:gd name="T2" fmla="*/ 8 w 30"/>
                <a:gd name="T3" fmla="*/ 38 h 38"/>
                <a:gd name="T4" fmla="*/ 8 w 30"/>
                <a:gd name="T5" fmla="*/ 38 h 38"/>
                <a:gd name="T6" fmla="*/ 8 w 30"/>
                <a:gd name="T7" fmla="*/ 38 h 38"/>
                <a:gd name="T8" fmla="*/ 6 w 30"/>
                <a:gd name="T9" fmla="*/ 38 h 38"/>
                <a:gd name="T10" fmla="*/ 6 w 30"/>
                <a:gd name="T11" fmla="*/ 38 h 38"/>
                <a:gd name="T12" fmla="*/ 4 w 30"/>
                <a:gd name="T13" fmla="*/ 36 h 38"/>
                <a:gd name="T14" fmla="*/ 4 w 30"/>
                <a:gd name="T15" fmla="*/ 36 h 38"/>
                <a:gd name="T16" fmla="*/ 2 w 30"/>
                <a:gd name="T17" fmla="*/ 34 h 38"/>
                <a:gd name="T18" fmla="*/ 2 w 30"/>
                <a:gd name="T19" fmla="*/ 34 h 38"/>
                <a:gd name="T20" fmla="*/ 0 w 30"/>
                <a:gd name="T21" fmla="*/ 30 h 38"/>
                <a:gd name="T22" fmla="*/ 0 w 30"/>
                <a:gd name="T23" fmla="*/ 30 h 38"/>
                <a:gd name="T24" fmla="*/ 0 w 30"/>
                <a:gd name="T25" fmla="*/ 28 h 38"/>
                <a:gd name="T26" fmla="*/ 2 w 30"/>
                <a:gd name="T27" fmla="*/ 26 h 38"/>
                <a:gd name="T28" fmla="*/ 16 w 30"/>
                <a:gd name="T29" fmla="*/ 10 h 38"/>
                <a:gd name="T30" fmla="*/ 12 w 30"/>
                <a:gd name="T31" fmla="*/ 8 h 38"/>
                <a:gd name="T32" fmla="*/ 16 w 30"/>
                <a:gd name="T33" fmla="*/ 6 h 38"/>
                <a:gd name="T34" fmla="*/ 18 w 30"/>
                <a:gd name="T35" fmla="*/ 8 h 38"/>
                <a:gd name="T36" fmla="*/ 26 w 30"/>
                <a:gd name="T37" fmla="*/ 0 h 38"/>
                <a:gd name="T38" fmla="*/ 30 w 30"/>
                <a:gd name="T39" fmla="*/ 4 h 38"/>
                <a:gd name="T40" fmla="*/ 22 w 30"/>
                <a:gd name="T41" fmla="*/ 12 h 38"/>
                <a:gd name="T42" fmla="*/ 28 w 30"/>
                <a:gd name="T43" fmla="*/ 16 h 38"/>
                <a:gd name="T44" fmla="*/ 24 w 30"/>
                <a:gd name="T45" fmla="*/ 20 h 38"/>
                <a:gd name="T46" fmla="*/ 20 w 30"/>
                <a:gd name="T47" fmla="*/ 14 h 38"/>
                <a:gd name="T48" fmla="*/ 6 w 30"/>
                <a:gd name="T49" fmla="*/ 28 h 38"/>
                <a:gd name="T50" fmla="*/ 6 w 30"/>
                <a:gd name="T51" fmla="*/ 28 h 38"/>
                <a:gd name="T52" fmla="*/ 6 w 30"/>
                <a:gd name="T53" fmla="*/ 30 h 38"/>
                <a:gd name="T54" fmla="*/ 6 w 30"/>
                <a:gd name="T55" fmla="*/ 30 h 38"/>
                <a:gd name="T56" fmla="*/ 6 w 30"/>
                <a:gd name="T57" fmla="*/ 32 h 38"/>
                <a:gd name="T58" fmla="*/ 6 w 30"/>
                <a:gd name="T59" fmla="*/ 32 h 38"/>
                <a:gd name="T60" fmla="*/ 8 w 30"/>
                <a:gd name="T61" fmla="*/ 34 h 38"/>
                <a:gd name="T62" fmla="*/ 8 w 30"/>
                <a:gd name="T63" fmla="*/ 34 h 38"/>
                <a:gd name="T64" fmla="*/ 10 w 30"/>
                <a:gd name="T65" fmla="*/ 34 h 38"/>
                <a:gd name="T66" fmla="*/ 8 w 30"/>
                <a:gd name="T67" fmla="*/ 38 h 38"/>
                <a:gd name="T68" fmla="*/ 8 w 30"/>
                <a:gd name="T6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38">
                  <a:moveTo>
                    <a:pt x="8" y="38"/>
                  </a:move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16" y="10"/>
                  </a:lnTo>
                  <a:lnTo>
                    <a:pt x="12" y="8"/>
                  </a:lnTo>
                  <a:lnTo>
                    <a:pt x="16" y="6"/>
                  </a:lnTo>
                  <a:lnTo>
                    <a:pt x="18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22" y="12"/>
                  </a:lnTo>
                  <a:lnTo>
                    <a:pt x="28" y="16"/>
                  </a:lnTo>
                  <a:lnTo>
                    <a:pt x="24" y="20"/>
                  </a:lnTo>
                  <a:lnTo>
                    <a:pt x="20" y="1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8" y="38"/>
                  </a:lnTo>
                  <a:lnTo>
                    <a:pt x="8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30"/>
            <p:cNvSpPr>
              <a:spLocks/>
            </p:cNvSpPr>
            <p:nvPr/>
          </p:nvSpPr>
          <p:spPr bwMode="auto">
            <a:xfrm>
              <a:off x="6861175" y="2654300"/>
              <a:ext cx="15875" cy="15875"/>
            </a:xfrm>
            <a:custGeom>
              <a:avLst/>
              <a:gdLst>
                <a:gd name="T0" fmla="*/ 0 w 10"/>
                <a:gd name="T1" fmla="*/ 8 h 10"/>
                <a:gd name="T2" fmla="*/ 4 w 10"/>
                <a:gd name="T3" fmla="*/ 6 h 10"/>
                <a:gd name="T4" fmla="*/ 2 w 10"/>
                <a:gd name="T5" fmla="*/ 4 h 10"/>
                <a:gd name="T6" fmla="*/ 8 w 10"/>
                <a:gd name="T7" fmla="*/ 0 h 10"/>
                <a:gd name="T8" fmla="*/ 10 w 10"/>
                <a:gd name="T9" fmla="*/ 4 h 10"/>
                <a:gd name="T10" fmla="*/ 6 w 10"/>
                <a:gd name="T11" fmla="*/ 8 h 10"/>
                <a:gd name="T12" fmla="*/ 2 w 10"/>
                <a:gd name="T13" fmla="*/ 10 h 10"/>
                <a:gd name="T14" fmla="*/ 0 w 10"/>
                <a:gd name="T15" fmla="*/ 8 h 10"/>
                <a:gd name="T16" fmla="*/ 0 w 10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0" y="8"/>
                  </a:moveTo>
                  <a:lnTo>
                    <a:pt x="4" y="6"/>
                  </a:lnTo>
                  <a:lnTo>
                    <a:pt x="2" y="4"/>
                  </a:lnTo>
                  <a:lnTo>
                    <a:pt x="8" y="0"/>
                  </a:lnTo>
                  <a:lnTo>
                    <a:pt x="10" y="4"/>
                  </a:lnTo>
                  <a:lnTo>
                    <a:pt x="6" y="8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31"/>
            <p:cNvSpPr>
              <a:spLocks noEditPoints="1"/>
            </p:cNvSpPr>
            <p:nvPr/>
          </p:nvSpPr>
          <p:spPr bwMode="auto">
            <a:xfrm>
              <a:off x="6896100" y="2644775"/>
              <a:ext cx="53975" cy="53975"/>
            </a:xfrm>
            <a:custGeom>
              <a:avLst/>
              <a:gdLst>
                <a:gd name="T0" fmla="*/ 0 w 34"/>
                <a:gd name="T1" fmla="*/ 30 h 34"/>
                <a:gd name="T2" fmla="*/ 22 w 34"/>
                <a:gd name="T3" fmla="*/ 8 h 34"/>
                <a:gd name="T4" fmla="*/ 24 w 34"/>
                <a:gd name="T5" fmla="*/ 12 h 34"/>
                <a:gd name="T6" fmla="*/ 4 w 34"/>
                <a:gd name="T7" fmla="*/ 34 h 34"/>
                <a:gd name="T8" fmla="*/ 0 w 34"/>
                <a:gd name="T9" fmla="*/ 30 h 34"/>
                <a:gd name="T10" fmla="*/ 0 w 34"/>
                <a:gd name="T11" fmla="*/ 30 h 34"/>
                <a:gd name="T12" fmla="*/ 26 w 34"/>
                <a:gd name="T13" fmla="*/ 4 h 34"/>
                <a:gd name="T14" fmla="*/ 30 w 34"/>
                <a:gd name="T15" fmla="*/ 0 h 34"/>
                <a:gd name="T16" fmla="*/ 34 w 34"/>
                <a:gd name="T17" fmla="*/ 4 h 34"/>
                <a:gd name="T18" fmla="*/ 28 w 34"/>
                <a:gd name="T19" fmla="*/ 8 h 34"/>
                <a:gd name="T20" fmla="*/ 26 w 34"/>
                <a:gd name="T21" fmla="*/ 4 h 34"/>
                <a:gd name="T22" fmla="*/ 26 w 34"/>
                <a:gd name="T2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4">
                  <a:moveTo>
                    <a:pt x="0" y="30"/>
                  </a:moveTo>
                  <a:lnTo>
                    <a:pt x="22" y="8"/>
                  </a:lnTo>
                  <a:lnTo>
                    <a:pt x="24" y="12"/>
                  </a:lnTo>
                  <a:lnTo>
                    <a:pt x="4" y="34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26" y="4"/>
                  </a:moveTo>
                  <a:lnTo>
                    <a:pt x="30" y="0"/>
                  </a:lnTo>
                  <a:lnTo>
                    <a:pt x="34" y="4"/>
                  </a:lnTo>
                  <a:lnTo>
                    <a:pt x="28" y="8"/>
                  </a:lnTo>
                  <a:lnTo>
                    <a:pt x="26" y="4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32"/>
            <p:cNvSpPr>
              <a:spLocks/>
            </p:cNvSpPr>
            <p:nvPr/>
          </p:nvSpPr>
          <p:spPr bwMode="auto">
            <a:xfrm>
              <a:off x="6911975" y="2673350"/>
              <a:ext cx="79375" cy="85725"/>
            </a:xfrm>
            <a:custGeom>
              <a:avLst/>
              <a:gdLst>
                <a:gd name="T0" fmla="*/ 32 w 50"/>
                <a:gd name="T1" fmla="*/ 54 h 54"/>
                <a:gd name="T2" fmla="*/ 28 w 50"/>
                <a:gd name="T3" fmla="*/ 50 h 54"/>
                <a:gd name="T4" fmla="*/ 40 w 50"/>
                <a:gd name="T5" fmla="*/ 38 h 54"/>
                <a:gd name="T6" fmla="*/ 40 w 50"/>
                <a:gd name="T7" fmla="*/ 38 h 54"/>
                <a:gd name="T8" fmla="*/ 44 w 50"/>
                <a:gd name="T9" fmla="*/ 32 h 54"/>
                <a:gd name="T10" fmla="*/ 44 w 50"/>
                <a:gd name="T11" fmla="*/ 32 h 54"/>
                <a:gd name="T12" fmla="*/ 44 w 50"/>
                <a:gd name="T13" fmla="*/ 30 h 54"/>
                <a:gd name="T14" fmla="*/ 42 w 50"/>
                <a:gd name="T15" fmla="*/ 28 h 54"/>
                <a:gd name="T16" fmla="*/ 42 w 50"/>
                <a:gd name="T17" fmla="*/ 28 h 54"/>
                <a:gd name="T18" fmla="*/ 36 w 50"/>
                <a:gd name="T19" fmla="*/ 24 h 54"/>
                <a:gd name="T20" fmla="*/ 36 w 50"/>
                <a:gd name="T21" fmla="*/ 24 h 54"/>
                <a:gd name="T22" fmla="*/ 30 w 50"/>
                <a:gd name="T23" fmla="*/ 26 h 54"/>
                <a:gd name="T24" fmla="*/ 18 w 50"/>
                <a:gd name="T25" fmla="*/ 40 h 54"/>
                <a:gd name="T26" fmla="*/ 14 w 50"/>
                <a:gd name="T27" fmla="*/ 36 h 54"/>
                <a:gd name="T28" fmla="*/ 26 w 50"/>
                <a:gd name="T29" fmla="*/ 24 h 54"/>
                <a:gd name="T30" fmla="*/ 26 w 50"/>
                <a:gd name="T31" fmla="*/ 24 h 54"/>
                <a:gd name="T32" fmla="*/ 30 w 50"/>
                <a:gd name="T33" fmla="*/ 18 h 54"/>
                <a:gd name="T34" fmla="*/ 30 w 50"/>
                <a:gd name="T35" fmla="*/ 18 h 54"/>
                <a:gd name="T36" fmla="*/ 30 w 50"/>
                <a:gd name="T37" fmla="*/ 16 h 54"/>
                <a:gd name="T38" fmla="*/ 28 w 50"/>
                <a:gd name="T39" fmla="*/ 12 h 54"/>
                <a:gd name="T40" fmla="*/ 28 w 50"/>
                <a:gd name="T41" fmla="*/ 12 h 54"/>
                <a:gd name="T42" fmla="*/ 22 w 50"/>
                <a:gd name="T43" fmla="*/ 10 h 54"/>
                <a:gd name="T44" fmla="*/ 22 w 50"/>
                <a:gd name="T45" fmla="*/ 10 h 54"/>
                <a:gd name="T46" fmla="*/ 16 w 50"/>
                <a:gd name="T47" fmla="*/ 12 h 54"/>
                <a:gd name="T48" fmla="*/ 2 w 50"/>
                <a:gd name="T49" fmla="*/ 26 h 54"/>
                <a:gd name="T50" fmla="*/ 0 w 50"/>
                <a:gd name="T51" fmla="*/ 22 h 54"/>
                <a:gd name="T52" fmla="*/ 20 w 50"/>
                <a:gd name="T53" fmla="*/ 0 h 54"/>
                <a:gd name="T54" fmla="*/ 24 w 50"/>
                <a:gd name="T55" fmla="*/ 4 h 54"/>
                <a:gd name="T56" fmla="*/ 20 w 50"/>
                <a:gd name="T57" fmla="*/ 8 h 54"/>
                <a:gd name="T58" fmla="*/ 20 w 50"/>
                <a:gd name="T59" fmla="*/ 8 h 54"/>
                <a:gd name="T60" fmla="*/ 26 w 50"/>
                <a:gd name="T61" fmla="*/ 8 h 54"/>
                <a:gd name="T62" fmla="*/ 26 w 50"/>
                <a:gd name="T63" fmla="*/ 8 h 54"/>
                <a:gd name="T64" fmla="*/ 32 w 50"/>
                <a:gd name="T65" fmla="*/ 12 h 54"/>
                <a:gd name="T66" fmla="*/ 32 w 50"/>
                <a:gd name="T67" fmla="*/ 12 h 54"/>
                <a:gd name="T68" fmla="*/ 34 w 50"/>
                <a:gd name="T69" fmla="*/ 14 h 54"/>
                <a:gd name="T70" fmla="*/ 36 w 50"/>
                <a:gd name="T71" fmla="*/ 16 h 54"/>
                <a:gd name="T72" fmla="*/ 36 w 50"/>
                <a:gd name="T73" fmla="*/ 16 h 54"/>
                <a:gd name="T74" fmla="*/ 34 w 50"/>
                <a:gd name="T75" fmla="*/ 22 h 54"/>
                <a:gd name="T76" fmla="*/ 34 w 50"/>
                <a:gd name="T77" fmla="*/ 22 h 54"/>
                <a:gd name="T78" fmla="*/ 40 w 50"/>
                <a:gd name="T79" fmla="*/ 22 h 54"/>
                <a:gd name="T80" fmla="*/ 48 w 50"/>
                <a:gd name="T81" fmla="*/ 26 h 54"/>
                <a:gd name="T82" fmla="*/ 48 w 50"/>
                <a:gd name="T83" fmla="*/ 26 h 54"/>
                <a:gd name="T84" fmla="*/ 50 w 50"/>
                <a:gd name="T85" fmla="*/ 30 h 54"/>
                <a:gd name="T86" fmla="*/ 50 w 50"/>
                <a:gd name="T87" fmla="*/ 30 h 54"/>
                <a:gd name="T88" fmla="*/ 50 w 50"/>
                <a:gd name="T89" fmla="*/ 34 h 54"/>
                <a:gd name="T90" fmla="*/ 50 w 50"/>
                <a:gd name="T91" fmla="*/ 34 h 54"/>
                <a:gd name="T92" fmla="*/ 48 w 50"/>
                <a:gd name="T93" fmla="*/ 38 h 54"/>
                <a:gd name="T94" fmla="*/ 48 w 50"/>
                <a:gd name="T95" fmla="*/ 38 h 54"/>
                <a:gd name="T96" fmla="*/ 44 w 50"/>
                <a:gd name="T97" fmla="*/ 42 h 54"/>
                <a:gd name="T98" fmla="*/ 32 w 50"/>
                <a:gd name="T99" fmla="*/ 54 h 54"/>
                <a:gd name="T100" fmla="*/ 32 w 50"/>
                <a:gd name="T10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" h="54">
                  <a:moveTo>
                    <a:pt x="32" y="54"/>
                  </a:moveTo>
                  <a:lnTo>
                    <a:pt x="28" y="50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0" y="26"/>
                  </a:lnTo>
                  <a:lnTo>
                    <a:pt x="18" y="40"/>
                  </a:lnTo>
                  <a:lnTo>
                    <a:pt x="14" y="36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12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14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40" y="22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4" y="42"/>
                  </a:lnTo>
                  <a:lnTo>
                    <a:pt x="32" y="54"/>
                  </a:lnTo>
                  <a:lnTo>
                    <a:pt x="32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33"/>
            <p:cNvSpPr>
              <a:spLocks noEditPoints="1"/>
            </p:cNvSpPr>
            <p:nvPr/>
          </p:nvSpPr>
          <p:spPr bwMode="auto">
            <a:xfrm>
              <a:off x="6956425" y="2733675"/>
              <a:ext cx="73025" cy="60325"/>
            </a:xfrm>
            <a:custGeom>
              <a:avLst/>
              <a:gdLst>
                <a:gd name="T0" fmla="*/ 20 w 46"/>
                <a:gd name="T1" fmla="*/ 34 h 38"/>
                <a:gd name="T2" fmla="*/ 18 w 46"/>
                <a:gd name="T3" fmla="*/ 28 h 38"/>
                <a:gd name="T4" fmla="*/ 4 w 46"/>
                <a:gd name="T5" fmla="*/ 34 h 38"/>
                <a:gd name="T6" fmla="*/ 30 w 46"/>
                <a:gd name="T7" fmla="*/ 0 h 38"/>
                <a:gd name="T8" fmla="*/ 30 w 46"/>
                <a:gd name="T9" fmla="*/ 8 h 38"/>
                <a:gd name="T10" fmla="*/ 36 w 46"/>
                <a:gd name="T11" fmla="*/ 8 h 38"/>
                <a:gd name="T12" fmla="*/ 42 w 46"/>
                <a:gd name="T13" fmla="*/ 10 h 38"/>
                <a:gd name="T14" fmla="*/ 46 w 46"/>
                <a:gd name="T15" fmla="*/ 16 h 38"/>
                <a:gd name="T16" fmla="*/ 46 w 46"/>
                <a:gd name="T17" fmla="*/ 22 h 38"/>
                <a:gd name="T18" fmla="*/ 44 w 46"/>
                <a:gd name="T19" fmla="*/ 28 h 38"/>
                <a:gd name="T20" fmla="*/ 42 w 46"/>
                <a:gd name="T21" fmla="*/ 32 h 38"/>
                <a:gd name="T22" fmla="*/ 36 w 46"/>
                <a:gd name="T23" fmla="*/ 36 h 38"/>
                <a:gd name="T24" fmla="*/ 30 w 46"/>
                <a:gd name="T25" fmla="*/ 38 h 38"/>
                <a:gd name="T26" fmla="*/ 26 w 46"/>
                <a:gd name="T27" fmla="*/ 36 h 38"/>
                <a:gd name="T28" fmla="*/ 20 w 46"/>
                <a:gd name="T29" fmla="*/ 34 h 38"/>
                <a:gd name="T30" fmla="*/ 22 w 46"/>
                <a:gd name="T31" fmla="*/ 30 h 38"/>
                <a:gd name="T32" fmla="*/ 26 w 46"/>
                <a:gd name="T33" fmla="*/ 32 h 38"/>
                <a:gd name="T34" fmla="*/ 30 w 46"/>
                <a:gd name="T35" fmla="*/ 32 h 38"/>
                <a:gd name="T36" fmla="*/ 34 w 46"/>
                <a:gd name="T37" fmla="*/ 30 h 38"/>
                <a:gd name="T38" fmla="*/ 38 w 46"/>
                <a:gd name="T39" fmla="*/ 28 h 38"/>
                <a:gd name="T40" fmla="*/ 40 w 46"/>
                <a:gd name="T41" fmla="*/ 24 h 38"/>
                <a:gd name="T42" fmla="*/ 42 w 46"/>
                <a:gd name="T43" fmla="*/ 20 h 38"/>
                <a:gd name="T44" fmla="*/ 40 w 46"/>
                <a:gd name="T45" fmla="*/ 16 h 38"/>
                <a:gd name="T46" fmla="*/ 38 w 46"/>
                <a:gd name="T47" fmla="*/ 12 h 38"/>
                <a:gd name="T48" fmla="*/ 36 w 46"/>
                <a:gd name="T49" fmla="*/ 12 h 38"/>
                <a:gd name="T50" fmla="*/ 32 w 46"/>
                <a:gd name="T51" fmla="*/ 10 h 38"/>
                <a:gd name="T52" fmla="*/ 30 w 46"/>
                <a:gd name="T53" fmla="*/ 10 h 38"/>
                <a:gd name="T54" fmla="*/ 26 w 46"/>
                <a:gd name="T55" fmla="*/ 12 h 38"/>
                <a:gd name="T56" fmla="*/ 20 w 46"/>
                <a:gd name="T57" fmla="*/ 18 h 38"/>
                <a:gd name="T58" fmla="*/ 20 w 46"/>
                <a:gd name="T59" fmla="*/ 20 h 38"/>
                <a:gd name="T60" fmla="*/ 20 w 46"/>
                <a:gd name="T61" fmla="*/ 24 h 38"/>
                <a:gd name="T62" fmla="*/ 20 w 46"/>
                <a:gd name="T63" fmla="*/ 26 h 38"/>
                <a:gd name="T64" fmla="*/ 22 w 46"/>
                <a:gd name="T65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" h="38">
                  <a:moveTo>
                    <a:pt x="20" y="34"/>
                  </a:moveTo>
                  <a:lnTo>
                    <a:pt x="20" y="34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20"/>
                  </a:lnTo>
                  <a:lnTo>
                    <a:pt x="4" y="34"/>
                  </a:lnTo>
                  <a:lnTo>
                    <a:pt x="0" y="30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0" y="34"/>
                  </a:lnTo>
                  <a:lnTo>
                    <a:pt x="20" y="34"/>
                  </a:lnTo>
                  <a:close/>
                  <a:moveTo>
                    <a:pt x="22" y="30"/>
                  </a:moveTo>
                  <a:lnTo>
                    <a:pt x="22" y="3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12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30"/>
                  </a:lnTo>
                  <a:lnTo>
                    <a:pt x="2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34"/>
            <p:cNvSpPr>
              <a:spLocks noEditPoints="1"/>
            </p:cNvSpPr>
            <p:nvPr/>
          </p:nvSpPr>
          <p:spPr bwMode="auto">
            <a:xfrm>
              <a:off x="7019925" y="2781300"/>
              <a:ext cx="47625" cy="50800"/>
            </a:xfrm>
            <a:custGeom>
              <a:avLst/>
              <a:gdLst>
                <a:gd name="T0" fmla="*/ 4 w 30"/>
                <a:gd name="T1" fmla="*/ 28 h 32"/>
                <a:gd name="T2" fmla="*/ 0 w 30"/>
                <a:gd name="T3" fmla="*/ 22 h 32"/>
                <a:gd name="T4" fmla="*/ 0 w 30"/>
                <a:gd name="T5" fmla="*/ 16 h 32"/>
                <a:gd name="T6" fmla="*/ 0 w 30"/>
                <a:gd name="T7" fmla="*/ 10 h 32"/>
                <a:gd name="T8" fmla="*/ 4 w 30"/>
                <a:gd name="T9" fmla="*/ 4 h 32"/>
                <a:gd name="T10" fmla="*/ 10 w 30"/>
                <a:gd name="T11" fmla="*/ 2 h 32"/>
                <a:gd name="T12" fmla="*/ 16 w 30"/>
                <a:gd name="T13" fmla="*/ 0 h 32"/>
                <a:gd name="T14" fmla="*/ 22 w 30"/>
                <a:gd name="T15" fmla="*/ 2 h 32"/>
                <a:gd name="T16" fmla="*/ 26 w 30"/>
                <a:gd name="T17" fmla="*/ 4 h 32"/>
                <a:gd name="T18" fmla="*/ 30 w 30"/>
                <a:gd name="T19" fmla="*/ 10 h 32"/>
                <a:gd name="T20" fmla="*/ 30 w 30"/>
                <a:gd name="T21" fmla="*/ 16 h 32"/>
                <a:gd name="T22" fmla="*/ 30 w 30"/>
                <a:gd name="T23" fmla="*/ 22 h 32"/>
                <a:gd name="T24" fmla="*/ 26 w 30"/>
                <a:gd name="T25" fmla="*/ 26 h 32"/>
                <a:gd name="T26" fmla="*/ 26 w 30"/>
                <a:gd name="T27" fmla="*/ 28 h 32"/>
                <a:gd name="T28" fmla="*/ 6 w 30"/>
                <a:gd name="T29" fmla="*/ 10 h 32"/>
                <a:gd name="T30" fmla="*/ 4 w 30"/>
                <a:gd name="T31" fmla="*/ 14 h 32"/>
                <a:gd name="T32" fmla="*/ 4 w 30"/>
                <a:gd name="T33" fmla="*/ 18 h 32"/>
                <a:gd name="T34" fmla="*/ 4 w 30"/>
                <a:gd name="T35" fmla="*/ 22 h 32"/>
                <a:gd name="T36" fmla="*/ 6 w 30"/>
                <a:gd name="T37" fmla="*/ 24 h 32"/>
                <a:gd name="T38" fmla="*/ 10 w 30"/>
                <a:gd name="T39" fmla="*/ 26 h 32"/>
                <a:gd name="T40" fmla="*/ 12 w 30"/>
                <a:gd name="T41" fmla="*/ 28 h 32"/>
                <a:gd name="T42" fmla="*/ 14 w 30"/>
                <a:gd name="T43" fmla="*/ 28 h 32"/>
                <a:gd name="T44" fmla="*/ 16 w 30"/>
                <a:gd name="T45" fmla="*/ 28 h 32"/>
                <a:gd name="T46" fmla="*/ 18 w 30"/>
                <a:gd name="T47" fmla="*/ 32 h 32"/>
                <a:gd name="T48" fmla="*/ 16 w 30"/>
                <a:gd name="T49" fmla="*/ 32 h 32"/>
                <a:gd name="T50" fmla="*/ 12 w 30"/>
                <a:gd name="T51" fmla="*/ 32 h 32"/>
                <a:gd name="T52" fmla="*/ 8 w 30"/>
                <a:gd name="T53" fmla="*/ 30 h 32"/>
                <a:gd name="T54" fmla="*/ 4 w 30"/>
                <a:gd name="T55" fmla="*/ 28 h 32"/>
                <a:gd name="T56" fmla="*/ 24 w 30"/>
                <a:gd name="T57" fmla="*/ 22 h 32"/>
                <a:gd name="T58" fmla="*/ 26 w 30"/>
                <a:gd name="T59" fmla="*/ 18 h 32"/>
                <a:gd name="T60" fmla="*/ 26 w 30"/>
                <a:gd name="T61" fmla="*/ 14 h 32"/>
                <a:gd name="T62" fmla="*/ 26 w 30"/>
                <a:gd name="T63" fmla="*/ 10 h 32"/>
                <a:gd name="T64" fmla="*/ 24 w 30"/>
                <a:gd name="T65" fmla="*/ 8 h 32"/>
                <a:gd name="T66" fmla="*/ 20 w 30"/>
                <a:gd name="T67" fmla="*/ 6 h 32"/>
                <a:gd name="T68" fmla="*/ 16 w 30"/>
                <a:gd name="T69" fmla="*/ 4 h 32"/>
                <a:gd name="T70" fmla="*/ 12 w 30"/>
                <a:gd name="T71" fmla="*/ 6 h 32"/>
                <a:gd name="T72" fmla="*/ 24 w 30"/>
                <a:gd name="T73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" h="32">
                  <a:moveTo>
                    <a:pt x="4" y="28"/>
                  </a:moveTo>
                  <a:lnTo>
                    <a:pt x="4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8"/>
                  </a:lnTo>
                  <a:lnTo>
                    <a:pt x="4" y="28"/>
                  </a:lnTo>
                  <a:close/>
                  <a:moveTo>
                    <a:pt x="24" y="22"/>
                  </a:moveTo>
                  <a:lnTo>
                    <a:pt x="24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8"/>
                  </a:lnTo>
                  <a:lnTo>
                    <a:pt x="24" y="22"/>
                  </a:lnTo>
                  <a:lnTo>
                    <a:pt x="2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35"/>
            <p:cNvSpPr>
              <a:spLocks/>
            </p:cNvSpPr>
            <p:nvPr/>
          </p:nvSpPr>
          <p:spPr bwMode="auto">
            <a:xfrm>
              <a:off x="7051675" y="2813050"/>
              <a:ext cx="50800" cy="41275"/>
            </a:xfrm>
            <a:custGeom>
              <a:avLst/>
              <a:gdLst>
                <a:gd name="T0" fmla="*/ 28 w 32"/>
                <a:gd name="T1" fmla="*/ 14 h 26"/>
                <a:gd name="T2" fmla="*/ 28 w 32"/>
                <a:gd name="T3" fmla="*/ 14 h 26"/>
                <a:gd name="T4" fmla="*/ 22 w 32"/>
                <a:gd name="T5" fmla="*/ 12 h 26"/>
                <a:gd name="T6" fmla="*/ 22 w 32"/>
                <a:gd name="T7" fmla="*/ 12 h 26"/>
                <a:gd name="T8" fmla="*/ 16 w 32"/>
                <a:gd name="T9" fmla="*/ 12 h 26"/>
                <a:gd name="T10" fmla="*/ 2 w 32"/>
                <a:gd name="T11" fmla="*/ 26 h 26"/>
                <a:gd name="T12" fmla="*/ 0 w 32"/>
                <a:gd name="T13" fmla="*/ 22 h 26"/>
                <a:gd name="T14" fmla="*/ 20 w 32"/>
                <a:gd name="T15" fmla="*/ 0 h 26"/>
                <a:gd name="T16" fmla="*/ 24 w 32"/>
                <a:gd name="T17" fmla="*/ 4 h 26"/>
                <a:gd name="T18" fmla="*/ 20 w 32"/>
                <a:gd name="T19" fmla="*/ 8 h 26"/>
                <a:gd name="T20" fmla="*/ 20 w 32"/>
                <a:gd name="T21" fmla="*/ 8 h 26"/>
                <a:gd name="T22" fmla="*/ 26 w 32"/>
                <a:gd name="T23" fmla="*/ 8 h 26"/>
                <a:gd name="T24" fmla="*/ 26 w 32"/>
                <a:gd name="T25" fmla="*/ 8 h 26"/>
                <a:gd name="T26" fmla="*/ 32 w 32"/>
                <a:gd name="T27" fmla="*/ 10 h 26"/>
                <a:gd name="T28" fmla="*/ 32 w 32"/>
                <a:gd name="T29" fmla="*/ 10 h 26"/>
                <a:gd name="T30" fmla="*/ 32 w 32"/>
                <a:gd name="T31" fmla="*/ 10 h 26"/>
                <a:gd name="T32" fmla="*/ 32 w 32"/>
                <a:gd name="T33" fmla="*/ 10 h 26"/>
                <a:gd name="T34" fmla="*/ 32 w 32"/>
                <a:gd name="T35" fmla="*/ 12 h 26"/>
                <a:gd name="T36" fmla="*/ 28 w 32"/>
                <a:gd name="T37" fmla="*/ 14 h 26"/>
                <a:gd name="T38" fmla="*/ 28 w 32"/>
                <a:gd name="T3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26">
                  <a:moveTo>
                    <a:pt x="28" y="14"/>
                  </a:moveTo>
                  <a:lnTo>
                    <a:pt x="28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6" y="12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2"/>
                  </a:lnTo>
                  <a:lnTo>
                    <a:pt x="28" y="14"/>
                  </a:lnTo>
                  <a:lnTo>
                    <a:pt x="28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36"/>
            <p:cNvSpPr>
              <a:spLocks noEditPoints="1"/>
            </p:cNvSpPr>
            <p:nvPr/>
          </p:nvSpPr>
          <p:spPr bwMode="auto">
            <a:xfrm>
              <a:off x="7080250" y="2841625"/>
              <a:ext cx="73025" cy="63500"/>
            </a:xfrm>
            <a:custGeom>
              <a:avLst/>
              <a:gdLst>
                <a:gd name="T0" fmla="*/ 4 w 46"/>
                <a:gd name="T1" fmla="*/ 28 h 40"/>
                <a:gd name="T2" fmla="*/ 2 w 46"/>
                <a:gd name="T3" fmla="*/ 22 h 40"/>
                <a:gd name="T4" fmla="*/ 0 w 46"/>
                <a:gd name="T5" fmla="*/ 16 h 40"/>
                <a:gd name="T6" fmla="*/ 2 w 46"/>
                <a:gd name="T7" fmla="*/ 10 h 40"/>
                <a:gd name="T8" fmla="*/ 6 w 46"/>
                <a:gd name="T9" fmla="*/ 6 h 40"/>
                <a:gd name="T10" fmla="*/ 10 w 46"/>
                <a:gd name="T11" fmla="*/ 2 h 40"/>
                <a:gd name="T12" fmla="*/ 16 w 46"/>
                <a:gd name="T13" fmla="*/ 0 h 40"/>
                <a:gd name="T14" fmla="*/ 22 w 46"/>
                <a:gd name="T15" fmla="*/ 2 h 40"/>
                <a:gd name="T16" fmla="*/ 26 w 46"/>
                <a:gd name="T17" fmla="*/ 4 h 40"/>
                <a:gd name="T18" fmla="*/ 30 w 46"/>
                <a:gd name="T19" fmla="*/ 10 h 40"/>
                <a:gd name="T20" fmla="*/ 42 w 46"/>
                <a:gd name="T21" fmla="*/ 4 h 40"/>
                <a:gd name="T22" fmla="*/ 20 w 46"/>
                <a:gd name="T23" fmla="*/ 34 h 40"/>
                <a:gd name="T24" fmla="*/ 20 w 46"/>
                <a:gd name="T25" fmla="*/ 36 h 40"/>
                <a:gd name="T26" fmla="*/ 16 w 46"/>
                <a:gd name="T27" fmla="*/ 40 h 40"/>
                <a:gd name="T28" fmla="*/ 16 w 46"/>
                <a:gd name="T29" fmla="*/ 38 h 40"/>
                <a:gd name="T30" fmla="*/ 16 w 46"/>
                <a:gd name="T31" fmla="*/ 38 h 40"/>
                <a:gd name="T32" fmla="*/ 14 w 46"/>
                <a:gd name="T33" fmla="*/ 36 h 40"/>
                <a:gd name="T34" fmla="*/ 16 w 46"/>
                <a:gd name="T35" fmla="*/ 30 h 40"/>
                <a:gd name="T36" fmla="*/ 10 w 46"/>
                <a:gd name="T37" fmla="*/ 30 h 40"/>
                <a:gd name="T38" fmla="*/ 4 w 46"/>
                <a:gd name="T39" fmla="*/ 28 h 40"/>
                <a:gd name="T40" fmla="*/ 8 w 46"/>
                <a:gd name="T41" fmla="*/ 26 h 40"/>
                <a:gd name="T42" fmla="*/ 10 w 46"/>
                <a:gd name="T43" fmla="*/ 26 h 40"/>
                <a:gd name="T44" fmla="*/ 14 w 46"/>
                <a:gd name="T45" fmla="*/ 28 h 40"/>
                <a:gd name="T46" fmla="*/ 16 w 46"/>
                <a:gd name="T47" fmla="*/ 28 h 40"/>
                <a:gd name="T48" fmla="*/ 20 w 46"/>
                <a:gd name="T49" fmla="*/ 26 h 40"/>
                <a:gd name="T50" fmla="*/ 26 w 46"/>
                <a:gd name="T51" fmla="*/ 20 h 40"/>
                <a:gd name="T52" fmla="*/ 26 w 46"/>
                <a:gd name="T53" fmla="*/ 18 h 40"/>
                <a:gd name="T54" fmla="*/ 26 w 46"/>
                <a:gd name="T55" fmla="*/ 14 h 40"/>
                <a:gd name="T56" fmla="*/ 26 w 46"/>
                <a:gd name="T57" fmla="*/ 12 h 40"/>
                <a:gd name="T58" fmla="*/ 24 w 46"/>
                <a:gd name="T59" fmla="*/ 8 h 40"/>
                <a:gd name="T60" fmla="*/ 20 w 46"/>
                <a:gd name="T61" fmla="*/ 6 h 40"/>
                <a:gd name="T62" fmla="*/ 16 w 46"/>
                <a:gd name="T63" fmla="*/ 6 h 40"/>
                <a:gd name="T64" fmla="*/ 12 w 46"/>
                <a:gd name="T65" fmla="*/ 8 h 40"/>
                <a:gd name="T66" fmla="*/ 8 w 46"/>
                <a:gd name="T67" fmla="*/ 10 h 40"/>
                <a:gd name="T68" fmla="*/ 6 w 46"/>
                <a:gd name="T69" fmla="*/ 14 h 40"/>
                <a:gd name="T70" fmla="*/ 6 w 46"/>
                <a:gd name="T71" fmla="*/ 18 h 40"/>
                <a:gd name="T72" fmla="*/ 6 w 46"/>
                <a:gd name="T73" fmla="*/ 22 h 40"/>
                <a:gd name="T74" fmla="*/ 8 w 46"/>
                <a:gd name="T75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" h="40">
                  <a:moveTo>
                    <a:pt x="4" y="28"/>
                  </a:moveTo>
                  <a:lnTo>
                    <a:pt x="4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8"/>
                  </a:lnTo>
                  <a:lnTo>
                    <a:pt x="42" y="4"/>
                  </a:lnTo>
                  <a:lnTo>
                    <a:pt x="46" y="8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6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2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4" y="28"/>
                  </a:lnTo>
                  <a:close/>
                  <a:moveTo>
                    <a:pt x="8" y="26"/>
                  </a:moveTo>
                  <a:lnTo>
                    <a:pt x="8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0" y="26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37"/>
            <p:cNvSpPr>
              <a:spLocks noEditPoints="1"/>
            </p:cNvSpPr>
            <p:nvPr/>
          </p:nvSpPr>
          <p:spPr bwMode="auto">
            <a:xfrm>
              <a:off x="7115175" y="2863850"/>
              <a:ext cx="53975" cy="53975"/>
            </a:xfrm>
            <a:custGeom>
              <a:avLst/>
              <a:gdLst>
                <a:gd name="T0" fmla="*/ 0 w 34"/>
                <a:gd name="T1" fmla="*/ 30 h 34"/>
                <a:gd name="T2" fmla="*/ 22 w 34"/>
                <a:gd name="T3" fmla="*/ 8 h 34"/>
                <a:gd name="T4" fmla="*/ 24 w 34"/>
                <a:gd name="T5" fmla="*/ 12 h 34"/>
                <a:gd name="T6" fmla="*/ 4 w 34"/>
                <a:gd name="T7" fmla="*/ 34 h 34"/>
                <a:gd name="T8" fmla="*/ 0 w 34"/>
                <a:gd name="T9" fmla="*/ 30 h 34"/>
                <a:gd name="T10" fmla="*/ 0 w 34"/>
                <a:gd name="T11" fmla="*/ 30 h 34"/>
                <a:gd name="T12" fmla="*/ 26 w 34"/>
                <a:gd name="T13" fmla="*/ 4 h 34"/>
                <a:gd name="T14" fmla="*/ 30 w 34"/>
                <a:gd name="T15" fmla="*/ 0 h 34"/>
                <a:gd name="T16" fmla="*/ 34 w 34"/>
                <a:gd name="T17" fmla="*/ 4 h 34"/>
                <a:gd name="T18" fmla="*/ 28 w 34"/>
                <a:gd name="T19" fmla="*/ 8 h 34"/>
                <a:gd name="T20" fmla="*/ 26 w 34"/>
                <a:gd name="T21" fmla="*/ 4 h 34"/>
                <a:gd name="T22" fmla="*/ 26 w 34"/>
                <a:gd name="T2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4">
                  <a:moveTo>
                    <a:pt x="0" y="30"/>
                  </a:moveTo>
                  <a:lnTo>
                    <a:pt x="22" y="8"/>
                  </a:lnTo>
                  <a:lnTo>
                    <a:pt x="24" y="12"/>
                  </a:lnTo>
                  <a:lnTo>
                    <a:pt x="4" y="34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26" y="4"/>
                  </a:moveTo>
                  <a:lnTo>
                    <a:pt x="30" y="0"/>
                  </a:lnTo>
                  <a:lnTo>
                    <a:pt x="34" y="4"/>
                  </a:lnTo>
                  <a:lnTo>
                    <a:pt x="28" y="8"/>
                  </a:lnTo>
                  <a:lnTo>
                    <a:pt x="26" y="4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38"/>
            <p:cNvSpPr>
              <a:spLocks noEditPoints="1"/>
            </p:cNvSpPr>
            <p:nvPr/>
          </p:nvSpPr>
          <p:spPr bwMode="auto">
            <a:xfrm>
              <a:off x="7137400" y="2898775"/>
              <a:ext cx="50800" cy="50800"/>
            </a:xfrm>
            <a:custGeom>
              <a:avLst/>
              <a:gdLst>
                <a:gd name="T0" fmla="*/ 4 w 32"/>
                <a:gd name="T1" fmla="*/ 28 h 32"/>
                <a:gd name="T2" fmla="*/ 0 w 32"/>
                <a:gd name="T3" fmla="*/ 22 h 32"/>
                <a:gd name="T4" fmla="*/ 0 w 32"/>
                <a:gd name="T5" fmla="*/ 16 h 32"/>
                <a:gd name="T6" fmla="*/ 0 w 32"/>
                <a:gd name="T7" fmla="*/ 10 h 32"/>
                <a:gd name="T8" fmla="*/ 4 w 32"/>
                <a:gd name="T9" fmla="*/ 6 h 32"/>
                <a:gd name="T10" fmla="*/ 10 w 32"/>
                <a:gd name="T11" fmla="*/ 2 h 32"/>
                <a:gd name="T12" fmla="*/ 16 w 32"/>
                <a:gd name="T13" fmla="*/ 0 h 32"/>
                <a:gd name="T14" fmla="*/ 22 w 32"/>
                <a:gd name="T15" fmla="*/ 2 h 32"/>
                <a:gd name="T16" fmla="*/ 26 w 32"/>
                <a:gd name="T17" fmla="*/ 6 h 32"/>
                <a:gd name="T18" fmla="*/ 30 w 32"/>
                <a:gd name="T19" fmla="*/ 10 h 32"/>
                <a:gd name="T20" fmla="*/ 32 w 32"/>
                <a:gd name="T21" fmla="*/ 16 h 32"/>
                <a:gd name="T22" fmla="*/ 30 w 32"/>
                <a:gd name="T23" fmla="*/ 22 h 32"/>
                <a:gd name="T24" fmla="*/ 26 w 32"/>
                <a:gd name="T25" fmla="*/ 26 h 32"/>
                <a:gd name="T26" fmla="*/ 26 w 32"/>
                <a:gd name="T27" fmla="*/ 28 h 32"/>
                <a:gd name="T28" fmla="*/ 8 w 32"/>
                <a:gd name="T29" fmla="*/ 10 h 32"/>
                <a:gd name="T30" fmla="*/ 4 w 32"/>
                <a:gd name="T31" fmla="*/ 14 h 32"/>
                <a:gd name="T32" fmla="*/ 4 w 32"/>
                <a:gd name="T33" fmla="*/ 18 h 32"/>
                <a:gd name="T34" fmla="*/ 6 w 32"/>
                <a:gd name="T35" fmla="*/ 22 h 32"/>
                <a:gd name="T36" fmla="*/ 8 w 32"/>
                <a:gd name="T37" fmla="*/ 24 h 32"/>
                <a:gd name="T38" fmla="*/ 10 w 32"/>
                <a:gd name="T39" fmla="*/ 26 h 32"/>
                <a:gd name="T40" fmla="*/ 12 w 32"/>
                <a:gd name="T41" fmla="*/ 28 h 32"/>
                <a:gd name="T42" fmla="*/ 14 w 32"/>
                <a:gd name="T43" fmla="*/ 28 h 32"/>
                <a:gd name="T44" fmla="*/ 16 w 32"/>
                <a:gd name="T45" fmla="*/ 28 h 32"/>
                <a:gd name="T46" fmla="*/ 20 w 32"/>
                <a:gd name="T47" fmla="*/ 32 h 32"/>
                <a:gd name="T48" fmla="*/ 16 w 32"/>
                <a:gd name="T49" fmla="*/ 32 h 32"/>
                <a:gd name="T50" fmla="*/ 12 w 32"/>
                <a:gd name="T51" fmla="*/ 32 h 32"/>
                <a:gd name="T52" fmla="*/ 8 w 32"/>
                <a:gd name="T53" fmla="*/ 30 h 32"/>
                <a:gd name="T54" fmla="*/ 4 w 32"/>
                <a:gd name="T55" fmla="*/ 28 h 32"/>
                <a:gd name="T56" fmla="*/ 24 w 32"/>
                <a:gd name="T57" fmla="*/ 22 h 32"/>
                <a:gd name="T58" fmla="*/ 26 w 32"/>
                <a:gd name="T59" fmla="*/ 18 h 32"/>
                <a:gd name="T60" fmla="*/ 26 w 32"/>
                <a:gd name="T61" fmla="*/ 14 h 32"/>
                <a:gd name="T62" fmla="*/ 26 w 32"/>
                <a:gd name="T63" fmla="*/ 12 h 32"/>
                <a:gd name="T64" fmla="*/ 24 w 32"/>
                <a:gd name="T65" fmla="*/ 8 h 32"/>
                <a:gd name="T66" fmla="*/ 20 w 32"/>
                <a:gd name="T67" fmla="*/ 6 h 32"/>
                <a:gd name="T68" fmla="*/ 16 w 32"/>
                <a:gd name="T69" fmla="*/ 4 h 32"/>
                <a:gd name="T70" fmla="*/ 14 w 32"/>
                <a:gd name="T71" fmla="*/ 6 h 32"/>
                <a:gd name="T72" fmla="*/ 24 w 32"/>
                <a:gd name="T73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2">
                  <a:moveTo>
                    <a:pt x="4" y="28"/>
                  </a:moveTo>
                  <a:lnTo>
                    <a:pt x="4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8"/>
                  </a:lnTo>
                  <a:lnTo>
                    <a:pt x="4" y="28"/>
                  </a:lnTo>
                  <a:close/>
                  <a:moveTo>
                    <a:pt x="24" y="22"/>
                  </a:moveTo>
                  <a:lnTo>
                    <a:pt x="24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0" y="8"/>
                  </a:lnTo>
                  <a:lnTo>
                    <a:pt x="24" y="22"/>
                  </a:lnTo>
                  <a:lnTo>
                    <a:pt x="2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39"/>
            <p:cNvSpPr>
              <a:spLocks/>
            </p:cNvSpPr>
            <p:nvPr/>
          </p:nvSpPr>
          <p:spPr bwMode="auto">
            <a:xfrm>
              <a:off x="7172325" y="2921000"/>
              <a:ext cx="47625" cy="60325"/>
            </a:xfrm>
            <a:custGeom>
              <a:avLst/>
              <a:gdLst>
                <a:gd name="T0" fmla="*/ 10 w 30"/>
                <a:gd name="T1" fmla="*/ 38 h 38"/>
                <a:gd name="T2" fmla="*/ 10 w 30"/>
                <a:gd name="T3" fmla="*/ 38 h 38"/>
                <a:gd name="T4" fmla="*/ 8 w 30"/>
                <a:gd name="T5" fmla="*/ 38 h 38"/>
                <a:gd name="T6" fmla="*/ 8 w 30"/>
                <a:gd name="T7" fmla="*/ 38 h 38"/>
                <a:gd name="T8" fmla="*/ 6 w 30"/>
                <a:gd name="T9" fmla="*/ 36 h 38"/>
                <a:gd name="T10" fmla="*/ 6 w 30"/>
                <a:gd name="T11" fmla="*/ 36 h 38"/>
                <a:gd name="T12" fmla="*/ 4 w 30"/>
                <a:gd name="T13" fmla="*/ 36 h 38"/>
                <a:gd name="T14" fmla="*/ 4 w 30"/>
                <a:gd name="T15" fmla="*/ 36 h 38"/>
                <a:gd name="T16" fmla="*/ 2 w 30"/>
                <a:gd name="T17" fmla="*/ 34 h 38"/>
                <a:gd name="T18" fmla="*/ 2 w 30"/>
                <a:gd name="T19" fmla="*/ 34 h 38"/>
                <a:gd name="T20" fmla="*/ 0 w 30"/>
                <a:gd name="T21" fmla="*/ 30 h 38"/>
                <a:gd name="T22" fmla="*/ 0 w 30"/>
                <a:gd name="T23" fmla="*/ 30 h 38"/>
                <a:gd name="T24" fmla="*/ 0 w 30"/>
                <a:gd name="T25" fmla="*/ 26 h 38"/>
                <a:gd name="T26" fmla="*/ 2 w 30"/>
                <a:gd name="T27" fmla="*/ 24 h 38"/>
                <a:gd name="T28" fmla="*/ 16 w 30"/>
                <a:gd name="T29" fmla="*/ 10 h 38"/>
                <a:gd name="T30" fmla="*/ 14 w 30"/>
                <a:gd name="T31" fmla="*/ 6 h 38"/>
                <a:gd name="T32" fmla="*/ 16 w 30"/>
                <a:gd name="T33" fmla="*/ 4 h 38"/>
                <a:gd name="T34" fmla="*/ 20 w 30"/>
                <a:gd name="T35" fmla="*/ 8 h 38"/>
                <a:gd name="T36" fmla="*/ 26 w 30"/>
                <a:gd name="T37" fmla="*/ 0 h 38"/>
                <a:gd name="T38" fmla="*/ 30 w 30"/>
                <a:gd name="T39" fmla="*/ 4 h 38"/>
                <a:gd name="T40" fmla="*/ 24 w 30"/>
                <a:gd name="T41" fmla="*/ 10 h 38"/>
                <a:gd name="T42" fmla="*/ 28 w 30"/>
                <a:gd name="T43" fmla="*/ 16 h 38"/>
                <a:gd name="T44" fmla="*/ 26 w 30"/>
                <a:gd name="T45" fmla="*/ 18 h 38"/>
                <a:gd name="T46" fmla="*/ 20 w 30"/>
                <a:gd name="T47" fmla="*/ 14 h 38"/>
                <a:gd name="T48" fmla="*/ 8 w 30"/>
                <a:gd name="T49" fmla="*/ 26 h 38"/>
                <a:gd name="T50" fmla="*/ 8 w 30"/>
                <a:gd name="T51" fmla="*/ 26 h 38"/>
                <a:gd name="T52" fmla="*/ 6 w 30"/>
                <a:gd name="T53" fmla="*/ 30 h 38"/>
                <a:gd name="T54" fmla="*/ 6 w 30"/>
                <a:gd name="T55" fmla="*/ 30 h 38"/>
                <a:gd name="T56" fmla="*/ 8 w 30"/>
                <a:gd name="T57" fmla="*/ 32 h 38"/>
                <a:gd name="T58" fmla="*/ 8 w 30"/>
                <a:gd name="T59" fmla="*/ 32 h 38"/>
                <a:gd name="T60" fmla="*/ 10 w 30"/>
                <a:gd name="T61" fmla="*/ 34 h 38"/>
                <a:gd name="T62" fmla="*/ 10 w 30"/>
                <a:gd name="T63" fmla="*/ 34 h 38"/>
                <a:gd name="T64" fmla="*/ 12 w 30"/>
                <a:gd name="T65" fmla="*/ 34 h 38"/>
                <a:gd name="T66" fmla="*/ 10 w 30"/>
                <a:gd name="T67" fmla="*/ 38 h 38"/>
                <a:gd name="T68" fmla="*/ 10 w 30"/>
                <a:gd name="T6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38">
                  <a:moveTo>
                    <a:pt x="10" y="38"/>
                  </a:moveTo>
                  <a:lnTo>
                    <a:pt x="10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16" y="10"/>
                  </a:lnTo>
                  <a:lnTo>
                    <a:pt x="14" y="6"/>
                  </a:lnTo>
                  <a:lnTo>
                    <a:pt x="16" y="4"/>
                  </a:lnTo>
                  <a:lnTo>
                    <a:pt x="20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24" y="10"/>
                  </a:lnTo>
                  <a:lnTo>
                    <a:pt x="28" y="16"/>
                  </a:lnTo>
                  <a:lnTo>
                    <a:pt x="26" y="18"/>
                  </a:lnTo>
                  <a:lnTo>
                    <a:pt x="20" y="1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2" y="34"/>
                  </a:lnTo>
                  <a:lnTo>
                    <a:pt x="10" y="38"/>
                  </a:lnTo>
                  <a:lnTo>
                    <a:pt x="10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40"/>
            <p:cNvSpPr>
              <a:spLocks/>
            </p:cNvSpPr>
            <p:nvPr/>
          </p:nvSpPr>
          <p:spPr bwMode="auto">
            <a:xfrm>
              <a:off x="7207250" y="2968625"/>
              <a:ext cx="57150" cy="66675"/>
            </a:xfrm>
            <a:custGeom>
              <a:avLst/>
              <a:gdLst>
                <a:gd name="T0" fmla="*/ 18 w 36"/>
                <a:gd name="T1" fmla="*/ 42 h 42"/>
                <a:gd name="T2" fmla="*/ 16 w 36"/>
                <a:gd name="T3" fmla="*/ 38 h 42"/>
                <a:gd name="T4" fmla="*/ 28 w 36"/>
                <a:gd name="T5" fmla="*/ 26 h 42"/>
                <a:gd name="T6" fmla="*/ 28 w 36"/>
                <a:gd name="T7" fmla="*/ 26 h 42"/>
                <a:gd name="T8" fmla="*/ 32 w 36"/>
                <a:gd name="T9" fmla="*/ 20 h 42"/>
                <a:gd name="T10" fmla="*/ 32 w 36"/>
                <a:gd name="T11" fmla="*/ 20 h 42"/>
                <a:gd name="T12" fmla="*/ 32 w 36"/>
                <a:gd name="T13" fmla="*/ 16 h 42"/>
                <a:gd name="T14" fmla="*/ 30 w 36"/>
                <a:gd name="T15" fmla="*/ 14 h 42"/>
                <a:gd name="T16" fmla="*/ 30 w 36"/>
                <a:gd name="T17" fmla="*/ 14 h 42"/>
                <a:gd name="T18" fmla="*/ 26 w 36"/>
                <a:gd name="T19" fmla="*/ 12 h 42"/>
                <a:gd name="T20" fmla="*/ 26 w 36"/>
                <a:gd name="T21" fmla="*/ 12 h 42"/>
                <a:gd name="T22" fmla="*/ 24 w 36"/>
                <a:gd name="T23" fmla="*/ 12 h 42"/>
                <a:gd name="T24" fmla="*/ 24 w 36"/>
                <a:gd name="T25" fmla="*/ 12 h 42"/>
                <a:gd name="T26" fmla="*/ 20 w 36"/>
                <a:gd name="T27" fmla="*/ 12 h 42"/>
                <a:gd name="T28" fmla="*/ 20 w 36"/>
                <a:gd name="T29" fmla="*/ 12 h 42"/>
                <a:gd name="T30" fmla="*/ 16 w 36"/>
                <a:gd name="T31" fmla="*/ 14 h 42"/>
                <a:gd name="T32" fmla="*/ 4 w 36"/>
                <a:gd name="T33" fmla="*/ 26 h 42"/>
                <a:gd name="T34" fmla="*/ 0 w 36"/>
                <a:gd name="T35" fmla="*/ 22 h 42"/>
                <a:gd name="T36" fmla="*/ 22 w 36"/>
                <a:gd name="T37" fmla="*/ 0 h 42"/>
                <a:gd name="T38" fmla="*/ 24 w 36"/>
                <a:gd name="T39" fmla="*/ 4 h 42"/>
                <a:gd name="T40" fmla="*/ 20 w 36"/>
                <a:gd name="T41" fmla="*/ 8 h 42"/>
                <a:gd name="T42" fmla="*/ 20 w 36"/>
                <a:gd name="T43" fmla="*/ 8 h 42"/>
                <a:gd name="T44" fmla="*/ 28 w 36"/>
                <a:gd name="T45" fmla="*/ 8 h 42"/>
                <a:gd name="T46" fmla="*/ 28 w 36"/>
                <a:gd name="T47" fmla="*/ 8 h 42"/>
                <a:gd name="T48" fmla="*/ 34 w 36"/>
                <a:gd name="T49" fmla="*/ 12 h 42"/>
                <a:gd name="T50" fmla="*/ 34 w 36"/>
                <a:gd name="T51" fmla="*/ 12 h 42"/>
                <a:gd name="T52" fmla="*/ 36 w 36"/>
                <a:gd name="T53" fmla="*/ 16 h 42"/>
                <a:gd name="T54" fmla="*/ 36 w 36"/>
                <a:gd name="T55" fmla="*/ 16 h 42"/>
                <a:gd name="T56" fmla="*/ 36 w 36"/>
                <a:gd name="T57" fmla="*/ 20 h 42"/>
                <a:gd name="T58" fmla="*/ 36 w 36"/>
                <a:gd name="T59" fmla="*/ 20 h 42"/>
                <a:gd name="T60" fmla="*/ 34 w 36"/>
                <a:gd name="T61" fmla="*/ 24 h 42"/>
                <a:gd name="T62" fmla="*/ 34 w 36"/>
                <a:gd name="T63" fmla="*/ 24 h 42"/>
                <a:gd name="T64" fmla="*/ 32 w 36"/>
                <a:gd name="T65" fmla="*/ 28 h 42"/>
                <a:gd name="T66" fmla="*/ 18 w 36"/>
                <a:gd name="T67" fmla="*/ 42 h 42"/>
                <a:gd name="T68" fmla="*/ 18 w 36"/>
                <a:gd name="T6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" h="42">
                  <a:moveTo>
                    <a:pt x="18" y="42"/>
                  </a:moveTo>
                  <a:lnTo>
                    <a:pt x="16" y="38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6" y="14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22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2" y="28"/>
                  </a:lnTo>
                  <a:lnTo>
                    <a:pt x="18" y="42"/>
                  </a:lnTo>
                  <a:lnTo>
                    <a:pt x="18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41"/>
            <p:cNvSpPr>
              <a:spLocks noEditPoints="1"/>
            </p:cNvSpPr>
            <p:nvPr/>
          </p:nvSpPr>
          <p:spPr bwMode="auto">
            <a:xfrm>
              <a:off x="7251700" y="3016250"/>
              <a:ext cx="50800" cy="50800"/>
            </a:xfrm>
            <a:custGeom>
              <a:avLst/>
              <a:gdLst>
                <a:gd name="T0" fmla="*/ 6 w 32"/>
                <a:gd name="T1" fmla="*/ 26 h 32"/>
                <a:gd name="T2" fmla="*/ 2 w 32"/>
                <a:gd name="T3" fmla="*/ 22 h 32"/>
                <a:gd name="T4" fmla="*/ 0 w 32"/>
                <a:gd name="T5" fmla="*/ 16 h 32"/>
                <a:gd name="T6" fmla="*/ 2 w 32"/>
                <a:gd name="T7" fmla="*/ 10 h 32"/>
                <a:gd name="T8" fmla="*/ 6 w 32"/>
                <a:gd name="T9" fmla="*/ 4 h 32"/>
                <a:gd name="T10" fmla="*/ 10 w 32"/>
                <a:gd name="T11" fmla="*/ 2 h 32"/>
                <a:gd name="T12" fmla="*/ 16 w 32"/>
                <a:gd name="T13" fmla="*/ 0 h 32"/>
                <a:gd name="T14" fmla="*/ 22 w 32"/>
                <a:gd name="T15" fmla="*/ 0 h 32"/>
                <a:gd name="T16" fmla="*/ 28 w 32"/>
                <a:gd name="T17" fmla="*/ 4 h 32"/>
                <a:gd name="T18" fmla="*/ 32 w 32"/>
                <a:gd name="T19" fmla="*/ 10 h 32"/>
                <a:gd name="T20" fmla="*/ 32 w 32"/>
                <a:gd name="T21" fmla="*/ 16 h 32"/>
                <a:gd name="T22" fmla="*/ 32 w 32"/>
                <a:gd name="T23" fmla="*/ 22 h 32"/>
                <a:gd name="T24" fmla="*/ 28 w 32"/>
                <a:gd name="T25" fmla="*/ 26 h 32"/>
                <a:gd name="T26" fmla="*/ 26 w 32"/>
                <a:gd name="T27" fmla="*/ 26 h 32"/>
                <a:gd name="T28" fmla="*/ 8 w 32"/>
                <a:gd name="T29" fmla="*/ 10 h 32"/>
                <a:gd name="T30" fmla="*/ 6 w 32"/>
                <a:gd name="T31" fmla="*/ 14 h 32"/>
                <a:gd name="T32" fmla="*/ 6 w 32"/>
                <a:gd name="T33" fmla="*/ 18 h 32"/>
                <a:gd name="T34" fmla="*/ 6 w 32"/>
                <a:gd name="T35" fmla="*/ 20 h 32"/>
                <a:gd name="T36" fmla="*/ 8 w 32"/>
                <a:gd name="T37" fmla="*/ 24 h 32"/>
                <a:gd name="T38" fmla="*/ 10 w 32"/>
                <a:gd name="T39" fmla="*/ 26 h 32"/>
                <a:gd name="T40" fmla="*/ 14 w 32"/>
                <a:gd name="T41" fmla="*/ 26 h 32"/>
                <a:gd name="T42" fmla="*/ 16 w 32"/>
                <a:gd name="T43" fmla="*/ 28 h 32"/>
                <a:gd name="T44" fmla="*/ 18 w 32"/>
                <a:gd name="T45" fmla="*/ 26 h 32"/>
                <a:gd name="T46" fmla="*/ 20 w 32"/>
                <a:gd name="T47" fmla="*/ 30 h 32"/>
                <a:gd name="T48" fmla="*/ 16 w 32"/>
                <a:gd name="T49" fmla="*/ 32 h 32"/>
                <a:gd name="T50" fmla="*/ 12 w 32"/>
                <a:gd name="T51" fmla="*/ 30 h 32"/>
                <a:gd name="T52" fmla="*/ 10 w 32"/>
                <a:gd name="T53" fmla="*/ 30 h 32"/>
                <a:gd name="T54" fmla="*/ 6 w 32"/>
                <a:gd name="T55" fmla="*/ 26 h 32"/>
                <a:gd name="T56" fmla="*/ 26 w 32"/>
                <a:gd name="T57" fmla="*/ 22 h 32"/>
                <a:gd name="T58" fmla="*/ 28 w 32"/>
                <a:gd name="T59" fmla="*/ 18 h 32"/>
                <a:gd name="T60" fmla="*/ 28 w 32"/>
                <a:gd name="T61" fmla="*/ 14 h 32"/>
                <a:gd name="T62" fmla="*/ 28 w 32"/>
                <a:gd name="T63" fmla="*/ 10 h 32"/>
                <a:gd name="T64" fmla="*/ 26 w 32"/>
                <a:gd name="T65" fmla="*/ 8 h 32"/>
                <a:gd name="T66" fmla="*/ 22 w 32"/>
                <a:gd name="T67" fmla="*/ 4 h 32"/>
                <a:gd name="T68" fmla="*/ 18 w 32"/>
                <a:gd name="T69" fmla="*/ 4 h 32"/>
                <a:gd name="T70" fmla="*/ 14 w 32"/>
                <a:gd name="T71" fmla="*/ 4 h 32"/>
                <a:gd name="T72" fmla="*/ 26 w 32"/>
                <a:gd name="T73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2">
                  <a:moveTo>
                    <a:pt x="6" y="26"/>
                  </a:moveTo>
                  <a:lnTo>
                    <a:pt x="6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8" y="26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6" y="26"/>
                  </a:lnTo>
                  <a:lnTo>
                    <a:pt x="6" y="26"/>
                  </a:lnTo>
                  <a:close/>
                  <a:moveTo>
                    <a:pt x="26" y="22"/>
                  </a:moveTo>
                  <a:lnTo>
                    <a:pt x="26" y="22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26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542"/>
            <p:cNvSpPr>
              <a:spLocks/>
            </p:cNvSpPr>
            <p:nvPr/>
          </p:nvSpPr>
          <p:spPr bwMode="auto">
            <a:xfrm>
              <a:off x="7292975" y="3054350"/>
              <a:ext cx="47625" cy="50800"/>
            </a:xfrm>
            <a:custGeom>
              <a:avLst/>
              <a:gdLst>
                <a:gd name="T0" fmla="*/ 4 w 30"/>
                <a:gd name="T1" fmla="*/ 4 h 32"/>
                <a:gd name="T2" fmla="*/ 4 w 30"/>
                <a:gd name="T3" fmla="*/ 4 h 32"/>
                <a:gd name="T4" fmla="*/ 10 w 30"/>
                <a:gd name="T5" fmla="*/ 2 h 32"/>
                <a:gd name="T6" fmla="*/ 10 w 30"/>
                <a:gd name="T7" fmla="*/ 2 h 32"/>
                <a:gd name="T8" fmla="*/ 14 w 30"/>
                <a:gd name="T9" fmla="*/ 0 h 32"/>
                <a:gd name="T10" fmla="*/ 14 w 30"/>
                <a:gd name="T11" fmla="*/ 0 h 32"/>
                <a:gd name="T12" fmla="*/ 20 w 30"/>
                <a:gd name="T13" fmla="*/ 2 h 32"/>
                <a:gd name="T14" fmla="*/ 20 w 30"/>
                <a:gd name="T15" fmla="*/ 2 h 32"/>
                <a:gd name="T16" fmla="*/ 26 w 30"/>
                <a:gd name="T17" fmla="*/ 4 h 32"/>
                <a:gd name="T18" fmla="*/ 26 w 30"/>
                <a:gd name="T19" fmla="*/ 4 h 32"/>
                <a:gd name="T20" fmla="*/ 30 w 30"/>
                <a:gd name="T21" fmla="*/ 12 h 32"/>
                <a:gd name="T22" fmla="*/ 30 w 30"/>
                <a:gd name="T23" fmla="*/ 12 h 32"/>
                <a:gd name="T24" fmla="*/ 30 w 30"/>
                <a:gd name="T25" fmla="*/ 18 h 32"/>
                <a:gd name="T26" fmla="*/ 26 w 30"/>
                <a:gd name="T27" fmla="*/ 16 h 32"/>
                <a:gd name="T28" fmla="*/ 26 w 30"/>
                <a:gd name="T29" fmla="*/ 16 h 32"/>
                <a:gd name="T30" fmla="*/ 26 w 30"/>
                <a:gd name="T31" fmla="*/ 12 h 32"/>
                <a:gd name="T32" fmla="*/ 26 w 30"/>
                <a:gd name="T33" fmla="*/ 12 h 32"/>
                <a:gd name="T34" fmla="*/ 22 w 30"/>
                <a:gd name="T35" fmla="*/ 8 h 32"/>
                <a:gd name="T36" fmla="*/ 22 w 30"/>
                <a:gd name="T37" fmla="*/ 8 h 32"/>
                <a:gd name="T38" fmla="*/ 20 w 30"/>
                <a:gd name="T39" fmla="*/ 6 h 32"/>
                <a:gd name="T40" fmla="*/ 20 w 30"/>
                <a:gd name="T41" fmla="*/ 6 h 32"/>
                <a:gd name="T42" fmla="*/ 16 w 30"/>
                <a:gd name="T43" fmla="*/ 4 h 32"/>
                <a:gd name="T44" fmla="*/ 16 w 30"/>
                <a:gd name="T45" fmla="*/ 4 h 32"/>
                <a:gd name="T46" fmla="*/ 12 w 30"/>
                <a:gd name="T47" fmla="*/ 6 h 32"/>
                <a:gd name="T48" fmla="*/ 12 w 30"/>
                <a:gd name="T49" fmla="*/ 6 h 32"/>
                <a:gd name="T50" fmla="*/ 8 w 30"/>
                <a:gd name="T51" fmla="*/ 8 h 32"/>
                <a:gd name="T52" fmla="*/ 8 w 30"/>
                <a:gd name="T53" fmla="*/ 8 h 32"/>
                <a:gd name="T54" fmla="*/ 6 w 30"/>
                <a:gd name="T55" fmla="*/ 12 h 32"/>
                <a:gd name="T56" fmla="*/ 6 w 30"/>
                <a:gd name="T57" fmla="*/ 12 h 32"/>
                <a:gd name="T58" fmla="*/ 4 w 30"/>
                <a:gd name="T59" fmla="*/ 16 h 32"/>
                <a:gd name="T60" fmla="*/ 4 w 30"/>
                <a:gd name="T61" fmla="*/ 16 h 32"/>
                <a:gd name="T62" fmla="*/ 4 w 30"/>
                <a:gd name="T63" fmla="*/ 20 h 32"/>
                <a:gd name="T64" fmla="*/ 4 w 30"/>
                <a:gd name="T65" fmla="*/ 20 h 32"/>
                <a:gd name="T66" fmla="*/ 6 w 30"/>
                <a:gd name="T67" fmla="*/ 24 h 32"/>
                <a:gd name="T68" fmla="*/ 6 w 30"/>
                <a:gd name="T69" fmla="*/ 24 h 32"/>
                <a:gd name="T70" fmla="*/ 10 w 30"/>
                <a:gd name="T71" fmla="*/ 26 h 32"/>
                <a:gd name="T72" fmla="*/ 10 w 30"/>
                <a:gd name="T73" fmla="*/ 26 h 32"/>
                <a:gd name="T74" fmla="*/ 12 w 30"/>
                <a:gd name="T75" fmla="*/ 26 h 32"/>
                <a:gd name="T76" fmla="*/ 12 w 30"/>
                <a:gd name="T77" fmla="*/ 26 h 32"/>
                <a:gd name="T78" fmla="*/ 14 w 30"/>
                <a:gd name="T79" fmla="*/ 26 h 32"/>
                <a:gd name="T80" fmla="*/ 14 w 30"/>
                <a:gd name="T81" fmla="*/ 26 h 32"/>
                <a:gd name="T82" fmla="*/ 16 w 30"/>
                <a:gd name="T83" fmla="*/ 26 h 32"/>
                <a:gd name="T84" fmla="*/ 18 w 30"/>
                <a:gd name="T85" fmla="*/ 30 h 32"/>
                <a:gd name="T86" fmla="*/ 18 w 30"/>
                <a:gd name="T87" fmla="*/ 30 h 32"/>
                <a:gd name="T88" fmla="*/ 14 w 30"/>
                <a:gd name="T89" fmla="*/ 32 h 32"/>
                <a:gd name="T90" fmla="*/ 14 w 30"/>
                <a:gd name="T91" fmla="*/ 32 h 32"/>
                <a:gd name="T92" fmla="*/ 12 w 30"/>
                <a:gd name="T93" fmla="*/ 32 h 32"/>
                <a:gd name="T94" fmla="*/ 12 w 30"/>
                <a:gd name="T95" fmla="*/ 32 h 32"/>
                <a:gd name="T96" fmla="*/ 8 w 30"/>
                <a:gd name="T97" fmla="*/ 30 h 32"/>
                <a:gd name="T98" fmla="*/ 8 w 30"/>
                <a:gd name="T99" fmla="*/ 30 h 32"/>
                <a:gd name="T100" fmla="*/ 4 w 30"/>
                <a:gd name="T101" fmla="*/ 26 h 32"/>
                <a:gd name="T102" fmla="*/ 4 w 30"/>
                <a:gd name="T103" fmla="*/ 26 h 32"/>
                <a:gd name="T104" fmla="*/ 0 w 30"/>
                <a:gd name="T105" fmla="*/ 22 h 32"/>
                <a:gd name="T106" fmla="*/ 0 w 30"/>
                <a:gd name="T107" fmla="*/ 22 h 32"/>
                <a:gd name="T108" fmla="*/ 0 w 30"/>
                <a:gd name="T109" fmla="*/ 16 h 32"/>
                <a:gd name="T110" fmla="*/ 0 w 30"/>
                <a:gd name="T111" fmla="*/ 16 h 32"/>
                <a:gd name="T112" fmla="*/ 0 w 30"/>
                <a:gd name="T113" fmla="*/ 10 h 32"/>
                <a:gd name="T114" fmla="*/ 0 w 30"/>
                <a:gd name="T115" fmla="*/ 10 h 32"/>
                <a:gd name="T116" fmla="*/ 4 w 30"/>
                <a:gd name="T117" fmla="*/ 4 h 32"/>
                <a:gd name="T118" fmla="*/ 4 w 30"/>
                <a:gd name="T11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" h="32">
                  <a:moveTo>
                    <a:pt x="4" y="4"/>
                  </a:moveTo>
                  <a:lnTo>
                    <a:pt x="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43"/>
            <p:cNvSpPr>
              <a:spLocks/>
            </p:cNvSpPr>
            <p:nvPr/>
          </p:nvSpPr>
          <p:spPr bwMode="auto">
            <a:xfrm>
              <a:off x="7315200" y="3108325"/>
              <a:ext cx="19050" cy="19050"/>
            </a:xfrm>
            <a:custGeom>
              <a:avLst/>
              <a:gdLst>
                <a:gd name="T0" fmla="*/ 0 w 12"/>
                <a:gd name="T1" fmla="*/ 10 h 12"/>
                <a:gd name="T2" fmla="*/ 4 w 12"/>
                <a:gd name="T3" fmla="*/ 6 h 12"/>
                <a:gd name="T4" fmla="*/ 4 w 12"/>
                <a:gd name="T5" fmla="*/ 6 h 12"/>
                <a:gd name="T6" fmla="*/ 8 w 12"/>
                <a:gd name="T7" fmla="*/ 0 h 12"/>
                <a:gd name="T8" fmla="*/ 12 w 12"/>
                <a:gd name="T9" fmla="*/ 4 h 12"/>
                <a:gd name="T10" fmla="*/ 8 w 12"/>
                <a:gd name="T11" fmla="*/ 8 h 12"/>
                <a:gd name="T12" fmla="*/ 2 w 12"/>
                <a:gd name="T13" fmla="*/ 12 h 12"/>
                <a:gd name="T14" fmla="*/ 0 w 12"/>
                <a:gd name="T15" fmla="*/ 10 h 12"/>
                <a:gd name="T16" fmla="*/ 0 w 12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0" y="10"/>
                  </a:moveTo>
                  <a:lnTo>
                    <a:pt x="4" y="6"/>
                  </a:lnTo>
                  <a:lnTo>
                    <a:pt x="4" y="6"/>
                  </a:lnTo>
                  <a:lnTo>
                    <a:pt x="8" y="0"/>
                  </a:lnTo>
                  <a:lnTo>
                    <a:pt x="12" y="4"/>
                  </a:lnTo>
                  <a:lnTo>
                    <a:pt x="8" y="8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44"/>
            <p:cNvSpPr>
              <a:spLocks noEditPoints="1"/>
            </p:cNvSpPr>
            <p:nvPr/>
          </p:nvSpPr>
          <p:spPr bwMode="auto">
            <a:xfrm>
              <a:off x="6648450" y="2549525"/>
              <a:ext cx="53975" cy="53975"/>
            </a:xfrm>
            <a:custGeom>
              <a:avLst/>
              <a:gdLst>
                <a:gd name="T0" fmla="*/ 0 w 34"/>
                <a:gd name="T1" fmla="*/ 30 h 34"/>
                <a:gd name="T2" fmla="*/ 22 w 34"/>
                <a:gd name="T3" fmla="*/ 10 h 34"/>
                <a:gd name="T4" fmla="*/ 24 w 34"/>
                <a:gd name="T5" fmla="*/ 12 h 34"/>
                <a:gd name="T6" fmla="*/ 4 w 34"/>
                <a:gd name="T7" fmla="*/ 34 h 34"/>
                <a:gd name="T8" fmla="*/ 0 w 34"/>
                <a:gd name="T9" fmla="*/ 30 h 34"/>
                <a:gd name="T10" fmla="*/ 0 w 34"/>
                <a:gd name="T11" fmla="*/ 30 h 34"/>
                <a:gd name="T12" fmla="*/ 26 w 34"/>
                <a:gd name="T13" fmla="*/ 6 h 34"/>
                <a:gd name="T14" fmla="*/ 30 w 34"/>
                <a:gd name="T15" fmla="*/ 0 h 34"/>
                <a:gd name="T16" fmla="*/ 34 w 34"/>
                <a:gd name="T17" fmla="*/ 4 h 34"/>
                <a:gd name="T18" fmla="*/ 28 w 34"/>
                <a:gd name="T19" fmla="*/ 8 h 34"/>
                <a:gd name="T20" fmla="*/ 26 w 34"/>
                <a:gd name="T21" fmla="*/ 6 h 34"/>
                <a:gd name="T22" fmla="*/ 26 w 34"/>
                <a:gd name="T23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4">
                  <a:moveTo>
                    <a:pt x="0" y="30"/>
                  </a:moveTo>
                  <a:lnTo>
                    <a:pt x="22" y="10"/>
                  </a:lnTo>
                  <a:lnTo>
                    <a:pt x="24" y="12"/>
                  </a:lnTo>
                  <a:lnTo>
                    <a:pt x="4" y="34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26" y="6"/>
                  </a:moveTo>
                  <a:lnTo>
                    <a:pt x="30" y="0"/>
                  </a:lnTo>
                  <a:lnTo>
                    <a:pt x="34" y="4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6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45"/>
            <p:cNvSpPr>
              <a:spLocks/>
            </p:cNvSpPr>
            <p:nvPr/>
          </p:nvSpPr>
          <p:spPr bwMode="auto">
            <a:xfrm>
              <a:off x="6664325" y="2578100"/>
              <a:ext cx="79375" cy="85725"/>
            </a:xfrm>
            <a:custGeom>
              <a:avLst/>
              <a:gdLst>
                <a:gd name="T0" fmla="*/ 32 w 50"/>
                <a:gd name="T1" fmla="*/ 54 h 54"/>
                <a:gd name="T2" fmla="*/ 28 w 50"/>
                <a:gd name="T3" fmla="*/ 50 h 54"/>
                <a:gd name="T4" fmla="*/ 40 w 50"/>
                <a:gd name="T5" fmla="*/ 38 h 54"/>
                <a:gd name="T6" fmla="*/ 40 w 50"/>
                <a:gd name="T7" fmla="*/ 38 h 54"/>
                <a:gd name="T8" fmla="*/ 44 w 50"/>
                <a:gd name="T9" fmla="*/ 32 h 54"/>
                <a:gd name="T10" fmla="*/ 44 w 50"/>
                <a:gd name="T11" fmla="*/ 32 h 54"/>
                <a:gd name="T12" fmla="*/ 44 w 50"/>
                <a:gd name="T13" fmla="*/ 30 h 54"/>
                <a:gd name="T14" fmla="*/ 42 w 50"/>
                <a:gd name="T15" fmla="*/ 28 h 54"/>
                <a:gd name="T16" fmla="*/ 42 w 50"/>
                <a:gd name="T17" fmla="*/ 28 h 54"/>
                <a:gd name="T18" fmla="*/ 36 w 50"/>
                <a:gd name="T19" fmla="*/ 26 h 54"/>
                <a:gd name="T20" fmla="*/ 36 w 50"/>
                <a:gd name="T21" fmla="*/ 26 h 54"/>
                <a:gd name="T22" fmla="*/ 30 w 50"/>
                <a:gd name="T23" fmla="*/ 28 h 54"/>
                <a:gd name="T24" fmla="*/ 18 w 50"/>
                <a:gd name="T25" fmla="*/ 40 h 54"/>
                <a:gd name="T26" fmla="*/ 14 w 50"/>
                <a:gd name="T27" fmla="*/ 36 h 54"/>
                <a:gd name="T28" fmla="*/ 26 w 50"/>
                <a:gd name="T29" fmla="*/ 24 h 54"/>
                <a:gd name="T30" fmla="*/ 26 w 50"/>
                <a:gd name="T31" fmla="*/ 24 h 54"/>
                <a:gd name="T32" fmla="*/ 30 w 50"/>
                <a:gd name="T33" fmla="*/ 18 h 54"/>
                <a:gd name="T34" fmla="*/ 30 w 50"/>
                <a:gd name="T35" fmla="*/ 18 h 54"/>
                <a:gd name="T36" fmla="*/ 30 w 50"/>
                <a:gd name="T37" fmla="*/ 16 h 54"/>
                <a:gd name="T38" fmla="*/ 28 w 50"/>
                <a:gd name="T39" fmla="*/ 14 h 54"/>
                <a:gd name="T40" fmla="*/ 28 w 50"/>
                <a:gd name="T41" fmla="*/ 14 h 54"/>
                <a:gd name="T42" fmla="*/ 22 w 50"/>
                <a:gd name="T43" fmla="*/ 12 h 54"/>
                <a:gd name="T44" fmla="*/ 22 w 50"/>
                <a:gd name="T45" fmla="*/ 12 h 54"/>
                <a:gd name="T46" fmla="*/ 16 w 50"/>
                <a:gd name="T47" fmla="*/ 12 h 54"/>
                <a:gd name="T48" fmla="*/ 2 w 50"/>
                <a:gd name="T49" fmla="*/ 26 h 54"/>
                <a:gd name="T50" fmla="*/ 0 w 50"/>
                <a:gd name="T51" fmla="*/ 22 h 54"/>
                <a:gd name="T52" fmla="*/ 20 w 50"/>
                <a:gd name="T53" fmla="*/ 0 h 54"/>
                <a:gd name="T54" fmla="*/ 24 w 50"/>
                <a:gd name="T55" fmla="*/ 4 h 54"/>
                <a:gd name="T56" fmla="*/ 20 w 50"/>
                <a:gd name="T57" fmla="*/ 8 h 54"/>
                <a:gd name="T58" fmla="*/ 20 w 50"/>
                <a:gd name="T59" fmla="*/ 8 h 54"/>
                <a:gd name="T60" fmla="*/ 26 w 50"/>
                <a:gd name="T61" fmla="*/ 8 h 54"/>
                <a:gd name="T62" fmla="*/ 26 w 50"/>
                <a:gd name="T63" fmla="*/ 8 h 54"/>
                <a:gd name="T64" fmla="*/ 32 w 50"/>
                <a:gd name="T65" fmla="*/ 12 h 54"/>
                <a:gd name="T66" fmla="*/ 32 w 50"/>
                <a:gd name="T67" fmla="*/ 12 h 54"/>
                <a:gd name="T68" fmla="*/ 34 w 50"/>
                <a:gd name="T69" fmla="*/ 14 h 54"/>
                <a:gd name="T70" fmla="*/ 36 w 50"/>
                <a:gd name="T71" fmla="*/ 18 h 54"/>
                <a:gd name="T72" fmla="*/ 36 w 50"/>
                <a:gd name="T73" fmla="*/ 18 h 54"/>
                <a:gd name="T74" fmla="*/ 34 w 50"/>
                <a:gd name="T75" fmla="*/ 24 h 54"/>
                <a:gd name="T76" fmla="*/ 34 w 50"/>
                <a:gd name="T77" fmla="*/ 24 h 54"/>
                <a:gd name="T78" fmla="*/ 40 w 50"/>
                <a:gd name="T79" fmla="*/ 22 h 54"/>
                <a:gd name="T80" fmla="*/ 46 w 50"/>
                <a:gd name="T81" fmla="*/ 26 h 54"/>
                <a:gd name="T82" fmla="*/ 46 w 50"/>
                <a:gd name="T83" fmla="*/ 26 h 54"/>
                <a:gd name="T84" fmla="*/ 50 w 50"/>
                <a:gd name="T85" fmla="*/ 30 h 54"/>
                <a:gd name="T86" fmla="*/ 50 w 50"/>
                <a:gd name="T87" fmla="*/ 30 h 54"/>
                <a:gd name="T88" fmla="*/ 50 w 50"/>
                <a:gd name="T89" fmla="*/ 34 h 54"/>
                <a:gd name="T90" fmla="*/ 50 w 50"/>
                <a:gd name="T91" fmla="*/ 34 h 54"/>
                <a:gd name="T92" fmla="*/ 48 w 50"/>
                <a:gd name="T93" fmla="*/ 38 h 54"/>
                <a:gd name="T94" fmla="*/ 48 w 50"/>
                <a:gd name="T95" fmla="*/ 38 h 54"/>
                <a:gd name="T96" fmla="*/ 44 w 50"/>
                <a:gd name="T97" fmla="*/ 42 h 54"/>
                <a:gd name="T98" fmla="*/ 32 w 50"/>
                <a:gd name="T99" fmla="*/ 54 h 54"/>
                <a:gd name="T100" fmla="*/ 32 w 50"/>
                <a:gd name="T10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" h="54">
                  <a:moveTo>
                    <a:pt x="32" y="54"/>
                  </a:moveTo>
                  <a:lnTo>
                    <a:pt x="28" y="50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0" y="28"/>
                  </a:lnTo>
                  <a:lnTo>
                    <a:pt x="18" y="40"/>
                  </a:lnTo>
                  <a:lnTo>
                    <a:pt x="14" y="36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6" y="12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14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40" y="22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4" y="42"/>
                  </a:lnTo>
                  <a:lnTo>
                    <a:pt x="32" y="54"/>
                  </a:lnTo>
                  <a:lnTo>
                    <a:pt x="32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46"/>
            <p:cNvSpPr>
              <a:spLocks noEditPoints="1"/>
            </p:cNvSpPr>
            <p:nvPr/>
          </p:nvSpPr>
          <p:spPr bwMode="auto">
            <a:xfrm>
              <a:off x="6708775" y="2638425"/>
              <a:ext cx="73025" cy="60325"/>
            </a:xfrm>
            <a:custGeom>
              <a:avLst/>
              <a:gdLst>
                <a:gd name="T0" fmla="*/ 20 w 46"/>
                <a:gd name="T1" fmla="*/ 34 h 38"/>
                <a:gd name="T2" fmla="*/ 18 w 46"/>
                <a:gd name="T3" fmla="*/ 28 h 38"/>
                <a:gd name="T4" fmla="*/ 4 w 46"/>
                <a:gd name="T5" fmla="*/ 34 h 38"/>
                <a:gd name="T6" fmla="*/ 30 w 46"/>
                <a:gd name="T7" fmla="*/ 0 h 38"/>
                <a:gd name="T8" fmla="*/ 30 w 46"/>
                <a:gd name="T9" fmla="*/ 8 h 38"/>
                <a:gd name="T10" fmla="*/ 36 w 46"/>
                <a:gd name="T11" fmla="*/ 8 h 38"/>
                <a:gd name="T12" fmla="*/ 42 w 46"/>
                <a:gd name="T13" fmla="*/ 12 h 38"/>
                <a:gd name="T14" fmla="*/ 46 w 46"/>
                <a:gd name="T15" fmla="*/ 16 h 38"/>
                <a:gd name="T16" fmla="*/ 46 w 46"/>
                <a:gd name="T17" fmla="*/ 22 h 38"/>
                <a:gd name="T18" fmla="*/ 44 w 46"/>
                <a:gd name="T19" fmla="*/ 28 h 38"/>
                <a:gd name="T20" fmla="*/ 42 w 46"/>
                <a:gd name="T21" fmla="*/ 32 h 38"/>
                <a:gd name="T22" fmla="*/ 36 w 46"/>
                <a:gd name="T23" fmla="*/ 36 h 38"/>
                <a:gd name="T24" fmla="*/ 30 w 46"/>
                <a:gd name="T25" fmla="*/ 38 h 38"/>
                <a:gd name="T26" fmla="*/ 26 w 46"/>
                <a:gd name="T27" fmla="*/ 38 h 38"/>
                <a:gd name="T28" fmla="*/ 20 w 46"/>
                <a:gd name="T29" fmla="*/ 34 h 38"/>
                <a:gd name="T30" fmla="*/ 22 w 46"/>
                <a:gd name="T31" fmla="*/ 30 h 38"/>
                <a:gd name="T32" fmla="*/ 26 w 46"/>
                <a:gd name="T33" fmla="*/ 32 h 38"/>
                <a:gd name="T34" fmla="*/ 30 w 46"/>
                <a:gd name="T35" fmla="*/ 32 h 38"/>
                <a:gd name="T36" fmla="*/ 34 w 46"/>
                <a:gd name="T37" fmla="*/ 32 h 38"/>
                <a:gd name="T38" fmla="*/ 38 w 46"/>
                <a:gd name="T39" fmla="*/ 28 h 38"/>
                <a:gd name="T40" fmla="*/ 40 w 46"/>
                <a:gd name="T41" fmla="*/ 26 h 38"/>
                <a:gd name="T42" fmla="*/ 40 w 46"/>
                <a:gd name="T43" fmla="*/ 22 h 38"/>
                <a:gd name="T44" fmla="*/ 40 w 46"/>
                <a:gd name="T45" fmla="*/ 18 h 38"/>
                <a:gd name="T46" fmla="*/ 38 w 46"/>
                <a:gd name="T47" fmla="*/ 14 h 38"/>
                <a:gd name="T48" fmla="*/ 36 w 46"/>
                <a:gd name="T49" fmla="*/ 12 h 38"/>
                <a:gd name="T50" fmla="*/ 32 w 46"/>
                <a:gd name="T51" fmla="*/ 10 h 38"/>
                <a:gd name="T52" fmla="*/ 30 w 46"/>
                <a:gd name="T53" fmla="*/ 10 h 38"/>
                <a:gd name="T54" fmla="*/ 26 w 46"/>
                <a:gd name="T55" fmla="*/ 12 h 38"/>
                <a:gd name="T56" fmla="*/ 20 w 46"/>
                <a:gd name="T57" fmla="*/ 18 h 38"/>
                <a:gd name="T58" fmla="*/ 20 w 46"/>
                <a:gd name="T59" fmla="*/ 22 h 38"/>
                <a:gd name="T60" fmla="*/ 20 w 46"/>
                <a:gd name="T61" fmla="*/ 24 h 38"/>
                <a:gd name="T62" fmla="*/ 20 w 46"/>
                <a:gd name="T63" fmla="*/ 28 h 38"/>
                <a:gd name="T64" fmla="*/ 22 w 46"/>
                <a:gd name="T65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" h="38">
                  <a:moveTo>
                    <a:pt x="20" y="34"/>
                  </a:moveTo>
                  <a:lnTo>
                    <a:pt x="20" y="34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22"/>
                  </a:lnTo>
                  <a:lnTo>
                    <a:pt x="4" y="34"/>
                  </a:lnTo>
                  <a:lnTo>
                    <a:pt x="0" y="30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0" y="34"/>
                  </a:lnTo>
                  <a:lnTo>
                    <a:pt x="20" y="34"/>
                  </a:lnTo>
                  <a:close/>
                  <a:moveTo>
                    <a:pt x="22" y="30"/>
                  </a:moveTo>
                  <a:lnTo>
                    <a:pt x="22" y="3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12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2" y="30"/>
                  </a:lnTo>
                  <a:lnTo>
                    <a:pt x="2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47"/>
            <p:cNvSpPr>
              <a:spLocks noEditPoints="1"/>
            </p:cNvSpPr>
            <p:nvPr/>
          </p:nvSpPr>
          <p:spPr bwMode="auto">
            <a:xfrm>
              <a:off x="6772275" y="2686050"/>
              <a:ext cx="47625" cy="50800"/>
            </a:xfrm>
            <a:custGeom>
              <a:avLst/>
              <a:gdLst>
                <a:gd name="T0" fmla="*/ 4 w 30"/>
                <a:gd name="T1" fmla="*/ 28 h 32"/>
                <a:gd name="T2" fmla="*/ 0 w 30"/>
                <a:gd name="T3" fmla="*/ 22 h 32"/>
                <a:gd name="T4" fmla="*/ 0 w 30"/>
                <a:gd name="T5" fmla="*/ 16 h 32"/>
                <a:gd name="T6" fmla="*/ 0 w 30"/>
                <a:gd name="T7" fmla="*/ 10 h 32"/>
                <a:gd name="T8" fmla="*/ 4 w 30"/>
                <a:gd name="T9" fmla="*/ 6 h 32"/>
                <a:gd name="T10" fmla="*/ 10 w 30"/>
                <a:gd name="T11" fmla="*/ 2 h 32"/>
                <a:gd name="T12" fmla="*/ 16 w 30"/>
                <a:gd name="T13" fmla="*/ 0 h 32"/>
                <a:gd name="T14" fmla="*/ 20 w 30"/>
                <a:gd name="T15" fmla="*/ 2 h 32"/>
                <a:gd name="T16" fmla="*/ 26 w 30"/>
                <a:gd name="T17" fmla="*/ 6 h 32"/>
                <a:gd name="T18" fmla="*/ 30 w 30"/>
                <a:gd name="T19" fmla="*/ 10 h 32"/>
                <a:gd name="T20" fmla="*/ 30 w 30"/>
                <a:gd name="T21" fmla="*/ 16 h 32"/>
                <a:gd name="T22" fmla="*/ 30 w 30"/>
                <a:gd name="T23" fmla="*/ 22 h 32"/>
                <a:gd name="T24" fmla="*/ 26 w 30"/>
                <a:gd name="T25" fmla="*/ 28 h 32"/>
                <a:gd name="T26" fmla="*/ 26 w 30"/>
                <a:gd name="T27" fmla="*/ 28 h 32"/>
                <a:gd name="T28" fmla="*/ 6 w 30"/>
                <a:gd name="T29" fmla="*/ 10 h 32"/>
                <a:gd name="T30" fmla="*/ 4 w 30"/>
                <a:gd name="T31" fmla="*/ 14 h 32"/>
                <a:gd name="T32" fmla="*/ 4 w 30"/>
                <a:gd name="T33" fmla="*/ 18 h 32"/>
                <a:gd name="T34" fmla="*/ 4 w 30"/>
                <a:gd name="T35" fmla="*/ 22 h 32"/>
                <a:gd name="T36" fmla="*/ 6 w 30"/>
                <a:gd name="T37" fmla="*/ 26 h 32"/>
                <a:gd name="T38" fmla="*/ 10 w 30"/>
                <a:gd name="T39" fmla="*/ 26 h 32"/>
                <a:gd name="T40" fmla="*/ 12 w 30"/>
                <a:gd name="T41" fmla="*/ 28 h 32"/>
                <a:gd name="T42" fmla="*/ 14 w 30"/>
                <a:gd name="T43" fmla="*/ 28 h 32"/>
                <a:gd name="T44" fmla="*/ 16 w 30"/>
                <a:gd name="T45" fmla="*/ 28 h 32"/>
                <a:gd name="T46" fmla="*/ 18 w 30"/>
                <a:gd name="T47" fmla="*/ 32 h 32"/>
                <a:gd name="T48" fmla="*/ 16 w 30"/>
                <a:gd name="T49" fmla="*/ 32 h 32"/>
                <a:gd name="T50" fmla="*/ 12 w 30"/>
                <a:gd name="T51" fmla="*/ 32 h 32"/>
                <a:gd name="T52" fmla="*/ 8 w 30"/>
                <a:gd name="T53" fmla="*/ 30 h 32"/>
                <a:gd name="T54" fmla="*/ 4 w 30"/>
                <a:gd name="T55" fmla="*/ 28 h 32"/>
                <a:gd name="T56" fmla="*/ 24 w 30"/>
                <a:gd name="T57" fmla="*/ 22 h 32"/>
                <a:gd name="T58" fmla="*/ 26 w 30"/>
                <a:gd name="T59" fmla="*/ 18 h 32"/>
                <a:gd name="T60" fmla="*/ 26 w 30"/>
                <a:gd name="T61" fmla="*/ 16 h 32"/>
                <a:gd name="T62" fmla="*/ 26 w 30"/>
                <a:gd name="T63" fmla="*/ 12 h 32"/>
                <a:gd name="T64" fmla="*/ 24 w 30"/>
                <a:gd name="T65" fmla="*/ 8 h 32"/>
                <a:gd name="T66" fmla="*/ 20 w 30"/>
                <a:gd name="T67" fmla="*/ 6 h 32"/>
                <a:gd name="T68" fmla="*/ 16 w 30"/>
                <a:gd name="T69" fmla="*/ 6 h 32"/>
                <a:gd name="T70" fmla="*/ 12 w 30"/>
                <a:gd name="T71" fmla="*/ 6 h 32"/>
                <a:gd name="T72" fmla="*/ 24 w 30"/>
                <a:gd name="T73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" h="32">
                  <a:moveTo>
                    <a:pt x="4" y="28"/>
                  </a:moveTo>
                  <a:lnTo>
                    <a:pt x="4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8"/>
                  </a:lnTo>
                  <a:lnTo>
                    <a:pt x="4" y="28"/>
                  </a:lnTo>
                  <a:close/>
                  <a:moveTo>
                    <a:pt x="24" y="22"/>
                  </a:moveTo>
                  <a:lnTo>
                    <a:pt x="24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8"/>
                  </a:lnTo>
                  <a:lnTo>
                    <a:pt x="24" y="22"/>
                  </a:lnTo>
                  <a:lnTo>
                    <a:pt x="2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548"/>
            <p:cNvSpPr>
              <a:spLocks/>
            </p:cNvSpPr>
            <p:nvPr/>
          </p:nvSpPr>
          <p:spPr bwMode="auto">
            <a:xfrm>
              <a:off x="6804025" y="2717800"/>
              <a:ext cx="50800" cy="41275"/>
            </a:xfrm>
            <a:custGeom>
              <a:avLst/>
              <a:gdLst>
                <a:gd name="T0" fmla="*/ 28 w 32"/>
                <a:gd name="T1" fmla="*/ 16 h 26"/>
                <a:gd name="T2" fmla="*/ 28 w 32"/>
                <a:gd name="T3" fmla="*/ 16 h 26"/>
                <a:gd name="T4" fmla="*/ 22 w 32"/>
                <a:gd name="T5" fmla="*/ 12 h 26"/>
                <a:gd name="T6" fmla="*/ 22 w 32"/>
                <a:gd name="T7" fmla="*/ 12 h 26"/>
                <a:gd name="T8" fmla="*/ 16 w 32"/>
                <a:gd name="T9" fmla="*/ 12 h 26"/>
                <a:gd name="T10" fmla="*/ 2 w 32"/>
                <a:gd name="T11" fmla="*/ 26 h 26"/>
                <a:gd name="T12" fmla="*/ 0 w 32"/>
                <a:gd name="T13" fmla="*/ 22 h 26"/>
                <a:gd name="T14" fmla="*/ 20 w 32"/>
                <a:gd name="T15" fmla="*/ 0 h 26"/>
                <a:gd name="T16" fmla="*/ 24 w 32"/>
                <a:gd name="T17" fmla="*/ 4 h 26"/>
                <a:gd name="T18" fmla="*/ 20 w 32"/>
                <a:gd name="T19" fmla="*/ 8 h 26"/>
                <a:gd name="T20" fmla="*/ 20 w 32"/>
                <a:gd name="T21" fmla="*/ 8 h 26"/>
                <a:gd name="T22" fmla="*/ 26 w 32"/>
                <a:gd name="T23" fmla="*/ 8 h 26"/>
                <a:gd name="T24" fmla="*/ 26 w 32"/>
                <a:gd name="T25" fmla="*/ 8 h 26"/>
                <a:gd name="T26" fmla="*/ 32 w 32"/>
                <a:gd name="T27" fmla="*/ 10 h 26"/>
                <a:gd name="T28" fmla="*/ 32 w 32"/>
                <a:gd name="T29" fmla="*/ 10 h 26"/>
                <a:gd name="T30" fmla="*/ 32 w 32"/>
                <a:gd name="T31" fmla="*/ 12 h 26"/>
                <a:gd name="T32" fmla="*/ 32 w 32"/>
                <a:gd name="T33" fmla="*/ 12 h 26"/>
                <a:gd name="T34" fmla="*/ 32 w 32"/>
                <a:gd name="T35" fmla="*/ 12 h 26"/>
                <a:gd name="T36" fmla="*/ 28 w 32"/>
                <a:gd name="T37" fmla="*/ 16 h 26"/>
                <a:gd name="T38" fmla="*/ 28 w 32"/>
                <a:gd name="T39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26">
                  <a:moveTo>
                    <a:pt x="28" y="16"/>
                  </a:moveTo>
                  <a:lnTo>
                    <a:pt x="28" y="16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6" y="12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8" y="16"/>
                  </a:lnTo>
                  <a:lnTo>
                    <a:pt x="28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49"/>
            <p:cNvSpPr>
              <a:spLocks noEditPoints="1"/>
            </p:cNvSpPr>
            <p:nvPr/>
          </p:nvSpPr>
          <p:spPr bwMode="auto">
            <a:xfrm>
              <a:off x="6832600" y="2749550"/>
              <a:ext cx="73025" cy="60325"/>
            </a:xfrm>
            <a:custGeom>
              <a:avLst/>
              <a:gdLst>
                <a:gd name="T0" fmla="*/ 4 w 46"/>
                <a:gd name="T1" fmla="*/ 26 h 38"/>
                <a:gd name="T2" fmla="*/ 2 w 46"/>
                <a:gd name="T3" fmla="*/ 20 h 38"/>
                <a:gd name="T4" fmla="*/ 0 w 46"/>
                <a:gd name="T5" fmla="*/ 16 h 38"/>
                <a:gd name="T6" fmla="*/ 2 w 46"/>
                <a:gd name="T7" fmla="*/ 10 h 38"/>
                <a:gd name="T8" fmla="*/ 6 w 46"/>
                <a:gd name="T9" fmla="*/ 4 h 38"/>
                <a:gd name="T10" fmla="*/ 10 w 46"/>
                <a:gd name="T11" fmla="*/ 0 h 38"/>
                <a:gd name="T12" fmla="*/ 16 w 46"/>
                <a:gd name="T13" fmla="*/ 0 h 38"/>
                <a:gd name="T14" fmla="*/ 22 w 46"/>
                <a:gd name="T15" fmla="*/ 0 h 38"/>
                <a:gd name="T16" fmla="*/ 26 w 46"/>
                <a:gd name="T17" fmla="*/ 4 h 38"/>
                <a:gd name="T18" fmla="*/ 30 w 46"/>
                <a:gd name="T19" fmla="*/ 10 h 38"/>
                <a:gd name="T20" fmla="*/ 42 w 46"/>
                <a:gd name="T21" fmla="*/ 2 h 38"/>
                <a:gd name="T22" fmla="*/ 20 w 46"/>
                <a:gd name="T23" fmla="*/ 32 h 38"/>
                <a:gd name="T24" fmla="*/ 20 w 46"/>
                <a:gd name="T25" fmla="*/ 34 h 38"/>
                <a:gd name="T26" fmla="*/ 16 w 46"/>
                <a:gd name="T27" fmla="*/ 38 h 38"/>
                <a:gd name="T28" fmla="*/ 16 w 46"/>
                <a:gd name="T29" fmla="*/ 36 h 38"/>
                <a:gd name="T30" fmla="*/ 16 w 46"/>
                <a:gd name="T31" fmla="*/ 36 h 38"/>
                <a:gd name="T32" fmla="*/ 14 w 46"/>
                <a:gd name="T33" fmla="*/ 34 h 38"/>
                <a:gd name="T34" fmla="*/ 16 w 46"/>
                <a:gd name="T35" fmla="*/ 30 h 38"/>
                <a:gd name="T36" fmla="*/ 10 w 46"/>
                <a:gd name="T37" fmla="*/ 30 h 38"/>
                <a:gd name="T38" fmla="*/ 4 w 46"/>
                <a:gd name="T39" fmla="*/ 26 h 38"/>
                <a:gd name="T40" fmla="*/ 8 w 46"/>
                <a:gd name="T41" fmla="*/ 24 h 38"/>
                <a:gd name="T42" fmla="*/ 10 w 46"/>
                <a:gd name="T43" fmla="*/ 26 h 38"/>
                <a:gd name="T44" fmla="*/ 14 w 46"/>
                <a:gd name="T45" fmla="*/ 26 h 38"/>
                <a:gd name="T46" fmla="*/ 16 w 46"/>
                <a:gd name="T47" fmla="*/ 26 h 38"/>
                <a:gd name="T48" fmla="*/ 20 w 46"/>
                <a:gd name="T49" fmla="*/ 26 h 38"/>
                <a:gd name="T50" fmla="*/ 26 w 46"/>
                <a:gd name="T51" fmla="*/ 20 h 38"/>
                <a:gd name="T52" fmla="*/ 26 w 46"/>
                <a:gd name="T53" fmla="*/ 16 h 38"/>
                <a:gd name="T54" fmla="*/ 26 w 46"/>
                <a:gd name="T55" fmla="*/ 12 h 38"/>
                <a:gd name="T56" fmla="*/ 26 w 46"/>
                <a:gd name="T57" fmla="*/ 10 h 38"/>
                <a:gd name="T58" fmla="*/ 24 w 46"/>
                <a:gd name="T59" fmla="*/ 8 h 38"/>
                <a:gd name="T60" fmla="*/ 20 w 46"/>
                <a:gd name="T61" fmla="*/ 6 h 38"/>
                <a:gd name="T62" fmla="*/ 16 w 46"/>
                <a:gd name="T63" fmla="*/ 4 h 38"/>
                <a:gd name="T64" fmla="*/ 12 w 46"/>
                <a:gd name="T65" fmla="*/ 6 h 38"/>
                <a:gd name="T66" fmla="*/ 8 w 46"/>
                <a:gd name="T67" fmla="*/ 8 h 38"/>
                <a:gd name="T68" fmla="*/ 6 w 46"/>
                <a:gd name="T69" fmla="*/ 12 h 38"/>
                <a:gd name="T70" fmla="*/ 6 w 46"/>
                <a:gd name="T71" fmla="*/ 16 h 38"/>
                <a:gd name="T72" fmla="*/ 6 w 46"/>
                <a:gd name="T73" fmla="*/ 20 h 38"/>
                <a:gd name="T74" fmla="*/ 8 w 46"/>
                <a:gd name="T75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" h="38">
                  <a:moveTo>
                    <a:pt x="4" y="26"/>
                  </a:moveTo>
                  <a:lnTo>
                    <a:pt x="4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6"/>
                  </a:lnTo>
                  <a:lnTo>
                    <a:pt x="42" y="2"/>
                  </a:lnTo>
                  <a:lnTo>
                    <a:pt x="46" y="6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2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4" y="26"/>
                  </a:lnTo>
                  <a:lnTo>
                    <a:pt x="4" y="26"/>
                  </a:lnTo>
                  <a:close/>
                  <a:moveTo>
                    <a:pt x="8" y="24"/>
                  </a:move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0" y="26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4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50"/>
            <p:cNvSpPr>
              <a:spLocks noEditPoints="1"/>
            </p:cNvSpPr>
            <p:nvPr/>
          </p:nvSpPr>
          <p:spPr bwMode="auto">
            <a:xfrm>
              <a:off x="6867525" y="2768600"/>
              <a:ext cx="53975" cy="53975"/>
            </a:xfrm>
            <a:custGeom>
              <a:avLst/>
              <a:gdLst>
                <a:gd name="T0" fmla="*/ 0 w 34"/>
                <a:gd name="T1" fmla="*/ 30 h 34"/>
                <a:gd name="T2" fmla="*/ 22 w 34"/>
                <a:gd name="T3" fmla="*/ 10 h 34"/>
                <a:gd name="T4" fmla="*/ 24 w 34"/>
                <a:gd name="T5" fmla="*/ 12 h 34"/>
                <a:gd name="T6" fmla="*/ 4 w 34"/>
                <a:gd name="T7" fmla="*/ 34 h 34"/>
                <a:gd name="T8" fmla="*/ 0 w 34"/>
                <a:gd name="T9" fmla="*/ 30 h 34"/>
                <a:gd name="T10" fmla="*/ 0 w 34"/>
                <a:gd name="T11" fmla="*/ 30 h 34"/>
                <a:gd name="T12" fmla="*/ 26 w 34"/>
                <a:gd name="T13" fmla="*/ 6 h 34"/>
                <a:gd name="T14" fmla="*/ 30 w 34"/>
                <a:gd name="T15" fmla="*/ 0 h 34"/>
                <a:gd name="T16" fmla="*/ 34 w 34"/>
                <a:gd name="T17" fmla="*/ 4 h 34"/>
                <a:gd name="T18" fmla="*/ 28 w 34"/>
                <a:gd name="T19" fmla="*/ 8 h 34"/>
                <a:gd name="T20" fmla="*/ 26 w 34"/>
                <a:gd name="T21" fmla="*/ 6 h 34"/>
                <a:gd name="T22" fmla="*/ 26 w 34"/>
                <a:gd name="T23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4">
                  <a:moveTo>
                    <a:pt x="0" y="30"/>
                  </a:moveTo>
                  <a:lnTo>
                    <a:pt x="22" y="10"/>
                  </a:lnTo>
                  <a:lnTo>
                    <a:pt x="24" y="12"/>
                  </a:lnTo>
                  <a:lnTo>
                    <a:pt x="4" y="34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26" y="6"/>
                  </a:moveTo>
                  <a:lnTo>
                    <a:pt x="30" y="0"/>
                  </a:lnTo>
                  <a:lnTo>
                    <a:pt x="34" y="4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6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51"/>
            <p:cNvSpPr>
              <a:spLocks noEditPoints="1"/>
            </p:cNvSpPr>
            <p:nvPr/>
          </p:nvSpPr>
          <p:spPr bwMode="auto">
            <a:xfrm>
              <a:off x="6889750" y="2806700"/>
              <a:ext cx="50800" cy="47625"/>
            </a:xfrm>
            <a:custGeom>
              <a:avLst/>
              <a:gdLst>
                <a:gd name="T0" fmla="*/ 4 w 32"/>
                <a:gd name="T1" fmla="*/ 26 h 30"/>
                <a:gd name="T2" fmla="*/ 0 w 32"/>
                <a:gd name="T3" fmla="*/ 20 h 30"/>
                <a:gd name="T4" fmla="*/ 0 w 32"/>
                <a:gd name="T5" fmla="*/ 14 h 30"/>
                <a:gd name="T6" fmla="*/ 0 w 32"/>
                <a:gd name="T7" fmla="*/ 8 h 30"/>
                <a:gd name="T8" fmla="*/ 4 w 32"/>
                <a:gd name="T9" fmla="*/ 4 h 30"/>
                <a:gd name="T10" fmla="*/ 10 w 32"/>
                <a:gd name="T11" fmla="*/ 0 h 30"/>
                <a:gd name="T12" fmla="*/ 16 w 32"/>
                <a:gd name="T13" fmla="*/ 0 h 30"/>
                <a:gd name="T14" fmla="*/ 22 w 32"/>
                <a:gd name="T15" fmla="*/ 0 h 30"/>
                <a:gd name="T16" fmla="*/ 26 w 32"/>
                <a:gd name="T17" fmla="*/ 4 h 30"/>
                <a:gd name="T18" fmla="*/ 30 w 32"/>
                <a:gd name="T19" fmla="*/ 10 h 30"/>
                <a:gd name="T20" fmla="*/ 32 w 32"/>
                <a:gd name="T21" fmla="*/ 14 h 30"/>
                <a:gd name="T22" fmla="*/ 30 w 32"/>
                <a:gd name="T23" fmla="*/ 20 h 30"/>
                <a:gd name="T24" fmla="*/ 26 w 32"/>
                <a:gd name="T25" fmla="*/ 26 h 30"/>
                <a:gd name="T26" fmla="*/ 26 w 32"/>
                <a:gd name="T27" fmla="*/ 26 h 30"/>
                <a:gd name="T28" fmla="*/ 8 w 32"/>
                <a:gd name="T29" fmla="*/ 8 h 30"/>
                <a:gd name="T30" fmla="*/ 4 w 32"/>
                <a:gd name="T31" fmla="*/ 12 h 30"/>
                <a:gd name="T32" fmla="*/ 4 w 32"/>
                <a:gd name="T33" fmla="*/ 16 h 30"/>
                <a:gd name="T34" fmla="*/ 4 w 32"/>
                <a:gd name="T35" fmla="*/ 20 h 30"/>
                <a:gd name="T36" fmla="*/ 8 w 32"/>
                <a:gd name="T37" fmla="*/ 24 h 30"/>
                <a:gd name="T38" fmla="*/ 10 w 32"/>
                <a:gd name="T39" fmla="*/ 26 h 30"/>
                <a:gd name="T40" fmla="*/ 12 w 32"/>
                <a:gd name="T41" fmla="*/ 26 h 30"/>
                <a:gd name="T42" fmla="*/ 14 w 32"/>
                <a:gd name="T43" fmla="*/ 26 h 30"/>
                <a:gd name="T44" fmla="*/ 16 w 32"/>
                <a:gd name="T45" fmla="*/ 26 h 30"/>
                <a:gd name="T46" fmla="*/ 20 w 32"/>
                <a:gd name="T47" fmla="*/ 30 h 30"/>
                <a:gd name="T48" fmla="*/ 16 w 32"/>
                <a:gd name="T49" fmla="*/ 30 h 30"/>
                <a:gd name="T50" fmla="*/ 12 w 32"/>
                <a:gd name="T51" fmla="*/ 30 h 30"/>
                <a:gd name="T52" fmla="*/ 8 w 32"/>
                <a:gd name="T53" fmla="*/ 28 h 30"/>
                <a:gd name="T54" fmla="*/ 4 w 32"/>
                <a:gd name="T55" fmla="*/ 26 h 30"/>
                <a:gd name="T56" fmla="*/ 24 w 32"/>
                <a:gd name="T57" fmla="*/ 20 h 30"/>
                <a:gd name="T58" fmla="*/ 26 w 32"/>
                <a:gd name="T59" fmla="*/ 18 h 30"/>
                <a:gd name="T60" fmla="*/ 26 w 32"/>
                <a:gd name="T61" fmla="*/ 14 h 30"/>
                <a:gd name="T62" fmla="*/ 26 w 32"/>
                <a:gd name="T63" fmla="*/ 10 h 30"/>
                <a:gd name="T64" fmla="*/ 24 w 32"/>
                <a:gd name="T65" fmla="*/ 6 h 30"/>
                <a:gd name="T66" fmla="*/ 20 w 32"/>
                <a:gd name="T67" fmla="*/ 4 h 30"/>
                <a:gd name="T68" fmla="*/ 16 w 32"/>
                <a:gd name="T69" fmla="*/ 4 h 30"/>
                <a:gd name="T70" fmla="*/ 14 w 32"/>
                <a:gd name="T71" fmla="*/ 4 h 30"/>
                <a:gd name="T72" fmla="*/ 24 w 32"/>
                <a:gd name="T7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0">
                  <a:moveTo>
                    <a:pt x="4" y="26"/>
                  </a:moveTo>
                  <a:lnTo>
                    <a:pt x="4" y="26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4" y="26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4" y="26"/>
                  </a:lnTo>
                  <a:lnTo>
                    <a:pt x="4" y="26"/>
                  </a:lnTo>
                  <a:close/>
                  <a:moveTo>
                    <a:pt x="24" y="20"/>
                  </a:moveTo>
                  <a:lnTo>
                    <a:pt x="24" y="2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24" y="20"/>
                  </a:lnTo>
                  <a:lnTo>
                    <a:pt x="24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52"/>
            <p:cNvSpPr>
              <a:spLocks/>
            </p:cNvSpPr>
            <p:nvPr/>
          </p:nvSpPr>
          <p:spPr bwMode="auto">
            <a:xfrm>
              <a:off x="6924675" y="2825750"/>
              <a:ext cx="47625" cy="60325"/>
            </a:xfrm>
            <a:custGeom>
              <a:avLst/>
              <a:gdLst>
                <a:gd name="T0" fmla="*/ 10 w 30"/>
                <a:gd name="T1" fmla="*/ 38 h 38"/>
                <a:gd name="T2" fmla="*/ 10 w 30"/>
                <a:gd name="T3" fmla="*/ 38 h 38"/>
                <a:gd name="T4" fmla="*/ 8 w 30"/>
                <a:gd name="T5" fmla="*/ 38 h 38"/>
                <a:gd name="T6" fmla="*/ 8 w 30"/>
                <a:gd name="T7" fmla="*/ 38 h 38"/>
                <a:gd name="T8" fmla="*/ 6 w 30"/>
                <a:gd name="T9" fmla="*/ 36 h 38"/>
                <a:gd name="T10" fmla="*/ 6 w 30"/>
                <a:gd name="T11" fmla="*/ 36 h 38"/>
                <a:gd name="T12" fmla="*/ 4 w 30"/>
                <a:gd name="T13" fmla="*/ 36 h 38"/>
                <a:gd name="T14" fmla="*/ 4 w 30"/>
                <a:gd name="T15" fmla="*/ 36 h 38"/>
                <a:gd name="T16" fmla="*/ 2 w 30"/>
                <a:gd name="T17" fmla="*/ 34 h 38"/>
                <a:gd name="T18" fmla="*/ 2 w 30"/>
                <a:gd name="T19" fmla="*/ 34 h 38"/>
                <a:gd name="T20" fmla="*/ 0 w 30"/>
                <a:gd name="T21" fmla="*/ 30 h 38"/>
                <a:gd name="T22" fmla="*/ 0 w 30"/>
                <a:gd name="T23" fmla="*/ 30 h 38"/>
                <a:gd name="T24" fmla="*/ 0 w 30"/>
                <a:gd name="T25" fmla="*/ 28 h 38"/>
                <a:gd name="T26" fmla="*/ 2 w 30"/>
                <a:gd name="T27" fmla="*/ 24 h 38"/>
                <a:gd name="T28" fmla="*/ 16 w 30"/>
                <a:gd name="T29" fmla="*/ 10 h 38"/>
                <a:gd name="T30" fmla="*/ 14 w 30"/>
                <a:gd name="T31" fmla="*/ 8 h 38"/>
                <a:gd name="T32" fmla="*/ 16 w 30"/>
                <a:gd name="T33" fmla="*/ 4 h 38"/>
                <a:gd name="T34" fmla="*/ 20 w 30"/>
                <a:gd name="T35" fmla="*/ 8 h 38"/>
                <a:gd name="T36" fmla="*/ 26 w 30"/>
                <a:gd name="T37" fmla="*/ 0 h 38"/>
                <a:gd name="T38" fmla="*/ 30 w 30"/>
                <a:gd name="T39" fmla="*/ 4 h 38"/>
                <a:gd name="T40" fmla="*/ 24 w 30"/>
                <a:gd name="T41" fmla="*/ 12 h 38"/>
                <a:gd name="T42" fmla="*/ 28 w 30"/>
                <a:gd name="T43" fmla="*/ 16 h 38"/>
                <a:gd name="T44" fmla="*/ 26 w 30"/>
                <a:gd name="T45" fmla="*/ 18 h 38"/>
                <a:gd name="T46" fmla="*/ 20 w 30"/>
                <a:gd name="T47" fmla="*/ 14 h 38"/>
                <a:gd name="T48" fmla="*/ 8 w 30"/>
                <a:gd name="T49" fmla="*/ 28 h 38"/>
                <a:gd name="T50" fmla="*/ 8 w 30"/>
                <a:gd name="T51" fmla="*/ 28 h 38"/>
                <a:gd name="T52" fmla="*/ 6 w 30"/>
                <a:gd name="T53" fmla="*/ 30 h 38"/>
                <a:gd name="T54" fmla="*/ 6 w 30"/>
                <a:gd name="T55" fmla="*/ 30 h 38"/>
                <a:gd name="T56" fmla="*/ 8 w 30"/>
                <a:gd name="T57" fmla="*/ 32 h 38"/>
                <a:gd name="T58" fmla="*/ 8 w 30"/>
                <a:gd name="T59" fmla="*/ 32 h 38"/>
                <a:gd name="T60" fmla="*/ 10 w 30"/>
                <a:gd name="T61" fmla="*/ 34 h 38"/>
                <a:gd name="T62" fmla="*/ 10 w 30"/>
                <a:gd name="T63" fmla="*/ 34 h 38"/>
                <a:gd name="T64" fmla="*/ 12 w 30"/>
                <a:gd name="T65" fmla="*/ 34 h 38"/>
                <a:gd name="T66" fmla="*/ 10 w 30"/>
                <a:gd name="T67" fmla="*/ 38 h 38"/>
                <a:gd name="T68" fmla="*/ 10 w 30"/>
                <a:gd name="T6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38">
                  <a:moveTo>
                    <a:pt x="10" y="38"/>
                  </a:moveTo>
                  <a:lnTo>
                    <a:pt x="10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2" y="24"/>
                  </a:lnTo>
                  <a:lnTo>
                    <a:pt x="16" y="10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20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24" y="12"/>
                  </a:lnTo>
                  <a:lnTo>
                    <a:pt x="28" y="16"/>
                  </a:lnTo>
                  <a:lnTo>
                    <a:pt x="26" y="18"/>
                  </a:lnTo>
                  <a:lnTo>
                    <a:pt x="20" y="14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2" y="34"/>
                  </a:lnTo>
                  <a:lnTo>
                    <a:pt x="10" y="38"/>
                  </a:lnTo>
                  <a:lnTo>
                    <a:pt x="10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53"/>
            <p:cNvSpPr>
              <a:spLocks noEditPoints="1"/>
            </p:cNvSpPr>
            <p:nvPr/>
          </p:nvSpPr>
          <p:spPr bwMode="auto">
            <a:xfrm>
              <a:off x="4718050" y="4413250"/>
              <a:ext cx="69850" cy="73025"/>
            </a:xfrm>
            <a:custGeom>
              <a:avLst/>
              <a:gdLst>
                <a:gd name="T0" fmla="*/ 0 w 44"/>
                <a:gd name="T1" fmla="*/ 30 h 46"/>
                <a:gd name="T2" fmla="*/ 28 w 44"/>
                <a:gd name="T3" fmla="*/ 0 h 46"/>
                <a:gd name="T4" fmla="*/ 38 w 44"/>
                <a:gd name="T5" fmla="*/ 12 h 46"/>
                <a:gd name="T6" fmla="*/ 38 w 44"/>
                <a:gd name="T7" fmla="*/ 12 h 46"/>
                <a:gd name="T8" fmla="*/ 44 w 44"/>
                <a:gd name="T9" fmla="*/ 18 h 46"/>
                <a:gd name="T10" fmla="*/ 44 w 44"/>
                <a:gd name="T11" fmla="*/ 18 h 46"/>
                <a:gd name="T12" fmla="*/ 44 w 44"/>
                <a:gd name="T13" fmla="*/ 26 h 46"/>
                <a:gd name="T14" fmla="*/ 44 w 44"/>
                <a:gd name="T15" fmla="*/ 26 h 46"/>
                <a:gd name="T16" fmla="*/ 42 w 44"/>
                <a:gd name="T17" fmla="*/ 34 h 46"/>
                <a:gd name="T18" fmla="*/ 42 w 44"/>
                <a:gd name="T19" fmla="*/ 34 h 46"/>
                <a:gd name="T20" fmla="*/ 38 w 44"/>
                <a:gd name="T21" fmla="*/ 40 h 46"/>
                <a:gd name="T22" fmla="*/ 38 w 44"/>
                <a:gd name="T23" fmla="*/ 40 h 46"/>
                <a:gd name="T24" fmla="*/ 32 w 44"/>
                <a:gd name="T25" fmla="*/ 44 h 46"/>
                <a:gd name="T26" fmla="*/ 32 w 44"/>
                <a:gd name="T27" fmla="*/ 44 h 46"/>
                <a:gd name="T28" fmla="*/ 24 w 44"/>
                <a:gd name="T29" fmla="*/ 46 h 46"/>
                <a:gd name="T30" fmla="*/ 24 w 44"/>
                <a:gd name="T31" fmla="*/ 46 h 46"/>
                <a:gd name="T32" fmla="*/ 16 w 44"/>
                <a:gd name="T33" fmla="*/ 46 h 46"/>
                <a:gd name="T34" fmla="*/ 16 w 44"/>
                <a:gd name="T35" fmla="*/ 46 h 46"/>
                <a:gd name="T36" fmla="*/ 10 w 44"/>
                <a:gd name="T37" fmla="*/ 40 h 46"/>
                <a:gd name="T38" fmla="*/ 0 w 44"/>
                <a:gd name="T39" fmla="*/ 30 h 46"/>
                <a:gd name="T40" fmla="*/ 0 w 44"/>
                <a:gd name="T41" fmla="*/ 30 h 46"/>
                <a:gd name="T42" fmla="*/ 34 w 44"/>
                <a:gd name="T43" fmla="*/ 36 h 46"/>
                <a:gd name="T44" fmla="*/ 34 w 44"/>
                <a:gd name="T45" fmla="*/ 36 h 46"/>
                <a:gd name="T46" fmla="*/ 38 w 44"/>
                <a:gd name="T47" fmla="*/ 30 h 46"/>
                <a:gd name="T48" fmla="*/ 38 w 44"/>
                <a:gd name="T49" fmla="*/ 30 h 46"/>
                <a:gd name="T50" fmla="*/ 40 w 44"/>
                <a:gd name="T51" fmla="*/ 26 h 46"/>
                <a:gd name="T52" fmla="*/ 40 w 44"/>
                <a:gd name="T53" fmla="*/ 26 h 46"/>
                <a:gd name="T54" fmla="*/ 38 w 44"/>
                <a:gd name="T55" fmla="*/ 20 h 46"/>
                <a:gd name="T56" fmla="*/ 38 w 44"/>
                <a:gd name="T57" fmla="*/ 20 h 46"/>
                <a:gd name="T58" fmla="*/ 36 w 44"/>
                <a:gd name="T59" fmla="*/ 14 h 46"/>
                <a:gd name="T60" fmla="*/ 28 w 44"/>
                <a:gd name="T61" fmla="*/ 8 h 46"/>
                <a:gd name="T62" fmla="*/ 6 w 44"/>
                <a:gd name="T63" fmla="*/ 30 h 46"/>
                <a:gd name="T64" fmla="*/ 12 w 44"/>
                <a:gd name="T65" fmla="*/ 38 h 46"/>
                <a:gd name="T66" fmla="*/ 12 w 44"/>
                <a:gd name="T67" fmla="*/ 38 h 46"/>
                <a:gd name="T68" fmla="*/ 18 w 44"/>
                <a:gd name="T69" fmla="*/ 40 h 46"/>
                <a:gd name="T70" fmla="*/ 18 w 44"/>
                <a:gd name="T71" fmla="*/ 40 h 46"/>
                <a:gd name="T72" fmla="*/ 24 w 44"/>
                <a:gd name="T73" fmla="*/ 42 h 46"/>
                <a:gd name="T74" fmla="*/ 24 w 44"/>
                <a:gd name="T75" fmla="*/ 42 h 46"/>
                <a:gd name="T76" fmla="*/ 30 w 44"/>
                <a:gd name="T77" fmla="*/ 40 h 46"/>
                <a:gd name="T78" fmla="*/ 30 w 44"/>
                <a:gd name="T79" fmla="*/ 40 h 46"/>
                <a:gd name="T80" fmla="*/ 34 w 44"/>
                <a:gd name="T81" fmla="*/ 36 h 46"/>
                <a:gd name="T82" fmla="*/ 34 w 44"/>
                <a:gd name="T83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" h="46">
                  <a:moveTo>
                    <a:pt x="0" y="30"/>
                  </a:moveTo>
                  <a:lnTo>
                    <a:pt x="28" y="0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0" y="4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34" y="36"/>
                  </a:moveTo>
                  <a:lnTo>
                    <a:pt x="34" y="36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6" y="14"/>
                  </a:lnTo>
                  <a:lnTo>
                    <a:pt x="28" y="8"/>
                  </a:lnTo>
                  <a:lnTo>
                    <a:pt x="6" y="30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34" y="36"/>
                  </a:lnTo>
                  <a:lnTo>
                    <a:pt x="34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54"/>
            <p:cNvSpPr>
              <a:spLocks/>
            </p:cNvSpPr>
            <p:nvPr/>
          </p:nvSpPr>
          <p:spPr bwMode="auto">
            <a:xfrm>
              <a:off x="4768850" y="4473575"/>
              <a:ext cx="57150" cy="63500"/>
            </a:xfrm>
            <a:custGeom>
              <a:avLst/>
              <a:gdLst>
                <a:gd name="T0" fmla="*/ 2 w 36"/>
                <a:gd name="T1" fmla="*/ 28 h 40"/>
                <a:gd name="T2" fmla="*/ 2 w 36"/>
                <a:gd name="T3" fmla="*/ 28 h 40"/>
                <a:gd name="T4" fmla="*/ 0 w 36"/>
                <a:gd name="T5" fmla="*/ 24 h 40"/>
                <a:gd name="T6" fmla="*/ 0 w 36"/>
                <a:gd name="T7" fmla="*/ 20 h 40"/>
                <a:gd name="T8" fmla="*/ 0 w 36"/>
                <a:gd name="T9" fmla="*/ 20 h 40"/>
                <a:gd name="T10" fmla="*/ 2 w 36"/>
                <a:gd name="T11" fmla="*/ 16 h 40"/>
                <a:gd name="T12" fmla="*/ 4 w 36"/>
                <a:gd name="T13" fmla="*/ 12 h 40"/>
                <a:gd name="T14" fmla="*/ 18 w 36"/>
                <a:gd name="T15" fmla="*/ 0 h 40"/>
                <a:gd name="T16" fmla="*/ 22 w 36"/>
                <a:gd name="T17" fmla="*/ 4 h 40"/>
                <a:gd name="T18" fmla="*/ 8 w 36"/>
                <a:gd name="T19" fmla="*/ 16 h 40"/>
                <a:gd name="T20" fmla="*/ 8 w 36"/>
                <a:gd name="T21" fmla="*/ 16 h 40"/>
                <a:gd name="T22" fmla="*/ 6 w 36"/>
                <a:gd name="T23" fmla="*/ 22 h 40"/>
                <a:gd name="T24" fmla="*/ 6 w 36"/>
                <a:gd name="T25" fmla="*/ 24 h 40"/>
                <a:gd name="T26" fmla="*/ 6 w 36"/>
                <a:gd name="T27" fmla="*/ 26 h 40"/>
                <a:gd name="T28" fmla="*/ 6 w 36"/>
                <a:gd name="T29" fmla="*/ 26 h 40"/>
                <a:gd name="T30" fmla="*/ 12 w 36"/>
                <a:gd name="T31" fmla="*/ 30 h 40"/>
                <a:gd name="T32" fmla="*/ 12 w 36"/>
                <a:gd name="T33" fmla="*/ 30 h 40"/>
                <a:gd name="T34" fmla="*/ 20 w 36"/>
                <a:gd name="T35" fmla="*/ 28 h 40"/>
                <a:gd name="T36" fmla="*/ 32 w 36"/>
                <a:gd name="T37" fmla="*/ 14 h 40"/>
                <a:gd name="T38" fmla="*/ 36 w 36"/>
                <a:gd name="T39" fmla="*/ 18 h 40"/>
                <a:gd name="T40" fmla="*/ 20 w 36"/>
                <a:gd name="T41" fmla="*/ 36 h 40"/>
                <a:gd name="T42" fmla="*/ 20 w 36"/>
                <a:gd name="T43" fmla="*/ 36 h 40"/>
                <a:gd name="T44" fmla="*/ 20 w 36"/>
                <a:gd name="T45" fmla="*/ 38 h 40"/>
                <a:gd name="T46" fmla="*/ 16 w 36"/>
                <a:gd name="T47" fmla="*/ 40 h 40"/>
                <a:gd name="T48" fmla="*/ 16 w 36"/>
                <a:gd name="T49" fmla="*/ 40 h 40"/>
                <a:gd name="T50" fmla="*/ 14 w 36"/>
                <a:gd name="T51" fmla="*/ 40 h 40"/>
                <a:gd name="T52" fmla="*/ 14 w 36"/>
                <a:gd name="T53" fmla="*/ 40 h 40"/>
                <a:gd name="T54" fmla="*/ 14 w 36"/>
                <a:gd name="T55" fmla="*/ 40 h 40"/>
                <a:gd name="T56" fmla="*/ 14 w 36"/>
                <a:gd name="T57" fmla="*/ 40 h 40"/>
                <a:gd name="T58" fmla="*/ 14 w 36"/>
                <a:gd name="T59" fmla="*/ 36 h 40"/>
                <a:gd name="T60" fmla="*/ 14 w 36"/>
                <a:gd name="T61" fmla="*/ 36 h 40"/>
                <a:gd name="T62" fmla="*/ 14 w 36"/>
                <a:gd name="T63" fmla="*/ 34 h 40"/>
                <a:gd name="T64" fmla="*/ 16 w 36"/>
                <a:gd name="T65" fmla="*/ 32 h 40"/>
                <a:gd name="T66" fmla="*/ 16 w 36"/>
                <a:gd name="T67" fmla="*/ 32 h 40"/>
                <a:gd name="T68" fmla="*/ 8 w 36"/>
                <a:gd name="T69" fmla="*/ 32 h 40"/>
                <a:gd name="T70" fmla="*/ 8 w 36"/>
                <a:gd name="T71" fmla="*/ 32 h 40"/>
                <a:gd name="T72" fmla="*/ 2 w 36"/>
                <a:gd name="T73" fmla="*/ 28 h 40"/>
                <a:gd name="T74" fmla="*/ 2 w 36"/>
                <a:gd name="T75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0">
                  <a:moveTo>
                    <a:pt x="2" y="28"/>
                  </a:moveTo>
                  <a:lnTo>
                    <a:pt x="2" y="28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22"/>
                  </a:lnTo>
                  <a:lnTo>
                    <a:pt x="6" y="24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20" y="28"/>
                  </a:lnTo>
                  <a:lnTo>
                    <a:pt x="32" y="14"/>
                  </a:lnTo>
                  <a:lnTo>
                    <a:pt x="36" y="18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0" y="38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4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55"/>
            <p:cNvSpPr>
              <a:spLocks noEditPoints="1"/>
            </p:cNvSpPr>
            <p:nvPr/>
          </p:nvSpPr>
          <p:spPr bwMode="auto">
            <a:xfrm>
              <a:off x="4800600" y="4498975"/>
              <a:ext cx="53975" cy="53975"/>
            </a:xfrm>
            <a:custGeom>
              <a:avLst/>
              <a:gdLst>
                <a:gd name="T0" fmla="*/ 0 w 34"/>
                <a:gd name="T1" fmla="*/ 30 h 34"/>
                <a:gd name="T2" fmla="*/ 22 w 34"/>
                <a:gd name="T3" fmla="*/ 8 h 34"/>
                <a:gd name="T4" fmla="*/ 26 w 34"/>
                <a:gd name="T5" fmla="*/ 12 h 34"/>
                <a:gd name="T6" fmla="*/ 4 w 34"/>
                <a:gd name="T7" fmla="*/ 34 h 34"/>
                <a:gd name="T8" fmla="*/ 0 w 34"/>
                <a:gd name="T9" fmla="*/ 30 h 34"/>
                <a:gd name="T10" fmla="*/ 0 w 34"/>
                <a:gd name="T11" fmla="*/ 30 h 34"/>
                <a:gd name="T12" fmla="*/ 26 w 34"/>
                <a:gd name="T13" fmla="*/ 4 h 34"/>
                <a:gd name="T14" fmla="*/ 30 w 34"/>
                <a:gd name="T15" fmla="*/ 0 h 34"/>
                <a:gd name="T16" fmla="*/ 34 w 34"/>
                <a:gd name="T17" fmla="*/ 4 h 34"/>
                <a:gd name="T18" fmla="*/ 30 w 34"/>
                <a:gd name="T19" fmla="*/ 8 h 34"/>
                <a:gd name="T20" fmla="*/ 26 w 34"/>
                <a:gd name="T21" fmla="*/ 4 h 34"/>
                <a:gd name="T22" fmla="*/ 26 w 34"/>
                <a:gd name="T2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4">
                  <a:moveTo>
                    <a:pt x="0" y="30"/>
                  </a:moveTo>
                  <a:lnTo>
                    <a:pt x="22" y="8"/>
                  </a:lnTo>
                  <a:lnTo>
                    <a:pt x="26" y="12"/>
                  </a:lnTo>
                  <a:lnTo>
                    <a:pt x="4" y="34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26" y="4"/>
                  </a:moveTo>
                  <a:lnTo>
                    <a:pt x="30" y="0"/>
                  </a:lnTo>
                  <a:lnTo>
                    <a:pt x="34" y="4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56"/>
            <p:cNvSpPr>
              <a:spLocks/>
            </p:cNvSpPr>
            <p:nvPr/>
          </p:nvSpPr>
          <p:spPr bwMode="auto">
            <a:xfrm>
              <a:off x="4819650" y="4530725"/>
              <a:ext cx="50800" cy="50800"/>
            </a:xfrm>
            <a:custGeom>
              <a:avLst/>
              <a:gdLst>
                <a:gd name="T0" fmla="*/ 6 w 32"/>
                <a:gd name="T1" fmla="*/ 28 h 32"/>
                <a:gd name="T2" fmla="*/ 2 w 32"/>
                <a:gd name="T3" fmla="*/ 22 h 32"/>
                <a:gd name="T4" fmla="*/ 4 w 32"/>
                <a:gd name="T5" fmla="*/ 14 h 32"/>
                <a:gd name="T6" fmla="*/ 4 w 32"/>
                <a:gd name="T7" fmla="*/ 20 h 32"/>
                <a:gd name="T8" fmla="*/ 8 w 32"/>
                <a:gd name="T9" fmla="*/ 24 h 32"/>
                <a:gd name="T10" fmla="*/ 12 w 32"/>
                <a:gd name="T11" fmla="*/ 28 h 32"/>
                <a:gd name="T12" fmla="*/ 16 w 32"/>
                <a:gd name="T13" fmla="*/ 26 h 32"/>
                <a:gd name="T14" fmla="*/ 18 w 32"/>
                <a:gd name="T15" fmla="*/ 24 h 32"/>
                <a:gd name="T16" fmla="*/ 18 w 32"/>
                <a:gd name="T17" fmla="*/ 22 h 32"/>
                <a:gd name="T18" fmla="*/ 16 w 32"/>
                <a:gd name="T19" fmla="*/ 20 h 32"/>
                <a:gd name="T20" fmla="*/ 14 w 32"/>
                <a:gd name="T21" fmla="*/ 16 h 32"/>
                <a:gd name="T22" fmla="*/ 12 w 32"/>
                <a:gd name="T23" fmla="*/ 12 h 32"/>
                <a:gd name="T24" fmla="*/ 10 w 32"/>
                <a:gd name="T25" fmla="*/ 8 h 32"/>
                <a:gd name="T26" fmla="*/ 10 w 32"/>
                <a:gd name="T27" fmla="*/ 6 h 32"/>
                <a:gd name="T28" fmla="*/ 12 w 32"/>
                <a:gd name="T29" fmla="*/ 4 h 32"/>
                <a:gd name="T30" fmla="*/ 16 w 32"/>
                <a:gd name="T31" fmla="*/ 2 h 32"/>
                <a:gd name="T32" fmla="*/ 20 w 32"/>
                <a:gd name="T33" fmla="*/ 0 h 32"/>
                <a:gd name="T34" fmla="*/ 24 w 32"/>
                <a:gd name="T35" fmla="*/ 2 h 32"/>
                <a:gd name="T36" fmla="*/ 28 w 32"/>
                <a:gd name="T37" fmla="*/ 4 h 32"/>
                <a:gd name="T38" fmla="*/ 32 w 32"/>
                <a:gd name="T39" fmla="*/ 10 h 32"/>
                <a:gd name="T40" fmla="*/ 32 w 32"/>
                <a:gd name="T41" fmla="*/ 16 h 32"/>
                <a:gd name="T42" fmla="*/ 28 w 32"/>
                <a:gd name="T43" fmla="*/ 16 h 32"/>
                <a:gd name="T44" fmla="*/ 28 w 32"/>
                <a:gd name="T45" fmla="*/ 12 h 32"/>
                <a:gd name="T46" fmla="*/ 24 w 32"/>
                <a:gd name="T47" fmla="*/ 8 h 32"/>
                <a:gd name="T48" fmla="*/ 20 w 32"/>
                <a:gd name="T49" fmla="*/ 4 h 32"/>
                <a:gd name="T50" fmla="*/ 16 w 32"/>
                <a:gd name="T51" fmla="*/ 6 h 32"/>
                <a:gd name="T52" fmla="*/ 16 w 32"/>
                <a:gd name="T53" fmla="*/ 8 h 32"/>
                <a:gd name="T54" fmla="*/ 16 w 32"/>
                <a:gd name="T55" fmla="*/ 10 h 32"/>
                <a:gd name="T56" fmla="*/ 16 w 32"/>
                <a:gd name="T57" fmla="*/ 12 h 32"/>
                <a:gd name="T58" fmla="*/ 18 w 32"/>
                <a:gd name="T59" fmla="*/ 14 h 32"/>
                <a:gd name="T60" fmla="*/ 20 w 32"/>
                <a:gd name="T61" fmla="*/ 20 h 32"/>
                <a:gd name="T62" fmla="*/ 22 w 32"/>
                <a:gd name="T63" fmla="*/ 24 h 32"/>
                <a:gd name="T64" fmla="*/ 22 w 32"/>
                <a:gd name="T65" fmla="*/ 26 h 32"/>
                <a:gd name="T66" fmla="*/ 20 w 32"/>
                <a:gd name="T67" fmla="*/ 30 h 32"/>
                <a:gd name="T68" fmla="*/ 18 w 32"/>
                <a:gd name="T69" fmla="*/ 32 h 32"/>
                <a:gd name="T70" fmla="*/ 14 w 32"/>
                <a:gd name="T71" fmla="*/ 32 h 32"/>
                <a:gd name="T72" fmla="*/ 6 w 32"/>
                <a:gd name="T7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2">
                  <a:moveTo>
                    <a:pt x="6" y="28"/>
                  </a:moveTo>
                  <a:lnTo>
                    <a:pt x="6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18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0" y="30"/>
                  </a:lnTo>
                  <a:lnTo>
                    <a:pt x="6" y="28"/>
                  </a:lnTo>
                  <a:lnTo>
                    <a:pt x="6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57"/>
            <p:cNvSpPr>
              <a:spLocks/>
            </p:cNvSpPr>
            <p:nvPr/>
          </p:nvSpPr>
          <p:spPr bwMode="auto">
            <a:xfrm>
              <a:off x="4870450" y="4565650"/>
              <a:ext cx="47625" cy="60325"/>
            </a:xfrm>
            <a:custGeom>
              <a:avLst/>
              <a:gdLst>
                <a:gd name="T0" fmla="*/ 10 w 30"/>
                <a:gd name="T1" fmla="*/ 38 h 38"/>
                <a:gd name="T2" fmla="*/ 10 w 30"/>
                <a:gd name="T3" fmla="*/ 38 h 38"/>
                <a:gd name="T4" fmla="*/ 8 w 30"/>
                <a:gd name="T5" fmla="*/ 38 h 38"/>
                <a:gd name="T6" fmla="*/ 8 w 30"/>
                <a:gd name="T7" fmla="*/ 38 h 38"/>
                <a:gd name="T8" fmla="*/ 6 w 30"/>
                <a:gd name="T9" fmla="*/ 36 h 38"/>
                <a:gd name="T10" fmla="*/ 6 w 30"/>
                <a:gd name="T11" fmla="*/ 36 h 38"/>
                <a:gd name="T12" fmla="*/ 4 w 30"/>
                <a:gd name="T13" fmla="*/ 36 h 38"/>
                <a:gd name="T14" fmla="*/ 4 w 30"/>
                <a:gd name="T15" fmla="*/ 36 h 38"/>
                <a:gd name="T16" fmla="*/ 2 w 30"/>
                <a:gd name="T17" fmla="*/ 34 h 38"/>
                <a:gd name="T18" fmla="*/ 2 w 30"/>
                <a:gd name="T19" fmla="*/ 34 h 38"/>
                <a:gd name="T20" fmla="*/ 0 w 30"/>
                <a:gd name="T21" fmla="*/ 30 h 38"/>
                <a:gd name="T22" fmla="*/ 0 w 30"/>
                <a:gd name="T23" fmla="*/ 30 h 38"/>
                <a:gd name="T24" fmla="*/ 0 w 30"/>
                <a:gd name="T25" fmla="*/ 28 h 38"/>
                <a:gd name="T26" fmla="*/ 2 w 30"/>
                <a:gd name="T27" fmla="*/ 24 h 38"/>
                <a:gd name="T28" fmla="*/ 16 w 30"/>
                <a:gd name="T29" fmla="*/ 10 h 38"/>
                <a:gd name="T30" fmla="*/ 14 w 30"/>
                <a:gd name="T31" fmla="*/ 8 h 38"/>
                <a:gd name="T32" fmla="*/ 16 w 30"/>
                <a:gd name="T33" fmla="*/ 4 h 38"/>
                <a:gd name="T34" fmla="*/ 20 w 30"/>
                <a:gd name="T35" fmla="*/ 8 h 38"/>
                <a:gd name="T36" fmla="*/ 26 w 30"/>
                <a:gd name="T37" fmla="*/ 0 h 38"/>
                <a:gd name="T38" fmla="*/ 30 w 30"/>
                <a:gd name="T39" fmla="*/ 4 h 38"/>
                <a:gd name="T40" fmla="*/ 24 w 30"/>
                <a:gd name="T41" fmla="*/ 12 h 38"/>
                <a:gd name="T42" fmla="*/ 28 w 30"/>
                <a:gd name="T43" fmla="*/ 16 h 38"/>
                <a:gd name="T44" fmla="*/ 26 w 30"/>
                <a:gd name="T45" fmla="*/ 18 h 38"/>
                <a:gd name="T46" fmla="*/ 20 w 30"/>
                <a:gd name="T47" fmla="*/ 14 h 38"/>
                <a:gd name="T48" fmla="*/ 8 w 30"/>
                <a:gd name="T49" fmla="*/ 28 h 38"/>
                <a:gd name="T50" fmla="*/ 8 w 30"/>
                <a:gd name="T51" fmla="*/ 28 h 38"/>
                <a:gd name="T52" fmla="*/ 6 w 30"/>
                <a:gd name="T53" fmla="*/ 30 h 38"/>
                <a:gd name="T54" fmla="*/ 6 w 30"/>
                <a:gd name="T55" fmla="*/ 30 h 38"/>
                <a:gd name="T56" fmla="*/ 8 w 30"/>
                <a:gd name="T57" fmla="*/ 32 h 38"/>
                <a:gd name="T58" fmla="*/ 8 w 30"/>
                <a:gd name="T59" fmla="*/ 32 h 38"/>
                <a:gd name="T60" fmla="*/ 10 w 30"/>
                <a:gd name="T61" fmla="*/ 34 h 38"/>
                <a:gd name="T62" fmla="*/ 10 w 30"/>
                <a:gd name="T63" fmla="*/ 34 h 38"/>
                <a:gd name="T64" fmla="*/ 12 w 30"/>
                <a:gd name="T65" fmla="*/ 34 h 38"/>
                <a:gd name="T66" fmla="*/ 10 w 30"/>
                <a:gd name="T67" fmla="*/ 38 h 38"/>
                <a:gd name="T68" fmla="*/ 10 w 30"/>
                <a:gd name="T6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38">
                  <a:moveTo>
                    <a:pt x="10" y="38"/>
                  </a:moveTo>
                  <a:lnTo>
                    <a:pt x="10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2" y="24"/>
                  </a:lnTo>
                  <a:lnTo>
                    <a:pt x="16" y="10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20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24" y="12"/>
                  </a:lnTo>
                  <a:lnTo>
                    <a:pt x="28" y="16"/>
                  </a:lnTo>
                  <a:lnTo>
                    <a:pt x="26" y="18"/>
                  </a:lnTo>
                  <a:lnTo>
                    <a:pt x="20" y="14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2" y="34"/>
                  </a:lnTo>
                  <a:lnTo>
                    <a:pt x="10" y="38"/>
                  </a:lnTo>
                  <a:lnTo>
                    <a:pt x="10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58"/>
            <p:cNvSpPr>
              <a:spLocks noEditPoints="1"/>
            </p:cNvSpPr>
            <p:nvPr/>
          </p:nvSpPr>
          <p:spPr bwMode="auto">
            <a:xfrm>
              <a:off x="4895850" y="4606925"/>
              <a:ext cx="50800" cy="47625"/>
            </a:xfrm>
            <a:custGeom>
              <a:avLst/>
              <a:gdLst>
                <a:gd name="T0" fmla="*/ 4 w 32"/>
                <a:gd name="T1" fmla="*/ 26 h 30"/>
                <a:gd name="T2" fmla="*/ 0 w 32"/>
                <a:gd name="T3" fmla="*/ 20 h 30"/>
                <a:gd name="T4" fmla="*/ 0 w 32"/>
                <a:gd name="T5" fmla="*/ 14 h 30"/>
                <a:gd name="T6" fmla="*/ 2 w 32"/>
                <a:gd name="T7" fmla="*/ 10 h 30"/>
                <a:gd name="T8" fmla="*/ 4 w 32"/>
                <a:gd name="T9" fmla="*/ 4 h 30"/>
                <a:gd name="T10" fmla="*/ 10 w 32"/>
                <a:gd name="T11" fmla="*/ 0 h 30"/>
                <a:gd name="T12" fmla="*/ 16 w 32"/>
                <a:gd name="T13" fmla="*/ 0 h 30"/>
                <a:gd name="T14" fmla="*/ 22 w 32"/>
                <a:gd name="T15" fmla="*/ 0 h 30"/>
                <a:gd name="T16" fmla="*/ 26 w 32"/>
                <a:gd name="T17" fmla="*/ 4 h 30"/>
                <a:gd name="T18" fmla="*/ 30 w 32"/>
                <a:gd name="T19" fmla="*/ 10 h 30"/>
                <a:gd name="T20" fmla="*/ 32 w 32"/>
                <a:gd name="T21" fmla="*/ 14 h 30"/>
                <a:gd name="T22" fmla="*/ 30 w 32"/>
                <a:gd name="T23" fmla="*/ 20 h 30"/>
                <a:gd name="T24" fmla="*/ 26 w 32"/>
                <a:gd name="T25" fmla="*/ 26 h 30"/>
                <a:gd name="T26" fmla="*/ 22 w 32"/>
                <a:gd name="T27" fmla="*/ 30 h 30"/>
                <a:gd name="T28" fmla="*/ 16 w 32"/>
                <a:gd name="T29" fmla="*/ 30 h 30"/>
                <a:gd name="T30" fmla="*/ 10 w 32"/>
                <a:gd name="T31" fmla="*/ 30 h 30"/>
                <a:gd name="T32" fmla="*/ 4 w 32"/>
                <a:gd name="T33" fmla="*/ 26 h 30"/>
                <a:gd name="T34" fmla="*/ 8 w 32"/>
                <a:gd name="T35" fmla="*/ 8 h 30"/>
                <a:gd name="T36" fmla="*/ 6 w 32"/>
                <a:gd name="T37" fmla="*/ 12 h 30"/>
                <a:gd name="T38" fmla="*/ 4 w 32"/>
                <a:gd name="T39" fmla="*/ 16 h 30"/>
                <a:gd name="T40" fmla="*/ 6 w 32"/>
                <a:gd name="T41" fmla="*/ 20 h 30"/>
                <a:gd name="T42" fmla="*/ 8 w 32"/>
                <a:gd name="T43" fmla="*/ 22 h 30"/>
                <a:gd name="T44" fmla="*/ 10 w 32"/>
                <a:gd name="T45" fmla="*/ 26 h 30"/>
                <a:gd name="T46" fmla="*/ 14 w 32"/>
                <a:gd name="T47" fmla="*/ 26 h 30"/>
                <a:gd name="T48" fmla="*/ 18 w 32"/>
                <a:gd name="T49" fmla="*/ 24 h 30"/>
                <a:gd name="T50" fmla="*/ 22 w 32"/>
                <a:gd name="T51" fmla="*/ 22 h 30"/>
                <a:gd name="T52" fmla="*/ 26 w 32"/>
                <a:gd name="T53" fmla="*/ 18 h 30"/>
                <a:gd name="T54" fmla="*/ 26 w 32"/>
                <a:gd name="T55" fmla="*/ 14 h 30"/>
                <a:gd name="T56" fmla="*/ 26 w 32"/>
                <a:gd name="T57" fmla="*/ 10 h 30"/>
                <a:gd name="T58" fmla="*/ 24 w 32"/>
                <a:gd name="T59" fmla="*/ 6 h 30"/>
                <a:gd name="T60" fmla="*/ 20 w 32"/>
                <a:gd name="T61" fmla="*/ 4 h 30"/>
                <a:gd name="T62" fmla="*/ 16 w 32"/>
                <a:gd name="T63" fmla="*/ 4 h 30"/>
                <a:gd name="T64" fmla="*/ 12 w 32"/>
                <a:gd name="T65" fmla="*/ 6 h 30"/>
                <a:gd name="T66" fmla="*/ 8 w 32"/>
                <a:gd name="T67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30">
                  <a:moveTo>
                    <a:pt x="4" y="26"/>
                  </a:moveTo>
                  <a:lnTo>
                    <a:pt x="4" y="26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4" y="26"/>
                  </a:lnTo>
                  <a:lnTo>
                    <a:pt x="4" y="26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59"/>
            <p:cNvSpPr>
              <a:spLocks/>
            </p:cNvSpPr>
            <p:nvPr/>
          </p:nvSpPr>
          <p:spPr bwMode="auto">
            <a:xfrm>
              <a:off x="4927600" y="4638675"/>
              <a:ext cx="50800" cy="38100"/>
            </a:xfrm>
            <a:custGeom>
              <a:avLst/>
              <a:gdLst>
                <a:gd name="T0" fmla="*/ 30 w 32"/>
                <a:gd name="T1" fmla="*/ 14 h 24"/>
                <a:gd name="T2" fmla="*/ 30 w 32"/>
                <a:gd name="T3" fmla="*/ 14 h 24"/>
                <a:gd name="T4" fmla="*/ 24 w 32"/>
                <a:gd name="T5" fmla="*/ 10 h 24"/>
                <a:gd name="T6" fmla="*/ 24 w 32"/>
                <a:gd name="T7" fmla="*/ 10 h 24"/>
                <a:gd name="T8" fmla="*/ 16 w 32"/>
                <a:gd name="T9" fmla="*/ 12 h 24"/>
                <a:gd name="T10" fmla="*/ 4 w 32"/>
                <a:gd name="T11" fmla="*/ 24 h 24"/>
                <a:gd name="T12" fmla="*/ 0 w 32"/>
                <a:gd name="T13" fmla="*/ 20 h 24"/>
                <a:gd name="T14" fmla="*/ 22 w 32"/>
                <a:gd name="T15" fmla="*/ 0 h 24"/>
                <a:gd name="T16" fmla="*/ 24 w 32"/>
                <a:gd name="T17" fmla="*/ 2 h 24"/>
                <a:gd name="T18" fmla="*/ 20 w 32"/>
                <a:gd name="T19" fmla="*/ 8 h 24"/>
                <a:gd name="T20" fmla="*/ 20 w 32"/>
                <a:gd name="T21" fmla="*/ 8 h 24"/>
                <a:gd name="T22" fmla="*/ 26 w 32"/>
                <a:gd name="T23" fmla="*/ 8 h 24"/>
                <a:gd name="T24" fmla="*/ 26 w 32"/>
                <a:gd name="T25" fmla="*/ 8 h 24"/>
                <a:gd name="T26" fmla="*/ 32 w 32"/>
                <a:gd name="T27" fmla="*/ 10 h 24"/>
                <a:gd name="T28" fmla="*/ 32 w 32"/>
                <a:gd name="T29" fmla="*/ 10 h 24"/>
                <a:gd name="T30" fmla="*/ 32 w 32"/>
                <a:gd name="T31" fmla="*/ 10 h 24"/>
                <a:gd name="T32" fmla="*/ 32 w 32"/>
                <a:gd name="T33" fmla="*/ 10 h 24"/>
                <a:gd name="T34" fmla="*/ 32 w 32"/>
                <a:gd name="T35" fmla="*/ 10 h 24"/>
                <a:gd name="T36" fmla="*/ 30 w 32"/>
                <a:gd name="T37" fmla="*/ 14 h 24"/>
                <a:gd name="T38" fmla="*/ 30 w 32"/>
                <a:gd name="T3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24">
                  <a:moveTo>
                    <a:pt x="30" y="14"/>
                  </a:moveTo>
                  <a:lnTo>
                    <a:pt x="30" y="1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6" y="12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14"/>
                  </a:lnTo>
                  <a:lnTo>
                    <a:pt x="30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60"/>
            <p:cNvSpPr>
              <a:spLocks/>
            </p:cNvSpPr>
            <p:nvPr/>
          </p:nvSpPr>
          <p:spPr bwMode="auto">
            <a:xfrm>
              <a:off x="4956175" y="4651375"/>
              <a:ext cx="47625" cy="60325"/>
            </a:xfrm>
            <a:custGeom>
              <a:avLst/>
              <a:gdLst>
                <a:gd name="T0" fmla="*/ 10 w 30"/>
                <a:gd name="T1" fmla="*/ 38 h 38"/>
                <a:gd name="T2" fmla="*/ 10 w 30"/>
                <a:gd name="T3" fmla="*/ 38 h 38"/>
                <a:gd name="T4" fmla="*/ 8 w 30"/>
                <a:gd name="T5" fmla="*/ 38 h 38"/>
                <a:gd name="T6" fmla="*/ 8 w 30"/>
                <a:gd name="T7" fmla="*/ 38 h 38"/>
                <a:gd name="T8" fmla="*/ 6 w 30"/>
                <a:gd name="T9" fmla="*/ 36 h 38"/>
                <a:gd name="T10" fmla="*/ 6 w 30"/>
                <a:gd name="T11" fmla="*/ 36 h 38"/>
                <a:gd name="T12" fmla="*/ 4 w 30"/>
                <a:gd name="T13" fmla="*/ 36 h 38"/>
                <a:gd name="T14" fmla="*/ 4 w 30"/>
                <a:gd name="T15" fmla="*/ 36 h 38"/>
                <a:gd name="T16" fmla="*/ 2 w 30"/>
                <a:gd name="T17" fmla="*/ 34 h 38"/>
                <a:gd name="T18" fmla="*/ 2 w 30"/>
                <a:gd name="T19" fmla="*/ 34 h 38"/>
                <a:gd name="T20" fmla="*/ 0 w 30"/>
                <a:gd name="T21" fmla="*/ 30 h 38"/>
                <a:gd name="T22" fmla="*/ 0 w 30"/>
                <a:gd name="T23" fmla="*/ 30 h 38"/>
                <a:gd name="T24" fmla="*/ 0 w 30"/>
                <a:gd name="T25" fmla="*/ 26 h 38"/>
                <a:gd name="T26" fmla="*/ 2 w 30"/>
                <a:gd name="T27" fmla="*/ 24 h 38"/>
                <a:gd name="T28" fmla="*/ 16 w 30"/>
                <a:gd name="T29" fmla="*/ 10 h 38"/>
                <a:gd name="T30" fmla="*/ 14 w 30"/>
                <a:gd name="T31" fmla="*/ 8 h 38"/>
                <a:gd name="T32" fmla="*/ 16 w 30"/>
                <a:gd name="T33" fmla="*/ 4 h 38"/>
                <a:gd name="T34" fmla="*/ 20 w 30"/>
                <a:gd name="T35" fmla="*/ 8 h 38"/>
                <a:gd name="T36" fmla="*/ 26 w 30"/>
                <a:gd name="T37" fmla="*/ 0 h 38"/>
                <a:gd name="T38" fmla="*/ 30 w 30"/>
                <a:gd name="T39" fmla="*/ 4 h 38"/>
                <a:gd name="T40" fmla="*/ 22 w 30"/>
                <a:gd name="T41" fmla="*/ 10 h 38"/>
                <a:gd name="T42" fmla="*/ 28 w 30"/>
                <a:gd name="T43" fmla="*/ 16 h 38"/>
                <a:gd name="T44" fmla="*/ 24 w 30"/>
                <a:gd name="T45" fmla="*/ 18 h 38"/>
                <a:gd name="T46" fmla="*/ 20 w 30"/>
                <a:gd name="T47" fmla="*/ 14 h 38"/>
                <a:gd name="T48" fmla="*/ 6 w 30"/>
                <a:gd name="T49" fmla="*/ 28 h 38"/>
                <a:gd name="T50" fmla="*/ 6 w 30"/>
                <a:gd name="T51" fmla="*/ 28 h 38"/>
                <a:gd name="T52" fmla="*/ 6 w 30"/>
                <a:gd name="T53" fmla="*/ 30 h 38"/>
                <a:gd name="T54" fmla="*/ 6 w 30"/>
                <a:gd name="T55" fmla="*/ 30 h 38"/>
                <a:gd name="T56" fmla="*/ 6 w 30"/>
                <a:gd name="T57" fmla="*/ 32 h 38"/>
                <a:gd name="T58" fmla="*/ 6 w 30"/>
                <a:gd name="T59" fmla="*/ 32 h 38"/>
                <a:gd name="T60" fmla="*/ 10 w 30"/>
                <a:gd name="T61" fmla="*/ 34 h 38"/>
                <a:gd name="T62" fmla="*/ 10 w 30"/>
                <a:gd name="T63" fmla="*/ 34 h 38"/>
                <a:gd name="T64" fmla="*/ 12 w 30"/>
                <a:gd name="T65" fmla="*/ 34 h 38"/>
                <a:gd name="T66" fmla="*/ 10 w 30"/>
                <a:gd name="T67" fmla="*/ 38 h 38"/>
                <a:gd name="T68" fmla="*/ 10 w 30"/>
                <a:gd name="T6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38">
                  <a:moveTo>
                    <a:pt x="10" y="38"/>
                  </a:moveTo>
                  <a:lnTo>
                    <a:pt x="10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16" y="10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20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22" y="10"/>
                  </a:lnTo>
                  <a:lnTo>
                    <a:pt x="28" y="16"/>
                  </a:lnTo>
                  <a:lnTo>
                    <a:pt x="24" y="18"/>
                  </a:lnTo>
                  <a:lnTo>
                    <a:pt x="20" y="1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2" y="34"/>
                  </a:lnTo>
                  <a:lnTo>
                    <a:pt x="10" y="38"/>
                  </a:lnTo>
                  <a:lnTo>
                    <a:pt x="10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61"/>
            <p:cNvSpPr>
              <a:spLocks noEditPoints="1"/>
            </p:cNvSpPr>
            <p:nvPr/>
          </p:nvSpPr>
          <p:spPr bwMode="auto">
            <a:xfrm>
              <a:off x="4981575" y="4692650"/>
              <a:ext cx="47625" cy="47625"/>
            </a:xfrm>
            <a:custGeom>
              <a:avLst/>
              <a:gdLst>
                <a:gd name="T0" fmla="*/ 4 w 30"/>
                <a:gd name="T1" fmla="*/ 26 h 30"/>
                <a:gd name="T2" fmla="*/ 0 w 30"/>
                <a:gd name="T3" fmla="*/ 20 h 30"/>
                <a:gd name="T4" fmla="*/ 0 w 30"/>
                <a:gd name="T5" fmla="*/ 14 h 30"/>
                <a:gd name="T6" fmla="*/ 0 w 30"/>
                <a:gd name="T7" fmla="*/ 8 h 30"/>
                <a:gd name="T8" fmla="*/ 4 w 30"/>
                <a:gd name="T9" fmla="*/ 4 h 30"/>
                <a:gd name="T10" fmla="*/ 10 w 30"/>
                <a:gd name="T11" fmla="*/ 0 h 30"/>
                <a:gd name="T12" fmla="*/ 16 w 30"/>
                <a:gd name="T13" fmla="*/ 0 h 30"/>
                <a:gd name="T14" fmla="*/ 22 w 30"/>
                <a:gd name="T15" fmla="*/ 0 h 30"/>
                <a:gd name="T16" fmla="*/ 26 w 30"/>
                <a:gd name="T17" fmla="*/ 4 h 30"/>
                <a:gd name="T18" fmla="*/ 30 w 30"/>
                <a:gd name="T19" fmla="*/ 8 h 30"/>
                <a:gd name="T20" fmla="*/ 30 w 30"/>
                <a:gd name="T21" fmla="*/ 14 h 30"/>
                <a:gd name="T22" fmla="*/ 30 w 30"/>
                <a:gd name="T23" fmla="*/ 20 h 30"/>
                <a:gd name="T24" fmla="*/ 26 w 30"/>
                <a:gd name="T25" fmla="*/ 26 h 30"/>
                <a:gd name="T26" fmla="*/ 20 w 30"/>
                <a:gd name="T27" fmla="*/ 30 h 30"/>
                <a:gd name="T28" fmla="*/ 16 w 30"/>
                <a:gd name="T29" fmla="*/ 30 h 30"/>
                <a:gd name="T30" fmla="*/ 10 w 30"/>
                <a:gd name="T31" fmla="*/ 30 h 30"/>
                <a:gd name="T32" fmla="*/ 4 w 30"/>
                <a:gd name="T33" fmla="*/ 26 h 30"/>
                <a:gd name="T34" fmla="*/ 8 w 30"/>
                <a:gd name="T35" fmla="*/ 8 h 30"/>
                <a:gd name="T36" fmla="*/ 6 w 30"/>
                <a:gd name="T37" fmla="*/ 12 h 30"/>
                <a:gd name="T38" fmla="*/ 4 w 30"/>
                <a:gd name="T39" fmla="*/ 16 h 30"/>
                <a:gd name="T40" fmla="*/ 4 w 30"/>
                <a:gd name="T41" fmla="*/ 20 h 30"/>
                <a:gd name="T42" fmla="*/ 8 w 30"/>
                <a:gd name="T43" fmla="*/ 22 h 30"/>
                <a:gd name="T44" fmla="*/ 10 w 30"/>
                <a:gd name="T45" fmla="*/ 24 h 30"/>
                <a:gd name="T46" fmla="*/ 14 w 30"/>
                <a:gd name="T47" fmla="*/ 26 h 30"/>
                <a:gd name="T48" fmla="*/ 18 w 30"/>
                <a:gd name="T49" fmla="*/ 24 h 30"/>
                <a:gd name="T50" fmla="*/ 22 w 30"/>
                <a:gd name="T51" fmla="*/ 22 h 30"/>
                <a:gd name="T52" fmla="*/ 24 w 30"/>
                <a:gd name="T53" fmla="*/ 18 h 30"/>
                <a:gd name="T54" fmla="*/ 26 w 30"/>
                <a:gd name="T55" fmla="*/ 14 h 30"/>
                <a:gd name="T56" fmla="*/ 26 w 30"/>
                <a:gd name="T57" fmla="*/ 10 h 30"/>
                <a:gd name="T58" fmla="*/ 24 w 30"/>
                <a:gd name="T59" fmla="*/ 6 h 30"/>
                <a:gd name="T60" fmla="*/ 20 w 30"/>
                <a:gd name="T61" fmla="*/ 4 h 30"/>
                <a:gd name="T62" fmla="*/ 16 w 30"/>
                <a:gd name="T63" fmla="*/ 4 h 30"/>
                <a:gd name="T64" fmla="*/ 12 w 30"/>
                <a:gd name="T65" fmla="*/ 6 h 30"/>
                <a:gd name="T66" fmla="*/ 8 w 30"/>
                <a:gd name="T67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30">
                  <a:moveTo>
                    <a:pt x="4" y="26"/>
                  </a:moveTo>
                  <a:lnTo>
                    <a:pt x="4" y="26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4" y="26"/>
                  </a:lnTo>
                  <a:lnTo>
                    <a:pt x="4" y="26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62"/>
            <p:cNvSpPr>
              <a:spLocks/>
            </p:cNvSpPr>
            <p:nvPr/>
          </p:nvSpPr>
          <p:spPr bwMode="auto">
            <a:xfrm>
              <a:off x="5013325" y="4724400"/>
              <a:ext cx="50800" cy="38100"/>
            </a:xfrm>
            <a:custGeom>
              <a:avLst/>
              <a:gdLst>
                <a:gd name="T0" fmla="*/ 30 w 32"/>
                <a:gd name="T1" fmla="*/ 14 h 24"/>
                <a:gd name="T2" fmla="*/ 30 w 32"/>
                <a:gd name="T3" fmla="*/ 14 h 24"/>
                <a:gd name="T4" fmla="*/ 24 w 32"/>
                <a:gd name="T5" fmla="*/ 10 h 24"/>
                <a:gd name="T6" fmla="*/ 24 w 32"/>
                <a:gd name="T7" fmla="*/ 10 h 24"/>
                <a:gd name="T8" fmla="*/ 16 w 32"/>
                <a:gd name="T9" fmla="*/ 12 h 24"/>
                <a:gd name="T10" fmla="*/ 4 w 32"/>
                <a:gd name="T11" fmla="*/ 24 h 24"/>
                <a:gd name="T12" fmla="*/ 0 w 32"/>
                <a:gd name="T13" fmla="*/ 20 h 24"/>
                <a:gd name="T14" fmla="*/ 22 w 32"/>
                <a:gd name="T15" fmla="*/ 0 h 24"/>
                <a:gd name="T16" fmla="*/ 24 w 32"/>
                <a:gd name="T17" fmla="*/ 2 h 24"/>
                <a:gd name="T18" fmla="*/ 20 w 32"/>
                <a:gd name="T19" fmla="*/ 8 h 24"/>
                <a:gd name="T20" fmla="*/ 20 w 32"/>
                <a:gd name="T21" fmla="*/ 8 h 24"/>
                <a:gd name="T22" fmla="*/ 26 w 32"/>
                <a:gd name="T23" fmla="*/ 6 h 24"/>
                <a:gd name="T24" fmla="*/ 26 w 32"/>
                <a:gd name="T25" fmla="*/ 6 h 24"/>
                <a:gd name="T26" fmla="*/ 32 w 32"/>
                <a:gd name="T27" fmla="*/ 10 h 24"/>
                <a:gd name="T28" fmla="*/ 32 w 32"/>
                <a:gd name="T29" fmla="*/ 10 h 24"/>
                <a:gd name="T30" fmla="*/ 32 w 32"/>
                <a:gd name="T31" fmla="*/ 10 h 24"/>
                <a:gd name="T32" fmla="*/ 32 w 32"/>
                <a:gd name="T33" fmla="*/ 10 h 24"/>
                <a:gd name="T34" fmla="*/ 32 w 32"/>
                <a:gd name="T35" fmla="*/ 10 h 24"/>
                <a:gd name="T36" fmla="*/ 30 w 32"/>
                <a:gd name="T37" fmla="*/ 14 h 24"/>
                <a:gd name="T38" fmla="*/ 30 w 32"/>
                <a:gd name="T3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24">
                  <a:moveTo>
                    <a:pt x="30" y="14"/>
                  </a:moveTo>
                  <a:lnTo>
                    <a:pt x="30" y="1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6" y="12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14"/>
                  </a:lnTo>
                  <a:lnTo>
                    <a:pt x="30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63"/>
            <p:cNvSpPr>
              <a:spLocks/>
            </p:cNvSpPr>
            <p:nvPr/>
          </p:nvSpPr>
          <p:spPr bwMode="auto">
            <a:xfrm>
              <a:off x="5029200" y="4768850"/>
              <a:ext cx="15875" cy="15875"/>
            </a:xfrm>
            <a:custGeom>
              <a:avLst/>
              <a:gdLst>
                <a:gd name="T0" fmla="*/ 0 w 10"/>
                <a:gd name="T1" fmla="*/ 10 h 10"/>
                <a:gd name="T2" fmla="*/ 4 w 10"/>
                <a:gd name="T3" fmla="*/ 6 h 10"/>
                <a:gd name="T4" fmla="*/ 2 w 10"/>
                <a:gd name="T5" fmla="*/ 6 h 10"/>
                <a:gd name="T6" fmla="*/ 8 w 10"/>
                <a:gd name="T7" fmla="*/ 0 h 10"/>
                <a:gd name="T8" fmla="*/ 10 w 10"/>
                <a:gd name="T9" fmla="*/ 4 h 10"/>
                <a:gd name="T10" fmla="*/ 6 w 10"/>
                <a:gd name="T11" fmla="*/ 8 h 10"/>
                <a:gd name="T12" fmla="*/ 2 w 10"/>
                <a:gd name="T13" fmla="*/ 10 h 10"/>
                <a:gd name="T14" fmla="*/ 0 w 10"/>
                <a:gd name="T15" fmla="*/ 10 h 10"/>
                <a:gd name="T16" fmla="*/ 0 w 10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4" y="6"/>
                  </a:lnTo>
                  <a:lnTo>
                    <a:pt x="2" y="6"/>
                  </a:lnTo>
                  <a:lnTo>
                    <a:pt x="8" y="0"/>
                  </a:lnTo>
                  <a:lnTo>
                    <a:pt x="10" y="4"/>
                  </a:lnTo>
                  <a:lnTo>
                    <a:pt x="6" y="8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64"/>
            <p:cNvSpPr>
              <a:spLocks/>
            </p:cNvSpPr>
            <p:nvPr/>
          </p:nvSpPr>
          <p:spPr bwMode="auto">
            <a:xfrm>
              <a:off x="5064125" y="4778375"/>
              <a:ext cx="53975" cy="50800"/>
            </a:xfrm>
            <a:custGeom>
              <a:avLst/>
              <a:gdLst>
                <a:gd name="T0" fmla="*/ 6 w 34"/>
                <a:gd name="T1" fmla="*/ 26 h 32"/>
                <a:gd name="T2" fmla="*/ 2 w 34"/>
                <a:gd name="T3" fmla="*/ 20 h 32"/>
                <a:gd name="T4" fmla="*/ 4 w 34"/>
                <a:gd name="T5" fmla="*/ 14 h 32"/>
                <a:gd name="T6" fmla="*/ 6 w 34"/>
                <a:gd name="T7" fmla="*/ 20 h 32"/>
                <a:gd name="T8" fmla="*/ 10 w 34"/>
                <a:gd name="T9" fmla="*/ 24 h 32"/>
                <a:gd name="T10" fmla="*/ 14 w 34"/>
                <a:gd name="T11" fmla="*/ 26 h 32"/>
                <a:gd name="T12" fmla="*/ 18 w 34"/>
                <a:gd name="T13" fmla="*/ 26 h 32"/>
                <a:gd name="T14" fmla="*/ 20 w 34"/>
                <a:gd name="T15" fmla="*/ 24 h 32"/>
                <a:gd name="T16" fmla="*/ 20 w 34"/>
                <a:gd name="T17" fmla="*/ 22 h 32"/>
                <a:gd name="T18" fmla="*/ 18 w 34"/>
                <a:gd name="T19" fmla="*/ 20 h 32"/>
                <a:gd name="T20" fmla="*/ 16 w 34"/>
                <a:gd name="T21" fmla="*/ 16 h 32"/>
                <a:gd name="T22" fmla="*/ 14 w 34"/>
                <a:gd name="T23" fmla="*/ 12 h 32"/>
                <a:gd name="T24" fmla="*/ 12 w 34"/>
                <a:gd name="T25" fmla="*/ 8 h 32"/>
                <a:gd name="T26" fmla="*/ 12 w 34"/>
                <a:gd name="T27" fmla="*/ 6 h 32"/>
                <a:gd name="T28" fmla="*/ 14 w 34"/>
                <a:gd name="T29" fmla="*/ 2 h 32"/>
                <a:gd name="T30" fmla="*/ 18 w 34"/>
                <a:gd name="T31" fmla="*/ 0 h 32"/>
                <a:gd name="T32" fmla="*/ 22 w 34"/>
                <a:gd name="T33" fmla="*/ 0 h 32"/>
                <a:gd name="T34" fmla="*/ 26 w 34"/>
                <a:gd name="T35" fmla="*/ 2 h 32"/>
                <a:gd name="T36" fmla="*/ 30 w 34"/>
                <a:gd name="T37" fmla="*/ 4 h 32"/>
                <a:gd name="T38" fmla="*/ 32 w 34"/>
                <a:gd name="T39" fmla="*/ 10 h 32"/>
                <a:gd name="T40" fmla="*/ 34 w 34"/>
                <a:gd name="T41" fmla="*/ 16 h 32"/>
                <a:gd name="T42" fmla="*/ 30 w 34"/>
                <a:gd name="T43" fmla="*/ 16 h 32"/>
                <a:gd name="T44" fmla="*/ 30 w 34"/>
                <a:gd name="T45" fmla="*/ 10 h 32"/>
                <a:gd name="T46" fmla="*/ 26 w 34"/>
                <a:gd name="T47" fmla="*/ 6 h 32"/>
                <a:gd name="T48" fmla="*/ 22 w 34"/>
                <a:gd name="T49" fmla="*/ 4 h 32"/>
                <a:gd name="T50" fmla="*/ 18 w 34"/>
                <a:gd name="T51" fmla="*/ 6 h 32"/>
                <a:gd name="T52" fmla="*/ 18 w 34"/>
                <a:gd name="T53" fmla="*/ 8 h 32"/>
                <a:gd name="T54" fmla="*/ 18 w 34"/>
                <a:gd name="T55" fmla="*/ 8 h 32"/>
                <a:gd name="T56" fmla="*/ 18 w 34"/>
                <a:gd name="T57" fmla="*/ 12 h 32"/>
                <a:gd name="T58" fmla="*/ 20 w 34"/>
                <a:gd name="T59" fmla="*/ 14 h 32"/>
                <a:gd name="T60" fmla="*/ 22 w 34"/>
                <a:gd name="T61" fmla="*/ 18 h 32"/>
                <a:gd name="T62" fmla="*/ 24 w 34"/>
                <a:gd name="T63" fmla="*/ 22 h 32"/>
                <a:gd name="T64" fmla="*/ 24 w 34"/>
                <a:gd name="T65" fmla="*/ 26 h 32"/>
                <a:gd name="T66" fmla="*/ 22 w 34"/>
                <a:gd name="T67" fmla="*/ 28 h 32"/>
                <a:gd name="T68" fmla="*/ 14 w 34"/>
                <a:gd name="T69" fmla="*/ 32 h 32"/>
                <a:gd name="T70" fmla="*/ 10 w 34"/>
                <a:gd name="T71" fmla="*/ 30 h 32"/>
                <a:gd name="T72" fmla="*/ 6 w 34"/>
                <a:gd name="T73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2">
                  <a:moveTo>
                    <a:pt x="6" y="26"/>
                  </a:moveTo>
                  <a:lnTo>
                    <a:pt x="6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4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8" y="30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0" y="30"/>
                  </a:lnTo>
                  <a:lnTo>
                    <a:pt x="6" y="26"/>
                  </a:lnTo>
                  <a:lnTo>
                    <a:pt x="6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65"/>
            <p:cNvSpPr>
              <a:spLocks/>
            </p:cNvSpPr>
            <p:nvPr/>
          </p:nvSpPr>
          <p:spPr bwMode="auto">
            <a:xfrm>
              <a:off x="5102225" y="4806950"/>
              <a:ext cx="57150" cy="63500"/>
            </a:xfrm>
            <a:custGeom>
              <a:avLst/>
              <a:gdLst>
                <a:gd name="T0" fmla="*/ 2 w 36"/>
                <a:gd name="T1" fmla="*/ 28 h 40"/>
                <a:gd name="T2" fmla="*/ 2 w 36"/>
                <a:gd name="T3" fmla="*/ 28 h 40"/>
                <a:gd name="T4" fmla="*/ 0 w 36"/>
                <a:gd name="T5" fmla="*/ 24 h 40"/>
                <a:gd name="T6" fmla="*/ 0 w 36"/>
                <a:gd name="T7" fmla="*/ 20 h 40"/>
                <a:gd name="T8" fmla="*/ 0 w 36"/>
                <a:gd name="T9" fmla="*/ 20 h 40"/>
                <a:gd name="T10" fmla="*/ 2 w 36"/>
                <a:gd name="T11" fmla="*/ 16 h 40"/>
                <a:gd name="T12" fmla="*/ 4 w 36"/>
                <a:gd name="T13" fmla="*/ 12 h 40"/>
                <a:gd name="T14" fmla="*/ 18 w 36"/>
                <a:gd name="T15" fmla="*/ 0 h 40"/>
                <a:gd name="T16" fmla="*/ 22 w 36"/>
                <a:gd name="T17" fmla="*/ 4 h 40"/>
                <a:gd name="T18" fmla="*/ 8 w 36"/>
                <a:gd name="T19" fmla="*/ 16 h 40"/>
                <a:gd name="T20" fmla="*/ 8 w 36"/>
                <a:gd name="T21" fmla="*/ 16 h 40"/>
                <a:gd name="T22" fmla="*/ 6 w 36"/>
                <a:gd name="T23" fmla="*/ 22 h 40"/>
                <a:gd name="T24" fmla="*/ 6 w 36"/>
                <a:gd name="T25" fmla="*/ 24 h 40"/>
                <a:gd name="T26" fmla="*/ 6 w 36"/>
                <a:gd name="T27" fmla="*/ 26 h 40"/>
                <a:gd name="T28" fmla="*/ 6 w 36"/>
                <a:gd name="T29" fmla="*/ 26 h 40"/>
                <a:gd name="T30" fmla="*/ 12 w 36"/>
                <a:gd name="T31" fmla="*/ 30 h 40"/>
                <a:gd name="T32" fmla="*/ 12 w 36"/>
                <a:gd name="T33" fmla="*/ 30 h 40"/>
                <a:gd name="T34" fmla="*/ 20 w 36"/>
                <a:gd name="T35" fmla="*/ 28 h 40"/>
                <a:gd name="T36" fmla="*/ 32 w 36"/>
                <a:gd name="T37" fmla="*/ 14 h 40"/>
                <a:gd name="T38" fmla="*/ 36 w 36"/>
                <a:gd name="T39" fmla="*/ 18 h 40"/>
                <a:gd name="T40" fmla="*/ 20 w 36"/>
                <a:gd name="T41" fmla="*/ 36 h 40"/>
                <a:gd name="T42" fmla="*/ 20 w 36"/>
                <a:gd name="T43" fmla="*/ 36 h 40"/>
                <a:gd name="T44" fmla="*/ 20 w 36"/>
                <a:gd name="T45" fmla="*/ 38 h 40"/>
                <a:gd name="T46" fmla="*/ 16 w 36"/>
                <a:gd name="T47" fmla="*/ 40 h 40"/>
                <a:gd name="T48" fmla="*/ 16 w 36"/>
                <a:gd name="T49" fmla="*/ 40 h 40"/>
                <a:gd name="T50" fmla="*/ 14 w 36"/>
                <a:gd name="T51" fmla="*/ 40 h 40"/>
                <a:gd name="T52" fmla="*/ 14 w 36"/>
                <a:gd name="T53" fmla="*/ 40 h 40"/>
                <a:gd name="T54" fmla="*/ 14 w 36"/>
                <a:gd name="T55" fmla="*/ 40 h 40"/>
                <a:gd name="T56" fmla="*/ 14 w 36"/>
                <a:gd name="T57" fmla="*/ 40 h 40"/>
                <a:gd name="T58" fmla="*/ 14 w 36"/>
                <a:gd name="T59" fmla="*/ 38 h 40"/>
                <a:gd name="T60" fmla="*/ 14 w 36"/>
                <a:gd name="T61" fmla="*/ 38 h 40"/>
                <a:gd name="T62" fmla="*/ 14 w 36"/>
                <a:gd name="T63" fmla="*/ 34 h 40"/>
                <a:gd name="T64" fmla="*/ 16 w 36"/>
                <a:gd name="T65" fmla="*/ 32 h 40"/>
                <a:gd name="T66" fmla="*/ 16 w 36"/>
                <a:gd name="T67" fmla="*/ 32 h 40"/>
                <a:gd name="T68" fmla="*/ 8 w 36"/>
                <a:gd name="T69" fmla="*/ 32 h 40"/>
                <a:gd name="T70" fmla="*/ 8 w 36"/>
                <a:gd name="T71" fmla="*/ 32 h 40"/>
                <a:gd name="T72" fmla="*/ 2 w 36"/>
                <a:gd name="T73" fmla="*/ 28 h 40"/>
                <a:gd name="T74" fmla="*/ 2 w 36"/>
                <a:gd name="T75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0">
                  <a:moveTo>
                    <a:pt x="2" y="28"/>
                  </a:moveTo>
                  <a:lnTo>
                    <a:pt x="2" y="28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22"/>
                  </a:lnTo>
                  <a:lnTo>
                    <a:pt x="6" y="24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20" y="28"/>
                  </a:lnTo>
                  <a:lnTo>
                    <a:pt x="32" y="14"/>
                  </a:lnTo>
                  <a:lnTo>
                    <a:pt x="36" y="18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0" y="38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4" y="34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66"/>
            <p:cNvSpPr>
              <a:spLocks/>
            </p:cNvSpPr>
            <p:nvPr/>
          </p:nvSpPr>
          <p:spPr bwMode="auto">
            <a:xfrm>
              <a:off x="5137150" y="4851400"/>
              <a:ext cx="53975" cy="47625"/>
            </a:xfrm>
            <a:custGeom>
              <a:avLst/>
              <a:gdLst>
                <a:gd name="T0" fmla="*/ 6 w 34"/>
                <a:gd name="T1" fmla="*/ 26 h 30"/>
                <a:gd name="T2" fmla="*/ 2 w 34"/>
                <a:gd name="T3" fmla="*/ 20 h 30"/>
                <a:gd name="T4" fmla="*/ 4 w 34"/>
                <a:gd name="T5" fmla="*/ 12 h 30"/>
                <a:gd name="T6" fmla="*/ 6 w 34"/>
                <a:gd name="T7" fmla="*/ 18 h 30"/>
                <a:gd name="T8" fmla="*/ 8 w 34"/>
                <a:gd name="T9" fmla="*/ 24 h 30"/>
                <a:gd name="T10" fmla="*/ 14 w 34"/>
                <a:gd name="T11" fmla="*/ 26 h 30"/>
                <a:gd name="T12" fmla="*/ 18 w 34"/>
                <a:gd name="T13" fmla="*/ 24 h 30"/>
                <a:gd name="T14" fmla="*/ 18 w 34"/>
                <a:gd name="T15" fmla="*/ 22 h 30"/>
                <a:gd name="T16" fmla="*/ 18 w 34"/>
                <a:gd name="T17" fmla="*/ 20 h 30"/>
                <a:gd name="T18" fmla="*/ 16 w 34"/>
                <a:gd name="T19" fmla="*/ 18 h 30"/>
                <a:gd name="T20" fmla="*/ 14 w 34"/>
                <a:gd name="T21" fmla="*/ 14 h 30"/>
                <a:gd name="T22" fmla="*/ 12 w 34"/>
                <a:gd name="T23" fmla="*/ 10 h 30"/>
                <a:gd name="T24" fmla="*/ 12 w 34"/>
                <a:gd name="T25" fmla="*/ 8 h 30"/>
                <a:gd name="T26" fmla="*/ 12 w 34"/>
                <a:gd name="T27" fmla="*/ 4 h 30"/>
                <a:gd name="T28" fmla="*/ 14 w 34"/>
                <a:gd name="T29" fmla="*/ 2 h 30"/>
                <a:gd name="T30" fmla="*/ 16 w 34"/>
                <a:gd name="T31" fmla="*/ 0 h 30"/>
                <a:gd name="T32" fmla="*/ 20 w 34"/>
                <a:gd name="T33" fmla="*/ 0 h 30"/>
                <a:gd name="T34" fmla="*/ 24 w 34"/>
                <a:gd name="T35" fmla="*/ 0 h 30"/>
                <a:gd name="T36" fmla="*/ 28 w 34"/>
                <a:gd name="T37" fmla="*/ 4 h 30"/>
                <a:gd name="T38" fmla="*/ 32 w 34"/>
                <a:gd name="T39" fmla="*/ 8 h 30"/>
                <a:gd name="T40" fmla="*/ 34 w 34"/>
                <a:gd name="T41" fmla="*/ 14 h 30"/>
                <a:gd name="T42" fmla="*/ 30 w 34"/>
                <a:gd name="T43" fmla="*/ 14 h 30"/>
                <a:gd name="T44" fmla="*/ 28 w 34"/>
                <a:gd name="T45" fmla="*/ 10 h 30"/>
                <a:gd name="T46" fmla="*/ 26 w 34"/>
                <a:gd name="T47" fmla="*/ 6 h 30"/>
                <a:gd name="T48" fmla="*/ 22 w 34"/>
                <a:gd name="T49" fmla="*/ 4 h 30"/>
                <a:gd name="T50" fmla="*/ 18 w 34"/>
                <a:gd name="T51" fmla="*/ 4 h 30"/>
                <a:gd name="T52" fmla="*/ 16 w 34"/>
                <a:gd name="T53" fmla="*/ 6 h 30"/>
                <a:gd name="T54" fmla="*/ 16 w 34"/>
                <a:gd name="T55" fmla="*/ 8 h 30"/>
                <a:gd name="T56" fmla="*/ 18 w 34"/>
                <a:gd name="T57" fmla="*/ 10 h 30"/>
                <a:gd name="T58" fmla="*/ 18 w 34"/>
                <a:gd name="T59" fmla="*/ 14 h 30"/>
                <a:gd name="T60" fmla="*/ 22 w 34"/>
                <a:gd name="T61" fmla="*/ 18 h 30"/>
                <a:gd name="T62" fmla="*/ 22 w 34"/>
                <a:gd name="T63" fmla="*/ 22 h 30"/>
                <a:gd name="T64" fmla="*/ 22 w 34"/>
                <a:gd name="T65" fmla="*/ 24 h 30"/>
                <a:gd name="T66" fmla="*/ 22 w 34"/>
                <a:gd name="T67" fmla="*/ 28 h 30"/>
                <a:gd name="T68" fmla="*/ 18 w 34"/>
                <a:gd name="T69" fmla="*/ 30 h 30"/>
                <a:gd name="T70" fmla="*/ 14 w 34"/>
                <a:gd name="T71" fmla="*/ 30 h 30"/>
                <a:gd name="T72" fmla="*/ 6 w 34"/>
                <a:gd name="T73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0">
                  <a:moveTo>
                    <a:pt x="6" y="26"/>
                  </a:moveTo>
                  <a:lnTo>
                    <a:pt x="6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4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8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0" y="28"/>
                  </a:lnTo>
                  <a:lnTo>
                    <a:pt x="6" y="26"/>
                  </a:lnTo>
                  <a:lnTo>
                    <a:pt x="6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67"/>
            <p:cNvSpPr>
              <a:spLocks/>
            </p:cNvSpPr>
            <p:nvPr/>
          </p:nvSpPr>
          <p:spPr bwMode="auto">
            <a:xfrm>
              <a:off x="5175250" y="4886325"/>
              <a:ext cx="47625" cy="47625"/>
            </a:xfrm>
            <a:custGeom>
              <a:avLst/>
              <a:gdLst>
                <a:gd name="T0" fmla="*/ 4 w 30"/>
                <a:gd name="T1" fmla="*/ 4 h 30"/>
                <a:gd name="T2" fmla="*/ 4 w 30"/>
                <a:gd name="T3" fmla="*/ 4 h 30"/>
                <a:gd name="T4" fmla="*/ 10 w 30"/>
                <a:gd name="T5" fmla="*/ 0 h 30"/>
                <a:gd name="T6" fmla="*/ 10 w 30"/>
                <a:gd name="T7" fmla="*/ 0 h 30"/>
                <a:gd name="T8" fmla="*/ 16 w 30"/>
                <a:gd name="T9" fmla="*/ 0 h 30"/>
                <a:gd name="T10" fmla="*/ 16 w 30"/>
                <a:gd name="T11" fmla="*/ 0 h 30"/>
                <a:gd name="T12" fmla="*/ 22 w 30"/>
                <a:gd name="T13" fmla="*/ 0 h 30"/>
                <a:gd name="T14" fmla="*/ 22 w 30"/>
                <a:gd name="T15" fmla="*/ 0 h 30"/>
                <a:gd name="T16" fmla="*/ 26 w 30"/>
                <a:gd name="T17" fmla="*/ 4 h 30"/>
                <a:gd name="T18" fmla="*/ 26 w 30"/>
                <a:gd name="T19" fmla="*/ 4 h 30"/>
                <a:gd name="T20" fmla="*/ 30 w 30"/>
                <a:gd name="T21" fmla="*/ 10 h 30"/>
                <a:gd name="T22" fmla="*/ 30 w 30"/>
                <a:gd name="T23" fmla="*/ 10 h 30"/>
                <a:gd name="T24" fmla="*/ 30 w 30"/>
                <a:gd name="T25" fmla="*/ 18 h 30"/>
                <a:gd name="T26" fmla="*/ 26 w 30"/>
                <a:gd name="T27" fmla="*/ 16 h 30"/>
                <a:gd name="T28" fmla="*/ 26 w 30"/>
                <a:gd name="T29" fmla="*/ 16 h 30"/>
                <a:gd name="T30" fmla="*/ 26 w 30"/>
                <a:gd name="T31" fmla="*/ 10 h 30"/>
                <a:gd name="T32" fmla="*/ 26 w 30"/>
                <a:gd name="T33" fmla="*/ 10 h 30"/>
                <a:gd name="T34" fmla="*/ 24 w 30"/>
                <a:gd name="T35" fmla="*/ 6 h 30"/>
                <a:gd name="T36" fmla="*/ 24 w 30"/>
                <a:gd name="T37" fmla="*/ 6 h 30"/>
                <a:gd name="T38" fmla="*/ 20 w 30"/>
                <a:gd name="T39" fmla="*/ 4 h 30"/>
                <a:gd name="T40" fmla="*/ 20 w 30"/>
                <a:gd name="T41" fmla="*/ 4 h 30"/>
                <a:gd name="T42" fmla="*/ 16 w 30"/>
                <a:gd name="T43" fmla="*/ 4 h 30"/>
                <a:gd name="T44" fmla="*/ 16 w 30"/>
                <a:gd name="T45" fmla="*/ 4 h 30"/>
                <a:gd name="T46" fmla="*/ 12 w 30"/>
                <a:gd name="T47" fmla="*/ 6 h 30"/>
                <a:gd name="T48" fmla="*/ 12 w 30"/>
                <a:gd name="T49" fmla="*/ 6 h 30"/>
                <a:gd name="T50" fmla="*/ 8 w 30"/>
                <a:gd name="T51" fmla="*/ 8 h 30"/>
                <a:gd name="T52" fmla="*/ 8 w 30"/>
                <a:gd name="T53" fmla="*/ 8 h 30"/>
                <a:gd name="T54" fmla="*/ 6 w 30"/>
                <a:gd name="T55" fmla="*/ 12 h 30"/>
                <a:gd name="T56" fmla="*/ 6 w 30"/>
                <a:gd name="T57" fmla="*/ 12 h 30"/>
                <a:gd name="T58" fmla="*/ 4 w 30"/>
                <a:gd name="T59" fmla="*/ 16 h 30"/>
                <a:gd name="T60" fmla="*/ 4 w 30"/>
                <a:gd name="T61" fmla="*/ 16 h 30"/>
                <a:gd name="T62" fmla="*/ 6 w 30"/>
                <a:gd name="T63" fmla="*/ 20 h 30"/>
                <a:gd name="T64" fmla="*/ 6 w 30"/>
                <a:gd name="T65" fmla="*/ 20 h 30"/>
                <a:gd name="T66" fmla="*/ 8 w 30"/>
                <a:gd name="T67" fmla="*/ 22 h 30"/>
                <a:gd name="T68" fmla="*/ 8 w 30"/>
                <a:gd name="T69" fmla="*/ 22 h 30"/>
                <a:gd name="T70" fmla="*/ 10 w 30"/>
                <a:gd name="T71" fmla="*/ 24 h 30"/>
                <a:gd name="T72" fmla="*/ 10 w 30"/>
                <a:gd name="T73" fmla="*/ 24 h 30"/>
                <a:gd name="T74" fmla="*/ 12 w 30"/>
                <a:gd name="T75" fmla="*/ 26 h 30"/>
                <a:gd name="T76" fmla="*/ 12 w 30"/>
                <a:gd name="T77" fmla="*/ 26 h 30"/>
                <a:gd name="T78" fmla="*/ 14 w 30"/>
                <a:gd name="T79" fmla="*/ 26 h 30"/>
                <a:gd name="T80" fmla="*/ 14 w 30"/>
                <a:gd name="T81" fmla="*/ 26 h 30"/>
                <a:gd name="T82" fmla="*/ 16 w 30"/>
                <a:gd name="T83" fmla="*/ 26 h 30"/>
                <a:gd name="T84" fmla="*/ 18 w 30"/>
                <a:gd name="T85" fmla="*/ 30 h 30"/>
                <a:gd name="T86" fmla="*/ 18 w 30"/>
                <a:gd name="T87" fmla="*/ 30 h 30"/>
                <a:gd name="T88" fmla="*/ 16 w 30"/>
                <a:gd name="T89" fmla="*/ 30 h 30"/>
                <a:gd name="T90" fmla="*/ 16 w 30"/>
                <a:gd name="T91" fmla="*/ 30 h 30"/>
                <a:gd name="T92" fmla="*/ 12 w 30"/>
                <a:gd name="T93" fmla="*/ 30 h 30"/>
                <a:gd name="T94" fmla="*/ 12 w 30"/>
                <a:gd name="T95" fmla="*/ 30 h 30"/>
                <a:gd name="T96" fmla="*/ 8 w 30"/>
                <a:gd name="T97" fmla="*/ 28 h 30"/>
                <a:gd name="T98" fmla="*/ 8 w 30"/>
                <a:gd name="T99" fmla="*/ 28 h 30"/>
                <a:gd name="T100" fmla="*/ 4 w 30"/>
                <a:gd name="T101" fmla="*/ 26 h 30"/>
                <a:gd name="T102" fmla="*/ 4 w 30"/>
                <a:gd name="T103" fmla="*/ 26 h 30"/>
                <a:gd name="T104" fmla="*/ 0 w 30"/>
                <a:gd name="T105" fmla="*/ 20 h 30"/>
                <a:gd name="T106" fmla="*/ 0 w 30"/>
                <a:gd name="T107" fmla="*/ 20 h 30"/>
                <a:gd name="T108" fmla="*/ 0 w 30"/>
                <a:gd name="T109" fmla="*/ 14 h 30"/>
                <a:gd name="T110" fmla="*/ 0 w 30"/>
                <a:gd name="T111" fmla="*/ 14 h 30"/>
                <a:gd name="T112" fmla="*/ 2 w 30"/>
                <a:gd name="T113" fmla="*/ 10 h 30"/>
                <a:gd name="T114" fmla="*/ 2 w 30"/>
                <a:gd name="T115" fmla="*/ 10 h 30"/>
                <a:gd name="T116" fmla="*/ 4 w 30"/>
                <a:gd name="T117" fmla="*/ 4 h 30"/>
                <a:gd name="T118" fmla="*/ 4 w 30"/>
                <a:gd name="T119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" h="30">
                  <a:moveTo>
                    <a:pt x="4" y="4"/>
                  </a:move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68"/>
            <p:cNvSpPr>
              <a:spLocks noEditPoints="1"/>
            </p:cNvSpPr>
            <p:nvPr/>
          </p:nvSpPr>
          <p:spPr bwMode="auto">
            <a:xfrm>
              <a:off x="5203825" y="4899025"/>
              <a:ext cx="53975" cy="53975"/>
            </a:xfrm>
            <a:custGeom>
              <a:avLst/>
              <a:gdLst>
                <a:gd name="T0" fmla="*/ 0 w 34"/>
                <a:gd name="T1" fmla="*/ 30 h 34"/>
                <a:gd name="T2" fmla="*/ 22 w 34"/>
                <a:gd name="T3" fmla="*/ 10 h 34"/>
                <a:gd name="T4" fmla="*/ 26 w 34"/>
                <a:gd name="T5" fmla="*/ 14 h 34"/>
                <a:gd name="T6" fmla="*/ 4 w 34"/>
                <a:gd name="T7" fmla="*/ 34 h 34"/>
                <a:gd name="T8" fmla="*/ 0 w 34"/>
                <a:gd name="T9" fmla="*/ 30 h 34"/>
                <a:gd name="T10" fmla="*/ 0 w 34"/>
                <a:gd name="T11" fmla="*/ 30 h 34"/>
                <a:gd name="T12" fmla="*/ 26 w 34"/>
                <a:gd name="T13" fmla="*/ 6 h 34"/>
                <a:gd name="T14" fmla="*/ 30 w 34"/>
                <a:gd name="T15" fmla="*/ 0 h 34"/>
                <a:gd name="T16" fmla="*/ 34 w 34"/>
                <a:gd name="T17" fmla="*/ 4 h 34"/>
                <a:gd name="T18" fmla="*/ 30 w 34"/>
                <a:gd name="T19" fmla="*/ 10 h 34"/>
                <a:gd name="T20" fmla="*/ 26 w 34"/>
                <a:gd name="T21" fmla="*/ 6 h 34"/>
                <a:gd name="T22" fmla="*/ 26 w 34"/>
                <a:gd name="T23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4">
                  <a:moveTo>
                    <a:pt x="0" y="30"/>
                  </a:moveTo>
                  <a:lnTo>
                    <a:pt x="22" y="10"/>
                  </a:lnTo>
                  <a:lnTo>
                    <a:pt x="26" y="14"/>
                  </a:lnTo>
                  <a:lnTo>
                    <a:pt x="4" y="34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26" y="6"/>
                  </a:moveTo>
                  <a:lnTo>
                    <a:pt x="30" y="0"/>
                  </a:lnTo>
                  <a:lnTo>
                    <a:pt x="34" y="4"/>
                  </a:lnTo>
                  <a:lnTo>
                    <a:pt x="30" y="10"/>
                  </a:lnTo>
                  <a:lnTo>
                    <a:pt x="26" y="6"/>
                  </a:lnTo>
                  <a:lnTo>
                    <a:pt x="26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69"/>
            <p:cNvSpPr>
              <a:spLocks noEditPoints="1"/>
            </p:cNvSpPr>
            <p:nvPr/>
          </p:nvSpPr>
          <p:spPr bwMode="auto">
            <a:xfrm>
              <a:off x="5203825" y="4927600"/>
              <a:ext cx="73025" cy="60325"/>
            </a:xfrm>
            <a:custGeom>
              <a:avLst/>
              <a:gdLst>
                <a:gd name="T0" fmla="*/ 20 w 46"/>
                <a:gd name="T1" fmla="*/ 34 h 38"/>
                <a:gd name="T2" fmla="*/ 18 w 46"/>
                <a:gd name="T3" fmla="*/ 28 h 38"/>
                <a:gd name="T4" fmla="*/ 4 w 46"/>
                <a:gd name="T5" fmla="*/ 34 h 38"/>
                <a:gd name="T6" fmla="*/ 30 w 46"/>
                <a:gd name="T7" fmla="*/ 0 h 38"/>
                <a:gd name="T8" fmla="*/ 30 w 46"/>
                <a:gd name="T9" fmla="*/ 8 h 38"/>
                <a:gd name="T10" fmla="*/ 36 w 46"/>
                <a:gd name="T11" fmla="*/ 8 h 38"/>
                <a:gd name="T12" fmla="*/ 42 w 46"/>
                <a:gd name="T13" fmla="*/ 12 h 38"/>
                <a:gd name="T14" fmla="*/ 46 w 46"/>
                <a:gd name="T15" fmla="*/ 16 h 38"/>
                <a:gd name="T16" fmla="*/ 46 w 46"/>
                <a:gd name="T17" fmla="*/ 22 h 38"/>
                <a:gd name="T18" fmla="*/ 44 w 46"/>
                <a:gd name="T19" fmla="*/ 28 h 38"/>
                <a:gd name="T20" fmla="*/ 42 w 46"/>
                <a:gd name="T21" fmla="*/ 32 h 38"/>
                <a:gd name="T22" fmla="*/ 36 w 46"/>
                <a:gd name="T23" fmla="*/ 36 h 38"/>
                <a:gd name="T24" fmla="*/ 30 w 46"/>
                <a:gd name="T25" fmla="*/ 38 h 38"/>
                <a:gd name="T26" fmla="*/ 26 w 46"/>
                <a:gd name="T27" fmla="*/ 38 h 38"/>
                <a:gd name="T28" fmla="*/ 20 w 46"/>
                <a:gd name="T29" fmla="*/ 34 h 38"/>
                <a:gd name="T30" fmla="*/ 22 w 46"/>
                <a:gd name="T31" fmla="*/ 30 h 38"/>
                <a:gd name="T32" fmla="*/ 26 w 46"/>
                <a:gd name="T33" fmla="*/ 32 h 38"/>
                <a:gd name="T34" fmla="*/ 30 w 46"/>
                <a:gd name="T35" fmla="*/ 32 h 38"/>
                <a:gd name="T36" fmla="*/ 34 w 46"/>
                <a:gd name="T37" fmla="*/ 32 h 38"/>
                <a:gd name="T38" fmla="*/ 38 w 46"/>
                <a:gd name="T39" fmla="*/ 30 h 38"/>
                <a:gd name="T40" fmla="*/ 40 w 46"/>
                <a:gd name="T41" fmla="*/ 26 h 38"/>
                <a:gd name="T42" fmla="*/ 42 w 46"/>
                <a:gd name="T43" fmla="*/ 22 h 38"/>
                <a:gd name="T44" fmla="*/ 40 w 46"/>
                <a:gd name="T45" fmla="*/ 18 h 38"/>
                <a:gd name="T46" fmla="*/ 38 w 46"/>
                <a:gd name="T47" fmla="*/ 14 h 38"/>
                <a:gd name="T48" fmla="*/ 36 w 46"/>
                <a:gd name="T49" fmla="*/ 12 h 38"/>
                <a:gd name="T50" fmla="*/ 32 w 46"/>
                <a:gd name="T51" fmla="*/ 12 h 38"/>
                <a:gd name="T52" fmla="*/ 30 w 46"/>
                <a:gd name="T53" fmla="*/ 12 h 38"/>
                <a:gd name="T54" fmla="*/ 28 w 46"/>
                <a:gd name="T55" fmla="*/ 12 h 38"/>
                <a:gd name="T56" fmla="*/ 20 w 46"/>
                <a:gd name="T57" fmla="*/ 18 h 38"/>
                <a:gd name="T58" fmla="*/ 20 w 46"/>
                <a:gd name="T59" fmla="*/ 22 h 38"/>
                <a:gd name="T60" fmla="*/ 20 w 46"/>
                <a:gd name="T61" fmla="*/ 24 h 38"/>
                <a:gd name="T62" fmla="*/ 20 w 46"/>
                <a:gd name="T63" fmla="*/ 28 h 38"/>
                <a:gd name="T64" fmla="*/ 22 w 46"/>
                <a:gd name="T65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" h="38">
                  <a:moveTo>
                    <a:pt x="20" y="34"/>
                  </a:moveTo>
                  <a:lnTo>
                    <a:pt x="20" y="34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22"/>
                  </a:lnTo>
                  <a:lnTo>
                    <a:pt x="4" y="34"/>
                  </a:lnTo>
                  <a:lnTo>
                    <a:pt x="0" y="32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0" y="34"/>
                  </a:lnTo>
                  <a:lnTo>
                    <a:pt x="20" y="34"/>
                  </a:lnTo>
                  <a:close/>
                  <a:moveTo>
                    <a:pt x="22" y="30"/>
                  </a:moveTo>
                  <a:lnTo>
                    <a:pt x="22" y="3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8" y="12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2" y="30"/>
                  </a:lnTo>
                  <a:lnTo>
                    <a:pt x="2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70"/>
            <p:cNvSpPr>
              <a:spLocks noEditPoints="1"/>
            </p:cNvSpPr>
            <p:nvPr/>
          </p:nvSpPr>
          <p:spPr bwMode="auto">
            <a:xfrm>
              <a:off x="5260975" y="4956175"/>
              <a:ext cx="50800" cy="53975"/>
            </a:xfrm>
            <a:custGeom>
              <a:avLst/>
              <a:gdLst>
                <a:gd name="T0" fmla="*/ 0 w 32"/>
                <a:gd name="T1" fmla="*/ 30 h 34"/>
                <a:gd name="T2" fmla="*/ 20 w 32"/>
                <a:gd name="T3" fmla="*/ 8 h 34"/>
                <a:gd name="T4" fmla="*/ 24 w 32"/>
                <a:gd name="T5" fmla="*/ 12 h 34"/>
                <a:gd name="T6" fmla="*/ 2 w 32"/>
                <a:gd name="T7" fmla="*/ 34 h 34"/>
                <a:gd name="T8" fmla="*/ 0 w 32"/>
                <a:gd name="T9" fmla="*/ 30 h 34"/>
                <a:gd name="T10" fmla="*/ 0 w 32"/>
                <a:gd name="T11" fmla="*/ 30 h 34"/>
                <a:gd name="T12" fmla="*/ 24 w 32"/>
                <a:gd name="T13" fmla="*/ 4 h 34"/>
                <a:gd name="T14" fmla="*/ 30 w 32"/>
                <a:gd name="T15" fmla="*/ 0 h 34"/>
                <a:gd name="T16" fmla="*/ 32 w 32"/>
                <a:gd name="T17" fmla="*/ 4 h 34"/>
                <a:gd name="T18" fmla="*/ 28 w 32"/>
                <a:gd name="T19" fmla="*/ 8 h 34"/>
                <a:gd name="T20" fmla="*/ 24 w 32"/>
                <a:gd name="T21" fmla="*/ 4 h 34"/>
                <a:gd name="T22" fmla="*/ 24 w 32"/>
                <a:gd name="T2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4">
                  <a:moveTo>
                    <a:pt x="0" y="30"/>
                  </a:moveTo>
                  <a:lnTo>
                    <a:pt x="20" y="8"/>
                  </a:lnTo>
                  <a:lnTo>
                    <a:pt x="24" y="12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24" y="4"/>
                  </a:moveTo>
                  <a:lnTo>
                    <a:pt x="30" y="0"/>
                  </a:lnTo>
                  <a:lnTo>
                    <a:pt x="32" y="4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71"/>
            <p:cNvSpPr>
              <a:spLocks/>
            </p:cNvSpPr>
            <p:nvPr/>
          </p:nvSpPr>
          <p:spPr bwMode="auto">
            <a:xfrm>
              <a:off x="5280025" y="4975225"/>
              <a:ext cx="47625" cy="60325"/>
            </a:xfrm>
            <a:custGeom>
              <a:avLst/>
              <a:gdLst>
                <a:gd name="T0" fmla="*/ 8 w 30"/>
                <a:gd name="T1" fmla="*/ 38 h 38"/>
                <a:gd name="T2" fmla="*/ 8 w 30"/>
                <a:gd name="T3" fmla="*/ 38 h 38"/>
                <a:gd name="T4" fmla="*/ 8 w 30"/>
                <a:gd name="T5" fmla="*/ 38 h 38"/>
                <a:gd name="T6" fmla="*/ 8 w 30"/>
                <a:gd name="T7" fmla="*/ 38 h 38"/>
                <a:gd name="T8" fmla="*/ 6 w 30"/>
                <a:gd name="T9" fmla="*/ 36 h 38"/>
                <a:gd name="T10" fmla="*/ 6 w 30"/>
                <a:gd name="T11" fmla="*/ 36 h 38"/>
                <a:gd name="T12" fmla="*/ 4 w 30"/>
                <a:gd name="T13" fmla="*/ 36 h 38"/>
                <a:gd name="T14" fmla="*/ 4 w 30"/>
                <a:gd name="T15" fmla="*/ 36 h 38"/>
                <a:gd name="T16" fmla="*/ 2 w 30"/>
                <a:gd name="T17" fmla="*/ 34 h 38"/>
                <a:gd name="T18" fmla="*/ 2 w 30"/>
                <a:gd name="T19" fmla="*/ 34 h 38"/>
                <a:gd name="T20" fmla="*/ 0 w 30"/>
                <a:gd name="T21" fmla="*/ 30 h 38"/>
                <a:gd name="T22" fmla="*/ 0 w 30"/>
                <a:gd name="T23" fmla="*/ 30 h 38"/>
                <a:gd name="T24" fmla="*/ 0 w 30"/>
                <a:gd name="T25" fmla="*/ 26 h 38"/>
                <a:gd name="T26" fmla="*/ 2 w 30"/>
                <a:gd name="T27" fmla="*/ 24 h 38"/>
                <a:gd name="T28" fmla="*/ 16 w 30"/>
                <a:gd name="T29" fmla="*/ 10 h 38"/>
                <a:gd name="T30" fmla="*/ 14 w 30"/>
                <a:gd name="T31" fmla="*/ 8 h 38"/>
                <a:gd name="T32" fmla="*/ 16 w 30"/>
                <a:gd name="T33" fmla="*/ 4 h 38"/>
                <a:gd name="T34" fmla="*/ 20 w 30"/>
                <a:gd name="T35" fmla="*/ 8 h 38"/>
                <a:gd name="T36" fmla="*/ 26 w 30"/>
                <a:gd name="T37" fmla="*/ 0 h 38"/>
                <a:gd name="T38" fmla="*/ 30 w 30"/>
                <a:gd name="T39" fmla="*/ 4 h 38"/>
                <a:gd name="T40" fmla="*/ 22 w 30"/>
                <a:gd name="T41" fmla="*/ 10 h 38"/>
                <a:gd name="T42" fmla="*/ 28 w 30"/>
                <a:gd name="T43" fmla="*/ 16 h 38"/>
                <a:gd name="T44" fmla="*/ 24 w 30"/>
                <a:gd name="T45" fmla="*/ 18 h 38"/>
                <a:gd name="T46" fmla="*/ 20 w 30"/>
                <a:gd name="T47" fmla="*/ 14 h 38"/>
                <a:gd name="T48" fmla="*/ 6 w 30"/>
                <a:gd name="T49" fmla="*/ 26 h 38"/>
                <a:gd name="T50" fmla="*/ 6 w 30"/>
                <a:gd name="T51" fmla="*/ 26 h 38"/>
                <a:gd name="T52" fmla="*/ 6 w 30"/>
                <a:gd name="T53" fmla="*/ 30 h 38"/>
                <a:gd name="T54" fmla="*/ 6 w 30"/>
                <a:gd name="T55" fmla="*/ 30 h 38"/>
                <a:gd name="T56" fmla="*/ 6 w 30"/>
                <a:gd name="T57" fmla="*/ 32 h 38"/>
                <a:gd name="T58" fmla="*/ 6 w 30"/>
                <a:gd name="T59" fmla="*/ 32 h 38"/>
                <a:gd name="T60" fmla="*/ 10 w 30"/>
                <a:gd name="T61" fmla="*/ 34 h 38"/>
                <a:gd name="T62" fmla="*/ 10 w 30"/>
                <a:gd name="T63" fmla="*/ 34 h 38"/>
                <a:gd name="T64" fmla="*/ 10 w 30"/>
                <a:gd name="T65" fmla="*/ 34 h 38"/>
                <a:gd name="T66" fmla="*/ 8 w 30"/>
                <a:gd name="T67" fmla="*/ 38 h 38"/>
                <a:gd name="T68" fmla="*/ 8 w 30"/>
                <a:gd name="T6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38">
                  <a:moveTo>
                    <a:pt x="8" y="38"/>
                  </a:move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16" y="10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20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22" y="10"/>
                  </a:lnTo>
                  <a:lnTo>
                    <a:pt x="28" y="16"/>
                  </a:lnTo>
                  <a:lnTo>
                    <a:pt x="24" y="18"/>
                  </a:lnTo>
                  <a:lnTo>
                    <a:pt x="20" y="14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8"/>
                  </a:lnTo>
                  <a:lnTo>
                    <a:pt x="8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72"/>
            <p:cNvSpPr>
              <a:spLocks noEditPoints="1"/>
            </p:cNvSpPr>
            <p:nvPr/>
          </p:nvSpPr>
          <p:spPr bwMode="auto">
            <a:xfrm>
              <a:off x="4645025" y="4508500"/>
              <a:ext cx="50800" cy="50800"/>
            </a:xfrm>
            <a:custGeom>
              <a:avLst/>
              <a:gdLst>
                <a:gd name="T0" fmla="*/ 6 w 32"/>
                <a:gd name="T1" fmla="*/ 28 h 32"/>
                <a:gd name="T2" fmla="*/ 2 w 32"/>
                <a:gd name="T3" fmla="*/ 22 h 32"/>
                <a:gd name="T4" fmla="*/ 0 w 32"/>
                <a:gd name="T5" fmla="*/ 16 h 32"/>
                <a:gd name="T6" fmla="*/ 2 w 32"/>
                <a:gd name="T7" fmla="*/ 10 h 32"/>
                <a:gd name="T8" fmla="*/ 6 w 32"/>
                <a:gd name="T9" fmla="*/ 6 h 32"/>
                <a:gd name="T10" fmla="*/ 10 w 32"/>
                <a:gd name="T11" fmla="*/ 2 h 32"/>
                <a:gd name="T12" fmla="*/ 16 w 32"/>
                <a:gd name="T13" fmla="*/ 0 h 32"/>
                <a:gd name="T14" fmla="*/ 22 w 32"/>
                <a:gd name="T15" fmla="*/ 2 h 32"/>
                <a:gd name="T16" fmla="*/ 28 w 32"/>
                <a:gd name="T17" fmla="*/ 6 h 32"/>
                <a:gd name="T18" fmla="*/ 32 w 32"/>
                <a:gd name="T19" fmla="*/ 10 h 32"/>
                <a:gd name="T20" fmla="*/ 32 w 32"/>
                <a:gd name="T21" fmla="*/ 16 h 32"/>
                <a:gd name="T22" fmla="*/ 30 w 32"/>
                <a:gd name="T23" fmla="*/ 22 h 32"/>
                <a:gd name="T24" fmla="*/ 28 w 32"/>
                <a:gd name="T25" fmla="*/ 28 h 32"/>
                <a:gd name="T26" fmla="*/ 26 w 32"/>
                <a:gd name="T27" fmla="*/ 28 h 32"/>
                <a:gd name="T28" fmla="*/ 8 w 32"/>
                <a:gd name="T29" fmla="*/ 10 h 32"/>
                <a:gd name="T30" fmla="*/ 6 w 32"/>
                <a:gd name="T31" fmla="*/ 14 h 32"/>
                <a:gd name="T32" fmla="*/ 6 w 32"/>
                <a:gd name="T33" fmla="*/ 18 h 32"/>
                <a:gd name="T34" fmla="*/ 6 w 32"/>
                <a:gd name="T35" fmla="*/ 22 h 32"/>
                <a:gd name="T36" fmla="*/ 8 w 32"/>
                <a:gd name="T37" fmla="*/ 26 h 32"/>
                <a:gd name="T38" fmla="*/ 10 w 32"/>
                <a:gd name="T39" fmla="*/ 26 h 32"/>
                <a:gd name="T40" fmla="*/ 12 w 32"/>
                <a:gd name="T41" fmla="*/ 28 h 32"/>
                <a:gd name="T42" fmla="*/ 16 w 32"/>
                <a:gd name="T43" fmla="*/ 28 h 32"/>
                <a:gd name="T44" fmla="*/ 18 w 32"/>
                <a:gd name="T45" fmla="*/ 28 h 32"/>
                <a:gd name="T46" fmla="*/ 20 w 32"/>
                <a:gd name="T47" fmla="*/ 32 h 32"/>
                <a:gd name="T48" fmla="*/ 16 w 32"/>
                <a:gd name="T49" fmla="*/ 32 h 32"/>
                <a:gd name="T50" fmla="*/ 12 w 32"/>
                <a:gd name="T51" fmla="*/ 32 h 32"/>
                <a:gd name="T52" fmla="*/ 8 w 32"/>
                <a:gd name="T53" fmla="*/ 30 h 32"/>
                <a:gd name="T54" fmla="*/ 6 w 32"/>
                <a:gd name="T55" fmla="*/ 28 h 32"/>
                <a:gd name="T56" fmla="*/ 26 w 32"/>
                <a:gd name="T57" fmla="*/ 22 h 32"/>
                <a:gd name="T58" fmla="*/ 28 w 32"/>
                <a:gd name="T59" fmla="*/ 20 h 32"/>
                <a:gd name="T60" fmla="*/ 28 w 32"/>
                <a:gd name="T61" fmla="*/ 16 h 32"/>
                <a:gd name="T62" fmla="*/ 28 w 32"/>
                <a:gd name="T63" fmla="*/ 12 h 32"/>
                <a:gd name="T64" fmla="*/ 26 w 32"/>
                <a:gd name="T65" fmla="*/ 8 h 32"/>
                <a:gd name="T66" fmla="*/ 22 w 32"/>
                <a:gd name="T67" fmla="*/ 6 h 32"/>
                <a:gd name="T68" fmla="*/ 18 w 32"/>
                <a:gd name="T69" fmla="*/ 6 h 32"/>
                <a:gd name="T70" fmla="*/ 14 w 32"/>
                <a:gd name="T71" fmla="*/ 6 h 32"/>
                <a:gd name="T72" fmla="*/ 26 w 32"/>
                <a:gd name="T73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2">
                  <a:moveTo>
                    <a:pt x="6" y="28"/>
                  </a:moveTo>
                  <a:lnTo>
                    <a:pt x="6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6" y="28"/>
                  </a:lnTo>
                  <a:lnTo>
                    <a:pt x="6" y="28"/>
                  </a:lnTo>
                  <a:close/>
                  <a:moveTo>
                    <a:pt x="26" y="22"/>
                  </a:moveTo>
                  <a:lnTo>
                    <a:pt x="26" y="22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0" y="8"/>
                  </a:lnTo>
                  <a:lnTo>
                    <a:pt x="26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73"/>
            <p:cNvSpPr>
              <a:spLocks noEditPoints="1"/>
            </p:cNvSpPr>
            <p:nvPr/>
          </p:nvSpPr>
          <p:spPr bwMode="auto">
            <a:xfrm>
              <a:off x="4670425" y="4549775"/>
              <a:ext cx="73025" cy="63500"/>
            </a:xfrm>
            <a:custGeom>
              <a:avLst/>
              <a:gdLst>
                <a:gd name="T0" fmla="*/ 12 w 46"/>
                <a:gd name="T1" fmla="*/ 26 h 40"/>
                <a:gd name="T2" fmla="*/ 10 w 46"/>
                <a:gd name="T3" fmla="*/ 20 h 40"/>
                <a:gd name="T4" fmla="*/ 10 w 46"/>
                <a:gd name="T5" fmla="*/ 14 h 40"/>
                <a:gd name="T6" fmla="*/ 10 w 46"/>
                <a:gd name="T7" fmla="*/ 10 h 40"/>
                <a:gd name="T8" fmla="*/ 14 w 46"/>
                <a:gd name="T9" fmla="*/ 4 h 40"/>
                <a:gd name="T10" fmla="*/ 20 w 46"/>
                <a:gd name="T11" fmla="*/ 0 h 40"/>
                <a:gd name="T12" fmla="*/ 24 w 46"/>
                <a:gd name="T13" fmla="*/ 0 h 40"/>
                <a:gd name="T14" fmla="*/ 30 w 46"/>
                <a:gd name="T15" fmla="*/ 0 h 40"/>
                <a:gd name="T16" fmla="*/ 36 w 46"/>
                <a:gd name="T17" fmla="*/ 2 h 40"/>
                <a:gd name="T18" fmla="*/ 38 w 46"/>
                <a:gd name="T19" fmla="*/ 10 h 40"/>
                <a:gd name="T20" fmla="*/ 42 w 46"/>
                <a:gd name="T21" fmla="*/ 12 h 40"/>
                <a:gd name="T22" fmla="*/ 24 w 46"/>
                <a:gd name="T23" fmla="*/ 36 h 40"/>
                <a:gd name="T24" fmla="*/ 20 w 46"/>
                <a:gd name="T25" fmla="*/ 40 h 40"/>
                <a:gd name="T26" fmla="*/ 14 w 46"/>
                <a:gd name="T27" fmla="*/ 40 h 40"/>
                <a:gd name="T28" fmla="*/ 10 w 46"/>
                <a:gd name="T29" fmla="*/ 38 h 40"/>
                <a:gd name="T30" fmla="*/ 4 w 46"/>
                <a:gd name="T31" fmla="*/ 34 h 40"/>
                <a:gd name="T32" fmla="*/ 0 w 46"/>
                <a:gd name="T33" fmla="*/ 28 h 40"/>
                <a:gd name="T34" fmla="*/ 0 w 46"/>
                <a:gd name="T35" fmla="*/ 20 h 40"/>
                <a:gd name="T36" fmla="*/ 4 w 46"/>
                <a:gd name="T37" fmla="*/ 20 h 40"/>
                <a:gd name="T38" fmla="*/ 4 w 46"/>
                <a:gd name="T39" fmla="*/ 26 h 40"/>
                <a:gd name="T40" fmla="*/ 8 w 46"/>
                <a:gd name="T41" fmla="*/ 32 h 40"/>
                <a:gd name="T42" fmla="*/ 10 w 46"/>
                <a:gd name="T43" fmla="*/ 34 h 40"/>
                <a:gd name="T44" fmla="*/ 14 w 46"/>
                <a:gd name="T45" fmla="*/ 36 h 40"/>
                <a:gd name="T46" fmla="*/ 18 w 46"/>
                <a:gd name="T47" fmla="*/ 34 h 40"/>
                <a:gd name="T48" fmla="*/ 24 w 46"/>
                <a:gd name="T49" fmla="*/ 28 h 40"/>
                <a:gd name="T50" fmla="*/ 22 w 46"/>
                <a:gd name="T51" fmla="*/ 28 h 40"/>
                <a:gd name="T52" fmla="*/ 18 w 46"/>
                <a:gd name="T53" fmla="*/ 28 h 40"/>
                <a:gd name="T54" fmla="*/ 16 w 46"/>
                <a:gd name="T55" fmla="*/ 28 h 40"/>
                <a:gd name="T56" fmla="*/ 12 w 46"/>
                <a:gd name="T57" fmla="*/ 26 h 40"/>
                <a:gd name="T58" fmla="*/ 18 w 46"/>
                <a:gd name="T59" fmla="*/ 24 h 40"/>
                <a:gd name="T60" fmla="*/ 20 w 46"/>
                <a:gd name="T61" fmla="*/ 26 h 40"/>
                <a:gd name="T62" fmla="*/ 22 w 46"/>
                <a:gd name="T63" fmla="*/ 26 h 40"/>
                <a:gd name="T64" fmla="*/ 26 w 46"/>
                <a:gd name="T65" fmla="*/ 26 h 40"/>
                <a:gd name="T66" fmla="*/ 28 w 46"/>
                <a:gd name="T67" fmla="*/ 24 h 40"/>
                <a:gd name="T68" fmla="*/ 34 w 46"/>
                <a:gd name="T69" fmla="*/ 18 h 40"/>
                <a:gd name="T70" fmla="*/ 36 w 46"/>
                <a:gd name="T71" fmla="*/ 16 h 40"/>
                <a:gd name="T72" fmla="*/ 36 w 46"/>
                <a:gd name="T73" fmla="*/ 12 h 40"/>
                <a:gd name="T74" fmla="*/ 34 w 46"/>
                <a:gd name="T75" fmla="*/ 10 h 40"/>
                <a:gd name="T76" fmla="*/ 32 w 46"/>
                <a:gd name="T77" fmla="*/ 6 h 40"/>
                <a:gd name="T78" fmla="*/ 30 w 46"/>
                <a:gd name="T79" fmla="*/ 4 h 40"/>
                <a:gd name="T80" fmla="*/ 26 w 46"/>
                <a:gd name="T81" fmla="*/ 4 h 40"/>
                <a:gd name="T82" fmla="*/ 22 w 46"/>
                <a:gd name="T83" fmla="*/ 6 h 40"/>
                <a:gd name="T84" fmla="*/ 18 w 46"/>
                <a:gd name="T85" fmla="*/ 8 h 40"/>
                <a:gd name="T86" fmla="*/ 16 w 46"/>
                <a:gd name="T87" fmla="*/ 12 h 40"/>
                <a:gd name="T88" fmla="*/ 14 w 46"/>
                <a:gd name="T89" fmla="*/ 16 h 40"/>
                <a:gd name="T90" fmla="*/ 14 w 46"/>
                <a:gd name="T91" fmla="*/ 20 h 40"/>
                <a:gd name="T92" fmla="*/ 18 w 46"/>
                <a:gd name="T93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" h="40">
                  <a:moveTo>
                    <a:pt x="12" y="26"/>
                  </a:moveTo>
                  <a:lnTo>
                    <a:pt x="12" y="2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6"/>
                  </a:lnTo>
                  <a:lnTo>
                    <a:pt x="42" y="12"/>
                  </a:lnTo>
                  <a:lnTo>
                    <a:pt x="46" y="14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2" y="32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8" y="24"/>
                  </a:moveTo>
                  <a:lnTo>
                    <a:pt x="18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8" y="24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74"/>
            <p:cNvSpPr>
              <a:spLocks noEditPoints="1"/>
            </p:cNvSpPr>
            <p:nvPr/>
          </p:nvSpPr>
          <p:spPr bwMode="auto">
            <a:xfrm>
              <a:off x="4724400" y="4591050"/>
              <a:ext cx="50800" cy="47625"/>
            </a:xfrm>
            <a:custGeom>
              <a:avLst/>
              <a:gdLst>
                <a:gd name="T0" fmla="*/ 6 w 32"/>
                <a:gd name="T1" fmla="*/ 26 h 30"/>
                <a:gd name="T2" fmla="*/ 2 w 32"/>
                <a:gd name="T3" fmla="*/ 20 h 30"/>
                <a:gd name="T4" fmla="*/ 0 w 32"/>
                <a:gd name="T5" fmla="*/ 14 h 30"/>
                <a:gd name="T6" fmla="*/ 2 w 32"/>
                <a:gd name="T7" fmla="*/ 8 h 30"/>
                <a:gd name="T8" fmla="*/ 6 w 32"/>
                <a:gd name="T9" fmla="*/ 4 h 30"/>
                <a:gd name="T10" fmla="*/ 10 w 32"/>
                <a:gd name="T11" fmla="*/ 0 h 30"/>
                <a:gd name="T12" fmla="*/ 16 w 32"/>
                <a:gd name="T13" fmla="*/ 0 h 30"/>
                <a:gd name="T14" fmla="*/ 22 w 32"/>
                <a:gd name="T15" fmla="*/ 0 h 30"/>
                <a:gd name="T16" fmla="*/ 28 w 32"/>
                <a:gd name="T17" fmla="*/ 4 h 30"/>
                <a:gd name="T18" fmla="*/ 32 w 32"/>
                <a:gd name="T19" fmla="*/ 8 h 30"/>
                <a:gd name="T20" fmla="*/ 32 w 32"/>
                <a:gd name="T21" fmla="*/ 14 h 30"/>
                <a:gd name="T22" fmla="*/ 30 w 32"/>
                <a:gd name="T23" fmla="*/ 20 h 30"/>
                <a:gd name="T24" fmla="*/ 28 w 32"/>
                <a:gd name="T25" fmla="*/ 26 h 30"/>
                <a:gd name="T26" fmla="*/ 26 w 32"/>
                <a:gd name="T27" fmla="*/ 26 h 30"/>
                <a:gd name="T28" fmla="*/ 8 w 32"/>
                <a:gd name="T29" fmla="*/ 8 h 30"/>
                <a:gd name="T30" fmla="*/ 6 w 32"/>
                <a:gd name="T31" fmla="*/ 12 h 30"/>
                <a:gd name="T32" fmla="*/ 6 w 32"/>
                <a:gd name="T33" fmla="*/ 16 h 30"/>
                <a:gd name="T34" fmla="*/ 6 w 32"/>
                <a:gd name="T35" fmla="*/ 20 h 30"/>
                <a:gd name="T36" fmla="*/ 8 w 32"/>
                <a:gd name="T37" fmla="*/ 24 h 30"/>
                <a:gd name="T38" fmla="*/ 10 w 32"/>
                <a:gd name="T39" fmla="*/ 24 h 30"/>
                <a:gd name="T40" fmla="*/ 12 w 32"/>
                <a:gd name="T41" fmla="*/ 26 h 30"/>
                <a:gd name="T42" fmla="*/ 16 w 32"/>
                <a:gd name="T43" fmla="*/ 26 h 30"/>
                <a:gd name="T44" fmla="*/ 18 w 32"/>
                <a:gd name="T45" fmla="*/ 26 h 30"/>
                <a:gd name="T46" fmla="*/ 20 w 32"/>
                <a:gd name="T47" fmla="*/ 30 h 30"/>
                <a:gd name="T48" fmla="*/ 16 w 32"/>
                <a:gd name="T49" fmla="*/ 30 h 30"/>
                <a:gd name="T50" fmla="*/ 12 w 32"/>
                <a:gd name="T51" fmla="*/ 30 h 30"/>
                <a:gd name="T52" fmla="*/ 8 w 32"/>
                <a:gd name="T53" fmla="*/ 28 h 30"/>
                <a:gd name="T54" fmla="*/ 6 w 32"/>
                <a:gd name="T55" fmla="*/ 26 h 30"/>
                <a:gd name="T56" fmla="*/ 26 w 32"/>
                <a:gd name="T57" fmla="*/ 20 h 30"/>
                <a:gd name="T58" fmla="*/ 28 w 32"/>
                <a:gd name="T59" fmla="*/ 18 h 30"/>
                <a:gd name="T60" fmla="*/ 28 w 32"/>
                <a:gd name="T61" fmla="*/ 14 h 30"/>
                <a:gd name="T62" fmla="*/ 28 w 32"/>
                <a:gd name="T63" fmla="*/ 10 h 30"/>
                <a:gd name="T64" fmla="*/ 26 w 32"/>
                <a:gd name="T65" fmla="*/ 6 h 30"/>
                <a:gd name="T66" fmla="*/ 22 w 32"/>
                <a:gd name="T67" fmla="*/ 4 h 30"/>
                <a:gd name="T68" fmla="*/ 18 w 32"/>
                <a:gd name="T69" fmla="*/ 4 h 30"/>
                <a:gd name="T70" fmla="*/ 14 w 32"/>
                <a:gd name="T71" fmla="*/ 4 h 30"/>
                <a:gd name="T72" fmla="*/ 26 w 32"/>
                <a:gd name="T7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0">
                  <a:moveTo>
                    <a:pt x="6" y="26"/>
                  </a:moveTo>
                  <a:lnTo>
                    <a:pt x="6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6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6" y="26"/>
                  </a:lnTo>
                  <a:lnTo>
                    <a:pt x="6" y="26"/>
                  </a:lnTo>
                  <a:close/>
                  <a:moveTo>
                    <a:pt x="26" y="20"/>
                  </a:moveTo>
                  <a:lnTo>
                    <a:pt x="26" y="20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26" y="20"/>
                  </a:lnTo>
                  <a:lnTo>
                    <a:pt x="26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75"/>
            <p:cNvSpPr>
              <a:spLocks/>
            </p:cNvSpPr>
            <p:nvPr/>
          </p:nvSpPr>
          <p:spPr bwMode="auto">
            <a:xfrm>
              <a:off x="4762500" y="4610100"/>
              <a:ext cx="47625" cy="60325"/>
            </a:xfrm>
            <a:custGeom>
              <a:avLst/>
              <a:gdLst>
                <a:gd name="T0" fmla="*/ 8 w 30"/>
                <a:gd name="T1" fmla="*/ 38 h 38"/>
                <a:gd name="T2" fmla="*/ 8 w 30"/>
                <a:gd name="T3" fmla="*/ 38 h 38"/>
                <a:gd name="T4" fmla="*/ 8 w 30"/>
                <a:gd name="T5" fmla="*/ 38 h 38"/>
                <a:gd name="T6" fmla="*/ 8 w 30"/>
                <a:gd name="T7" fmla="*/ 38 h 38"/>
                <a:gd name="T8" fmla="*/ 6 w 30"/>
                <a:gd name="T9" fmla="*/ 36 h 38"/>
                <a:gd name="T10" fmla="*/ 6 w 30"/>
                <a:gd name="T11" fmla="*/ 36 h 38"/>
                <a:gd name="T12" fmla="*/ 4 w 30"/>
                <a:gd name="T13" fmla="*/ 36 h 38"/>
                <a:gd name="T14" fmla="*/ 4 w 30"/>
                <a:gd name="T15" fmla="*/ 36 h 38"/>
                <a:gd name="T16" fmla="*/ 2 w 30"/>
                <a:gd name="T17" fmla="*/ 34 h 38"/>
                <a:gd name="T18" fmla="*/ 2 w 30"/>
                <a:gd name="T19" fmla="*/ 34 h 38"/>
                <a:gd name="T20" fmla="*/ 0 w 30"/>
                <a:gd name="T21" fmla="*/ 30 h 38"/>
                <a:gd name="T22" fmla="*/ 0 w 30"/>
                <a:gd name="T23" fmla="*/ 30 h 38"/>
                <a:gd name="T24" fmla="*/ 0 w 30"/>
                <a:gd name="T25" fmla="*/ 28 h 38"/>
                <a:gd name="T26" fmla="*/ 2 w 30"/>
                <a:gd name="T27" fmla="*/ 24 h 38"/>
                <a:gd name="T28" fmla="*/ 16 w 30"/>
                <a:gd name="T29" fmla="*/ 10 h 38"/>
                <a:gd name="T30" fmla="*/ 14 w 30"/>
                <a:gd name="T31" fmla="*/ 8 h 38"/>
                <a:gd name="T32" fmla="*/ 16 w 30"/>
                <a:gd name="T33" fmla="*/ 4 h 38"/>
                <a:gd name="T34" fmla="*/ 18 w 30"/>
                <a:gd name="T35" fmla="*/ 8 h 38"/>
                <a:gd name="T36" fmla="*/ 26 w 30"/>
                <a:gd name="T37" fmla="*/ 0 h 38"/>
                <a:gd name="T38" fmla="*/ 30 w 30"/>
                <a:gd name="T39" fmla="*/ 4 h 38"/>
                <a:gd name="T40" fmla="*/ 22 w 30"/>
                <a:gd name="T41" fmla="*/ 12 h 38"/>
                <a:gd name="T42" fmla="*/ 28 w 30"/>
                <a:gd name="T43" fmla="*/ 16 h 38"/>
                <a:gd name="T44" fmla="*/ 24 w 30"/>
                <a:gd name="T45" fmla="*/ 18 h 38"/>
                <a:gd name="T46" fmla="*/ 20 w 30"/>
                <a:gd name="T47" fmla="*/ 14 h 38"/>
                <a:gd name="T48" fmla="*/ 6 w 30"/>
                <a:gd name="T49" fmla="*/ 28 h 38"/>
                <a:gd name="T50" fmla="*/ 6 w 30"/>
                <a:gd name="T51" fmla="*/ 28 h 38"/>
                <a:gd name="T52" fmla="*/ 6 w 30"/>
                <a:gd name="T53" fmla="*/ 30 h 38"/>
                <a:gd name="T54" fmla="*/ 6 w 30"/>
                <a:gd name="T55" fmla="*/ 30 h 38"/>
                <a:gd name="T56" fmla="*/ 6 w 30"/>
                <a:gd name="T57" fmla="*/ 32 h 38"/>
                <a:gd name="T58" fmla="*/ 6 w 30"/>
                <a:gd name="T59" fmla="*/ 32 h 38"/>
                <a:gd name="T60" fmla="*/ 8 w 30"/>
                <a:gd name="T61" fmla="*/ 34 h 38"/>
                <a:gd name="T62" fmla="*/ 8 w 30"/>
                <a:gd name="T63" fmla="*/ 34 h 38"/>
                <a:gd name="T64" fmla="*/ 10 w 30"/>
                <a:gd name="T65" fmla="*/ 34 h 38"/>
                <a:gd name="T66" fmla="*/ 8 w 30"/>
                <a:gd name="T67" fmla="*/ 38 h 38"/>
                <a:gd name="T68" fmla="*/ 8 w 30"/>
                <a:gd name="T6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38">
                  <a:moveTo>
                    <a:pt x="8" y="38"/>
                  </a:move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2" y="24"/>
                  </a:lnTo>
                  <a:lnTo>
                    <a:pt x="16" y="10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8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22" y="12"/>
                  </a:lnTo>
                  <a:lnTo>
                    <a:pt x="28" y="16"/>
                  </a:lnTo>
                  <a:lnTo>
                    <a:pt x="24" y="18"/>
                  </a:lnTo>
                  <a:lnTo>
                    <a:pt x="20" y="1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8" y="38"/>
                  </a:lnTo>
                  <a:lnTo>
                    <a:pt x="8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76"/>
            <p:cNvSpPr>
              <a:spLocks/>
            </p:cNvSpPr>
            <p:nvPr/>
          </p:nvSpPr>
          <p:spPr bwMode="auto">
            <a:xfrm>
              <a:off x="4775200" y="4670425"/>
              <a:ext cx="15875" cy="15875"/>
            </a:xfrm>
            <a:custGeom>
              <a:avLst/>
              <a:gdLst>
                <a:gd name="T0" fmla="*/ 0 w 10"/>
                <a:gd name="T1" fmla="*/ 8 h 10"/>
                <a:gd name="T2" fmla="*/ 4 w 10"/>
                <a:gd name="T3" fmla="*/ 6 h 10"/>
                <a:gd name="T4" fmla="*/ 2 w 10"/>
                <a:gd name="T5" fmla="*/ 4 h 10"/>
                <a:gd name="T6" fmla="*/ 8 w 10"/>
                <a:gd name="T7" fmla="*/ 0 h 10"/>
                <a:gd name="T8" fmla="*/ 10 w 10"/>
                <a:gd name="T9" fmla="*/ 4 h 10"/>
                <a:gd name="T10" fmla="*/ 6 w 10"/>
                <a:gd name="T11" fmla="*/ 8 h 10"/>
                <a:gd name="T12" fmla="*/ 2 w 10"/>
                <a:gd name="T13" fmla="*/ 10 h 10"/>
                <a:gd name="T14" fmla="*/ 0 w 10"/>
                <a:gd name="T15" fmla="*/ 8 h 10"/>
                <a:gd name="T16" fmla="*/ 0 w 10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0" y="8"/>
                  </a:moveTo>
                  <a:lnTo>
                    <a:pt x="4" y="6"/>
                  </a:lnTo>
                  <a:lnTo>
                    <a:pt x="2" y="4"/>
                  </a:lnTo>
                  <a:lnTo>
                    <a:pt x="8" y="0"/>
                  </a:lnTo>
                  <a:lnTo>
                    <a:pt x="10" y="4"/>
                  </a:lnTo>
                  <a:lnTo>
                    <a:pt x="6" y="8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77"/>
            <p:cNvSpPr>
              <a:spLocks noEditPoints="1"/>
            </p:cNvSpPr>
            <p:nvPr/>
          </p:nvSpPr>
          <p:spPr bwMode="auto">
            <a:xfrm>
              <a:off x="4810125" y="4660900"/>
              <a:ext cx="53975" cy="53975"/>
            </a:xfrm>
            <a:custGeom>
              <a:avLst/>
              <a:gdLst>
                <a:gd name="T0" fmla="*/ 0 w 34"/>
                <a:gd name="T1" fmla="*/ 30 h 34"/>
                <a:gd name="T2" fmla="*/ 22 w 34"/>
                <a:gd name="T3" fmla="*/ 8 h 34"/>
                <a:gd name="T4" fmla="*/ 26 w 34"/>
                <a:gd name="T5" fmla="*/ 12 h 34"/>
                <a:gd name="T6" fmla="*/ 4 w 34"/>
                <a:gd name="T7" fmla="*/ 34 h 34"/>
                <a:gd name="T8" fmla="*/ 0 w 34"/>
                <a:gd name="T9" fmla="*/ 30 h 34"/>
                <a:gd name="T10" fmla="*/ 0 w 34"/>
                <a:gd name="T11" fmla="*/ 30 h 34"/>
                <a:gd name="T12" fmla="*/ 26 w 34"/>
                <a:gd name="T13" fmla="*/ 4 h 34"/>
                <a:gd name="T14" fmla="*/ 30 w 34"/>
                <a:gd name="T15" fmla="*/ 0 h 34"/>
                <a:gd name="T16" fmla="*/ 34 w 34"/>
                <a:gd name="T17" fmla="*/ 4 h 34"/>
                <a:gd name="T18" fmla="*/ 30 w 34"/>
                <a:gd name="T19" fmla="*/ 8 h 34"/>
                <a:gd name="T20" fmla="*/ 26 w 34"/>
                <a:gd name="T21" fmla="*/ 4 h 34"/>
                <a:gd name="T22" fmla="*/ 26 w 34"/>
                <a:gd name="T2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4">
                  <a:moveTo>
                    <a:pt x="0" y="30"/>
                  </a:moveTo>
                  <a:lnTo>
                    <a:pt x="22" y="8"/>
                  </a:lnTo>
                  <a:lnTo>
                    <a:pt x="26" y="12"/>
                  </a:lnTo>
                  <a:lnTo>
                    <a:pt x="4" y="34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26" y="4"/>
                  </a:moveTo>
                  <a:lnTo>
                    <a:pt x="30" y="0"/>
                  </a:lnTo>
                  <a:lnTo>
                    <a:pt x="34" y="4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78"/>
            <p:cNvSpPr>
              <a:spLocks/>
            </p:cNvSpPr>
            <p:nvPr/>
          </p:nvSpPr>
          <p:spPr bwMode="auto">
            <a:xfrm>
              <a:off x="4826000" y="4689475"/>
              <a:ext cx="79375" cy="85725"/>
            </a:xfrm>
            <a:custGeom>
              <a:avLst/>
              <a:gdLst>
                <a:gd name="T0" fmla="*/ 32 w 50"/>
                <a:gd name="T1" fmla="*/ 54 h 54"/>
                <a:gd name="T2" fmla="*/ 28 w 50"/>
                <a:gd name="T3" fmla="*/ 50 h 54"/>
                <a:gd name="T4" fmla="*/ 40 w 50"/>
                <a:gd name="T5" fmla="*/ 38 h 54"/>
                <a:gd name="T6" fmla="*/ 40 w 50"/>
                <a:gd name="T7" fmla="*/ 38 h 54"/>
                <a:gd name="T8" fmla="*/ 44 w 50"/>
                <a:gd name="T9" fmla="*/ 32 h 54"/>
                <a:gd name="T10" fmla="*/ 44 w 50"/>
                <a:gd name="T11" fmla="*/ 32 h 54"/>
                <a:gd name="T12" fmla="*/ 44 w 50"/>
                <a:gd name="T13" fmla="*/ 30 h 54"/>
                <a:gd name="T14" fmla="*/ 42 w 50"/>
                <a:gd name="T15" fmla="*/ 26 h 54"/>
                <a:gd name="T16" fmla="*/ 42 w 50"/>
                <a:gd name="T17" fmla="*/ 26 h 54"/>
                <a:gd name="T18" fmla="*/ 38 w 50"/>
                <a:gd name="T19" fmla="*/ 24 h 54"/>
                <a:gd name="T20" fmla="*/ 38 w 50"/>
                <a:gd name="T21" fmla="*/ 24 h 54"/>
                <a:gd name="T22" fmla="*/ 30 w 50"/>
                <a:gd name="T23" fmla="*/ 26 h 54"/>
                <a:gd name="T24" fmla="*/ 18 w 50"/>
                <a:gd name="T25" fmla="*/ 40 h 54"/>
                <a:gd name="T26" fmla="*/ 14 w 50"/>
                <a:gd name="T27" fmla="*/ 36 h 54"/>
                <a:gd name="T28" fmla="*/ 26 w 50"/>
                <a:gd name="T29" fmla="*/ 24 h 54"/>
                <a:gd name="T30" fmla="*/ 26 w 50"/>
                <a:gd name="T31" fmla="*/ 24 h 54"/>
                <a:gd name="T32" fmla="*/ 30 w 50"/>
                <a:gd name="T33" fmla="*/ 18 h 54"/>
                <a:gd name="T34" fmla="*/ 30 w 50"/>
                <a:gd name="T35" fmla="*/ 18 h 54"/>
                <a:gd name="T36" fmla="*/ 30 w 50"/>
                <a:gd name="T37" fmla="*/ 14 h 54"/>
                <a:gd name="T38" fmla="*/ 28 w 50"/>
                <a:gd name="T39" fmla="*/ 12 h 54"/>
                <a:gd name="T40" fmla="*/ 28 w 50"/>
                <a:gd name="T41" fmla="*/ 12 h 54"/>
                <a:gd name="T42" fmla="*/ 22 w 50"/>
                <a:gd name="T43" fmla="*/ 10 h 54"/>
                <a:gd name="T44" fmla="*/ 22 w 50"/>
                <a:gd name="T45" fmla="*/ 10 h 54"/>
                <a:gd name="T46" fmla="*/ 16 w 50"/>
                <a:gd name="T47" fmla="*/ 12 h 54"/>
                <a:gd name="T48" fmla="*/ 4 w 50"/>
                <a:gd name="T49" fmla="*/ 24 h 54"/>
                <a:gd name="T50" fmla="*/ 0 w 50"/>
                <a:gd name="T51" fmla="*/ 22 h 54"/>
                <a:gd name="T52" fmla="*/ 20 w 50"/>
                <a:gd name="T53" fmla="*/ 0 h 54"/>
                <a:gd name="T54" fmla="*/ 24 w 50"/>
                <a:gd name="T55" fmla="*/ 2 h 54"/>
                <a:gd name="T56" fmla="*/ 20 w 50"/>
                <a:gd name="T57" fmla="*/ 8 h 54"/>
                <a:gd name="T58" fmla="*/ 20 w 50"/>
                <a:gd name="T59" fmla="*/ 8 h 54"/>
                <a:gd name="T60" fmla="*/ 26 w 50"/>
                <a:gd name="T61" fmla="*/ 8 h 54"/>
                <a:gd name="T62" fmla="*/ 26 w 50"/>
                <a:gd name="T63" fmla="*/ 8 h 54"/>
                <a:gd name="T64" fmla="*/ 32 w 50"/>
                <a:gd name="T65" fmla="*/ 10 h 54"/>
                <a:gd name="T66" fmla="*/ 32 w 50"/>
                <a:gd name="T67" fmla="*/ 10 h 54"/>
                <a:gd name="T68" fmla="*/ 34 w 50"/>
                <a:gd name="T69" fmla="*/ 14 h 54"/>
                <a:gd name="T70" fmla="*/ 36 w 50"/>
                <a:gd name="T71" fmla="*/ 16 h 54"/>
                <a:gd name="T72" fmla="*/ 36 w 50"/>
                <a:gd name="T73" fmla="*/ 16 h 54"/>
                <a:gd name="T74" fmla="*/ 34 w 50"/>
                <a:gd name="T75" fmla="*/ 22 h 54"/>
                <a:gd name="T76" fmla="*/ 34 w 50"/>
                <a:gd name="T77" fmla="*/ 22 h 54"/>
                <a:gd name="T78" fmla="*/ 42 w 50"/>
                <a:gd name="T79" fmla="*/ 22 h 54"/>
                <a:gd name="T80" fmla="*/ 48 w 50"/>
                <a:gd name="T81" fmla="*/ 26 h 54"/>
                <a:gd name="T82" fmla="*/ 48 w 50"/>
                <a:gd name="T83" fmla="*/ 26 h 54"/>
                <a:gd name="T84" fmla="*/ 50 w 50"/>
                <a:gd name="T85" fmla="*/ 28 h 54"/>
                <a:gd name="T86" fmla="*/ 50 w 50"/>
                <a:gd name="T87" fmla="*/ 28 h 54"/>
                <a:gd name="T88" fmla="*/ 50 w 50"/>
                <a:gd name="T89" fmla="*/ 32 h 54"/>
                <a:gd name="T90" fmla="*/ 50 w 50"/>
                <a:gd name="T91" fmla="*/ 32 h 54"/>
                <a:gd name="T92" fmla="*/ 48 w 50"/>
                <a:gd name="T93" fmla="*/ 36 h 54"/>
                <a:gd name="T94" fmla="*/ 48 w 50"/>
                <a:gd name="T95" fmla="*/ 36 h 54"/>
                <a:gd name="T96" fmla="*/ 44 w 50"/>
                <a:gd name="T97" fmla="*/ 40 h 54"/>
                <a:gd name="T98" fmla="*/ 32 w 50"/>
                <a:gd name="T99" fmla="*/ 54 h 54"/>
                <a:gd name="T100" fmla="*/ 32 w 50"/>
                <a:gd name="T10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" h="54">
                  <a:moveTo>
                    <a:pt x="32" y="54"/>
                  </a:moveTo>
                  <a:lnTo>
                    <a:pt x="28" y="50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0" y="26"/>
                  </a:lnTo>
                  <a:lnTo>
                    <a:pt x="18" y="40"/>
                  </a:lnTo>
                  <a:lnTo>
                    <a:pt x="14" y="36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12"/>
                  </a:lnTo>
                  <a:lnTo>
                    <a:pt x="4" y="24"/>
                  </a:lnTo>
                  <a:lnTo>
                    <a:pt x="0" y="22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4" y="14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42" y="22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32"/>
                  </a:lnTo>
                  <a:lnTo>
                    <a:pt x="50" y="32"/>
                  </a:lnTo>
                  <a:lnTo>
                    <a:pt x="48" y="36"/>
                  </a:lnTo>
                  <a:lnTo>
                    <a:pt x="48" y="36"/>
                  </a:lnTo>
                  <a:lnTo>
                    <a:pt x="44" y="40"/>
                  </a:lnTo>
                  <a:lnTo>
                    <a:pt x="32" y="54"/>
                  </a:lnTo>
                  <a:lnTo>
                    <a:pt x="32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79"/>
            <p:cNvSpPr>
              <a:spLocks noEditPoints="1"/>
            </p:cNvSpPr>
            <p:nvPr/>
          </p:nvSpPr>
          <p:spPr bwMode="auto">
            <a:xfrm>
              <a:off x="4870450" y="4749800"/>
              <a:ext cx="73025" cy="57150"/>
            </a:xfrm>
            <a:custGeom>
              <a:avLst/>
              <a:gdLst>
                <a:gd name="T0" fmla="*/ 20 w 46"/>
                <a:gd name="T1" fmla="*/ 34 h 36"/>
                <a:gd name="T2" fmla="*/ 18 w 46"/>
                <a:gd name="T3" fmla="*/ 28 h 36"/>
                <a:gd name="T4" fmla="*/ 4 w 46"/>
                <a:gd name="T5" fmla="*/ 34 h 36"/>
                <a:gd name="T6" fmla="*/ 32 w 46"/>
                <a:gd name="T7" fmla="*/ 0 h 36"/>
                <a:gd name="T8" fmla="*/ 30 w 46"/>
                <a:gd name="T9" fmla="*/ 6 h 36"/>
                <a:gd name="T10" fmla="*/ 36 w 46"/>
                <a:gd name="T11" fmla="*/ 8 h 36"/>
                <a:gd name="T12" fmla="*/ 42 w 46"/>
                <a:gd name="T13" fmla="*/ 10 h 36"/>
                <a:gd name="T14" fmla="*/ 46 w 46"/>
                <a:gd name="T15" fmla="*/ 16 h 36"/>
                <a:gd name="T16" fmla="*/ 46 w 46"/>
                <a:gd name="T17" fmla="*/ 20 h 36"/>
                <a:gd name="T18" fmla="*/ 44 w 46"/>
                <a:gd name="T19" fmla="*/ 26 h 36"/>
                <a:gd name="T20" fmla="*/ 42 w 46"/>
                <a:gd name="T21" fmla="*/ 32 h 36"/>
                <a:gd name="T22" fmla="*/ 36 w 46"/>
                <a:gd name="T23" fmla="*/ 36 h 36"/>
                <a:gd name="T24" fmla="*/ 30 w 46"/>
                <a:gd name="T25" fmla="*/ 36 h 36"/>
                <a:gd name="T26" fmla="*/ 26 w 46"/>
                <a:gd name="T27" fmla="*/ 36 h 36"/>
                <a:gd name="T28" fmla="*/ 20 w 46"/>
                <a:gd name="T29" fmla="*/ 34 h 36"/>
                <a:gd name="T30" fmla="*/ 22 w 46"/>
                <a:gd name="T31" fmla="*/ 28 h 36"/>
                <a:gd name="T32" fmla="*/ 26 w 46"/>
                <a:gd name="T33" fmla="*/ 32 h 36"/>
                <a:gd name="T34" fmla="*/ 30 w 46"/>
                <a:gd name="T35" fmla="*/ 32 h 36"/>
                <a:gd name="T36" fmla="*/ 34 w 46"/>
                <a:gd name="T37" fmla="*/ 30 h 36"/>
                <a:gd name="T38" fmla="*/ 38 w 46"/>
                <a:gd name="T39" fmla="*/ 28 h 36"/>
                <a:gd name="T40" fmla="*/ 40 w 46"/>
                <a:gd name="T41" fmla="*/ 24 h 36"/>
                <a:gd name="T42" fmla="*/ 42 w 46"/>
                <a:gd name="T43" fmla="*/ 20 h 36"/>
                <a:gd name="T44" fmla="*/ 40 w 46"/>
                <a:gd name="T45" fmla="*/ 16 h 36"/>
                <a:gd name="T46" fmla="*/ 38 w 46"/>
                <a:gd name="T47" fmla="*/ 12 h 36"/>
                <a:gd name="T48" fmla="*/ 36 w 46"/>
                <a:gd name="T49" fmla="*/ 10 h 36"/>
                <a:gd name="T50" fmla="*/ 32 w 46"/>
                <a:gd name="T51" fmla="*/ 10 h 36"/>
                <a:gd name="T52" fmla="*/ 30 w 46"/>
                <a:gd name="T53" fmla="*/ 10 h 36"/>
                <a:gd name="T54" fmla="*/ 28 w 46"/>
                <a:gd name="T55" fmla="*/ 10 h 36"/>
                <a:gd name="T56" fmla="*/ 20 w 46"/>
                <a:gd name="T57" fmla="*/ 16 h 36"/>
                <a:gd name="T58" fmla="*/ 20 w 46"/>
                <a:gd name="T59" fmla="*/ 20 h 36"/>
                <a:gd name="T60" fmla="*/ 20 w 46"/>
                <a:gd name="T61" fmla="*/ 24 h 36"/>
                <a:gd name="T62" fmla="*/ 20 w 46"/>
                <a:gd name="T63" fmla="*/ 26 h 36"/>
                <a:gd name="T64" fmla="*/ 22 w 46"/>
                <a:gd name="T65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" h="36">
                  <a:moveTo>
                    <a:pt x="20" y="34"/>
                  </a:moveTo>
                  <a:lnTo>
                    <a:pt x="20" y="34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20"/>
                  </a:lnTo>
                  <a:lnTo>
                    <a:pt x="4" y="34"/>
                  </a:lnTo>
                  <a:lnTo>
                    <a:pt x="0" y="30"/>
                  </a:lnTo>
                  <a:lnTo>
                    <a:pt x="32" y="0"/>
                  </a:lnTo>
                  <a:lnTo>
                    <a:pt x="34" y="2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0" y="34"/>
                  </a:lnTo>
                  <a:lnTo>
                    <a:pt x="20" y="34"/>
                  </a:lnTo>
                  <a:close/>
                  <a:moveTo>
                    <a:pt x="22" y="28"/>
                  </a:moveTo>
                  <a:lnTo>
                    <a:pt x="22" y="28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8" y="1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28"/>
                  </a:lnTo>
                  <a:lnTo>
                    <a:pt x="22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80"/>
            <p:cNvSpPr>
              <a:spLocks noEditPoints="1"/>
            </p:cNvSpPr>
            <p:nvPr/>
          </p:nvSpPr>
          <p:spPr bwMode="auto">
            <a:xfrm>
              <a:off x="4933950" y="4797425"/>
              <a:ext cx="50800" cy="50800"/>
            </a:xfrm>
            <a:custGeom>
              <a:avLst/>
              <a:gdLst>
                <a:gd name="T0" fmla="*/ 4 w 32"/>
                <a:gd name="T1" fmla="*/ 26 h 32"/>
                <a:gd name="T2" fmla="*/ 0 w 32"/>
                <a:gd name="T3" fmla="*/ 22 h 32"/>
                <a:gd name="T4" fmla="*/ 0 w 32"/>
                <a:gd name="T5" fmla="*/ 16 h 32"/>
                <a:gd name="T6" fmla="*/ 0 w 32"/>
                <a:gd name="T7" fmla="*/ 10 h 32"/>
                <a:gd name="T8" fmla="*/ 4 w 32"/>
                <a:gd name="T9" fmla="*/ 4 h 32"/>
                <a:gd name="T10" fmla="*/ 10 w 32"/>
                <a:gd name="T11" fmla="*/ 2 h 32"/>
                <a:gd name="T12" fmla="*/ 16 w 32"/>
                <a:gd name="T13" fmla="*/ 0 h 32"/>
                <a:gd name="T14" fmla="*/ 22 w 32"/>
                <a:gd name="T15" fmla="*/ 0 h 32"/>
                <a:gd name="T16" fmla="*/ 26 w 32"/>
                <a:gd name="T17" fmla="*/ 4 h 32"/>
                <a:gd name="T18" fmla="*/ 30 w 32"/>
                <a:gd name="T19" fmla="*/ 10 h 32"/>
                <a:gd name="T20" fmla="*/ 32 w 32"/>
                <a:gd name="T21" fmla="*/ 16 h 32"/>
                <a:gd name="T22" fmla="*/ 30 w 32"/>
                <a:gd name="T23" fmla="*/ 22 h 32"/>
                <a:gd name="T24" fmla="*/ 26 w 32"/>
                <a:gd name="T25" fmla="*/ 26 h 32"/>
                <a:gd name="T26" fmla="*/ 26 w 32"/>
                <a:gd name="T27" fmla="*/ 26 h 32"/>
                <a:gd name="T28" fmla="*/ 8 w 32"/>
                <a:gd name="T29" fmla="*/ 10 h 32"/>
                <a:gd name="T30" fmla="*/ 4 w 32"/>
                <a:gd name="T31" fmla="*/ 14 h 32"/>
                <a:gd name="T32" fmla="*/ 4 w 32"/>
                <a:gd name="T33" fmla="*/ 18 h 32"/>
                <a:gd name="T34" fmla="*/ 4 w 32"/>
                <a:gd name="T35" fmla="*/ 20 h 32"/>
                <a:gd name="T36" fmla="*/ 8 w 32"/>
                <a:gd name="T37" fmla="*/ 24 h 32"/>
                <a:gd name="T38" fmla="*/ 10 w 32"/>
                <a:gd name="T39" fmla="*/ 26 h 32"/>
                <a:gd name="T40" fmla="*/ 12 w 32"/>
                <a:gd name="T41" fmla="*/ 26 h 32"/>
                <a:gd name="T42" fmla="*/ 14 w 32"/>
                <a:gd name="T43" fmla="*/ 28 h 32"/>
                <a:gd name="T44" fmla="*/ 16 w 32"/>
                <a:gd name="T45" fmla="*/ 26 h 32"/>
                <a:gd name="T46" fmla="*/ 20 w 32"/>
                <a:gd name="T47" fmla="*/ 30 h 32"/>
                <a:gd name="T48" fmla="*/ 16 w 32"/>
                <a:gd name="T49" fmla="*/ 32 h 32"/>
                <a:gd name="T50" fmla="*/ 12 w 32"/>
                <a:gd name="T51" fmla="*/ 30 h 32"/>
                <a:gd name="T52" fmla="*/ 8 w 32"/>
                <a:gd name="T53" fmla="*/ 30 h 32"/>
                <a:gd name="T54" fmla="*/ 4 w 32"/>
                <a:gd name="T55" fmla="*/ 26 h 32"/>
                <a:gd name="T56" fmla="*/ 24 w 32"/>
                <a:gd name="T57" fmla="*/ 22 h 32"/>
                <a:gd name="T58" fmla="*/ 26 w 32"/>
                <a:gd name="T59" fmla="*/ 18 h 32"/>
                <a:gd name="T60" fmla="*/ 26 w 32"/>
                <a:gd name="T61" fmla="*/ 14 h 32"/>
                <a:gd name="T62" fmla="*/ 26 w 32"/>
                <a:gd name="T63" fmla="*/ 10 h 32"/>
                <a:gd name="T64" fmla="*/ 24 w 32"/>
                <a:gd name="T65" fmla="*/ 8 h 32"/>
                <a:gd name="T66" fmla="*/ 20 w 32"/>
                <a:gd name="T67" fmla="*/ 4 h 32"/>
                <a:gd name="T68" fmla="*/ 16 w 32"/>
                <a:gd name="T69" fmla="*/ 4 h 32"/>
                <a:gd name="T70" fmla="*/ 14 w 32"/>
                <a:gd name="T71" fmla="*/ 4 h 32"/>
                <a:gd name="T72" fmla="*/ 24 w 32"/>
                <a:gd name="T73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2">
                  <a:moveTo>
                    <a:pt x="4" y="26"/>
                  </a:moveTo>
                  <a:lnTo>
                    <a:pt x="4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4" y="2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6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4" y="26"/>
                  </a:lnTo>
                  <a:close/>
                  <a:moveTo>
                    <a:pt x="24" y="22"/>
                  </a:moveTo>
                  <a:lnTo>
                    <a:pt x="24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24" y="22"/>
                  </a:lnTo>
                  <a:lnTo>
                    <a:pt x="2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81"/>
            <p:cNvSpPr>
              <a:spLocks/>
            </p:cNvSpPr>
            <p:nvPr/>
          </p:nvSpPr>
          <p:spPr bwMode="auto">
            <a:xfrm>
              <a:off x="4965700" y="4829175"/>
              <a:ext cx="50800" cy="38100"/>
            </a:xfrm>
            <a:custGeom>
              <a:avLst/>
              <a:gdLst>
                <a:gd name="T0" fmla="*/ 30 w 32"/>
                <a:gd name="T1" fmla="*/ 14 h 24"/>
                <a:gd name="T2" fmla="*/ 30 w 32"/>
                <a:gd name="T3" fmla="*/ 14 h 24"/>
                <a:gd name="T4" fmla="*/ 22 w 32"/>
                <a:gd name="T5" fmla="*/ 10 h 24"/>
                <a:gd name="T6" fmla="*/ 22 w 32"/>
                <a:gd name="T7" fmla="*/ 10 h 24"/>
                <a:gd name="T8" fmla="*/ 16 w 32"/>
                <a:gd name="T9" fmla="*/ 12 h 24"/>
                <a:gd name="T10" fmla="*/ 4 w 32"/>
                <a:gd name="T11" fmla="*/ 24 h 24"/>
                <a:gd name="T12" fmla="*/ 0 w 32"/>
                <a:gd name="T13" fmla="*/ 22 h 24"/>
                <a:gd name="T14" fmla="*/ 20 w 32"/>
                <a:gd name="T15" fmla="*/ 0 h 24"/>
                <a:gd name="T16" fmla="*/ 24 w 32"/>
                <a:gd name="T17" fmla="*/ 2 h 24"/>
                <a:gd name="T18" fmla="*/ 20 w 32"/>
                <a:gd name="T19" fmla="*/ 8 h 24"/>
                <a:gd name="T20" fmla="*/ 20 w 32"/>
                <a:gd name="T21" fmla="*/ 8 h 24"/>
                <a:gd name="T22" fmla="*/ 26 w 32"/>
                <a:gd name="T23" fmla="*/ 8 h 24"/>
                <a:gd name="T24" fmla="*/ 26 w 32"/>
                <a:gd name="T25" fmla="*/ 8 h 24"/>
                <a:gd name="T26" fmla="*/ 32 w 32"/>
                <a:gd name="T27" fmla="*/ 10 h 24"/>
                <a:gd name="T28" fmla="*/ 32 w 32"/>
                <a:gd name="T29" fmla="*/ 10 h 24"/>
                <a:gd name="T30" fmla="*/ 32 w 32"/>
                <a:gd name="T31" fmla="*/ 10 h 24"/>
                <a:gd name="T32" fmla="*/ 32 w 32"/>
                <a:gd name="T33" fmla="*/ 10 h 24"/>
                <a:gd name="T34" fmla="*/ 32 w 32"/>
                <a:gd name="T35" fmla="*/ 10 h 24"/>
                <a:gd name="T36" fmla="*/ 30 w 32"/>
                <a:gd name="T37" fmla="*/ 14 h 24"/>
                <a:gd name="T38" fmla="*/ 30 w 32"/>
                <a:gd name="T3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24">
                  <a:moveTo>
                    <a:pt x="30" y="14"/>
                  </a:moveTo>
                  <a:lnTo>
                    <a:pt x="30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12"/>
                  </a:lnTo>
                  <a:lnTo>
                    <a:pt x="4" y="24"/>
                  </a:lnTo>
                  <a:lnTo>
                    <a:pt x="0" y="22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14"/>
                  </a:lnTo>
                  <a:lnTo>
                    <a:pt x="30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82"/>
            <p:cNvSpPr>
              <a:spLocks noEditPoints="1"/>
            </p:cNvSpPr>
            <p:nvPr/>
          </p:nvSpPr>
          <p:spPr bwMode="auto">
            <a:xfrm>
              <a:off x="4994275" y="4857750"/>
              <a:ext cx="73025" cy="60325"/>
            </a:xfrm>
            <a:custGeom>
              <a:avLst/>
              <a:gdLst>
                <a:gd name="T0" fmla="*/ 4 w 46"/>
                <a:gd name="T1" fmla="*/ 26 h 38"/>
                <a:gd name="T2" fmla="*/ 2 w 46"/>
                <a:gd name="T3" fmla="*/ 22 h 38"/>
                <a:gd name="T4" fmla="*/ 0 w 46"/>
                <a:gd name="T5" fmla="*/ 16 h 38"/>
                <a:gd name="T6" fmla="*/ 2 w 46"/>
                <a:gd name="T7" fmla="*/ 10 h 38"/>
                <a:gd name="T8" fmla="*/ 6 w 46"/>
                <a:gd name="T9" fmla="*/ 6 h 38"/>
                <a:gd name="T10" fmla="*/ 10 w 46"/>
                <a:gd name="T11" fmla="*/ 2 h 38"/>
                <a:gd name="T12" fmla="*/ 16 w 46"/>
                <a:gd name="T13" fmla="*/ 0 h 38"/>
                <a:gd name="T14" fmla="*/ 22 w 46"/>
                <a:gd name="T15" fmla="*/ 2 h 38"/>
                <a:gd name="T16" fmla="*/ 26 w 46"/>
                <a:gd name="T17" fmla="*/ 4 h 38"/>
                <a:gd name="T18" fmla="*/ 30 w 46"/>
                <a:gd name="T19" fmla="*/ 10 h 38"/>
                <a:gd name="T20" fmla="*/ 42 w 46"/>
                <a:gd name="T21" fmla="*/ 4 h 38"/>
                <a:gd name="T22" fmla="*/ 20 w 46"/>
                <a:gd name="T23" fmla="*/ 34 h 38"/>
                <a:gd name="T24" fmla="*/ 20 w 46"/>
                <a:gd name="T25" fmla="*/ 36 h 38"/>
                <a:gd name="T26" fmla="*/ 18 w 46"/>
                <a:gd name="T27" fmla="*/ 38 h 38"/>
                <a:gd name="T28" fmla="*/ 16 w 46"/>
                <a:gd name="T29" fmla="*/ 38 h 38"/>
                <a:gd name="T30" fmla="*/ 16 w 46"/>
                <a:gd name="T31" fmla="*/ 38 h 38"/>
                <a:gd name="T32" fmla="*/ 14 w 46"/>
                <a:gd name="T33" fmla="*/ 34 h 38"/>
                <a:gd name="T34" fmla="*/ 16 w 46"/>
                <a:gd name="T35" fmla="*/ 30 h 38"/>
                <a:gd name="T36" fmla="*/ 10 w 46"/>
                <a:gd name="T37" fmla="*/ 30 h 38"/>
                <a:gd name="T38" fmla="*/ 4 w 46"/>
                <a:gd name="T39" fmla="*/ 26 h 38"/>
                <a:gd name="T40" fmla="*/ 8 w 46"/>
                <a:gd name="T41" fmla="*/ 24 h 38"/>
                <a:gd name="T42" fmla="*/ 10 w 46"/>
                <a:gd name="T43" fmla="*/ 26 h 38"/>
                <a:gd name="T44" fmla="*/ 14 w 46"/>
                <a:gd name="T45" fmla="*/ 28 h 38"/>
                <a:gd name="T46" fmla="*/ 18 w 46"/>
                <a:gd name="T47" fmla="*/ 28 h 38"/>
                <a:gd name="T48" fmla="*/ 20 w 46"/>
                <a:gd name="T49" fmla="*/ 26 h 38"/>
                <a:gd name="T50" fmla="*/ 26 w 46"/>
                <a:gd name="T51" fmla="*/ 20 h 38"/>
                <a:gd name="T52" fmla="*/ 26 w 46"/>
                <a:gd name="T53" fmla="*/ 18 h 38"/>
                <a:gd name="T54" fmla="*/ 26 w 46"/>
                <a:gd name="T55" fmla="*/ 14 h 38"/>
                <a:gd name="T56" fmla="*/ 26 w 46"/>
                <a:gd name="T57" fmla="*/ 10 h 38"/>
                <a:gd name="T58" fmla="*/ 24 w 46"/>
                <a:gd name="T59" fmla="*/ 8 h 38"/>
                <a:gd name="T60" fmla="*/ 20 w 46"/>
                <a:gd name="T61" fmla="*/ 6 h 38"/>
                <a:gd name="T62" fmla="*/ 16 w 46"/>
                <a:gd name="T63" fmla="*/ 6 h 38"/>
                <a:gd name="T64" fmla="*/ 12 w 46"/>
                <a:gd name="T65" fmla="*/ 6 h 38"/>
                <a:gd name="T66" fmla="*/ 10 w 46"/>
                <a:gd name="T67" fmla="*/ 10 h 38"/>
                <a:gd name="T68" fmla="*/ 6 w 46"/>
                <a:gd name="T69" fmla="*/ 12 h 38"/>
                <a:gd name="T70" fmla="*/ 6 w 46"/>
                <a:gd name="T71" fmla="*/ 18 h 38"/>
                <a:gd name="T72" fmla="*/ 6 w 46"/>
                <a:gd name="T73" fmla="*/ 22 h 38"/>
                <a:gd name="T74" fmla="*/ 8 w 46"/>
                <a:gd name="T75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" h="38">
                  <a:moveTo>
                    <a:pt x="4" y="26"/>
                  </a:moveTo>
                  <a:lnTo>
                    <a:pt x="4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6"/>
                  </a:lnTo>
                  <a:lnTo>
                    <a:pt x="42" y="4"/>
                  </a:lnTo>
                  <a:lnTo>
                    <a:pt x="46" y="8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6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2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4" y="26"/>
                  </a:lnTo>
                  <a:lnTo>
                    <a:pt x="4" y="26"/>
                  </a:lnTo>
                  <a:close/>
                  <a:moveTo>
                    <a:pt x="8" y="24"/>
                  </a:move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0" y="26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83"/>
            <p:cNvSpPr>
              <a:spLocks noEditPoints="1"/>
            </p:cNvSpPr>
            <p:nvPr/>
          </p:nvSpPr>
          <p:spPr bwMode="auto">
            <a:xfrm>
              <a:off x="5029200" y="4879975"/>
              <a:ext cx="53975" cy="53975"/>
            </a:xfrm>
            <a:custGeom>
              <a:avLst/>
              <a:gdLst>
                <a:gd name="T0" fmla="*/ 0 w 34"/>
                <a:gd name="T1" fmla="*/ 30 h 34"/>
                <a:gd name="T2" fmla="*/ 22 w 34"/>
                <a:gd name="T3" fmla="*/ 8 h 34"/>
                <a:gd name="T4" fmla="*/ 26 w 34"/>
                <a:gd name="T5" fmla="*/ 12 h 34"/>
                <a:gd name="T6" fmla="*/ 4 w 34"/>
                <a:gd name="T7" fmla="*/ 34 h 34"/>
                <a:gd name="T8" fmla="*/ 0 w 34"/>
                <a:gd name="T9" fmla="*/ 30 h 34"/>
                <a:gd name="T10" fmla="*/ 0 w 34"/>
                <a:gd name="T11" fmla="*/ 30 h 34"/>
                <a:gd name="T12" fmla="*/ 26 w 34"/>
                <a:gd name="T13" fmla="*/ 4 h 34"/>
                <a:gd name="T14" fmla="*/ 30 w 34"/>
                <a:gd name="T15" fmla="*/ 0 h 34"/>
                <a:gd name="T16" fmla="*/ 34 w 34"/>
                <a:gd name="T17" fmla="*/ 4 h 34"/>
                <a:gd name="T18" fmla="*/ 30 w 34"/>
                <a:gd name="T19" fmla="*/ 8 h 34"/>
                <a:gd name="T20" fmla="*/ 26 w 34"/>
                <a:gd name="T21" fmla="*/ 4 h 34"/>
                <a:gd name="T22" fmla="*/ 26 w 34"/>
                <a:gd name="T2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4">
                  <a:moveTo>
                    <a:pt x="0" y="30"/>
                  </a:moveTo>
                  <a:lnTo>
                    <a:pt x="22" y="8"/>
                  </a:lnTo>
                  <a:lnTo>
                    <a:pt x="26" y="12"/>
                  </a:lnTo>
                  <a:lnTo>
                    <a:pt x="4" y="34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26" y="4"/>
                  </a:moveTo>
                  <a:lnTo>
                    <a:pt x="30" y="0"/>
                  </a:lnTo>
                  <a:lnTo>
                    <a:pt x="34" y="4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84"/>
            <p:cNvSpPr>
              <a:spLocks noEditPoints="1"/>
            </p:cNvSpPr>
            <p:nvPr/>
          </p:nvSpPr>
          <p:spPr bwMode="auto">
            <a:xfrm>
              <a:off x="5051425" y="4914900"/>
              <a:ext cx="50800" cy="50800"/>
            </a:xfrm>
            <a:custGeom>
              <a:avLst/>
              <a:gdLst>
                <a:gd name="T0" fmla="*/ 4 w 32"/>
                <a:gd name="T1" fmla="*/ 26 h 32"/>
                <a:gd name="T2" fmla="*/ 0 w 32"/>
                <a:gd name="T3" fmla="*/ 22 h 32"/>
                <a:gd name="T4" fmla="*/ 0 w 32"/>
                <a:gd name="T5" fmla="*/ 16 h 32"/>
                <a:gd name="T6" fmla="*/ 2 w 32"/>
                <a:gd name="T7" fmla="*/ 10 h 32"/>
                <a:gd name="T8" fmla="*/ 4 w 32"/>
                <a:gd name="T9" fmla="*/ 4 h 32"/>
                <a:gd name="T10" fmla="*/ 10 w 32"/>
                <a:gd name="T11" fmla="*/ 2 h 32"/>
                <a:gd name="T12" fmla="*/ 16 w 32"/>
                <a:gd name="T13" fmla="*/ 0 h 32"/>
                <a:gd name="T14" fmla="*/ 22 w 32"/>
                <a:gd name="T15" fmla="*/ 2 h 32"/>
                <a:gd name="T16" fmla="*/ 26 w 32"/>
                <a:gd name="T17" fmla="*/ 4 h 32"/>
                <a:gd name="T18" fmla="*/ 30 w 32"/>
                <a:gd name="T19" fmla="*/ 10 h 32"/>
                <a:gd name="T20" fmla="*/ 32 w 32"/>
                <a:gd name="T21" fmla="*/ 16 h 32"/>
                <a:gd name="T22" fmla="*/ 30 w 32"/>
                <a:gd name="T23" fmla="*/ 22 h 32"/>
                <a:gd name="T24" fmla="*/ 26 w 32"/>
                <a:gd name="T25" fmla="*/ 26 h 32"/>
                <a:gd name="T26" fmla="*/ 26 w 32"/>
                <a:gd name="T27" fmla="*/ 28 h 32"/>
                <a:gd name="T28" fmla="*/ 8 w 32"/>
                <a:gd name="T29" fmla="*/ 10 h 32"/>
                <a:gd name="T30" fmla="*/ 6 w 32"/>
                <a:gd name="T31" fmla="*/ 14 h 32"/>
                <a:gd name="T32" fmla="*/ 4 w 32"/>
                <a:gd name="T33" fmla="*/ 18 h 32"/>
                <a:gd name="T34" fmla="*/ 6 w 32"/>
                <a:gd name="T35" fmla="*/ 22 h 32"/>
                <a:gd name="T36" fmla="*/ 8 w 32"/>
                <a:gd name="T37" fmla="*/ 24 h 32"/>
                <a:gd name="T38" fmla="*/ 10 w 32"/>
                <a:gd name="T39" fmla="*/ 26 h 32"/>
                <a:gd name="T40" fmla="*/ 12 w 32"/>
                <a:gd name="T41" fmla="*/ 28 h 32"/>
                <a:gd name="T42" fmla="*/ 14 w 32"/>
                <a:gd name="T43" fmla="*/ 28 h 32"/>
                <a:gd name="T44" fmla="*/ 18 w 32"/>
                <a:gd name="T45" fmla="*/ 26 h 32"/>
                <a:gd name="T46" fmla="*/ 20 w 32"/>
                <a:gd name="T47" fmla="*/ 30 h 32"/>
                <a:gd name="T48" fmla="*/ 16 w 32"/>
                <a:gd name="T49" fmla="*/ 32 h 32"/>
                <a:gd name="T50" fmla="*/ 12 w 32"/>
                <a:gd name="T51" fmla="*/ 32 h 32"/>
                <a:gd name="T52" fmla="*/ 8 w 32"/>
                <a:gd name="T53" fmla="*/ 30 h 32"/>
                <a:gd name="T54" fmla="*/ 4 w 32"/>
                <a:gd name="T55" fmla="*/ 26 h 32"/>
                <a:gd name="T56" fmla="*/ 24 w 32"/>
                <a:gd name="T57" fmla="*/ 22 h 32"/>
                <a:gd name="T58" fmla="*/ 26 w 32"/>
                <a:gd name="T59" fmla="*/ 18 h 32"/>
                <a:gd name="T60" fmla="*/ 28 w 32"/>
                <a:gd name="T61" fmla="*/ 14 h 32"/>
                <a:gd name="T62" fmla="*/ 26 w 32"/>
                <a:gd name="T63" fmla="*/ 10 h 32"/>
                <a:gd name="T64" fmla="*/ 24 w 32"/>
                <a:gd name="T65" fmla="*/ 8 h 32"/>
                <a:gd name="T66" fmla="*/ 20 w 32"/>
                <a:gd name="T67" fmla="*/ 6 h 32"/>
                <a:gd name="T68" fmla="*/ 18 w 32"/>
                <a:gd name="T69" fmla="*/ 4 h 32"/>
                <a:gd name="T70" fmla="*/ 14 w 32"/>
                <a:gd name="T71" fmla="*/ 6 h 32"/>
                <a:gd name="T72" fmla="*/ 24 w 32"/>
                <a:gd name="T73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2">
                  <a:moveTo>
                    <a:pt x="4" y="26"/>
                  </a:moveTo>
                  <a:lnTo>
                    <a:pt x="4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8" y="26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4" y="26"/>
                  </a:lnTo>
                  <a:close/>
                  <a:moveTo>
                    <a:pt x="24" y="22"/>
                  </a:moveTo>
                  <a:lnTo>
                    <a:pt x="24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0" y="8"/>
                  </a:lnTo>
                  <a:lnTo>
                    <a:pt x="24" y="22"/>
                  </a:lnTo>
                  <a:lnTo>
                    <a:pt x="2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85"/>
            <p:cNvSpPr>
              <a:spLocks/>
            </p:cNvSpPr>
            <p:nvPr/>
          </p:nvSpPr>
          <p:spPr bwMode="auto">
            <a:xfrm>
              <a:off x="5086350" y="4937125"/>
              <a:ext cx="47625" cy="60325"/>
            </a:xfrm>
            <a:custGeom>
              <a:avLst/>
              <a:gdLst>
                <a:gd name="T0" fmla="*/ 10 w 30"/>
                <a:gd name="T1" fmla="*/ 38 h 38"/>
                <a:gd name="T2" fmla="*/ 10 w 30"/>
                <a:gd name="T3" fmla="*/ 38 h 38"/>
                <a:gd name="T4" fmla="*/ 8 w 30"/>
                <a:gd name="T5" fmla="*/ 36 h 38"/>
                <a:gd name="T6" fmla="*/ 8 w 30"/>
                <a:gd name="T7" fmla="*/ 36 h 38"/>
                <a:gd name="T8" fmla="*/ 6 w 30"/>
                <a:gd name="T9" fmla="*/ 36 h 38"/>
                <a:gd name="T10" fmla="*/ 6 w 30"/>
                <a:gd name="T11" fmla="*/ 36 h 38"/>
                <a:gd name="T12" fmla="*/ 4 w 30"/>
                <a:gd name="T13" fmla="*/ 34 h 38"/>
                <a:gd name="T14" fmla="*/ 4 w 30"/>
                <a:gd name="T15" fmla="*/ 34 h 38"/>
                <a:gd name="T16" fmla="*/ 4 w 30"/>
                <a:gd name="T17" fmla="*/ 34 h 38"/>
                <a:gd name="T18" fmla="*/ 4 w 30"/>
                <a:gd name="T19" fmla="*/ 34 h 38"/>
                <a:gd name="T20" fmla="*/ 0 w 30"/>
                <a:gd name="T21" fmla="*/ 28 h 38"/>
                <a:gd name="T22" fmla="*/ 0 w 30"/>
                <a:gd name="T23" fmla="*/ 28 h 38"/>
                <a:gd name="T24" fmla="*/ 2 w 30"/>
                <a:gd name="T25" fmla="*/ 26 h 38"/>
                <a:gd name="T26" fmla="*/ 2 w 30"/>
                <a:gd name="T27" fmla="*/ 24 h 38"/>
                <a:gd name="T28" fmla="*/ 18 w 30"/>
                <a:gd name="T29" fmla="*/ 10 h 38"/>
                <a:gd name="T30" fmla="*/ 14 w 30"/>
                <a:gd name="T31" fmla="*/ 6 h 38"/>
                <a:gd name="T32" fmla="*/ 18 w 30"/>
                <a:gd name="T33" fmla="*/ 4 h 38"/>
                <a:gd name="T34" fmla="*/ 20 w 30"/>
                <a:gd name="T35" fmla="*/ 6 h 38"/>
                <a:gd name="T36" fmla="*/ 28 w 30"/>
                <a:gd name="T37" fmla="*/ 0 h 38"/>
                <a:gd name="T38" fmla="*/ 30 w 30"/>
                <a:gd name="T39" fmla="*/ 4 h 38"/>
                <a:gd name="T40" fmla="*/ 24 w 30"/>
                <a:gd name="T41" fmla="*/ 10 h 38"/>
                <a:gd name="T42" fmla="*/ 28 w 30"/>
                <a:gd name="T43" fmla="*/ 16 h 38"/>
                <a:gd name="T44" fmla="*/ 26 w 30"/>
                <a:gd name="T45" fmla="*/ 18 h 38"/>
                <a:gd name="T46" fmla="*/ 20 w 30"/>
                <a:gd name="T47" fmla="*/ 14 h 38"/>
                <a:gd name="T48" fmla="*/ 8 w 30"/>
                <a:gd name="T49" fmla="*/ 26 h 38"/>
                <a:gd name="T50" fmla="*/ 8 w 30"/>
                <a:gd name="T51" fmla="*/ 26 h 38"/>
                <a:gd name="T52" fmla="*/ 6 w 30"/>
                <a:gd name="T53" fmla="*/ 28 h 38"/>
                <a:gd name="T54" fmla="*/ 6 w 30"/>
                <a:gd name="T55" fmla="*/ 28 h 38"/>
                <a:gd name="T56" fmla="*/ 8 w 30"/>
                <a:gd name="T57" fmla="*/ 32 h 38"/>
                <a:gd name="T58" fmla="*/ 8 w 30"/>
                <a:gd name="T59" fmla="*/ 32 h 38"/>
                <a:gd name="T60" fmla="*/ 10 w 30"/>
                <a:gd name="T61" fmla="*/ 32 h 38"/>
                <a:gd name="T62" fmla="*/ 10 w 30"/>
                <a:gd name="T63" fmla="*/ 32 h 38"/>
                <a:gd name="T64" fmla="*/ 12 w 30"/>
                <a:gd name="T65" fmla="*/ 34 h 38"/>
                <a:gd name="T66" fmla="*/ 10 w 30"/>
                <a:gd name="T67" fmla="*/ 38 h 38"/>
                <a:gd name="T68" fmla="*/ 10 w 30"/>
                <a:gd name="T6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38">
                  <a:moveTo>
                    <a:pt x="10" y="38"/>
                  </a:moveTo>
                  <a:lnTo>
                    <a:pt x="10" y="38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18" y="10"/>
                  </a:lnTo>
                  <a:lnTo>
                    <a:pt x="14" y="6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8" y="0"/>
                  </a:lnTo>
                  <a:lnTo>
                    <a:pt x="30" y="4"/>
                  </a:lnTo>
                  <a:lnTo>
                    <a:pt x="24" y="10"/>
                  </a:lnTo>
                  <a:lnTo>
                    <a:pt x="28" y="16"/>
                  </a:lnTo>
                  <a:lnTo>
                    <a:pt x="26" y="18"/>
                  </a:lnTo>
                  <a:lnTo>
                    <a:pt x="20" y="1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4"/>
                  </a:lnTo>
                  <a:lnTo>
                    <a:pt x="10" y="38"/>
                  </a:lnTo>
                  <a:lnTo>
                    <a:pt x="10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86"/>
            <p:cNvSpPr>
              <a:spLocks/>
            </p:cNvSpPr>
            <p:nvPr/>
          </p:nvSpPr>
          <p:spPr bwMode="auto">
            <a:xfrm>
              <a:off x="5121275" y="4984750"/>
              <a:ext cx="60325" cy="63500"/>
            </a:xfrm>
            <a:custGeom>
              <a:avLst/>
              <a:gdLst>
                <a:gd name="T0" fmla="*/ 20 w 38"/>
                <a:gd name="T1" fmla="*/ 40 h 40"/>
                <a:gd name="T2" fmla="*/ 16 w 38"/>
                <a:gd name="T3" fmla="*/ 38 h 40"/>
                <a:gd name="T4" fmla="*/ 28 w 38"/>
                <a:gd name="T5" fmla="*/ 26 h 40"/>
                <a:gd name="T6" fmla="*/ 28 w 38"/>
                <a:gd name="T7" fmla="*/ 26 h 40"/>
                <a:gd name="T8" fmla="*/ 32 w 38"/>
                <a:gd name="T9" fmla="*/ 18 h 40"/>
                <a:gd name="T10" fmla="*/ 32 w 38"/>
                <a:gd name="T11" fmla="*/ 18 h 40"/>
                <a:gd name="T12" fmla="*/ 32 w 38"/>
                <a:gd name="T13" fmla="*/ 16 h 40"/>
                <a:gd name="T14" fmla="*/ 30 w 38"/>
                <a:gd name="T15" fmla="*/ 14 h 40"/>
                <a:gd name="T16" fmla="*/ 30 w 38"/>
                <a:gd name="T17" fmla="*/ 14 h 40"/>
                <a:gd name="T18" fmla="*/ 28 w 38"/>
                <a:gd name="T19" fmla="*/ 12 h 40"/>
                <a:gd name="T20" fmla="*/ 28 w 38"/>
                <a:gd name="T21" fmla="*/ 12 h 40"/>
                <a:gd name="T22" fmla="*/ 24 w 38"/>
                <a:gd name="T23" fmla="*/ 12 h 40"/>
                <a:gd name="T24" fmla="*/ 24 w 38"/>
                <a:gd name="T25" fmla="*/ 12 h 40"/>
                <a:gd name="T26" fmla="*/ 20 w 38"/>
                <a:gd name="T27" fmla="*/ 12 h 40"/>
                <a:gd name="T28" fmla="*/ 20 w 38"/>
                <a:gd name="T29" fmla="*/ 12 h 40"/>
                <a:gd name="T30" fmla="*/ 18 w 38"/>
                <a:gd name="T31" fmla="*/ 12 h 40"/>
                <a:gd name="T32" fmla="*/ 4 w 38"/>
                <a:gd name="T33" fmla="*/ 26 h 40"/>
                <a:gd name="T34" fmla="*/ 0 w 38"/>
                <a:gd name="T35" fmla="*/ 22 h 40"/>
                <a:gd name="T36" fmla="*/ 22 w 38"/>
                <a:gd name="T37" fmla="*/ 0 h 40"/>
                <a:gd name="T38" fmla="*/ 26 w 38"/>
                <a:gd name="T39" fmla="*/ 4 h 40"/>
                <a:gd name="T40" fmla="*/ 20 w 38"/>
                <a:gd name="T41" fmla="*/ 8 h 40"/>
                <a:gd name="T42" fmla="*/ 20 w 38"/>
                <a:gd name="T43" fmla="*/ 8 h 40"/>
                <a:gd name="T44" fmla="*/ 28 w 38"/>
                <a:gd name="T45" fmla="*/ 8 h 40"/>
                <a:gd name="T46" fmla="*/ 28 w 38"/>
                <a:gd name="T47" fmla="*/ 8 h 40"/>
                <a:gd name="T48" fmla="*/ 34 w 38"/>
                <a:gd name="T49" fmla="*/ 12 h 40"/>
                <a:gd name="T50" fmla="*/ 34 w 38"/>
                <a:gd name="T51" fmla="*/ 12 h 40"/>
                <a:gd name="T52" fmla="*/ 36 w 38"/>
                <a:gd name="T53" fmla="*/ 16 h 40"/>
                <a:gd name="T54" fmla="*/ 36 w 38"/>
                <a:gd name="T55" fmla="*/ 16 h 40"/>
                <a:gd name="T56" fmla="*/ 38 w 38"/>
                <a:gd name="T57" fmla="*/ 20 h 40"/>
                <a:gd name="T58" fmla="*/ 38 w 38"/>
                <a:gd name="T59" fmla="*/ 20 h 40"/>
                <a:gd name="T60" fmla="*/ 36 w 38"/>
                <a:gd name="T61" fmla="*/ 24 h 40"/>
                <a:gd name="T62" fmla="*/ 36 w 38"/>
                <a:gd name="T63" fmla="*/ 24 h 40"/>
                <a:gd name="T64" fmla="*/ 32 w 38"/>
                <a:gd name="T65" fmla="*/ 28 h 40"/>
                <a:gd name="T66" fmla="*/ 20 w 38"/>
                <a:gd name="T67" fmla="*/ 40 h 40"/>
                <a:gd name="T68" fmla="*/ 20 w 38"/>
                <a:gd name="T6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40">
                  <a:moveTo>
                    <a:pt x="20" y="40"/>
                  </a:moveTo>
                  <a:lnTo>
                    <a:pt x="16" y="38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28"/>
                  </a:lnTo>
                  <a:lnTo>
                    <a:pt x="20" y="40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87"/>
            <p:cNvSpPr>
              <a:spLocks noEditPoints="1"/>
            </p:cNvSpPr>
            <p:nvPr/>
          </p:nvSpPr>
          <p:spPr bwMode="auto">
            <a:xfrm>
              <a:off x="5168900" y="5032375"/>
              <a:ext cx="47625" cy="47625"/>
            </a:xfrm>
            <a:custGeom>
              <a:avLst/>
              <a:gdLst>
                <a:gd name="T0" fmla="*/ 4 w 30"/>
                <a:gd name="T1" fmla="*/ 26 h 30"/>
                <a:gd name="T2" fmla="*/ 0 w 30"/>
                <a:gd name="T3" fmla="*/ 20 h 30"/>
                <a:gd name="T4" fmla="*/ 0 w 30"/>
                <a:gd name="T5" fmla="*/ 16 h 30"/>
                <a:gd name="T6" fmla="*/ 0 w 30"/>
                <a:gd name="T7" fmla="*/ 10 h 30"/>
                <a:gd name="T8" fmla="*/ 4 w 30"/>
                <a:gd name="T9" fmla="*/ 4 h 30"/>
                <a:gd name="T10" fmla="*/ 10 w 30"/>
                <a:gd name="T11" fmla="*/ 0 h 30"/>
                <a:gd name="T12" fmla="*/ 14 w 30"/>
                <a:gd name="T13" fmla="*/ 0 h 30"/>
                <a:gd name="T14" fmla="*/ 20 w 30"/>
                <a:gd name="T15" fmla="*/ 0 h 30"/>
                <a:gd name="T16" fmla="*/ 26 w 30"/>
                <a:gd name="T17" fmla="*/ 4 h 30"/>
                <a:gd name="T18" fmla="*/ 30 w 30"/>
                <a:gd name="T19" fmla="*/ 10 h 30"/>
                <a:gd name="T20" fmla="*/ 30 w 30"/>
                <a:gd name="T21" fmla="*/ 16 h 30"/>
                <a:gd name="T22" fmla="*/ 30 w 30"/>
                <a:gd name="T23" fmla="*/ 20 h 30"/>
                <a:gd name="T24" fmla="*/ 26 w 30"/>
                <a:gd name="T25" fmla="*/ 26 h 30"/>
                <a:gd name="T26" fmla="*/ 26 w 30"/>
                <a:gd name="T27" fmla="*/ 26 h 30"/>
                <a:gd name="T28" fmla="*/ 6 w 30"/>
                <a:gd name="T29" fmla="*/ 10 h 30"/>
                <a:gd name="T30" fmla="*/ 4 w 30"/>
                <a:gd name="T31" fmla="*/ 12 h 30"/>
                <a:gd name="T32" fmla="*/ 4 w 30"/>
                <a:gd name="T33" fmla="*/ 16 h 30"/>
                <a:gd name="T34" fmla="*/ 4 w 30"/>
                <a:gd name="T35" fmla="*/ 20 h 30"/>
                <a:gd name="T36" fmla="*/ 6 w 30"/>
                <a:gd name="T37" fmla="*/ 24 h 30"/>
                <a:gd name="T38" fmla="*/ 8 w 30"/>
                <a:gd name="T39" fmla="*/ 26 h 30"/>
                <a:gd name="T40" fmla="*/ 12 w 30"/>
                <a:gd name="T41" fmla="*/ 26 h 30"/>
                <a:gd name="T42" fmla="*/ 14 w 30"/>
                <a:gd name="T43" fmla="*/ 26 h 30"/>
                <a:gd name="T44" fmla="*/ 16 w 30"/>
                <a:gd name="T45" fmla="*/ 26 h 30"/>
                <a:gd name="T46" fmla="*/ 18 w 30"/>
                <a:gd name="T47" fmla="*/ 30 h 30"/>
                <a:gd name="T48" fmla="*/ 14 w 30"/>
                <a:gd name="T49" fmla="*/ 30 h 30"/>
                <a:gd name="T50" fmla="*/ 12 w 30"/>
                <a:gd name="T51" fmla="*/ 30 h 30"/>
                <a:gd name="T52" fmla="*/ 8 w 30"/>
                <a:gd name="T53" fmla="*/ 28 h 30"/>
                <a:gd name="T54" fmla="*/ 4 w 30"/>
                <a:gd name="T55" fmla="*/ 26 h 30"/>
                <a:gd name="T56" fmla="*/ 24 w 30"/>
                <a:gd name="T57" fmla="*/ 22 h 30"/>
                <a:gd name="T58" fmla="*/ 26 w 30"/>
                <a:gd name="T59" fmla="*/ 18 h 30"/>
                <a:gd name="T60" fmla="*/ 26 w 30"/>
                <a:gd name="T61" fmla="*/ 14 h 30"/>
                <a:gd name="T62" fmla="*/ 26 w 30"/>
                <a:gd name="T63" fmla="*/ 10 h 30"/>
                <a:gd name="T64" fmla="*/ 24 w 30"/>
                <a:gd name="T65" fmla="*/ 6 h 30"/>
                <a:gd name="T66" fmla="*/ 20 w 30"/>
                <a:gd name="T67" fmla="*/ 4 h 30"/>
                <a:gd name="T68" fmla="*/ 16 w 30"/>
                <a:gd name="T69" fmla="*/ 4 h 30"/>
                <a:gd name="T70" fmla="*/ 12 w 30"/>
                <a:gd name="T71" fmla="*/ 4 h 30"/>
                <a:gd name="T72" fmla="*/ 24 w 30"/>
                <a:gd name="T73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" h="30">
                  <a:moveTo>
                    <a:pt x="4" y="26"/>
                  </a:moveTo>
                  <a:lnTo>
                    <a:pt x="4" y="26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4" y="2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4" y="26"/>
                  </a:lnTo>
                  <a:lnTo>
                    <a:pt x="4" y="26"/>
                  </a:lnTo>
                  <a:close/>
                  <a:moveTo>
                    <a:pt x="24" y="22"/>
                  </a:moveTo>
                  <a:lnTo>
                    <a:pt x="24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6"/>
                  </a:lnTo>
                  <a:lnTo>
                    <a:pt x="24" y="22"/>
                  </a:lnTo>
                  <a:lnTo>
                    <a:pt x="2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88"/>
            <p:cNvSpPr>
              <a:spLocks/>
            </p:cNvSpPr>
            <p:nvPr/>
          </p:nvSpPr>
          <p:spPr bwMode="auto">
            <a:xfrm>
              <a:off x="5207000" y="5070475"/>
              <a:ext cx="47625" cy="50800"/>
            </a:xfrm>
            <a:custGeom>
              <a:avLst/>
              <a:gdLst>
                <a:gd name="T0" fmla="*/ 4 w 30"/>
                <a:gd name="T1" fmla="*/ 4 h 32"/>
                <a:gd name="T2" fmla="*/ 4 w 30"/>
                <a:gd name="T3" fmla="*/ 4 h 32"/>
                <a:gd name="T4" fmla="*/ 10 w 30"/>
                <a:gd name="T5" fmla="*/ 0 h 32"/>
                <a:gd name="T6" fmla="*/ 10 w 30"/>
                <a:gd name="T7" fmla="*/ 0 h 32"/>
                <a:gd name="T8" fmla="*/ 16 w 30"/>
                <a:gd name="T9" fmla="*/ 0 h 32"/>
                <a:gd name="T10" fmla="*/ 16 w 30"/>
                <a:gd name="T11" fmla="*/ 0 h 32"/>
                <a:gd name="T12" fmla="*/ 22 w 30"/>
                <a:gd name="T13" fmla="*/ 0 h 32"/>
                <a:gd name="T14" fmla="*/ 22 w 30"/>
                <a:gd name="T15" fmla="*/ 0 h 32"/>
                <a:gd name="T16" fmla="*/ 26 w 30"/>
                <a:gd name="T17" fmla="*/ 4 h 32"/>
                <a:gd name="T18" fmla="*/ 26 w 30"/>
                <a:gd name="T19" fmla="*/ 4 h 32"/>
                <a:gd name="T20" fmla="*/ 30 w 30"/>
                <a:gd name="T21" fmla="*/ 12 h 32"/>
                <a:gd name="T22" fmla="*/ 30 w 30"/>
                <a:gd name="T23" fmla="*/ 12 h 32"/>
                <a:gd name="T24" fmla="*/ 30 w 30"/>
                <a:gd name="T25" fmla="*/ 18 h 32"/>
                <a:gd name="T26" fmla="*/ 26 w 30"/>
                <a:gd name="T27" fmla="*/ 16 h 32"/>
                <a:gd name="T28" fmla="*/ 26 w 30"/>
                <a:gd name="T29" fmla="*/ 16 h 32"/>
                <a:gd name="T30" fmla="*/ 26 w 30"/>
                <a:gd name="T31" fmla="*/ 12 h 32"/>
                <a:gd name="T32" fmla="*/ 26 w 30"/>
                <a:gd name="T33" fmla="*/ 12 h 32"/>
                <a:gd name="T34" fmla="*/ 24 w 30"/>
                <a:gd name="T35" fmla="*/ 8 h 32"/>
                <a:gd name="T36" fmla="*/ 24 w 30"/>
                <a:gd name="T37" fmla="*/ 8 h 32"/>
                <a:gd name="T38" fmla="*/ 20 w 30"/>
                <a:gd name="T39" fmla="*/ 6 h 32"/>
                <a:gd name="T40" fmla="*/ 20 w 30"/>
                <a:gd name="T41" fmla="*/ 6 h 32"/>
                <a:gd name="T42" fmla="*/ 16 w 30"/>
                <a:gd name="T43" fmla="*/ 4 h 32"/>
                <a:gd name="T44" fmla="*/ 16 w 30"/>
                <a:gd name="T45" fmla="*/ 4 h 32"/>
                <a:gd name="T46" fmla="*/ 12 w 30"/>
                <a:gd name="T47" fmla="*/ 6 h 32"/>
                <a:gd name="T48" fmla="*/ 12 w 30"/>
                <a:gd name="T49" fmla="*/ 6 h 32"/>
                <a:gd name="T50" fmla="*/ 8 w 30"/>
                <a:gd name="T51" fmla="*/ 8 h 32"/>
                <a:gd name="T52" fmla="*/ 8 w 30"/>
                <a:gd name="T53" fmla="*/ 8 h 32"/>
                <a:gd name="T54" fmla="*/ 6 w 30"/>
                <a:gd name="T55" fmla="*/ 12 h 32"/>
                <a:gd name="T56" fmla="*/ 6 w 30"/>
                <a:gd name="T57" fmla="*/ 12 h 32"/>
                <a:gd name="T58" fmla="*/ 4 w 30"/>
                <a:gd name="T59" fmla="*/ 16 h 32"/>
                <a:gd name="T60" fmla="*/ 4 w 30"/>
                <a:gd name="T61" fmla="*/ 16 h 32"/>
                <a:gd name="T62" fmla="*/ 6 w 30"/>
                <a:gd name="T63" fmla="*/ 20 h 32"/>
                <a:gd name="T64" fmla="*/ 6 w 30"/>
                <a:gd name="T65" fmla="*/ 20 h 32"/>
                <a:gd name="T66" fmla="*/ 8 w 30"/>
                <a:gd name="T67" fmla="*/ 24 h 32"/>
                <a:gd name="T68" fmla="*/ 8 w 30"/>
                <a:gd name="T69" fmla="*/ 24 h 32"/>
                <a:gd name="T70" fmla="*/ 10 w 30"/>
                <a:gd name="T71" fmla="*/ 24 h 32"/>
                <a:gd name="T72" fmla="*/ 10 w 30"/>
                <a:gd name="T73" fmla="*/ 24 h 32"/>
                <a:gd name="T74" fmla="*/ 12 w 30"/>
                <a:gd name="T75" fmla="*/ 26 h 32"/>
                <a:gd name="T76" fmla="*/ 12 w 30"/>
                <a:gd name="T77" fmla="*/ 26 h 32"/>
                <a:gd name="T78" fmla="*/ 14 w 30"/>
                <a:gd name="T79" fmla="*/ 26 h 32"/>
                <a:gd name="T80" fmla="*/ 14 w 30"/>
                <a:gd name="T81" fmla="*/ 26 h 32"/>
                <a:gd name="T82" fmla="*/ 16 w 30"/>
                <a:gd name="T83" fmla="*/ 26 h 32"/>
                <a:gd name="T84" fmla="*/ 18 w 30"/>
                <a:gd name="T85" fmla="*/ 30 h 32"/>
                <a:gd name="T86" fmla="*/ 18 w 30"/>
                <a:gd name="T87" fmla="*/ 30 h 32"/>
                <a:gd name="T88" fmla="*/ 16 w 30"/>
                <a:gd name="T89" fmla="*/ 32 h 32"/>
                <a:gd name="T90" fmla="*/ 16 w 30"/>
                <a:gd name="T91" fmla="*/ 32 h 32"/>
                <a:gd name="T92" fmla="*/ 12 w 30"/>
                <a:gd name="T93" fmla="*/ 30 h 32"/>
                <a:gd name="T94" fmla="*/ 12 w 30"/>
                <a:gd name="T95" fmla="*/ 30 h 32"/>
                <a:gd name="T96" fmla="*/ 8 w 30"/>
                <a:gd name="T97" fmla="*/ 30 h 32"/>
                <a:gd name="T98" fmla="*/ 8 w 30"/>
                <a:gd name="T99" fmla="*/ 30 h 32"/>
                <a:gd name="T100" fmla="*/ 4 w 30"/>
                <a:gd name="T101" fmla="*/ 26 h 32"/>
                <a:gd name="T102" fmla="*/ 4 w 30"/>
                <a:gd name="T103" fmla="*/ 26 h 32"/>
                <a:gd name="T104" fmla="*/ 0 w 30"/>
                <a:gd name="T105" fmla="*/ 22 h 32"/>
                <a:gd name="T106" fmla="*/ 0 w 30"/>
                <a:gd name="T107" fmla="*/ 22 h 32"/>
                <a:gd name="T108" fmla="*/ 0 w 30"/>
                <a:gd name="T109" fmla="*/ 16 h 32"/>
                <a:gd name="T110" fmla="*/ 0 w 30"/>
                <a:gd name="T111" fmla="*/ 16 h 32"/>
                <a:gd name="T112" fmla="*/ 0 w 30"/>
                <a:gd name="T113" fmla="*/ 10 h 32"/>
                <a:gd name="T114" fmla="*/ 0 w 30"/>
                <a:gd name="T115" fmla="*/ 10 h 32"/>
                <a:gd name="T116" fmla="*/ 4 w 30"/>
                <a:gd name="T117" fmla="*/ 4 h 32"/>
                <a:gd name="T118" fmla="*/ 4 w 30"/>
                <a:gd name="T11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" h="32">
                  <a:moveTo>
                    <a:pt x="4" y="4"/>
                  </a:move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89"/>
            <p:cNvSpPr>
              <a:spLocks/>
            </p:cNvSpPr>
            <p:nvPr/>
          </p:nvSpPr>
          <p:spPr bwMode="auto">
            <a:xfrm>
              <a:off x="5229225" y="5124450"/>
              <a:ext cx="19050" cy="15875"/>
            </a:xfrm>
            <a:custGeom>
              <a:avLst/>
              <a:gdLst>
                <a:gd name="T0" fmla="*/ 0 w 12"/>
                <a:gd name="T1" fmla="*/ 8 h 10"/>
                <a:gd name="T2" fmla="*/ 6 w 12"/>
                <a:gd name="T3" fmla="*/ 6 h 10"/>
                <a:gd name="T4" fmla="*/ 4 w 12"/>
                <a:gd name="T5" fmla="*/ 4 h 10"/>
                <a:gd name="T6" fmla="*/ 8 w 12"/>
                <a:gd name="T7" fmla="*/ 0 h 10"/>
                <a:gd name="T8" fmla="*/ 12 w 12"/>
                <a:gd name="T9" fmla="*/ 4 h 10"/>
                <a:gd name="T10" fmla="*/ 8 w 12"/>
                <a:gd name="T11" fmla="*/ 8 h 10"/>
                <a:gd name="T12" fmla="*/ 2 w 12"/>
                <a:gd name="T13" fmla="*/ 10 h 10"/>
                <a:gd name="T14" fmla="*/ 0 w 12"/>
                <a:gd name="T15" fmla="*/ 8 h 10"/>
                <a:gd name="T16" fmla="*/ 0 w 12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0">
                  <a:moveTo>
                    <a:pt x="0" y="8"/>
                  </a:moveTo>
                  <a:lnTo>
                    <a:pt x="6" y="6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4"/>
                  </a:lnTo>
                  <a:lnTo>
                    <a:pt x="8" y="8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90"/>
            <p:cNvSpPr>
              <a:spLocks noEditPoints="1"/>
            </p:cNvSpPr>
            <p:nvPr/>
          </p:nvSpPr>
          <p:spPr bwMode="auto">
            <a:xfrm>
              <a:off x="4562475" y="4565650"/>
              <a:ext cx="53975" cy="53975"/>
            </a:xfrm>
            <a:custGeom>
              <a:avLst/>
              <a:gdLst>
                <a:gd name="T0" fmla="*/ 0 w 34"/>
                <a:gd name="T1" fmla="*/ 30 h 34"/>
                <a:gd name="T2" fmla="*/ 22 w 34"/>
                <a:gd name="T3" fmla="*/ 8 h 34"/>
                <a:gd name="T4" fmla="*/ 26 w 34"/>
                <a:gd name="T5" fmla="*/ 12 h 34"/>
                <a:gd name="T6" fmla="*/ 4 w 34"/>
                <a:gd name="T7" fmla="*/ 34 h 34"/>
                <a:gd name="T8" fmla="*/ 0 w 34"/>
                <a:gd name="T9" fmla="*/ 30 h 34"/>
                <a:gd name="T10" fmla="*/ 0 w 34"/>
                <a:gd name="T11" fmla="*/ 30 h 34"/>
                <a:gd name="T12" fmla="*/ 26 w 34"/>
                <a:gd name="T13" fmla="*/ 4 h 34"/>
                <a:gd name="T14" fmla="*/ 30 w 34"/>
                <a:gd name="T15" fmla="*/ 0 h 34"/>
                <a:gd name="T16" fmla="*/ 34 w 34"/>
                <a:gd name="T17" fmla="*/ 4 h 34"/>
                <a:gd name="T18" fmla="*/ 30 w 34"/>
                <a:gd name="T19" fmla="*/ 8 h 34"/>
                <a:gd name="T20" fmla="*/ 26 w 34"/>
                <a:gd name="T21" fmla="*/ 4 h 34"/>
                <a:gd name="T22" fmla="*/ 26 w 34"/>
                <a:gd name="T2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4">
                  <a:moveTo>
                    <a:pt x="0" y="30"/>
                  </a:moveTo>
                  <a:lnTo>
                    <a:pt x="22" y="8"/>
                  </a:lnTo>
                  <a:lnTo>
                    <a:pt x="26" y="12"/>
                  </a:lnTo>
                  <a:lnTo>
                    <a:pt x="4" y="34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26" y="4"/>
                  </a:moveTo>
                  <a:lnTo>
                    <a:pt x="30" y="0"/>
                  </a:lnTo>
                  <a:lnTo>
                    <a:pt x="34" y="4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91"/>
            <p:cNvSpPr>
              <a:spLocks/>
            </p:cNvSpPr>
            <p:nvPr/>
          </p:nvSpPr>
          <p:spPr bwMode="auto">
            <a:xfrm>
              <a:off x="4578350" y="4594225"/>
              <a:ext cx="79375" cy="85725"/>
            </a:xfrm>
            <a:custGeom>
              <a:avLst/>
              <a:gdLst>
                <a:gd name="T0" fmla="*/ 32 w 50"/>
                <a:gd name="T1" fmla="*/ 54 h 54"/>
                <a:gd name="T2" fmla="*/ 28 w 50"/>
                <a:gd name="T3" fmla="*/ 50 h 54"/>
                <a:gd name="T4" fmla="*/ 40 w 50"/>
                <a:gd name="T5" fmla="*/ 38 h 54"/>
                <a:gd name="T6" fmla="*/ 40 w 50"/>
                <a:gd name="T7" fmla="*/ 38 h 54"/>
                <a:gd name="T8" fmla="*/ 44 w 50"/>
                <a:gd name="T9" fmla="*/ 32 h 54"/>
                <a:gd name="T10" fmla="*/ 44 w 50"/>
                <a:gd name="T11" fmla="*/ 32 h 54"/>
                <a:gd name="T12" fmla="*/ 44 w 50"/>
                <a:gd name="T13" fmla="*/ 30 h 54"/>
                <a:gd name="T14" fmla="*/ 42 w 50"/>
                <a:gd name="T15" fmla="*/ 28 h 54"/>
                <a:gd name="T16" fmla="*/ 42 w 50"/>
                <a:gd name="T17" fmla="*/ 28 h 54"/>
                <a:gd name="T18" fmla="*/ 36 w 50"/>
                <a:gd name="T19" fmla="*/ 26 h 54"/>
                <a:gd name="T20" fmla="*/ 36 w 50"/>
                <a:gd name="T21" fmla="*/ 26 h 54"/>
                <a:gd name="T22" fmla="*/ 30 w 50"/>
                <a:gd name="T23" fmla="*/ 26 h 54"/>
                <a:gd name="T24" fmla="*/ 18 w 50"/>
                <a:gd name="T25" fmla="*/ 40 h 54"/>
                <a:gd name="T26" fmla="*/ 14 w 50"/>
                <a:gd name="T27" fmla="*/ 36 h 54"/>
                <a:gd name="T28" fmla="*/ 26 w 50"/>
                <a:gd name="T29" fmla="*/ 24 h 54"/>
                <a:gd name="T30" fmla="*/ 26 w 50"/>
                <a:gd name="T31" fmla="*/ 24 h 54"/>
                <a:gd name="T32" fmla="*/ 30 w 50"/>
                <a:gd name="T33" fmla="*/ 18 h 54"/>
                <a:gd name="T34" fmla="*/ 30 w 50"/>
                <a:gd name="T35" fmla="*/ 18 h 54"/>
                <a:gd name="T36" fmla="*/ 30 w 50"/>
                <a:gd name="T37" fmla="*/ 16 h 54"/>
                <a:gd name="T38" fmla="*/ 28 w 50"/>
                <a:gd name="T39" fmla="*/ 14 h 54"/>
                <a:gd name="T40" fmla="*/ 28 w 50"/>
                <a:gd name="T41" fmla="*/ 14 h 54"/>
                <a:gd name="T42" fmla="*/ 22 w 50"/>
                <a:gd name="T43" fmla="*/ 10 h 54"/>
                <a:gd name="T44" fmla="*/ 22 w 50"/>
                <a:gd name="T45" fmla="*/ 10 h 54"/>
                <a:gd name="T46" fmla="*/ 16 w 50"/>
                <a:gd name="T47" fmla="*/ 12 h 54"/>
                <a:gd name="T48" fmla="*/ 4 w 50"/>
                <a:gd name="T49" fmla="*/ 26 h 54"/>
                <a:gd name="T50" fmla="*/ 0 w 50"/>
                <a:gd name="T51" fmla="*/ 22 h 54"/>
                <a:gd name="T52" fmla="*/ 20 w 50"/>
                <a:gd name="T53" fmla="*/ 0 h 54"/>
                <a:gd name="T54" fmla="*/ 24 w 50"/>
                <a:gd name="T55" fmla="*/ 4 h 54"/>
                <a:gd name="T56" fmla="*/ 20 w 50"/>
                <a:gd name="T57" fmla="*/ 8 h 54"/>
                <a:gd name="T58" fmla="*/ 20 w 50"/>
                <a:gd name="T59" fmla="*/ 8 h 54"/>
                <a:gd name="T60" fmla="*/ 26 w 50"/>
                <a:gd name="T61" fmla="*/ 8 h 54"/>
                <a:gd name="T62" fmla="*/ 26 w 50"/>
                <a:gd name="T63" fmla="*/ 8 h 54"/>
                <a:gd name="T64" fmla="*/ 32 w 50"/>
                <a:gd name="T65" fmla="*/ 12 h 54"/>
                <a:gd name="T66" fmla="*/ 32 w 50"/>
                <a:gd name="T67" fmla="*/ 12 h 54"/>
                <a:gd name="T68" fmla="*/ 34 w 50"/>
                <a:gd name="T69" fmla="*/ 14 h 54"/>
                <a:gd name="T70" fmla="*/ 36 w 50"/>
                <a:gd name="T71" fmla="*/ 18 h 54"/>
                <a:gd name="T72" fmla="*/ 36 w 50"/>
                <a:gd name="T73" fmla="*/ 18 h 54"/>
                <a:gd name="T74" fmla="*/ 34 w 50"/>
                <a:gd name="T75" fmla="*/ 22 h 54"/>
                <a:gd name="T76" fmla="*/ 34 w 50"/>
                <a:gd name="T77" fmla="*/ 22 h 54"/>
                <a:gd name="T78" fmla="*/ 42 w 50"/>
                <a:gd name="T79" fmla="*/ 22 h 54"/>
                <a:gd name="T80" fmla="*/ 48 w 50"/>
                <a:gd name="T81" fmla="*/ 26 h 54"/>
                <a:gd name="T82" fmla="*/ 48 w 50"/>
                <a:gd name="T83" fmla="*/ 26 h 54"/>
                <a:gd name="T84" fmla="*/ 50 w 50"/>
                <a:gd name="T85" fmla="*/ 30 h 54"/>
                <a:gd name="T86" fmla="*/ 50 w 50"/>
                <a:gd name="T87" fmla="*/ 30 h 54"/>
                <a:gd name="T88" fmla="*/ 50 w 50"/>
                <a:gd name="T89" fmla="*/ 34 h 54"/>
                <a:gd name="T90" fmla="*/ 50 w 50"/>
                <a:gd name="T91" fmla="*/ 34 h 54"/>
                <a:gd name="T92" fmla="*/ 48 w 50"/>
                <a:gd name="T93" fmla="*/ 38 h 54"/>
                <a:gd name="T94" fmla="*/ 48 w 50"/>
                <a:gd name="T95" fmla="*/ 38 h 54"/>
                <a:gd name="T96" fmla="*/ 44 w 50"/>
                <a:gd name="T97" fmla="*/ 42 h 54"/>
                <a:gd name="T98" fmla="*/ 32 w 50"/>
                <a:gd name="T99" fmla="*/ 54 h 54"/>
                <a:gd name="T100" fmla="*/ 32 w 50"/>
                <a:gd name="T10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" h="54">
                  <a:moveTo>
                    <a:pt x="32" y="54"/>
                  </a:moveTo>
                  <a:lnTo>
                    <a:pt x="28" y="50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0" y="26"/>
                  </a:lnTo>
                  <a:lnTo>
                    <a:pt x="18" y="40"/>
                  </a:lnTo>
                  <a:lnTo>
                    <a:pt x="14" y="36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12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14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42" y="22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4" y="42"/>
                  </a:lnTo>
                  <a:lnTo>
                    <a:pt x="32" y="54"/>
                  </a:lnTo>
                  <a:lnTo>
                    <a:pt x="32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92"/>
            <p:cNvSpPr>
              <a:spLocks noEditPoints="1"/>
            </p:cNvSpPr>
            <p:nvPr/>
          </p:nvSpPr>
          <p:spPr bwMode="auto">
            <a:xfrm>
              <a:off x="4622800" y="4654550"/>
              <a:ext cx="73025" cy="60325"/>
            </a:xfrm>
            <a:custGeom>
              <a:avLst/>
              <a:gdLst>
                <a:gd name="T0" fmla="*/ 20 w 46"/>
                <a:gd name="T1" fmla="*/ 34 h 38"/>
                <a:gd name="T2" fmla="*/ 18 w 46"/>
                <a:gd name="T3" fmla="*/ 28 h 38"/>
                <a:gd name="T4" fmla="*/ 4 w 46"/>
                <a:gd name="T5" fmla="*/ 34 h 38"/>
                <a:gd name="T6" fmla="*/ 32 w 46"/>
                <a:gd name="T7" fmla="*/ 0 h 38"/>
                <a:gd name="T8" fmla="*/ 30 w 46"/>
                <a:gd name="T9" fmla="*/ 8 h 38"/>
                <a:gd name="T10" fmla="*/ 36 w 46"/>
                <a:gd name="T11" fmla="*/ 8 h 38"/>
                <a:gd name="T12" fmla="*/ 42 w 46"/>
                <a:gd name="T13" fmla="*/ 10 h 38"/>
                <a:gd name="T14" fmla="*/ 46 w 46"/>
                <a:gd name="T15" fmla="*/ 16 h 38"/>
                <a:gd name="T16" fmla="*/ 46 w 46"/>
                <a:gd name="T17" fmla="*/ 22 h 38"/>
                <a:gd name="T18" fmla="*/ 44 w 46"/>
                <a:gd name="T19" fmla="*/ 28 h 38"/>
                <a:gd name="T20" fmla="*/ 42 w 46"/>
                <a:gd name="T21" fmla="*/ 32 h 38"/>
                <a:gd name="T22" fmla="*/ 36 w 46"/>
                <a:gd name="T23" fmla="*/ 36 h 38"/>
                <a:gd name="T24" fmla="*/ 30 w 46"/>
                <a:gd name="T25" fmla="*/ 38 h 38"/>
                <a:gd name="T26" fmla="*/ 26 w 46"/>
                <a:gd name="T27" fmla="*/ 36 h 38"/>
                <a:gd name="T28" fmla="*/ 20 w 46"/>
                <a:gd name="T29" fmla="*/ 34 h 38"/>
                <a:gd name="T30" fmla="*/ 22 w 46"/>
                <a:gd name="T31" fmla="*/ 30 h 38"/>
                <a:gd name="T32" fmla="*/ 26 w 46"/>
                <a:gd name="T33" fmla="*/ 32 h 38"/>
                <a:gd name="T34" fmla="*/ 30 w 46"/>
                <a:gd name="T35" fmla="*/ 32 h 38"/>
                <a:gd name="T36" fmla="*/ 34 w 46"/>
                <a:gd name="T37" fmla="*/ 30 h 38"/>
                <a:gd name="T38" fmla="*/ 38 w 46"/>
                <a:gd name="T39" fmla="*/ 28 h 38"/>
                <a:gd name="T40" fmla="*/ 40 w 46"/>
                <a:gd name="T41" fmla="*/ 24 h 38"/>
                <a:gd name="T42" fmla="*/ 42 w 46"/>
                <a:gd name="T43" fmla="*/ 20 h 38"/>
                <a:gd name="T44" fmla="*/ 40 w 46"/>
                <a:gd name="T45" fmla="*/ 16 h 38"/>
                <a:gd name="T46" fmla="*/ 38 w 46"/>
                <a:gd name="T47" fmla="*/ 14 h 38"/>
                <a:gd name="T48" fmla="*/ 36 w 46"/>
                <a:gd name="T49" fmla="*/ 12 h 38"/>
                <a:gd name="T50" fmla="*/ 32 w 46"/>
                <a:gd name="T51" fmla="*/ 10 h 38"/>
                <a:gd name="T52" fmla="*/ 30 w 46"/>
                <a:gd name="T53" fmla="*/ 10 h 38"/>
                <a:gd name="T54" fmla="*/ 28 w 46"/>
                <a:gd name="T55" fmla="*/ 12 h 38"/>
                <a:gd name="T56" fmla="*/ 20 w 46"/>
                <a:gd name="T57" fmla="*/ 18 h 38"/>
                <a:gd name="T58" fmla="*/ 20 w 46"/>
                <a:gd name="T59" fmla="*/ 20 h 38"/>
                <a:gd name="T60" fmla="*/ 20 w 46"/>
                <a:gd name="T61" fmla="*/ 24 h 38"/>
                <a:gd name="T62" fmla="*/ 20 w 46"/>
                <a:gd name="T63" fmla="*/ 26 h 38"/>
                <a:gd name="T64" fmla="*/ 22 w 46"/>
                <a:gd name="T65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" h="38">
                  <a:moveTo>
                    <a:pt x="20" y="34"/>
                  </a:moveTo>
                  <a:lnTo>
                    <a:pt x="20" y="34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22"/>
                  </a:lnTo>
                  <a:lnTo>
                    <a:pt x="4" y="34"/>
                  </a:lnTo>
                  <a:lnTo>
                    <a:pt x="0" y="30"/>
                  </a:lnTo>
                  <a:lnTo>
                    <a:pt x="32" y="0"/>
                  </a:lnTo>
                  <a:lnTo>
                    <a:pt x="34" y="4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0" y="34"/>
                  </a:lnTo>
                  <a:lnTo>
                    <a:pt x="20" y="34"/>
                  </a:lnTo>
                  <a:close/>
                  <a:moveTo>
                    <a:pt x="22" y="30"/>
                  </a:moveTo>
                  <a:lnTo>
                    <a:pt x="22" y="3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8" y="12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30"/>
                  </a:lnTo>
                  <a:lnTo>
                    <a:pt x="2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93"/>
            <p:cNvSpPr>
              <a:spLocks noEditPoints="1"/>
            </p:cNvSpPr>
            <p:nvPr/>
          </p:nvSpPr>
          <p:spPr bwMode="auto">
            <a:xfrm>
              <a:off x="4686300" y="4702175"/>
              <a:ext cx="50800" cy="50800"/>
            </a:xfrm>
            <a:custGeom>
              <a:avLst/>
              <a:gdLst>
                <a:gd name="T0" fmla="*/ 4 w 32"/>
                <a:gd name="T1" fmla="*/ 28 h 32"/>
                <a:gd name="T2" fmla="*/ 0 w 32"/>
                <a:gd name="T3" fmla="*/ 22 h 32"/>
                <a:gd name="T4" fmla="*/ 0 w 32"/>
                <a:gd name="T5" fmla="*/ 16 h 32"/>
                <a:gd name="T6" fmla="*/ 0 w 32"/>
                <a:gd name="T7" fmla="*/ 10 h 32"/>
                <a:gd name="T8" fmla="*/ 4 w 32"/>
                <a:gd name="T9" fmla="*/ 6 h 32"/>
                <a:gd name="T10" fmla="*/ 10 w 32"/>
                <a:gd name="T11" fmla="*/ 2 h 32"/>
                <a:gd name="T12" fmla="*/ 16 w 32"/>
                <a:gd name="T13" fmla="*/ 0 h 32"/>
                <a:gd name="T14" fmla="*/ 22 w 32"/>
                <a:gd name="T15" fmla="*/ 2 h 32"/>
                <a:gd name="T16" fmla="*/ 26 w 32"/>
                <a:gd name="T17" fmla="*/ 6 h 32"/>
                <a:gd name="T18" fmla="*/ 30 w 32"/>
                <a:gd name="T19" fmla="*/ 10 h 32"/>
                <a:gd name="T20" fmla="*/ 32 w 32"/>
                <a:gd name="T21" fmla="*/ 16 h 32"/>
                <a:gd name="T22" fmla="*/ 30 w 32"/>
                <a:gd name="T23" fmla="*/ 22 h 32"/>
                <a:gd name="T24" fmla="*/ 26 w 32"/>
                <a:gd name="T25" fmla="*/ 26 h 32"/>
                <a:gd name="T26" fmla="*/ 26 w 32"/>
                <a:gd name="T27" fmla="*/ 28 h 32"/>
                <a:gd name="T28" fmla="*/ 8 w 32"/>
                <a:gd name="T29" fmla="*/ 10 h 32"/>
                <a:gd name="T30" fmla="*/ 4 w 32"/>
                <a:gd name="T31" fmla="*/ 14 h 32"/>
                <a:gd name="T32" fmla="*/ 4 w 32"/>
                <a:gd name="T33" fmla="*/ 18 h 32"/>
                <a:gd name="T34" fmla="*/ 4 w 32"/>
                <a:gd name="T35" fmla="*/ 22 h 32"/>
                <a:gd name="T36" fmla="*/ 8 w 32"/>
                <a:gd name="T37" fmla="*/ 24 h 32"/>
                <a:gd name="T38" fmla="*/ 10 w 32"/>
                <a:gd name="T39" fmla="*/ 26 h 32"/>
                <a:gd name="T40" fmla="*/ 12 w 32"/>
                <a:gd name="T41" fmla="*/ 28 h 32"/>
                <a:gd name="T42" fmla="*/ 14 w 32"/>
                <a:gd name="T43" fmla="*/ 28 h 32"/>
                <a:gd name="T44" fmla="*/ 16 w 32"/>
                <a:gd name="T45" fmla="*/ 28 h 32"/>
                <a:gd name="T46" fmla="*/ 20 w 32"/>
                <a:gd name="T47" fmla="*/ 32 h 32"/>
                <a:gd name="T48" fmla="*/ 16 w 32"/>
                <a:gd name="T49" fmla="*/ 32 h 32"/>
                <a:gd name="T50" fmla="*/ 12 w 32"/>
                <a:gd name="T51" fmla="*/ 32 h 32"/>
                <a:gd name="T52" fmla="*/ 8 w 32"/>
                <a:gd name="T53" fmla="*/ 30 h 32"/>
                <a:gd name="T54" fmla="*/ 4 w 32"/>
                <a:gd name="T55" fmla="*/ 28 h 32"/>
                <a:gd name="T56" fmla="*/ 24 w 32"/>
                <a:gd name="T57" fmla="*/ 22 h 32"/>
                <a:gd name="T58" fmla="*/ 26 w 32"/>
                <a:gd name="T59" fmla="*/ 18 h 32"/>
                <a:gd name="T60" fmla="*/ 26 w 32"/>
                <a:gd name="T61" fmla="*/ 14 h 32"/>
                <a:gd name="T62" fmla="*/ 26 w 32"/>
                <a:gd name="T63" fmla="*/ 12 h 32"/>
                <a:gd name="T64" fmla="*/ 24 w 32"/>
                <a:gd name="T65" fmla="*/ 8 h 32"/>
                <a:gd name="T66" fmla="*/ 20 w 32"/>
                <a:gd name="T67" fmla="*/ 6 h 32"/>
                <a:gd name="T68" fmla="*/ 16 w 32"/>
                <a:gd name="T69" fmla="*/ 4 h 32"/>
                <a:gd name="T70" fmla="*/ 14 w 32"/>
                <a:gd name="T71" fmla="*/ 6 h 32"/>
                <a:gd name="T72" fmla="*/ 24 w 32"/>
                <a:gd name="T73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2">
                  <a:moveTo>
                    <a:pt x="4" y="28"/>
                  </a:moveTo>
                  <a:lnTo>
                    <a:pt x="4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8"/>
                  </a:lnTo>
                  <a:lnTo>
                    <a:pt x="4" y="28"/>
                  </a:lnTo>
                  <a:close/>
                  <a:moveTo>
                    <a:pt x="24" y="22"/>
                  </a:moveTo>
                  <a:lnTo>
                    <a:pt x="24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0" y="8"/>
                  </a:lnTo>
                  <a:lnTo>
                    <a:pt x="24" y="22"/>
                  </a:lnTo>
                  <a:lnTo>
                    <a:pt x="2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94"/>
            <p:cNvSpPr>
              <a:spLocks/>
            </p:cNvSpPr>
            <p:nvPr/>
          </p:nvSpPr>
          <p:spPr bwMode="auto">
            <a:xfrm>
              <a:off x="4718050" y="4733925"/>
              <a:ext cx="50800" cy="41275"/>
            </a:xfrm>
            <a:custGeom>
              <a:avLst/>
              <a:gdLst>
                <a:gd name="T0" fmla="*/ 30 w 32"/>
                <a:gd name="T1" fmla="*/ 14 h 26"/>
                <a:gd name="T2" fmla="*/ 30 w 32"/>
                <a:gd name="T3" fmla="*/ 14 h 26"/>
                <a:gd name="T4" fmla="*/ 22 w 32"/>
                <a:gd name="T5" fmla="*/ 12 h 26"/>
                <a:gd name="T6" fmla="*/ 22 w 32"/>
                <a:gd name="T7" fmla="*/ 12 h 26"/>
                <a:gd name="T8" fmla="*/ 16 w 32"/>
                <a:gd name="T9" fmla="*/ 12 h 26"/>
                <a:gd name="T10" fmla="*/ 4 w 32"/>
                <a:gd name="T11" fmla="*/ 26 h 26"/>
                <a:gd name="T12" fmla="*/ 0 w 32"/>
                <a:gd name="T13" fmla="*/ 22 h 26"/>
                <a:gd name="T14" fmla="*/ 20 w 32"/>
                <a:gd name="T15" fmla="*/ 0 h 26"/>
                <a:gd name="T16" fmla="*/ 24 w 32"/>
                <a:gd name="T17" fmla="*/ 4 h 26"/>
                <a:gd name="T18" fmla="*/ 20 w 32"/>
                <a:gd name="T19" fmla="*/ 8 h 26"/>
                <a:gd name="T20" fmla="*/ 20 w 32"/>
                <a:gd name="T21" fmla="*/ 8 h 26"/>
                <a:gd name="T22" fmla="*/ 26 w 32"/>
                <a:gd name="T23" fmla="*/ 8 h 26"/>
                <a:gd name="T24" fmla="*/ 26 w 32"/>
                <a:gd name="T25" fmla="*/ 8 h 26"/>
                <a:gd name="T26" fmla="*/ 32 w 32"/>
                <a:gd name="T27" fmla="*/ 10 h 26"/>
                <a:gd name="T28" fmla="*/ 32 w 32"/>
                <a:gd name="T29" fmla="*/ 10 h 26"/>
                <a:gd name="T30" fmla="*/ 32 w 32"/>
                <a:gd name="T31" fmla="*/ 10 h 26"/>
                <a:gd name="T32" fmla="*/ 32 w 32"/>
                <a:gd name="T33" fmla="*/ 10 h 26"/>
                <a:gd name="T34" fmla="*/ 32 w 32"/>
                <a:gd name="T35" fmla="*/ 12 h 26"/>
                <a:gd name="T36" fmla="*/ 30 w 32"/>
                <a:gd name="T37" fmla="*/ 14 h 26"/>
                <a:gd name="T38" fmla="*/ 30 w 32"/>
                <a:gd name="T3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26">
                  <a:moveTo>
                    <a:pt x="30" y="14"/>
                  </a:moveTo>
                  <a:lnTo>
                    <a:pt x="30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6" y="12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2"/>
                  </a:lnTo>
                  <a:lnTo>
                    <a:pt x="30" y="14"/>
                  </a:lnTo>
                  <a:lnTo>
                    <a:pt x="30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595"/>
            <p:cNvSpPr>
              <a:spLocks noEditPoints="1"/>
            </p:cNvSpPr>
            <p:nvPr/>
          </p:nvSpPr>
          <p:spPr bwMode="auto">
            <a:xfrm>
              <a:off x="4746625" y="4765675"/>
              <a:ext cx="73025" cy="60325"/>
            </a:xfrm>
            <a:custGeom>
              <a:avLst/>
              <a:gdLst>
                <a:gd name="T0" fmla="*/ 4 w 46"/>
                <a:gd name="T1" fmla="*/ 26 h 38"/>
                <a:gd name="T2" fmla="*/ 2 w 46"/>
                <a:gd name="T3" fmla="*/ 20 h 38"/>
                <a:gd name="T4" fmla="*/ 0 w 46"/>
                <a:gd name="T5" fmla="*/ 14 h 38"/>
                <a:gd name="T6" fmla="*/ 2 w 46"/>
                <a:gd name="T7" fmla="*/ 10 h 38"/>
                <a:gd name="T8" fmla="*/ 6 w 46"/>
                <a:gd name="T9" fmla="*/ 4 h 38"/>
                <a:gd name="T10" fmla="*/ 10 w 46"/>
                <a:gd name="T11" fmla="*/ 0 h 38"/>
                <a:gd name="T12" fmla="*/ 16 w 46"/>
                <a:gd name="T13" fmla="*/ 0 h 38"/>
                <a:gd name="T14" fmla="*/ 22 w 46"/>
                <a:gd name="T15" fmla="*/ 0 h 38"/>
                <a:gd name="T16" fmla="*/ 26 w 46"/>
                <a:gd name="T17" fmla="*/ 2 h 38"/>
                <a:gd name="T18" fmla="*/ 30 w 46"/>
                <a:gd name="T19" fmla="*/ 8 h 38"/>
                <a:gd name="T20" fmla="*/ 42 w 46"/>
                <a:gd name="T21" fmla="*/ 2 h 38"/>
                <a:gd name="T22" fmla="*/ 20 w 46"/>
                <a:gd name="T23" fmla="*/ 32 h 38"/>
                <a:gd name="T24" fmla="*/ 20 w 46"/>
                <a:gd name="T25" fmla="*/ 34 h 38"/>
                <a:gd name="T26" fmla="*/ 18 w 46"/>
                <a:gd name="T27" fmla="*/ 38 h 38"/>
                <a:gd name="T28" fmla="*/ 16 w 46"/>
                <a:gd name="T29" fmla="*/ 36 h 38"/>
                <a:gd name="T30" fmla="*/ 16 w 46"/>
                <a:gd name="T31" fmla="*/ 36 h 38"/>
                <a:gd name="T32" fmla="*/ 14 w 46"/>
                <a:gd name="T33" fmla="*/ 34 h 38"/>
                <a:gd name="T34" fmla="*/ 16 w 46"/>
                <a:gd name="T35" fmla="*/ 28 h 38"/>
                <a:gd name="T36" fmla="*/ 10 w 46"/>
                <a:gd name="T37" fmla="*/ 28 h 38"/>
                <a:gd name="T38" fmla="*/ 4 w 46"/>
                <a:gd name="T39" fmla="*/ 26 h 38"/>
                <a:gd name="T40" fmla="*/ 8 w 46"/>
                <a:gd name="T41" fmla="*/ 24 h 38"/>
                <a:gd name="T42" fmla="*/ 10 w 46"/>
                <a:gd name="T43" fmla="*/ 24 h 38"/>
                <a:gd name="T44" fmla="*/ 14 w 46"/>
                <a:gd name="T45" fmla="*/ 26 h 38"/>
                <a:gd name="T46" fmla="*/ 18 w 46"/>
                <a:gd name="T47" fmla="*/ 26 h 38"/>
                <a:gd name="T48" fmla="*/ 20 w 46"/>
                <a:gd name="T49" fmla="*/ 24 h 38"/>
                <a:gd name="T50" fmla="*/ 26 w 46"/>
                <a:gd name="T51" fmla="*/ 18 h 38"/>
                <a:gd name="T52" fmla="*/ 26 w 46"/>
                <a:gd name="T53" fmla="*/ 16 h 38"/>
                <a:gd name="T54" fmla="*/ 26 w 46"/>
                <a:gd name="T55" fmla="*/ 12 h 38"/>
                <a:gd name="T56" fmla="*/ 26 w 46"/>
                <a:gd name="T57" fmla="*/ 10 h 38"/>
                <a:gd name="T58" fmla="*/ 24 w 46"/>
                <a:gd name="T59" fmla="*/ 6 h 38"/>
                <a:gd name="T60" fmla="*/ 20 w 46"/>
                <a:gd name="T61" fmla="*/ 4 h 38"/>
                <a:gd name="T62" fmla="*/ 16 w 46"/>
                <a:gd name="T63" fmla="*/ 4 h 38"/>
                <a:gd name="T64" fmla="*/ 12 w 46"/>
                <a:gd name="T65" fmla="*/ 6 h 38"/>
                <a:gd name="T66" fmla="*/ 10 w 46"/>
                <a:gd name="T67" fmla="*/ 8 h 38"/>
                <a:gd name="T68" fmla="*/ 6 w 46"/>
                <a:gd name="T69" fmla="*/ 12 h 38"/>
                <a:gd name="T70" fmla="*/ 6 w 46"/>
                <a:gd name="T71" fmla="*/ 16 h 38"/>
                <a:gd name="T72" fmla="*/ 6 w 46"/>
                <a:gd name="T73" fmla="*/ 20 h 38"/>
                <a:gd name="T74" fmla="*/ 8 w 46"/>
                <a:gd name="T75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" h="38">
                  <a:moveTo>
                    <a:pt x="4" y="26"/>
                  </a:moveTo>
                  <a:lnTo>
                    <a:pt x="4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16"/>
                  </a:lnTo>
                  <a:lnTo>
                    <a:pt x="42" y="2"/>
                  </a:lnTo>
                  <a:lnTo>
                    <a:pt x="46" y="6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0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close/>
                  <a:moveTo>
                    <a:pt x="8" y="24"/>
                  </a:move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4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4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596"/>
            <p:cNvSpPr>
              <a:spLocks noEditPoints="1"/>
            </p:cNvSpPr>
            <p:nvPr/>
          </p:nvSpPr>
          <p:spPr bwMode="auto">
            <a:xfrm>
              <a:off x="4781550" y="4784725"/>
              <a:ext cx="53975" cy="53975"/>
            </a:xfrm>
            <a:custGeom>
              <a:avLst/>
              <a:gdLst>
                <a:gd name="T0" fmla="*/ 0 w 34"/>
                <a:gd name="T1" fmla="*/ 30 h 34"/>
                <a:gd name="T2" fmla="*/ 22 w 34"/>
                <a:gd name="T3" fmla="*/ 8 h 34"/>
                <a:gd name="T4" fmla="*/ 26 w 34"/>
                <a:gd name="T5" fmla="*/ 12 h 34"/>
                <a:gd name="T6" fmla="*/ 4 w 34"/>
                <a:gd name="T7" fmla="*/ 34 h 34"/>
                <a:gd name="T8" fmla="*/ 0 w 34"/>
                <a:gd name="T9" fmla="*/ 30 h 34"/>
                <a:gd name="T10" fmla="*/ 0 w 34"/>
                <a:gd name="T11" fmla="*/ 30 h 34"/>
                <a:gd name="T12" fmla="*/ 26 w 34"/>
                <a:gd name="T13" fmla="*/ 4 h 34"/>
                <a:gd name="T14" fmla="*/ 30 w 34"/>
                <a:gd name="T15" fmla="*/ 0 h 34"/>
                <a:gd name="T16" fmla="*/ 34 w 34"/>
                <a:gd name="T17" fmla="*/ 4 h 34"/>
                <a:gd name="T18" fmla="*/ 30 w 34"/>
                <a:gd name="T19" fmla="*/ 8 h 34"/>
                <a:gd name="T20" fmla="*/ 26 w 34"/>
                <a:gd name="T21" fmla="*/ 4 h 34"/>
                <a:gd name="T22" fmla="*/ 26 w 34"/>
                <a:gd name="T2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4">
                  <a:moveTo>
                    <a:pt x="0" y="30"/>
                  </a:moveTo>
                  <a:lnTo>
                    <a:pt x="22" y="8"/>
                  </a:lnTo>
                  <a:lnTo>
                    <a:pt x="26" y="12"/>
                  </a:lnTo>
                  <a:lnTo>
                    <a:pt x="4" y="34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26" y="4"/>
                  </a:moveTo>
                  <a:lnTo>
                    <a:pt x="30" y="0"/>
                  </a:lnTo>
                  <a:lnTo>
                    <a:pt x="34" y="4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597"/>
            <p:cNvSpPr>
              <a:spLocks noEditPoints="1"/>
            </p:cNvSpPr>
            <p:nvPr/>
          </p:nvSpPr>
          <p:spPr bwMode="auto">
            <a:xfrm>
              <a:off x="4803775" y="4819650"/>
              <a:ext cx="50800" cy="50800"/>
            </a:xfrm>
            <a:custGeom>
              <a:avLst/>
              <a:gdLst>
                <a:gd name="T0" fmla="*/ 4 w 32"/>
                <a:gd name="T1" fmla="*/ 28 h 32"/>
                <a:gd name="T2" fmla="*/ 0 w 32"/>
                <a:gd name="T3" fmla="*/ 22 h 32"/>
                <a:gd name="T4" fmla="*/ 0 w 32"/>
                <a:gd name="T5" fmla="*/ 16 h 32"/>
                <a:gd name="T6" fmla="*/ 2 w 32"/>
                <a:gd name="T7" fmla="*/ 10 h 32"/>
                <a:gd name="T8" fmla="*/ 4 w 32"/>
                <a:gd name="T9" fmla="*/ 6 h 32"/>
                <a:gd name="T10" fmla="*/ 10 w 32"/>
                <a:gd name="T11" fmla="*/ 2 h 32"/>
                <a:gd name="T12" fmla="*/ 16 w 32"/>
                <a:gd name="T13" fmla="*/ 0 h 32"/>
                <a:gd name="T14" fmla="*/ 22 w 32"/>
                <a:gd name="T15" fmla="*/ 2 h 32"/>
                <a:gd name="T16" fmla="*/ 26 w 32"/>
                <a:gd name="T17" fmla="*/ 6 h 32"/>
                <a:gd name="T18" fmla="*/ 30 w 32"/>
                <a:gd name="T19" fmla="*/ 10 h 32"/>
                <a:gd name="T20" fmla="*/ 32 w 32"/>
                <a:gd name="T21" fmla="*/ 16 h 32"/>
                <a:gd name="T22" fmla="*/ 30 w 32"/>
                <a:gd name="T23" fmla="*/ 22 h 32"/>
                <a:gd name="T24" fmla="*/ 26 w 32"/>
                <a:gd name="T25" fmla="*/ 26 h 32"/>
                <a:gd name="T26" fmla="*/ 26 w 32"/>
                <a:gd name="T27" fmla="*/ 28 h 32"/>
                <a:gd name="T28" fmla="*/ 8 w 32"/>
                <a:gd name="T29" fmla="*/ 10 h 32"/>
                <a:gd name="T30" fmla="*/ 6 w 32"/>
                <a:gd name="T31" fmla="*/ 14 h 32"/>
                <a:gd name="T32" fmla="*/ 4 w 32"/>
                <a:gd name="T33" fmla="*/ 18 h 32"/>
                <a:gd name="T34" fmla="*/ 6 w 32"/>
                <a:gd name="T35" fmla="*/ 22 h 32"/>
                <a:gd name="T36" fmla="*/ 8 w 32"/>
                <a:gd name="T37" fmla="*/ 24 h 32"/>
                <a:gd name="T38" fmla="*/ 10 w 32"/>
                <a:gd name="T39" fmla="*/ 26 h 32"/>
                <a:gd name="T40" fmla="*/ 12 w 32"/>
                <a:gd name="T41" fmla="*/ 28 h 32"/>
                <a:gd name="T42" fmla="*/ 14 w 32"/>
                <a:gd name="T43" fmla="*/ 28 h 32"/>
                <a:gd name="T44" fmla="*/ 18 w 32"/>
                <a:gd name="T45" fmla="*/ 28 h 32"/>
                <a:gd name="T46" fmla="*/ 20 w 32"/>
                <a:gd name="T47" fmla="*/ 32 h 32"/>
                <a:gd name="T48" fmla="*/ 16 w 32"/>
                <a:gd name="T49" fmla="*/ 32 h 32"/>
                <a:gd name="T50" fmla="*/ 12 w 32"/>
                <a:gd name="T51" fmla="*/ 32 h 32"/>
                <a:gd name="T52" fmla="*/ 8 w 32"/>
                <a:gd name="T53" fmla="*/ 30 h 32"/>
                <a:gd name="T54" fmla="*/ 4 w 32"/>
                <a:gd name="T55" fmla="*/ 28 h 32"/>
                <a:gd name="T56" fmla="*/ 24 w 32"/>
                <a:gd name="T57" fmla="*/ 22 h 32"/>
                <a:gd name="T58" fmla="*/ 26 w 32"/>
                <a:gd name="T59" fmla="*/ 18 h 32"/>
                <a:gd name="T60" fmla="*/ 28 w 32"/>
                <a:gd name="T61" fmla="*/ 14 h 32"/>
                <a:gd name="T62" fmla="*/ 26 w 32"/>
                <a:gd name="T63" fmla="*/ 12 h 32"/>
                <a:gd name="T64" fmla="*/ 24 w 32"/>
                <a:gd name="T65" fmla="*/ 8 h 32"/>
                <a:gd name="T66" fmla="*/ 20 w 32"/>
                <a:gd name="T67" fmla="*/ 6 h 32"/>
                <a:gd name="T68" fmla="*/ 18 w 32"/>
                <a:gd name="T69" fmla="*/ 6 h 32"/>
                <a:gd name="T70" fmla="*/ 14 w 32"/>
                <a:gd name="T71" fmla="*/ 6 h 32"/>
                <a:gd name="T72" fmla="*/ 24 w 32"/>
                <a:gd name="T73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2">
                  <a:moveTo>
                    <a:pt x="4" y="28"/>
                  </a:moveTo>
                  <a:lnTo>
                    <a:pt x="4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8" y="28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8"/>
                  </a:lnTo>
                  <a:lnTo>
                    <a:pt x="4" y="28"/>
                  </a:lnTo>
                  <a:close/>
                  <a:moveTo>
                    <a:pt x="24" y="22"/>
                  </a:moveTo>
                  <a:lnTo>
                    <a:pt x="24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0" y="8"/>
                  </a:lnTo>
                  <a:lnTo>
                    <a:pt x="24" y="22"/>
                  </a:lnTo>
                  <a:lnTo>
                    <a:pt x="2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598"/>
            <p:cNvSpPr>
              <a:spLocks/>
            </p:cNvSpPr>
            <p:nvPr/>
          </p:nvSpPr>
          <p:spPr bwMode="auto">
            <a:xfrm>
              <a:off x="4838700" y="4841875"/>
              <a:ext cx="47625" cy="60325"/>
            </a:xfrm>
            <a:custGeom>
              <a:avLst/>
              <a:gdLst>
                <a:gd name="T0" fmla="*/ 10 w 30"/>
                <a:gd name="T1" fmla="*/ 38 h 38"/>
                <a:gd name="T2" fmla="*/ 10 w 30"/>
                <a:gd name="T3" fmla="*/ 38 h 38"/>
                <a:gd name="T4" fmla="*/ 8 w 30"/>
                <a:gd name="T5" fmla="*/ 38 h 38"/>
                <a:gd name="T6" fmla="*/ 8 w 30"/>
                <a:gd name="T7" fmla="*/ 38 h 38"/>
                <a:gd name="T8" fmla="*/ 6 w 30"/>
                <a:gd name="T9" fmla="*/ 36 h 38"/>
                <a:gd name="T10" fmla="*/ 6 w 30"/>
                <a:gd name="T11" fmla="*/ 36 h 38"/>
                <a:gd name="T12" fmla="*/ 4 w 30"/>
                <a:gd name="T13" fmla="*/ 36 h 38"/>
                <a:gd name="T14" fmla="*/ 4 w 30"/>
                <a:gd name="T15" fmla="*/ 36 h 38"/>
                <a:gd name="T16" fmla="*/ 4 w 30"/>
                <a:gd name="T17" fmla="*/ 34 h 38"/>
                <a:gd name="T18" fmla="*/ 4 w 30"/>
                <a:gd name="T19" fmla="*/ 34 h 38"/>
                <a:gd name="T20" fmla="*/ 0 w 30"/>
                <a:gd name="T21" fmla="*/ 30 h 38"/>
                <a:gd name="T22" fmla="*/ 0 w 30"/>
                <a:gd name="T23" fmla="*/ 30 h 38"/>
                <a:gd name="T24" fmla="*/ 2 w 30"/>
                <a:gd name="T25" fmla="*/ 26 h 38"/>
                <a:gd name="T26" fmla="*/ 2 w 30"/>
                <a:gd name="T27" fmla="*/ 24 h 38"/>
                <a:gd name="T28" fmla="*/ 18 w 30"/>
                <a:gd name="T29" fmla="*/ 10 h 38"/>
                <a:gd name="T30" fmla="*/ 14 w 30"/>
                <a:gd name="T31" fmla="*/ 8 h 38"/>
                <a:gd name="T32" fmla="*/ 18 w 30"/>
                <a:gd name="T33" fmla="*/ 4 h 38"/>
                <a:gd name="T34" fmla="*/ 20 w 30"/>
                <a:gd name="T35" fmla="*/ 8 h 38"/>
                <a:gd name="T36" fmla="*/ 28 w 30"/>
                <a:gd name="T37" fmla="*/ 0 h 38"/>
                <a:gd name="T38" fmla="*/ 30 w 30"/>
                <a:gd name="T39" fmla="*/ 4 h 38"/>
                <a:gd name="T40" fmla="*/ 24 w 30"/>
                <a:gd name="T41" fmla="*/ 10 h 38"/>
                <a:gd name="T42" fmla="*/ 28 w 30"/>
                <a:gd name="T43" fmla="*/ 16 h 38"/>
                <a:gd name="T44" fmla="*/ 26 w 30"/>
                <a:gd name="T45" fmla="*/ 18 h 38"/>
                <a:gd name="T46" fmla="*/ 20 w 30"/>
                <a:gd name="T47" fmla="*/ 14 h 38"/>
                <a:gd name="T48" fmla="*/ 8 w 30"/>
                <a:gd name="T49" fmla="*/ 28 h 38"/>
                <a:gd name="T50" fmla="*/ 8 w 30"/>
                <a:gd name="T51" fmla="*/ 28 h 38"/>
                <a:gd name="T52" fmla="*/ 6 w 30"/>
                <a:gd name="T53" fmla="*/ 30 h 38"/>
                <a:gd name="T54" fmla="*/ 6 w 30"/>
                <a:gd name="T55" fmla="*/ 30 h 38"/>
                <a:gd name="T56" fmla="*/ 8 w 30"/>
                <a:gd name="T57" fmla="*/ 32 h 38"/>
                <a:gd name="T58" fmla="*/ 8 w 30"/>
                <a:gd name="T59" fmla="*/ 32 h 38"/>
                <a:gd name="T60" fmla="*/ 10 w 30"/>
                <a:gd name="T61" fmla="*/ 34 h 38"/>
                <a:gd name="T62" fmla="*/ 10 w 30"/>
                <a:gd name="T63" fmla="*/ 34 h 38"/>
                <a:gd name="T64" fmla="*/ 12 w 30"/>
                <a:gd name="T65" fmla="*/ 34 h 38"/>
                <a:gd name="T66" fmla="*/ 10 w 30"/>
                <a:gd name="T67" fmla="*/ 38 h 38"/>
                <a:gd name="T68" fmla="*/ 10 w 30"/>
                <a:gd name="T6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38">
                  <a:moveTo>
                    <a:pt x="10" y="38"/>
                  </a:moveTo>
                  <a:lnTo>
                    <a:pt x="10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18" y="10"/>
                  </a:lnTo>
                  <a:lnTo>
                    <a:pt x="14" y="8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8" y="0"/>
                  </a:lnTo>
                  <a:lnTo>
                    <a:pt x="30" y="4"/>
                  </a:lnTo>
                  <a:lnTo>
                    <a:pt x="24" y="10"/>
                  </a:lnTo>
                  <a:lnTo>
                    <a:pt x="28" y="16"/>
                  </a:lnTo>
                  <a:lnTo>
                    <a:pt x="26" y="18"/>
                  </a:lnTo>
                  <a:lnTo>
                    <a:pt x="20" y="14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2" y="34"/>
                  </a:lnTo>
                  <a:lnTo>
                    <a:pt x="10" y="38"/>
                  </a:lnTo>
                  <a:lnTo>
                    <a:pt x="10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599"/>
            <p:cNvSpPr>
              <a:spLocks noEditPoints="1"/>
            </p:cNvSpPr>
            <p:nvPr/>
          </p:nvSpPr>
          <p:spPr bwMode="auto">
            <a:xfrm>
              <a:off x="5556250" y="4492625"/>
              <a:ext cx="203200" cy="203200"/>
            </a:xfrm>
            <a:custGeom>
              <a:avLst/>
              <a:gdLst>
                <a:gd name="T0" fmla="*/ 106 w 128"/>
                <a:gd name="T1" fmla="*/ 106 h 128"/>
                <a:gd name="T2" fmla="*/ 84 w 128"/>
                <a:gd name="T3" fmla="*/ 122 h 128"/>
                <a:gd name="T4" fmla="*/ 72 w 128"/>
                <a:gd name="T5" fmla="*/ 126 h 128"/>
                <a:gd name="T6" fmla="*/ 60 w 128"/>
                <a:gd name="T7" fmla="*/ 128 h 128"/>
                <a:gd name="T8" fmla="*/ 36 w 128"/>
                <a:gd name="T9" fmla="*/ 126 h 128"/>
                <a:gd name="T10" fmla="*/ 26 w 128"/>
                <a:gd name="T11" fmla="*/ 120 h 128"/>
                <a:gd name="T12" fmla="*/ 16 w 128"/>
                <a:gd name="T13" fmla="*/ 112 h 128"/>
                <a:gd name="T14" fmla="*/ 2 w 128"/>
                <a:gd name="T15" fmla="*/ 92 h 128"/>
                <a:gd name="T16" fmla="*/ 0 w 128"/>
                <a:gd name="T17" fmla="*/ 80 h 128"/>
                <a:gd name="T18" fmla="*/ 0 w 128"/>
                <a:gd name="T19" fmla="*/ 68 h 128"/>
                <a:gd name="T20" fmla="*/ 6 w 128"/>
                <a:gd name="T21" fmla="*/ 44 h 128"/>
                <a:gd name="T22" fmla="*/ 14 w 128"/>
                <a:gd name="T23" fmla="*/ 32 h 128"/>
                <a:gd name="T24" fmla="*/ 22 w 128"/>
                <a:gd name="T25" fmla="*/ 22 h 128"/>
                <a:gd name="T26" fmla="*/ 46 w 128"/>
                <a:gd name="T27" fmla="*/ 6 h 128"/>
                <a:gd name="T28" fmla="*/ 58 w 128"/>
                <a:gd name="T29" fmla="*/ 2 h 128"/>
                <a:gd name="T30" fmla="*/ 70 w 128"/>
                <a:gd name="T31" fmla="*/ 0 h 128"/>
                <a:gd name="T32" fmla="*/ 92 w 128"/>
                <a:gd name="T33" fmla="*/ 2 h 128"/>
                <a:gd name="T34" fmla="*/ 104 w 128"/>
                <a:gd name="T35" fmla="*/ 8 h 128"/>
                <a:gd name="T36" fmla="*/ 112 w 128"/>
                <a:gd name="T37" fmla="*/ 16 h 128"/>
                <a:gd name="T38" fmla="*/ 126 w 128"/>
                <a:gd name="T39" fmla="*/ 36 h 128"/>
                <a:gd name="T40" fmla="*/ 128 w 128"/>
                <a:gd name="T41" fmla="*/ 46 h 128"/>
                <a:gd name="T42" fmla="*/ 128 w 128"/>
                <a:gd name="T43" fmla="*/ 58 h 128"/>
                <a:gd name="T44" fmla="*/ 122 w 128"/>
                <a:gd name="T45" fmla="*/ 82 h 128"/>
                <a:gd name="T46" fmla="*/ 116 w 128"/>
                <a:gd name="T47" fmla="*/ 94 h 128"/>
                <a:gd name="T48" fmla="*/ 106 w 128"/>
                <a:gd name="T49" fmla="*/ 106 h 128"/>
                <a:gd name="T50" fmla="*/ 80 w 128"/>
                <a:gd name="T51" fmla="*/ 80 h 128"/>
                <a:gd name="T52" fmla="*/ 94 w 128"/>
                <a:gd name="T53" fmla="*/ 58 h 128"/>
                <a:gd name="T54" fmla="*/ 94 w 128"/>
                <a:gd name="T55" fmla="*/ 46 h 128"/>
                <a:gd name="T56" fmla="*/ 90 w 128"/>
                <a:gd name="T57" fmla="*/ 38 h 128"/>
                <a:gd name="T58" fmla="*/ 86 w 128"/>
                <a:gd name="T59" fmla="*/ 36 h 128"/>
                <a:gd name="T60" fmla="*/ 76 w 128"/>
                <a:gd name="T61" fmla="*/ 34 h 128"/>
                <a:gd name="T62" fmla="*/ 70 w 128"/>
                <a:gd name="T63" fmla="*/ 34 h 128"/>
                <a:gd name="T64" fmla="*/ 48 w 128"/>
                <a:gd name="T65" fmla="*/ 48 h 128"/>
                <a:gd name="T66" fmla="*/ 40 w 128"/>
                <a:gd name="T67" fmla="*/ 58 h 128"/>
                <a:gd name="T68" fmla="*/ 34 w 128"/>
                <a:gd name="T69" fmla="*/ 70 h 128"/>
                <a:gd name="T70" fmla="*/ 34 w 128"/>
                <a:gd name="T71" fmla="*/ 80 h 128"/>
                <a:gd name="T72" fmla="*/ 40 w 128"/>
                <a:gd name="T73" fmla="*/ 88 h 128"/>
                <a:gd name="T74" fmla="*/ 44 w 128"/>
                <a:gd name="T75" fmla="*/ 92 h 128"/>
                <a:gd name="T76" fmla="*/ 58 w 128"/>
                <a:gd name="T77" fmla="*/ 94 h 128"/>
                <a:gd name="T78" fmla="*/ 70 w 128"/>
                <a:gd name="T79" fmla="*/ 88 h 128"/>
                <a:gd name="T80" fmla="*/ 80 w 128"/>
                <a:gd name="T81" fmla="*/ 8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8" h="128">
                  <a:moveTo>
                    <a:pt x="106" y="106"/>
                  </a:moveTo>
                  <a:lnTo>
                    <a:pt x="106" y="106"/>
                  </a:lnTo>
                  <a:lnTo>
                    <a:pt x="96" y="114"/>
                  </a:lnTo>
                  <a:lnTo>
                    <a:pt x="84" y="122"/>
                  </a:lnTo>
                  <a:lnTo>
                    <a:pt x="84" y="122"/>
                  </a:lnTo>
                  <a:lnTo>
                    <a:pt x="72" y="126"/>
                  </a:lnTo>
                  <a:lnTo>
                    <a:pt x="60" y="128"/>
                  </a:lnTo>
                  <a:lnTo>
                    <a:pt x="60" y="128"/>
                  </a:lnTo>
                  <a:lnTo>
                    <a:pt x="48" y="128"/>
                  </a:lnTo>
                  <a:lnTo>
                    <a:pt x="36" y="126"/>
                  </a:lnTo>
                  <a:lnTo>
                    <a:pt x="36" y="126"/>
                  </a:lnTo>
                  <a:lnTo>
                    <a:pt x="26" y="120"/>
                  </a:lnTo>
                  <a:lnTo>
                    <a:pt x="16" y="112"/>
                  </a:lnTo>
                  <a:lnTo>
                    <a:pt x="16" y="112"/>
                  </a:lnTo>
                  <a:lnTo>
                    <a:pt x="8" y="102"/>
                  </a:lnTo>
                  <a:lnTo>
                    <a:pt x="2" y="92"/>
                  </a:lnTo>
                  <a:lnTo>
                    <a:pt x="2" y="92"/>
                  </a:lnTo>
                  <a:lnTo>
                    <a:pt x="0" y="8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56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14" y="3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34" y="12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58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82" y="0"/>
                  </a:lnTo>
                  <a:lnTo>
                    <a:pt x="92" y="2"/>
                  </a:lnTo>
                  <a:lnTo>
                    <a:pt x="92" y="2"/>
                  </a:lnTo>
                  <a:lnTo>
                    <a:pt x="104" y="8"/>
                  </a:lnTo>
                  <a:lnTo>
                    <a:pt x="112" y="16"/>
                  </a:lnTo>
                  <a:lnTo>
                    <a:pt x="112" y="16"/>
                  </a:lnTo>
                  <a:lnTo>
                    <a:pt x="120" y="24"/>
                  </a:lnTo>
                  <a:lnTo>
                    <a:pt x="126" y="36"/>
                  </a:lnTo>
                  <a:lnTo>
                    <a:pt x="126" y="36"/>
                  </a:lnTo>
                  <a:lnTo>
                    <a:pt x="128" y="46"/>
                  </a:lnTo>
                  <a:lnTo>
                    <a:pt x="128" y="58"/>
                  </a:lnTo>
                  <a:lnTo>
                    <a:pt x="128" y="58"/>
                  </a:lnTo>
                  <a:lnTo>
                    <a:pt x="126" y="70"/>
                  </a:lnTo>
                  <a:lnTo>
                    <a:pt x="122" y="82"/>
                  </a:lnTo>
                  <a:lnTo>
                    <a:pt x="122" y="82"/>
                  </a:lnTo>
                  <a:lnTo>
                    <a:pt x="116" y="94"/>
                  </a:lnTo>
                  <a:lnTo>
                    <a:pt x="106" y="106"/>
                  </a:lnTo>
                  <a:lnTo>
                    <a:pt x="106" y="106"/>
                  </a:lnTo>
                  <a:close/>
                  <a:moveTo>
                    <a:pt x="80" y="80"/>
                  </a:moveTo>
                  <a:lnTo>
                    <a:pt x="80" y="80"/>
                  </a:lnTo>
                  <a:lnTo>
                    <a:pt x="90" y="68"/>
                  </a:lnTo>
                  <a:lnTo>
                    <a:pt x="94" y="58"/>
                  </a:lnTo>
                  <a:lnTo>
                    <a:pt x="94" y="58"/>
                  </a:lnTo>
                  <a:lnTo>
                    <a:pt x="94" y="46"/>
                  </a:lnTo>
                  <a:lnTo>
                    <a:pt x="92" y="42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86" y="36"/>
                  </a:lnTo>
                  <a:lnTo>
                    <a:pt x="82" y="34"/>
                  </a:lnTo>
                  <a:lnTo>
                    <a:pt x="76" y="34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60" y="3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0" y="58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4" y="76"/>
                  </a:lnTo>
                  <a:lnTo>
                    <a:pt x="34" y="80"/>
                  </a:lnTo>
                  <a:lnTo>
                    <a:pt x="36" y="84"/>
                  </a:lnTo>
                  <a:lnTo>
                    <a:pt x="40" y="88"/>
                  </a:lnTo>
                  <a:lnTo>
                    <a:pt x="40" y="88"/>
                  </a:lnTo>
                  <a:lnTo>
                    <a:pt x="44" y="92"/>
                  </a:lnTo>
                  <a:lnTo>
                    <a:pt x="48" y="94"/>
                  </a:lnTo>
                  <a:lnTo>
                    <a:pt x="58" y="94"/>
                  </a:lnTo>
                  <a:lnTo>
                    <a:pt x="58" y="94"/>
                  </a:lnTo>
                  <a:lnTo>
                    <a:pt x="70" y="88"/>
                  </a:lnTo>
                  <a:lnTo>
                    <a:pt x="80" y="80"/>
                  </a:lnTo>
                  <a:lnTo>
                    <a:pt x="80" y="8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00"/>
            <p:cNvSpPr>
              <a:spLocks noEditPoints="1"/>
            </p:cNvSpPr>
            <p:nvPr/>
          </p:nvSpPr>
          <p:spPr bwMode="auto">
            <a:xfrm>
              <a:off x="5670550" y="4689475"/>
              <a:ext cx="250825" cy="203200"/>
            </a:xfrm>
            <a:custGeom>
              <a:avLst/>
              <a:gdLst>
                <a:gd name="T0" fmla="*/ 22 w 158"/>
                <a:gd name="T1" fmla="*/ 102 h 128"/>
                <a:gd name="T2" fmla="*/ 42 w 158"/>
                <a:gd name="T3" fmla="*/ 80 h 128"/>
                <a:gd name="T4" fmla="*/ 0 w 158"/>
                <a:gd name="T5" fmla="*/ 36 h 128"/>
                <a:gd name="T6" fmla="*/ 22 w 158"/>
                <a:gd name="T7" fmla="*/ 14 h 128"/>
                <a:gd name="T8" fmla="*/ 140 w 158"/>
                <a:gd name="T9" fmla="*/ 0 h 128"/>
                <a:gd name="T10" fmla="*/ 158 w 158"/>
                <a:gd name="T11" fmla="*/ 16 h 128"/>
                <a:gd name="T12" fmla="*/ 92 w 158"/>
                <a:gd name="T13" fmla="*/ 84 h 128"/>
                <a:gd name="T14" fmla="*/ 106 w 158"/>
                <a:gd name="T15" fmla="*/ 98 h 128"/>
                <a:gd name="T16" fmla="*/ 82 w 158"/>
                <a:gd name="T17" fmla="*/ 120 h 128"/>
                <a:gd name="T18" fmla="*/ 68 w 158"/>
                <a:gd name="T19" fmla="*/ 106 h 128"/>
                <a:gd name="T20" fmla="*/ 46 w 158"/>
                <a:gd name="T21" fmla="*/ 128 h 128"/>
                <a:gd name="T22" fmla="*/ 22 w 158"/>
                <a:gd name="T23" fmla="*/ 102 h 128"/>
                <a:gd name="T24" fmla="*/ 22 w 158"/>
                <a:gd name="T25" fmla="*/ 102 h 128"/>
                <a:gd name="T26" fmla="*/ 48 w 158"/>
                <a:gd name="T27" fmla="*/ 40 h 128"/>
                <a:gd name="T28" fmla="*/ 70 w 158"/>
                <a:gd name="T29" fmla="*/ 60 h 128"/>
                <a:gd name="T30" fmla="*/ 98 w 158"/>
                <a:gd name="T31" fmla="*/ 32 h 128"/>
                <a:gd name="T32" fmla="*/ 48 w 158"/>
                <a:gd name="T33" fmla="*/ 40 h 128"/>
                <a:gd name="T34" fmla="*/ 48 w 158"/>
                <a:gd name="T35" fmla="*/ 4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8" h="128">
                  <a:moveTo>
                    <a:pt x="22" y="102"/>
                  </a:moveTo>
                  <a:lnTo>
                    <a:pt x="42" y="80"/>
                  </a:lnTo>
                  <a:lnTo>
                    <a:pt x="0" y="36"/>
                  </a:lnTo>
                  <a:lnTo>
                    <a:pt x="22" y="14"/>
                  </a:lnTo>
                  <a:lnTo>
                    <a:pt x="140" y="0"/>
                  </a:lnTo>
                  <a:lnTo>
                    <a:pt x="158" y="16"/>
                  </a:lnTo>
                  <a:lnTo>
                    <a:pt x="92" y="84"/>
                  </a:lnTo>
                  <a:lnTo>
                    <a:pt x="106" y="98"/>
                  </a:lnTo>
                  <a:lnTo>
                    <a:pt x="82" y="120"/>
                  </a:lnTo>
                  <a:lnTo>
                    <a:pt x="68" y="106"/>
                  </a:lnTo>
                  <a:lnTo>
                    <a:pt x="46" y="128"/>
                  </a:lnTo>
                  <a:lnTo>
                    <a:pt x="22" y="102"/>
                  </a:lnTo>
                  <a:lnTo>
                    <a:pt x="22" y="102"/>
                  </a:lnTo>
                  <a:close/>
                  <a:moveTo>
                    <a:pt x="48" y="40"/>
                  </a:moveTo>
                  <a:lnTo>
                    <a:pt x="70" y="60"/>
                  </a:lnTo>
                  <a:lnTo>
                    <a:pt x="98" y="32"/>
                  </a:lnTo>
                  <a:lnTo>
                    <a:pt x="48" y="40"/>
                  </a:lnTo>
                  <a:lnTo>
                    <a:pt x="48" y="4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01"/>
            <p:cNvSpPr>
              <a:spLocks noEditPoints="1"/>
            </p:cNvSpPr>
            <p:nvPr/>
          </p:nvSpPr>
          <p:spPr bwMode="auto">
            <a:xfrm>
              <a:off x="7162800" y="5060950"/>
              <a:ext cx="73025" cy="73025"/>
            </a:xfrm>
            <a:custGeom>
              <a:avLst/>
              <a:gdLst>
                <a:gd name="T0" fmla="*/ 30 w 46"/>
                <a:gd name="T1" fmla="*/ 46 h 46"/>
                <a:gd name="T2" fmla="*/ 0 w 46"/>
                <a:gd name="T3" fmla="*/ 16 h 46"/>
                <a:gd name="T4" fmla="*/ 10 w 46"/>
                <a:gd name="T5" fmla="*/ 6 h 46"/>
                <a:gd name="T6" fmla="*/ 10 w 46"/>
                <a:gd name="T7" fmla="*/ 6 h 46"/>
                <a:gd name="T8" fmla="*/ 18 w 46"/>
                <a:gd name="T9" fmla="*/ 0 h 46"/>
                <a:gd name="T10" fmla="*/ 18 w 46"/>
                <a:gd name="T11" fmla="*/ 0 h 46"/>
                <a:gd name="T12" fmla="*/ 26 w 46"/>
                <a:gd name="T13" fmla="*/ 0 h 46"/>
                <a:gd name="T14" fmla="*/ 26 w 46"/>
                <a:gd name="T15" fmla="*/ 0 h 46"/>
                <a:gd name="T16" fmla="*/ 32 w 46"/>
                <a:gd name="T17" fmla="*/ 2 h 46"/>
                <a:gd name="T18" fmla="*/ 32 w 46"/>
                <a:gd name="T19" fmla="*/ 2 h 46"/>
                <a:gd name="T20" fmla="*/ 38 w 46"/>
                <a:gd name="T21" fmla="*/ 6 h 46"/>
                <a:gd name="T22" fmla="*/ 38 w 46"/>
                <a:gd name="T23" fmla="*/ 6 h 46"/>
                <a:gd name="T24" fmla="*/ 44 w 46"/>
                <a:gd name="T25" fmla="*/ 14 h 46"/>
                <a:gd name="T26" fmla="*/ 44 w 46"/>
                <a:gd name="T27" fmla="*/ 14 h 46"/>
                <a:gd name="T28" fmla="*/ 46 w 46"/>
                <a:gd name="T29" fmla="*/ 20 h 46"/>
                <a:gd name="T30" fmla="*/ 46 w 46"/>
                <a:gd name="T31" fmla="*/ 20 h 46"/>
                <a:gd name="T32" fmla="*/ 44 w 46"/>
                <a:gd name="T33" fmla="*/ 28 h 46"/>
                <a:gd name="T34" fmla="*/ 44 w 46"/>
                <a:gd name="T35" fmla="*/ 28 h 46"/>
                <a:gd name="T36" fmla="*/ 40 w 46"/>
                <a:gd name="T37" fmla="*/ 36 h 46"/>
                <a:gd name="T38" fmla="*/ 30 w 46"/>
                <a:gd name="T39" fmla="*/ 46 h 46"/>
                <a:gd name="T40" fmla="*/ 30 w 46"/>
                <a:gd name="T41" fmla="*/ 46 h 46"/>
                <a:gd name="T42" fmla="*/ 36 w 46"/>
                <a:gd name="T43" fmla="*/ 10 h 46"/>
                <a:gd name="T44" fmla="*/ 36 w 46"/>
                <a:gd name="T45" fmla="*/ 10 h 46"/>
                <a:gd name="T46" fmla="*/ 30 w 46"/>
                <a:gd name="T47" fmla="*/ 6 h 46"/>
                <a:gd name="T48" fmla="*/ 30 w 46"/>
                <a:gd name="T49" fmla="*/ 6 h 46"/>
                <a:gd name="T50" fmla="*/ 24 w 46"/>
                <a:gd name="T51" fmla="*/ 4 h 46"/>
                <a:gd name="T52" fmla="*/ 24 w 46"/>
                <a:gd name="T53" fmla="*/ 4 h 46"/>
                <a:gd name="T54" fmla="*/ 18 w 46"/>
                <a:gd name="T55" fmla="*/ 6 h 46"/>
                <a:gd name="T56" fmla="*/ 18 w 46"/>
                <a:gd name="T57" fmla="*/ 6 h 46"/>
                <a:gd name="T58" fmla="*/ 14 w 46"/>
                <a:gd name="T59" fmla="*/ 10 h 46"/>
                <a:gd name="T60" fmla="*/ 8 w 46"/>
                <a:gd name="T61" fmla="*/ 16 h 46"/>
                <a:gd name="T62" fmla="*/ 30 w 46"/>
                <a:gd name="T63" fmla="*/ 38 h 46"/>
                <a:gd name="T64" fmla="*/ 36 w 46"/>
                <a:gd name="T65" fmla="*/ 32 h 46"/>
                <a:gd name="T66" fmla="*/ 36 w 46"/>
                <a:gd name="T67" fmla="*/ 32 h 46"/>
                <a:gd name="T68" fmla="*/ 40 w 46"/>
                <a:gd name="T69" fmla="*/ 26 h 46"/>
                <a:gd name="T70" fmla="*/ 40 w 46"/>
                <a:gd name="T71" fmla="*/ 26 h 46"/>
                <a:gd name="T72" fmla="*/ 40 w 46"/>
                <a:gd name="T73" fmla="*/ 20 h 46"/>
                <a:gd name="T74" fmla="*/ 40 w 46"/>
                <a:gd name="T75" fmla="*/ 20 h 46"/>
                <a:gd name="T76" fmla="*/ 38 w 46"/>
                <a:gd name="T77" fmla="*/ 16 h 46"/>
                <a:gd name="T78" fmla="*/ 38 w 46"/>
                <a:gd name="T79" fmla="*/ 16 h 46"/>
                <a:gd name="T80" fmla="*/ 36 w 46"/>
                <a:gd name="T81" fmla="*/ 10 h 46"/>
                <a:gd name="T82" fmla="*/ 36 w 46"/>
                <a:gd name="T83" fmla="*/ 1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6" h="46">
                  <a:moveTo>
                    <a:pt x="30" y="46"/>
                  </a:moveTo>
                  <a:lnTo>
                    <a:pt x="0" y="1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0" y="36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36" y="10"/>
                  </a:moveTo>
                  <a:lnTo>
                    <a:pt x="36" y="10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10"/>
                  </a:lnTo>
                  <a:lnTo>
                    <a:pt x="8" y="16"/>
                  </a:lnTo>
                  <a:lnTo>
                    <a:pt x="30" y="38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6" y="10"/>
                  </a:lnTo>
                  <a:lnTo>
                    <a:pt x="36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02"/>
            <p:cNvSpPr>
              <a:spLocks/>
            </p:cNvSpPr>
            <p:nvPr/>
          </p:nvSpPr>
          <p:spPr bwMode="auto">
            <a:xfrm>
              <a:off x="7219950" y="5022850"/>
              <a:ext cx="66675" cy="60325"/>
            </a:xfrm>
            <a:custGeom>
              <a:avLst/>
              <a:gdLst>
                <a:gd name="T0" fmla="*/ 30 w 42"/>
                <a:gd name="T1" fmla="*/ 34 h 38"/>
                <a:gd name="T2" fmla="*/ 30 w 42"/>
                <a:gd name="T3" fmla="*/ 34 h 38"/>
                <a:gd name="T4" fmla="*/ 26 w 42"/>
                <a:gd name="T5" fmla="*/ 36 h 38"/>
                <a:gd name="T6" fmla="*/ 22 w 42"/>
                <a:gd name="T7" fmla="*/ 38 h 38"/>
                <a:gd name="T8" fmla="*/ 22 w 42"/>
                <a:gd name="T9" fmla="*/ 38 h 38"/>
                <a:gd name="T10" fmla="*/ 18 w 42"/>
                <a:gd name="T11" fmla="*/ 36 h 38"/>
                <a:gd name="T12" fmla="*/ 14 w 42"/>
                <a:gd name="T13" fmla="*/ 32 h 38"/>
                <a:gd name="T14" fmla="*/ 0 w 42"/>
                <a:gd name="T15" fmla="*/ 20 h 38"/>
                <a:gd name="T16" fmla="*/ 4 w 42"/>
                <a:gd name="T17" fmla="*/ 16 h 38"/>
                <a:gd name="T18" fmla="*/ 16 w 42"/>
                <a:gd name="T19" fmla="*/ 28 h 38"/>
                <a:gd name="T20" fmla="*/ 16 w 42"/>
                <a:gd name="T21" fmla="*/ 28 h 38"/>
                <a:gd name="T22" fmla="*/ 22 w 42"/>
                <a:gd name="T23" fmla="*/ 32 h 38"/>
                <a:gd name="T24" fmla="*/ 24 w 42"/>
                <a:gd name="T25" fmla="*/ 32 h 38"/>
                <a:gd name="T26" fmla="*/ 28 w 42"/>
                <a:gd name="T27" fmla="*/ 30 h 38"/>
                <a:gd name="T28" fmla="*/ 28 w 42"/>
                <a:gd name="T29" fmla="*/ 30 h 38"/>
                <a:gd name="T30" fmla="*/ 30 w 42"/>
                <a:gd name="T31" fmla="*/ 24 h 38"/>
                <a:gd name="T32" fmla="*/ 30 w 42"/>
                <a:gd name="T33" fmla="*/ 24 h 38"/>
                <a:gd name="T34" fmla="*/ 30 w 42"/>
                <a:gd name="T35" fmla="*/ 18 h 38"/>
                <a:gd name="T36" fmla="*/ 16 w 42"/>
                <a:gd name="T37" fmla="*/ 4 h 38"/>
                <a:gd name="T38" fmla="*/ 20 w 42"/>
                <a:gd name="T39" fmla="*/ 0 h 38"/>
                <a:gd name="T40" fmla="*/ 36 w 42"/>
                <a:gd name="T41" fmla="*/ 18 h 38"/>
                <a:gd name="T42" fmla="*/ 36 w 42"/>
                <a:gd name="T43" fmla="*/ 18 h 38"/>
                <a:gd name="T44" fmla="*/ 38 w 42"/>
                <a:gd name="T45" fmla="*/ 18 h 38"/>
                <a:gd name="T46" fmla="*/ 42 w 42"/>
                <a:gd name="T47" fmla="*/ 20 h 38"/>
                <a:gd name="T48" fmla="*/ 42 w 42"/>
                <a:gd name="T49" fmla="*/ 20 h 38"/>
                <a:gd name="T50" fmla="*/ 42 w 42"/>
                <a:gd name="T51" fmla="*/ 22 h 38"/>
                <a:gd name="T52" fmla="*/ 42 w 42"/>
                <a:gd name="T53" fmla="*/ 22 h 38"/>
                <a:gd name="T54" fmla="*/ 40 w 42"/>
                <a:gd name="T55" fmla="*/ 22 h 38"/>
                <a:gd name="T56" fmla="*/ 40 w 42"/>
                <a:gd name="T57" fmla="*/ 22 h 38"/>
                <a:gd name="T58" fmla="*/ 38 w 42"/>
                <a:gd name="T59" fmla="*/ 24 h 38"/>
                <a:gd name="T60" fmla="*/ 38 w 42"/>
                <a:gd name="T61" fmla="*/ 24 h 38"/>
                <a:gd name="T62" fmla="*/ 36 w 42"/>
                <a:gd name="T63" fmla="*/ 22 h 38"/>
                <a:gd name="T64" fmla="*/ 34 w 42"/>
                <a:gd name="T65" fmla="*/ 20 h 38"/>
                <a:gd name="T66" fmla="*/ 34 w 42"/>
                <a:gd name="T67" fmla="*/ 20 h 38"/>
                <a:gd name="T68" fmla="*/ 34 w 42"/>
                <a:gd name="T69" fmla="*/ 28 h 38"/>
                <a:gd name="T70" fmla="*/ 34 w 42"/>
                <a:gd name="T71" fmla="*/ 28 h 38"/>
                <a:gd name="T72" fmla="*/ 30 w 42"/>
                <a:gd name="T73" fmla="*/ 34 h 38"/>
                <a:gd name="T74" fmla="*/ 30 w 42"/>
                <a:gd name="T75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" h="38">
                  <a:moveTo>
                    <a:pt x="30" y="34"/>
                  </a:moveTo>
                  <a:lnTo>
                    <a:pt x="30" y="34"/>
                  </a:lnTo>
                  <a:lnTo>
                    <a:pt x="26" y="36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18" y="36"/>
                  </a:lnTo>
                  <a:lnTo>
                    <a:pt x="14" y="32"/>
                  </a:lnTo>
                  <a:lnTo>
                    <a:pt x="0" y="20"/>
                  </a:lnTo>
                  <a:lnTo>
                    <a:pt x="4" y="1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2" y="32"/>
                  </a:lnTo>
                  <a:lnTo>
                    <a:pt x="24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18"/>
                  </a:lnTo>
                  <a:lnTo>
                    <a:pt x="16" y="4"/>
                  </a:lnTo>
                  <a:lnTo>
                    <a:pt x="20" y="0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8" y="18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6" y="22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0" y="34"/>
                  </a:lnTo>
                  <a:lnTo>
                    <a:pt x="30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03"/>
            <p:cNvSpPr>
              <a:spLocks noEditPoints="1"/>
            </p:cNvSpPr>
            <p:nvPr/>
          </p:nvSpPr>
          <p:spPr bwMode="auto">
            <a:xfrm>
              <a:off x="7245350" y="4994275"/>
              <a:ext cx="53975" cy="53975"/>
            </a:xfrm>
            <a:custGeom>
              <a:avLst/>
              <a:gdLst>
                <a:gd name="T0" fmla="*/ 30 w 34"/>
                <a:gd name="T1" fmla="*/ 34 h 34"/>
                <a:gd name="T2" fmla="*/ 10 w 34"/>
                <a:gd name="T3" fmla="*/ 12 h 34"/>
                <a:gd name="T4" fmla="*/ 14 w 34"/>
                <a:gd name="T5" fmla="*/ 8 h 34"/>
                <a:gd name="T6" fmla="*/ 34 w 34"/>
                <a:gd name="T7" fmla="*/ 30 h 34"/>
                <a:gd name="T8" fmla="*/ 30 w 34"/>
                <a:gd name="T9" fmla="*/ 34 h 34"/>
                <a:gd name="T10" fmla="*/ 30 w 34"/>
                <a:gd name="T11" fmla="*/ 34 h 34"/>
                <a:gd name="T12" fmla="*/ 6 w 34"/>
                <a:gd name="T13" fmla="*/ 8 h 34"/>
                <a:gd name="T14" fmla="*/ 0 w 34"/>
                <a:gd name="T15" fmla="*/ 4 h 34"/>
                <a:gd name="T16" fmla="*/ 4 w 34"/>
                <a:gd name="T17" fmla="*/ 0 h 34"/>
                <a:gd name="T18" fmla="*/ 8 w 34"/>
                <a:gd name="T19" fmla="*/ 4 h 34"/>
                <a:gd name="T20" fmla="*/ 6 w 34"/>
                <a:gd name="T21" fmla="*/ 8 h 34"/>
                <a:gd name="T22" fmla="*/ 6 w 34"/>
                <a:gd name="T2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4">
                  <a:moveTo>
                    <a:pt x="30" y="34"/>
                  </a:moveTo>
                  <a:lnTo>
                    <a:pt x="10" y="12"/>
                  </a:lnTo>
                  <a:lnTo>
                    <a:pt x="14" y="8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30" y="34"/>
                  </a:lnTo>
                  <a:close/>
                  <a:moveTo>
                    <a:pt x="6" y="8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604"/>
            <p:cNvSpPr>
              <a:spLocks/>
            </p:cNvSpPr>
            <p:nvPr/>
          </p:nvSpPr>
          <p:spPr bwMode="auto">
            <a:xfrm>
              <a:off x="7280275" y="4978400"/>
              <a:ext cx="47625" cy="53975"/>
            </a:xfrm>
            <a:custGeom>
              <a:avLst/>
              <a:gdLst>
                <a:gd name="T0" fmla="*/ 26 w 30"/>
                <a:gd name="T1" fmla="*/ 28 h 34"/>
                <a:gd name="T2" fmla="*/ 20 w 30"/>
                <a:gd name="T3" fmla="*/ 32 h 34"/>
                <a:gd name="T4" fmla="*/ 12 w 30"/>
                <a:gd name="T5" fmla="*/ 30 h 34"/>
                <a:gd name="T6" fmla="*/ 18 w 30"/>
                <a:gd name="T7" fmla="*/ 28 h 34"/>
                <a:gd name="T8" fmla="*/ 24 w 30"/>
                <a:gd name="T9" fmla="*/ 24 h 34"/>
                <a:gd name="T10" fmla="*/ 26 w 30"/>
                <a:gd name="T11" fmla="*/ 20 h 34"/>
                <a:gd name="T12" fmla="*/ 26 w 30"/>
                <a:gd name="T13" fmla="*/ 16 h 34"/>
                <a:gd name="T14" fmla="*/ 24 w 30"/>
                <a:gd name="T15" fmla="*/ 14 h 34"/>
                <a:gd name="T16" fmla="*/ 22 w 30"/>
                <a:gd name="T17" fmla="*/ 16 h 34"/>
                <a:gd name="T18" fmla="*/ 18 w 30"/>
                <a:gd name="T19" fmla="*/ 16 h 34"/>
                <a:gd name="T20" fmla="*/ 16 w 30"/>
                <a:gd name="T21" fmla="*/ 18 h 34"/>
                <a:gd name="T22" fmla="*/ 12 w 30"/>
                <a:gd name="T23" fmla="*/ 20 h 34"/>
                <a:gd name="T24" fmla="*/ 8 w 30"/>
                <a:gd name="T25" fmla="*/ 22 h 34"/>
                <a:gd name="T26" fmla="*/ 4 w 30"/>
                <a:gd name="T27" fmla="*/ 22 h 34"/>
                <a:gd name="T28" fmla="*/ 2 w 30"/>
                <a:gd name="T29" fmla="*/ 20 h 34"/>
                <a:gd name="T30" fmla="*/ 0 w 30"/>
                <a:gd name="T31" fmla="*/ 16 h 34"/>
                <a:gd name="T32" fmla="*/ 0 w 30"/>
                <a:gd name="T33" fmla="*/ 12 h 34"/>
                <a:gd name="T34" fmla="*/ 2 w 30"/>
                <a:gd name="T35" fmla="*/ 8 h 34"/>
                <a:gd name="T36" fmla="*/ 4 w 30"/>
                <a:gd name="T37" fmla="*/ 6 h 34"/>
                <a:gd name="T38" fmla="*/ 10 w 30"/>
                <a:gd name="T39" fmla="*/ 2 h 34"/>
                <a:gd name="T40" fmla="*/ 14 w 30"/>
                <a:gd name="T41" fmla="*/ 0 h 34"/>
                <a:gd name="T42" fmla="*/ 16 w 30"/>
                <a:gd name="T43" fmla="*/ 4 h 34"/>
                <a:gd name="T44" fmla="*/ 10 w 30"/>
                <a:gd name="T45" fmla="*/ 4 h 34"/>
                <a:gd name="T46" fmla="*/ 6 w 30"/>
                <a:gd name="T47" fmla="*/ 8 h 34"/>
                <a:gd name="T48" fmla="*/ 4 w 30"/>
                <a:gd name="T49" fmla="*/ 12 h 34"/>
                <a:gd name="T50" fmla="*/ 6 w 30"/>
                <a:gd name="T51" fmla="*/ 16 h 34"/>
                <a:gd name="T52" fmla="*/ 6 w 30"/>
                <a:gd name="T53" fmla="*/ 16 h 34"/>
                <a:gd name="T54" fmla="*/ 8 w 30"/>
                <a:gd name="T55" fmla="*/ 16 h 34"/>
                <a:gd name="T56" fmla="*/ 10 w 30"/>
                <a:gd name="T57" fmla="*/ 16 h 34"/>
                <a:gd name="T58" fmla="*/ 14 w 30"/>
                <a:gd name="T59" fmla="*/ 14 h 34"/>
                <a:gd name="T60" fmla="*/ 18 w 30"/>
                <a:gd name="T61" fmla="*/ 12 h 34"/>
                <a:gd name="T62" fmla="*/ 22 w 30"/>
                <a:gd name="T63" fmla="*/ 10 h 34"/>
                <a:gd name="T64" fmla="*/ 26 w 30"/>
                <a:gd name="T65" fmla="*/ 10 h 34"/>
                <a:gd name="T66" fmla="*/ 28 w 30"/>
                <a:gd name="T67" fmla="*/ 12 h 34"/>
                <a:gd name="T68" fmla="*/ 30 w 30"/>
                <a:gd name="T69" fmla="*/ 20 h 34"/>
                <a:gd name="T70" fmla="*/ 30 w 30"/>
                <a:gd name="T71" fmla="*/ 24 h 34"/>
                <a:gd name="T72" fmla="*/ 26 w 30"/>
                <a:gd name="T73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" h="34">
                  <a:moveTo>
                    <a:pt x="26" y="28"/>
                  </a:moveTo>
                  <a:lnTo>
                    <a:pt x="26" y="28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14" y="34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30" y="16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4"/>
                  </a:lnTo>
                  <a:lnTo>
                    <a:pt x="26" y="28"/>
                  </a:lnTo>
                  <a:lnTo>
                    <a:pt x="26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605"/>
            <p:cNvSpPr>
              <a:spLocks/>
            </p:cNvSpPr>
            <p:nvPr/>
          </p:nvSpPr>
          <p:spPr bwMode="auto">
            <a:xfrm>
              <a:off x="7315200" y="4930775"/>
              <a:ext cx="60325" cy="47625"/>
            </a:xfrm>
            <a:custGeom>
              <a:avLst/>
              <a:gdLst>
                <a:gd name="T0" fmla="*/ 38 w 38"/>
                <a:gd name="T1" fmla="*/ 22 h 30"/>
                <a:gd name="T2" fmla="*/ 38 w 38"/>
                <a:gd name="T3" fmla="*/ 22 h 30"/>
                <a:gd name="T4" fmla="*/ 36 w 38"/>
                <a:gd name="T5" fmla="*/ 22 h 30"/>
                <a:gd name="T6" fmla="*/ 36 w 38"/>
                <a:gd name="T7" fmla="*/ 22 h 30"/>
                <a:gd name="T8" fmla="*/ 36 w 38"/>
                <a:gd name="T9" fmla="*/ 24 h 30"/>
                <a:gd name="T10" fmla="*/ 36 w 38"/>
                <a:gd name="T11" fmla="*/ 24 h 30"/>
                <a:gd name="T12" fmla="*/ 34 w 38"/>
                <a:gd name="T13" fmla="*/ 26 h 30"/>
                <a:gd name="T14" fmla="*/ 34 w 38"/>
                <a:gd name="T15" fmla="*/ 26 h 30"/>
                <a:gd name="T16" fmla="*/ 34 w 38"/>
                <a:gd name="T17" fmla="*/ 28 h 30"/>
                <a:gd name="T18" fmla="*/ 34 w 38"/>
                <a:gd name="T19" fmla="*/ 28 h 30"/>
                <a:gd name="T20" fmla="*/ 28 w 38"/>
                <a:gd name="T21" fmla="*/ 30 h 30"/>
                <a:gd name="T22" fmla="*/ 28 w 38"/>
                <a:gd name="T23" fmla="*/ 30 h 30"/>
                <a:gd name="T24" fmla="*/ 26 w 38"/>
                <a:gd name="T25" fmla="*/ 30 h 30"/>
                <a:gd name="T26" fmla="*/ 24 w 38"/>
                <a:gd name="T27" fmla="*/ 28 h 30"/>
                <a:gd name="T28" fmla="*/ 10 w 38"/>
                <a:gd name="T29" fmla="*/ 14 h 30"/>
                <a:gd name="T30" fmla="*/ 6 w 38"/>
                <a:gd name="T31" fmla="*/ 16 h 30"/>
                <a:gd name="T32" fmla="*/ 4 w 38"/>
                <a:gd name="T33" fmla="*/ 14 h 30"/>
                <a:gd name="T34" fmla="*/ 6 w 38"/>
                <a:gd name="T35" fmla="*/ 10 h 30"/>
                <a:gd name="T36" fmla="*/ 0 w 38"/>
                <a:gd name="T37" fmla="*/ 4 h 30"/>
                <a:gd name="T38" fmla="*/ 4 w 38"/>
                <a:gd name="T39" fmla="*/ 0 h 30"/>
                <a:gd name="T40" fmla="*/ 10 w 38"/>
                <a:gd name="T41" fmla="*/ 8 h 30"/>
                <a:gd name="T42" fmla="*/ 16 w 38"/>
                <a:gd name="T43" fmla="*/ 2 h 30"/>
                <a:gd name="T44" fmla="*/ 18 w 38"/>
                <a:gd name="T45" fmla="*/ 6 h 30"/>
                <a:gd name="T46" fmla="*/ 14 w 38"/>
                <a:gd name="T47" fmla="*/ 10 h 30"/>
                <a:gd name="T48" fmla="*/ 26 w 38"/>
                <a:gd name="T49" fmla="*/ 24 h 30"/>
                <a:gd name="T50" fmla="*/ 26 w 38"/>
                <a:gd name="T51" fmla="*/ 24 h 30"/>
                <a:gd name="T52" fmla="*/ 28 w 38"/>
                <a:gd name="T53" fmla="*/ 24 h 30"/>
                <a:gd name="T54" fmla="*/ 28 w 38"/>
                <a:gd name="T55" fmla="*/ 24 h 30"/>
                <a:gd name="T56" fmla="*/ 32 w 38"/>
                <a:gd name="T57" fmla="*/ 24 h 30"/>
                <a:gd name="T58" fmla="*/ 32 w 38"/>
                <a:gd name="T59" fmla="*/ 24 h 30"/>
                <a:gd name="T60" fmla="*/ 32 w 38"/>
                <a:gd name="T61" fmla="*/ 22 h 30"/>
                <a:gd name="T62" fmla="*/ 32 w 38"/>
                <a:gd name="T63" fmla="*/ 22 h 30"/>
                <a:gd name="T64" fmla="*/ 34 w 38"/>
                <a:gd name="T65" fmla="*/ 20 h 30"/>
                <a:gd name="T66" fmla="*/ 38 w 38"/>
                <a:gd name="T67" fmla="*/ 22 h 30"/>
                <a:gd name="T68" fmla="*/ 38 w 38"/>
                <a:gd name="T69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30">
                  <a:moveTo>
                    <a:pt x="38" y="22"/>
                  </a:moveTo>
                  <a:lnTo>
                    <a:pt x="38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4" y="28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4" y="14"/>
                  </a:lnTo>
                  <a:lnTo>
                    <a:pt x="6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10" y="8"/>
                  </a:lnTo>
                  <a:lnTo>
                    <a:pt x="16" y="2"/>
                  </a:lnTo>
                  <a:lnTo>
                    <a:pt x="18" y="6"/>
                  </a:lnTo>
                  <a:lnTo>
                    <a:pt x="14" y="10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4" y="20"/>
                  </a:lnTo>
                  <a:lnTo>
                    <a:pt x="38" y="22"/>
                  </a:lnTo>
                  <a:lnTo>
                    <a:pt x="38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606"/>
            <p:cNvSpPr>
              <a:spLocks noEditPoints="1"/>
            </p:cNvSpPr>
            <p:nvPr/>
          </p:nvSpPr>
          <p:spPr bwMode="auto">
            <a:xfrm>
              <a:off x="7353300" y="4905375"/>
              <a:ext cx="50800" cy="47625"/>
            </a:xfrm>
            <a:custGeom>
              <a:avLst/>
              <a:gdLst>
                <a:gd name="T0" fmla="*/ 28 w 32"/>
                <a:gd name="T1" fmla="*/ 26 h 30"/>
                <a:gd name="T2" fmla="*/ 22 w 32"/>
                <a:gd name="T3" fmla="*/ 30 h 30"/>
                <a:gd name="T4" fmla="*/ 16 w 32"/>
                <a:gd name="T5" fmla="*/ 30 h 30"/>
                <a:gd name="T6" fmla="*/ 10 w 32"/>
                <a:gd name="T7" fmla="*/ 30 h 30"/>
                <a:gd name="T8" fmla="*/ 6 w 32"/>
                <a:gd name="T9" fmla="*/ 26 h 30"/>
                <a:gd name="T10" fmla="*/ 2 w 32"/>
                <a:gd name="T11" fmla="*/ 20 h 30"/>
                <a:gd name="T12" fmla="*/ 0 w 32"/>
                <a:gd name="T13" fmla="*/ 16 h 30"/>
                <a:gd name="T14" fmla="*/ 2 w 32"/>
                <a:gd name="T15" fmla="*/ 10 h 30"/>
                <a:gd name="T16" fmla="*/ 4 w 32"/>
                <a:gd name="T17" fmla="*/ 4 h 30"/>
                <a:gd name="T18" fmla="*/ 10 w 32"/>
                <a:gd name="T19" fmla="*/ 0 h 30"/>
                <a:gd name="T20" fmla="*/ 16 w 32"/>
                <a:gd name="T21" fmla="*/ 0 h 30"/>
                <a:gd name="T22" fmla="*/ 22 w 32"/>
                <a:gd name="T23" fmla="*/ 0 h 30"/>
                <a:gd name="T24" fmla="*/ 26 w 32"/>
                <a:gd name="T25" fmla="*/ 4 h 30"/>
                <a:gd name="T26" fmla="*/ 30 w 32"/>
                <a:gd name="T27" fmla="*/ 10 h 30"/>
                <a:gd name="T28" fmla="*/ 32 w 32"/>
                <a:gd name="T29" fmla="*/ 16 h 30"/>
                <a:gd name="T30" fmla="*/ 30 w 32"/>
                <a:gd name="T31" fmla="*/ 20 h 30"/>
                <a:gd name="T32" fmla="*/ 28 w 32"/>
                <a:gd name="T33" fmla="*/ 26 h 30"/>
                <a:gd name="T34" fmla="*/ 8 w 32"/>
                <a:gd name="T35" fmla="*/ 22 h 30"/>
                <a:gd name="T36" fmla="*/ 12 w 32"/>
                <a:gd name="T37" fmla="*/ 24 h 30"/>
                <a:gd name="T38" fmla="*/ 16 w 32"/>
                <a:gd name="T39" fmla="*/ 26 h 30"/>
                <a:gd name="T40" fmla="*/ 20 w 32"/>
                <a:gd name="T41" fmla="*/ 26 h 30"/>
                <a:gd name="T42" fmla="*/ 24 w 32"/>
                <a:gd name="T43" fmla="*/ 24 h 30"/>
                <a:gd name="T44" fmla="*/ 26 w 32"/>
                <a:gd name="T45" fmla="*/ 20 h 30"/>
                <a:gd name="T46" fmla="*/ 26 w 32"/>
                <a:gd name="T47" fmla="*/ 16 h 30"/>
                <a:gd name="T48" fmla="*/ 26 w 32"/>
                <a:gd name="T49" fmla="*/ 12 h 30"/>
                <a:gd name="T50" fmla="*/ 24 w 32"/>
                <a:gd name="T51" fmla="*/ 8 h 30"/>
                <a:gd name="T52" fmla="*/ 20 w 32"/>
                <a:gd name="T53" fmla="*/ 6 h 30"/>
                <a:gd name="T54" fmla="*/ 16 w 32"/>
                <a:gd name="T55" fmla="*/ 4 h 30"/>
                <a:gd name="T56" fmla="*/ 12 w 32"/>
                <a:gd name="T57" fmla="*/ 6 h 30"/>
                <a:gd name="T58" fmla="*/ 8 w 32"/>
                <a:gd name="T59" fmla="*/ 8 h 30"/>
                <a:gd name="T60" fmla="*/ 6 w 32"/>
                <a:gd name="T61" fmla="*/ 10 h 30"/>
                <a:gd name="T62" fmla="*/ 6 w 32"/>
                <a:gd name="T63" fmla="*/ 14 h 30"/>
                <a:gd name="T64" fmla="*/ 6 w 32"/>
                <a:gd name="T65" fmla="*/ 18 h 30"/>
                <a:gd name="T66" fmla="*/ 8 w 32"/>
                <a:gd name="T67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30">
                  <a:moveTo>
                    <a:pt x="28" y="26"/>
                  </a:moveTo>
                  <a:lnTo>
                    <a:pt x="28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6"/>
                  </a:lnTo>
                  <a:lnTo>
                    <a:pt x="28" y="26"/>
                  </a:lnTo>
                  <a:close/>
                  <a:moveTo>
                    <a:pt x="8" y="22"/>
                  </a:moveTo>
                  <a:lnTo>
                    <a:pt x="8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608"/>
            <p:cNvSpPr>
              <a:spLocks/>
            </p:cNvSpPr>
            <p:nvPr/>
          </p:nvSpPr>
          <p:spPr bwMode="auto">
            <a:xfrm>
              <a:off x="7385050" y="4870450"/>
              <a:ext cx="41275" cy="50800"/>
            </a:xfrm>
            <a:custGeom>
              <a:avLst/>
              <a:gdLst>
                <a:gd name="T0" fmla="*/ 14 w 26"/>
                <a:gd name="T1" fmla="*/ 2 h 32"/>
                <a:gd name="T2" fmla="*/ 14 w 26"/>
                <a:gd name="T3" fmla="*/ 2 h 32"/>
                <a:gd name="T4" fmla="*/ 12 w 26"/>
                <a:gd name="T5" fmla="*/ 10 h 32"/>
                <a:gd name="T6" fmla="*/ 12 w 26"/>
                <a:gd name="T7" fmla="*/ 10 h 32"/>
                <a:gd name="T8" fmla="*/ 12 w 26"/>
                <a:gd name="T9" fmla="*/ 16 h 32"/>
                <a:gd name="T10" fmla="*/ 26 w 26"/>
                <a:gd name="T11" fmla="*/ 30 h 32"/>
                <a:gd name="T12" fmla="*/ 22 w 26"/>
                <a:gd name="T13" fmla="*/ 32 h 32"/>
                <a:gd name="T14" fmla="*/ 0 w 26"/>
                <a:gd name="T15" fmla="*/ 12 h 32"/>
                <a:gd name="T16" fmla="*/ 4 w 26"/>
                <a:gd name="T17" fmla="*/ 8 h 32"/>
                <a:gd name="T18" fmla="*/ 8 w 26"/>
                <a:gd name="T19" fmla="*/ 12 h 32"/>
                <a:gd name="T20" fmla="*/ 8 w 26"/>
                <a:gd name="T21" fmla="*/ 12 h 32"/>
                <a:gd name="T22" fmla="*/ 8 w 26"/>
                <a:gd name="T23" fmla="*/ 6 h 32"/>
                <a:gd name="T24" fmla="*/ 8 w 26"/>
                <a:gd name="T25" fmla="*/ 6 h 32"/>
                <a:gd name="T26" fmla="*/ 10 w 26"/>
                <a:gd name="T27" fmla="*/ 0 h 32"/>
                <a:gd name="T28" fmla="*/ 10 w 26"/>
                <a:gd name="T29" fmla="*/ 0 h 32"/>
                <a:gd name="T30" fmla="*/ 12 w 26"/>
                <a:gd name="T31" fmla="*/ 0 h 32"/>
                <a:gd name="T32" fmla="*/ 12 w 26"/>
                <a:gd name="T33" fmla="*/ 0 h 32"/>
                <a:gd name="T34" fmla="*/ 12 w 26"/>
                <a:gd name="T35" fmla="*/ 0 h 32"/>
                <a:gd name="T36" fmla="*/ 14 w 26"/>
                <a:gd name="T37" fmla="*/ 2 h 32"/>
                <a:gd name="T38" fmla="*/ 14 w 26"/>
                <a:gd name="T39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32">
                  <a:moveTo>
                    <a:pt x="14" y="2"/>
                  </a:moveTo>
                  <a:lnTo>
                    <a:pt x="14" y="2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6"/>
                  </a:lnTo>
                  <a:lnTo>
                    <a:pt x="26" y="30"/>
                  </a:lnTo>
                  <a:lnTo>
                    <a:pt x="22" y="32"/>
                  </a:lnTo>
                  <a:lnTo>
                    <a:pt x="0" y="12"/>
                  </a:lnTo>
                  <a:lnTo>
                    <a:pt x="4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609"/>
            <p:cNvSpPr>
              <a:spLocks/>
            </p:cNvSpPr>
            <p:nvPr/>
          </p:nvSpPr>
          <p:spPr bwMode="auto">
            <a:xfrm>
              <a:off x="7400925" y="4845050"/>
              <a:ext cx="57150" cy="47625"/>
            </a:xfrm>
            <a:custGeom>
              <a:avLst/>
              <a:gdLst>
                <a:gd name="T0" fmla="*/ 36 w 36"/>
                <a:gd name="T1" fmla="*/ 22 h 30"/>
                <a:gd name="T2" fmla="*/ 36 w 36"/>
                <a:gd name="T3" fmla="*/ 22 h 30"/>
                <a:gd name="T4" fmla="*/ 36 w 36"/>
                <a:gd name="T5" fmla="*/ 22 h 30"/>
                <a:gd name="T6" fmla="*/ 36 w 36"/>
                <a:gd name="T7" fmla="*/ 22 h 30"/>
                <a:gd name="T8" fmla="*/ 36 w 36"/>
                <a:gd name="T9" fmla="*/ 24 h 30"/>
                <a:gd name="T10" fmla="*/ 36 w 36"/>
                <a:gd name="T11" fmla="*/ 24 h 30"/>
                <a:gd name="T12" fmla="*/ 34 w 36"/>
                <a:gd name="T13" fmla="*/ 26 h 30"/>
                <a:gd name="T14" fmla="*/ 34 w 36"/>
                <a:gd name="T15" fmla="*/ 26 h 30"/>
                <a:gd name="T16" fmla="*/ 34 w 36"/>
                <a:gd name="T17" fmla="*/ 28 h 30"/>
                <a:gd name="T18" fmla="*/ 34 w 36"/>
                <a:gd name="T19" fmla="*/ 28 h 30"/>
                <a:gd name="T20" fmla="*/ 28 w 36"/>
                <a:gd name="T21" fmla="*/ 30 h 30"/>
                <a:gd name="T22" fmla="*/ 28 w 36"/>
                <a:gd name="T23" fmla="*/ 30 h 30"/>
                <a:gd name="T24" fmla="*/ 26 w 36"/>
                <a:gd name="T25" fmla="*/ 30 h 30"/>
                <a:gd name="T26" fmla="*/ 24 w 36"/>
                <a:gd name="T27" fmla="*/ 28 h 30"/>
                <a:gd name="T28" fmla="*/ 10 w 36"/>
                <a:gd name="T29" fmla="*/ 14 h 30"/>
                <a:gd name="T30" fmla="*/ 6 w 36"/>
                <a:gd name="T31" fmla="*/ 16 h 30"/>
                <a:gd name="T32" fmla="*/ 4 w 36"/>
                <a:gd name="T33" fmla="*/ 14 h 30"/>
                <a:gd name="T34" fmla="*/ 6 w 36"/>
                <a:gd name="T35" fmla="*/ 12 h 30"/>
                <a:gd name="T36" fmla="*/ 0 w 36"/>
                <a:gd name="T37" fmla="*/ 4 h 30"/>
                <a:gd name="T38" fmla="*/ 2 w 36"/>
                <a:gd name="T39" fmla="*/ 0 h 30"/>
                <a:gd name="T40" fmla="*/ 10 w 36"/>
                <a:gd name="T41" fmla="*/ 8 h 30"/>
                <a:gd name="T42" fmla="*/ 14 w 36"/>
                <a:gd name="T43" fmla="*/ 2 h 30"/>
                <a:gd name="T44" fmla="*/ 18 w 36"/>
                <a:gd name="T45" fmla="*/ 6 h 30"/>
                <a:gd name="T46" fmla="*/ 12 w 36"/>
                <a:gd name="T47" fmla="*/ 10 h 30"/>
                <a:gd name="T48" fmla="*/ 26 w 36"/>
                <a:gd name="T49" fmla="*/ 24 h 30"/>
                <a:gd name="T50" fmla="*/ 26 w 36"/>
                <a:gd name="T51" fmla="*/ 24 h 30"/>
                <a:gd name="T52" fmla="*/ 28 w 36"/>
                <a:gd name="T53" fmla="*/ 24 h 30"/>
                <a:gd name="T54" fmla="*/ 28 w 36"/>
                <a:gd name="T55" fmla="*/ 24 h 30"/>
                <a:gd name="T56" fmla="*/ 30 w 36"/>
                <a:gd name="T57" fmla="*/ 24 h 30"/>
                <a:gd name="T58" fmla="*/ 30 w 36"/>
                <a:gd name="T59" fmla="*/ 24 h 30"/>
                <a:gd name="T60" fmla="*/ 32 w 36"/>
                <a:gd name="T61" fmla="*/ 22 h 30"/>
                <a:gd name="T62" fmla="*/ 32 w 36"/>
                <a:gd name="T63" fmla="*/ 22 h 30"/>
                <a:gd name="T64" fmla="*/ 34 w 36"/>
                <a:gd name="T65" fmla="*/ 20 h 30"/>
                <a:gd name="T66" fmla="*/ 36 w 36"/>
                <a:gd name="T67" fmla="*/ 22 h 30"/>
                <a:gd name="T68" fmla="*/ 36 w 36"/>
                <a:gd name="T69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" h="30">
                  <a:moveTo>
                    <a:pt x="36" y="22"/>
                  </a:moveTo>
                  <a:lnTo>
                    <a:pt x="36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4" y="28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4" y="14"/>
                  </a:lnTo>
                  <a:lnTo>
                    <a:pt x="6" y="12"/>
                  </a:lnTo>
                  <a:lnTo>
                    <a:pt x="0" y="4"/>
                  </a:lnTo>
                  <a:lnTo>
                    <a:pt x="2" y="0"/>
                  </a:lnTo>
                  <a:lnTo>
                    <a:pt x="10" y="8"/>
                  </a:lnTo>
                  <a:lnTo>
                    <a:pt x="14" y="2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4" y="20"/>
                  </a:lnTo>
                  <a:lnTo>
                    <a:pt x="36" y="22"/>
                  </a:lnTo>
                  <a:lnTo>
                    <a:pt x="36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610"/>
            <p:cNvSpPr>
              <a:spLocks noEditPoints="1"/>
            </p:cNvSpPr>
            <p:nvPr/>
          </p:nvSpPr>
          <p:spPr bwMode="auto">
            <a:xfrm>
              <a:off x="7439025" y="4819650"/>
              <a:ext cx="50800" cy="50800"/>
            </a:xfrm>
            <a:custGeom>
              <a:avLst/>
              <a:gdLst>
                <a:gd name="T0" fmla="*/ 26 w 32"/>
                <a:gd name="T1" fmla="*/ 26 h 32"/>
                <a:gd name="T2" fmla="*/ 22 w 32"/>
                <a:gd name="T3" fmla="*/ 30 h 32"/>
                <a:gd name="T4" fmla="*/ 16 w 32"/>
                <a:gd name="T5" fmla="*/ 32 h 32"/>
                <a:gd name="T6" fmla="*/ 10 w 32"/>
                <a:gd name="T7" fmla="*/ 30 h 32"/>
                <a:gd name="T8" fmla="*/ 4 w 32"/>
                <a:gd name="T9" fmla="*/ 26 h 32"/>
                <a:gd name="T10" fmla="*/ 2 w 32"/>
                <a:gd name="T11" fmla="*/ 22 h 32"/>
                <a:gd name="T12" fmla="*/ 0 w 32"/>
                <a:gd name="T13" fmla="*/ 16 h 32"/>
                <a:gd name="T14" fmla="*/ 2 w 32"/>
                <a:gd name="T15" fmla="*/ 10 h 32"/>
                <a:gd name="T16" fmla="*/ 4 w 32"/>
                <a:gd name="T17" fmla="*/ 4 h 32"/>
                <a:gd name="T18" fmla="*/ 10 w 32"/>
                <a:gd name="T19" fmla="*/ 0 h 32"/>
                <a:gd name="T20" fmla="*/ 16 w 32"/>
                <a:gd name="T21" fmla="*/ 0 h 32"/>
                <a:gd name="T22" fmla="*/ 22 w 32"/>
                <a:gd name="T23" fmla="*/ 2 h 32"/>
                <a:gd name="T24" fmla="*/ 26 w 32"/>
                <a:gd name="T25" fmla="*/ 4 h 32"/>
                <a:gd name="T26" fmla="*/ 30 w 32"/>
                <a:gd name="T27" fmla="*/ 10 h 32"/>
                <a:gd name="T28" fmla="*/ 32 w 32"/>
                <a:gd name="T29" fmla="*/ 16 h 32"/>
                <a:gd name="T30" fmla="*/ 30 w 32"/>
                <a:gd name="T31" fmla="*/ 22 h 32"/>
                <a:gd name="T32" fmla="*/ 26 w 32"/>
                <a:gd name="T33" fmla="*/ 26 h 32"/>
                <a:gd name="T34" fmla="*/ 8 w 32"/>
                <a:gd name="T35" fmla="*/ 22 h 32"/>
                <a:gd name="T36" fmla="*/ 12 w 32"/>
                <a:gd name="T37" fmla="*/ 26 h 32"/>
                <a:gd name="T38" fmla="*/ 16 w 32"/>
                <a:gd name="T39" fmla="*/ 26 h 32"/>
                <a:gd name="T40" fmla="*/ 20 w 32"/>
                <a:gd name="T41" fmla="*/ 26 h 32"/>
                <a:gd name="T42" fmla="*/ 24 w 32"/>
                <a:gd name="T43" fmla="*/ 24 h 32"/>
                <a:gd name="T44" fmla="*/ 26 w 32"/>
                <a:gd name="T45" fmla="*/ 20 h 32"/>
                <a:gd name="T46" fmla="*/ 26 w 32"/>
                <a:gd name="T47" fmla="*/ 16 h 32"/>
                <a:gd name="T48" fmla="*/ 26 w 32"/>
                <a:gd name="T49" fmla="*/ 12 h 32"/>
                <a:gd name="T50" fmla="*/ 22 w 32"/>
                <a:gd name="T51" fmla="*/ 8 h 32"/>
                <a:gd name="T52" fmla="*/ 20 w 32"/>
                <a:gd name="T53" fmla="*/ 6 h 32"/>
                <a:gd name="T54" fmla="*/ 16 w 32"/>
                <a:gd name="T55" fmla="*/ 4 h 32"/>
                <a:gd name="T56" fmla="*/ 12 w 32"/>
                <a:gd name="T57" fmla="*/ 6 h 32"/>
                <a:gd name="T58" fmla="*/ 8 w 32"/>
                <a:gd name="T59" fmla="*/ 8 h 32"/>
                <a:gd name="T60" fmla="*/ 6 w 32"/>
                <a:gd name="T61" fmla="*/ 10 h 32"/>
                <a:gd name="T62" fmla="*/ 6 w 32"/>
                <a:gd name="T63" fmla="*/ 14 h 32"/>
                <a:gd name="T64" fmla="*/ 6 w 32"/>
                <a:gd name="T65" fmla="*/ 18 h 32"/>
                <a:gd name="T66" fmla="*/ 8 w 32"/>
                <a:gd name="T67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32">
                  <a:moveTo>
                    <a:pt x="26" y="26"/>
                  </a:moveTo>
                  <a:lnTo>
                    <a:pt x="26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6" y="26"/>
                  </a:lnTo>
                  <a:lnTo>
                    <a:pt x="26" y="26"/>
                  </a:lnTo>
                  <a:close/>
                  <a:moveTo>
                    <a:pt x="8" y="22"/>
                  </a:moveTo>
                  <a:lnTo>
                    <a:pt x="8" y="22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611"/>
            <p:cNvSpPr>
              <a:spLocks/>
            </p:cNvSpPr>
            <p:nvPr/>
          </p:nvSpPr>
          <p:spPr bwMode="auto">
            <a:xfrm>
              <a:off x="7470775" y="4784725"/>
              <a:ext cx="41275" cy="50800"/>
            </a:xfrm>
            <a:custGeom>
              <a:avLst/>
              <a:gdLst>
                <a:gd name="T0" fmla="*/ 14 w 26"/>
                <a:gd name="T1" fmla="*/ 4 h 32"/>
                <a:gd name="T2" fmla="*/ 14 w 26"/>
                <a:gd name="T3" fmla="*/ 4 h 32"/>
                <a:gd name="T4" fmla="*/ 12 w 26"/>
                <a:gd name="T5" fmla="*/ 10 h 32"/>
                <a:gd name="T6" fmla="*/ 12 w 26"/>
                <a:gd name="T7" fmla="*/ 10 h 32"/>
                <a:gd name="T8" fmla="*/ 12 w 26"/>
                <a:gd name="T9" fmla="*/ 16 h 32"/>
                <a:gd name="T10" fmla="*/ 26 w 26"/>
                <a:gd name="T11" fmla="*/ 30 h 32"/>
                <a:gd name="T12" fmla="*/ 22 w 26"/>
                <a:gd name="T13" fmla="*/ 32 h 32"/>
                <a:gd name="T14" fmla="*/ 0 w 26"/>
                <a:gd name="T15" fmla="*/ 12 h 32"/>
                <a:gd name="T16" fmla="*/ 4 w 26"/>
                <a:gd name="T17" fmla="*/ 8 h 32"/>
                <a:gd name="T18" fmla="*/ 8 w 26"/>
                <a:gd name="T19" fmla="*/ 12 h 32"/>
                <a:gd name="T20" fmla="*/ 8 w 26"/>
                <a:gd name="T21" fmla="*/ 12 h 32"/>
                <a:gd name="T22" fmla="*/ 8 w 26"/>
                <a:gd name="T23" fmla="*/ 6 h 32"/>
                <a:gd name="T24" fmla="*/ 8 w 26"/>
                <a:gd name="T25" fmla="*/ 6 h 32"/>
                <a:gd name="T26" fmla="*/ 10 w 26"/>
                <a:gd name="T27" fmla="*/ 2 h 32"/>
                <a:gd name="T28" fmla="*/ 10 w 26"/>
                <a:gd name="T29" fmla="*/ 2 h 32"/>
                <a:gd name="T30" fmla="*/ 10 w 26"/>
                <a:gd name="T31" fmla="*/ 0 h 32"/>
                <a:gd name="T32" fmla="*/ 10 w 26"/>
                <a:gd name="T33" fmla="*/ 0 h 32"/>
                <a:gd name="T34" fmla="*/ 12 w 26"/>
                <a:gd name="T35" fmla="*/ 0 h 32"/>
                <a:gd name="T36" fmla="*/ 14 w 26"/>
                <a:gd name="T37" fmla="*/ 4 h 32"/>
                <a:gd name="T38" fmla="*/ 14 w 26"/>
                <a:gd name="T3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32">
                  <a:moveTo>
                    <a:pt x="14" y="4"/>
                  </a:moveTo>
                  <a:lnTo>
                    <a:pt x="14" y="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6"/>
                  </a:lnTo>
                  <a:lnTo>
                    <a:pt x="26" y="30"/>
                  </a:lnTo>
                  <a:lnTo>
                    <a:pt x="22" y="32"/>
                  </a:lnTo>
                  <a:lnTo>
                    <a:pt x="0" y="12"/>
                  </a:lnTo>
                  <a:lnTo>
                    <a:pt x="4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612"/>
            <p:cNvSpPr>
              <a:spLocks/>
            </p:cNvSpPr>
            <p:nvPr/>
          </p:nvSpPr>
          <p:spPr bwMode="auto">
            <a:xfrm>
              <a:off x="7518400" y="4803775"/>
              <a:ext cx="15875" cy="19050"/>
            </a:xfrm>
            <a:custGeom>
              <a:avLst/>
              <a:gdLst>
                <a:gd name="T0" fmla="*/ 8 w 10"/>
                <a:gd name="T1" fmla="*/ 12 h 12"/>
                <a:gd name="T2" fmla="*/ 6 w 10"/>
                <a:gd name="T3" fmla="*/ 6 h 12"/>
                <a:gd name="T4" fmla="*/ 4 w 10"/>
                <a:gd name="T5" fmla="*/ 8 h 12"/>
                <a:gd name="T6" fmla="*/ 0 w 10"/>
                <a:gd name="T7" fmla="*/ 4 h 12"/>
                <a:gd name="T8" fmla="*/ 4 w 10"/>
                <a:gd name="T9" fmla="*/ 0 h 12"/>
                <a:gd name="T10" fmla="*/ 8 w 10"/>
                <a:gd name="T11" fmla="*/ 4 h 12"/>
                <a:gd name="T12" fmla="*/ 10 w 10"/>
                <a:gd name="T13" fmla="*/ 10 h 12"/>
                <a:gd name="T14" fmla="*/ 8 w 10"/>
                <a:gd name="T15" fmla="*/ 12 h 12"/>
                <a:gd name="T16" fmla="*/ 8 w 10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2">
                  <a:moveTo>
                    <a:pt x="8" y="12"/>
                  </a:moveTo>
                  <a:lnTo>
                    <a:pt x="6" y="6"/>
                  </a:lnTo>
                  <a:lnTo>
                    <a:pt x="4" y="8"/>
                  </a:lnTo>
                  <a:lnTo>
                    <a:pt x="0" y="4"/>
                  </a:lnTo>
                  <a:lnTo>
                    <a:pt x="4" y="0"/>
                  </a:lnTo>
                  <a:lnTo>
                    <a:pt x="8" y="4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613"/>
            <p:cNvSpPr>
              <a:spLocks/>
            </p:cNvSpPr>
            <p:nvPr/>
          </p:nvSpPr>
          <p:spPr bwMode="auto">
            <a:xfrm>
              <a:off x="7527925" y="4730750"/>
              <a:ext cx="47625" cy="53975"/>
            </a:xfrm>
            <a:custGeom>
              <a:avLst/>
              <a:gdLst>
                <a:gd name="T0" fmla="*/ 26 w 30"/>
                <a:gd name="T1" fmla="*/ 28 h 34"/>
                <a:gd name="T2" fmla="*/ 20 w 30"/>
                <a:gd name="T3" fmla="*/ 32 h 34"/>
                <a:gd name="T4" fmla="*/ 12 w 30"/>
                <a:gd name="T5" fmla="*/ 30 h 34"/>
                <a:gd name="T6" fmla="*/ 18 w 30"/>
                <a:gd name="T7" fmla="*/ 28 h 34"/>
                <a:gd name="T8" fmla="*/ 24 w 30"/>
                <a:gd name="T9" fmla="*/ 24 h 34"/>
                <a:gd name="T10" fmla="*/ 26 w 30"/>
                <a:gd name="T11" fmla="*/ 20 h 34"/>
                <a:gd name="T12" fmla="*/ 24 w 30"/>
                <a:gd name="T13" fmla="*/ 16 h 34"/>
                <a:gd name="T14" fmla="*/ 22 w 30"/>
                <a:gd name="T15" fmla="*/ 16 h 34"/>
                <a:gd name="T16" fmla="*/ 20 w 30"/>
                <a:gd name="T17" fmla="*/ 16 h 34"/>
                <a:gd name="T18" fmla="*/ 18 w 30"/>
                <a:gd name="T19" fmla="*/ 16 h 34"/>
                <a:gd name="T20" fmla="*/ 14 w 30"/>
                <a:gd name="T21" fmla="*/ 18 h 34"/>
                <a:gd name="T22" fmla="*/ 10 w 30"/>
                <a:gd name="T23" fmla="*/ 22 h 34"/>
                <a:gd name="T24" fmla="*/ 8 w 30"/>
                <a:gd name="T25" fmla="*/ 22 h 34"/>
                <a:gd name="T26" fmla="*/ 4 w 30"/>
                <a:gd name="T27" fmla="*/ 22 h 34"/>
                <a:gd name="T28" fmla="*/ 2 w 30"/>
                <a:gd name="T29" fmla="*/ 20 h 34"/>
                <a:gd name="T30" fmla="*/ 0 w 30"/>
                <a:gd name="T31" fmla="*/ 16 h 34"/>
                <a:gd name="T32" fmla="*/ 0 w 30"/>
                <a:gd name="T33" fmla="*/ 14 h 34"/>
                <a:gd name="T34" fmla="*/ 0 w 30"/>
                <a:gd name="T35" fmla="*/ 10 h 34"/>
                <a:gd name="T36" fmla="*/ 4 w 30"/>
                <a:gd name="T37" fmla="*/ 6 h 34"/>
                <a:gd name="T38" fmla="*/ 8 w 30"/>
                <a:gd name="T39" fmla="*/ 2 h 34"/>
                <a:gd name="T40" fmla="*/ 14 w 30"/>
                <a:gd name="T41" fmla="*/ 0 h 34"/>
                <a:gd name="T42" fmla="*/ 14 w 30"/>
                <a:gd name="T43" fmla="*/ 4 h 34"/>
                <a:gd name="T44" fmla="*/ 10 w 30"/>
                <a:gd name="T45" fmla="*/ 6 h 34"/>
                <a:gd name="T46" fmla="*/ 6 w 30"/>
                <a:gd name="T47" fmla="*/ 8 h 34"/>
                <a:gd name="T48" fmla="*/ 4 w 30"/>
                <a:gd name="T49" fmla="*/ 12 h 34"/>
                <a:gd name="T50" fmla="*/ 4 w 30"/>
                <a:gd name="T51" fmla="*/ 16 h 34"/>
                <a:gd name="T52" fmla="*/ 6 w 30"/>
                <a:gd name="T53" fmla="*/ 18 h 34"/>
                <a:gd name="T54" fmla="*/ 8 w 30"/>
                <a:gd name="T55" fmla="*/ 18 h 34"/>
                <a:gd name="T56" fmla="*/ 10 w 30"/>
                <a:gd name="T57" fmla="*/ 16 h 34"/>
                <a:gd name="T58" fmla="*/ 14 w 30"/>
                <a:gd name="T59" fmla="*/ 14 h 34"/>
                <a:gd name="T60" fmla="*/ 18 w 30"/>
                <a:gd name="T61" fmla="*/ 12 h 34"/>
                <a:gd name="T62" fmla="*/ 22 w 30"/>
                <a:gd name="T63" fmla="*/ 10 h 34"/>
                <a:gd name="T64" fmla="*/ 24 w 30"/>
                <a:gd name="T65" fmla="*/ 10 h 34"/>
                <a:gd name="T66" fmla="*/ 28 w 30"/>
                <a:gd name="T67" fmla="*/ 12 h 34"/>
                <a:gd name="T68" fmla="*/ 30 w 30"/>
                <a:gd name="T69" fmla="*/ 20 h 34"/>
                <a:gd name="T70" fmla="*/ 28 w 30"/>
                <a:gd name="T71" fmla="*/ 24 h 34"/>
                <a:gd name="T72" fmla="*/ 26 w 30"/>
                <a:gd name="T73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" h="34">
                  <a:moveTo>
                    <a:pt x="26" y="28"/>
                  </a:moveTo>
                  <a:lnTo>
                    <a:pt x="26" y="28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14" y="34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30" y="16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4"/>
                  </a:lnTo>
                  <a:lnTo>
                    <a:pt x="26" y="28"/>
                  </a:lnTo>
                  <a:lnTo>
                    <a:pt x="26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614"/>
            <p:cNvSpPr>
              <a:spLocks/>
            </p:cNvSpPr>
            <p:nvPr/>
          </p:nvSpPr>
          <p:spPr bwMode="auto">
            <a:xfrm>
              <a:off x="7553325" y="4689475"/>
              <a:ext cx="66675" cy="57150"/>
            </a:xfrm>
            <a:custGeom>
              <a:avLst/>
              <a:gdLst>
                <a:gd name="T0" fmla="*/ 30 w 42"/>
                <a:gd name="T1" fmla="*/ 34 h 36"/>
                <a:gd name="T2" fmla="*/ 30 w 42"/>
                <a:gd name="T3" fmla="*/ 34 h 36"/>
                <a:gd name="T4" fmla="*/ 26 w 42"/>
                <a:gd name="T5" fmla="*/ 36 h 36"/>
                <a:gd name="T6" fmla="*/ 22 w 42"/>
                <a:gd name="T7" fmla="*/ 36 h 36"/>
                <a:gd name="T8" fmla="*/ 22 w 42"/>
                <a:gd name="T9" fmla="*/ 36 h 36"/>
                <a:gd name="T10" fmla="*/ 18 w 42"/>
                <a:gd name="T11" fmla="*/ 36 h 36"/>
                <a:gd name="T12" fmla="*/ 14 w 42"/>
                <a:gd name="T13" fmla="*/ 32 h 36"/>
                <a:gd name="T14" fmla="*/ 0 w 42"/>
                <a:gd name="T15" fmla="*/ 20 h 36"/>
                <a:gd name="T16" fmla="*/ 4 w 42"/>
                <a:gd name="T17" fmla="*/ 16 h 36"/>
                <a:gd name="T18" fmla="*/ 16 w 42"/>
                <a:gd name="T19" fmla="*/ 28 h 36"/>
                <a:gd name="T20" fmla="*/ 16 w 42"/>
                <a:gd name="T21" fmla="*/ 28 h 36"/>
                <a:gd name="T22" fmla="*/ 22 w 42"/>
                <a:gd name="T23" fmla="*/ 32 h 36"/>
                <a:gd name="T24" fmla="*/ 26 w 42"/>
                <a:gd name="T25" fmla="*/ 32 h 36"/>
                <a:gd name="T26" fmla="*/ 28 w 42"/>
                <a:gd name="T27" fmla="*/ 30 h 36"/>
                <a:gd name="T28" fmla="*/ 28 w 42"/>
                <a:gd name="T29" fmla="*/ 30 h 36"/>
                <a:gd name="T30" fmla="*/ 30 w 42"/>
                <a:gd name="T31" fmla="*/ 24 h 36"/>
                <a:gd name="T32" fmla="*/ 30 w 42"/>
                <a:gd name="T33" fmla="*/ 24 h 36"/>
                <a:gd name="T34" fmla="*/ 30 w 42"/>
                <a:gd name="T35" fmla="*/ 18 h 36"/>
                <a:gd name="T36" fmla="*/ 16 w 42"/>
                <a:gd name="T37" fmla="*/ 4 h 36"/>
                <a:gd name="T38" fmla="*/ 20 w 42"/>
                <a:gd name="T39" fmla="*/ 0 h 36"/>
                <a:gd name="T40" fmla="*/ 36 w 42"/>
                <a:gd name="T41" fmla="*/ 18 h 36"/>
                <a:gd name="T42" fmla="*/ 36 w 42"/>
                <a:gd name="T43" fmla="*/ 18 h 36"/>
                <a:gd name="T44" fmla="*/ 38 w 42"/>
                <a:gd name="T45" fmla="*/ 18 h 36"/>
                <a:gd name="T46" fmla="*/ 42 w 42"/>
                <a:gd name="T47" fmla="*/ 20 h 36"/>
                <a:gd name="T48" fmla="*/ 42 w 42"/>
                <a:gd name="T49" fmla="*/ 20 h 36"/>
                <a:gd name="T50" fmla="*/ 42 w 42"/>
                <a:gd name="T51" fmla="*/ 22 h 36"/>
                <a:gd name="T52" fmla="*/ 42 w 42"/>
                <a:gd name="T53" fmla="*/ 22 h 36"/>
                <a:gd name="T54" fmla="*/ 40 w 42"/>
                <a:gd name="T55" fmla="*/ 22 h 36"/>
                <a:gd name="T56" fmla="*/ 40 w 42"/>
                <a:gd name="T57" fmla="*/ 22 h 36"/>
                <a:gd name="T58" fmla="*/ 38 w 42"/>
                <a:gd name="T59" fmla="*/ 24 h 36"/>
                <a:gd name="T60" fmla="*/ 38 w 42"/>
                <a:gd name="T61" fmla="*/ 24 h 36"/>
                <a:gd name="T62" fmla="*/ 36 w 42"/>
                <a:gd name="T63" fmla="*/ 22 h 36"/>
                <a:gd name="T64" fmla="*/ 34 w 42"/>
                <a:gd name="T65" fmla="*/ 20 h 36"/>
                <a:gd name="T66" fmla="*/ 34 w 42"/>
                <a:gd name="T67" fmla="*/ 20 h 36"/>
                <a:gd name="T68" fmla="*/ 34 w 42"/>
                <a:gd name="T69" fmla="*/ 28 h 36"/>
                <a:gd name="T70" fmla="*/ 34 w 42"/>
                <a:gd name="T71" fmla="*/ 28 h 36"/>
                <a:gd name="T72" fmla="*/ 30 w 42"/>
                <a:gd name="T73" fmla="*/ 34 h 36"/>
                <a:gd name="T74" fmla="*/ 30 w 42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" h="36">
                  <a:moveTo>
                    <a:pt x="30" y="34"/>
                  </a:moveTo>
                  <a:lnTo>
                    <a:pt x="30" y="34"/>
                  </a:lnTo>
                  <a:lnTo>
                    <a:pt x="26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18" y="36"/>
                  </a:lnTo>
                  <a:lnTo>
                    <a:pt x="14" y="32"/>
                  </a:lnTo>
                  <a:lnTo>
                    <a:pt x="0" y="20"/>
                  </a:lnTo>
                  <a:lnTo>
                    <a:pt x="4" y="1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2" y="32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18"/>
                  </a:lnTo>
                  <a:lnTo>
                    <a:pt x="16" y="4"/>
                  </a:lnTo>
                  <a:lnTo>
                    <a:pt x="20" y="0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8" y="18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6" y="22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0" y="34"/>
                  </a:lnTo>
                  <a:lnTo>
                    <a:pt x="30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615"/>
            <p:cNvSpPr>
              <a:spLocks/>
            </p:cNvSpPr>
            <p:nvPr/>
          </p:nvSpPr>
          <p:spPr bwMode="auto">
            <a:xfrm>
              <a:off x="7597775" y="4660900"/>
              <a:ext cx="50800" cy="50800"/>
            </a:xfrm>
            <a:custGeom>
              <a:avLst/>
              <a:gdLst>
                <a:gd name="T0" fmla="*/ 26 w 32"/>
                <a:gd name="T1" fmla="*/ 26 h 32"/>
                <a:gd name="T2" fmla="*/ 20 w 32"/>
                <a:gd name="T3" fmla="*/ 30 h 32"/>
                <a:gd name="T4" fmla="*/ 14 w 32"/>
                <a:gd name="T5" fmla="*/ 28 h 32"/>
                <a:gd name="T6" fmla="*/ 20 w 32"/>
                <a:gd name="T7" fmla="*/ 28 h 32"/>
                <a:gd name="T8" fmla="*/ 24 w 32"/>
                <a:gd name="T9" fmla="*/ 24 h 32"/>
                <a:gd name="T10" fmla="*/ 26 w 32"/>
                <a:gd name="T11" fmla="*/ 20 h 32"/>
                <a:gd name="T12" fmla="*/ 26 w 32"/>
                <a:gd name="T13" fmla="*/ 16 h 32"/>
                <a:gd name="T14" fmla="*/ 24 w 32"/>
                <a:gd name="T15" fmla="*/ 14 h 32"/>
                <a:gd name="T16" fmla="*/ 22 w 32"/>
                <a:gd name="T17" fmla="*/ 14 h 32"/>
                <a:gd name="T18" fmla="*/ 20 w 32"/>
                <a:gd name="T19" fmla="*/ 16 h 32"/>
                <a:gd name="T20" fmla="*/ 16 w 32"/>
                <a:gd name="T21" fmla="*/ 18 h 32"/>
                <a:gd name="T22" fmla="*/ 12 w 32"/>
                <a:gd name="T23" fmla="*/ 20 h 32"/>
                <a:gd name="T24" fmla="*/ 8 w 32"/>
                <a:gd name="T25" fmla="*/ 22 h 32"/>
                <a:gd name="T26" fmla="*/ 6 w 32"/>
                <a:gd name="T27" fmla="*/ 22 h 32"/>
                <a:gd name="T28" fmla="*/ 2 w 32"/>
                <a:gd name="T29" fmla="*/ 20 h 32"/>
                <a:gd name="T30" fmla="*/ 0 w 32"/>
                <a:gd name="T31" fmla="*/ 16 h 32"/>
                <a:gd name="T32" fmla="*/ 0 w 32"/>
                <a:gd name="T33" fmla="*/ 12 h 32"/>
                <a:gd name="T34" fmla="*/ 2 w 32"/>
                <a:gd name="T35" fmla="*/ 8 h 32"/>
                <a:gd name="T36" fmla="*/ 4 w 32"/>
                <a:gd name="T37" fmla="*/ 4 h 32"/>
                <a:gd name="T38" fmla="*/ 10 w 32"/>
                <a:gd name="T39" fmla="*/ 0 h 32"/>
                <a:gd name="T40" fmla="*/ 16 w 32"/>
                <a:gd name="T41" fmla="*/ 0 h 32"/>
                <a:gd name="T42" fmla="*/ 16 w 32"/>
                <a:gd name="T43" fmla="*/ 4 h 32"/>
                <a:gd name="T44" fmla="*/ 12 w 32"/>
                <a:gd name="T45" fmla="*/ 4 h 32"/>
                <a:gd name="T46" fmla="*/ 8 w 32"/>
                <a:gd name="T47" fmla="*/ 8 h 32"/>
                <a:gd name="T48" fmla="*/ 4 w 32"/>
                <a:gd name="T49" fmla="*/ 12 h 32"/>
                <a:gd name="T50" fmla="*/ 6 w 32"/>
                <a:gd name="T51" fmla="*/ 16 h 32"/>
                <a:gd name="T52" fmla="*/ 8 w 32"/>
                <a:gd name="T53" fmla="*/ 16 h 32"/>
                <a:gd name="T54" fmla="*/ 10 w 32"/>
                <a:gd name="T55" fmla="*/ 16 h 32"/>
                <a:gd name="T56" fmla="*/ 12 w 32"/>
                <a:gd name="T57" fmla="*/ 16 h 32"/>
                <a:gd name="T58" fmla="*/ 14 w 32"/>
                <a:gd name="T59" fmla="*/ 14 h 32"/>
                <a:gd name="T60" fmla="*/ 18 w 32"/>
                <a:gd name="T61" fmla="*/ 12 h 32"/>
                <a:gd name="T62" fmla="*/ 22 w 32"/>
                <a:gd name="T63" fmla="*/ 10 h 32"/>
                <a:gd name="T64" fmla="*/ 26 w 32"/>
                <a:gd name="T65" fmla="*/ 10 h 32"/>
                <a:gd name="T66" fmla="*/ 28 w 32"/>
                <a:gd name="T67" fmla="*/ 12 h 32"/>
                <a:gd name="T68" fmla="*/ 32 w 32"/>
                <a:gd name="T69" fmla="*/ 18 h 32"/>
                <a:gd name="T70" fmla="*/ 30 w 32"/>
                <a:gd name="T71" fmla="*/ 22 h 32"/>
                <a:gd name="T72" fmla="*/ 26 w 32"/>
                <a:gd name="T73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2">
                  <a:moveTo>
                    <a:pt x="26" y="26"/>
                  </a:moveTo>
                  <a:lnTo>
                    <a:pt x="26" y="26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14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30" y="14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0" y="22"/>
                  </a:lnTo>
                  <a:lnTo>
                    <a:pt x="26" y="26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616"/>
            <p:cNvSpPr>
              <a:spLocks/>
            </p:cNvSpPr>
            <p:nvPr/>
          </p:nvSpPr>
          <p:spPr bwMode="auto">
            <a:xfrm>
              <a:off x="7632700" y="4625975"/>
              <a:ext cx="50800" cy="47625"/>
            </a:xfrm>
            <a:custGeom>
              <a:avLst/>
              <a:gdLst>
                <a:gd name="T0" fmla="*/ 6 w 32"/>
                <a:gd name="T1" fmla="*/ 26 h 30"/>
                <a:gd name="T2" fmla="*/ 6 w 32"/>
                <a:gd name="T3" fmla="*/ 26 h 30"/>
                <a:gd name="T4" fmla="*/ 2 w 32"/>
                <a:gd name="T5" fmla="*/ 20 h 30"/>
                <a:gd name="T6" fmla="*/ 2 w 32"/>
                <a:gd name="T7" fmla="*/ 20 h 30"/>
                <a:gd name="T8" fmla="*/ 0 w 32"/>
                <a:gd name="T9" fmla="*/ 16 h 30"/>
                <a:gd name="T10" fmla="*/ 0 w 32"/>
                <a:gd name="T11" fmla="*/ 16 h 30"/>
                <a:gd name="T12" fmla="*/ 2 w 32"/>
                <a:gd name="T13" fmla="*/ 10 h 30"/>
                <a:gd name="T14" fmla="*/ 2 w 32"/>
                <a:gd name="T15" fmla="*/ 10 h 30"/>
                <a:gd name="T16" fmla="*/ 4 w 32"/>
                <a:gd name="T17" fmla="*/ 4 h 30"/>
                <a:gd name="T18" fmla="*/ 4 w 32"/>
                <a:gd name="T19" fmla="*/ 4 h 30"/>
                <a:gd name="T20" fmla="*/ 12 w 32"/>
                <a:gd name="T21" fmla="*/ 0 h 30"/>
                <a:gd name="T22" fmla="*/ 12 w 32"/>
                <a:gd name="T23" fmla="*/ 0 h 30"/>
                <a:gd name="T24" fmla="*/ 20 w 32"/>
                <a:gd name="T25" fmla="*/ 0 h 30"/>
                <a:gd name="T26" fmla="*/ 16 w 32"/>
                <a:gd name="T27" fmla="*/ 4 h 30"/>
                <a:gd name="T28" fmla="*/ 16 w 32"/>
                <a:gd name="T29" fmla="*/ 4 h 30"/>
                <a:gd name="T30" fmla="*/ 12 w 32"/>
                <a:gd name="T31" fmla="*/ 4 h 30"/>
                <a:gd name="T32" fmla="*/ 12 w 32"/>
                <a:gd name="T33" fmla="*/ 4 h 30"/>
                <a:gd name="T34" fmla="*/ 8 w 32"/>
                <a:gd name="T35" fmla="*/ 8 h 30"/>
                <a:gd name="T36" fmla="*/ 8 w 32"/>
                <a:gd name="T37" fmla="*/ 8 h 30"/>
                <a:gd name="T38" fmla="*/ 6 w 32"/>
                <a:gd name="T39" fmla="*/ 10 h 30"/>
                <a:gd name="T40" fmla="*/ 6 w 32"/>
                <a:gd name="T41" fmla="*/ 10 h 30"/>
                <a:gd name="T42" fmla="*/ 6 w 32"/>
                <a:gd name="T43" fmla="*/ 14 h 30"/>
                <a:gd name="T44" fmla="*/ 6 w 32"/>
                <a:gd name="T45" fmla="*/ 14 h 30"/>
                <a:gd name="T46" fmla="*/ 6 w 32"/>
                <a:gd name="T47" fmla="*/ 18 h 30"/>
                <a:gd name="T48" fmla="*/ 6 w 32"/>
                <a:gd name="T49" fmla="*/ 18 h 30"/>
                <a:gd name="T50" fmla="*/ 8 w 32"/>
                <a:gd name="T51" fmla="*/ 22 h 30"/>
                <a:gd name="T52" fmla="*/ 8 w 32"/>
                <a:gd name="T53" fmla="*/ 22 h 30"/>
                <a:gd name="T54" fmla="*/ 12 w 32"/>
                <a:gd name="T55" fmla="*/ 24 h 30"/>
                <a:gd name="T56" fmla="*/ 12 w 32"/>
                <a:gd name="T57" fmla="*/ 24 h 30"/>
                <a:gd name="T58" fmla="*/ 16 w 32"/>
                <a:gd name="T59" fmla="*/ 26 h 30"/>
                <a:gd name="T60" fmla="*/ 16 w 32"/>
                <a:gd name="T61" fmla="*/ 26 h 30"/>
                <a:gd name="T62" fmla="*/ 20 w 32"/>
                <a:gd name="T63" fmla="*/ 26 h 30"/>
                <a:gd name="T64" fmla="*/ 20 w 32"/>
                <a:gd name="T65" fmla="*/ 26 h 30"/>
                <a:gd name="T66" fmla="*/ 24 w 32"/>
                <a:gd name="T67" fmla="*/ 24 h 30"/>
                <a:gd name="T68" fmla="*/ 24 w 32"/>
                <a:gd name="T69" fmla="*/ 24 h 30"/>
                <a:gd name="T70" fmla="*/ 26 w 32"/>
                <a:gd name="T71" fmla="*/ 22 h 30"/>
                <a:gd name="T72" fmla="*/ 26 w 32"/>
                <a:gd name="T73" fmla="*/ 22 h 30"/>
                <a:gd name="T74" fmla="*/ 26 w 32"/>
                <a:gd name="T75" fmla="*/ 18 h 30"/>
                <a:gd name="T76" fmla="*/ 26 w 32"/>
                <a:gd name="T77" fmla="*/ 18 h 30"/>
                <a:gd name="T78" fmla="*/ 26 w 32"/>
                <a:gd name="T79" fmla="*/ 16 h 30"/>
                <a:gd name="T80" fmla="*/ 26 w 32"/>
                <a:gd name="T81" fmla="*/ 16 h 30"/>
                <a:gd name="T82" fmla="*/ 26 w 32"/>
                <a:gd name="T83" fmla="*/ 14 h 30"/>
                <a:gd name="T84" fmla="*/ 30 w 32"/>
                <a:gd name="T85" fmla="*/ 12 h 30"/>
                <a:gd name="T86" fmla="*/ 30 w 32"/>
                <a:gd name="T87" fmla="*/ 12 h 30"/>
                <a:gd name="T88" fmla="*/ 32 w 32"/>
                <a:gd name="T89" fmla="*/ 16 h 30"/>
                <a:gd name="T90" fmla="*/ 32 w 32"/>
                <a:gd name="T91" fmla="*/ 16 h 30"/>
                <a:gd name="T92" fmla="*/ 32 w 32"/>
                <a:gd name="T93" fmla="*/ 18 h 30"/>
                <a:gd name="T94" fmla="*/ 32 w 32"/>
                <a:gd name="T95" fmla="*/ 18 h 30"/>
                <a:gd name="T96" fmla="*/ 30 w 32"/>
                <a:gd name="T97" fmla="*/ 22 h 30"/>
                <a:gd name="T98" fmla="*/ 30 w 32"/>
                <a:gd name="T99" fmla="*/ 22 h 30"/>
                <a:gd name="T100" fmla="*/ 28 w 32"/>
                <a:gd name="T101" fmla="*/ 26 h 30"/>
                <a:gd name="T102" fmla="*/ 28 w 32"/>
                <a:gd name="T103" fmla="*/ 26 h 30"/>
                <a:gd name="T104" fmla="*/ 22 w 32"/>
                <a:gd name="T105" fmla="*/ 30 h 30"/>
                <a:gd name="T106" fmla="*/ 22 w 32"/>
                <a:gd name="T107" fmla="*/ 30 h 30"/>
                <a:gd name="T108" fmla="*/ 16 w 32"/>
                <a:gd name="T109" fmla="*/ 30 h 30"/>
                <a:gd name="T110" fmla="*/ 16 w 32"/>
                <a:gd name="T111" fmla="*/ 30 h 30"/>
                <a:gd name="T112" fmla="*/ 10 w 32"/>
                <a:gd name="T113" fmla="*/ 30 h 30"/>
                <a:gd name="T114" fmla="*/ 10 w 32"/>
                <a:gd name="T115" fmla="*/ 30 h 30"/>
                <a:gd name="T116" fmla="*/ 6 w 32"/>
                <a:gd name="T117" fmla="*/ 26 h 30"/>
                <a:gd name="T118" fmla="*/ 6 w 32"/>
                <a:gd name="T119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" h="30">
                  <a:moveTo>
                    <a:pt x="6" y="26"/>
                  </a:moveTo>
                  <a:lnTo>
                    <a:pt x="6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6" y="26"/>
                  </a:lnTo>
                  <a:lnTo>
                    <a:pt x="6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617"/>
            <p:cNvSpPr>
              <a:spLocks noEditPoints="1"/>
            </p:cNvSpPr>
            <p:nvPr/>
          </p:nvSpPr>
          <p:spPr bwMode="auto">
            <a:xfrm>
              <a:off x="7648575" y="4591050"/>
              <a:ext cx="53975" cy="53975"/>
            </a:xfrm>
            <a:custGeom>
              <a:avLst/>
              <a:gdLst>
                <a:gd name="T0" fmla="*/ 30 w 34"/>
                <a:gd name="T1" fmla="*/ 34 h 34"/>
                <a:gd name="T2" fmla="*/ 8 w 34"/>
                <a:gd name="T3" fmla="*/ 14 h 34"/>
                <a:gd name="T4" fmla="*/ 12 w 34"/>
                <a:gd name="T5" fmla="*/ 10 h 34"/>
                <a:gd name="T6" fmla="*/ 34 w 34"/>
                <a:gd name="T7" fmla="*/ 30 h 34"/>
                <a:gd name="T8" fmla="*/ 30 w 34"/>
                <a:gd name="T9" fmla="*/ 34 h 34"/>
                <a:gd name="T10" fmla="*/ 30 w 34"/>
                <a:gd name="T11" fmla="*/ 34 h 34"/>
                <a:gd name="T12" fmla="*/ 4 w 34"/>
                <a:gd name="T13" fmla="*/ 8 h 34"/>
                <a:gd name="T14" fmla="*/ 0 w 34"/>
                <a:gd name="T15" fmla="*/ 4 h 34"/>
                <a:gd name="T16" fmla="*/ 4 w 34"/>
                <a:gd name="T17" fmla="*/ 0 h 34"/>
                <a:gd name="T18" fmla="*/ 8 w 34"/>
                <a:gd name="T19" fmla="*/ 6 h 34"/>
                <a:gd name="T20" fmla="*/ 4 w 34"/>
                <a:gd name="T21" fmla="*/ 8 h 34"/>
                <a:gd name="T22" fmla="*/ 4 w 34"/>
                <a:gd name="T2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4">
                  <a:moveTo>
                    <a:pt x="30" y="34"/>
                  </a:moveTo>
                  <a:lnTo>
                    <a:pt x="8" y="14"/>
                  </a:lnTo>
                  <a:lnTo>
                    <a:pt x="12" y="10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30" y="34"/>
                  </a:lnTo>
                  <a:close/>
                  <a:moveTo>
                    <a:pt x="4" y="8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8" y="6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618"/>
            <p:cNvSpPr>
              <a:spLocks noEditPoints="1"/>
            </p:cNvSpPr>
            <p:nvPr/>
          </p:nvSpPr>
          <p:spPr bwMode="auto">
            <a:xfrm>
              <a:off x="7677150" y="4572000"/>
              <a:ext cx="60325" cy="73025"/>
            </a:xfrm>
            <a:custGeom>
              <a:avLst/>
              <a:gdLst>
                <a:gd name="T0" fmla="*/ 34 w 38"/>
                <a:gd name="T1" fmla="*/ 26 h 46"/>
                <a:gd name="T2" fmla="*/ 28 w 38"/>
                <a:gd name="T3" fmla="*/ 30 h 46"/>
                <a:gd name="T4" fmla="*/ 34 w 38"/>
                <a:gd name="T5" fmla="*/ 42 h 46"/>
                <a:gd name="T6" fmla="*/ 0 w 38"/>
                <a:gd name="T7" fmla="*/ 16 h 46"/>
                <a:gd name="T8" fmla="*/ 8 w 38"/>
                <a:gd name="T9" fmla="*/ 16 h 46"/>
                <a:gd name="T10" fmla="*/ 8 w 38"/>
                <a:gd name="T11" fmla="*/ 10 h 46"/>
                <a:gd name="T12" fmla="*/ 10 w 38"/>
                <a:gd name="T13" fmla="*/ 4 h 46"/>
                <a:gd name="T14" fmla="*/ 16 w 38"/>
                <a:gd name="T15" fmla="*/ 0 h 46"/>
                <a:gd name="T16" fmla="*/ 22 w 38"/>
                <a:gd name="T17" fmla="*/ 0 h 46"/>
                <a:gd name="T18" fmla="*/ 28 w 38"/>
                <a:gd name="T19" fmla="*/ 2 h 46"/>
                <a:gd name="T20" fmla="*/ 32 w 38"/>
                <a:gd name="T21" fmla="*/ 6 h 46"/>
                <a:gd name="T22" fmla="*/ 36 w 38"/>
                <a:gd name="T23" fmla="*/ 10 h 46"/>
                <a:gd name="T24" fmla="*/ 38 w 38"/>
                <a:gd name="T25" fmla="*/ 16 h 46"/>
                <a:gd name="T26" fmla="*/ 36 w 38"/>
                <a:gd name="T27" fmla="*/ 22 h 46"/>
                <a:gd name="T28" fmla="*/ 34 w 38"/>
                <a:gd name="T29" fmla="*/ 26 h 46"/>
                <a:gd name="T30" fmla="*/ 30 w 38"/>
                <a:gd name="T31" fmla="*/ 24 h 46"/>
                <a:gd name="T32" fmla="*/ 32 w 38"/>
                <a:gd name="T33" fmla="*/ 20 h 46"/>
                <a:gd name="T34" fmla="*/ 32 w 38"/>
                <a:gd name="T35" fmla="*/ 16 h 46"/>
                <a:gd name="T36" fmla="*/ 30 w 38"/>
                <a:gd name="T37" fmla="*/ 12 h 46"/>
                <a:gd name="T38" fmla="*/ 28 w 38"/>
                <a:gd name="T39" fmla="*/ 8 h 46"/>
                <a:gd name="T40" fmla="*/ 24 w 38"/>
                <a:gd name="T41" fmla="*/ 6 h 46"/>
                <a:gd name="T42" fmla="*/ 20 w 38"/>
                <a:gd name="T43" fmla="*/ 6 h 46"/>
                <a:gd name="T44" fmla="*/ 16 w 38"/>
                <a:gd name="T45" fmla="*/ 6 h 46"/>
                <a:gd name="T46" fmla="*/ 12 w 38"/>
                <a:gd name="T47" fmla="*/ 8 h 46"/>
                <a:gd name="T48" fmla="*/ 12 w 38"/>
                <a:gd name="T49" fmla="*/ 10 h 46"/>
                <a:gd name="T50" fmla="*/ 10 w 38"/>
                <a:gd name="T51" fmla="*/ 14 h 46"/>
                <a:gd name="T52" fmla="*/ 10 w 38"/>
                <a:gd name="T53" fmla="*/ 16 h 46"/>
                <a:gd name="T54" fmla="*/ 12 w 38"/>
                <a:gd name="T55" fmla="*/ 20 h 46"/>
                <a:gd name="T56" fmla="*/ 18 w 38"/>
                <a:gd name="T57" fmla="*/ 26 h 46"/>
                <a:gd name="T58" fmla="*/ 20 w 38"/>
                <a:gd name="T59" fmla="*/ 26 h 46"/>
                <a:gd name="T60" fmla="*/ 24 w 38"/>
                <a:gd name="T61" fmla="*/ 26 h 46"/>
                <a:gd name="T62" fmla="*/ 26 w 38"/>
                <a:gd name="T63" fmla="*/ 26 h 46"/>
                <a:gd name="T64" fmla="*/ 30 w 38"/>
                <a:gd name="T65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46">
                  <a:moveTo>
                    <a:pt x="34" y="26"/>
                  </a:moveTo>
                  <a:lnTo>
                    <a:pt x="34" y="26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0" y="30"/>
                  </a:lnTo>
                  <a:lnTo>
                    <a:pt x="34" y="42"/>
                  </a:lnTo>
                  <a:lnTo>
                    <a:pt x="30" y="46"/>
                  </a:lnTo>
                  <a:lnTo>
                    <a:pt x="0" y="16"/>
                  </a:lnTo>
                  <a:lnTo>
                    <a:pt x="4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4" y="26"/>
                  </a:lnTo>
                  <a:lnTo>
                    <a:pt x="34" y="26"/>
                  </a:lnTo>
                  <a:close/>
                  <a:moveTo>
                    <a:pt x="30" y="24"/>
                  </a:moveTo>
                  <a:lnTo>
                    <a:pt x="30" y="24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2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30" y="24"/>
                  </a:lnTo>
                  <a:lnTo>
                    <a:pt x="30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619"/>
            <p:cNvSpPr>
              <a:spLocks noEditPoints="1"/>
            </p:cNvSpPr>
            <p:nvPr/>
          </p:nvSpPr>
          <p:spPr bwMode="auto">
            <a:xfrm>
              <a:off x="7705725" y="4537075"/>
              <a:ext cx="50800" cy="53975"/>
            </a:xfrm>
            <a:custGeom>
              <a:avLst/>
              <a:gdLst>
                <a:gd name="T0" fmla="*/ 30 w 32"/>
                <a:gd name="T1" fmla="*/ 34 h 34"/>
                <a:gd name="T2" fmla="*/ 8 w 32"/>
                <a:gd name="T3" fmla="*/ 12 h 34"/>
                <a:gd name="T4" fmla="*/ 12 w 32"/>
                <a:gd name="T5" fmla="*/ 8 h 34"/>
                <a:gd name="T6" fmla="*/ 32 w 32"/>
                <a:gd name="T7" fmla="*/ 30 h 34"/>
                <a:gd name="T8" fmla="*/ 30 w 32"/>
                <a:gd name="T9" fmla="*/ 34 h 34"/>
                <a:gd name="T10" fmla="*/ 30 w 32"/>
                <a:gd name="T11" fmla="*/ 34 h 34"/>
                <a:gd name="T12" fmla="*/ 4 w 32"/>
                <a:gd name="T13" fmla="*/ 8 h 34"/>
                <a:gd name="T14" fmla="*/ 0 w 32"/>
                <a:gd name="T15" fmla="*/ 4 h 34"/>
                <a:gd name="T16" fmla="*/ 2 w 32"/>
                <a:gd name="T17" fmla="*/ 0 h 34"/>
                <a:gd name="T18" fmla="*/ 8 w 32"/>
                <a:gd name="T19" fmla="*/ 4 h 34"/>
                <a:gd name="T20" fmla="*/ 4 w 32"/>
                <a:gd name="T21" fmla="*/ 8 h 34"/>
                <a:gd name="T22" fmla="*/ 4 w 32"/>
                <a:gd name="T2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4">
                  <a:moveTo>
                    <a:pt x="30" y="34"/>
                  </a:moveTo>
                  <a:lnTo>
                    <a:pt x="8" y="12"/>
                  </a:lnTo>
                  <a:lnTo>
                    <a:pt x="12" y="8"/>
                  </a:lnTo>
                  <a:lnTo>
                    <a:pt x="32" y="30"/>
                  </a:lnTo>
                  <a:lnTo>
                    <a:pt x="30" y="34"/>
                  </a:lnTo>
                  <a:lnTo>
                    <a:pt x="30" y="34"/>
                  </a:lnTo>
                  <a:close/>
                  <a:moveTo>
                    <a:pt x="4" y="8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620"/>
            <p:cNvSpPr>
              <a:spLocks/>
            </p:cNvSpPr>
            <p:nvPr/>
          </p:nvSpPr>
          <p:spPr bwMode="auto">
            <a:xfrm>
              <a:off x="7724775" y="4521200"/>
              <a:ext cx="57150" cy="47625"/>
            </a:xfrm>
            <a:custGeom>
              <a:avLst/>
              <a:gdLst>
                <a:gd name="T0" fmla="*/ 36 w 36"/>
                <a:gd name="T1" fmla="*/ 22 h 30"/>
                <a:gd name="T2" fmla="*/ 36 w 36"/>
                <a:gd name="T3" fmla="*/ 22 h 30"/>
                <a:gd name="T4" fmla="*/ 36 w 36"/>
                <a:gd name="T5" fmla="*/ 24 h 30"/>
                <a:gd name="T6" fmla="*/ 36 w 36"/>
                <a:gd name="T7" fmla="*/ 24 h 30"/>
                <a:gd name="T8" fmla="*/ 36 w 36"/>
                <a:gd name="T9" fmla="*/ 24 h 30"/>
                <a:gd name="T10" fmla="*/ 36 w 36"/>
                <a:gd name="T11" fmla="*/ 24 h 30"/>
                <a:gd name="T12" fmla="*/ 34 w 36"/>
                <a:gd name="T13" fmla="*/ 26 h 30"/>
                <a:gd name="T14" fmla="*/ 34 w 36"/>
                <a:gd name="T15" fmla="*/ 26 h 30"/>
                <a:gd name="T16" fmla="*/ 32 w 36"/>
                <a:gd name="T17" fmla="*/ 28 h 30"/>
                <a:gd name="T18" fmla="*/ 32 w 36"/>
                <a:gd name="T19" fmla="*/ 28 h 30"/>
                <a:gd name="T20" fmla="*/ 28 w 36"/>
                <a:gd name="T21" fmla="*/ 30 h 30"/>
                <a:gd name="T22" fmla="*/ 28 w 36"/>
                <a:gd name="T23" fmla="*/ 30 h 30"/>
                <a:gd name="T24" fmla="*/ 26 w 36"/>
                <a:gd name="T25" fmla="*/ 30 h 30"/>
                <a:gd name="T26" fmla="*/ 24 w 36"/>
                <a:gd name="T27" fmla="*/ 28 h 30"/>
                <a:gd name="T28" fmla="*/ 10 w 36"/>
                <a:gd name="T29" fmla="*/ 14 h 30"/>
                <a:gd name="T30" fmla="*/ 6 w 36"/>
                <a:gd name="T31" fmla="*/ 18 h 30"/>
                <a:gd name="T32" fmla="*/ 4 w 36"/>
                <a:gd name="T33" fmla="*/ 14 h 30"/>
                <a:gd name="T34" fmla="*/ 6 w 36"/>
                <a:gd name="T35" fmla="*/ 12 h 30"/>
                <a:gd name="T36" fmla="*/ 0 w 36"/>
                <a:gd name="T37" fmla="*/ 4 h 30"/>
                <a:gd name="T38" fmla="*/ 2 w 36"/>
                <a:gd name="T39" fmla="*/ 0 h 30"/>
                <a:gd name="T40" fmla="*/ 10 w 36"/>
                <a:gd name="T41" fmla="*/ 8 h 30"/>
                <a:gd name="T42" fmla="*/ 14 w 36"/>
                <a:gd name="T43" fmla="*/ 2 h 30"/>
                <a:gd name="T44" fmla="*/ 18 w 36"/>
                <a:gd name="T45" fmla="*/ 6 h 30"/>
                <a:gd name="T46" fmla="*/ 12 w 36"/>
                <a:gd name="T47" fmla="*/ 10 h 30"/>
                <a:gd name="T48" fmla="*/ 26 w 36"/>
                <a:gd name="T49" fmla="*/ 24 h 30"/>
                <a:gd name="T50" fmla="*/ 26 w 36"/>
                <a:gd name="T51" fmla="*/ 24 h 30"/>
                <a:gd name="T52" fmla="*/ 28 w 36"/>
                <a:gd name="T53" fmla="*/ 24 h 30"/>
                <a:gd name="T54" fmla="*/ 28 w 36"/>
                <a:gd name="T55" fmla="*/ 24 h 30"/>
                <a:gd name="T56" fmla="*/ 30 w 36"/>
                <a:gd name="T57" fmla="*/ 24 h 30"/>
                <a:gd name="T58" fmla="*/ 30 w 36"/>
                <a:gd name="T59" fmla="*/ 24 h 30"/>
                <a:gd name="T60" fmla="*/ 32 w 36"/>
                <a:gd name="T61" fmla="*/ 22 h 30"/>
                <a:gd name="T62" fmla="*/ 32 w 36"/>
                <a:gd name="T63" fmla="*/ 22 h 30"/>
                <a:gd name="T64" fmla="*/ 32 w 36"/>
                <a:gd name="T65" fmla="*/ 20 h 30"/>
                <a:gd name="T66" fmla="*/ 36 w 36"/>
                <a:gd name="T67" fmla="*/ 22 h 30"/>
                <a:gd name="T68" fmla="*/ 36 w 36"/>
                <a:gd name="T69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" h="30">
                  <a:moveTo>
                    <a:pt x="36" y="22"/>
                  </a:moveTo>
                  <a:lnTo>
                    <a:pt x="36" y="22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4" y="28"/>
                  </a:lnTo>
                  <a:lnTo>
                    <a:pt x="10" y="14"/>
                  </a:lnTo>
                  <a:lnTo>
                    <a:pt x="6" y="18"/>
                  </a:lnTo>
                  <a:lnTo>
                    <a:pt x="4" y="14"/>
                  </a:lnTo>
                  <a:lnTo>
                    <a:pt x="6" y="12"/>
                  </a:lnTo>
                  <a:lnTo>
                    <a:pt x="0" y="4"/>
                  </a:lnTo>
                  <a:lnTo>
                    <a:pt x="2" y="0"/>
                  </a:lnTo>
                  <a:lnTo>
                    <a:pt x="10" y="8"/>
                  </a:lnTo>
                  <a:lnTo>
                    <a:pt x="14" y="2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2" y="20"/>
                  </a:lnTo>
                  <a:lnTo>
                    <a:pt x="36" y="22"/>
                  </a:lnTo>
                  <a:lnTo>
                    <a:pt x="36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621"/>
            <p:cNvSpPr>
              <a:spLocks noEditPoints="1"/>
            </p:cNvSpPr>
            <p:nvPr/>
          </p:nvSpPr>
          <p:spPr bwMode="auto">
            <a:xfrm>
              <a:off x="7258050" y="5153025"/>
              <a:ext cx="50800" cy="50800"/>
            </a:xfrm>
            <a:custGeom>
              <a:avLst/>
              <a:gdLst>
                <a:gd name="T0" fmla="*/ 26 w 32"/>
                <a:gd name="T1" fmla="*/ 28 h 32"/>
                <a:gd name="T2" fmla="*/ 22 w 32"/>
                <a:gd name="T3" fmla="*/ 30 h 32"/>
                <a:gd name="T4" fmla="*/ 16 w 32"/>
                <a:gd name="T5" fmla="*/ 32 h 32"/>
                <a:gd name="T6" fmla="*/ 10 w 32"/>
                <a:gd name="T7" fmla="*/ 30 h 32"/>
                <a:gd name="T8" fmla="*/ 4 w 32"/>
                <a:gd name="T9" fmla="*/ 26 h 32"/>
                <a:gd name="T10" fmla="*/ 2 w 32"/>
                <a:gd name="T11" fmla="*/ 22 h 32"/>
                <a:gd name="T12" fmla="*/ 0 w 32"/>
                <a:gd name="T13" fmla="*/ 16 h 32"/>
                <a:gd name="T14" fmla="*/ 2 w 32"/>
                <a:gd name="T15" fmla="*/ 10 h 32"/>
                <a:gd name="T16" fmla="*/ 4 w 32"/>
                <a:gd name="T17" fmla="*/ 4 h 32"/>
                <a:gd name="T18" fmla="*/ 10 w 32"/>
                <a:gd name="T19" fmla="*/ 2 h 32"/>
                <a:gd name="T20" fmla="*/ 16 w 32"/>
                <a:gd name="T21" fmla="*/ 0 h 32"/>
                <a:gd name="T22" fmla="*/ 22 w 32"/>
                <a:gd name="T23" fmla="*/ 2 h 32"/>
                <a:gd name="T24" fmla="*/ 26 w 32"/>
                <a:gd name="T25" fmla="*/ 6 h 32"/>
                <a:gd name="T26" fmla="*/ 28 w 32"/>
                <a:gd name="T27" fmla="*/ 6 h 32"/>
                <a:gd name="T28" fmla="*/ 10 w 32"/>
                <a:gd name="T29" fmla="*/ 24 h 32"/>
                <a:gd name="T30" fmla="*/ 14 w 32"/>
                <a:gd name="T31" fmla="*/ 26 h 32"/>
                <a:gd name="T32" fmla="*/ 18 w 32"/>
                <a:gd name="T33" fmla="*/ 28 h 32"/>
                <a:gd name="T34" fmla="*/ 22 w 32"/>
                <a:gd name="T35" fmla="*/ 26 h 32"/>
                <a:gd name="T36" fmla="*/ 24 w 32"/>
                <a:gd name="T37" fmla="*/ 24 h 32"/>
                <a:gd name="T38" fmla="*/ 26 w 32"/>
                <a:gd name="T39" fmla="*/ 22 h 32"/>
                <a:gd name="T40" fmla="*/ 28 w 32"/>
                <a:gd name="T41" fmla="*/ 20 h 32"/>
                <a:gd name="T42" fmla="*/ 28 w 32"/>
                <a:gd name="T43" fmla="*/ 18 h 32"/>
                <a:gd name="T44" fmla="*/ 26 w 32"/>
                <a:gd name="T45" fmla="*/ 14 h 32"/>
                <a:gd name="T46" fmla="*/ 30 w 32"/>
                <a:gd name="T47" fmla="*/ 12 h 32"/>
                <a:gd name="T48" fmla="*/ 32 w 32"/>
                <a:gd name="T49" fmla="*/ 16 h 32"/>
                <a:gd name="T50" fmla="*/ 32 w 32"/>
                <a:gd name="T51" fmla="*/ 20 h 32"/>
                <a:gd name="T52" fmla="*/ 30 w 32"/>
                <a:gd name="T53" fmla="*/ 24 h 32"/>
                <a:gd name="T54" fmla="*/ 26 w 32"/>
                <a:gd name="T55" fmla="*/ 28 h 32"/>
                <a:gd name="T56" fmla="*/ 22 w 32"/>
                <a:gd name="T57" fmla="*/ 8 h 32"/>
                <a:gd name="T58" fmla="*/ 18 w 32"/>
                <a:gd name="T59" fmla="*/ 6 h 32"/>
                <a:gd name="T60" fmla="*/ 14 w 32"/>
                <a:gd name="T61" fmla="*/ 4 h 32"/>
                <a:gd name="T62" fmla="*/ 10 w 32"/>
                <a:gd name="T63" fmla="*/ 6 h 32"/>
                <a:gd name="T64" fmla="*/ 8 w 32"/>
                <a:gd name="T65" fmla="*/ 8 h 32"/>
                <a:gd name="T66" fmla="*/ 6 w 32"/>
                <a:gd name="T67" fmla="*/ 10 h 32"/>
                <a:gd name="T68" fmla="*/ 4 w 32"/>
                <a:gd name="T69" fmla="*/ 14 h 32"/>
                <a:gd name="T70" fmla="*/ 6 w 32"/>
                <a:gd name="T71" fmla="*/ 18 h 32"/>
                <a:gd name="T72" fmla="*/ 22 w 32"/>
                <a:gd name="T73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2">
                  <a:moveTo>
                    <a:pt x="26" y="28"/>
                  </a:moveTo>
                  <a:lnTo>
                    <a:pt x="26" y="28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6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6" y="28"/>
                  </a:lnTo>
                  <a:lnTo>
                    <a:pt x="26" y="28"/>
                  </a:lnTo>
                  <a:close/>
                  <a:moveTo>
                    <a:pt x="22" y="8"/>
                  </a:moveTo>
                  <a:lnTo>
                    <a:pt x="22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22" y="8"/>
                  </a:lnTo>
                  <a:lnTo>
                    <a:pt x="22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622"/>
            <p:cNvSpPr>
              <a:spLocks noEditPoints="1"/>
            </p:cNvSpPr>
            <p:nvPr/>
          </p:nvSpPr>
          <p:spPr bwMode="auto">
            <a:xfrm>
              <a:off x="7296150" y="5105400"/>
              <a:ext cx="63500" cy="76200"/>
            </a:xfrm>
            <a:custGeom>
              <a:avLst/>
              <a:gdLst>
                <a:gd name="T0" fmla="*/ 26 w 40"/>
                <a:gd name="T1" fmla="*/ 34 h 48"/>
                <a:gd name="T2" fmla="*/ 22 w 40"/>
                <a:gd name="T3" fmla="*/ 36 h 48"/>
                <a:gd name="T4" fmla="*/ 16 w 40"/>
                <a:gd name="T5" fmla="*/ 38 h 48"/>
                <a:gd name="T6" fmla="*/ 10 w 40"/>
                <a:gd name="T7" fmla="*/ 36 h 48"/>
                <a:gd name="T8" fmla="*/ 6 w 40"/>
                <a:gd name="T9" fmla="*/ 32 h 48"/>
                <a:gd name="T10" fmla="*/ 2 w 40"/>
                <a:gd name="T11" fmla="*/ 28 h 48"/>
                <a:gd name="T12" fmla="*/ 0 w 40"/>
                <a:gd name="T13" fmla="*/ 22 h 48"/>
                <a:gd name="T14" fmla="*/ 0 w 40"/>
                <a:gd name="T15" fmla="*/ 16 h 48"/>
                <a:gd name="T16" fmla="*/ 4 w 40"/>
                <a:gd name="T17" fmla="*/ 12 h 48"/>
                <a:gd name="T18" fmla="*/ 10 w 40"/>
                <a:gd name="T19" fmla="*/ 8 h 48"/>
                <a:gd name="T20" fmla="*/ 12 w 40"/>
                <a:gd name="T21" fmla="*/ 4 h 48"/>
                <a:gd name="T22" fmla="*/ 36 w 40"/>
                <a:gd name="T23" fmla="*/ 22 h 48"/>
                <a:gd name="T24" fmla="*/ 40 w 40"/>
                <a:gd name="T25" fmla="*/ 26 h 48"/>
                <a:gd name="T26" fmla="*/ 40 w 40"/>
                <a:gd name="T27" fmla="*/ 32 h 48"/>
                <a:gd name="T28" fmla="*/ 40 w 40"/>
                <a:gd name="T29" fmla="*/ 38 h 48"/>
                <a:gd name="T30" fmla="*/ 36 w 40"/>
                <a:gd name="T31" fmla="*/ 42 h 48"/>
                <a:gd name="T32" fmla="*/ 28 w 40"/>
                <a:gd name="T33" fmla="*/ 46 h 48"/>
                <a:gd name="T34" fmla="*/ 20 w 40"/>
                <a:gd name="T35" fmla="*/ 48 h 48"/>
                <a:gd name="T36" fmla="*/ 22 w 40"/>
                <a:gd name="T37" fmla="*/ 44 h 48"/>
                <a:gd name="T38" fmla="*/ 28 w 40"/>
                <a:gd name="T39" fmla="*/ 42 h 48"/>
                <a:gd name="T40" fmla="*/ 32 w 40"/>
                <a:gd name="T41" fmla="*/ 40 h 48"/>
                <a:gd name="T42" fmla="*/ 34 w 40"/>
                <a:gd name="T43" fmla="*/ 36 h 48"/>
                <a:gd name="T44" fmla="*/ 36 w 40"/>
                <a:gd name="T45" fmla="*/ 32 h 48"/>
                <a:gd name="T46" fmla="*/ 36 w 40"/>
                <a:gd name="T47" fmla="*/ 28 h 48"/>
                <a:gd name="T48" fmla="*/ 30 w 40"/>
                <a:gd name="T49" fmla="*/ 22 h 48"/>
                <a:gd name="T50" fmla="*/ 30 w 40"/>
                <a:gd name="T51" fmla="*/ 24 h 48"/>
                <a:gd name="T52" fmla="*/ 30 w 40"/>
                <a:gd name="T53" fmla="*/ 28 h 48"/>
                <a:gd name="T54" fmla="*/ 28 w 40"/>
                <a:gd name="T55" fmla="*/ 32 h 48"/>
                <a:gd name="T56" fmla="*/ 26 w 40"/>
                <a:gd name="T57" fmla="*/ 34 h 48"/>
                <a:gd name="T58" fmla="*/ 24 w 40"/>
                <a:gd name="T59" fmla="*/ 30 h 48"/>
                <a:gd name="T60" fmla="*/ 26 w 40"/>
                <a:gd name="T61" fmla="*/ 26 h 48"/>
                <a:gd name="T62" fmla="*/ 26 w 40"/>
                <a:gd name="T63" fmla="*/ 24 h 48"/>
                <a:gd name="T64" fmla="*/ 26 w 40"/>
                <a:gd name="T65" fmla="*/ 20 h 48"/>
                <a:gd name="T66" fmla="*/ 26 w 40"/>
                <a:gd name="T67" fmla="*/ 18 h 48"/>
                <a:gd name="T68" fmla="*/ 20 w 40"/>
                <a:gd name="T69" fmla="*/ 12 h 48"/>
                <a:gd name="T70" fmla="*/ 16 w 40"/>
                <a:gd name="T71" fmla="*/ 12 h 48"/>
                <a:gd name="T72" fmla="*/ 14 w 40"/>
                <a:gd name="T73" fmla="*/ 12 h 48"/>
                <a:gd name="T74" fmla="*/ 10 w 40"/>
                <a:gd name="T75" fmla="*/ 12 h 48"/>
                <a:gd name="T76" fmla="*/ 8 w 40"/>
                <a:gd name="T77" fmla="*/ 14 h 48"/>
                <a:gd name="T78" fmla="*/ 6 w 40"/>
                <a:gd name="T79" fmla="*/ 18 h 48"/>
                <a:gd name="T80" fmla="*/ 6 w 40"/>
                <a:gd name="T81" fmla="*/ 22 h 48"/>
                <a:gd name="T82" fmla="*/ 6 w 40"/>
                <a:gd name="T83" fmla="*/ 26 h 48"/>
                <a:gd name="T84" fmla="*/ 10 w 40"/>
                <a:gd name="T85" fmla="*/ 28 h 48"/>
                <a:gd name="T86" fmla="*/ 12 w 40"/>
                <a:gd name="T87" fmla="*/ 32 h 48"/>
                <a:gd name="T88" fmla="*/ 16 w 40"/>
                <a:gd name="T89" fmla="*/ 32 h 48"/>
                <a:gd name="T90" fmla="*/ 20 w 40"/>
                <a:gd name="T91" fmla="*/ 32 h 48"/>
                <a:gd name="T92" fmla="*/ 24 w 40"/>
                <a:gd name="T93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8">
                  <a:moveTo>
                    <a:pt x="26" y="34"/>
                  </a:moveTo>
                  <a:lnTo>
                    <a:pt x="26" y="34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6" y="8"/>
                  </a:lnTo>
                  <a:lnTo>
                    <a:pt x="12" y="4"/>
                  </a:lnTo>
                  <a:lnTo>
                    <a:pt x="16" y="0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20" y="48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4" y="26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6" y="34"/>
                  </a:lnTo>
                  <a:lnTo>
                    <a:pt x="26" y="34"/>
                  </a:lnTo>
                  <a:close/>
                  <a:moveTo>
                    <a:pt x="24" y="30"/>
                  </a:moveTo>
                  <a:lnTo>
                    <a:pt x="24" y="3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623"/>
            <p:cNvSpPr>
              <a:spLocks noEditPoints="1"/>
            </p:cNvSpPr>
            <p:nvPr/>
          </p:nvSpPr>
          <p:spPr bwMode="auto">
            <a:xfrm>
              <a:off x="7337425" y="5073650"/>
              <a:ext cx="50800" cy="50800"/>
            </a:xfrm>
            <a:custGeom>
              <a:avLst/>
              <a:gdLst>
                <a:gd name="T0" fmla="*/ 26 w 32"/>
                <a:gd name="T1" fmla="*/ 28 h 32"/>
                <a:gd name="T2" fmla="*/ 22 w 32"/>
                <a:gd name="T3" fmla="*/ 30 h 32"/>
                <a:gd name="T4" fmla="*/ 16 w 32"/>
                <a:gd name="T5" fmla="*/ 32 h 32"/>
                <a:gd name="T6" fmla="*/ 10 w 32"/>
                <a:gd name="T7" fmla="*/ 30 h 32"/>
                <a:gd name="T8" fmla="*/ 4 w 32"/>
                <a:gd name="T9" fmla="*/ 26 h 32"/>
                <a:gd name="T10" fmla="*/ 2 w 32"/>
                <a:gd name="T11" fmla="*/ 22 h 32"/>
                <a:gd name="T12" fmla="*/ 0 w 32"/>
                <a:gd name="T13" fmla="*/ 16 h 32"/>
                <a:gd name="T14" fmla="*/ 2 w 32"/>
                <a:gd name="T15" fmla="*/ 10 h 32"/>
                <a:gd name="T16" fmla="*/ 4 w 32"/>
                <a:gd name="T17" fmla="*/ 4 h 32"/>
                <a:gd name="T18" fmla="*/ 10 w 32"/>
                <a:gd name="T19" fmla="*/ 2 h 32"/>
                <a:gd name="T20" fmla="*/ 16 w 32"/>
                <a:gd name="T21" fmla="*/ 0 h 32"/>
                <a:gd name="T22" fmla="*/ 22 w 32"/>
                <a:gd name="T23" fmla="*/ 2 h 32"/>
                <a:gd name="T24" fmla="*/ 26 w 32"/>
                <a:gd name="T25" fmla="*/ 6 h 32"/>
                <a:gd name="T26" fmla="*/ 28 w 32"/>
                <a:gd name="T27" fmla="*/ 6 h 32"/>
                <a:gd name="T28" fmla="*/ 10 w 32"/>
                <a:gd name="T29" fmla="*/ 24 h 32"/>
                <a:gd name="T30" fmla="*/ 14 w 32"/>
                <a:gd name="T31" fmla="*/ 26 h 32"/>
                <a:gd name="T32" fmla="*/ 18 w 32"/>
                <a:gd name="T33" fmla="*/ 28 h 32"/>
                <a:gd name="T34" fmla="*/ 22 w 32"/>
                <a:gd name="T35" fmla="*/ 26 h 32"/>
                <a:gd name="T36" fmla="*/ 24 w 32"/>
                <a:gd name="T37" fmla="*/ 24 h 32"/>
                <a:gd name="T38" fmla="*/ 26 w 32"/>
                <a:gd name="T39" fmla="*/ 22 h 32"/>
                <a:gd name="T40" fmla="*/ 28 w 32"/>
                <a:gd name="T41" fmla="*/ 20 h 32"/>
                <a:gd name="T42" fmla="*/ 28 w 32"/>
                <a:gd name="T43" fmla="*/ 18 h 32"/>
                <a:gd name="T44" fmla="*/ 26 w 32"/>
                <a:gd name="T45" fmla="*/ 14 h 32"/>
                <a:gd name="T46" fmla="*/ 30 w 32"/>
                <a:gd name="T47" fmla="*/ 12 h 32"/>
                <a:gd name="T48" fmla="*/ 32 w 32"/>
                <a:gd name="T49" fmla="*/ 16 h 32"/>
                <a:gd name="T50" fmla="*/ 32 w 32"/>
                <a:gd name="T51" fmla="*/ 20 h 32"/>
                <a:gd name="T52" fmla="*/ 30 w 32"/>
                <a:gd name="T53" fmla="*/ 24 h 32"/>
                <a:gd name="T54" fmla="*/ 26 w 32"/>
                <a:gd name="T55" fmla="*/ 28 h 32"/>
                <a:gd name="T56" fmla="*/ 22 w 32"/>
                <a:gd name="T57" fmla="*/ 8 h 32"/>
                <a:gd name="T58" fmla="*/ 18 w 32"/>
                <a:gd name="T59" fmla="*/ 6 h 32"/>
                <a:gd name="T60" fmla="*/ 14 w 32"/>
                <a:gd name="T61" fmla="*/ 4 h 32"/>
                <a:gd name="T62" fmla="*/ 10 w 32"/>
                <a:gd name="T63" fmla="*/ 6 h 32"/>
                <a:gd name="T64" fmla="*/ 8 w 32"/>
                <a:gd name="T65" fmla="*/ 8 h 32"/>
                <a:gd name="T66" fmla="*/ 6 w 32"/>
                <a:gd name="T67" fmla="*/ 10 h 32"/>
                <a:gd name="T68" fmla="*/ 4 w 32"/>
                <a:gd name="T69" fmla="*/ 14 h 32"/>
                <a:gd name="T70" fmla="*/ 6 w 32"/>
                <a:gd name="T71" fmla="*/ 18 h 32"/>
                <a:gd name="T72" fmla="*/ 22 w 32"/>
                <a:gd name="T73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2">
                  <a:moveTo>
                    <a:pt x="26" y="28"/>
                  </a:moveTo>
                  <a:lnTo>
                    <a:pt x="26" y="28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6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6" y="28"/>
                  </a:lnTo>
                  <a:lnTo>
                    <a:pt x="26" y="28"/>
                  </a:lnTo>
                  <a:close/>
                  <a:moveTo>
                    <a:pt x="22" y="8"/>
                  </a:moveTo>
                  <a:lnTo>
                    <a:pt x="22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22" y="8"/>
                  </a:lnTo>
                  <a:lnTo>
                    <a:pt x="22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624"/>
            <p:cNvSpPr>
              <a:spLocks/>
            </p:cNvSpPr>
            <p:nvPr/>
          </p:nvSpPr>
          <p:spPr bwMode="auto">
            <a:xfrm>
              <a:off x="7359650" y="5038725"/>
              <a:ext cx="60325" cy="47625"/>
            </a:xfrm>
            <a:custGeom>
              <a:avLst/>
              <a:gdLst>
                <a:gd name="T0" fmla="*/ 38 w 38"/>
                <a:gd name="T1" fmla="*/ 22 h 30"/>
                <a:gd name="T2" fmla="*/ 38 w 38"/>
                <a:gd name="T3" fmla="*/ 22 h 30"/>
                <a:gd name="T4" fmla="*/ 36 w 38"/>
                <a:gd name="T5" fmla="*/ 24 h 30"/>
                <a:gd name="T6" fmla="*/ 36 w 38"/>
                <a:gd name="T7" fmla="*/ 24 h 30"/>
                <a:gd name="T8" fmla="*/ 36 w 38"/>
                <a:gd name="T9" fmla="*/ 24 h 30"/>
                <a:gd name="T10" fmla="*/ 36 w 38"/>
                <a:gd name="T11" fmla="*/ 24 h 30"/>
                <a:gd name="T12" fmla="*/ 34 w 38"/>
                <a:gd name="T13" fmla="*/ 26 h 30"/>
                <a:gd name="T14" fmla="*/ 34 w 38"/>
                <a:gd name="T15" fmla="*/ 26 h 30"/>
                <a:gd name="T16" fmla="*/ 34 w 38"/>
                <a:gd name="T17" fmla="*/ 28 h 30"/>
                <a:gd name="T18" fmla="*/ 34 w 38"/>
                <a:gd name="T19" fmla="*/ 28 h 30"/>
                <a:gd name="T20" fmla="*/ 28 w 38"/>
                <a:gd name="T21" fmla="*/ 30 h 30"/>
                <a:gd name="T22" fmla="*/ 28 w 38"/>
                <a:gd name="T23" fmla="*/ 30 h 30"/>
                <a:gd name="T24" fmla="*/ 26 w 38"/>
                <a:gd name="T25" fmla="*/ 30 h 30"/>
                <a:gd name="T26" fmla="*/ 24 w 38"/>
                <a:gd name="T27" fmla="*/ 28 h 30"/>
                <a:gd name="T28" fmla="*/ 10 w 38"/>
                <a:gd name="T29" fmla="*/ 14 h 30"/>
                <a:gd name="T30" fmla="*/ 6 w 38"/>
                <a:gd name="T31" fmla="*/ 18 h 30"/>
                <a:gd name="T32" fmla="*/ 4 w 38"/>
                <a:gd name="T33" fmla="*/ 14 h 30"/>
                <a:gd name="T34" fmla="*/ 6 w 38"/>
                <a:gd name="T35" fmla="*/ 12 h 30"/>
                <a:gd name="T36" fmla="*/ 0 w 38"/>
                <a:gd name="T37" fmla="*/ 4 h 30"/>
                <a:gd name="T38" fmla="*/ 4 w 38"/>
                <a:gd name="T39" fmla="*/ 0 h 30"/>
                <a:gd name="T40" fmla="*/ 10 w 38"/>
                <a:gd name="T41" fmla="*/ 8 h 30"/>
                <a:gd name="T42" fmla="*/ 16 w 38"/>
                <a:gd name="T43" fmla="*/ 4 h 30"/>
                <a:gd name="T44" fmla="*/ 18 w 38"/>
                <a:gd name="T45" fmla="*/ 6 h 30"/>
                <a:gd name="T46" fmla="*/ 14 w 38"/>
                <a:gd name="T47" fmla="*/ 10 h 30"/>
                <a:gd name="T48" fmla="*/ 26 w 38"/>
                <a:gd name="T49" fmla="*/ 24 h 30"/>
                <a:gd name="T50" fmla="*/ 26 w 38"/>
                <a:gd name="T51" fmla="*/ 24 h 30"/>
                <a:gd name="T52" fmla="*/ 28 w 38"/>
                <a:gd name="T53" fmla="*/ 26 h 30"/>
                <a:gd name="T54" fmla="*/ 28 w 38"/>
                <a:gd name="T55" fmla="*/ 26 h 30"/>
                <a:gd name="T56" fmla="*/ 32 w 38"/>
                <a:gd name="T57" fmla="*/ 24 h 30"/>
                <a:gd name="T58" fmla="*/ 32 w 38"/>
                <a:gd name="T59" fmla="*/ 24 h 30"/>
                <a:gd name="T60" fmla="*/ 32 w 38"/>
                <a:gd name="T61" fmla="*/ 22 h 30"/>
                <a:gd name="T62" fmla="*/ 32 w 38"/>
                <a:gd name="T63" fmla="*/ 22 h 30"/>
                <a:gd name="T64" fmla="*/ 34 w 38"/>
                <a:gd name="T65" fmla="*/ 20 h 30"/>
                <a:gd name="T66" fmla="*/ 38 w 38"/>
                <a:gd name="T67" fmla="*/ 22 h 30"/>
                <a:gd name="T68" fmla="*/ 38 w 38"/>
                <a:gd name="T69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30">
                  <a:moveTo>
                    <a:pt x="38" y="22"/>
                  </a:moveTo>
                  <a:lnTo>
                    <a:pt x="38" y="22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4" y="28"/>
                  </a:lnTo>
                  <a:lnTo>
                    <a:pt x="10" y="14"/>
                  </a:lnTo>
                  <a:lnTo>
                    <a:pt x="6" y="18"/>
                  </a:lnTo>
                  <a:lnTo>
                    <a:pt x="4" y="14"/>
                  </a:lnTo>
                  <a:lnTo>
                    <a:pt x="6" y="12"/>
                  </a:lnTo>
                  <a:lnTo>
                    <a:pt x="0" y="4"/>
                  </a:lnTo>
                  <a:lnTo>
                    <a:pt x="4" y="0"/>
                  </a:lnTo>
                  <a:lnTo>
                    <a:pt x="10" y="8"/>
                  </a:lnTo>
                  <a:lnTo>
                    <a:pt x="16" y="4"/>
                  </a:lnTo>
                  <a:lnTo>
                    <a:pt x="18" y="6"/>
                  </a:lnTo>
                  <a:lnTo>
                    <a:pt x="14" y="10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4" y="20"/>
                  </a:lnTo>
                  <a:lnTo>
                    <a:pt x="38" y="22"/>
                  </a:lnTo>
                  <a:lnTo>
                    <a:pt x="38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25"/>
            <p:cNvSpPr>
              <a:spLocks/>
            </p:cNvSpPr>
            <p:nvPr/>
          </p:nvSpPr>
          <p:spPr bwMode="auto">
            <a:xfrm>
              <a:off x="7416800" y="5057775"/>
              <a:ext cx="15875" cy="15875"/>
            </a:xfrm>
            <a:custGeom>
              <a:avLst/>
              <a:gdLst>
                <a:gd name="T0" fmla="*/ 10 w 10"/>
                <a:gd name="T1" fmla="*/ 10 h 10"/>
                <a:gd name="T2" fmla="*/ 6 w 10"/>
                <a:gd name="T3" fmla="*/ 6 h 10"/>
                <a:gd name="T4" fmla="*/ 4 w 10"/>
                <a:gd name="T5" fmla="*/ 8 h 10"/>
                <a:gd name="T6" fmla="*/ 0 w 10"/>
                <a:gd name="T7" fmla="*/ 4 h 10"/>
                <a:gd name="T8" fmla="*/ 4 w 10"/>
                <a:gd name="T9" fmla="*/ 0 h 10"/>
                <a:gd name="T10" fmla="*/ 8 w 10"/>
                <a:gd name="T11" fmla="*/ 4 h 10"/>
                <a:gd name="T12" fmla="*/ 10 w 10"/>
                <a:gd name="T13" fmla="*/ 10 h 10"/>
                <a:gd name="T14" fmla="*/ 10 w 10"/>
                <a:gd name="T15" fmla="*/ 10 h 10"/>
                <a:gd name="T16" fmla="*/ 10 w 10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10" y="10"/>
                  </a:moveTo>
                  <a:lnTo>
                    <a:pt x="6" y="6"/>
                  </a:lnTo>
                  <a:lnTo>
                    <a:pt x="4" y="8"/>
                  </a:lnTo>
                  <a:lnTo>
                    <a:pt x="0" y="4"/>
                  </a:lnTo>
                  <a:lnTo>
                    <a:pt x="4" y="0"/>
                  </a:lnTo>
                  <a:lnTo>
                    <a:pt x="8" y="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26"/>
            <p:cNvSpPr>
              <a:spLocks noEditPoints="1"/>
            </p:cNvSpPr>
            <p:nvPr/>
          </p:nvSpPr>
          <p:spPr bwMode="auto">
            <a:xfrm>
              <a:off x="7407275" y="4984750"/>
              <a:ext cx="53975" cy="53975"/>
            </a:xfrm>
            <a:custGeom>
              <a:avLst/>
              <a:gdLst>
                <a:gd name="T0" fmla="*/ 30 w 34"/>
                <a:gd name="T1" fmla="*/ 34 h 34"/>
                <a:gd name="T2" fmla="*/ 10 w 34"/>
                <a:gd name="T3" fmla="*/ 14 h 34"/>
                <a:gd name="T4" fmla="*/ 12 w 34"/>
                <a:gd name="T5" fmla="*/ 10 h 34"/>
                <a:gd name="T6" fmla="*/ 34 w 34"/>
                <a:gd name="T7" fmla="*/ 30 h 34"/>
                <a:gd name="T8" fmla="*/ 30 w 34"/>
                <a:gd name="T9" fmla="*/ 34 h 34"/>
                <a:gd name="T10" fmla="*/ 30 w 34"/>
                <a:gd name="T11" fmla="*/ 34 h 34"/>
                <a:gd name="T12" fmla="*/ 6 w 34"/>
                <a:gd name="T13" fmla="*/ 8 h 34"/>
                <a:gd name="T14" fmla="*/ 0 w 34"/>
                <a:gd name="T15" fmla="*/ 4 h 34"/>
                <a:gd name="T16" fmla="*/ 4 w 34"/>
                <a:gd name="T17" fmla="*/ 0 h 34"/>
                <a:gd name="T18" fmla="*/ 8 w 34"/>
                <a:gd name="T19" fmla="*/ 6 h 34"/>
                <a:gd name="T20" fmla="*/ 6 w 34"/>
                <a:gd name="T21" fmla="*/ 8 h 34"/>
                <a:gd name="T22" fmla="*/ 6 w 34"/>
                <a:gd name="T2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4">
                  <a:moveTo>
                    <a:pt x="30" y="34"/>
                  </a:moveTo>
                  <a:lnTo>
                    <a:pt x="10" y="14"/>
                  </a:lnTo>
                  <a:lnTo>
                    <a:pt x="12" y="10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30" y="34"/>
                  </a:lnTo>
                  <a:close/>
                  <a:moveTo>
                    <a:pt x="6" y="8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627"/>
            <p:cNvSpPr>
              <a:spLocks/>
            </p:cNvSpPr>
            <p:nvPr/>
          </p:nvSpPr>
          <p:spPr bwMode="auto">
            <a:xfrm>
              <a:off x="7435850" y="4943475"/>
              <a:ext cx="85725" cy="82550"/>
            </a:xfrm>
            <a:custGeom>
              <a:avLst/>
              <a:gdLst>
                <a:gd name="T0" fmla="*/ 54 w 54"/>
                <a:gd name="T1" fmla="*/ 18 h 52"/>
                <a:gd name="T2" fmla="*/ 50 w 54"/>
                <a:gd name="T3" fmla="*/ 22 h 52"/>
                <a:gd name="T4" fmla="*/ 38 w 54"/>
                <a:gd name="T5" fmla="*/ 10 h 52"/>
                <a:gd name="T6" fmla="*/ 38 w 54"/>
                <a:gd name="T7" fmla="*/ 10 h 52"/>
                <a:gd name="T8" fmla="*/ 32 w 54"/>
                <a:gd name="T9" fmla="*/ 6 h 52"/>
                <a:gd name="T10" fmla="*/ 32 w 54"/>
                <a:gd name="T11" fmla="*/ 6 h 52"/>
                <a:gd name="T12" fmla="*/ 30 w 54"/>
                <a:gd name="T13" fmla="*/ 6 h 52"/>
                <a:gd name="T14" fmla="*/ 28 w 54"/>
                <a:gd name="T15" fmla="*/ 8 h 52"/>
                <a:gd name="T16" fmla="*/ 28 w 54"/>
                <a:gd name="T17" fmla="*/ 8 h 52"/>
                <a:gd name="T18" fmla="*/ 26 w 54"/>
                <a:gd name="T19" fmla="*/ 14 h 52"/>
                <a:gd name="T20" fmla="*/ 26 w 54"/>
                <a:gd name="T21" fmla="*/ 14 h 52"/>
                <a:gd name="T22" fmla="*/ 28 w 54"/>
                <a:gd name="T23" fmla="*/ 20 h 52"/>
                <a:gd name="T24" fmla="*/ 40 w 54"/>
                <a:gd name="T25" fmla="*/ 34 h 52"/>
                <a:gd name="T26" fmla="*/ 36 w 54"/>
                <a:gd name="T27" fmla="*/ 36 h 52"/>
                <a:gd name="T28" fmla="*/ 24 w 54"/>
                <a:gd name="T29" fmla="*/ 24 h 52"/>
                <a:gd name="T30" fmla="*/ 24 w 54"/>
                <a:gd name="T31" fmla="*/ 24 h 52"/>
                <a:gd name="T32" fmla="*/ 18 w 54"/>
                <a:gd name="T33" fmla="*/ 20 h 52"/>
                <a:gd name="T34" fmla="*/ 18 w 54"/>
                <a:gd name="T35" fmla="*/ 20 h 52"/>
                <a:gd name="T36" fmla="*/ 16 w 54"/>
                <a:gd name="T37" fmla="*/ 20 h 52"/>
                <a:gd name="T38" fmla="*/ 14 w 54"/>
                <a:gd name="T39" fmla="*/ 22 h 52"/>
                <a:gd name="T40" fmla="*/ 14 w 54"/>
                <a:gd name="T41" fmla="*/ 22 h 52"/>
                <a:gd name="T42" fmla="*/ 12 w 54"/>
                <a:gd name="T43" fmla="*/ 28 h 52"/>
                <a:gd name="T44" fmla="*/ 12 w 54"/>
                <a:gd name="T45" fmla="*/ 28 h 52"/>
                <a:gd name="T46" fmla="*/ 12 w 54"/>
                <a:gd name="T47" fmla="*/ 34 h 52"/>
                <a:gd name="T48" fmla="*/ 26 w 54"/>
                <a:gd name="T49" fmla="*/ 48 h 52"/>
                <a:gd name="T50" fmla="*/ 22 w 54"/>
                <a:gd name="T51" fmla="*/ 52 h 52"/>
                <a:gd name="T52" fmla="*/ 0 w 54"/>
                <a:gd name="T53" fmla="*/ 30 h 52"/>
                <a:gd name="T54" fmla="*/ 4 w 54"/>
                <a:gd name="T55" fmla="*/ 26 h 52"/>
                <a:gd name="T56" fmla="*/ 8 w 54"/>
                <a:gd name="T57" fmla="*/ 30 h 52"/>
                <a:gd name="T58" fmla="*/ 8 w 54"/>
                <a:gd name="T59" fmla="*/ 30 h 52"/>
                <a:gd name="T60" fmla="*/ 8 w 54"/>
                <a:gd name="T61" fmla="*/ 24 h 52"/>
                <a:gd name="T62" fmla="*/ 8 w 54"/>
                <a:gd name="T63" fmla="*/ 24 h 52"/>
                <a:gd name="T64" fmla="*/ 12 w 54"/>
                <a:gd name="T65" fmla="*/ 18 h 52"/>
                <a:gd name="T66" fmla="*/ 12 w 54"/>
                <a:gd name="T67" fmla="*/ 18 h 52"/>
                <a:gd name="T68" fmla="*/ 14 w 54"/>
                <a:gd name="T69" fmla="*/ 16 h 52"/>
                <a:gd name="T70" fmla="*/ 18 w 54"/>
                <a:gd name="T71" fmla="*/ 14 h 52"/>
                <a:gd name="T72" fmla="*/ 18 w 54"/>
                <a:gd name="T73" fmla="*/ 14 h 52"/>
                <a:gd name="T74" fmla="*/ 24 w 54"/>
                <a:gd name="T75" fmla="*/ 16 h 52"/>
                <a:gd name="T76" fmla="*/ 24 w 54"/>
                <a:gd name="T77" fmla="*/ 16 h 52"/>
                <a:gd name="T78" fmla="*/ 22 w 54"/>
                <a:gd name="T79" fmla="*/ 10 h 52"/>
                <a:gd name="T80" fmla="*/ 26 w 54"/>
                <a:gd name="T81" fmla="*/ 4 h 52"/>
                <a:gd name="T82" fmla="*/ 26 w 54"/>
                <a:gd name="T83" fmla="*/ 4 h 52"/>
                <a:gd name="T84" fmla="*/ 30 w 54"/>
                <a:gd name="T85" fmla="*/ 0 h 52"/>
                <a:gd name="T86" fmla="*/ 30 w 54"/>
                <a:gd name="T87" fmla="*/ 0 h 52"/>
                <a:gd name="T88" fmla="*/ 34 w 54"/>
                <a:gd name="T89" fmla="*/ 0 h 52"/>
                <a:gd name="T90" fmla="*/ 34 w 54"/>
                <a:gd name="T91" fmla="*/ 0 h 52"/>
                <a:gd name="T92" fmla="*/ 38 w 54"/>
                <a:gd name="T93" fmla="*/ 2 h 52"/>
                <a:gd name="T94" fmla="*/ 38 w 54"/>
                <a:gd name="T95" fmla="*/ 2 h 52"/>
                <a:gd name="T96" fmla="*/ 42 w 54"/>
                <a:gd name="T97" fmla="*/ 6 h 52"/>
                <a:gd name="T98" fmla="*/ 54 w 54"/>
                <a:gd name="T99" fmla="*/ 18 h 52"/>
                <a:gd name="T100" fmla="*/ 54 w 54"/>
                <a:gd name="T101" fmla="*/ 1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" h="52">
                  <a:moveTo>
                    <a:pt x="54" y="18"/>
                  </a:moveTo>
                  <a:lnTo>
                    <a:pt x="50" y="22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0" y="6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8" y="20"/>
                  </a:lnTo>
                  <a:lnTo>
                    <a:pt x="40" y="34"/>
                  </a:lnTo>
                  <a:lnTo>
                    <a:pt x="36" y="3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20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34"/>
                  </a:lnTo>
                  <a:lnTo>
                    <a:pt x="26" y="48"/>
                  </a:lnTo>
                  <a:lnTo>
                    <a:pt x="22" y="52"/>
                  </a:lnTo>
                  <a:lnTo>
                    <a:pt x="0" y="30"/>
                  </a:lnTo>
                  <a:lnTo>
                    <a:pt x="4" y="26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4" y="16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2" y="1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2" y="6"/>
                  </a:lnTo>
                  <a:lnTo>
                    <a:pt x="54" y="18"/>
                  </a:lnTo>
                  <a:lnTo>
                    <a:pt x="54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628"/>
            <p:cNvSpPr>
              <a:spLocks noEditPoints="1"/>
            </p:cNvSpPr>
            <p:nvPr/>
          </p:nvSpPr>
          <p:spPr bwMode="auto">
            <a:xfrm>
              <a:off x="7496175" y="4905375"/>
              <a:ext cx="60325" cy="73025"/>
            </a:xfrm>
            <a:custGeom>
              <a:avLst/>
              <a:gdLst>
                <a:gd name="T0" fmla="*/ 34 w 38"/>
                <a:gd name="T1" fmla="*/ 26 h 46"/>
                <a:gd name="T2" fmla="*/ 28 w 38"/>
                <a:gd name="T3" fmla="*/ 30 h 46"/>
                <a:gd name="T4" fmla="*/ 34 w 38"/>
                <a:gd name="T5" fmla="*/ 42 h 46"/>
                <a:gd name="T6" fmla="*/ 0 w 38"/>
                <a:gd name="T7" fmla="*/ 16 h 46"/>
                <a:gd name="T8" fmla="*/ 8 w 38"/>
                <a:gd name="T9" fmla="*/ 16 h 46"/>
                <a:gd name="T10" fmla="*/ 8 w 38"/>
                <a:gd name="T11" fmla="*/ 10 h 46"/>
                <a:gd name="T12" fmla="*/ 12 w 38"/>
                <a:gd name="T13" fmla="*/ 4 h 46"/>
                <a:gd name="T14" fmla="*/ 16 w 38"/>
                <a:gd name="T15" fmla="*/ 0 h 46"/>
                <a:gd name="T16" fmla="*/ 22 w 38"/>
                <a:gd name="T17" fmla="*/ 0 h 46"/>
                <a:gd name="T18" fmla="*/ 28 w 38"/>
                <a:gd name="T19" fmla="*/ 2 h 46"/>
                <a:gd name="T20" fmla="*/ 32 w 38"/>
                <a:gd name="T21" fmla="*/ 6 h 46"/>
                <a:gd name="T22" fmla="*/ 36 w 38"/>
                <a:gd name="T23" fmla="*/ 10 h 46"/>
                <a:gd name="T24" fmla="*/ 38 w 38"/>
                <a:gd name="T25" fmla="*/ 16 h 46"/>
                <a:gd name="T26" fmla="*/ 38 w 38"/>
                <a:gd name="T27" fmla="*/ 22 h 46"/>
                <a:gd name="T28" fmla="*/ 34 w 38"/>
                <a:gd name="T29" fmla="*/ 26 h 46"/>
                <a:gd name="T30" fmla="*/ 30 w 38"/>
                <a:gd name="T31" fmla="*/ 24 h 46"/>
                <a:gd name="T32" fmla="*/ 32 w 38"/>
                <a:gd name="T33" fmla="*/ 20 h 46"/>
                <a:gd name="T34" fmla="*/ 32 w 38"/>
                <a:gd name="T35" fmla="*/ 16 h 46"/>
                <a:gd name="T36" fmla="*/ 32 w 38"/>
                <a:gd name="T37" fmla="*/ 12 h 46"/>
                <a:gd name="T38" fmla="*/ 28 w 38"/>
                <a:gd name="T39" fmla="*/ 8 h 46"/>
                <a:gd name="T40" fmla="*/ 26 w 38"/>
                <a:gd name="T41" fmla="*/ 6 h 46"/>
                <a:gd name="T42" fmla="*/ 22 w 38"/>
                <a:gd name="T43" fmla="*/ 6 h 46"/>
                <a:gd name="T44" fmla="*/ 18 w 38"/>
                <a:gd name="T45" fmla="*/ 6 h 46"/>
                <a:gd name="T46" fmla="*/ 14 w 38"/>
                <a:gd name="T47" fmla="*/ 8 h 46"/>
                <a:gd name="T48" fmla="*/ 12 w 38"/>
                <a:gd name="T49" fmla="*/ 10 h 46"/>
                <a:gd name="T50" fmla="*/ 10 w 38"/>
                <a:gd name="T51" fmla="*/ 14 h 46"/>
                <a:gd name="T52" fmla="*/ 10 w 38"/>
                <a:gd name="T53" fmla="*/ 16 h 46"/>
                <a:gd name="T54" fmla="*/ 12 w 38"/>
                <a:gd name="T55" fmla="*/ 20 h 46"/>
                <a:gd name="T56" fmla="*/ 18 w 38"/>
                <a:gd name="T57" fmla="*/ 26 h 46"/>
                <a:gd name="T58" fmla="*/ 22 w 38"/>
                <a:gd name="T59" fmla="*/ 26 h 46"/>
                <a:gd name="T60" fmla="*/ 24 w 38"/>
                <a:gd name="T61" fmla="*/ 26 h 46"/>
                <a:gd name="T62" fmla="*/ 28 w 38"/>
                <a:gd name="T63" fmla="*/ 26 h 46"/>
                <a:gd name="T64" fmla="*/ 30 w 38"/>
                <a:gd name="T65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46">
                  <a:moveTo>
                    <a:pt x="34" y="26"/>
                  </a:moveTo>
                  <a:lnTo>
                    <a:pt x="34" y="26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2" y="30"/>
                  </a:lnTo>
                  <a:lnTo>
                    <a:pt x="34" y="42"/>
                  </a:lnTo>
                  <a:lnTo>
                    <a:pt x="30" y="46"/>
                  </a:lnTo>
                  <a:lnTo>
                    <a:pt x="0" y="16"/>
                  </a:lnTo>
                  <a:lnTo>
                    <a:pt x="4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4" y="26"/>
                  </a:lnTo>
                  <a:lnTo>
                    <a:pt x="34" y="26"/>
                  </a:lnTo>
                  <a:close/>
                  <a:moveTo>
                    <a:pt x="30" y="24"/>
                  </a:moveTo>
                  <a:lnTo>
                    <a:pt x="30" y="24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2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0" y="24"/>
                  </a:lnTo>
                  <a:lnTo>
                    <a:pt x="30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629"/>
            <p:cNvSpPr>
              <a:spLocks noEditPoints="1"/>
            </p:cNvSpPr>
            <p:nvPr/>
          </p:nvSpPr>
          <p:spPr bwMode="auto">
            <a:xfrm>
              <a:off x="7543800" y="4867275"/>
              <a:ext cx="50800" cy="47625"/>
            </a:xfrm>
            <a:custGeom>
              <a:avLst/>
              <a:gdLst>
                <a:gd name="T0" fmla="*/ 28 w 32"/>
                <a:gd name="T1" fmla="*/ 26 h 30"/>
                <a:gd name="T2" fmla="*/ 22 w 32"/>
                <a:gd name="T3" fmla="*/ 30 h 30"/>
                <a:gd name="T4" fmla="*/ 16 w 32"/>
                <a:gd name="T5" fmla="*/ 30 h 30"/>
                <a:gd name="T6" fmla="*/ 10 w 32"/>
                <a:gd name="T7" fmla="*/ 30 h 30"/>
                <a:gd name="T8" fmla="*/ 6 w 32"/>
                <a:gd name="T9" fmla="*/ 26 h 30"/>
                <a:gd name="T10" fmla="*/ 2 w 32"/>
                <a:gd name="T11" fmla="*/ 20 h 30"/>
                <a:gd name="T12" fmla="*/ 0 w 32"/>
                <a:gd name="T13" fmla="*/ 16 h 30"/>
                <a:gd name="T14" fmla="*/ 2 w 32"/>
                <a:gd name="T15" fmla="*/ 10 h 30"/>
                <a:gd name="T16" fmla="*/ 6 w 32"/>
                <a:gd name="T17" fmla="*/ 4 h 30"/>
                <a:gd name="T18" fmla="*/ 10 w 32"/>
                <a:gd name="T19" fmla="*/ 0 h 30"/>
                <a:gd name="T20" fmla="*/ 16 w 32"/>
                <a:gd name="T21" fmla="*/ 0 h 30"/>
                <a:gd name="T22" fmla="*/ 22 w 32"/>
                <a:gd name="T23" fmla="*/ 0 h 30"/>
                <a:gd name="T24" fmla="*/ 28 w 32"/>
                <a:gd name="T25" fmla="*/ 4 h 30"/>
                <a:gd name="T26" fmla="*/ 28 w 32"/>
                <a:gd name="T27" fmla="*/ 6 h 30"/>
                <a:gd name="T28" fmla="*/ 10 w 32"/>
                <a:gd name="T29" fmla="*/ 24 h 30"/>
                <a:gd name="T30" fmla="*/ 14 w 32"/>
                <a:gd name="T31" fmla="*/ 26 h 30"/>
                <a:gd name="T32" fmla="*/ 18 w 32"/>
                <a:gd name="T33" fmla="*/ 26 h 30"/>
                <a:gd name="T34" fmla="*/ 22 w 32"/>
                <a:gd name="T35" fmla="*/ 26 h 30"/>
                <a:gd name="T36" fmla="*/ 26 w 32"/>
                <a:gd name="T37" fmla="*/ 24 h 30"/>
                <a:gd name="T38" fmla="*/ 26 w 32"/>
                <a:gd name="T39" fmla="*/ 22 h 30"/>
                <a:gd name="T40" fmla="*/ 28 w 32"/>
                <a:gd name="T41" fmla="*/ 18 h 30"/>
                <a:gd name="T42" fmla="*/ 28 w 32"/>
                <a:gd name="T43" fmla="*/ 16 h 30"/>
                <a:gd name="T44" fmla="*/ 28 w 32"/>
                <a:gd name="T45" fmla="*/ 14 h 30"/>
                <a:gd name="T46" fmla="*/ 32 w 32"/>
                <a:gd name="T47" fmla="*/ 12 h 30"/>
                <a:gd name="T48" fmla="*/ 32 w 32"/>
                <a:gd name="T49" fmla="*/ 16 h 30"/>
                <a:gd name="T50" fmla="*/ 32 w 32"/>
                <a:gd name="T51" fmla="*/ 18 h 30"/>
                <a:gd name="T52" fmla="*/ 30 w 32"/>
                <a:gd name="T53" fmla="*/ 22 h 30"/>
                <a:gd name="T54" fmla="*/ 28 w 32"/>
                <a:gd name="T55" fmla="*/ 26 h 30"/>
                <a:gd name="T56" fmla="*/ 22 w 32"/>
                <a:gd name="T57" fmla="*/ 6 h 30"/>
                <a:gd name="T58" fmla="*/ 18 w 32"/>
                <a:gd name="T59" fmla="*/ 4 h 30"/>
                <a:gd name="T60" fmla="*/ 16 w 32"/>
                <a:gd name="T61" fmla="*/ 4 h 30"/>
                <a:gd name="T62" fmla="*/ 12 w 32"/>
                <a:gd name="T63" fmla="*/ 4 h 30"/>
                <a:gd name="T64" fmla="*/ 8 w 32"/>
                <a:gd name="T65" fmla="*/ 6 h 30"/>
                <a:gd name="T66" fmla="*/ 6 w 32"/>
                <a:gd name="T67" fmla="*/ 10 h 30"/>
                <a:gd name="T68" fmla="*/ 6 w 32"/>
                <a:gd name="T69" fmla="*/ 14 h 30"/>
                <a:gd name="T70" fmla="*/ 6 w 32"/>
                <a:gd name="T71" fmla="*/ 18 h 30"/>
                <a:gd name="T72" fmla="*/ 22 w 32"/>
                <a:gd name="T73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0">
                  <a:moveTo>
                    <a:pt x="28" y="26"/>
                  </a:moveTo>
                  <a:lnTo>
                    <a:pt x="28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8" y="14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8" y="26"/>
                  </a:lnTo>
                  <a:lnTo>
                    <a:pt x="28" y="26"/>
                  </a:lnTo>
                  <a:close/>
                  <a:moveTo>
                    <a:pt x="22" y="6"/>
                  </a:moveTo>
                  <a:lnTo>
                    <a:pt x="22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22" y="6"/>
                  </a:lnTo>
                  <a:lnTo>
                    <a:pt x="22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630"/>
            <p:cNvSpPr>
              <a:spLocks/>
            </p:cNvSpPr>
            <p:nvPr/>
          </p:nvSpPr>
          <p:spPr bwMode="auto">
            <a:xfrm>
              <a:off x="7575550" y="4832350"/>
              <a:ext cx="41275" cy="53975"/>
            </a:xfrm>
            <a:custGeom>
              <a:avLst/>
              <a:gdLst>
                <a:gd name="T0" fmla="*/ 16 w 26"/>
                <a:gd name="T1" fmla="*/ 4 h 34"/>
                <a:gd name="T2" fmla="*/ 16 w 26"/>
                <a:gd name="T3" fmla="*/ 4 h 34"/>
                <a:gd name="T4" fmla="*/ 12 w 26"/>
                <a:gd name="T5" fmla="*/ 10 h 34"/>
                <a:gd name="T6" fmla="*/ 12 w 26"/>
                <a:gd name="T7" fmla="*/ 10 h 34"/>
                <a:gd name="T8" fmla="*/ 12 w 26"/>
                <a:gd name="T9" fmla="*/ 16 h 34"/>
                <a:gd name="T10" fmla="*/ 26 w 26"/>
                <a:gd name="T11" fmla="*/ 30 h 34"/>
                <a:gd name="T12" fmla="*/ 22 w 26"/>
                <a:gd name="T13" fmla="*/ 34 h 34"/>
                <a:gd name="T14" fmla="*/ 0 w 26"/>
                <a:gd name="T15" fmla="*/ 12 h 34"/>
                <a:gd name="T16" fmla="*/ 4 w 26"/>
                <a:gd name="T17" fmla="*/ 8 h 34"/>
                <a:gd name="T18" fmla="*/ 10 w 26"/>
                <a:gd name="T19" fmla="*/ 14 h 34"/>
                <a:gd name="T20" fmla="*/ 10 w 26"/>
                <a:gd name="T21" fmla="*/ 14 h 34"/>
                <a:gd name="T22" fmla="*/ 8 w 26"/>
                <a:gd name="T23" fmla="*/ 6 h 34"/>
                <a:gd name="T24" fmla="*/ 8 w 26"/>
                <a:gd name="T25" fmla="*/ 6 h 34"/>
                <a:gd name="T26" fmla="*/ 10 w 26"/>
                <a:gd name="T27" fmla="*/ 2 h 34"/>
                <a:gd name="T28" fmla="*/ 10 w 26"/>
                <a:gd name="T29" fmla="*/ 2 h 34"/>
                <a:gd name="T30" fmla="*/ 12 w 26"/>
                <a:gd name="T31" fmla="*/ 0 h 34"/>
                <a:gd name="T32" fmla="*/ 12 w 26"/>
                <a:gd name="T33" fmla="*/ 0 h 34"/>
                <a:gd name="T34" fmla="*/ 12 w 26"/>
                <a:gd name="T35" fmla="*/ 0 h 34"/>
                <a:gd name="T36" fmla="*/ 16 w 26"/>
                <a:gd name="T37" fmla="*/ 4 h 34"/>
                <a:gd name="T38" fmla="*/ 16 w 26"/>
                <a:gd name="T3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34">
                  <a:moveTo>
                    <a:pt x="16" y="4"/>
                  </a:moveTo>
                  <a:lnTo>
                    <a:pt x="16" y="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6"/>
                  </a:lnTo>
                  <a:lnTo>
                    <a:pt x="26" y="30"/>
                  </a:lnTo>
                  <a:lnTo>
                    <a:pt x="22" y="34"/>
                  </a:lnTo>
                  <a:lnTo>
                    <a:pt x="0" y="12"/>
                  </a:lnTo>
                  <a:lnTo>
                    <a:pt x="4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631"/>
            <p:cNvSpPr>
              <a:spLocks noEditPoints="1"/>
            </p:cNvSpPr>
            <p:nvPr/>
          </p:nvSpPr>
          <p:spPr bwMode="auto">
            <a:xfrm>
              <a:off x="7607300" y="4781550"/>
              <a:ext cx="60325" cy="73025"/>
            </a:xfrm>
            <a:custGeom>
              <a:avLst/>
              <a:gdLst>
                <a:gd name="T0" fmla="*/ 26 w 38"/>
                <a:gd name="T1" fmla="*/ 42 h 46"/>
                <a:gd name="T2" fmla="*/ 20 w 38"/>
                <a:gd name="T3" fmla="*/ 46 h 46"/>
                <a:gd name="T4" fmla="*/ 16 w 38"/>
                <a:gd name="T5" fmla="*/ 46 h 46"/>
                <a:gd name="T6" fmla="*/ 10 w 38"/>
                <a:gd name="T7" fmla="*/ 44 h 46"/>
                <a:gd name="T8" fmla="*/ 4 w 38"/>
                <a:gd name="T9" fmla="*/ 42 h 46"/>
                <a:gd name="T10" fmla="*/ 2 w 38"/>
                <a:gd name="T11" fmla="*/ 36 h 46"/>
                <a:gd name="T12" fmla="*/ 0 w 38"/>
                <a:gd name="T13" fmla="*/ 30 h 46"/>
                <a:gd name="T14" fmla="*/ 0 w 38"/>
                <a:gd name="T15" fmla="*/ 26 h 46"/>
                <a:gd name="T16" fmla="*/ 4 w 38"/>
                <a:gd name="T17" fmla="*/ 20 h 46"/>
                <a:gd name="T18" fmla="*/ 10 w 38"/>
                <a:gd name="T19" fmla="*/ 18 h 46"/>
                <a:gd name="T20" fmla="*/ 2 w 38"/>
                <a:gd name="T21" fmla="*/ 4 h 46"/>
                <a:gd name="T22" fmla="*/ 32 w 38"/>
                <a:gd name="T23" fmla="*/ 26 h 46"/>
                <a:gd name="T24" fmla="*/ 34 w 38"/>
                <a:gd name="T25" fmla="*/ 26 h 46"/>
                <a:gd name="T26" fmla="*/ 38 w 38"/>
                <a:gd name="T27" fmla="*/ 30 h 46"/>
                <a:gd name="T28" fmla="*/ 36 w 38"/>
                <a:gd name="T29" fmla="*/ 30 h 46"/>
                <a:gd name="T30" fmla="*/ 36 w 38"/>
                <a:gd name="T31" fmla="*/ 32 h 46"/>
                <a:gd name="T32" fmla="*/ 34 w 38"/>
                <a:gd name="T33" fmla="*/ 32 h 46"/>
                <a:gd name="T34" fmla="*/ 30 w 38"/>
                <a:gd name="T35" fmla="*/ 30 h 46"/>
                <a:gd name="T36" fmla="*/ 30 w 38"/>
                <a:gd name="T37" fmla="*/ 36 h 46"/>
                <a:gd name="T38" fmla="*/ 26 w 38"/>
                <a:gd name="T39" fmla="*/ 42 h 46"/>
                <a:gd name="T40" fmla="*/ 24 w 38"/>
                <a:gd name="T41" fmla="*/ 38 h 46"/>
                <a:gd name="T42" fmla="*/ 26 w 38"/>
                <a:gd name="T43" fmla="*/ 36 h 46"/>
                <a:gd name="T44" fmla="*/ 26 w 38"/>
                <a:gd name="T45" fmla="*/ 32 h 46"/>
                <a:gd name="T46" fmla="*/ 26 w 38"/>
                <a:gd name="T47" fmla="*/ 30 h 46"/>
                <a:gd name="T48" fmla="*/ 26 w 38"/>
                <a:gd name="T49" fmla="*/ 26 h 46"/>
                <a:gd name="T50" fmla="*/ 20 w 38"/>
                <a:gd name="T51" fmla="*/ 20 h 46"/>
                <a:gd name="T52" fmla="*/ 16 w 38"/>
                <a:gd name="T53" fmla="*/ 20 h 46"/>
                <a:gd name="T54" fmla="*/ 12 w 38"/>
                <a:gd name="T55" fmla="*/ 20 h 46"/>
                <a:gd name="T56" fmla="*/ 10 w 38"/>
                <a:gd name="T57" fmla="*/ 20 h 46"/>
                <a:gd name="T58" fmla="*/ 8 w 38"/>
                <a:gd name="T59" fmla="*/ 22 h 46"/>
                <a:gd name="T60" fmla="*/ 6 w 38"/>
                <a:gd name="T61" fmla="*/ 26 h 46"/>
                <a:gd name="T62" fmla="*/ 4 w 38"/>
                <a:gd name="T63" fmla="*/ 30 h 46"/>
                <a:gd name="T64" fmla="*/ 6 w 38"/>
                <a:gd name="T65" fmla="*/ 34 h 46"/>
                <a:gd name="T66" fmla="*/ 8 w 38"/>
                <a:gd name="T67" fmla="*/ 38 h 46"/>
                <a:gd name="T68" fmla="*/ 12 w 38"/>
                <a:gd name="T69" fmla="*/ 40 h 46"/>
                <a:gd name="T70" fmla="*/ 16 w 38"/>
                <a:gd name="T71" fmla="*/ 40 h 46"/>
                <a:gd name="T72" fmla="*/ 20 w 38"/>
                <a:gd name="T73" fmla="*/ 40 h 46"/>
                <a:gd name="T74" fmla="*/ 24 w 38"/>
                <a:gd name="T75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46">
                  <a:moveTo>
                    <a:pt x="26" y="42"/>
                  </a:moveTo>
                  <a:lnTo>
                    <a:pt x="26" y="42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6" y="18"/>
                  </a:lnTo>
                  <a:lnTo>
                    <a:pt x="2" y="4"/>
                  </a:lnTo>
                  <a:lnTo>
                    <a:pt x="6" y="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4" y="26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2" y="32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26" y="42"/>
                  </a:lnTo>
                  <a:lnTo>
                    <a:pt x="26" y="42"/>
                  </a:lnTo>
                  <a:close/>
                  <a:moveTo>
                    <a:pt x="24" y="38"/>
                  </a:moveTo>
                  <a:lnTo>
                    <a:pt x="24" y="38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4" y="38"/>
                  </a:lnTo>
                  <a:lnTo>
                    <a:pt x="24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632"/>
            <p:cNvSpPr>
              <a:spLocks noEditPoints="1"/>
            </p:cNvSpPr>
            <p:nvPr/>
          </p:nvSpPr>
          <p:spPr bwMode="auto">
            <a:xfrm>
              <a:off x="7626350" y="4765675"/>
              <a:ext cx="53975" cy="53975"/>
            </a:xfrm>
            <a:custGeom>
              <a:avLst/>
              <a:gdLst>
                <a:gd name="T0" fmla="*/ 30 w 34"/>
                <a:gd name="T1" fmla="*/ 34 h 34"/>
                <a:gd name="T2" fmla="*/ 10 w 34"/>
                <a:gd name="T3" fmla="*/ 14 h 34"/>
                <a:gd name="T4" fmla="*/ 12 w 34"/>
                <a:gd name="T5" fmla="*/ 10 h 34"/>
                <a:gd name="T6" fmla="*/ 34 w 34"/>
                <a:gd name="T7" fmla="*/ 30 h 34"/>
                <a:gd name="T8" fmla="*/ 30 w 34"/>
                <a:gd name="T9" fmla="*/ 34 h 34"/>
                <a:gd name="T10" fmla="*/ 30 w 34"/>
                <a:gd name="T11" fmla="*/ 34 h 34"/>
                <a:gd name="T12" fmla="*/ 6 w 34"/>
                <a:gd name="T13" fmla="*/ 10 h 34"/>
                <a:gd name="T14" fmla="*/ 0 w 34"/>
                <a:gd name="T15" fmla="*/ 4 h 34"/>
                <a:gd name="T16" fmla="*/ 4 w 34"/>
                <a:gd name="T17" fmla="*/ 0 h 34"/>
                <a:gd name="T18" fmla="*/ 8 w 34"/>
                <a:gd name="T19" fmla="*/ 6 h 34"/>
                <a:gd name="T20" fmla="*/ 6 w 34"/>
                <a:gd name="T21" fmla="*/ 10 h 34"/>
                <a:gd name="T22" fmla="*/ 6 w 34"/>
                <a:gd name="T23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4">
                  <a:moveTo>
                    <a:pt x="30" y="34"/>
                  </a:moveTo>
                  <a:lnTo>
                    <a:pt x="10" y="14"/>
                  </a:lnTo>
                  <a:lnTo>
                    <a:pt x="12" y="10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30" y="34"/>
                  </a:lnTo>
                  <a:close/>
                  <a:moveTo>
                    <a:pt x="6" y="10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8" y="6"/>
                  </a:lnTo>
                  <a:lnTo>
                    <a:pt x="6" y="10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633"/>
            <p:cNvSpPr>
              <a:spLocks noEditPoints="1"/>
            </p:cNvSpPr>
            <p:nvPr/>
          </p:nvSpPr>
          <p:spPr bwMode="auto">
            <a:xfrm>
              <a:off x="7664450" y="4749800"/>
              <a:ext cx="47625" cy="47625"/>
            </a:xfrm>
            <a:custGeom>
              <a:avLst/>
              <a:gdLst>
                <a:gd name="T0" fmla="*/ 26 w 30"/>
                <a:gd name="T1" fmla="*/ 26 h 30"/>
                <a:gd name="T2" fmla="*/ 20 w 30"/>
                <a:gd name="T3" fmla="*/ 30 h 30"/>
                <a:gd name="T4" fmla="*/ 14 w 30"/>
                <a:gd name="T5" fmla="*/ 30 h 30"/>
                <a:gd name="T6" fmla="*/ 10 w 30"/>
                <a:gd name="T7" fmla="*/ 30 h 30"/>
                <a:gd name="T8" fmla="*/ 4 w 30"/>
                <a:gd name="T9" fmla="*/ 26 h 30"/>
                <a:gd name="T10" fmla="*/ 0 w 30"/>
                <a:gd name="T11" fmla="*/ 20 h 30"/>
                <a:gd name="T12" fmla="*/ 0 w 30"/>
                <a:gd name="T13" fmla="*/ 14 h 30"/>
                <a:gd name="T14" fmla="*/ 0 w 30"/>
                <a:gd name="T15" fmla="*/ 10 h 30"/>
                <a:gd name="T16" fmla="*/ 4 w 30"/>
                <a:gd name="T17" fmla="*/ 4 h 30"/>
                <a:gd name="T18" fmla="*/ 10 w 30"/>
                <a:gd name="T19" fmla="*/ 0 h 30"/>
                <a:gd name="T20" fmla="*/ 14 w 30"/>
                <a:gd name="T21" fmla="*/ 0 h 30"/>
                <a:gd name="T22" fmla="*/ 20 w 30"/>
                <a:gd name="T23" fmla="*/ 0 h 30"/>
                <a:gd name="T24" fmla="*/ 26 w 30"/>
                <a:gd name="T25" fmla="*/ 4 h 30"/>
                <a:gd name="T26" fmla="*/ 26 w 30"/>
                <a:gd name="T27" fmla="*/ 4 h 30"/>
                <a:gd name="T28" fmla="*/ 8 w 30"/>
                <a:gd name="T29" fmla="*/ 24 h 30"/>
                <a:gd name="T30" fmla="*/ 12 w 30"/>
                <a:gd name="T31" fmla="*/ 26 h 30"/>
                <a:gd name="T32" fmla="*/ 16 w 30"/>
                <a:gd name="T33" fmla="*/ 26 h 30"/>
                <a:gd name="T34" fmla="*/ 20 w 30"/>
                <a:gd name="T35" fmla="*/ 26 h 30"/>
                <a:gd name="T36" fmla="*/ 24 w 30"/>
                <a:gd name="T37" fmla="*/ 24 h 30"/>
                <a:gd name="T38" fmla="*/ 26 w 30"/>
                <a:gd name="T39" fmla="*/ 20 h 30"/>
                <a:gd name="T40" fmla="*/ 26 w 30"/>
                <a:gd name="T41" fmla="*/ 18 h 30"/>
                <a:gd name="T42" fmla="*/ 26 w 30"/>
                <a:gd name="T43" fmla="*/ 16 h 30"/>
                <a:gd name="T44" fmla="*/ 26 w 30"/>
                <a:gd name="T45" fmla="*/ 14 h 30"/>
                <a:gd name="T46" fmla="*/ 30 w 30"/>
                <a:gd name="T47" fmla="*/ 12 h 30"/>
                <a:gd name="T48" fmla="*/ 30 w 30"/>
                <a:gd name="T49" fmla="*/ 14 h 30"/>
                <a:gd name="T50" fmla="*/ 30 w 30"/>
                <a:gd name="T51" fmla="*/ 18 h 30"/>
                <a:gd name="T52" fmla="*/ 28 w 30"/>
                <a:gd name="T53" fmla="*/ 22 h 30"/>
                <a:gd name="T54" fmla="*/ 26 w 30"/>
                <a:gd name="T55" fmla="*/ 26 h 30"/>
                <a:gd name="T56" fmla="*/ 20 w 30"/>
                <a:gd name="T57" fmla="*/ 6 h 30"/>
                <a:gd name="T58" fmla="*/ 18 w 30"/>
                <a:gd name="T59" fmla="*/ 4 h 30"/>
                <a:gd name="T60" fmla="*/ 14 w 30"/>
                <a:gd name="T61" fmla="*/ 4 h 30"/>
                <a:gd name="T62" fmla="*/ 10 w 30"/>
                <a:gd name="T63" fmla="*/ 4 h 30"/>
                <a:gd name="T64" fmla="*/ 6 w 30"/>
                <a:gd name="T65" fmla="*/ 6 h 30"/>
                <a:gd name="T66" fmla="*/ 4 w 30"/>
                <a:gd name="T67" fmla="*/ 10 h 30"/>
                <a:gd name="T68" fmla="*/ 4 w 30"/>
                <a:gd name="T69" fmla="*/ 14 h 30"/>
                <a:gd name="T70" fmla="*/ 4 w 30"/>
                <a:gd name="T71" fmla="*/ 18 h 30"/>
                <a:gd name="T72" fmla="*/ 20 w 30"/>
                <a:gd name="T73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" h="30">
                  <a:moveTo>
                    <a:pt x="26" y="26"/>
                  </a:moveTo>
                  <a:lnTo>
                    <a:pt x="26" y="26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26"/>
                  </a:lnTo>
                  <a:lnTo>
                    <a:pt x="26" y="26"/>
                  </a:lnTo>
                  <a:close/>
                  <a:moveTo>
                    <a:pt x="20" y="6"/>
                  </a:move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634"/>
            <p:cNvSpPr>
              <a:spLocks/>
            </p:cNvSpPr>
            <p:nvPr/>
          </p:nvSpPr>
          <p:spPr bwMode="auto">
            <a:xfrm>
              <a:off x="7683500" y="4714875"/>
              <a:ext cx="60325" cy="47625"/>
            </a:xfrm>
            <a:custGeom>
              <a:avLst/>
              <a:gdLst>
                <a:gd name="T0" fmla="*/ 38 w 38"/>
                <a:gd name="T1" fmla="*/ 20 h 30"/>
                <a:gd name="T2" fmla="*/ 38 w 38"/>
                <a:gd name="T3" fmla="*/ 20 h 30"/>
                <a:gd name="T4" fmla="*/ 38 w 38"/>
                <a:gd name="T5" fmla="*/ 22 h 30"/>
                <a:gd name="T6" fmla="*/ 38 w 38"/>
                <a:gd name="T7" fmla="*/ 22 h 30"/>
                <a:gd name="T8" fmla="*/ 36 w 38"/>
                <a:gd name="T9" fmla="*/ 24 h 30"/>
                <a:gd name="T10" fmla="*/ 36 w 38"/>
                <a:gd name="T11" fmla="*/ 24 h 30"/>
                <a:gd name="T12" fmla="*/ 36 w 38"/>
                <a:gd name="T13" fmla="*/ 26 h 30"/>
                <a:gd name="T14" fmla="*/ 36 w 38"/>
                <a:gd name="T15" fmla="*/ 26 h 30"/>
                <a:gd name="T16" fmla="*/ 34 w 38"/>
                <a:gd name="T17" fmla="*/ 28 h 30"/>
                <a:gd name="T18" fmla="*/ 34 w 38"/>
                <a:gd name="T19" fmla="*/ 28 h 30"/>
                <a:gd name="T20" fmla="*/ 30 w 38"/>
                <a:gd name="T21" fmla="*/ 30 h 30"/>
                <a:gd name="T22" fmla="*/ 30 w 38"/>
                <a:gd name="T23" fmla="*/ 30 h 30"/>
                <a:gd name="T24" fmla="*/ 28 w 38"/>
                <a:gd name="T25" fmla="*/ 30 h 30"/>
                <a:gd name="T26" fmla="*/ 26 w 38"/>
                <a:gd name="T27" fmla="*/ 28 h 30"/>
                <a:gd name="T28" fmla="*/ 10 w 38"/>
                <a:gd name="T29" fmla="*/ 14 h 30"/>
                <a:gd name="T30" fmla="*/ 8 w 38"/>
                <a:gd name="T31" fmla="*/ 16 h 30"/>
                <a:gd name="T32" fmla="*/ 4 w 38"/>
                <a:gd name="T33" fmla="*/ 14 h 30"/>
                <a:gd name="T34" fmla="*/ 8 w 38"/>
                <a:gd name="T35" fmla="*/ 10 h 30"/>
                <a:gd name="T36" fmla="*/ 0 w 38"/>
                <a:gd name="T37" fmla="*/ 4 h 30"/>
                <a:gd name="T38" fmla="*/ 4 w 38"/>
                <a:gd name="T39" fmla="*/ 0 h 30"/>
                <a:gd name="T40" fmla="*/ 12 w 38"/>
                <a:gd name="T41" fmla="*/ 6 h 30"/>
                <a:gd name="T42" fmla="*/ 16 w 38"/>
                <a:gd name="T43" fmla="*/ 2 h 30"/>
                <a:gd name="T44" fmla="*/ 20 w 38"/>
                <a:gd name="T45" fmla="*/ 4 h 30"/>
                <a:gd name="T46" fmla="*/ 14 w 38"/>
                <a:gd name="T47" fmla="*/ 10 h 30"/>
                <a:gd name="T48" fmla="*/ 28 w 38"/>
                <a:gd name="T49" fmla="*/ 24 h 30"/>
                <a:gd name="T50" fmla="*/ 28 w 38"/>
                <a:gd name="T51" fmla="*/ 24 h 30"/>
                <a:gd name="T52" fmla="*/ 30 w 38"/>
                <a:gd name="T53" fmla="*/ 24 h 30"/>
                <a:gd name="T54" fmla="*/ 30 w 38"/>
                <a:gd name="T55" fmla="*/ 24 h 30"/>
                <a:gd name="T56" fmla="*/ 32 w 38"/>
                <a:gd name="T57" fmla="*/ 22 h 30"/>
                <a:gd name="T58" fmla="*/ 32 w 38"/>
                <a:gd name="T59" fmla="*/ 22 h 30"/>
                <a:gd name="T60" fmla="*/ 34 w 38"/>
                <a:gd name="T61" fmla="*/ 20 h 30"/>
                <a:gd name="T62" fmla="*/ 34 w 38"/>
                <a:gd name="T63" fmla="*/ 20 h 30"/>
                <a:gd name="T64" fmla="*/ 34 w 38"/>
                <a:gd name="T65" fmla="*/ 18 h 30"/>
                <a:gd name="T66" fmla="*/ 38 w 38"/>
                <a:gd name="T67" fmla="*/ 20 h 30"/>
                <a:gd name="T68" fmla="*/ 38 w 38"/>
                <a:gd name="T6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30">
                  <a:moveTo>
                    <a:pt x="38" y="20"/>
                  </a:moveTo>
                  <a:lnTo>
                    <a:pt x="38" y="20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28" y="30"/>
                  </a:lnTo>
                  <a:lnTo>
                    <a:pt x="26" y="28"/>
                  </a:lnTo>
                  <a:lnTo>
                    <a:pt x="10" y="14"/>
                  </a:lnTo>
                  <a:lnTo>
                    <a:pt x="8" y="16"/>
                  </a:lnTo>
                  <a:lnTo>
                    <a:pt x="4" y="14"/>
                  </a:lnTo>
                  <a:lnTo>
                    <a:pt x="8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12" y="6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4" y="10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18"/>
                  </a:lnTo>
                  <a:lnTo>
                    <a:pt x="38" y="20"/>
                  </a:lnTo>
                  <a:lnTo>
                    <a:pt x="38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635"/>
            <p:cNvSpPr>
              <a:spLocks/>
            </p:cNvSpPr>
            <p:nvPr/>
          </p:nvSpPr>
          <p:spPr bwMode="auto">
            <a:xfrm>
              <a:off x="7734300" y="4670425"/>
              <a:ext cx="63500" cy="57150"/>
            </a:xfrm>
            <a:custGeom>
              <a:avLst/>
              <a:gdLst>
                <a:gd name="T0" fmla="*/ 40 w 40"/>
                <a:gd name="T1" fmla="*/ 18 h 36"/>
                <a:gd name="T2" fmla="*/ 36 w 40"/>
                <a:gd name="T3" fmla="*/ 22 h 36"/>
                <a:gd name="T4" fmla="*/ 24 w 40"/>
                <a:gd name="T5" fmla="*/ 10 h 36"/>
                <a:gd name="T6" fmla="*/ 24 w 40"/>
                <a:gd name="T7" fmla="*/ 10 h 36"/>
                <a:gd name="T8" fmla="*/ 18 w 40"/>
                <a:gd name="T9" fmla="*/ 6 h 36"/>
                <a:gd name="T10" fmla="*/ 18 w 40"/>
                <a:gd name="T11" fmla="*/ 6 h 36"/>
                <a:gd name="T12" fmla="*/ 16 w 40"/>
                <a:gd name="T13" fmla="*/ 6 h 36"/>
                <a:gd name="T14" fmla="*/ 14 w 40"/>
                <a:gd name="T15" fmla="*/ 6 h 36"/>
                <a:gd name="T16" fmla="*/ 14 w 40"/>
                <a:gd name="T17" fmla="*/ 6 h 36"/>
                <a:gd name="T18" fmla="*/ 12 w 40"/>
                <a:gd name="T19" fmla="*/ 10 h 36"/>
                <a:gd name="T20" fmla="*/ 12 w 40"/>
                <a:gd name="T21" fmla="*/ 10 h 36"/>
                <a:gd name="T22" fmla="*/ 10 w 40"/>
                <a:gd name="T23" fmla="*/ 12 h 36"/>
                <a:gd name="T24" fmla="*/ 10 w 40"/>
                <a:gd name="T25" fmla="*/ 12 h 36"/>
                <a:gd name="T26" fmla="*/ 10 w 40"/>
                <a:gd name="T27" fmla="*/ 16 h 36"/>
                <a:gd name="T28" fmla="*/ 10 w 40"/>
                <a:gd name="T29" fmla="*/ 16 h 36"/>
                <a:gd name="T30" fmla="*/ 12 w 40"/>
                <a:gd name="T31" fmla="*/ 20 h 36"/>
                <a:gd name="T32" fmla="*/ 24 w 40"/>
                <a:gd name="T33" fmla="*/ 32 h 36"/>
                <a:gd name="T34" fmla="*/ 22 w 40"/>
                <a:gd name="T35" fmla="*/ 36 h 36"/>
                <a:gd name="T36" fmla="*/ 0 w 40"/>
                <a:gd name="T37" fmla="*/ 14 h 36"/>
                <a:gd name="T38" fmla="*/ 2 w 40"/>
                <a:gd name="T39" fmla="*/ 12 h 36"/>
                <a:gd name="T40" fmla="*/ 8 w 40"/>
                <a:gd name="T41" fmla="*/ 16 h 36"/>
                <a:gd name="T42" fmla="*/ 8 w 40"/>
                <a:gd name="T43" fmla="*/ 16 h 36"/>
                <a:gd name="T44" fmla="*/ 8 w 40"/>
                <a:gd name="T45" fmla="*/ 8 h 36"/>
                <a:gd name="T46" fmla="*/ 8 w 40"/>
                <a:gd name="T47" fmla="*/ 8 h 36"/>
                <a:gd name="T48" fmla="*/ 12 w 40"/>
                <a:gd name="T49" fmla="*/ 2 h 36"/>
                <a:gd name="T50" fmla="*/ 12 w 40"/>
                <a:gd name="T51" fmla="*/ 2 h 36"/>
                <a:gd name="T52" fmla="*/ 16 w 40"/>
                <a:gd name="T53" fmla="*/ 0 h 36"/>
                <a:gd name="T54" fmla="*/ 16 w 40"/>
                <a:gd name="T55" fmla="*/ 0 h 36"/>
                <a:gd name="T56" fmla="*/ 20 w 40"/>
                <a:gd name="T57" fmla="*/ 0 h 36"/>
                <a:gd name="T58" fmla="*/ 20 w 40"/>
                <a:gd name="T59" fmla="*/ 0 h 36"/>
                <a:gd name="T60" fmla="*/ 24 w 40"/>
                <a:gd name="T61" fmla="*/ 2 h 36"/>
                <a:gd name="T62" fmla="*/ 24 w 40"/>
                <a:gd name="T63" fmla="*/ 2 h 36"/>
                <a:gd name="T64" fmla="*/ 26 w 40"/>
                <a:gd name="T65" fmla="*/ 4 h 36"/>
                <a:gd name="T66" fmla="*/ 40 w 40"/>
                <a:gd name="T67" fmla="*/ 18 h 36"/>
                <a:gd name="T68" fmla="*/ 40 w 40"/>
                <a:gd name="T6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36">
                  <a:moveTo>
                    <a:pt x="40" y="18"/>
                  </a:moveTo>
                  <a:lnTo>
                    <a:pt x="36" y="22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20"/>
                  </a:lnTo>
                  <a:lnTo>
                    <a:pt x="24" y="32"/>
                  </a:lnTo>
                  <a:lnTo>
                    <a:pt x="22" y="36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40" y="18"/>
                  </a:lnTo>
                  <a:lnTo>
                    <a:pt x="40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636"/>
            <p:cNvSpPr>
              <a:spLocks noEditPoints="1"/>
            </p:cNvSpPr>
            <p:nvPr/>
          </p:nvSpPr>
          <p:spPr bwMode="auto">
            <a:xfrm>
              <a:off x="7778750" y="4632325"/>
              <a:ext cx="50800" cy="50800"/>
            </a:xfrm>
            <a:custGeom>
              <a:avLst/>
              <a:gdLst>
                <a:gd name="T0" fmla="*/ 28 w 32"/>
                <a:gd name="T1" fmla="*/ 26 h 32"/>
                <a:gd name="T2" fmla="*/ 22 w 32"/>
                <a:gd name="T3" fmla="*/ 30 h 32"/>
                <a:gd name="T4" fmla="*/ 16 w 32"/>
                <a:gd name="T5" fmla="*/ 32 h 32"/>
                <a:gd name="T6" fmla="*/ 10 w 32"/>
                <a:gd name="T7" fmla="*/ 30 h 32"/>
                <a:gd name="T8" fmla="*/ 6 w 32"/>
                <a:gd name="T9" fmla="*/ 26 h 32"/>
                <a:gd name="T10" fmla="*/ 2 w 32"/>
                <a:gd name="T11" fmla="*/ 22 h 32"/>
                <a:gd name="T12" fmla="*/ 0 w 32"/>
                <a:gd name="T13" fmla="*/ 16 h 32"/>
                <a:gd name="T14" fmla="*/ 2 w 32"/>
                <a:gd name="T15" fmla="*/ 10 h 32"/>
                <a:gd name="T16" fmla="*/ 6 w 32"/>
                <a:gd name="T17" fmla="*/ 4 h 32"/>
                <a:gd name="T18" fmla="*/ 10 w 32"/>
                <a:gd name="T19" fmla="*/ 0 h 32"/>
                <a:gd name="T20" fmla="*/ 16 w 32"/>
                <a:gd name="T21" fmla="*/ 0 h 32"/>
                <a:gd name="T22" fmla="*/ 22 w 32"/>
                <a:gd name="T23" fmla="*/ 2 h 32"/>
                <a:gd name="T24" fmla="*/ 26 w 32"/>
                <a:gd name="T25" fmla="*/ 4 h 32"/>
                <a:gd name="T26" fmla="*/ 28 w 32"/>
                <a:gd name="T27" fmla="*/ 6 h 32"/>
                <a:gd name="T28" fmla="*/ 10 w 32"/>
                <a:gd name="T29" fmla="*/ 24 h 32"/>
                <a:gd name="T30" fmla="*/ 14 w 32"/>
                <a:gd name="T31" fmla="*/ 26 h 32"/>
                <a:gd name="T32" fmla="*/ 18 w 32"/>
                <a:gd name="T33" fmla="*/ 26 h 32"/>
                <a:gd name="T34" fmla="*/ 22 w 32"/>
                <a:gd name="T35" fmla="*/ 26 h 32"/>
                <a:gd name="T36" fmla="*/ 24 w 32"/>
                <a:gd name="T37" fmla="*/ 24 h 32"/>
                <a:gd name="T38" fmla="*/ 26 w 32"/>
                <a:gd name="T39" fmla="*/ 22 h 32"/>
                <a:gd name="T40" fmla="*/ 28 w 32"/>
                <a:gd name="T41" fmla="*/ 20 h 32"/>
                <a:gd name="T42" fmla="*/ 28 w 32"/>
                <a:gd name="T43" fmla="*/ 16 h 32"/>
                <a:gd name="T44" fmla="*/ 28 w 32"/>
                <a:gd name="T45" fmla="*/ 14 h 32"/>
                <a:gd name="T46" fmla="*/ 32 w 32"/>
                <a:gd name="T47" fmla="*/ 12 h 32"/>
                <a:gd name="T48" fmla="*/ 32 w 32"/>
                <a:gd name="T49" fmla="*/ 16 h 32"/>
                <a:gd name="T50" fmla="*/ 32 w 32"/>
                <a:gd name="T51" fmla="*/ 20 h 32"/>
                <a:gd name="T52" fmla="*/ 30 w 32"/>
                <a:gd name="T53" fmla="*/ 24 h 32"/>
                <a:gd name="T54" fmla="*/ 28 w 32"/>
                <a:gd name="T55" fmla="*/ 26 h 32"/>
                <a:gd name="T56" fmla="*/ 22 w 32"/>
                <a:gd name="T57" fmla="*/ 6 h 32"/>
                <a:gd name="T58" fmla="*/ 18 w 32"/>
                <a:gd name="T59" fmla="*/ 4 h 32"/>
                <a:gd name="T60" fmla="*/ 14 w 32"/>
                <a:gd name="T61" fmla="*/ 4 h 32"/>
                <a:gd name="T62" fmla="*/ 12 w 32"/>
                <a:gd name="T63" fmla="*/ 4 h 32"/>
                <a:gd name="T64" fmla="*/ 8 w 32"/>
                <a:gd name="T65" fmla="*/ 8 h 32"/>
                <a:gd name="T66" fmla="*/ 6 w 32"/>
                <a:gd name="T67" fmla="*/ 10 h 32"/>
                <a:gd name="T68" fmla="*/ 4 w 32"/>
                <a:gd name="T69" fmla="*/ 14 h 32"/>
                <a:gd name="T70" fmla="*/ 6 w 32"/>
                <a:gd name="T71" fmla="*/ 18 h 32"/>
                <a:gd name="T72" fmla="*/ 22 w 32"/>
                <a:gd name="T73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2">
                  <a:moveTo>
                    <a:pt x="28" y="26"/>
                  </a:moveTo>
                  <a:lnTo>
                    <a:pt x="28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8" y="14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6"/>
                  </a:lnTo>
                  <a:lnTo>
                    <a:pt x="28" y="26"/>
                  </a:lnTo>
                  <a:close/>
                  <a:moveTo>
                    <a:pt x="22" y="6"/>
                  </a:moveTo>
                  <a:lnTo>
                    <a:pt x="22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22" y="6"/>
                  </a:lnTo>
                  <a:lnTo>
                    <a:pt x="22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637"/>
            <p:cNvSpPr>
              <a:spLocks/>
            </p:cNvSpPr>
            <p:nvPr/>
          </p:nvSpPr>
          <p:spPr bwMode="auto">
            <a:xfrm>
              <a:off x="7816850" y="4594225"/>
              <a:ext cx="50800" cy="47625"/>
            </a:xfrm>
            <a:custGeom>
              <a:avLst/>
              <a:gdLst>
                <a:gd name="T0" fmla="*/ 6 w 32"/>
                <a:gd name="T1" fmla="*/ 26 h 30"/>
                <a:gd name="T2" fmla="*/ 6 w 32"/>
                <a:gd name="T3" fmla="*/ 26 h 30"/>
                <a:gd name="T4" fmla="*/ 2 w 32"/>
                <a:gd name="T5" fmla="*/ 22 h 30"/>
                <a:gd name="T6" fmla="*/ 2 w 32"/>
                <a:gd name="T7" fmla="*/ 22 h 30"/>
                <a:gd name="T8" fmla="*/ 0 w 32"/>
                <a:gd name="T9" fmla="*/ 16 h 30"/>
                <a:gd name="T10" fmla="*/ 0 w 32"/>
                <a:gd name="T11" fmla="*/ 16 h 30"/>
                <a:gd name="T12" fmla="*/ 2 w 32"/>
                <a:gd name="T13" fmla="*/ 10 h 30"/>
                <a:gd name="T14" fmla="*/ 2 w 32"/>
                <a:gd name="T15" fmla="*/ 10 h 30"/>
                <a:gd name="T16" fmla="*/ 6 w 32"/>
                <a:gd name="T17" fmla="*/ 4 h 30"/>
                <a:gd name="T18" fmla="*/ 6 w 32"/>
                <a:gd name="T19" fmla="*/ 4 h 30"/>
                <a:gd name="T20" fmla="*/ 12 w 32"/>
                <a:gd name="T21" fmla="*/ 0 h 30"/>
                <a:gd name="T22" fmla="*/ 12 w 32"/>
                <a:gd name="T23" fmla="*/ 0 h 30"/>
                <a:gd name="T24" fmla="*/ 20 w 32"/>
                <a:gd name="T25" fmla="*/ 0 h 30"/>
                <a:gd name="T26" fmla="*/ 18 w 32"/>
                <a:gd name="T27" fmla="*/ 6 h 30"/>
                <a:gd name="T28" fmla="*/ 18 w 32"/>
                <a:gd name="T29" fmla="*/ 6 h 30"/>
                <a:gd name="T30" fmla="*/ 12 w 32"/>
                <a:gd name="T31" fmla="*/ 4 h 30"/>
                <a:gd name="T32" fmla="*/ 12 w 32"/>
                <a:gd name="T33" fmla="*/ 4 h 30"/>
                <a:gd name="T34" fmla="*/ 8 w 32"/>
                <a:gd name="T35" fmla="*/ 8 h 30"/>
                <a:gd name="T36" fmla="*/ 8 w 32"/>
                <a:gd name="T37" fmla="*/ 8 h 30"/>
                <a:gd name="T38" fmla="*/ 6 w 32"/>
                <a:gd name="T39" fmla="*/ 10 h 30"/>
                <a:gd name="T40" fmla="*/ 6 w 32"/>
                <a:gd name="T41" fmla="*/ 10 h 30"/>
                <a:gd name="T42" fmla="*/ 6 w 32"/>
                <a:gd name="T43" fmla="*/ 14 h 30"/>
                <a:gd name="T44" fmla="*/ 6 w 32"/>
                <a:gd name="T45" fmla="*/ 14 h 30"/>
                <a:gd name="T46" fmla="*/ 6 w 32"/>
                <a:gd name="T47" fmla="*/ 18 h 30"/>
                <a:gd name="T48" fmla="*/ 6 w 32"/>
                <a:gd name="T49" fmla="*/ 18 h 30"/>
                <a:gd name="T50" fmla="*/ 10 w 32"/>
                <a:gd name="T51" fmla="*/ 22 h 30"/>
                <a:gd name="T52" fmla="*/ 10 w 32"/>
                <a:gd name="T53" fmla="*/ 22 h 30"/>
                <a:gd name="T54" fmla="*/ 12 w 32"/>
                <a:gd name="T55" fmla="*/ 26 h 30"/>
                <a:gd name="T56" fmla="*/ 12 w 32"/>
                <a:gd name="T57" fmla="*/ 26 h 30"/>
                <a:gd name="T58" fmla="*/ 18 w 32"/>
                <a:gd name="T59" fmla="*/ 26 h 30"/>
                <a:gd name="T60" fmla="*/ 18 w 32"/>
                <a:gd name="T61" fmla="*/ 26 h 30"/>
                <a:gd name="T62" fmla="*/ 22 w 32"/>
                <a:gd name="T63" fmla="*/ 26 h 30"/>
                <a:gd name="T64" fmla="*/ 22 w 32"/>
                <a:gd name="T65" fmla="*/ 26 h 30"/>
                <a:gd name="T66" fmla="*/ 24 w 32"/>
                <a:gd name="T67" fmla="*/ 24 h 30"/>
                <a:gd name="T68" fmla="*/ 24 w 32"/>
                <a:gd name="T69" fmla="*/ 24 h 30"/>
                <a:gd name="T70" fmla="*/ 26 w 32"/>
                <a:gd name="T71" fmla="*/ 22 h 30"/>
                <a:gd name="T72" fmla="*/ 26 w 32"/>
                <a:gd name="T73" fmla="*/ 22 h 30"/>
                <a:gd name="T74" fmla="*/ 26 w 32"/>
                <a:gd name="T75" fmla="*/ 18 h 30"/>
                <a:gd name="T76" fmla="*/ 26 w 32"/>
                <a:gd name="T77" fmla="*/ 18 h 30"/>
                <a:gd name="T78" fmla="*/ 28 w 32"/>
                <a:gd name="T79" fmla="*/ 16 h 30"/>
                <a:gd name="T80" fmla="*/ 28 w 32"/>
                <a:gd name="T81" fmla="*/ 16 h 30"/>
                <a:gd name="T82" fmla="*/ 26 w 32"/>
                <a:gd name="T83" fmla="*/ 14 h 30"/>
                <a:gd name="T84" fmla="*/ 32 w 32"/>
                <a:gd name="T85" fmla="*/ 12 h 30"/>
                <a:gd name="T86" fmla="*/ 32 w 32"/>
                <a:gd name="T87" fmla="*/ 12 h 30"/>
                <a:gd name="T88" fmla="*/ 32 w 32"/>
                <a:gd name="T89" fmla="*/ 16 h 30"/>
                <a:gd name="T90" fmla="*/ 32 w 32"/>
                <a:gd name="T91" fmla="*/ 16 h 30"/>
                <a:gd name="T92" fmla="*/ 32 w 32"/>
                <a:gd name="T93" fmla="*/ 20 h 30"/>
                <a:gd name="T94" fmla="*/ 32 w 32"/>
                <a:gd name="T95" fmla="*/ 20 h 30"/>
                <a:gd name="T96" fmla="*/ 30 w 32"/>
                <a:gd name="T97" fmla="*/ 22 h 30"/>
                <a:gd name="T98" fmla="*/ 30 w 32"/>
                <a:gd name="T99" fmla="*/ 22 h 30"/>
                <a:gd name="T100" fmla="*/ 28 w 32"/>
                <a:gd name="T101" fmla="*/ 26 h 30"/>
                <a:gd name="T102" fmla="*/ 28 w 32"/>
                <a:gd name="T103" fmla="*/ 26 h 30"/>
                <a:gd name="T104" fmla="*/ 22 w 32"/>
                <a:gd name="T105" fmla="*/ 30 h 30"/>
                <a:gd name="T106" fmla="*/ 22 w 32"/>
                <a:gd name="T107" fmla="*/ 30 h 30"/>
                <a:gd name="T108" fmla="*/ 16 w 32"/>
                <a:gd name="T109" fmla="*/ 30 h 30"/>
                <a:gd name="T110" fmla="*/ 16 w 32"/>
                <a:gd name="T111" fmla="*/ 30 h 30"/>
                <a:gd name="T112" fmla="*/ 10 w 32"/>
                <a:gd name="T113" fmla="*/ 30 h 30"/>
                <a:gd name="T114" fmla="*/ 10 w 32"/>
                <a:gd name="T115" fmla="*/ 30 h 30"/>
                <a:gd name="T116" fmla="*/ 6 w 32"/>
                <a:gd name="T117" fmla="*/ 26 h 30"/>
                <a:gd name="T118" fmla="*/ 6 w 32"/>
                <a:gd name="T119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" h="30">
                  <a:moveTo>
                    <a:pt x="6" y="26"/>
                  </a:moveTo>
                  <a:lnTo>
                    <a:pt x="6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6" y="26"/>
                  </a:lnTo>
                  <a:lnTo>
                    <a:pt x="6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638"/>
            <p:cNvSpPr>
              <a:spLocks/>
            </p:cNvSpPr>
            <p:nvPr/>
          </p:nvSpPr>
          <p:spPr bwMode="auto">
            <a:xfrm>
              <a:off x="7874000" y="4600575"/>
              <a:ext cx="15875" cy="19050"/>
            </a:xfrm>
            <a:custGeom>
              <a:avLst/>
              <a:gdLst>
                <a:gd name="T0" fmla="*/ 8 w 10"/>
                <a:gd name="T1" fmla="*/ 12 h 12"/>
                <a:gd name="T2" fmla="*/ 6 w 10"/>
                <a:gd name="T3" fmla="*/ 8 h 12"/>
                <a:gd name="T4" fmla="*/ 4 w 10"/>
                <a:gd name="T5" fmla="*/ 8 h 12"/>
                <a:gd name="T6" fmla="*/ 0 w 10"/>
                <a:gd name="T7" fmla="*/ 4 h 12"/>
                <a:gd name="T8" fmla="*/ 4 w 10"/>
                <a:gd name="T9" fmla="*/ 0 h 12"/>
                <a:gd name="T10" fmla="*/ 8 w 10"/>
                <a:gd name="T11" fmla="*/ 6 h 12"/>
                <a:gd name="T12" fmla="*/ 10 w 10"/>
                <a:gd name="T13" fmla="*/ 10 h 12"/>
                <a:gd name="T14" fmla="*/ 8 w 10"/>
                <a:gd name="T15" fmla="*/ 12 h 12"/>
                <a:gd name="T16" fmla="*/ 8 w 10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2">
                  <a:moveTo>
                    <a:pt x="8" y="12"/>
                  </a:moveTo>
                  <a:lnTo>
                    <a:pt x="6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4" y="0"/>
                  </a:lnTo>
                  <a:lnTo>
                    <a:pt x="8" y="6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639"/>
            <p:cNvSpPr>
              <a:spLocks noEditPoints="1"/>
            </p:cNvSpPr>
            <p:nvPr/>
          </p:nvSpPr>
          <p:spPr bwMode="auto">
            <a:xfrm>
              <a:off x="7315200" y="5232400"/>
              <a:ext cx="50800" cy="53975"/>
            </a:xfrm>
            <a:custGeom>
              <a:avLst/>
              <a:gdLst>
                <a:gd name="T0" fmla="*/ 30 w 32"/>
                <a:gd name="T1" fmla="*/ 34 h 34"/>
                <a:gd name="T2" fmla="*/ 8 w 32"/>
                <a:gd name="T3" fmla="*/ 14 h 34"/>
                <a:gd name="T4" fmla="*/ 12 w 32"/>
                <a:gd name="T5" fmla="*/ 10 h 34"/>
                <a:gd name="T6" fmla="*/ 32 w 32"/>
                <a:gd name="T7" fmla="*/ 30 h 34"/>
                <a:gd name="T8" fmla="*/ 30 w 32"/>
                <a:gd name="T9" fmla="*/ 34 h 34"/>
                <a:gd name="T10" fmla="*/ 30 w 32"/>
                <a:gd name="T11" fmla="*/ 34 h 34"/>
                <a:gd name="T12" fmla="*/ 4 w 32"/>
                <a:gd name="T13" fmla="*/ 10 h 34"/>
                <a:gd name="T14" fmla="*/ 0 w 32"/>
                <a:gd name="T15" fmla="*/ 4 h 34"/>
                <a:gd name="T16" fmla="*/ 2 w 32"/>
                <a:gd name="T17" fmla="*/ 0 h 34"/>
                <a:gd name="T18" fmla="*/ 8 w 32"/>
                <a:gd name="T19" fmla="*/ 6 h 34"/>
                <a:gd name="T20" fmla="*/ 4 w 32"/>
                <a:gd name="T21" fmla="*/ 10 h 34"/>
                <a:gd name="T22" fmla="*/ 4 w 32"/>
                <a:gd name="T23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4">
                  <a:moveTo>
                    <a:pt x="30" y="34"/>
                  </a:moveTo>
                  <a:lnTo>
                    <a:pt x="8" y="14"/>
                  </a:lnTo>
                  <a:lnTo>
                    <a:pt x="12" y="10"/>
                  </a:lnTo>
                  <a:lnTo>
                    <a:pt x="32" y="30"/>
                  </a:lnTo>
                  <a:lnTo>
                    <a:pt x="30" y="34"/>
                  </a:lnTo>
                  <a:lnTo>
                    <a:pt x="30" y="34"/>
                  </a:lnTo>
                  <a:close/>
                  <a:moveTo>
                    <a:pt x="4" y="10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8" y="6"/>
                  </a:lnTo>
                  <a:lnTo>
                    <a:pt x="4" y="10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640"/>
            <p:cNvSpPr>
              <a:spLocks/>
            </p:cNvSpPr>
            <p:nvPr/>
          </p:nvSpPr>
          <p:spPr bwMode="auto">
            <a:xfrm>
              <a:off x="7343775" y="5191125"/>
              <a:ext cx="85725" cy="82550"/>
            </a:xfrm>
            <a:custGeom>
              <a:avLst/>
              <a:gdLst>
                <a:gd name="T0" fmla="*/ 54 w 54"/>
                <a:gd name="T1" fmla="*/ 18 h 52"/>
                <a:gd name="T2" fmla="*/ 50 w 54"/>
                <a:gd name="T3" fmla="*/ 22 h 52"/>
                <a:gd name="T4" fmla="*/ 38 w 54"/>
                <a:gd name="T5" fmla="*/ 10 h 52"/>
                <a:gd name="T6" fmla="*/ 38 w 54"/>
                <a:gd name="T7" fmla="*/ 10 h 52"/>
                <a:gd name="T8" fmla="*/ 32 w 54"/>
                <a:gd name="T9" fmla="*/ 6 h 52"/>
                <a:gd name="T10" fmla="*/ 32 w 54"/>
                <a:gd name="T11" fmla="*/ 6 h 52"/>
                <a:gd name="T12" fmla="*/ 28 w 54"/>
                <a:gd name="T13" fmla="*/ 6 h 52"/>
                <a:gd name="T14" fmla="*/ 26 w 54"/>
                <a:gd name="T15" fmla="*/ 8 h 52"/>
                <a:gd name="T16" fmla="*/ 26 w 54"/>
                <a:gd name="T17" fmla="*/ 8 h 52"/>
                <a:gd name="T18" fmla="*/ 24 w 54"/>
                <a:gd name="T19" fmla="*/ 14 h 52"/>
                <a:gd name="T20" fmla="*/ 24 w 54"/>
                <a:gd name="T21" fmla="*/ 14 h 52"/>
                <a:gd name="T22" fmla="*/ 26 w 54"/>
                <a:gd name="T23" fmla="*/ 20 h 52"/>
                <a:gd name="T24" fmla="*/ 38 w 54"/>
                <a:gd name="T25" fmla="*/ 34 h 52"/>
                <a:gd name="T26" fmla="*/ 36 w 54"/>
                <a:gd name="T27" fmla="*/ 36 h 52"/>
                <a:gd name="T28" fmla="*/ 24 w 54"/>
                <a:gd name="T29" fmla="*/ 24 h 52"/>
                <a:gd name="T30" fmla="*/ 24 w 54"/>
                <a:gd name="T31" fmla="*/ 24 h 52"/>
                <a:gd name="T32" fmla="*/ 18 w 54"/>
                <a:gd name="T33" fmla="*/ 20 h 52"/>
                <a:gd name="T34" fmla="*/ 18 w 54"/>
                <a:gd name="T35" fmla="*/ 20 h 52"/>
                <a:gd name="T36" fmla="*/ 14 w 54"/>
                <a:gd name="T37" fmla="*/ 20 h 52"/>
                <a:gd name="T38" fmla="*/ 12 w 54"/>
                <a:gd name="T39" fmla="*/ 22 h 52"/>
                <a:gd name="T40" fmla="*/ 12 w 54"/>
                <a:gd name="T41" fmla="*/ 22 h 52"/>
                <a:gd name="T42" fmla="*/ 10 w 54"/>
                <a:gd name="T43" fmla="*/ 28 h 52"/>
                <a:gd name="T44" fmla="*/ 10 w 54"/>
                <a:gd name="T45" fmla="*/ 28 h 52"/>
                <a:gd name="T46" fmla="*/ 12 w 54"/>
                <a:gd name="T47" fmla="*/ 34 h 52"/>
                <a:gd name="T48" fmla="*/ 24 w 54"/>
                <a:gd name="T49" fmla="*/ 48 h 52"/>
                <a:gd name="T50" fmla="*/ 20 w 54"/>
                <a:gd name="T51" fmla="*/ 52 h 52"/>
                <a:gd name="T52" fmla="*/ 0 w 54"/>
                <a:gd name="T53" fmla="*/ 30 h 52"/>
                <a:gd name="T54" fmla="*/ 2 w 54"/>
                <a:gd name="T55" fmla="*/ 26 h 52"/>
                <a:gd name="T56" fmla="*/ 8 w 54"/>
                <a:gd name="T57" fmla="*/ 30 h 52"/>
                <a:gd name="T58" fmla="*/ 8 w 54"/>
                <a:gd name="T59" fmla="*/ 30 h 52"/>
                <a:gd name="T60" fmla="*/ 6 w 54"/>
                <a:gd name="T61" fmla="*/ 24 h 52"/>
                <a:gd name="T62" fmla="*/ 6 w 54"/>
                <a:gd name="T63" fmla="*/ 24 h 52"/>
                <a:gd name="T64" fmla="*/ 10 w 54"/>
                <a:gd name="T65" fmla="*/ 18 h 52"/>
                <a:gd name="T66" fmla="*/ 10 w 54"/>
                <a:gd name="T67" fmla="*/ 18 h 52"/>
                <a:gd name="T68" fmla="*/ 14 w 54"/>
                <a:gd name="T69" fmla="*/ 16 h 52"/>
                <a:gd name="T70" fmla="*/ 16 w 54"/>
                <a:gd name="T71" fmla="*/ 14 h 52"/>
                <a:gd name="T72" fmla="*/ 16 w 54"/>
                <a:gd name="T73" fmla="*/ 14 h 52"/>
                <a:gd name="T74" fmla="*/ 22 w 54"/>
                <a:gd name="T75" fmla="*/ 16 h 52"/>
                <a:gd name="T76" fmla="*/ 22 w 54"/>
                <a:gd name="T77" fmla="*/ 16 h 52"/>
                <a:gd name="T78" fmla="*/ 22 w 54"/>
                <a:gd name="T79" fmla="*/ 10 h 52"/>
                <a:gd name="T80" fmla="*/ 24 w 54"/>
                <a:gd name="T81" fmla="*/ 4 h 52"/>
                <a:gd name="T82" fmla="*/ 24 w 54"/>
                <a:gd name="T83" fmla="*/ 4 h 52"/>
                <a:gd name="T84" fmla="*/ 28 w 54"/>
                <a:gd name="T85" fmla="*/ 0 h 52"/>
                <a:gd name="T86" fmla="*/ 28 w 54"/>
                <a:gd name="T87" fmla="*/ 0 h 52"/>
                <a:gd name="T88" fmla="*/ 32 w 54"/>
                <a:gd name="T89" fmla="*/ 0 h 52"/>
                <a:gd name="T90" fmla="*/ 32 w 54"/>
                <a:gd name="T91" fmla="*/ 0 h 52"/>
                <a:gd name="T92" fmla="*/ 36 w 54"/>
                <a:gd name="T93" fmla="*/ 2 h 52"/>
                <a:gd name="T94" fmla="*/ 36 w 54"/>
                <a:gd name="T95" fmla="*/ 2 h 52"/>
                <a:gd name="T96" fmla="*/ 40 w 54"/>
                <a:gd name="T97" fmla="*/ 6 h 52"/>
                <a:gd name="T98" fmla="*/ 54 w 54"/>
                <a:gd name="T99" fmla="*/ 18 h 52"/>
                <a:gd name="T100" fmla="*/ 54 w 54"/>
                <a:gd name="T101" fmla="*/ 1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" h="52">
                  <a:moveTo>
                    <a:pt x="54" y="18"/>
                  </a:moveTo>
                  <a:lnTo>
                    <a:pt x="50" y="22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28" y="6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6" y="20"/>
                  </a:lnTo>
                  <a:lnTo>
                    <a:pt x="38" y="34"/>
                  </a:lnTo>
                  <a:lnTo>
                    <a:pt x="36" y="3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4" y="20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34"/>
                  </a:lnTo>
                  <a:lnTo>
                    <a:pt x="24" y="48"/>
                  </a:lnTo>
                  <a:lnTo>
                    <a:pt x="20" y="52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0" y="6"/>
                  </a:lnTo>
                  <a:lnTo>
                    <a:pt x="54" y="18"/>
                  </a:lnTo>
                  <a:lnTo>
                    <a:pt x="54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641"/>
            <p:cNvSpPr>
              <a:spLocks noEditPoints="1"/>
            </p:cNvSpPr>
            <p:nvPr/>
          </p:nvSpPr>
          <p:spPr bwMode="auto">
            <a:xfrm>
              <a:off x="7404100" y="5153025"/>
              <a:ext cx="57150" cy="73025"/>
            </a:xfrm>
            <a:custGeom>
              <a:avLst/>
              <a:gdLst>
                <a:gd name="T0" fmla="*/ 32 w 36"/>
                <a:gd name="T1" fmla="*/ 26 h 46"/>
                <a:gd name="T2" fmla="*/ 26 w 36"/>
                <a:gd name="T3" fmla="*/ 30 h 46"/>
                <a:gd name="T4" fmla="*/ 34 w 36"/>
                <a:gd name="T5" fmla="*/ 42 h 46"/>
                <a:gd name="T6" fmla="*/ 0 w 36"/>
                <a:gd name="T7" fmla="*/ 16 h 46"/>
                <a:gd name="T8" fmla="*/ 6 w 36"/>
                <a:gd name="T9" fmla="*/ 16 h 46"/>
                <a:gd name="T10" fmla="*/ 6 w 36"/>
                <a:gd name="T11" fmla="*/ 10 h 46"/>
                <a:gd name="T12" fmla="*/ 10 w 36"/>
                <a:gd name="T13" fmla="*/ 4 h 46"/>
                <a:gd name="T14" fmla="*/ 14 w 36"/>
                <a:gd name="T15" fmla="*/ 0 h 46"/>
                <a:gd name="T16" fmla="*/ 20 w 36"/>
                <a:gd name="T17" fmla="*/ 0 h 46"/>
                <a:gd name="T18" fmla="*/ 26 w 36"/>
                <a:gd name="T19" fmla="*/ 2 h 46"/>
                <a:gd name="T20" fmla="*/ 32 w 36"/>
                <a:gd name="T21" fmla="*/ 6 h 46"/>
                <a:gd name="T22" fmla="*/ 34 w 36"/>
                <a:gd name="T23" fmla="*/ 10 h 46"/>
                <a:gd name="T24" fmla="*/ 36 w 36"/>
                <a:gd name="T25" fmla="*/ 16 h 46"/>
                <a:gd name="T26" fmla="*/ 36 w 36"/>
                <a:gd name="T27" fmla="*/ 22 h 46"/>
                <a:gd name="T28" fmla="*/ 32 w 36"/>
                <a:gd name="T29" fmla="*/ 26 h 46"/>
                <a:gd name="T30" fmla="*/ 28 w 36"/>
                <a:gd name="T31" fmla="*/ 24 h 46"/>
                <a:gd name="T32" fmla="*/ 30 w 36"/>
                <a:gd name="T33" fmla="*/ 20 h 46"/>
                <a:gd name="T34" fmla="*/ 32 w 36"/>
                <a:gd name="T35" fmla="*/ 16 h 46"/>
                <a:gd name="T36" fmla="*/ 30 w 36"/>
                <a:gd name="T37" fmla="*/ 12 h 46"/>
                <a:gd name="T38" fmla="*/ 28 w 36"/>
                <a:gd name="T39" fmla="*/ 8 h 46"/>
                <a:gd name="T40" fmla="*/ 24 w 36"/>
                <a:gd name="T41" fmla="*/ 6 h 46"/>
                <a:gd name="T42" fmla="*/ 20 w 36"/>
                <a:gd name="T43" fmla="*/ 6 h 46"/>
                <a:gd name="T44" fmla="*/ 16 w 36"/>
                <a:gd name="T45" fmla="*/ 6 h 46"/>
                <a:gd name="T46" fmla="*/ 12 w 36"/>
                <a:gd name="T47" fmla="*/ 8 h 46"/>
                <a:gd name="T48" fmla="*/ 10 w 36"/>
                <a:gd name="T49" fmla="*/ 10 h 46"/>
                <a:gd name="T50" fmla="*/ 10 w 36"/>
                <a:gd name="T51" fmla="*/ 14 h 46"/>
                <a:gd name="T52" fmla="*/ 10 w 36"/>
                <a:gd name="T53" fmla="*/ 16 h 46"/>
                <a:gd name="T54" fmla="*/ 10 w 36"/>
                <a:gd name="T55" fmla="*/ 20 h 46"/>
                <a:gd name="T56" fmla="*/ 16 w 36"/>
                <a:gd name="T57" fmla="*/ 26 h 46"/>
                <a:gd name="T58" fmla="*/ 20 w 36"/>
                <a:gd name="T59" fmla="*/ 26 h 46"/>
                <a:gd name="T60" fmla="*/ 22 w 36"/>
                <a:gd name="T61" fmla="*/ 26 h 46"/>
                <a:gd name="T62" fmla="*/ 26 w 36"/>
                <a:gd name="T63" fmla="*/ 26 h 46"/>
                <a:gd name="T64" fmla="*/ 28 w 36"/>
                <a:gd name="T65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" h="46">
                  <a:moveTo>
                    <a:pt x="32" y="26"/>
                  </a:moveTo>
                  <a:lnTo>
                    <a:pt x="32" y="26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0" y="30"/>
                  </a:lnTo>
                  <a:lnTo>
                    <a:pt x="34" y="42"/>
                  </a:lnTo>
                  <a:lnTo>
                    <a:pt x="30" y="46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2" y="26"/>
                  </a:lnTo>
                  <a:lnTo>
                    <a:pt x="32" y="26"/>
                  </a:lnTo>
                  <a:close/>
                  <a:moveTo>
                    <a:pt x="28" y="24"/>
                  </a:moveTo>
                  <a:lnTo>
                    <a:pt x="28" y="24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2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8" y="24"/>
                  </a:lnTo>
                  <a:lnTo>
                    <a:pt x="28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642"/>
            <p:cNvSpPr>
              <a:spLocks noEditPoints="1"/>
            </p:cNvSpPr>
            <p:nvPr/>
          </p:nvSpPr>
          <p:spPr bwMode="auto">
            <a:xfrm>
              <a:off x="7451725" y="5114925"/>
              <a:ext cx="50800" cy="47625"/>
            </a:xfrm>
            <a:custGeom>
              <a:avLst/>
              <a:gdLst>
                <a:gd name="T0" fmla="*/ 26 w 32"/>
                <a:gd name="T1" fmla="*/ 26 h 30"/>
                <a:gd name="T2" fmla="*/ 22 w 32"/>
                <a:gd name="T3" fmla="*/ 30 h 30"/>
                <a:gd name="T4" fmla="*/ 16 w 32"/>
                <a:gd name="T5" fmla="*/ 30 h 30"/>
                <a:gd name="T6" fmla="*/ 10 w 32"/>
                <a:gd name="T7" fmla="*/ 30 h 30"/>
                <a:gd name="T8" fmla="*/ 4 w 32"/>
                <a:gd name="T9" fmla="*/ 26 h 30"/>
                <a:gd name="T10" fmla="*/ 0 w 32"/>
                <a:gd name="T11" fmla="*/ 22 h 30"/>
                <a:gd name="T12" fmla="*/ 0 w 32"/>
                <a:gd name="T13" fmla="*/ 16 h 30"/>
                <a:gd name="T14" fmla="*/ 0 w 32"/>
                <a:gd name="T15" fmla="*/ 10 h 30"/>
                <a:gd name="T16" fmla="*/ 4 w 32"/>
                <a:gd name="T17" fmla="*/ 4 h 30"/>
                <a:gd name="T18" fmla="*/ 10 w 32"/>
                <a:gd name="T19" fmla="*/ 0 h 30"/>
                <a:gd name="T20" fmla="*/ 16 w 32"/>
                <a:gd name="T21" fmla="*/ 0 h 30"/>
                <a:gd name="T22" fmla="*/ 20 w 32"/>
                <a:gd name="T23" fmla="*/ 0 h 30"/>
                <a:gd name="T24" fmla="*/ 26 w 32"/>
                <a:gd name="T25" fmla="*/ 4 h 30"/>
                <a:gd name="T26" fmla="*/ 26 w 32"/>
                <a:gd name="T27" fmla="*/ 6 h 30"/>
                <a:gd name="T28" fmla="*/ 10 w 32"/>
                <a:gd name="T29" fmla="*/ 24 h 30"/>
                <a:gd name="T30" fmla="*/ 12 w 32"/>
                <a:gd name="T31" fmla="*/ 26 h 30"/>
                <a:gd name="T32" fmla="*/ 16 w 32"/>
                <a:gd name="T33" fmla="*/ 26 h 30"/>
                <a:gd name="T34" fmla="*/ 20 w 32"/>
                <a:gd name="T35" fmla="*/ 26 h 30"/>
                <a:gd name="T36" fmla="*/ 24 w 32"/>
                <a:gd name="T37" fmla="*/ 24 h 30"/>
                <a:gd name="T38" fmla="*/ 26 w 32"/>
                <a:gd name="T39" fmla="*/ 22 h 30"/>
                <a:gd name="T40" fmla="*/ 26 w 32"/>
                <a:gd name="T41" fmla="*/ 18 h 30"/>
                <a:gd name="T42" fmla="*/ 26 w 32"/>
                <a:gd name="T43" fmla="*/ 16 h 30"/>
                <a:gd name="T44" fmla="*/ 26 w 32"/>
                <a:gd name="T45" fmla="*/ 14 h 30"/>
                <a:gd name="T46" fmla="*/ 30 w 32"/>
                <a:gd name="T47" fmla="*/ 12 h 30"/>
                <a:gd name="T48" fmla="*/ 32 w 32"/>
                <a:gd name="T49" fmla="*/ 16 h 30"/>
                <a:gd name="T50" fmla="*/ 30 w 32"/>
                <a:gd name="T51" fmla="*/ 18 h 30"/>
                <a:gd name="T52" fmla="*/ 30 w 32"/>
                <a:gd name="T53" fmla="*/ 22 h 30"/>
                <a:gd name="T54" fmla="*/ 26 w 32"/>
                <a:gd name="T55" fmla="*/ 26 h 30"/>
                <a:gd name="T56" fmla="*/ 22 w 32"/>
                <a:gd name="T57" fmla="*/ 6 h 30"/>
                <a:gd name="T58" fmla="*/ 18 w 32"/>
                <a:gd name="T59" fmla="*/ 4 h 30"/>
                <a:gd name="T60" fmla="*/ 14 w 32"/>
                <a:gd name="T61" fmla="*/ 4 h 30"/>
                <a:gd name="T62" fmla="*/ 10 w 32"/>
                <a:gd name="T63" fmla="*/ 4 h 30"/>
                <a:gd name="T64" fmla="*/ 6 w 32"/>
                <a:gd name="T65" fmla="*/ 6 h 30"/>
                <a:gd name="T66" fmla="*/ 4 w 32"/>
                <a:gd name="T67" fmla="*/ 10 h 30"/>
                <a:gd name="T68" fmla="*/ 4 w 32"/>
                <a:gd name="T69" fmla="*/ 14 h 30"/>
                <a:gd name="T70" fmla="*/ 4 w 32"/>
                <a:gd name="T71" fmla="*/ 18 h 30"/>
                <a:gd name="T72" fmla="*/ 22 w 32"/>
                <a:gd name="T73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0">
                  <a:moveTo>
                    <a:pt x="26" y="26"/>
                  </a:moveTo>
                  <a:lnTo>
                    <a:pt x="26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8" y="6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6" y="26"/>
                  </a:lnTo>
                  <a:lnTo>
                    <a:pt x="26" y="26"/>
                  </a:lnTo>
                  <a:close/>
                  <a:moveTo>
                    <a:pt x="22" y="6"/>
                  </a:moveTo>
                  <a:lnTo>
                    <a:pt x="22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22" y="6"/>
                  </a:lnTo>
                  <a:lnTo>
                    <a:pt x="22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643"/>
            <p:cNvSpPr>
              <a:spLocks/>
            </p:cNvSpPr>
            <p:nvPr/>
          </p:nvSpPr>
          <p:spPr bwMode="auto">
            <a:xfrm>
              <a:off x="7483475" y="5080000"/>
              <a:ext cx="38100" cy="53975"/>
            </a:xfrm>
            <a:custGeom>
              <a:avLst/>
              <a:gdLst>
                <a:gd name="T0" fmla="*/ 14 w 24"/>
                <a:gd name="T1" fmla="*/ 4 h 34"/>
                <a:gd name="T2" fmla="*/ 14 w 24"/>
                <a:gd name="T3" fmla="*/ 4 h 34"/>
                <a:gd name="T4" fmla="*/ 10 w 24"/>
                <a:gd name="T5" fmla="*/ 10 h 34"/>
                <a:gd name="T6" fmla="*/ 10 w 24"/>
                <a:gd name="T7" fmla="*/ 10 h 34"/>
                <a:gd name="T8" fmla="*/ 12 w 24"/>
                <a:gd name="T9" fmla="*/ 16 h 34"/>
                <a:gd name="T10" fmla="*/ 24 w 24"/>
                <a:gd name="T11" fmla="*/ 30 h 34"/>
                <a:gd name="T12" fmla="*/ 20 w 24"/>
                <a:gd name="T13" fmla="*/ 34 h 34"/>
                <a:gd name="T14" fmla="*/ 0 w 24"/>
                <a:gd name="T15" fmla="*/ 12 h 34"/>
                <a:gd name="T16" fmla="*/ 2 w 24"/>
                <a:gd name="T17" fmla="*/ 8 h 34"/>
                <a:gd name="T18" fmla="*/ 8 w 24"/>
                <a:gd name="T19" fmla="*/ 14 h 34"/>
                <a:gd name="T20" fmla="*/ 8 w 24"/>
                <a:gd name="T21" fmla="*/ 14 h 34"/>
                <a:gd name="T22" fmla="*/ 6 w 24"/>
                <a:gd name="T23" fmla="*/ 6 h 34"/>
                <a:gd name="T24" fmla="*/ 6 w 24"/>
                <a:gd name="T25" fmla="*/ 6 h 34"/>
                <a:gd name="T26" fmla="*/ 10 w 24"/>
                <a:gd name="T27" fmla="*/ 2 h 34"/>
                <a:gd name="T28" fmla="*/ 10 w 24"/>
                <a:gd name="T29" fmla="*/ 2 h 34"/>
                <a:gd name="T30" fmla="*/ 10 w 24"/>
                <a:gd name="T31" fmla="*/ 0 h 34"/>
                <a:gd name="T32" fmla="*/ 10 w 24"/>
                <a:gd name="T33" fmla="*/ 0 h 34"/>
                <a:gd name="T34" fmla="*/ 10 w 24"/>
                <a:gd name="T35" fmla="*/ 0 h 34"/>
                <a:gd name="T36" fmla="*/ 14 w 24"/>
                <a:gd name="T37" fmla="*/ 4 h 34"/>
                <a:gd name="T38" fmla="*/ 14 w 24"/>
                <a:gd name="T3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4">
                  <a:moveTo>
                    <a:pt x="14" y="4"/>
                  </a:moveTo>
                  <a:lnTo>
                    <a:pt x="14" y="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2" y="16"/>
                  </a:lnTo>
                  <a:lnTo>
                    <a:pt x="24" y="30"/>
                  </a:lnTo>
                  <a:lnTo>
                    <a:pt x="20" y="3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644"/>
            <p:cNvSpPr>
              <a:spLocks noEditPoints="1"/>
            </p:cNvSpPr>
            <p:nvPr/>
          </p:nvSpPr>
          <p:spPr bwMode="auto">
            <a:xfrm>
              <a:off x="7512050" y="5029200"/>
              <a:ext cx="60325" cy="73025"/>
            </a:xfrm>
            <a:custGeom>
              <a:avLst/>
              <a:gdLst>
                <a:gd name="T0" fmla="*/ 26 w 38"/>
                <a:gd name="T1" fmla="*/ 42 h 46"/>
                <a:gd name="T2" fmla="*/ 22 w 38"/>
                <a:gd name="T3" fmla="*/ 46 h 46"/>
                <a:gd name="T4" fmla="*/ 16 w 38"/>
                <a:gd name="T5" fmla="*/ 46 h 46"/>
                <a:gd name="T6" fmla="*/ 10 w 38"/>
                <a:gd name="T7" fmla="*/ 44 h 46"/>
                <a:gd name="T8" fmla="*/ 6 w 38"/>
                <a:gd name="T9" fmla="*/ 42 h 46"/>
                <a:gd name="T10" fmla="*/ 2 w 38"/>
                <a:gd name="T11" fmla="*/ 36 h 46"/>
                <a:gd name="T12" fmla="*/ 0 w 38"/>
                <a:gd name="T13" fmla="*/ 30 h 46"/>
                <a:gd name="T14" fmla="*/ 0 w 38"/>
                <a:gd name="T15" fmla="*/ 26 h 46"/>
                <a:gd name="T16" fmla="*/ 4 w 38"/>
                <a:gd name="T17" fmla="*/ 20 h 46"/>
                <a:gd name="T18" fmla="*/ 10 w 38"/>
                <a:gd name="T19" fmla="*/ 18 h 46"/>
                <a:gd name="T20" fmla="*/ 4 w 38"/>
                <a:gd name="T21" fmla="*/ 4 h 46"/>
                <a:gd name="T22" fmla="*/ 32 w 38"/>
                <a:gd name="T23" fmla="*/ 26 h 46"/>
                <a:gd name="T24" fmla="*/ 34 w 38"/>
                <a:gd name="T25" fmla="*/ 26 h 46"/>
                <a:gd name="T26" fmla="*/ 38 w 38"/>
                <a:gd name="T27" fmla="*/ 30 h 46"/>
                <a:gd name="T28" fmla="*/ 38 w 38"/>
                <a:gd name="T29" fmla="*/ 30 h 46"/>
                <a:gd name="T30" fmla="*/ 36 w 38"/>
                <a:gd name="T31" fmla="*/ 32 h 46"/>
                <a:gd name="T32" fmla="*/ 34 w 38"/>
                <a:gd name="T33" fmla="*/ 32 h 46"/>
                <a:gd name="T34" fmla="*/ 32 w 38"/>
                <a:gd name="T35" fmla="*/ 32 h 46"/>
                <a:gd name="T36" fmla="*/ 30 w 38"/>
                <a:gd name="T37" fmla="*/ 30 h 46"/>
                <a:gd name="T38" fmla="*/ 30 w 38"/>
                <a:gd name="T39" fmla="*/ 36 h 46"/>
                <a:gd name="T40" fmla="*/ 26 w 38"/>
                <a:gd name="T41" fmla="*/ 42 h 46"/>
                <a:gd name="T42" fmla="*/ 24 w 38"/>
                <a:gd name="T43" fmla="*/ 38 h 46"/>
                <a:gd name="T44" fmla="*/ 26 w 38"/>
                <a:gd name="T45" fmla="*/ 36 h 46"/>
                <a:gd name="T46" fmla="*/ 26 w 38"/>
                <a:gd name="T47" fmla="*/ 32 h 46"/>
                <a:gd name="T48" fmla="*/ 28 w 38"/>
                <a:gd name="T49" fmla="*/ 30 h 46"/>
                <a:gd name="T50" fmla="*/ 20 w 38"/>
                <a:gd name="T51" fmla="*/ 20 h 46"/>
                <a:gd name="T52" fmla="*/ 16 w 38"/>
                <a:gd name="T53" fmla="*/ 20 h 46"/>
                <a:gd name="T54" fmla="*/ 14 w 38"/>
                <a:gd name="T55" fmla="*/ 20 h 46"/>
                <a:gd name="T56" fmla="*/ 10 w 38"/>
                <a:gd name="T57" fmla="*/ 20 h 46"/>
                <a:gd name="T58" fmla="*/ 8 w 38"/>
                <a:gd name="T59" fmla="*/ 22 h 46"/>
                <a:gd name="T60" fmla="*/ 6 w 38"/>
                <a:gd name="T61" fmla="*/ 26 h 46"/>
                <a:gd name="T62" fmla="*/ 6 w 38"/>
                <a:gd name="T63" fmla="*/ 30 h 46"/>
                <a:gd name="T64" fmla="*/ 6 w 38"/>
                <a:gd name="T65" fmla="*/ 34 h 46"/>
                <a:gd name="T66" fmla="*/ 10 w 38"/>
                <a:gd name="T67" fmla="*/ 38 h 46"/>
                <a:gd name="T68" fmla="*/ 12 w 38"/>
                <a:gd name="T69" fmla="*/ 40 h 46"/>
                <a:gd name="T70" fmla="*/ 16 w 38"/>
                <a:gd name="T71" fmla="*/ 40 h 46"/>
                <a:gd name="T72" fmla="*/ 20 w 38"/>
                <a:gd name="T73" fmla="*/ 40 h 46"/>
                <a:gd name="T74" fmla="*/ 24 w 38"/>
                <a:gd name="T75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46">
                  <a:moveTo>
                    <a:pt x="26" y="42"/>
                  </a:moveTo>
                  <a:lnTo>
                    <a:pt x="26" y="42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6" y="18"/>
                  </a:lnTo>
                  <a:lnTo>
                    <a:pt x="4" y="4"/>
                  </a:lnTo>
                  <a:lnTo>
                    <a:pt x="8" y="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4" y="26"/>
                  </a:lnTo>
                  <a:lnTo>
                    <a:pt x="36" y="26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2" y="32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26" y="42"/>
                  </a:lnTo>
                  <a:lnTo>
                    <a:pt x="26" y="42"/>
                  </a:lnTo>
                  <a:close/>
                  <a:moveTo>
                    <a:pt x="24" y="38"/>
                  </a:moveTo>
                  <a:lnTo>
                    <a:pt x="24" y="38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2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4" y="38"/>
                  </a:lnTo>
                  <a:lnTo>
                    <a:pt x="24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645"/>
            <p:cNvSpPr>
              <a:spLocks noEditPoints="1"/>
            </p:cNvSpPr>
            <p:nvPr/>
          </p:nvSpPr>
          <p:spPr bwMode="auto">
            <a:xfrm>
              <a:off x="7534275" y="5013325"/>
              <a:ext cx="50800" cy="53975"/>
            </a:xfrm>
            <a:custGeom>
              <a:avLst/>
              <a:gdLst>
                <a:gd name="T0" fmla="*/ 30 w 32"/>
                <a:gd name="T1" fmla="*/ 34 h 34"/>
                <a:gd name="T2" fmla="*/ 8 w 32"/>
                <a:gd name="T3" fmla="*/ 14 h 34"/>
                <a:gd name="T4" fmla="*/ 12 w 32"/>
                <a:gd name="T5" fmla="*/ 10 h 34"/>
                <a:gd name="T6" fmla="*/ 32 w 32"/>
                <a:gd name="T7" fmla="*/ 30 h 34"/>
                <a:gd name="T8" fmla="*/ 30 w 32"/>
                <a:gd name="T9" fmla="*/ 34 h 34"/>
                <a:gd name="T10" fmla="*/ 30 w 32"/>
                <a:gd name="T11" fmla="*/ 34 h 34"/>
                <a:gd name="T12" fmla="*/ 4 w 32"/>
                <a:gd name="T13" fmla="*/ 10 h 34"/>
                <a:gd name="T14" fmla="*/ 0 w 32"/>
                <a:gd name="T15" fmla="*/ 4 h 34"/>
                <a:gd name="T16" fmla="*/ 2 w 32"/>
                <a:gd name="T17" fmla="*/ 0 h 34"/>
                <a:gd name="T18" fmla="*/ 8 w 32"/>
                <a:gd name="T19" fmla="*/ 6 h 34"/>
                <a:gd name="T20" fmla="*/ 4 w 32"/>
                <a:gd name="T21" fmla="*/ 10 h 34"/>
                <a:gd name="T22" fmla="*/ 4 w 32"/>
                <a:gd name="T23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4">
                  <a:moveTo>
                    <a:pt x="30" y="34"/>
                  </a:moveTo>
                  <a:lnTo>
                    <a:pt x="8" y="14"/>
                  </a:lnTo>
                  <a:lnTo>
                    <a:pt x="12" y="10"/>
                  </a:lnTo>
                  <a:lnTo>
                    <a:pt x="32" y="30"/>
                  </a:lnTo>
                  <a:lnTo>
                    <a:pt x="30" y="34"/>
                  </a:lnTo>
                  <a:lnTo>
                    <a:pt x="30" y="34"/>
                  </a:lnTo>
                  <a:close/>
                  <a:moveTo>
                    <a:pt x="4" y="10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8" y="6"/>
                  </a:lnTo>
                  <a:lnTo>
                    <a:pt x="4" y="10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646"/>
            <p:cNvSpPr>
              <a:spLocks noEditPoints="1"/>
            </p:cNvSpPr>
            <p:nvPr/>
          </p:nvSpPr>
          <p:spPr bwMode="auto">
            <a:xfrm>
              <a:off x="7569200" y="4997450"/>
              <a:ext cx="50800" cy="47625"/>
            </a:xfrm>
            <a:custGeom>
              <a:avLst/>
              <a:gdLst>
                <a:gd name="T0" fmla="*/ 26 w 32"/>
                <a:gd name="T1" fmla="*/ 26 h 30"/>
                <a:gd name="T2" fmla="*/ 22 w 32"/>
                <a:gd name="T3" fmla="*/ 30 h 30"/>
                <a:gd name="T4" fmla="*/ 16 w 32"/>
                <a:gd name="T5" fmla="*/ 30 h 30"/>
                <a:gd name="T6" fmla="*/ 10 w 32"/>
                <a:gd name="T7" fmla="*/ 30 h 30"/>
                <a:gd name="T8" fmla="*/ 4 w 32"/>
                <a:gd name="T9" fmla="*/ 26 h 30"/>
                <a:gd name="T10" fmla="*/ 2 w 32"/>
                <a:gd name="T11" fmla="*/ 20 h 30"/>
                <a:gd name="T12" fmla="*/ 0 w 32"/>
                <a:gd name="T13" fmla="*/ 14 h 30"/>
                <a:gd name="T14" fmla="*/ 0 w 32"/>
                <a:gd name="T15" fmla="*/ 10 h 30"/>
                <a:gd name="T16" fmla="*/ 4 w 32"/>
                <a:gd name="T17" fmla="*/ 4 h 30"/>
                <a:gd name="T18" fmla="*/ 10 w 32"/>
                <a:gd name="T19" fmla="*/ 0 h 30"/>
                <a:gd name="T20" fmla="*/ 16 w 32"/>
                <a:gd name="T21" fmla="*/ 0 h 30"/>
                <a:gd name="T22" fmla="*/ 22 w 32"/>
                <a:gd name="T23" fmla="*/ 0 h 30"/>
                <a:gd name="T24" fmla="*/ 26 w 32"/>
                <a:gd name="T25" fmla="*/ 4 h 30"/>
                <a:gd name="T26" fmla="*/ 26 w 32"/>
                <a:gd name="T27" fmla="*/ 4 h 30"/>
                <a:gd name="T28" fmla="*/ 10 w 32"/>
                <a:gd name="T29" fmla="*/ 24 h 30"/>
                <a:gd name="T30" fmla="*/ 14 w 32"/>
                <a:gd name="T31" fmla="*/ 26 h 30"/>
                <a:gd name="T32" fmla="*/ 18 w 32"/>
                <a:gd name="T33" fmla="*/ 26 h 30"/>
                <a:gd name="T34" fmla="*/ 20 w 32"/>
                <a:gd name="T35" fmla="*/ 26 h 30"/>
                <a:gd name="T36" fmla="*/ 24 w 32"/>
                <a:gd name="T37" fmla="*/ 24 h 30"/>
                <a:gd name="T38" fmla="*/ 26 w 32"/>
                <a:gd name="T39" fmla="*/ 22 h 30"/>
                <a:gd name="T40" fmla="*/ 26 w 32"/>
                <a:gd name="T41" fmla="*/ 18 h 30"/>
                <a:gd name="T42" fmla="*/ 28 w 32"/>
                <a:gd name="T43" fmla="*/ 16 h 30"/>
                <a:gd name="T44" fmla="*/ 26 w 32"/>
                <a:gd name="T45" fmla="*/ 14 h 30"/>
                <a:gd name="T46" fmla="*/ 30 w 32"/>
                <a:gd name="T47" fmla="*/ 12 h 30"/>
                <a:gd name="T48" fmla="*/ 32 w 32"/>
                <a:gd name="T49" fmla="*/ 14 h 30"/>
                <a:gd name="T50" fmla="*/ 30 w 32"/>
                <a:gd name="T51" fmla="*/ 18 h 30"/>
                <a:gd name="T52" fmla="*/ 30 w 32"/>
                <a:gd name="T53" fmla="*/ 22 h 30"/>
                <a:gd name="T54" fmla="*/ 26 w 32"/>
                <a:gd name="T55" fmla="*/ 26 h 30"/>
                <a:gd name="T56" fmla="*/ 22 w 32"/>
                <a:gd name="T57" fmla="*/ 6 h 30"/>
                <a:gd name="T58" fmla="*/ 18 w 32"/>
                <a:gd name="T59" fmla="*/ 4 h 30"/>
                <a:gd name="T60" fmla="*/ 14 w 32"/>
                <a:gd name="T61" fmla="*/ 4 h 30"/>
                <a:gd name="T62" fmla="*/ 10 w 32"/>
                <a:gd name="T63" fmla="*/ 4 h 30"/>
                <a:gd name="T64" fmla="*/ 8 w 32"/>
                <a:gd name="T65" fmla="*/ 6 h 30"/>
                <a:gd name="T66" fmla="*/ 4 w 32"/>
                <a:gd name="T67" fmla="*/ 10 h 30"/>
                <a:gd name="T68" fmla="*/ 4 w 32"/>
                <a:gd name="T69" fmla="*/ 14 h 30"/>
                <a:gd name="T70" fmla="*/ 4 w 32"/>
                <a:gd name="T71" fmla="*/ 18 h 30"/>
                <a:gd name="T72" fmla="*/ 22 w 32"/>
                <a:gd name="T73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0">
                  <a:moveTo>
                    <a:pt x="26" y="26"/>
                  </a:moveTo>
                  <a:lnTo>
                    <a:pt x="26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6" y="26"/>
                  </a:lnTo>
                  <a:lnTo>
                    <a:pt x="26" y="26"/>
                  </a:lnTo>
                  <a:close/>
                  <a:moveTo>
                    <a:pt x="22" y="6"/>
                  </a:moveTo>
                  <a:lnTo>
                    <a:pt x="22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22" y="6"/>
                  </a:lnTo>
                  <a:lnTo>
                    <a:pt x="22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47"/>
            <p:cNvSpPr>
              <a:spLocks/>
            </p:cNvSpPr>
            <p:nvPr/>
          </p:nvSpPr>
          <p:spPr bwMode="auto">
            <a:xfrm>
              <a:off x="7591425" y="4962525"/>
              <a:ext cx="57150" cy="47625"/>
            </a:xfrm>
            <a:custGeom>
              <a:avLst/>
              <a:gdLst>
                <a:gd name="T0" fmla="*/ 36 w 36"/>
                <a:gd name="T1" fmla="*/ 20 h 30"/>
                <a:gd name="T2" fmla="*/ 36 w 36"/>
                <a:gd name="T3" fmla="*/ 20 h 30"/>
                <a:gd name="T4" fmla="*/ 36 w 36"/>
                <a:gd name="T5" fmla="*/ 22 h 30"/>
                <a:gd name="T6" fmla="*/ 36 w 36"/>
                <a:gd name="T7" fmla="*/ 22 h 30"/>
                <a:gd name="T8" fmla="*/ 36 w 36"/>
                <a:gd name="T9" fmla="*/ 24 h 30"/>
                <a:gd name="T10" fmla="*/ 36 w 36"/>
                <a:gd name="T11" fmla="*/ 24 h 30"/>
                <a:gd name="T12" fmla="*/ 34 w 36"/>
                <a:gd name="T13" fmla="*/ 26 h 30"/>
                <a:gd name="T14" fmla="*/ 34 w 36"/>
                <a:gd name="T15" fmla="*/ 26 h 30"/>
                <a:gd name="T16" fmla="*/ 32 w 36"/>
                <a:gd name="T17" fmla="*/ 28 h 30"/>
                <a:gd name="T18" fmla="*/ 32 w 36"/>
                <a:gd name="T19" fmla="*/ 28 h 30"/>
                <a:gd name="T20" fmla="*/ 28 w 36"/>
                <a:gd name="T21" fmla="*/ 30 h 30"/>
                <a:gd name="T22" fmla="*/ 28 w 36"/>
                <a:gd name="T23" fmla="*/ 30 h 30"/>
                <a:gd name="T24" fmla="*/ 26 w 36"/>
                <a:gd name="T25" fmla="*/ 30 h 30"/>
                <a:gd name="T26" fmla="*/ 24 w 36"/>
                <a:gd name="T27" fmla="*/ 28 h 30"/>
                <a:gd name="T28" fmla="*/ 10 w 36"/>
                <a:gd name="T29" fmla="*/ 14 h 30"/>
                <a:gd name="T30" fmla="*/ 6 w 36"/>
                <a:gd name="T31" fmla="*/ 16 h 30"/>
                <a:gd name="T32" fmla="*/ 4 w 36"/>
                <a:gd name="T33" fmla="*/ 14 h 30"/>
                <a:gd name="T34" fmla="*/ 6 w 36"/>
                <a:gd name="T35" fmla="*/ 10 h 30"/>
                <a:gd name="T36" fmla="*/ 0 w 36"/>
                <a:gd name="T37" fmla="*/ 4 h 30"/>
                <a:gd name="T38" fmla="*/ 2 w 36"/>
                <a:gd name="T39" fmla="*/ 0 h 30"/>
                <a:gd name="T40" fmla="*/ 10 w 36"/>
                <a:gd name="T41" fmla="*/ 6 h 30"/>
                <a:gd name="T42" fmla="*/ 14 w 36"/>
                <a:gd name="T43" fmla="*/ 2 h 30"/>
                <a:gd name="T44" fmla="*/ 18 w 36"/>
                <a:gd name="T45" fmla="*/ 4 h 30"/>
                <a:gd name="T46" fmla="*/ 12 w 36"/>
                <a:gd name="T47" fmla="*/ 10 h 30"/>
                <a:gd name="T48" fmla="*/ 26 w 36"/>
                <a:gd name="T49" fmla="*/ 24 h 30"/>
                <a:gd name="T50" fmla="*/ 26 w 36"/>
                <a:gd name="T51" fmla="*/ 24 h 30"/>
                <a:gd name="T52" fmla="*/ 28 w 36"/>
                <a:gd name="T53" fmla="*/ 24 h 30"/>
                <a:gd name="T54" fmla="*/ 28 w 36"/>
                <a:gd name="T55" fmla="*/ 24 h 30"/>
                <a:gd name="T56" fmla="*/ 30 w 36"/>
                <a:gd name="T57" fmla="*/ 22 h 30"/>
                <a:gd name="T58" fmla="*/ 30 w 36"/>
                <a:gd name="T59" fmla="*/ 22 h 30"/>
                <a:gd name="T60" fmla="*/ 32 w 36"/>
                <a:gd name="T61" fmla="*/ 20 h 30"/>
                <a:gd name="T62" fmla="*/ 32 w 36"/>
                <a:gd name="T63" fmla="*/ 20 h 30"/>
                <a:gd name="T64" fmla="*/ 34 w 36"/>
                <a:gd name="T65" fmla="*/ 18 h 30"/>
                <a:gd name="T66" fmla="*/ 36 w 36"/>
                <a:gd name="T67" fmla="*/ 20 h 30"/>
                <a:gd name="T68" fmla="*/ 36 w 36"/>
                <a:gd name="T6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" h="30">
                  <a:moveTo>
                    <a:pt x="36" y="20"/>
                  </a:moveTo>
                  <a:lnTo>
                    <a:pt x="36" y="20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4" y="28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4" y="14"/>
                  </a:lnTo>
                  <a:lnTo>
                    <a:pt x="6" y="10"/>
                  </a:lnTo>
                  <a:lnTo>
                    <a:pt x="0" y="4"/>
                  </a:lnTo>
                  <a:lnTo>
                    <a:pt x="2" y="0"/>
                  </a:lnTo>
                  <a:lnTo>
                    <a:pt x="10" y="6"/>
                  </a:lnTo>
                  <a:lnTo>
                    <a:pt x="14" y="2"/>
                  </a:lnTo>
                  <a:lnTo>
                    <a:pt x="18" y="4"/>
                  </a:lnTo>
                  <a:lnTo>
                    <a:pt x="12" y="10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4" y="18"/>
                  </a:lnTo>
                  <a:lnTo>
                    <a:pt x="36" y="20"/>
                  </a:lnTo>
                  <a:lnTo>
                    <a:pt x="36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648"/>
            <p:cNvSpPr>
              <a:spLocks noEditPoints="1"/>
            </p:cNvSpPr>
            <p:nvPr/>
          </p:nvSpPr>
          <p:spPr bwMode="auto">
            <a:xfrm>
              <a:off x="6705600" y="4651375"/>
              <a:ext cx="206375" cy="203200"/>
            </a:xfrm>
            <a:custGeom>
              <a:avLst/>
              <a:gdLst>
                <a:gd name="T0" fmla="*/ 108 w 130"/>
                <a:gd name="T1" fmla="*/ 22 h 128"/>
                <a:gd name="T2" fmla="*/ 124 w 130"/>
                <a:gd name="T3" fmla="*/ 44 h 128"/>
                <a:gd name="T4" fmla="*/ 128 w 130"/>
                <a:gd name="T5" fmla="*/ 56 h 128"/>
                <a:gd name="T6" fmla="*/ 130 w 130"/>
                <a:gd name="T7" fmla="*/ 68 h 128"/>
                <a:gd name="T8" fmla="*/ 128 w 130"/>
                <a:gd name="T9" fmla="*/ 92 h 128"/>
                <a:gd name="T10" fmla="*/ 122 w 130"/>
                <a:gd name="T11" fmla="*/ 102 h 128"/>
                <a:gd name="T12" fmla="*/ 114 w 130"/>
                <a:gd name="T13" fmla="*/ 112 h 128"/>
                <a:gd name="T14" fmla="*/ 94 w 130"/>
                <a:gd name="T15" fmla="*/ 126 h 128"/>
                <a:gd name="T16" fmla="*/ 82 w 130"/>
                <a:gd name="T17" fmla="*/ 128 h 128"/>
                <a:gd name="T18" fmla="*/ 70 w 130"/>
                <a:gd name="T19" fmla="*/ 128 h 128"/>
                <a:gd name="T20" fmla="*/ 46 w 130"/>
                <a:gd name="T21" fmla="*/ 122 h 128"/>
                <a:gd name="T22" fmla="*/ 34 w 130"/>
                <a:gd name="T23" fmla="*/ 114 h 128"/>
                <a:gd name="T24" fmla="*/ 24 w 130"/>
                <a:gd name="T25" fmla="*/ 106 h 128"/>
                <a:gd name="T26" fmla="*/ 8 w 130"/>
                <a:gd name="T27" fmla="*/ 82 h 128"/>
                <a:gd name="T28" fmla="*/ 4 w 130"/>
                <a:gd name="T29" fmla="*/ 70 h 128"/>
                <a:gd name="T30" fmla="*/ 0 w 130"/>
                <a:gd name="T31" fmla="*/ 58 h 128"/>
                <a:gd name="T32" fmla="*/ 4 w 130"/>
                <a:gd name="T33" fmla="*/ 36 h 128"/>
                <a:gd name="T34" fmla="*/ 10 w 130"/>
                <a:gd name="T35" fmla="*/ 24 h 128"/>
                <a:gd name="T36" fmla="*/ 18 w 130"/>
                <a:gd name="T37" fmla="*/ 16 h 128"/>
                <a:gd name="T38" fmla="*/ 38 w 130"/>
                <a:gd name="T39" fmla="*/ 2 h 128"/>
                <a:gd name="T40" fmla="*/ 48 w 130"/>
                <a:gd name="T41" fmla="*/ 0 h 128"/>
                <a:gd name="T42" fmla="*/ 60 w 130"/>
                <a:gd name="T43" fmla="*/ 0 h 128"/>
                <a:gd name="T44" fmla="*/ 84 w 130"/>
                <a:gd name="T45" fmla="*/ 6 h 128"/>
                <a:gd name="T46" fmla="*/ 96 w 130"/>
                <a:gd name="T47" fmla="*/ 12 h 128"/>
                <a:gd name="T48" fmla="*/ 108 w 130"/>
                <a:gd name="T49" fmla="*/ 22 h 128"/>
                <a:gd name="T50" fmla="*/ 82 w 130"/>
                <a:gd name="T51" fmla="*/ 48 h 128"/>
                <a:gd name="T52" fmla="*/ 60 w 130"/>
                <a:gd name="T53" fmla="*/ 34 h 128"/>
                <a:gd name="T54" fmla="*/ 48 w 130"/>
                <a:gd name="T55" fmla="*/ 34 h 128"/>
                <a:gd name="T56" fmla="*/ 40 w 130"/>
                <a:gd name="T57" fmla="*/ 38 h 128"/>
                <a:gd name="T58" fmla="*/ 38 w 130"/>
                <a:gd name="T59" fmla="*/ 42 h 128"/>
                <a:gd name="T60" fmla="*/ 36 w 130"/>
                <a:gd name="T61" fmla="*/ 52 h 128"/>
                <a:gd name="T62" fmla="*/ 36 w 130"/>
                <a:gd name="T63" fmla="*/ 58 h 128"/>
                <a:gd name="T64" fmla="*/ 50 w 130"/>
                <a:gd name="T65" fmla="*/ 80 h 128"/>
                <a:gd name="T66" fmla="*/ 60 w 130"/>
                <a:gd name="T67" fmla="*/ 88 h 128"/>
                <a:gd name="T68" fmla="*/ 72 w 130"/>
                <a:gd name="T69" fmla="*/ 94 h 128"/>
                <a:gd name="T70" fmla="*/ 82 w 130"/>
                <a:gd name="T71" fmla="*/ 94 h 128"/>
                <a:gd name="T72" fmla="*/ 90 w 130"/>
                <a:gd name="T73" fmla="*/ 88 h 128"/>
                <a:gd name="T74" fmla="*/ 94 w 130"/>
                <a:gd name="T75" fmla="*/ 84 h 128"/>
                <a:gd name="T76" fmla="*/ 96 w 130"/>
                <a:gd name="T77" fmla="*/ 70 h 128"/>
                <a:gd name="T78" fmla="*/ 90 w 130"/>
                <a:gd name="T79" fmla="*/ 60 h 128"/>
                <a:gd name="T80" fmla="*/ 82 w 130"/>
                <a:gd name="T81" fmla="*/ 4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0" h="128">
                  <a:moveTo>
                    <a:pt x="108" y="22"/>
                  </a:moveTo>
                  <a:lnTo>
                    <a:pt x="108" y="22"/>
                  </a:lnTo>
                  <a:lnTo>
                    <a:pt x="116" y="32"/>
                  </a:lnTo>
                  <a:lnTo>
                    <a:pt x="124" y="44"/>
                  </a:lnTo>
                  <a:lnTo>
                    <a:pt x="124" y="44"/>
                  </a:lnTo>
                  <a:lnTo>
                    <a:pt x="128" y="56"/>
                  </a:lnTo>
                  <a:lnTo>
                    <a:pt x="130" y="68"/>
                  </a:lnTo>
                  <a:lnTo>
                    <a:pt x="130" y="68"/>
                  </a:lnTo>
                  <a:lnTo>
                    <a:pt x="130" y="80"/>
                  </a:lnTo>
                  <a:lnTo>
                    <a:pt x="128" y="92"/>
                  </a:lnTo>
                  <a:lnTo>
                    <a:pt x="128" y="92"/>
                  </a:lnTo>
                  <a:lnTo>
                    <a:pt x="122" y="102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04" y="120"/>
                  </a:lnTo>
                  <a:lnTo>
                    <a:pt x="94" y="126"/>
                  </a:lnTo>
                  <a:lnTo>
                    <a:pt x="94" y="126"/>
                  </a:lnTo>
                  <a:lnTo>
                    <a:pt x="82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58" y="126"/>
                  </a:lnTo>
                  <a:lnTo>
                    <a:pt x="46" y="122"/>
                  </a:lnTo>
                  <a:lnTo>
                    <a:pt x="46" y="122"/>
                  </a:lnTo>
                  <a:lnTo>
                    <a:pt x="34" y="114"/>
                  </a:lnTo>
                  <a:lnTo>
                    <a:pt x="24" y="106"/>
                  </a:lnTo>
                  <a:lnTo>
                    <a:pt x="24" y="106"/>
                  </a:lnTo>
                  <a:lnTo>
                    <a:pt x="14" y="94"/>
                  </a:lnTo>
                  <a:lnTo>
                    <a:pt x="8" y="82"/>
                  </a:lnTo>
                  <a:lnTo>
                    <a:pt x="8" y="82"/>
                  </a:lnTo>
                  <a:lnTo>
                    <a:pt x="4" y="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10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6" y="8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8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72" y="2"/>
                  </a:lnTo>
                  <a:lnTo>
                    <a:pt x="84" y="6"/>
                  </a:lnTo>
                  <a:lnTo>
                    <a:pt x="84" y="6"/>
                  </a:lnTo>
                  <a:lnTo>
                    <a:pt x="96" y="12"/>
                  </a:lnTo>
                  <a:lnTo>
                    <a:pt x="108" y="22"/>
                  </a:lnTo>
                  <a:lnTo>
                    <a:pt x="108" y="22"/>
                  </a:lnTo>
                  <a:close/>
                  <a:moveTo>
                    <a:pt x="82" y="48"/>
                  </a:moveTo>
                  <a:lnTo>
                    <a:pt x="82" y="48"/>
                  </a:lnTo>
                  <a:lnTo>
                    <a:pt x="70" y="38"/>
                  </a:lnTo>
                  <a:lnTo>
                    <a:pt x="60" y="34"/>
                  </a:lnTo>
                  <a:lnTo>
                    <a:pt x="60" y="34"/>
                  </a:lnTo>
                  <a:lnTo>
                    <a:pt x="48" y="34"/>
                  </a:lnTo>
                  <a:lnTo>
                    <a:pt x="44" y="36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38" y="42"/>
                  </a:lnTo>
                  <a:lnTo>
                    <a:pt x="36" y="48"/>
                  </a:lnTo>
                  <a:lnTo>
                    <a:pt x="36" y="52"/>
                  </a:lnTo>
                  <a:lnTo>
                    <a:pt x="36" y="58"/>
                  </a:lnTo>
                  <a:lnTo>
                    <a:pt x="36" y="58"/>
                  </a:lnTo>
                  <a:lnTo>
                    <a:pt x="40" y="68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60" y="88"/>
                  </a:lnTo>
                  <a:lnTo>
                    <a:pt x="72" y="94"/>
                  </a:lnTo>
                  <a:lnTo>
                    <a:pt x="72" y="94"/>
                  </a:lnTo>
                  <a:lnTo>
                    <a:pt x="78" y="94"/>
                  </a:lnTo>
                  <a:lnTo>
                    <a:pt x="82" y="94"/>
                  </a:lnTo>
                  <a:lnTo>
                    <a:pt x="86" y="92"/>
                  </a:lnTo>
                  <a:lnTo>
                    <a:pt x="90" y="88"/>
                  </a:lnTo>
                  <a:lnTo>
                    <a:pt x="90" y="88"/>
                  </a:lnTo>
                  <a:lnTo>
                    <a:pt x="94" y="84"/>
                  </a:lnTo>
                  <a:lnTo>
                    <a:pt x="96" y="80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90" y="60"/>
                  </a:lnTo>
                  <a:lnTo>
                    <a:pt x="82" y="48"/>
                  </a:lnTo>
                  <a:lnTo>
                    <a:pt x="82" y="48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649"/>
            <p:cNvSpPr>
              <a:spLocks/>
            </p:cNvSpPr>
            <p:nvPr/>
          </p:nvSpPr>
          <p:spPr bwMode="auto">
            <a:xfrm>
              <a:off x="6848475" y="4498975"/>
              <a:ext cx="254000" cy="257175"/>
            </a:xfrm>
            <a:custGeom>
              <a:avLst/>
              <a:gdLst>
                <a:gd name="T0" fmla="*/ 96 w 160"/>
                <a:gd name="T1" fmla="*/ 56 h 162"/>
                <a:gd name="T2" fmla="*/ 110 w 160"/>
                <a:gd name="T3" fmla="*/ 52 h 162"/>
                <a:gd name="T4" fmla="*/ 116 w 160"/>
                <a:gd name="T5" fmla="*/ 50 h 162"/>
                <a:gd name="T6" fmla="*/ 122 w 160"/>
                <a:gd name="T7" fmla="*/ 50 h 162"/>
                <a:gd name="T8" fmla="*/ 136 w 160"/>
                <a:gd name="T9" fmla="*/ 54 h 162"/>
                <a:gd name="T10" fmla="*/ 148 w 160"/>
                <a:gd name="T11" fmla="*/ 64 h 162"/>
                <a:gd name="T12" fmla="*/ 154 w 160"/>
                <a:gd name="T13" fmla="*/ 72 h 162"/>
                <a:gd name="T14" fmla="*/ 158 w 160"/>
                <a:gd name="T15" fmla="*/ 80 h 162"/>
                <a:gd name="T16" fmla="*/ 160 w 160"/>
                <a:gd name="T17" fmla="*/ 98 h 162"/>
                <a:gd name="T18" fmla="*/ 158 w 160"/>
                <a:gd name="T19" fmla="*/ 108 h 162"/>
                <a:gd name="T20" fmla="*/ 152 w 160"/>
                <a:gd name="T21" fmla="*/ 118 h 162"/>
                <a:gd name="T22" fmla="*/ 138 w 160"/>
                <a:gd name="T23" fmla="*/ 140 h 162"/>
                <a:gd name="T24" fmla="*/ 124 w 160"/>
                <a:gd name="T25" fmla="*/ 150 h 162"/>
                <a:gd name="T26" fmla="*/ 98 w 160"/>
                <a:gd name="T27" fmla="*/ 162 h 162"/>
                <a:gd name="T28" fmla="*/ 80 w 160"/>
                <a:gd name="T29" fmla="*/ 130 h 162"/>
                <a:gd name="T30" fmla="*/ 88 w 160"/>
                <a:gd name="T31" fmla="*/ 130 h 162"/>
                <a:gd name="T32" fmla="*/ 96 w 160"/>
                <a:gd name="T33" fmla="*/ 128 h 162"/>
                <a:gd name="T34" fmla="*/ 112 w 160"/>
                <a:gd name="T35" fmla="*/ 118 h 162"/>
                <a:gd name="T36" fmla="*/ 120 w 160"/>
                <a:gd name="T37" fmla="*/ 108 h 162"/>
                <a:gd name="T38" fmla="*/ 122 w 160"/>
                <a:gd name="T39" fmla="*/ 92 h 162"/>
                <a:gd name="T40" fmla="*/ 118 w 160"/>
                <a:gd name="T41" fmla="*/ 86 h 162"/>
                <a:gd name="T42" fmla="*/ 100 w 160"/>
                <a:gd name="T43" fmla="*/ 80 h 162"/>
                <a:gd name="T44" fmla="*/ 92 w 160"/>
                <a:gd name="T45" fmla="*/ 84 h 162"/>
                <a:gd name="T46" fmla="*/ 76 w 160"/>
                <a:gd name="T47" fmla="*/ 98 h 162"/>
                <a:gd name="T48" fmla="*/ 62 w 160"/>
                <a:gd name="T49" fmla="*/ 74 h 162"/>
                <a:gd name="T50" fmla="*/ 70 w 160"/>
                <a:gd name="T51" fmla="*/ 66 h 162"/>
                <a:gd name="T52" fmla="*/ 72 w 160"/>
                <a:gd name="T53" fmla="*/ 56 h 162"/>
                <a:gd name="T54" fmla="*/ 68 w 160"/>
                <a:gd name="T55" fmla="*/ 42 h 162"/>
                <a:gd name="T56" fmla="*/ 62 w 160"/>
                <a:gd name="T57" fmla="*/ 38 h 162"/>
                <a:gd name="T58" fmla="*/ 56 w 160"/>
                <a:gd name="T59" fmla="*/ 38 h 162"/>
                <a:gd name="T60" fmla="*/ 44 w 160"/>
                <a:gd name="T61" fmla="*/ 44 h 162"/>
                <a:gd name="T62" fmla="*/ 38 w 160"/>
                <a:gd name="T63" fmla="*/ 52 h 162"/>
                <a:gd name="T64" fmla="*/ 36 w 160"/>
                <a:gd name="T65" fmla="*/ 60 h 162"/>
                <a:gd name="T66" fmla="*/ 36 w 160"/>
                <a:gd name="T67" fmla="*/ 78 h 162"/>
                <a:gd name="T68" fmla="*/ 0 w 160"/>
                <a:gd name="T69" fmla="*/ 76 h 162"/>
                <a:gd name="T70" fmla="*/ 0 w 160"/>
                <a:gd name="T71" fmla="*/ 62 h 162"/>
                <a:gd name="T72" fmla="*/ 6 w 160"/>
                <a:gd name="T73" fmla="*/ 48 h 162"/>
                <a:gd name="T74" fmla="*/ 14 w 160"/>
                <a:gd name="T75" fmla="*/ 34 h 162"/>
                <a:gd name="T76" fmla="*/ 24 w 160"/>
                <a:gd name="T77" fmla="*/ 20 h 162"/>
                <a:gd name="T78" fmla="*/ 42 w 160"/>
                <a:gd name="T79" fmla="*/ 6 h 162"/>
                <a:gd name="T80" fmla="*/ 52 w 160"/>
                <a:gd name="T81" fmla="*/ 2 h 162"/>
                <a:gd name="T82" fmla="*/ 60 w 160"/>
                <a:gd name="T83" fmla="*/ 0 h 162"/>
                <a:gd name="T84" fmla="*/ 76 w 160"/>
                <a:gd name="T85" fmla="*/ 2 h 162"/>
                <a:gd name="T86" fmla="*/ 84 w 160"/>
                <a:gd name="T87" fmla="*/ 4 h 162"/>
                <a:gd name="T88" fmla="*/ 92 w 160"/>
                <a:gd name="T89" fmla="*/ 10 h 162"/>
                <a:gd name="T90" fmla="*/ 98 w 160"/>
                <a:gd name="T91" fmla="*/ 22 h 162"/>
                <a:gd name="T92" fmla="*/ 102 w 160"/>
                <a:gd name="T93" fmla="*/ 34 h 162"/>
                <a:gd name="T94" fmla="*/ 102 w 160"/>
                <a:gd name="T95" fmla="*/ 46 h 162"/>
                <a:gd name="T96" fmla="*/ 96 w 160"/>
                <a:gd name="T97" fmla="*/ 5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0" h="162">
                  <a:moveTo>
                    <a:pt x="96" y="56"/>
                  </a:moveTo>
                  <a:lnTo>
                    <a:pt x="96" y="56"/>
                  </a:lnTo>
                  <a:lnTo>
                    <a:pt x="102" y="54"/>
                  </a:lnTo>
                  <a:lnTo>
                    <a:pt x="110" y="52"/>
                  </a:lnTo>
                  <a:lnTo>
                    <a:pt x="110" y="52"/>
                  </a:lnTo>
                  <a:lnTo>
                    <a:pt x="116" y="50"/>
                  </a:lnTo>
                  <a:lnTo>
                    <a:pt x="122" y="50"/>
                  </a:lnTo>
                  <a:lnTo>
                    <a:pt x="122" y="50"/>
                  </a:lnTo>
                  <a:lnTo>
                    <a:pt x="130" y="52"/>
                  </a:lnTo>
                  <a:lnTo>
                    <a:pt x="136" y="54"/>
                  </a:lnTo>
                  <a:lnTo>
                    <a:pt x="136" y="54"/>
                  </a:lnTo>
                  <a:lnTo>
                    <a:pt x="148" y="64"/>
                  </a:lnTo>
                  <a:lnTo>
                    <a:pt x="148" y="64"/>
                  </a:lnTo>
                  <a:lnTo>
                    <a:pt x="154" y="72"/>
                  </a:lnTo>
                  <a:lnTo>
                    <a:pt x="158" y="80"/>
                  </a:lnTo>
                  <a:lnTo>
                    <a:pt x="158" y="80"/>
                  </a:lnTo>
                  <a:lnTo>
                    <a:pt x="160" y="88"/>
                  </a:lnTo>
                  <a:lnTo>
                    <a:pt x="160" y="98"/>
                  </a:lnTo>
                  <a:lnTo>
                    <a:pt x="160" y="98"/>
                  </a:lnTo>
                  <a:lnTo>
                    <a:pt x="158" y="108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46" y="130"/>
                  </a:lnTo>
                  <a:lnTo>
                    <a:pt x="138" y="140"/>
                  </a:lnTo>
                  <a:lnTo>
                    <a:pt x="138" y="140"/>
                  </a:lnTo>
                  <a:lnTo>
                    <a:pt x="124" y="150"/>
                  </a:lnTo>
                  <a:lnTo>
                    <a:pt x="112" y="158"/>
                  </a:lnTo>
                  <a:lnTo>
                    <a:pt x="98" y="162"/>
                  </a:lnTo>
                  <a:lnTo>
                    <a:pt x="84" y="162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88" y="130"/>
                  </a:lnTo>
                  <a:lnTo>
                    <a:pt x="96" y="128"/>
                  </a:lnTo>
                  <a:lnTo>
                    <a:pt x="96" y="128"/>
                  </a:lnTo>
                  <a:lnTo>
                    <a:pt x="104" y="124"/>
                  </a:lnTo>
                  <a:lnTo>
                    <a:pt x="112" y="118"/>
                  </a:lnTo>
                  <a:lnTo>
                    <a:pt x="112" y="118"/>
                  </a:lnTo>
                  <a:lnTo>
                    <a:pt x="120" y="108"/>
                  </a:lnTo>
                  <a:lnTo>
                    <a:pt x="122" y="100"/>
                  </a:lnTo>
                  <a:lnTo>
                    <a:pt x="122" y="92"/>
                  </a:lnTo>
                  <a:lnTo>
                    <a:pt x="118" y="86"/>
                  </a:lnTo>
                  <a:lnTo>
                    <a:pt x="118" y="86"/>
                  </a:lnTo>
                  <a:lnTo>
                    <a:pt x="110" y="80"/>
                  </a:lnTo>
                  <a:lnTo>
                    <a:pt x="100" y="80"/>
                  </a:lnTo>
                  <a:lnTo>
                    <a:pt x="100" y="80"/>
                  </a:lnTo>
                  <a:lnTo>
                    <a:pt x="92" y="84"/>
                  </a:lnTo>
                  <a:lnTo>
                    <a:pt x="80" y="94"/>
                  </a:lnTo>
                  <a:lnTo>
                    <a:pt x="76" y="98"/>
                  </a:lnTo>
                  <a:lnTo>
                    <a:pt x="58" y="80"/>
                  </a:lnTo>
                  <a:lnTo>
                    <a:pt x="62" y="74"/>
                  </a:lnTo>
                  <a:lnTo>
                    <a:pt x="62" y="74"/>
                  </a:lnTo>
                  <a:lnTo>
                    <a:pt x="70" y="66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68" y="42"/>
                  </a:lnTo>
                  <a:lnTo>
                    <a:pt x="68" y="42"/>
                  </a:lnTo>
                  <a:lnTo>
                    <a:pt x="62" y="38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0" y="40"/>
                  </a:lnTo>
                  <a:lnTo>
                    <a:pt x="44" y="44"/>
                  </a:lnTo>
                  <a:lnTo>
                    <a:pt x="44" y="44"/>
                  </a:lnTo>
                  <a:lnTo>
                    <a:pt x="38" y="52"/>
                  </a:lnTo>
                  <a:lnTo>
                    <a:pt x="36" y="60"/>
                  </a:lnTo>
                  <a:lnTo>
                    <a:pt x="36" y="60"/>
                  </a:lnTo>
                  <a:lnTo>
                    <a:pt x="34" y="68"/>
                  </a:lnTo>
                  <a:lnTo>
                    <a:pt x="36" y="78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34" y="12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52" y="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8" y="0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84" y="4"/>
                  </a:lnTo>
                  <a:lnTo>
                    <a:pt x="92" y="10"/>
                  </a:lnTo>
                  <a:lnTo>
                    <a:pt x="92" y="10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102" y="34"/>
                  </a:lnTo>
                  <a:lnTo>
                    <a:pt x="102" y="34"/>
                  </a:lnTo>
                  <a:lnTo>
                    <a:pt x="102" y="46"/>
                  </a:lnTo>
                  <a:lnTo>
                    <a:pt x="102" y="46"/>
                  </a:lnTo>
                  <a:lnTo>
                    <a:pt x="96" y="56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650"/>
            <p:cNvSpPr>
              <a:spLocks/>
            </p:cNvSpPr>
            <p:nvPr/>
          </p:nvSpPr>
          <p:spPr bwMode="auto">
            <a:xfrm>
              <a:off x="4860925" y="3851275"/>
              <a:ext cx="831850" cy="831850"/>
            </a:xfrm>
            <a:custGeom>
              <a:avLst/>
              <a:gdLst>
                <a:gd name="T0" fmla="*/ 504 w 524"/>
                <a:gd name="T1" fmla="*/ 312 h 524"/>
                <a:gd name="T2" fmla="*/ 312 w 524"/>
                <a:gd name="T3" fmla="*/ 504 h 524"/>
                <a:gd name="T4" fmla="*/ 312 w 524"/>
                <a:gd name="T5" fmla="*/ 504 h 524"/>
                <a:gd name="T6" fmla="*/ 302 w 524"/>
                <a:gd name="T7" fmla="*/ 512 h 524"/>
                <a:gd name="T8" fmla="*/ 288 w 524"/>
                <a:gd name="T9" fmla="*/ 520 h 524"/>
                <a:gd name="T10" fmla="*/ 276 w 524"/>
                <a:gd name="T11" fmla="*/ 522 h 524"/>
                <a:gd name="T12" fmla="*/ 262 w 524"/>
                <a:gd name="T13" fmla="*/ 524 h 524"/>
                <a:gd name="T14" fmla="*/ 248 w 524"/>
                <a:gd name="T15" fmla="*/ 522 h 524"/>
                <a:gd name="T16" fmla="*/ 236 w 524"/>
                <a:gd name="T17" fmla="*/ 520 h 524"/>
                <a:gd name="T18" fmla="*/ 222 w 524"/>
                <a:gd name="T19" fmla="*/ 512 h 524"/>
                <a:gd name="T20" fmla="*/ 212 w 524"/>
                <a:gd name="T21" fmla="*/ 504 h 524"/>
                <a:gd name="T22" fmla="*/ 22 w 524"/>
                <a:gd name="T23" fmla="*/ 312 h 524"/>
                <a:gd name="T24" fmla="*/ 22 w 524"/>
                <a:gd name="T25" fmla="*/ 312 h 524"/>
                <a:gd name="T26" fmla="*/ 12 w 524"/>
                <a:gd name="T27" fmla="*/ 302 h 524"/>
                <a:gd name="T28" fmla="*/ 6 w 524"/>
                <a:gd name="T29" fmla="*/ 290 h 524"/>
                <a:gd name="T30" fmla="*/ 2 w 524"/>
                <a:gd name="T31" fmla="*/ 276 h 524"/>
                <a:gd name="T32" fmla="*/ 0 w 524"/>
                <a:gd name="T33" fmla="*/ 262 h 524"/>
                <a:gd name="T34" fmla="*/ 2 w 524"/>
                <a:gd name="T35" fmla="*/ 248 h 524"/>
                <a:gd name="T36" fmla="*/ 6 w 524"/>
                <a:gd name="T37" fmla="*/ 236 h 524"/>
                <a:gd name="T38" fmla="*/ 12 w 524"/>
                <a:gd name="T39" fmla="*/ 224 h 524"/>
                <a:gd name="T40" fmla="*/ 22 w 524"/>
                <a:gd name="T41" fmla="*/ 212 h 524"/>
                <a:gd name="T42" fmla="*/ 212 w 524"/>
                <a:gd name="T43" fmla="*/ 22 h 524"/>
                <a:gd name="T44" fmla="*/ 212 w 524"/>
                <a:gd name="T45" fmla="*/ 22 h 524"/>
                <a:gd name="T46" fmla="*/ 222 w 524"/>
                <a:gd name="T47" fmla="*/ 12 h 524"/>
                <a:gd name="T48" fmla="*/ 236 w 524"/>
                <a:gd name="T49" fmla="*/ 6 h 524"/>
                <a:gd name="T50" fmla="*/ 248 w 524"/>
                <a:gd name="T51" fmla="*/ 2 h 524"/>
                <a:gd name="T52" fmla="*/ 262 w 524"/>
                <a:gd name="T53" fmla="*/ 0 h 524"/>
                <a:gd name="T54" fmla="*/ 276 w 524"/>
                <a:gd name="T55" fmla="*/ 2 h 524"/>
                <a:gd name="T56" fmla="*/ 288 w 524"/>
                <a:gd name="T57" fmla="*/ 6 h 524"/>
                <a:gd name="T58" fmla="*/ 302 w 524"/>
                <a:gd name="T59" fmla="*/ 12 h 524"/>
                <a:gd name="T60" fmla="*/ 312 w 524"/>
                <a:gd name="T61" fmla="*/ 22 h 524"/>
                <a:gd name="T62" fmla="*/ 504 w 524"/>
                <a:gd name="T63" fmla="*/ 212 h 524"/>
                <a:gd name="T64" fmla="*/ 504 w 524"/>
                <a:gd name="T65" fmla="*/ 212 h 524"/>
                <a:gd name="T66" fmla="*/ 512 w 524"/>
                <a:gd name="T67" fmla="*/ 224 h 524"/>
                <a:gd name="T68" fmla="*/ 518 w 524"/>
                <a:gd name="T69" fmla="*/ 236 h 524"/>
                <a:gd name="T70" fmla="*/ 522 w 524"/>
                <a:gd name="T71" fmla="*/ 248 h 524"/>
                <a:gd name="T72" fmla="*/ 524 w 524"/>
                <a:gd name="T73" fmla="*/ 262 h 524"/>
                <a:gd name="T74" fmla="*/ 522 w 524"/>
                <a:gd name="T75" fmla="*/ 276 h 524"/>
                <a:gd name="T76" fmla="*/ 518 w 524"/>
                <a:gd name="T77" fmla="*/ 290 h 524"/>
                <a:gd name="T78" fmla="*/ 512 w 524"/>
                <a:gd name="T79" fmla="*/ 302 h 524"/>
                <a:gd name="T80" fmla="*/ 504 w 524"/>
                <a:gd name="T81" fmla="*/ 312 h 524"/>
                <a:gd name="T82" fmla="*/ 504 w 524"/>
                <a:gd name="T83" fmla="*/ 31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24" h="524">
                  <a:moveTo>
                    <a:pt x="504" y="312"/>
                  </a:moveTo>
                  <a:lnTo>
                    <a:pt x="312" y="504"/>
                  </a:lnTo>
                  <a:lnTo>
                    <a:pt x="312" y="504"/>
                  </a:lnTo>
                  <a:lnTo>
                    <a:pt x="302" y="512"/>
                  </a:lnTo>
                  <a:lnTo>
                    <a:pt x="288" y="520"/>
                  </a:lnTo>
                  <a:lnTo>
                    <a:pt x="276" y="522"/>
                  </a:lnTo>
                  <a:lnTo>
                    <a:pt x="262" y="524"/>
                  </a:lnTo>
                  <a:lnTo>
                    <a:pt x="248" y="522"/>
                  </a:lnTo>
                  <a:lnTo>
                    <a:pt x="236" y="520"/>
                  </a:lnTo>
                  <a:lnTo>
                    <a:pt x="222" y="512"/>
                  </a:lnTo>
                  <a:lnTo>
                    <a:pt x="212" y="504"/>
                  </a:lnTo>
                  <a:lnTo>
                    <a:pt x="22" y="312"/>
                  </a:lnTo>
                  <a:lnTo>
                    <a:pt x="22" y="312"/>
                  </a:lnTo>
                  <a:lnTo>
                    <a:pt x="12" y="302"/>
                  </a:lnTo>
                  <a:lnTo>
                    <a:pt x="6" y="290"/>
                  </a:lnTo>
                  <a:lnTo>
                    <a:pt x="2" y="276"/>
                  </a:lnTo>
                  <a:lnTo>
                    <a:pt x="0" y="262"/>
                  </a:lnTo>
                  <a:lnTo>
                    <a:pt x="2" y="248"/>
                  </a:lnTo>
                  <a:lnTo>
                    <a:pt x="6" y="236"/>
                  </a:lnTo>
                  <a:lnTo>
                    <a:pt x="12" y="224"/>
                  </a:lnTo>
                  <a:lnTo>
                    <a:pt x="22" y="212"/>
                  </a:lnTo>
                  <a:lnTo>
                    <a:pt x="212" y="22"/>
                  </a:lnTo>
                  <a:lnTo>
                    <a:pt x="212" y="22"/>
                  </a:lnTo>
                  <a:lnTo>
                    <a:pt x="222" y="12"/>
                  </a:lnTo>
                  <a:lnTo>
                    <a:pt x="236" y="6"/>
                  </a:lnTo>
                  <a:lnTo>
                    <a:pt x="248" y="2"/>
                  </a:lnTo>
                  <a:lnTo>
                    <a:pt x="262" y="0"/>
                  </a:lnTo>
                  <a:lnTo>
                    <a:pt x="276" y="2"/>
                  </a:lnTo>
                  <a:lnTo>
                    <a:pt x="288" y="6"/>
                  </a:lnTo>
                  <a:lnTo>
                    <a:pt x="302" y="12"/>
                  </a:lnTo>
                  <a:lnTo>
                    <a:pt x="312" y="22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12" y="224"/>
                  </a:lnTo>
                  <a:lnTo>
                    <a:pt x="518" y="236"/>
                  </a:lnTo>
                  <a:lnTo>
                    <a:pt x="522" y="248"/>
                  </a:lnTo>
                  <a:lnTo>
                    <a:pt x="524" y="262"/>
                  </a:lnTo>
                  <a:lnTo>
                    <a:pt x="522" y="276"/>
                  </a:lnTo>
                  <a:lnTo>
                    <a:pt x="518" y="290"/>
                  </a:lnTo>
                  <a:lnTo>
                    <a:pt x="512" y="302"/>
                  </a:lnTo>
                  <a:lnTo>
                    <a:pt x="504" y="312"/>
                  </a:lnTo>
                  <a:lnTo>
                    <a:pt x="504" y="31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651"/>
            <p:cNvSpPr>
              <a:spLocks noEditPoints="1"/>
            </p:cNvSpPr>
            <p:nvPr/>
          </p:nvSpPr>
          <p:spPr bwMode="auto">
            <a:xfrm>
              <a:off x="5172075" y="4044950"/>
              <a:ext cx="295275" cy="295275"/>
            </a:xfrm>
            <a:custGeom>
              <a:avLst/>
              <a:gdLst>
                <a:gd name="T0" fmla="*/ 92 w 186"/>
                <a:gd name="T1" fmla="*/ 26 h 186"/>
                <a:gd name="T2" fmla="*/ 64 w 186"/>
                <a:gd name="T3" fmla="*/ 32 h 186"/>
                <a:gd name="T4" fmla="*/ 40 w 186"/>
                <a:gd name="T5" fmla="*/ 50 h 186"/>
                <a:gd name="T6" fmla="*/ 34 w 186"/>
                <a:gd name="T7" fmla="*/ 60 h 186"/>
                <a:gd name="T8" fmla="*/ 26 w 186"/>
                <a:gd name="T9" fmla="*/ 86 h 186"/>
                <a:gd name="T10" fmla="*/ 28 w 186"/>
                <a:gd name="T11" fmla="*/ 112 h 186"/>
                <a:gd name="T12" fmla="*/ 40 w 186"/>
                <a:gd name="T13" fmla="*/ 136 h 186"/>
                <a:gd name="T14" fmla="*/ 48 w 186"/>
                <a:gd name="T15" fmla="*/ 146 h 186"/>
                <a:gd name="T16" fmla="*/ 70 w 186"/>
                <a:gd name="T17" fmla="*/ 158 h 186"/>
                <a:gd name="T18" fmla="*/ 92 w 186"/>
                <a:gd name="T19" fmla="*/ 162 h 186"/>
                <a:gd name="T20" fmla="*/ 108 w 186"/>
                <a:gd name="T21" fmla="*/ 160 h 186"/>
                <a:gd name="T22" fmla="*/ 134 w 186"/>
                <a:gd name="T23" fmla="*/ 148 h 186"/>
                <a:gd name="T24" fmla="*/ 144 w 186"/>
                <a:gd name="T25" fmla="*/ 138 h 186"/>
                <a:gd name="T26" fmla="*/ 158 w 186"/>
                <a:gd name="T27" fmla="*/ 114 h 186"/>
                <a:gd name="T28" fmla="*/ 160 w 186"/>
                <a:gd name="T29" fmla="*/ 88 h 186"/>
                <a:gd name="T30" fmla="*/ 158 w 186"/>
                <a:gd name="T31" fmla="*/ 74 h 186"/>
                <a:gd name="T32" fmla="*/ 146 w 186"/>
                <a:gd name="T33" fmla="*/ 52 h 186"/>
                <a:gd name="T34" fmla="*/ 136 w 186"/>
                <a:gd name="T35" fmla="*/ 42 h 186"/>
                <a:gd name="T36" fmla="*/ 116 w 186"/>
                <a:gd name="T37" fmla="*/ 30 h 186"/>
                <a:gd name="T38" fmla="*/ 92 w 186"/>
                <a:gd name="T39" fmla="*/ 26 h 186"/>
                <a:gd name="T40" fmla="*/ 92 w 186"/>
                <a:gd name="T41" fmla="*/ 186 h 186"/>
                <a:gd name="T42" fmla="*/ 76 w 186"/>
                <a:gd name="T43" fmla="*/ 186 h 186"/>
                <a:gd name="T44" fmla="*/ 46 w 186"/>
                <a:gd name="T45" fmla="*/ 174 h 186"/>
                <a:gd name="T46" fmla="*/ 32 w 186"/>
                <a:gd name="T47" fmla="*/ 164 h 186"/>
                <a:gd name="T48" fmla="*/ 10 w 186"/>
                <a:gd name="T49" fmla="*/ 136 h 186"/>
                <a:gd name="T50" fmla="*/ 0 w 186"/>
                <a:gd name="T51" fmla="*/ 102 h 186"/>
                <a:gd name="T52" fmla="*/ 4 w 186"/>
                <a:gd name="T53" fmla="*/ 66 h 186"/>
                <a:gd name="T54" fmla="*/ 22 w 186"/>
                <a:gd name="T55" fmla="*/ 34 h 186"/>
                <a:gd name="T56" fmla="*/ 36 w 186"/>
                <a:gd name="T57" fmla="*/ 20 h 186"/>
                <a:gd name="T58" fmla="*/ 72 w 186"/>
                <a:gd name="T59" fmla="*/ 2 h 186"/>
                <a:gd name="T60" fmla="*/ 92 w 186"/>
                <a:gd name="T61" fmla="*/ 0 h 186"/>
                <a:gd name="T62" fmla="*/ 124 w 186"/>
                <a:gd name="T63" fmla="*/ 6 h 186"/>
                <a:gd name="T64" fmla="*/ 152 w 186"/>
                <a:gd name="T65" fmla="*/ 22 h 186"/>
                <a:gd name="T66" fmla="*/ 166 w 186"/>
                <a:gd name="T67" fmla="*/ 36 h 186"/>
                <a:gd name="T68" fmla="*/ 182 w 186"/>
                <a:gd name="T69" fmla="*/ 68 h 186"/>
                <a:gd name="T70" fmla="*/ 186 w 186"/>
                <a:gd name="T71" fmla="*/ 86 h 186"/>
                <a:gd name="T72" fmla="*/ 182 w 186"/>
                <a:gd name="T73" fmla="*/ 122 h 186"/>
                <a:gd name="T74" fmla="*/ 164 w 186"/>
                <a:gd name="T75" fmla="*/ 154 h 186"/>
                <a:gd name="T76" fmla="*/ 148 w 186"/>
                <a:gd name="T77" fmla="*/ 168 h 186"/>
                <a:gd name="T78" fmla="*/ 112 w 186"/>
                <a:gd name="T79" fmla="*/ 184 h 186"/>
                <a:gd name="T80" fmla="*/ 92 w 186"/>
                <a:gd name="T81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6" h="186">
                  <a:moveTo>
                    <a:pt x="92" y="26"/>
                  </a:moveTo>
                  <a:lnTo>
                    <a:pt x="92" y="26"/>
                  </a:lnTo>
                  <a:lnTo>
                    <a:pt x="78" y="28"/>
                  </a:lnTo>
                  <a:lnTo>
                    <a:pt x="64" y="32"/>
                  </a:lnTo>
                  <a:lnTo>
                    <a:pt x="52" y="40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4" y="60"/>
                  </a:lnTo>
                  <a:lnTo>
                    <a:pt x="28" y="74"/>
                  </a:lnTo>
                  <a:lnTo>
                    <a:pt x="26" y="86"/>
                  </a:lnTo>
                  <a:lnTo>
                    <a:pt x="26" y="98"/>
                  </a:lnTo>
                  <a:lnTo>
                    <a:pt x="28" y="112"/>
                  </a:lnTo>
                  <a:lnTo>
                    <a:pt x="32" y="124"/>
                  </a:lnTo>
                  <a:lnTo>
                    <a:pt x="40" y="136"/>
                  </a:lnTo>
                  <a:lnTo>
                    <a:pt x="48" y="146"/>
                  </a:lnTo>
                  <a:lnTo>
                    <a:pt x="48" y="146"/>
                  </a:lnTo>
                  <a:lnTo>
                    <a:pt x="58" y="152"/>
                  </a:lnTo>
                  <a:lnTo>
                    <a:pt x="70" y="158"/>
                  </a:lnTo>
                  <a:lnTo>
                    <a:pt x="80" y="160"/>
                  </a:lnTo>
                  <a:lnTo>
                    <a:pt x="92" y="162"/>
                  </a:lnTo>
                  <a:lnTo>
                    <a:pt x="92" y="162"/>
                  </a:lnTo>
                  <a:lnTo>
                    <a:pt x="108" y="160"/>
                  </a:lnTo>
                  <a:lnTo>
                    <a:pt x="120" y="154"/>
                  </a:lnTo>
                  <a:lnTo>
                    <a:pt x="134" y="148"/>
                  </a:lnTo>
                  <a:lnTo>
                    <a:pt x="144" y="138"/>
                  </a:lnTo>
                  <a:lnTo>
                    <a:pt x="144" y="138"/>
                  </a:lnTo>
                  <a:lnTo>
                    <a:pt x="152" y="126"/>
                  </a:lnTo>
                  <a:lnTo>
                    <a:pt x="158" y="114"/>
                  </a:lnTo>
                  <a:lnTo>
                    <a:pt x="160" y="102"/>
                  </a:lnTo>
                  <a:lnTo>
                    <a:pt x="160" y="88"/>
                  </a:lnTo>
                  <a:lnTo>
                    <a:pt x="160" y="88"/>
                  </a:lnTo>
                  <a:lnTo>
                    <a:pt x="158" y="74"/>
                  </a:lnTo>
                  <a:lnTo>
                    <a:pt x="152" y="62"/>
                  </a:lnTo>
                  <a:lnTo>
                    <a:pt x="146" y="52"/>
                  </a:lnTo>
                  <a:lnTo>
                    <a:pt x="136" y="42"/>
                  </a:lnTo>
                  <a:lnTo>
                    <a:pt x="136" y="42"/>
                  </a:lnTo>
                  <a:lnTo>
                    <a:pt x="126" y="34"/>
                  </a:lnTo>
                  <a:lnTo>
                    <a:pt x="116" y="30"/>
                  </a:lnTo>
                  <a:lnTo>
                    <a:pt x="104" y="26"/>
                  </a:lnTo>
                  <a:lnTo>
                    <a:pt x="92" y="26"/>
                  </a:lnTo>
                  <a:lnTo>
                    <a:pt x="92" y="26"/>
                  </a:lnTo>
                  <a:close/>
                  <a:moveTo>
                    <a:pt x="92" y="186"/>
                  </a:moveTo>
                  <a:lnTo>
                    <a:pt x="92" y="186"/>
                  </a:lnTo>
                  <a:lnTo>
                    <a:pt x="76" y="186"/>
                  </a:lnTo>
                  <a:lnTo>
                    <a:pt x="60" y="182"/>
                  </a:lnTo>
                  <a:lnTo>
                    <a:pt x="46" y="174"/>
                  </a:lnTo>
                  <a:lnTo>
                    <a:pt x="32" y="164"/>
                  </a:lnTo>
                  <a:lnTo>
                    <a:pt x="32" y="164"/>
                  </a:lnTo>
                  <a:lnTo>
                    <a:pt x="20" y="152"/>
                  </a:lnTo>
                  <a:lnTo>
                    <a:pt x="10" y="136"/>
                  </a:lnTo>
                  <a:lnTo>
                    <a:pt x="2" y="118"/>
                  </a:lnTo>
                  <a:lnTo>
                    <a:pt x="0" y="102"/>
                  </a:lnTo>
                  <a:lnTo>
                    <a:pt x="0" y="84"/>
                  </a:lnTo>
                  <a:lnTo>
                    <a:pt x="4" y="66"/>
                  </a:lnTo>
                  <a:lnTo>
                    <a:pt x="10" y="48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36" y="20"/>
                  </a:lnTo>
                  <a:lnTo>
                    <a:pt x="54" y="8"/>
                  </a:lnTo>
                  <a:lnTo>
                    <a:pt x="72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08" y="2"/>
                  </a:lnTo>
                  <a:lnTo>
                    <a:pt x="124" y="6"/>
                  </a:lnTo>
                  <a:lnTo>
                    <a:pt x="140" y="12"/>
                  </a:lnTo>
                  <a:lnTo>
                    <a:pt x="152" y="22"/>
                  </a:lnTo>
                  <a:lnTo>
                    <a:pt x="152" y="22"/>
                  </a:lnTo>
                  <a:lnTo>
                    <a:pt x="166" y="36"/>
                  </a:lnTo>
                  <a:lnTo>
                    <a:pt x="176" y="50"/>
                  </a:lnTo>
                  <a:lnTo>
                    <a:pt x="182" y="68"/>
                  </a:lnTo>
                  <a:lnTo>
                    <a:pt x="186" y="86"/>
                  </a:lnTo>
                  <a:lnTo>
                    <a:pt x="186" y="86"/>
                  </a:lnTo>
                  <a:lnTo>
                    <a:pt x="186" y="104"/>
                  </a:lnTo>
                  <a:lnTo>
                    <a:pt x="182" y="122"/>
                  </a:lnTo>
                  <a:lnTo>
                    <a:pt x="174" y="138"/>
                  </a:lnTo>
                  <a:lnTo>
                    <a:pt x="164" y="154"/>
                  </a:lnTo>
                  <a:lnTo>
                    <a:pt x="164" y="154"/>
                  </a:lnTo>
                  <a:lnTo>
                    <a:pt x="148" y="168"/>
                  </a:lnTo>
                  <a:lnTo>
                    <a:pt x="132" y="178"/>
                  </a:lnTo>
                  <a:lnTo>
                    <a:pt x="112" y="184"/>
                  </a:lnTo>
                  <a:lnTo>
                    <a:pt x="92" y="186"/>
                  </a:lnTo>
                  <a:lnTo>
                    <a:pt x="92" y="1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652"/>
            <p:cNvSpPr>
              <a:spLocks/>
            </p:cNvSpPr>
            <p:nvPr/>
          </p:nvSpPr>
          <p:spPr bwMode="auto">
            <a:xfrm>
              <a:off x="5178425" y="4276725"/>
              <a:ext cx="73025" cy="79375"/>
            </a:xfrm>
            <a:custGeom>
              <a:avLst/>
              <a:gdLst>
                <a:gd name="T0" fmla="*/ 18 w 46"/>
                <a:gd name="T1" fmla="*/ 50 h 50"/>
                <a:gd name="T2" fmla="*/ 0 w 46"/>
                <a:gd name="T3" fmla="*/ 32 h 50"/>
                <a:gd name="T4" fmla="*/ 26 w 46"/>
                <a:gd name="T5" fmla="*/ 0 h 50"/>
                <a:gd name="T6" fmla="*/ 46 w 46"/>
                <a:gd name="T7" fmla="*/ 18 h 50"/>
                <a:gd name="T8" fmla="*/ 18 w 46"/>
                <a:gd name="T9" fmla="*/ 50 h 50"/>
                <a:gd name="T10" fmla="*/ 18 w 46"/>
                <a:gd name="T1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50">
                  <a:moveTo>
                    <a:pt x="18" y="50"/>
                  </a:moveTo>
                  <a:lnTo>
                    <a:pt x="0" y="32"/>
                  </a:lnTo>
                  <a:lnTo>
                    <a:pt x="26" y="0"/>
                  </a:lnTo>
                  <a:lnTo>
                    <a:pt x="46" y="18"/>
                  </a:lnTo>
                  <a:lnTo>
                    <a:pt x="18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653"/>
            <p:cNvSpPr>
              <a:spLocks/>
            </p:cNvSpPr>
            <p:nvPr/>
          </p:nvSpPr>
          <p:spPr bwMode="auto">
            <a:xfrm>
              <a:off x="5086350" y="4324350"/>
              <a:ext cx="130175" cy="136525"/>
            </a:xfrm>
            <a:custGeom>
              <a:avLst/>
              <a:gdLst>
                <a:gd name="T0" fmla="*/ 36 w 82"/>
                <a:gd name="T1" fmla="*/ 80 h 86"/>
                <a:gd name="T2" fmla="*/ 36 w 82"/>
                <a:gd name="T3" fmla="*/ 80 h 86"/>
                <a:gd name="T4" fmla="*/ 32 w 82"/>
                <a:gd name="T5" fmla="*/ 84 h 86"/>
                <a:gd name="T6" fmla="*/ 28 w 82"/>
                <a:gd name="T7" fmla="*/ 86 h 86"/>
                <a:gd name="T8" fmla="*/ 22 w 82"/>
                <a:gd name="T9" fmla="*/ 84 h 86"/>
                <a:gd name="T10" fmla="*/ 18 w 82"/>
                <a:gd name="T11" fmla="*/ 82 h 86"/>
                <a:gd name="T12" fmla="*/ 4 w 82"/>
                <a:gd name="T13" fmla="*/ 72 h 86"/>
                <a:gd name="T14" fmla="*/ 4 w 82"/>
                <a:gd name="T15" fmla="*/ 72 h 86"/>
                <a:gd name="T16" fmla="*/ 2 w 82"/>
                <a:gd name="T17" fmla="*/ 68 h 86"/>
                <a:gd name="T18" fmla="*/ 0 w 82"/>
                <a:gd name="T19" fmla="*/ 62 h 86"/>
                <a:gd name="T20" fmla="*/ 0 w 82"/>
                <a:gd name="T21" fmla="*/ 58 h 86"/>
                <a:gd name="T22" fmla="*/ 4 w 82"/>
                <a:gd name="T23" fmla="*/ 54 h 86"/>
                <a:gd name="T24" fmla="*/ 46 w 82"/>
                <a:gd name="T25" fmla="*/ 4 h 86"/>
                <a:gd name="T26" fmla="*/ 46 w 82"/>
                <a:gd name="T27" fmla="*/ 4 h 86"/>
                <a:gd name="T28" fmla="*/ 50 w 82"/>
                <a:gd name="T29" fmla="*/ 0 h 86"/>
                <a:gd name="T30" fmla="*/ 54 w 82"/>
                <a:gd name="T31" fmla="*/ 0 h 86"/>
                <a:gd name="T32" fmla="*/ 60 w 82"/>
                <a:gd name="T33" fmla="*/ 0 h 86"/>
                <a:gd name="T34" fmla="*/ 64 w 82"/>
                <a:gd name="T35" fmla="*/ 2 h 86"/>
                <a:gd name="T36" fmla="*/ 76 w 82"/>
                <a:gd name="T37" fmla="*/ 14 h 86"/>
                <a:gd name="T38" fmla="*/ 76 w 82"/>
                <a:gd name="T39" fmla="*/ 14 h 86"/>
                <a:gd name="T40" fmla="*/ 80 w 82"/>
                <a:gd name="T41" fmla="*/ 18 h 86"/>
                <a:gd name="T42" fmla="*/ 82 w 82"/>
                <a:gd name="T43" fmla="*/ 22 h 86"/>
                <a:gd name="T44" fmla="*/ 80 w 82"/>
                <a:gd name="T45" fmla="*/ 26 h 86"/>
                <a:gd name="T46" fmla="*/ 78 w 82"/>
                <a:gd name="T47" fmla="*/ 32 h 86"/>
                <a:gd name="T48" fmla="*/ 36 w 82"/>
                <a:gd name="T49" fmla="*/ 80 h 86"/>
                <a:gd name="T50" fmla="*/ 36 w 82"/>
                <a:gd name="T51" fmla="*/ 8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86">
                  <a:moveTo>
                    <a:pt x="36" y="80"/>
                  </a:moveTo>
                  <a:lnTo>
                    <a:pt x="36" y="80"/>
                  </a:lnTo>
                  <a:lnTo>
                    <a:pt x="32" y="84"/>
                  </a:lnTo>
                  <a:lnTo>
                    <a:pt x="28" y="86"/>
                  </a:lnTo>
                  <a:lnTo>
                    <a:pt x="22" y="84"/>
                  </a:lnTo>
                  <a:lnTo>
                    <a:pt x="18" y="8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68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4" y="5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50" y="0"/>
                  </a:lnTo>
                  <a:lnTo>
                    <a:pt x="54" y="0"/>
                  </a:lnTo>
                  <a:lnTo>
                    <a:pt x="60" y="0"/>
                  </a:lnTo>
                  <a:lnTo>
                    <a:pt x="64" y="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80" y="18"/>
                  </a:lnTo>
                  <a:lnTo>
                    <a:pt x="82" y="22"/>
                  </a:lnTo>
                  <a:lnTo>
                    <a:pt x="80" y="26"/>
                  </a:lnTo>
                  <a:lnTo>
                    <a:pt x="78" y="32"/>
                  </a:lnTo>
                  <a:lnTo>
                    <a:pt x="36" y="80"/>
                  </a:lnTo>
                  <a:lnTo>
                    <a:pt x="36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654"/>
            <p:cNvSpPr>
              <a:spLocks/>
            </p:cNvSpPr>
            <p:nvPr/>
          </p:nvSpPr>
          <p:spPr bwMode="auto">
            <a:xfrm>
              <a:off x="5254625" y="4102100"/>
              <a:ext cx="92075" cy="44450"/>
            </a:xfrm>
            <a:custGeom>
              <a:avLst/>
              <a:gdLst>
                <a:gd name="T0" fmla="*/ 58 w 58"/>
                <a:gd name="T1" fmla="*/ 12 h 28"/>
                <a:gd name="T2" fmla="*/ 58 w 58"/>
                <a:gd name="T3" fmla="*/ 12 h 28"/>
                <a:gd name="T4" fmla="*/ 58 w 58"/>
                <a:gd name="T5" fmla="*/ 14 h 28"/>
                <a:gd name="T6" fmla="*/ 58 w 58"/>
                <a:gd name="T7" fmla="*/ 16 h 28"/>
                <a:gd name="T8" fmla="*/ 52 w 58"/>
                <a:gd name="T9" fmla="*/ 16 h 28"/>
                <a:gd name="T10" fmla="*/ 42 w 58"/>
                <a:gd name="T11" fmla="*/ 14 h 28"/>
                <a:gd name="T12" fmla="*/ 30 w 58"/>
                <a:gd name="T13" fmla="*/ 16 h 28"/>
                <a:gd name="T14" fmla="*/ 30 w 58"/>
                <a:gd name="T15" fmla="*/ 16 h 28"/>
                <a:gd name="T16" fmla="*/ 18 w 58"/>
                <a:gd name="T17" fmla="*/ 20 h 28"/>
                <a:gd name="T18" fmla="*/ 10 w 58"/>
                <a:gd name="T19" fmla="*/ 26 h 28"/>
                <a:gd name="T20" fmla="*/ 4 w 58"/>
                <a:gd name="T21" fmla="*/ 28 h 28"/>
                <a:gd name="T22" fmla="*/ 0 w 58"/>
                <a:gd name="T23" fmla="*/ 28 h 28"/>
                <a:gd name="T24" fmla="*/ 0 w 58"/>
                <a:gd name="T25" fmla="*/ 26 h 28"/>
                <a:gd name="T26" fmla="*/ 0 w 58"/>
                <a:gd name="T27" fmla="*/ 26 h 28"/>
                <a:gd name="T28" fmla="*/ 0 w 58"/>
                <a:gd name="T29" fmla="*/ 22 h 28"/>
                <a:gd name="T30" fmla="*/ 2 w 58"/>
                <a:gd name="T31" fmla="*/ 18 h 28"/>
                <a:gd name="T32" fmla="*/ 8 w 58"/>
                <a:gd name="T33" fmla="*/ 10 h 28"/>
                <a:gd name="T34" fmla="*/ 16 w 58"/>
                <a:gd name="T35" fmla="*/ 6 h 28"/>
                <a:gd name="T36" fmla="*/ 26 w 58"/>
                <a:gd name="T37" fmla="*/ 2 h 28"/>
                <a:gd name="T38" fmla="*/ 26 w 58"/>
                <a:gd name="T39" fmla="*/ 2 h 28"/>
                <a:gd name="T40" fmla="*/ 34 w 58"/>
                <a:gd name="T41" fmla="*/ 0 h 28"/>
                <a:gd name="T42" fmla="*/ 46 w 58"/>
                <a:gd name="T43" fmla="*/ 2 h 28"/>
                <a:gd name="T44" fmla="*/ 54 w 58"/>
                <a:gd name="T45" fmla="*/ 6 h 28"/>
                <a:gd name="T46" fmla="*/ 58 w 58"/>
                <a:gd name="T47" fmla="*/ 8 h 28"/>
                <a:gd name="T48" fmla="*/ 58 w 58"/>
                <a:gd name="T49" fmla="*/ 12 h 28"/>
                <a:gd name="T50" fmla="*/ 58 w 58"/>
                <a:gd name="T51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8" h="28">
                  <a:moveTo>
                    <a:pt x="58" y="12"/>
                  </a:moveTo>
                  <a:lnTo>
                    <a:pt x="58" y="12"/>
                  </a:lnTo>
                  <a:lnTo>
                    <a:pt x="58" y="14"/>
                  </a:lnTo>
                  <a:lnTo>
                    <a:pt x="58" y="16"/>
                  </a:lnTo>
                  <a:lnTo>
                    <a:pt x="52" y="16"/>
                  </a:lnTo>
                  <a:lnTo>
                    <a:pt x="42" y="14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18" y="20"/>
                  </a:lnTo>
                  <a:lnTo>
                    <a:pt x="10" y="26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2" y="18"/>
                  </a:lnTo>
                  <a:lnTo>
                    <a:pt x="8" y="10"/>
                  </a:lnTo>
                  <a:lnTo>
                    <a:pt x="16" y="6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46" y="2"/>
                  </a:lnTo>
                  <a:lnTo>
                    <a:pt x="54" y="6"/>
                  </a:lnTo>
                  <a:lnTo>
                    <a:pt x="58" y="8"/>
                  </a:lnTo>
                  <a:lnTo>
                    <a:pt x="58" y="12"/>
                  </a:lnTo>
                  <a:lnTo>
                    <a:pt x="5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55"/>
            <p:cNvSpPr>
              <a:spLocks/>
            </p:cNvSpPr>
            <p:nvPr/>
          </p:nvSpPr>
          <p:spPr bwMode="auto">
            <a:xfrm>
              <a:off x="5356225" y="4117975"/>
              <a:ext cx="22225" cy="19050"/>
            </a:xfrm>
            <a:custGeom>
              <a:avLst/>
              <a:gdLst>
                <a:gd name="T0" fmla="*/ 14 w 14"/>
                <a:gd name="T1" fmla="*/ 8 h 12"/>
                <a:gd name="T2" fmla="*/ 14 w 14"/>
                <a:gd name="T3" fmla="*/ 8 h 12"/>
                <a:gd name="T4" fmla="*/ 12 w 14"/>
                <a:gd name="T5" fmla="*/ 10 h 12"/>
                <a:gd name="T6" fmla="*/ 10 w 14"/>
                <a:gd name="T7" fmla="*/ 12 h 12"/>
                <a:gd name="T8" fmla="*/ 4 w 14"/>
                <a:gd name="T9" fmla="*/ 10 h 12"/>
                <a:gd name="T10" fmla="*/ 4 w 14"/>
                <a:gd name="T11" fmla="*/ 10 h 12"/>
                <a:gd name="T12" fmla="*/ 0 w 14"/>
                <a:gd name="T13" fmla="*/ 8 h 12"/>
                <a:gd name="T14" fmla="*/ 0 w 14"/>
                <a:gd name="T15" fmla="*/ 4 h 12"/>
                <a:gd name="T16" fmla="*/ 0 w 14"/>
                <a:gd name="T17" fmla="*/ 4 h 12"/>
                <a:gd name="T18" fmla="*/ 2 w 14"/>
                <a:gd name="T19" fmla="*/ 0 h 12"/>
                <a:gd name="T20" fmla="*/ 6 w 14"/>
                <a:gd name="T21" fmla="*/ 0 h 12"/>
                <a:gd name="T22" fmla="*/ 6 w 14"/>
                <a:gd name="T23" fmla="*/ 0 h 12"/>
                <a:gd name="T24" fmla="*/ 12 w 14"/>
                <a:gd name="T25" fmla="*/ 2 h 12"/>
                <a:gd name="T26" fmla="*/ 14 w 14"/>
                <a:gd name="T27" fmla="*/ 6 h 12"/>
                <a:gd name="T28" fmla="*/ 14 w 14"/>
                <a:gd name="T29" fmla="*/ 8 h 12"/>
                <a:gd name="T30" fmla="*/ 14 w 14"/>
                <a:gd name="T3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2">
                  <a:moveTo>
                    <a:pt x="14" y="8"/>
                  </a:moveTo>
                  <a:lnTo>
                    <a:pt x="14" y="8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56"/>
            <p:cNvSpPr>
              <a:spLocks/>
            </p:cNvSpPr>
            <p:nvPr/>
          </p:nvSpPr>
          <p:spPr bwMode="auto">
            <a:xfrm>
              <a:off x="6921500" y="3851275"/>
              <a:ext cx="831850" cy="831850"/>
            </a:xfrm>
            <a:custGeom>
              <a:avLst/>
              <a:gdLst>
                <a:gd name="T0" fmla="*/ 504 w 524"/>
                <a:gd name="T1" fmla="*/ 312 h 524"/>
                <a:gd name="T2" fmla="*/ 312 w 524"/>
                <a:gd name="T3" fmla="*/ 504 h 524"/>
                <a:gd name="T4" fmla="*/ 312 w 524"/>
                <a:gd name="T5" fmla="*/ 504 h 524"/>
                <a:gd name="T6" fmla="*/ 302 w 524"/>
                <a:gd name="T7" fmla="*/ 512 h 524"/>
                <a:gd name="T8" fmla="*/ 290 w 524"/>
                <a:gd name="T9" fmla="*/ 520 h 524"/>
                <a:gd name="T10" fmla="*/ 276 w 524"/>
                <a:gd name="T11" fmla="*/ 522 h 524"/>
                <a:gd name="T12" fmla="*/ 262 w 524"/>
                <a:gd name="T13" fmla="*/ 524 h 524"/>
                <a:gd name="T14" fmla="*/ 248 w 524"/>
                <a:gd name="T15" fmla="*/ 522 h 524"/>
                <a:gd name="T16" fmla="*/ 236 w 524"/>
                <a:gd name="T17" fmla="*/ 520 h 524"/>
                <a:gd name="T18" fmla="*/ 224 w 524"/>
                <a:gd name="T19" fmla="*/ 512 h 524"/>
                <a:gd name="T20" fmla="*/ 212 w 524"/>
                <a:gd name="T21" fmla="*/ 504 h 524"/>
                <a:gd name="T22" fmla="*/ 22 w 524"/>
                <a:gd name="T23" fmla="*/ 312 h 524"/>
                <a:gd name="T24" fmla="*/ 22 w 524"/>
                <a:gd name="T25" fmla="*/ 312 h 524"/>
                <a:gd name="T26" fmla="*/ 12 w 524"/>
                <a:gd name="T27" fmla="*/ 302 h 524"/>
                <a:gd name="T28" fmla="*/ 6 w 524"/>
                <a:gd name="T29" fmla="*/ 290 h 524"/>
                <a:gd name="T30" fmla="*/ 2 w 524"/>
                <a:gd name="T31" fmla="*/ 276 h 524"/>
                <a:gd name="T32" fmla="*/ 0 w 524"/>
                <a:gd name="T33" fmla="*/ 262 h 524"/>
                <a:gd name="T34" fmla="*/ 2 w 524"/>
                <a:gd name="T35" fmla="*/ 248 h 524"/>
                <a:gd name="T36" fmla="*/ 6 w 524"/>
                <a:gd name="T37" fmla="*/ 236 h 524"/>
                <a:gd name="T38" fmla="*/ 12 w 524"/>
                <a:gd name="T39" fmla="*/ 224 h 524"/>
                <a:gd name="T40" fmla="*/ 22 w 524"/>
                <a:gd name="T41" fmla="*/ 212 h 524"/>
                <a:gd name="T42" fmla="*/ 212 w 524"/>
                <a:gd name="T43" fmla="*/ 22 h 524"/>
                <a:gd name="T44" fmla="*/ 212 w 524"/>
                <a:gd name="T45" fmla="*/ 22 h 524"/>
                <a:gd name="T46" fmla="*/ 224 w 524"/>
                <a:gd name="T47" fmla="*/ 12 h 524"/>
                <a:gd name="T48" fmla="*/ 236 w 524"/>
                <a:gd name="T49" fmla="*/ 6 h 524"/>
                <a:gd name="T50" fmla="*/ 248 w 524"/>
                <a:gd name="T51" fmla="*/ 2 h 524"/>
                <a:gd name="T52" fmla="*/ 262 w 524"/>
                <a:gd name="T53" fmla="*/ 0 h 524"/>
                <a:gd name="T54" fmla="*/ 276 w 524"/>
                <a:gd name="T55" fmla="*/ 2 h 524"/>
                <a:gd name="T56" fmla="*/ 290 w 524"/>
                <a:gd name="T57" fmla="*/ 6 h 524"/>
                <a:gd name="T58" fmla="*/ 302 w 524"/>
                <a:gd name="T59" fmla="*/ 12 h 524"/>
                <a:gd name="T60" fmla="*/ 312 w 524"/>
                <a:gd name="T61" fmla="*/ 22 h 524"/>
                <a:gd name="T62" fmla="*/ 504 w 524"/>
                <a:gd name="T63" fmla="*/ 212 h 524"/>
                <a:gd name="T64" fmla="*/ 504 w 524"/>
                <a:gd name="T65" fmla="*/ 212 h 524"/>
                <a:gd name="T66" fmla="*/ 512 w 524"/>
                <a:gd name="T67" fmla="*/ 224 h 524"/>
                <a:gd name="T68" fmla="*/ 518 w 524"/>
                <a:gd name="T69" fmla="*/ 236 h 524"/>
                <a:gd name="T70" fmla="*/ 522 w 524"/>
                <a:gd name="T71" fmla="*/ 248 h 524"/>
                <a:gd name="T72" fmla="*/ 524 w 524"/>
                <a:gd name="T73" fmla="*/ 262 h 524"/>
                <a:gd name="T74" fmla="*/ 522 w 524"/>
                <a:gd name="T75" fmla="*/ 276 h 524"/>
                <a:gd name="T76" fmla="*/ 518 w 524"/>
                <a:gd name="T77" fmla="*/ 290 h 524"/>
                <a:gd name="T78" fmla="*/ 512 w 524"/>
                <a:gd name="T79" fmla="*/ 302 h 524"/>
                <a:gd name="T80" fmla="*/ 504 w 524"/>
                <a:gd name="T81" fmla="*/ 312 h 524"/>
                <a:gd name="T82" fmla="*/ 504 w 524"/>
                <a:gd name="T83" fmla="*/ 31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24" h="524">
                  <a:moveTo>
                    <a:pt x="504" y="312"/>
                  </a:moveTo>
                  <a:lnTo>
                    <a:pt x="312" y="504"/>
                  </a:lnTo>
                  <a:lnTo>
                    <a:pt x="312" y="504"/>
                  </a:lnTo>
                  <a:lnTo>
                    <a:pt x="302" y="512"/>
                  </a:lnTo>
                  <a:lnTo>
                    <a:pt x="290" y="520"/>
                  </a:lnTo>
                  <a:lnTo>
                    <a:pt x="276" y="522"/>
                  </a:lnTo>
                  <a:lnTo>
                    <a:pt x="262" y="524"/>
                  </a:lnTo>
                  <a:lnTo>
                    <a:pt x="248" y="522"/>
                  </a:lnTo>
                  <a:lnTo>
                    <a:pt x="236" y="520"/>
                  </a:lnTo>
                  <a:lnTo>
                    <a:pt x="224" y="512"/>
                  </a:lnTo>
                  <a:lnTo>
                    <a:pt x="212" y="504"/>
                  </a:lnTo>
                  <a:lnTo>
                    <a:pt x="22" y="312"/>
                  </a:lnTo>
                  <a:lnTo>
                    <a:pt x="22" y="312"/>
                  </a:lnTo>
                  <a:lnTo>
                    <a:pt x="12" y="302"/>
                  </a:lnTo>
                  <a:lnTo>
                    <a:pt x="6" y="290"/>
                  </a:lnTo>
                  <a:lnTo>
                    <a:pt x="2" y="276"/>
                  </a:lnTo>
                  <a:lnTo>
                    <a:pt x="0" y="262"/>
                  </a:lnTo>
                  <a:lnTo>
                    <a:pt x="2" y="248"/>
                  </a:lnTo>
                  <a:lnTo>
                    <a:pt x="6" y="236"/>
                  </a:lnTo>
                  <a:lnTo>
                    <a:pt x="12" y="224"/>
                  </a:lnTo>
                  <a:lnTo>
                    <a:pt x="22" y="212"/>
                  </a:lnTo>
                  <a:lnTo>
                    <a:pt x="212" y="22"/>
                  </a:lnTo>
                  <a:lnTo>
                    <a:pt x="212" y="22"/>
                  </a:lnTo>
                  <a:lnTo>
                    <a:pt x="224" y="12"/>
                  </a:lnTo>
                  <a:lnTo>
                    <a:pt x="236" y="6"/>
                  </a:lnTo>
                  <a:lnTo>
                    <a:pt x="248" y="2"/>
                  </a:lnTo>
                  <a:lnTo>
                    <a:pt x="262" y="0"/>
                  </a:lnTo>
                  <a:lnTo>
                    <a:pt x="276" y="2"/>
                  </a:lnTo>
                  <a:lnTo>
                    <a:pt x="290" y="6"/>
                  </a:lnTo>
                  <a:lnTo>
                    <a:pt x="302" y="12"/>
                  </a:lnTo>
                  <a:lnTo>
                    <a:pt x="312" y="22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12" y="224"/>
                  </a:lnTo>
                  <a:lnTo>
                    <a:pt x="518" y="236"/>
                  </a:lnTo>
                  <a:lnTo>
                    <a:pt x="522" y="248"/>
                  </a:lnTo>
                  <a:lnTo>
                    <a:pt x="524" y="262"/>
                  </a:lnTo>
                  <a:lnTo>
                    <a:pt x="522" y="276"/>
                  </a:lnTo>
                  <a:lnTo>
                    <a:pt x="518" y="290"/>
                  </a:lnTo>
                  <a:lnTo>
                    <a:pt x="512" y="302"/>
                  </a:lnTo>
                  <a:lnTo>
                    <a:pt x="504" y="312"/>
                  </a:lnTo>
                  <a:lnTo>
                    <a:pt x="504" y="31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657"/>
            <p:cNvSpPr>
              <a:spLocks noEditPoints="1"/>
            </p:cNvSpPr>
            <p:nvPr/>
          </p:nvSpPr>
          <p:spPr bwMode="auto">
            <a:xfrm>
              <a:off x="7277100" y="4041775"/>
              <a:ext cx="104775" cy="107950"/>
            </a:xfrm>
            <a:custGeom>
              <a:avLst/>
              <a:gdLst>
                <a:gd name="T0" fmla="*/ 34 w 66"/>
                <a:gd name="T1" fmla="*/ 50 h 68"/>
                <a:gd name="T2" fmla="*/ 34 w 66"/>
                <a:gd name="T3" fmla="*/ 50 h 68"/>
                <a:gd name="T4" fmla="*/ 26 w 66"/>
                <a:gd name="T5" fmla="*/ 50 h 68"/>
                <a:gd name="T6" fmla="*/ 22 w 66"/>
                <a:gd name="T7" fmla="*/ 46 h 68"/>
                <a:gd name="T8" fmla="*/ 18 w 66"/>
                <a:gd name="T9" fmla="*/ 40 h 68"/>
                <a:gd name="T10" fmla="*/ 16 w 66"/>
                <a:gd name="T11" fmla="*/ 34 h 68"/>
                <a:gd name="T12" fmla="*/ 16 w 66"/>
                <a:gd name="T13" fmla="*/ 34 h 68"/>
                <a:gd name="T14" fmla="*/ 18 w 66"/>
                <a:gd name="T15" fmla="*/ 26 h 68"/>
                <a:gd name="T16" fmla="*/ 22 w 66"/>
                <a:gd name="T17" fmla="*/ 22 h 68"/>
                <a:gd name="T18" fmla="*/ 26 w 66"/>
                <a:gd name="T19" fmla="*/ 18 h 68"/>
                <a:gd name="T20" fmla="*/ 34 w 66"/>
                <a:gd name="T21" fmla="*/ 16 h 68"/>
                <a:gd name="T22" fmla="*/ 34 w 66"/>
                <a:gd name="T23" fmla="*/ 16 h 68"/>
                <a:gd name="T24" fmla="*/ 40 w 66"/>
                <a:gd name="T25" fmla="*/ 18 h 68"/>
                <a:gd name="T26" fmla="*/ 46 w 66"/>
                <a:gd name="T27" fmla="*/ 22 h 68"/>
                <a:gd name="T28" fmla="*/ 48 w 66"/>
                <a:gd name="T29" fmla="*/ 26 h 68"/>
                <a:gd name="T30" fmla="*/ 50 w 66"/>
                <a:gd name="T31" fmla="*/ 34 h 68"/>
                <a:gd name="T32" fmla="*/ 50 w 66"/>
                <a:gd name="T33" fmla="*/ 34 h 68"/>
                <a:gd name="T34" fmla="*/ 48 w 66"/>
                <a:gd name="T35" fmla="*/ 40 h 68"/>
                <a:gd name="T36" fmla="*/ 46 w 66"/>
                <a:gd name="T37" fmla="*/ 46 h 68"/>
                <a:gd name="T38" fmla="*/ 40 w 66"/>
                <a:gd name="T39" fmla="*/ 50 h 68"/>
                <a:gd name="T40" fmla="*/ 34 w 66"/>
                <a:gd name="T41" fmla="*/ 50 h 68"/>
                <a:gd name="T42" fmla="*/ 34 w 66"/>
                <a:gd name="T43" fmla="*/ 50 h 68"/>
                <a:gd name="T44" fmla="*/ 66 w 66"/>
                <a:gd name="T45" fmla="*/ 34 h 68"/>
                <a:gd name="T46" fmla="*/ 66 w 66"/>
                <a:gd name="T47" fmla="*/ 34 h 68"/>
                <a:gd name="T48" fmla="*/ 66 w 66"/>
                <a:gd name="T49" fmla="*/ 26 h 68"/>
                <a:gd name="T50" fmla="*/ 64 w 66"/>
                <a:gd name="T51" fmla="*/ 20 h 68"/>
                <a:gd name="T52" fmla="*/ 62 w 66"/>
                <a:gd name="T53" fmla="*/ 14 h 68"/>
                <a:gd name="T54" fmla="*/ 56 w 66"/>
                <a:gd name="T55" fmla="*/ 10 h 68"/>
                <a:gd name="T56" fmla="*/ 52 w 66"/>
                <a:gd name="T57" fmla="*/ 6 h 68"/>
                <a:gd name="T58" fmla="*/ 46 w 66"/>
                <a:gd name="T59" fmla="*/ 2 h 68"/>
                <a:gd name="T60" fmla="*/ 40 w 66"/>
                <a:gd name="T61" fmla="*/ 0 h 68"/>
                <a:gd name="T62" fmla="*/ 34 w 66"/>
                <a:gd name="T63" fmla="*/ 0 h 68"/>
                <a:gd name="T64" fmla="*/ 34 w 66"/>
                <a:gd name="T65" fmla="*/ 0 h 68"/>
                <a:gd name="T66" fmla="*/ 26 w 66"/>
                <a:gd name="T67" fmla="*/ 0 h 68"/>
                <a:gd name="T68" fmla="*/ 20 w 66"/>
                <a:gd name="T69" fmla="*/ 2 h 68"/>
                <a:gd name="T70" fmla="*/ 14 w 66"/>
                <a:gd name="T71" fmla="*/ 6 h 68"/>
                <a:gd name="T72" fmla="*/ 10 w 66"/>
                <a:gd name="T73" fmla="*/ 10 h 68"/>
                <a:gd name="T74" fmla="*/ 4 w 66"/>
                <a:gd name="T75" fmla="*/ 14 h 68"/>
                <a:gd name="T76" fmla="*/ 2 w 66"/>
                <a:gd name="T77" fmla="*/ 20 h 68"/>
                <a:gd name="T78" fmla="*/ 0 w 66"/>
                <a:gd name="T79" fmla="*/ 26 h 68"/>
                <a:gd name="T80" fmla="*/ 0 w 66"/>
                <a:gd name="T81" fmla="*/ 34 h 68"/>
                <a:gd name="T82" fmla="*/ 0 w 66"/>
                <a:gd name="T83" fmla="*/ 34 h 68"/>
                <a:gd name="T84" fmla="*/ 0 w 66"/>
                <a:gd name="T85" fmla="*/ 44 h 68"/>
                <a:gd name="T86" fmla="*/ 6 w 66"/>
                <a:gd name="T87" fmla="*/ 54 h 68"/>
                <a:gd name="T88" fmla="*/ 12 w 66"/>
                <a:gd name="T89" fmla="*/ 60 h 68"/>
                <a:gd name="T90" fmla="*/ 22 w 66"/>
                <a:gd name="T91" fmla="*/ 66 h 68"/>
                <a:gd name="T92" fmla="*/ 22 w 66"/>
                <a:gd name="T93" fmla="*/ 66 h 68"/>
                <a:gd name="T94" fmla="*/ 34 w 66"/>
                <a:gd name="T95" fmla="*/ 68 h 68"/>
                <a:gd name="T96" fmla="*/ 34 w 66"/>
                <a:gd name="T97" fmla="*/ 68 h 68"/>
                <a:gd name="T98" fmla="*/ 44 w 66"/>
                <a:gd name="T99" fmla="*/ 66 h 68"/>
                <a:gd name="T100" fmla="*/ 44 w 66"/>
                <a:gd name="T101" fmla="*/ 66 h 68"/>
                <a:gd name="T102" fmla="*/ 54 w 66"/>
                <a:gd name="T103" fmla="*/ 60 h 68"/>
                <a:gd name="T104" fmla="*/ 60 w 66"/>
                <a:gd name="T105" fmla="*/ 54 h 68"/>
                <a:gd name="T106" fmla="*/ 66 w 66"/>
                <a:gd name="T107" fmla="*/ 44 h 68"/>
                <a:gd name="T108" fmla="*/ 66 w 66"/>
                <a:gd name="T109" fmla="*/ 34 h 68"/>
                <a:gd name="T110" fmla="*/ 66 w 66"/>
                <a:gd name="T111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6" h="68">
                  <a:moveTo>
                    <a:pt x="34" y="50"/>
                  </a:moveTo>
                  <a:lnTo>
                    <a:pt x="34" y="50"/>
                  </a:lnTo>
                  <a:lnTo>
                    <a:pt x="26" y="50"/>
                  </a:lnTo>
                  <a:lnTo>
                    <a:pt x="22" y="46"/>
                  </a:lnTo>
                  <a:lnTo>
                    <a:pt x="18" y="40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8" y="26"/>
                  </a:lnTo>
                  <a:lnTo>
                    <a:pt x="22" y="22"/>
                  </a:lnTo>
                  <a:lnTo>
                    <a:pt x="26" y="18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40" y="18"/>
                  </a:lnTo>
                  <a:lnTo>
                    <a:pt x="46" y="22"/>
                  </a:lnTo>
                  <a:lnTo>
                    <a:pt x="48" y="26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48" y="40"/>
                  </a:lnTo>
                  <a:lnTo>
                    <a:pt x="46" y="46"/>
                  </a:lnTo>
                  <a:lnTo>
                    <a:pt x="40" y="50"/>
                  </a:lnTo>
                  <a:lnTo>
                    <a:pt x="34" y="50"/>
                  </a:lnTo>
                  <a:lnTo>
                    <a:pt x="34" y="50"/>
                  </a:lnTo>
                  <a:close/>
                  <a:moveTo>
                    <a:pt x="66" y="34"/>
                  </a:moveTo>
                  <a:lnTo>
                    <a:pt x="66" y="34"/>
                  </a:lnTo>
                  <a:lnTo>
                    <a:pt x="66" y="26"/>
                  </a:lnTo>
                  <a:lnTo>
                    <a:pt x="64" y="20"/>
                  </a:lnTo>
                  <a:lnTo>
                    <a:pt x="62" y="14"/>
                  </a:lnTo>
                  <a:lnTo>
                    <a:pt x="56" y="10"/>
                  </a:lnTo>
                  <a:lnTo>
                    <a:pt x="52" y="6"/>
                  </a:lnTo>
                  <a:lnTo>
                    <a:pt x="46" y="2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4" y="6"/>
                  </a:lnTo>
                  <a:lnTo>
                    <a:pt x="10" y="10"/>
                  </a:lnTo>
                  <a:lnTo>
                    <a:pt x="4" y="14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44"/>
                  </a:lnTo>
                  <a:lnTo>
                    <a:pt x="6" y="54"/>
                  </a:lnTo>
                  <a:lnTo>
                    <a:pt x="12" y="60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34" y="68"/>
                  </a:lnTo>
                  <a:lnTo>
                    <a:pt x="34" y="68"/>
                  </a:lnTo>
                  <a:lnTo>
                    <a:pt x="44" y="66"/>
                  </a:lnTo>
                  <a:lnTo>
                    <a:pt x="44" y="66"/>
                  </a:lnTo>
                  <a:lnTo>
                    <a:pt x="54" y="60"/>
                  </a:lnTo>
                  <a:lnTo>
                    <a:pt x="60" y="54"/>
                  </a:lnTo>
                  <a:lnTo>
                    <a:pt x="66" y="44"/>
                  </a:lnTo>
                  <a:lnTo>
                    <a:pt x="66" y="34"/>
                  </a:lnTo>
                  <a:lnTo>
                    <a:pt x="6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658"/>
            <p:cNvSpPr>
              <a:spLocks/>
            </p:cNvSpPr>
            <p:nvPr/>
          </p:nvSpPr>
          <p:spPr bwMode="auto">
            <a:xfrm>
              <a:off x="7137400" y="4276725"/>
              <a:ext cx="69850" cy="66675"/>
            </a:xfrm>
            <a:custGeom>
              <a:avLst/>
              <a:gdLst>
                <a:gd name="T0" fmla="*/ 28 w 44"/>
                <a:gd name="T1" fmla="*/ 0 h 42"/>
                <a:gd name="T2" fmla="*/ 14 w 44"/>
                <a:gd name="T3" fmla="*/ 18 h 42"/>
                <a:gd name="T4" fmla="*/ 0 w 44"/>
                <a:gd name="T5" fmla="*/ 34 h 42"/>
                <a:gd name="T6" fmla="*/ 22 w 44"/>
                <a:gd name="T7" fmla="*/ 38 h 42"/>
                <a:gd name="T8" fmla="*/ 44 w 44"/>
                <a:gd name="T9" fmla="*/ 42 h 42"/>
                <a:gd name="T10" fmla="*/ 36 w 44"/>
                <a:gd name="T11" fmla="*/ 20 h 42"/>
                <a:gd name="T12" fmla="*/ 28 w 44"/>
                <a:gd name="T13" fmla="*/ 0 h 42"/>
                <a:gd name="T14" fmla="*/ 28 w 44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2">
                  <a:moveTo>
                    <a:pt x="28" y="0"/>
                  </a:moveTo>
                  <a:lnTo>
                    <a:pt x="14" y="18"/>
                  </a:lnTo>
                  <a:lnTo>
                    <a:pt x="0" y="34"/>
                  </a:lnTo>
                  <a:lnTo>
                    <a:pt x="22" y="38"/>
                  </a:lnTo>
                  <a:lnTo>
                    <a:pt x="44" y="42"/>
                  </a:lnTo>
                  <a:lnTo>
                    <a:pt x="36" y="2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659"/>
            <p:cNvSpPr>
              <a:spLocks/>
            </p:cNvSpPr>
            <p:nvPr/>
          </p:nvSpPr>
          <p:spPr bwMode="auto">
            <a:xfrm>
              <a:off x="7451725" y="4276725"/>
              <a:ext cx="69850" cy="66675"/>
            </a:xfrm>
            <a:custGeom>
              <a:avLst/>
              <a:gdLst>
                <a:gd name="T0" fmla="*/ 44 w 44"/>
                <a:gd name="T1" fmla="*/ 34 h 42"/>
                <a:gd name="T2" fmla="*/ 30 w 44"/>
                <a:gd name="T3" fmla="*/ 18 h 42"/>
                <a:gd name="T4" fmla="*/ 18 w 44"/>
                <a:gd name="T5" fmla="*/ 0 h 42"/>
                <a:gd name="T6" fmla="*/ 8 w 44"/>
                <a:gd name="T7" fmla="*/ 20 h 42"/>
                <a:gd name="T8" fmla="*/ 0 w 44"/>
                <a:gd name="T9" fmla="*/ 42 h 42"/>
                <a:gd name="T10" fmla="*/ 22 w 44"/>
                <a:gd name="T11" fmla="*/ 38 h 42"/>
                <a:gd name="T12" fmla="*/ 44 w 44"/>
                <a:gd name="T13" fmla="*/ 34 h 42"/>
                <a:gd name="T14" fmla="*/ 44 w 44"/>
                <a:gd name="T15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2">
                  <a:moveTo>
                    <a:pt x="44" y="34"/>
                  </a:moveTo>
                  <a:lnTo>
                    <a:pt x="30" y="18"/>
                  </a:lnTo>
                  <a:lnTo>
                    <a:pt x="18" y="0"/>
                  </a:lnTo>
                  <a:lnTo>
                    <a:pt x="8" y="20"/>
                  </a:lnTo>
                  <a:lnTo>
                    <a:pt x="0" y="42"/>
                  </a:lnTo>
                  <a:lnTo>
                    <a:pt x="22" y="38"/>
                  </a:lnTo>
                  <a:lnTo>
                    <a:pt x="44" y="34"/>
                  </a:lnTo>
                  <a:lnTo>
                    <a:pt x="4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660"/>
            <p:cNvSpPr>
              <a:spLocks/>
            </p:cNvSpPr>
            <p:nvPr/>
          </p:nvSpPr>
          <p:spPr bwMode="auto">
            <a:xfrm>
              <a:off x="7150100" y="4156075"/>
              <a:ext cx="358775" cy="323850"/>
            </a:xfrm>
            <a:custGeom>
              <a:avLst/>
              <a:gdLst>
                <a:gd name="T0" fmla="*/ 226 w 226"/>
                <a:gd name="T1" fmla="*/ 130 h 204"/>
                <a:gd name="T2" fmla="*/ 214 w 226"/>
                <a:gd name="T3" fmla="*/ 120 h 204"/>
                <a:gd name="T4" fmla="*/ 204 w 226"/>
                <a:gd name="T5" fmla="*/ 122 h 204"/>
                <a:gd name="T6" fmla="*/ 192 w 226"/>
                <a:gd name="T7" fmla="*/ 136 h 204"/>
                <a:gd name="T8" fmla="*/ 178 w 226"/>
                <a:gd name="T9" fmla="*/ 142 h 204"/>
                <a:gd name="T10" fmla="*/ 150 w 226"/>
                <a:gd name="T11" fmla="*/ 144 h 204"/>
                <a:gd name="T12" fmla="*/ 136 w 226"/>
                <a:gd name="T13" fmla="*/ 140 h 204"/>
                <a:gd name="T14" fmla="*/ 132 w 226"/>
                <a:gd name="T15" fmla="*/ 136 h 204"/>
                <a:gd name="T16" fmla="*/ 128 w 226"/>
                <a:gd name="T17" fmla="*/ 96 h 204"/>
                <a:gd name="T18" fmla="*/ 152 w 226"/>
                <a:gd name="T19" fmla="*/ 30 h 204"/>
                <a:gd name="T20" fmla="*/ 156 w 226"/>
                <a:gd name="T21" fmla="*/ 30 h 204"/>
                <a:gd name="T22" fmla="*/ 160 w 226"/>
                <a:gd name="T23" fmla="*/ 24 h 204"/>
                <a:gd name="T24" fmla="*/ 160 w 226"/>
                <a:gd name="T25" fmla="*/ 22 h 204"/>
                <a:gd name="T26" fmla="*/ 160 w 226"/>
                <a:gd name="T27" fmla="*/ 18 h 204"/>
                <a:gd name="T28" fmla="*/ 156 w 226"/>
                <a:gd name="T29" fmla="*/ 14 h 204"/>
                <a:gd name="T30" fmla="*/ 126 w 226"/>
                <a:gd name="T31" fmla="*/ 14 h 204"/>
                <a:gd name="T32" fmla="*/ 124 w 226"/>
                <a:gd name="T33" fmla="*/ 0 h 204"/>
                <a:gd name="T34" fmla="*/ 114 w 226"/>
                <a:gd name="T35" fmla="*/ 2 h 204"/>
                <a:gd name="T36" fmla="*/ 102 w 226"/>
                <a:gd name="T37" fmla="*/ 0 h 204"/>
                <a:gd name="T38" fmla="*/ 102 w 226"/>
                <a:gd name="T39" fmla="*/ 14 h 204"/>
                <a:gd name="T40" fmla="*/ 74 w 226"/>
                <a:gd name="T41" fmla="*/ 14 h 204"/>
                <a:gd name="T42" fmla="*/ 68 w 226"/>
                <a:gd name="T43" fmla="*/ 16 h 204"/>
                <a:gd name="T44" fmla="*/ 66 w 226"/>
                <a:gd name="T45" fmla="*/ 22 h 204"/>
                <a:gd name="T46" fmla="*/ 66 w 226"/>
                <a:gd name="T47" fmla="*/ 22 h 204"/>
                <a:gd name="T48" fmla="*/ 68 w 226"/>
                <a:gd name="T49" fmla="*/ 28 h 204"/>
                <a:gd name="T50" fmla="*/ 74 w 226"/>
                <a:gd name="T51" fmla="*/ 30 h 204"/>
                <a:gd name="T52" fmla="*/ 100 w 226"/>
                <a:gd name="T53" fmla="*/ 30 h 204"/>
                <a:gd name="T54" fmla="*/ 96 w 226"/>
                <a:gd name="T55" fmla="*/ 122 h 204"/>
                <a:gd name="T56" fmla="*/ 94 w 226"/>
                <a:gd name="T57" fmla="*/ 136 h 204"/>
                <a:gd name="T58" fmla="*/ 84 w 226"/>
                <a:gd name="T59" fmla="*/ 144 h 204"/>
                <a:gd name="T60" fmla="*/ 66 w 226"/>
                <a:gd name="T61" fmla="*/ 144 h 204"/>
                <a:gd name="T62" fmla="*/ 34 w 226"/>
                <a:gd name="T63" fmla="*/ 136 h 204"/>
                <a:gd name="T64" fmla="*/ 26 w 226"/>
                <a:gd name="T65" fmla="*/ 130 h 204"/>
                <a:gd name="T66" fmla="*/ 12 w 226"/>
                <a:gd name="T67" fmla="*/ 120 h 204"/>
                <a:gd name="T68" fmla="*/ 4 w 226"/>
                <a:gd name="T69" fmla="*/ 120 h 204"/>
                <a:gd name="T70" fmla="*/ 0 w 226"/>
                <a:gd name="T71" fmla="*/ 130 h 204"/>
                <a:gd name="T72" fmla="*/ 2 w 226"/>
                <a:gd name="T73" fmla="*/ 144 h 204"/>
                <a:gd name="T74" fmla="*/ 10 w 226"/>
                <a:gd name="T75" fmla="*/ 156 h 204"/>
                <a:gd name="T76" fmla="*/ 34 w 226"/>
                <a:gd name="T77" fmla="*/ 170 h 204"/>
                <a:gd name="T78" fmla="*/ 48 w 226"/>
                <a:gd name="T79" fmla="*/ 174 h 204"/>
                <a:gd name="T80" fmla="*/ 66 w 226"/>
                <a:gd name="T81" fmla="*/ 178 h 204"/>
                <a:gd name="T82" fmla="*/ 96 w 226"/>
                <a:gd name="T83" fmla="*/ 192 h 204"/>
                <a:gd name="T84" fmla="*/ 108 w 226"/>
                <a:gd name="T85" fmla="*/ 202 h 204"/>
                <a:gd name="T86" fmla="*/ 114 w 226"/>
                <a:gd name="T87" fmla="*/ 204 h 204"/>
                <a:gd name="T88" fmla="*/ 120 w 226"/>
                <a:gd name="T89" fmla="*/ 202 h 204"/>
                <a:gd name="T90" fmla="*/ 130 w 226"/>
                <a:gd name="T91" fmla="*/ 192 h 204"/>
                <a:gd name="T92" fmla="*/ 160 w 226"/>
                <a:gd name="T93" fmla="*/ 178 h 204"/>
                <a:gd name="T94" fmla="*/ 178 w 226"/>
                <a:gd name="T95" fmla="*/ 174 h 204"/>
                <a:gd name="T96" fmla="*/ 192 w 226"/>
                <a:gd name="T97" fmla="*/ 170 h 204"/>
                <a:gd name="T98" fmla="*/ 216 w 226"/>
                <a:gd name="T99" fmla="*/ 156 h 204"/>
                <a:gd name="T100" fmla="*/ 224 w 226"/>
                <a:gd name="T101" fmla="*/ 144 h 204"/>
                <a:gd name="T102" fmla="*/ 226 w 226"/>
                <a:gd name="T103" fmla="*/ 13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204">
                  <a:moveTo>
                    <a:pt x="226" y="130"/>
                  </a:moveTo>
                  <a:lnTo>
                    <a:pt x="226" y="130"/>
                  </a:lnTo>
                  <a:lnTo>
                    <a:pt x="222" y="120"/>
                  </a:lnTo>
                  <a:lnTo>
                    <a:pt x="214" y="120"/>
                  </a:lnTo>
                  <a:lnTo>
                    <a:pt x="204" y="122"/>
                  </a:lnTo>
                  <a:lnTo>
                    <a:pt x="204" y="122"/>
                  </a:lnTo>
                  <a:lnTo>
                    <a:pt x="200" y="130"/>
                  </a:lnTo>
                  <a:lnTo>
                    <a:pt x="192" y="136"/>
                  </a:lnTo>
                  <a:lnTo>
                    <a:pt x="192" y="136"/>
                  </a:lnTo>
                  <a:lnTo>
                    <a:pt x="178" y="142"/>
                  </a:lnTo>
                  <a:lnTo>
                    <a:pt x="160" y="144"/>
                  </a:lnTo>
                  <a:lnTo>
                    <a:pt x="150" y="144"/>
                  </a:lnTo>
                  <a:lnTo>
                    <a:pt x="142" y="144"/>
                  </a:lnTo>
                  <a:lnTo>
                    <a:pt x="136" y="140"/>
                  </a:lnTo>
                  <a:lnTo>
                    <a:pt x="132" y="136"/>
                  </a:lnTo>
                  <a:lnTo>
                    <a:pt x="132" y="136"/>
                  </a:lnTo>
                  <a:lnTo>
                    <a:pt x="130" y="122"/>
                  </a:lnTo>
                  <a:lnTo>
                    <a:pt x="128" y="96"/>
                  </a:lnTo>
                  <a:lnTo>
                    <a:pt x="126" y="30"/>
                  </a:lnTo>
                  <a:lnTo>
                    <a:pt x="152" y="30"/>
                  </a:lnTo>
                  <a:lnTo>
                    <a:pt x="152" y="30"/>
                  </a:lnTo>
                  <a:lnTo>
                    <a:pt x="156" y="30"/>
                  </a:lnTo>
                  <a:lnTo>
                    <a:pt x="158" y="28"/>
                  </a:lnTo>
                  <a:lnTo>
                    <a:pt x="160" y="2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0" y="18"/>
                  </a:lnTo>
                  <a:lnTo>
                    <a:pt x="158" y="16"/>
                  </a:lnTo>
                  <a:lnTo>
                    <a:pt x="156" y="14"/>
                  </a:lnTo>
                  <a:lnTo>
                    <a:pt x="152" y="14"/>
                  </a:lnTo>
                  <a:lnTo>
                    <a:pt x="126" y="14"/>
                  </a:lnTo>
                  <a:lnTo>
                    <a:pt x="126" y="14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14" y="2"/>
                  </a:lnTo>
                  <a:lnTo>
                    <a:pt x="114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0" y="14"/>
                  </a:lnTo>
                  <a:lnTo>
                    <a:pt x="68" y="16"/>
                  </a:lnTo>
                  <a:lnTo>
                    <a:pt x="66" y="18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6" y="24"/>
                  </a:lnTo>
                  <a:lnTo>
                    <a:pt x="68" y="28"/>
                  </a:lnTo>
                  <a:lnTo>
                    <a:pt x="70" y="30"/>
                  </a:lnTo>
                  <a:lnTo>
                    <a:pt x="74" y="30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98" y="96"/>
                  </a:lnTo>
                  <a:lnTo>
                    <a:pt x="96" y="122"/>
                  </a:lnTo>
                  <a:lnTo>
                    <a:pt x="94" y="136"/>
                  </a:lnTo>
                  <a:lnTo>
                    <a:pt x="94" y="136"/>
                  </a:lnTo>
                  <a:lnTo>
                    <a:pt x="90" y="140"/>
                  </a:lnTo>
                  <a:lnTo>
                    <a:pt x="84" y="144"/>
                  </a:lnTo>
                  <a:lnTo>
                    <a:pt x="76" y="144"/>
                  </a:lnTo>
                  <a:lnTo>
                    <a:pt x="66" y="144"/>
                  </a:lnTo>
                  <a:lnTo>
                    <a:pt x="48" y="142"/>
                  </a:lnTo>
                  <a:lnTo>
                    <a:pt x="34" y="136"/>
                  </a:lnTo>
                  <a:lnTo>
                    <a:pt x="34" y="136"/>
                  </a:lnTo>
                  <a:lnTo>
                    <a:pt x="26" y="130"/>
                  </a:lnTo>
                  <a:lnTo>
                    <a:pt x="22" y="122"/>
                  </a:lnTo>
                  <a:lnTo>
                    <a:pt x="12" y="120"/>
                  </a:lnTo>
                  <a:lnTo>
                    <a:pt x="4" y="120"/>
                  </a:lnTo>
                  <a:lnTo>
                    <a:pt x="4" y="120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38"/>
                  </a:lnTo>
                  <a:lnTo>
                    <a:pt x="2" y="144"/>
                  </a:lnTo>
                  <a:lnTo>
                    <a:pt x="6" y="150"/>
                  </a:lnTo>
                  <a:lnTo>
                    <a:pt x="10" y="156"/>
                  </a:lnTo>
                  <a:lnTo>
                    <a:pt x="20" y="164"/>
                  </a:lnTo>
                  <a:lnTo>
                    <a:pt x="34" y="170"/>
                  </a:lnTo>
                  <a:lnTo>
                    <a:pt x="34" y="170"/>
                  </a:lnTo>
                  <a:lnTo>
                    <a:pt x="48" y="174"/>
                  </a:lnTo>
                  <a:lnTo>
                    <a:pt x="48" y="174"/>
                  </a:lnTo>
                  <a:lnTo>
                    <a:pt x="66" y="178"/>
                  </a:lnTo>
                  <a:lnTo>
                    <a:pt x="82" y="184"/>
                  </a:lnTo>
                  <a:lnTo>
                    <a:pt x="96" y="192"/>
                  </a:lnTo>
                  <a:lnTo>
                    <a:pt x="108" y="202"/>
                  </a:lnTo>
                  <a:lnTo>
                    <a:pt x="108" y="202"/>
                  </a:lnTo>
                  <a:lnTo>
                    <a:pt x="110" y="204"/>
                  </a:lnTo>
                  <a:lnTo>
                    <a:pt x="114" y="204"/>
                  </a:lnTo>
                  <a:lnTo>
                    <a:pt x="116" y="204"/>
                  </a:lnTo>
                  <a:lnTo>
                    <a:pt x="120" y="202"/>
                  </a:lnTo>
                  <a:lnTo>
                    <a:pt x="120" y="202"/>
                  </a:lnTo>
                  <a:lnTo>
                    <a:pt x="130" y="192"/>
                  </a:lnTo>
                  <a:lnTo>
                    <a:pt x="144" y="184"/>
                  </a:lnTo>
                  <a:lnTo>
                    <a:pt x="160" y="178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92" y="170"/>
                  </a:lnTo>
                  <a:lnTo>
                    <a:pt x="192" y="170"/>
                  </a:lnTo>
                  <a:lnTo>
                    <a:pt x="206" y="164"/>
                  </a:lnTo>
                  <a:lnTo>
                    <a:pt x="216" y="156"/>
                  </a:lnTo>
                  <a:lnTo>
                    <a:pt x="220" y="150"/>
                  </a:lnTo>
                  <a:lnTo>
                    <a:pt x="224" y="144"/>
                  </a:lnTo>
                  <a:lnTo>
                    <a:pt x="226" y="138"/>
                  </a:lnTo>
                  <a:lnTo>
                    <a:pt x="226" y="130"/>
                  </a:lnTo>
                  <a:lnTo>
                    <a:pt x="226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661"/>
            <p:cNvSpPr>
              <a:spLocks/>
            </p:cNvSpPr>
            <p:nvPr/>
          </p:nvSpPr>
          <p:spPr bwMode="auto">
            <a:xfrm>
              <a:off x="6921500" y="1793875"/>
              <a:ext cx="831850" cy="831850"/>
            </a:xfrm>
            <a:custGeom>
              <a:avLst/>
              <a:gdLst>
                <a:gd name="T0" fmla="*/ 504 w 524"/>
                <a:gd name="T1" fmla="*/ 312 h 524"/>
                <a:gd name="T2" fmla="*/ 312 w 524"/>
                <a:gd name="T3" fmla="*/ 504 h 524"/>
                <a:gd name="T4" fmla="*/ 312 w 524"/>
                <a:gd name="T5" fmla="*/ 504 h 524"/>
                <a:gd name="T6" fmla="*/ 302 w 524"/>
                <a:gd name="T7" fmla="*/ 512 h 524"/>
                <a:gd name="T8" fmla="*/ 290 w 524"/>
                <a:gd name="T9" fmla="*/ 520 h 524"/>
                <a:gd name="T10" fmla="*/ 276 w 524"/>
                <a:gd name="T11" fmla="*/ 524 h 524"/>
                <a:gd name="T12" fmla="*/ 262 w 524"/>
                <a:gd name="T13" fmla="*/ 524 h 524"/>
                <a:gd name="T14" fmla="*/ 248 w 524"/>
                <a:gd name="T15" fmla="*/ 524 h 524"/>
                <a:gd name="T16" fmla="*/ 236 w 524"/>
                <a:gd name="T17" fmla="*/ 520 h 524"/>
                <a:gd name="T18" fmla="*/ 224 w 524"/>
                <a:gd name="T19" fmla="*/ 512 h 524"/>
                <a:gd name="T20" fmla="*/ 212 w 524"/>
                <a:gd name="T21" fmla="*/ 504 h 524"/>
                <a:gd name="T22" fmla="*/ 22 w 524"/>
                <a:gd name="T23" fmla="*/ 312 h 524"/>
                <a:gd name="T24" fmla="*/ 22 w 524"/>
                <a:gd name="T25" fmla="*/ 312 h 524"/>
                <a:gd name="T26" fmla="*/ 12 w 524"/>
                <a:gd name="T27" fmla="*/ 302 h 524"/>
                <a:gd name="T28" fmla="*/ 6 w 524"/>
                <a:gd name="T29" fmla="*/ 290 h 524"/>
                <a:gd name="T30" fmla="*/ 2 w 524"/>
                <a:gd name="T31" fmla="*/ 276 h 524"/>
                <a:gd name="T32" fmla="*/ 0 w 524"/>
                <a:gd name="T33" fmla="*/ 262 h 524"/>
                <a:gd name="T34" fmla="*/ 2 w 524"/>
                <a:gd name="T35" fmla="*/ 250 h 524"/>
                <a:gd name="T36" fmla="*/ 6 w 524"/>
                <a:gd name="T37" fmla="*/ 236 h 524"/>
                <a:gd name="T38" fmla="*/ 12 w 524"/>
                <a:gd name="T39" fmla="*/ 224 h 524"/>
                <a:gd name="T40" fmla="*/ 22 w 524"/>
                <a:gd name="T41" fmla="*/ 212 h 524"/>
                <a:gd name="T42" fmla="*/ 212 w 524"/>
                <a:gd name="T43" fmla="*/ 22 h 524"/>
                <a:gd name="T44" fmla="*/ 212 w 524"/>
                <a:gd name="T45" fmla="*/ 22 h 524"/>
                <a:gd name="T46" fmla="*/ 224 w 524"/>
                <a:gd name="T47" fmla="*/ 12 h 524"/>
                <a:gd name="T48" fmla="*/ 236 w 524"/>
                <a:gd name="T49" fmla="*/ 6 h 524"/>
                <a:gd name="T50" fmla="*/ 248 w 524"/>
                <a:gd name="T51" fmla="*/ 2 h 524"/>
                <a:gd name="T52" fmla="*/ 262 w 524"/>
                <a:gd name="T53" fmla="*/ 0 h 524"/>
                <a:gd name="T54" fmla="*/ 276 w 524"/>
                <a:gd name="T55" fmla="*/ 2 h 524"/>
                <a:gd name="T56" fmla="*/ 290 w 524"/>
                <a:gd name="T57" fmla="*/ 6 h 524"/>
                <a:gd name="T58" fmla="*/ 302 w 524"/>
                <a:gd name="T59" fmla="*/ 12 h 524"/>
                <a:gd name="T60" fmla="*/ 312 w 524"/>
                <a:gd name="T61" fmla="*/ 22 h 524"/>
                <a:gd name="T62" fmla="*/ 504 w 524"/>
                <a:gd name="T63" fmla="*/ 212 h 524"/>
                <a:gd name="T64" fmla="*/ 504 w 524"/>
                <a:gd name="T65" fmla="*/ 212 h 524"/>
                <a:gd name="T66" fmla="*/ 512 w 524"/>
                <a:gd name="T67" fmla="*/ 224 h 524"/>
                <a:gd name="T68" fmla="*/ 518 w 524"/>
                <a:gd name="T69" fmla="*/ 236 h 524"/>
                <a:gd name="T70" fmla="*/ 522 w 524"/>
                <a:gd name="T71" fmla="*/ 250 h 524"/>
                <a:gd name="T72" fmla="*/ 524 w 524"/>
                <a:gd name="T73" fmla="*/ 262 h 524"/>
                <a:gd name="T74" fmla="*/ 522 w 524"/>
                <a:gd name="T75" fmla="*/ 276 h 524"/>
                <a:gd name="T76" fmla="*/ 518 w 524"/>
                <a:gd name="T77" fmla="*/ 290 h 524"/>
                <a:gd name="T78" fmla="*/ 512 w 524"/>
                <a:gd name="T79" fmla="*/ 302 h 524"/>
                <a:gd name="T80" fmla="*/ 504 w 524"/>
                <a:gd name="T81" fmla="*/ 312 h 524"/>
                <a:gd name="T82" fmla="*/ 504 w 524"/>
                <a:gd name="T83" fmla="*/ 31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24" h="524">
                  <a:moveTo>
                    <a:pt x="504" y="312"/>
                  </a:moveTo>
                  <a:lnTo>
                    <a:pt x="312" y="504"/>
                  </a:lnTo>
                  <a:lnTo>
                    <a:pt x="312" y="504"/>
                  </a:lnTo>
                  <a:lnTo>
                    <a:pt x="302" y="512"/>
                  </a:lnTo>
                  <a:lnTo>
                    <a:pt x="290" y="520"/>
                  </a:lnTo>
                  <a:lnTo>
                    <a:pt x="276" y="524"/>
                  </a:lnTo>
                  <a:lnTo>
                    <a:pt x="262" y="524"/>
                  </a:lnTo>
                  <a:lnTo>
                    <a:pt x="248" y="524"/>
                  </a:lnTo>
                  <a:lnTo>
                    <a:pt x="236" y="520"/>
                  </a:lnTo>
                  <a:lnTo>
                    <a:pt x="224" y="512"/>
                  </a:lnTo>
                  <a:lnTo>
                    <a:pt x="212" y="504"/>
                  </a:lnTo>
                  <a:lnTo>
                    <a:pt x="22" y="312"/>
                  </a:lnTo>
                  <a:lnTo>
                    <a:pt x="22" y="312"/>
                  </a:lnTo>
                  <a:lnTo>
                    <a:pt x="12" y="302"/>
                  </a:lnTo>
                  <a:lnTo>
                    <a:pt x="6" y="290"/>
                  </a:lnTo>
                  <a:lnTo>
                    <a:pt x="2" y="276"/>
                  </a:lnTo>
                  <a:lnTo>
                    <a:pt x="0" y="262"/>
                  </a:lnTo>
                  <a:lnTo>
                    <a:pt x="2" y="250"/>
                  </a:lnTo>
                  <a:lnTo>
                    <a:pt x="6" y="236"/>
                  </a:lnTo>
                  <a:lnTo>
                    <a:pt x="12" y="224"/>
                  </a:lnTo>
                  <a:lnTo>
                    <a:pt x="22" y="212"/>
                  </a:lnTo>
                  <a:lnTo>
                    <a:pt x="212" y="22"/>
                  </a:lnTo>
                  <a:lnTo>
                    <a:pt x="212" y="22"/>
                  </a:lnTo>
                  <a:lnTo>
                    <a:pt x="224" y="12"/>
                  </a:lnTo>
                  <a:lnTo>
                    <a:pt x="236" y="6"/>
                  </a:lnTo>
                  <a:lnTo>
                    <a:pt x="248" y="2"/>
                  </a:lnTo>
                  <a:lnTo>
                    <a:pt x="262" y="0"/>
                  </a:lnTo>
                  <a:lnTo>
                    <a:pt x="276" y="2"/>
                  </a:lnTo>
                  <a:lnTo>
                    <a:pt x="290" y="6"/>
                  </a:lnTo>
                  <a:lnTo>
                    <a:pt x="302" y="12"/>
                  </a:lnTo>
                  <a:lnTo>
                    <a:pt x="312" y="22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12" y="224"/>
                  </a:lnTo>
                  <a:lnTo>
                    <a:pt x="518" y="236"/>
                  </a:lnTo>
                  <a:lnTo>
                    <a:pt x="522" y="250"/>
                  </a:lnTo>
                  <a:lnTo>
                    <a:pt x="524" y="262"/>
                  </a:lnTo>
                  <a:lnTo>
                    <a:pt x="522" y="276"/>
                  </a:lnTo>
                  <a:lnTo>
                    <a:pt x="518" y="290"/>
                  </a:lnTo>
                  <a:lnTo>
                    <a:pt x="512" y="302"/>
                  </a:lnTo>
                  <a:lnTo>
                    <a:pt x="504" y="312"/>
                  </a:lnTo>
                  <a:lnTo>
                    <a:pt x="504" y="31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662"/>
            <p:cNvSpPr>
              <a:spLocks/>
            </p:cNvSpPr>
            <p:nvPr/>
          </p:nvSpPr>
          <p:spPr bwMode="auto">
            <a:xfrm>
              <a:off x="7302500" y="2216150"/>
              <a:ext cx="22225" cy="34925"/>
            </a:xfrm>
            <a:custGeom>
              <a:avLst/>
              <a:gdLst>
                <a:gd name="T0" fmla="*/ 0 w 14"/>
                <a:gd name="T1" fmla="*/ 10 h 22"/>
                <a:gd name="T2" fmla="*/ 0 w 14"/>
                <a:gd name="T3" fmla="*/ 10 h 22"/>
                <a:gd name="T4" fmla="*/ 0 w 14"/>
                <a:gd name="T5" fmla="*/ 16 h 22"/>
                <a:gd name="T6" fmla="*/ 2 w 14"/>
                <a:gd name="T7" fmla="*/ 18 h 22"/>
                <a:gd name="T8" fmla="*/ 8 w 14"/>
                <a:gd name="T9" fmla="*/ 20 h 22"/>
                <a:gd name="T10" fmla="*/ 14 w 14"/>
                <a:gd name="T11" fmla="*/ 22 h 22"/>
                <a:gd name="T12" fmla="*/ 14 w 14"/>
                <a:gd name="T13" fmla="*/ 0 h 22"/>
                <a:gd name="T14" fmla="*/ 14 w 14"/>
                <a:gd name="T15" fmla="*/ 0 h 22"/>
                <a:gd name="T16" fmla="*/ 8 w 14"/>
                <a:gd name="T17" fmla="*/ 0 h 22"/>
                <a:gd name="T18" fmla="*/ 4 w 14"/>
                <a:gd name="T19" fmla="*/ 2 h 22"/>
                <a:gd name="T20" fmla="*/ 4 w 14"/>
                <a:gd name="T21" fmla="*/ 2 h 22"/>
                <a:gd name="T22" fmla="*/ 0 w 14"/>
                <a:gd name="T23" fmla="*/ 6 h 22"/>
                <a:gd name="T24" fmla="*/ 0 w 14"/>
                <a:gd name="T25" fmla="*/ 10 h 22"/>
                <a:gd name="T26" fmla="*/ 0 w 14"/>
                <a:gd name="T27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22">
                  <a:moveTo>
                    <a:pt x="0" y="10"/>
                  </a:moveTo>
                  <a:lnTo>
                    <a:pt x="0" y="10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8" y="20"/>
                  </a:lnTo>
                  <a:lnTo>
                    <a:pt x="14" y="2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663"/>
            <p:cNvSpPr>
              <a:spLocks/>
            </p:cNvSpPr>
            <p:nvPr/>
          </p:nvSpPr>
          <p:spPr bwMode="auto">
            <a:xfrm>
              <a:off x="7337425" y="2279650"/>
              <a:ext cx="25400" cy="41275"/>
            </a:xfrm>
            <a:custGeom>
              <a:avLst/>
              <a:gdLst>
                <a:gd name="T0" fmla="*/ 0 w 16"/>
                <a:gd name="T1" fmla="*/ 0 h 26"/>
                <a:gd name="T2" fmla="*/ 0 w 16"/>
                <a:gd name="T3" fmla="*/ 26 h 26"/>
                <a:gd name="T4" fmla="*/ 0 w 16"/>
                <a:gd name="T5" fmla="*/ 26 h 26"/>
                <a:gd name="T6" fmla="*/ 6 w 16"/>
                <a:gd name="T7" fmla="*/ 26 h 26"/>
                <a:gd name="T8" fmla="*/ 12 w 16"/>
                <a:gd name="T9" fmla="*/ 24 h 26"/>
                <a:gd name="T10" fmla="*/ 12 w 16"/>
                <a:gd name="T11" fmla="*/ 24 h 26"/>
                <a:gd name="T12" fmla="*/ 14 w 16"/>
                <a:gd name="T13" fmla="*/ 18 h 26"/>
                <a:gd name="T14" fmla="*/ 16 w 16"/>
                <a:gd name="T15" fmla="*/ 14 h 26"/>
                <a:gd name="T16" fmla="*/ 16 w 16"/>
                <a:gd name="T17" fmla="*/ 14 h 26"/>
                <a:gd name="T18" fmla="*/ 16 w 16"/>
                <a:gd name="T19" fmla="*/ 8 h 26"/>
                <a:gd name="T20" fmla="*/ 12 w 16"/>
                <a:gd name="T21" fmla="*/ 4 h 26"/>
                <a:gd name="T22" fmla="*/ 8 w 16"/>
                <a:gd name="T23" fmla="*/ 2 h 26"/>
                <a:gd name="T24" fmla="*/ 0 w 16"/>
                <a:gd name="T25" fmla="*/ 0 h 26"/>
                <a:gd name="T26" fmla="*/ 0 w 16"/>
                <a:gd name="T2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6">
                  <a:moveTo>
                    <a:pt x="0" y="0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6" y="26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18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8"/>
                  </a:lnTo>
                  <a:lnTo>
                    <a:pt x="12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664"/>
            <p:cNvSpPr>
              <a:spLocks/>
            </p:cNvSpPr>
            <p:nvPr/>
          </p:nvSpPr>
          <p:spPr bwMode="auto">
            <a:xfrm>
              <a:off x="7251700" y="1974850"/>
              <a:ext cx="161925" cy="85725"/>
            </a:xfrm>
            <a:custGeom>
              <a:avLst/>
              <a:gdLst>
                <a:gd name="T0" fmla="*/ 80 w 102"/>
                <a:gd name="T1" fmla="*/ 54 h 54"/>
                <a:gd name="T2" fmla="*/ 80 w 102"/>
                <a:gd name="T3" fmla="*/ 54 h 54"/>
                <a:gd name="T4" fmla="*/ 80 w 102"/>
                <a:gd name="T5" fmla="*/ 54 h 54"/>
                <a:gd name="T6" fmla="*/ 80 w 102"/>
                <a:gd name="T7" fmla="*/ 54 h 54"/>
                <a:gd name="T8" fmla="*/ 100 w 102"/>
                <a:gd name="T9" fmla="*/ 24 h 54"/>
                <a:gd name="T10" fmla="*/ 100 w 102"/>
                <a:gd name="T11" fmla="*/ 24 h 54"/>
                <a:gd name="T12" fmla="*/ 102 w 102"/>
                <a:gd name="T13" fmla="*/ 16 h 54"/>
                <a:gd name="T14" fmla="*/ 102 w 102"/>
                <a:gd name="T15" fmla="*/ 10 h 54"/>
                <a:gd name="T16" fmla="*/ 98 w 102"/>
                <a:gd name="T17" fmla="*/ 6 h 54"/>
                <a:gd name="T18" fmla="*/ 90 w 102"/>
                <a:gd name="T19" fmla="*/ 2 h 54"/>
                <a:gd name="T20" fmla="*/ 72 w 102"/>
                <a:gd name="T21" fmla="*/ 0 h 54"/>
                <a:gd name="T22" fmla="*/ 52 w 102"/>
                <a:gd name="T23" fmla="*/ 0 h 54"/>
                <a:gd name="T24" fmla="*/ 52 w 102"/>
                <a:gd name="T25" fmla="*/ 0 h 54"/>
                <a:gd name="T26" fmla="*/ 30 w 102"/>
                <a:gd name="T27" fmla="*/ 0 h 54"/>
                <a:gd name="T28" fmla="*/ 12 w 102"/>
                <a:gd name="T29" fmla="*/ 2 h 54"/>
                <a:gd name="T30" fmla="*/ 6 w 102"/>
                <a:gd name="T31" fmla="*/ 4 h 54"/>
                <a:gd name="T32" fmla="*/ 2 w 102"/>
                <a:gd name="T33" fmla="*/ 10 h 54"/>
                <a:gd name="T34" fmla="*/ 0 w 102"/>
                <a:gd name="T35" fmla="*/ 16 h 54"/>
                <a:gd name="T36" fmla="*/ 2 w 102"/>
                <a:gd name="T37" fmla="*/ 24 h 54"/>
                <a:gd name="T38" fmla="*/ 2 w 102"/>
                <a:gd name="T39" fmla="*/ 24 h 54"/>
                <a:gd name="T40" fmla="*/ 12 w 102"/>
                <a:gd name="T41" fmla="*/ 40 h 54"/>
                <a:gd name="T42" fmla="*/ 22 w 102"/>
                <a:gd name="T43" fmla="*/ 54 h 54"/>
                <a:gd name="T44" fmla="*/ 22 w 102"/>
                <a:gd name="T45" fmla="*/ 54 h 54"/>
                <a:gd name="T46" fmla="*/ 24 w 102"/>
                <a:gd name="T47" fmla="*/ 54 h 54"/>
                <a:gd name="T48" fmla="*/ 80 w 102"/>
                <a:gd name="T49" fmla="*/ 54 h 54"/>
                <a:gd name="T50" fmla="*/ 80 w 102"/>
                <a:gd name="T5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2" h="54">
                  <a:moveTo>
                    <a:pt x="80" y="54"/>
                  </a:moveTo>
                  <a:lnTo>
                    <a:pt x="80" y="54"/>
                  </a:lnTo>
                  <a:lnTo>
                    <a:pt x="80" y="54"/>
                  </a:lnTo>
                  <a:lnTo>
                    <a:pt x="80" y="5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2" y="16"/>
                  </a:lnTo>
                  <a:lnTo>
                    <a:pt x="102" y="10"/>
                  </a:lnTo>
                  <a:lnTo>
                    <a:pt x="98" y="6"/>
                  </a:lnTo>
                  <a:lnTo>
                    <a:pt x="90" y="2"/>
                  </a:lnTo>
                  <a:lnTo>
                    <a:pt x="7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30" y="0"/>
                  </a:lnTo>
                  <a:lnTo>
                    <a:pt x="12" y="2"/>
                  </a:lnTo>
                  <a:lnTo>
                    <a:pt x="6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12" y="40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24" y="54"/>
                  </a:lnTo>
                  <a:lnTo>
                    <a:pt x="80" y="54"/>
                  </a:lnTo>
                  <a:lnTo>
                    <a:pt x="80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665"/>
            <p:cNvSpPr>
              <a:spLocks noEditPoints="1"/>
            </p:cNvSpPr>
            <p:nvPr/>
          </p:nvSpPr>
          <p:spPr bwMode="auto">
            <a:xfrm>
              <a:off x="7159625" y="2082800"/>
              <a:ext cx="346075" cy="352425"/>
            </a:xfrm>
            <a:custGeom>
              <a:avLst/>
              <a:gdLst>
                <a:gd name="T0" fmla="*/ 136 w 218"/>
                <a:gd name="T1" fmla="*/ 154 h 222"/>
                <a:gd name="T2" fmla="*/ 112 w 218"/>
                <a:gd name="T3" fmla="*/ 164 h 222"/>
                <a:gd name="T4" fmla="*/ 104 w 218"/>
                <a:gd name="T5" fmla="*/ 176 h 222"/>
                <a:gd name="T6" fmla="*/ 104 w 218"/>
                <a:gd name="T7" fmla="*/ 164 h 222"/>
                <a:gd name="T8" fmla="*/ 82 w 218"/>
                <a:gd name="T9" fmla="*/ 156 h 222"/>
                <a:gd name="T10" fmla="*/ 70 w 218"/>
                <a:gd name="T11" fmla="*/ 138 h 222"/>
                <a:gd name="T12" fmla="*/ 86 w 218"/>
                <a:gd name="T13" fmla="*/ 136 h 222"/>
                <a:gd name="T14" fmla="*/ 92 w 218"/>
                <a:gd name="T15" fmla="*/ 146 h 222"/>
                <a:gd name="T16" fmla="*/ 104 w 218"/>
                <a:gd name="T17" fmla="*/ 150 h 222"/>
                <a:gd name="T18" fmla="*/ 104 w 218"/>
                <a:gd name="T19" fmla="*/ 124 h 222"/>
                <a:gd name="T20" fmla="*/ 80 w 218"/>
                <a:gd name="T21" fmla="*/ 112 h 222"/>
                <a:gd name="T22" fmla="*/ 76 w 218"/>
                <a:gd name="T23" fmla="*/ 106 h 222"/>
                <a:gd name="T24" fmla="*/ 74 w 218"/>
                <a:gd name="T25" fmla="*/ 98 h 222"/>
                <a:gd name="T26" fmla="*/ 82 w 218"/>
                <a:gd name="T27" fmla="*/ 78 h 222"/>
                <a:gd name="T28" fmla="*/ 104 w 218"/>
                <a:gd name="T29" fmla="*/ 70 h 222"/>
                <a:gd name="T30" fmla="*/ 112 w 218"/>
                <a:gd name="T31" fmla="*/ 60 h 222"/>
                <a:gd name="T32" fmla="*/ 112 w 218"/>
                <a:gd name="T33" fmla="*/ 70 h 222"/>
                <a:gd name="T34" fmla="*/ 130 w 218"/>
                <a:gd name="T35" fmla="*/ 76 h 222"/>
                <a:gd name="T36" fmla="*/ 140 w 218"/>
                <a:gd name="T37" fmla="*/ 92 h 222"/>
                <a:gd name="T38" fmla="*/ 126 w 218"/>
                <a:gd name="T39" fmla="*/ 94 h 222"/>
                <a:gd name="T40" fmla="*/ 120 w 218"/>
                <a:gd name="T41" fmla="*/ 86 h 222"/>
                <a:gd name="T42" fmla="*/ 112 w 218"/>
                <a:gd name="T43" fmla="*/ 84 h 222"/>
                <a:gd name="T44" fmla="*/ 112 w 218"/>
                <a:gd name="T45" fmla="*/ 108 h 222"/>
                <a:gd name="T46" fmla="*/ 130 w 218"/>
                <a:gd name="T47" fmla="*/ 114 h 222"/>
                <a:gd name="T48" fmla="*/ 140 w 218"/>
                <a:gd name="T49" fmla="*/ 122 h 222"/>
                <a:gd name="T50" fmla="*/ 142 w 218"/>
                <a:gd name="T51" fmla="*/ 128 h 222"/>
                <a:gd name="T52" fmla="*/ 144 w 218"/>
                <a:gd name="T53" fmla="*/ 136 h 222"/>
                <a:gd name="T54" fmla="*/ 136 w 218"/>
                <a:gd name="T55" fmla="*/ 154 h 222"/>
                <a:gd name="T56" fmla="*/ 144 w 218"/>
                <a:gd name="T57" fmla="*/ 2 h 222"/>
                <a:gd name="T58" fmla="*/ 142 w 218"/>
                <a:gd name="T59" fmla="*/ 8 h 222"/>
                <a:gd name="T60" fmla="*/ 82 w 218"/>
                <a:gd name="T61" fmla="*/ 10 h 222"/>
                <a:gd name="T62" fmla="*/ 80 w 218"/>
                <a:gd name="T63" fmla="*/ 10 h 222"/>
                <a:gd name="T64" fmla="*/ 74 w 218"/>
                <a:gd name="T65" fmla="*/ 0 h 222"/>
                <a:gd name="T66" fmla="*/ 60 w 218"/>
                <a:gd name="T67" fmla="*/ 12 h 222"/>
                <a:gd name="T68" fmla="*/ 32 w 218"/>
                <a:gd name="T69" fmla="*/ 42 h 222"/>
                <a:gd name="T70" fmla="*/ 12 w 218"/>
                <a:gd name="T71" fmla="*/ 80 h 222"/>
                <a:gd name="T72" fmla="*/ 2 w 218"/>
                <a:gd name="T73" fmla="*/ 120 h 222"/>
                <a:gd name="T74" fmla="*/ 0 w 218"/>
                <a:gd name="T75" fmla="*/ 140 h 222"/>
                <a:gd name="T76" fmla="*/ 2 w 218"/>
                <a:gd name="T77" fmla="*/ 162 h 222"/>
                <a:gd name="T78" fmla="*/ 8 w 218"/>
                <a:gd name="T79" fmla="*/ 180 h 222"/>
                <a:gd name="T80" fmla="*/ 18 w 218"/>
                <a:gd name="T81" fmla="*/ 194 h 222"/>
                <a:gd name="T82" fmla="*/ 48 w 218"/>
                <a:gd name="T83" fmla="*/ 212 h 222"/>
                <a:gd name="T84" fmla="*/ 88 w 218"/>
                <a:gd name="T85" fmla="*/ 220 h 222"/>
                <a:gd name="T86" fmla="*/ 110 w 218"/>
                <a:gd name="T87" fmla="*/ 222 h 222"/>
                <a:gd name="T88" fmla="*/ 152 w 218"/>
                <a:gd name="T89" fmla="*/ 218 h 222"/>
                <a:gd name="T90" fmla="*/ 186 w 218"/>
                <a:gd name="T91" fmla="*/ 204 h 222"/>
                <a:gd name="T92" fmla="*/ 206 w 218"/>
                <a:gd name="T93" fmla="*/ 186 h 222"/>
                <a:gd name="T94" fmla="*/ 214 w 218"/>
                <a:gd name="T95" fmla="*/ 170 h 222"/>
                <a:gd name="T96" fmla="*/ 218 w 218"/>
                <a:gd name="T97" fmla="*/ 150 h 222"/>
                <a:gd name="T98" fmla="*/ 218 w 218"/>
                <a:gd name="T99" fmla="*/ 140 h 222"/>
                <a:gd name="T100" fmla="*/ 212 w 218"/>
                <a:gd name="T101" fmla="*/ 100 h 222"/>
                <a:gd name="T102" fmla="*/ 196 w 218"/>
                <a:gd name="T103" fmla="*/ 62 h 222"/>
                <a:gd name="T104" fmla="*/ 172 w 218"/>
                <a:gd name="T105" fmla="*/ 28 h 222"/>
                <a:gd name="T106" fmla="*/ 144 w 218"/>
                <a:gd name="T107" fmla="*/ 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8" h="222">
                  <a:moveTo>
                    <a:pt x="136" y="154"/>
                  </a:moveTo>
                  <a:lnTo>
                    <a:pt x="136" y="154"/>
                  </a:lnTo>
                  <a:lnTo>
                    <a:pt x="126" y="160"/>
                  </a:lnTo>
                  <a:lnTo>
                    <a:pt x="112" y="164"/>
                  </a:lnTo>
                  <a:lnTo>
                    <a:pt x="112" y="176"/>
                  </a:lnTo>
                  <a:lnTo>
                    <a:pt x="104" y="176"/>
                  </a:lnTo>
                  <a:lnTo>
                    <a:pt x="104" y="164"/>
                  </a:lnTo>
                  <a:lnTo>
                    <a:pt x="104" y="164"/>
                  </a:lnTo>
                  <a:lnTo>
                    <a:pt x="92" y="162"/>
                  </a:lnTo>
                  <a:lnTo>
                    <a:pt x="82" y="156"/>
                  </a:lnTo>
                  <a:lnTo>
                    <a:pt x="74" y="148"/>
                  </a:lnTo>
                  <a:lnTo>
                    <a:pt x="70" y="138"/>
                  </a:lnTo>
                  <a:lnTo>
                    <a:pt x="86" y="136"/>
                  </a:lnTo>
                  <a:lnTo>
                    <a:pt x="86" y="136"/>
                  </a:lnTo>
                  <a:lnTo>
                    <a:pt x="88" y="142"/>
                  </a:lnTo>
                  <a:lnTo>
                    <a:pt x="92" y="146"/>
                  </a:lnTo>
                  <a:lnTo>
                    <a:pt x="96" y="150"/>
                  </a:lnTo>
                  <a:lnTo>
                    <a:pt x="104" y="150"/>
                  </a:lnTo>
                  <a:lnTo>
                    <a:pt x="104" y="124"/>
                  </a:lnTo>
                  <a:lnTo>
                    <a:pt x="104" y="124"/>
                  </a:lnTo>
                  <a:lnTo>
                    <a:pt x="88" y="118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76" y="106"/>
                  </a:lnTo>
                  <a:lnTo>
                    <a:pt x="74" y="98"/>
                  </a:lnTo>
                  <a:lnTo>
                    <a:pt x="74" y="98"/>
                  </a:lnTo>
                  <a:lnTo>
                    <a:pt x="76" y="86"/>
                  </a:lnTo>
                  <a:lnTo>
                    <a:pt x="82" y="78"/>
                  </a:lnTo>
                  <a:lnTo>
                    <a:pt x="90" y="74"/>
                  </a:lnTo>
                  <a:lnTo>
                    <a:pt x="104" y="70"/>
                  </a:lnTo>
                  <a:lnTo>
                    <a:pt x="104" y="60"/>
                  </a:lnTo>
                  <a:lnTo>
                    <a:pt x="112" y="60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22" y="72"/>
                  </a:lnTo>
                  <a:lnTo>
                    <a:pt x="130" y="76"/>
                  </a:lnTo>
                  <a:lnTo>
                    <a:pt x="136" y="84"/>
                  </a:lnTo>
                  <a:lnTo>
                    <a:pt x="140" y="92"/>
                  </a:lnTo>
                  <a:lnTo>
                    <a:pt x="126" y="94"/>
                  </a:lnTo>
                  <a:lnTo>
                    <a:pt x="126" y="94"/>
                  </a:lnTo>
                  <a:lnTo>
                    <a:pt x="124" y="90"/>
                  </a:lnTo>
                  <a:lnTo>
                    <a:pt x="120" y="86"/>
                  </a:lnTo>
                  <a:lnTo>
                    <a:pt x="118" y="84"/>
                  </a:lnTo>
                  <a:lnTo>
                    <a:pt x="112" y="84"/>
                  </a:lnTo>
                  <a:lnTo>
                    <a:pt x="112" y="108"/>
                  </a:lnTo>
                  <a:lnTo>
                    <a:pt x="112" y="108"/>
                  </a:lnTo>
                  <a:lnTo>
                    <a:pt x="130" y="114"/>
                  </a:lnTo>
                  <a:lnTo>
                    <a:pt x="130" y="114"/>
                  </a:lnTo>
                  <a:lnTo>
                    <a:pt x="136" y="116"/>
                  </a:lnTo>
                  <a:lnTo>
                    <a:pt x="140" y="122"/>
                  </a:lnTo>
                  <a:lnTo>
                    <a:pt x="140" y="122"/>
                  </a:lnTo>
                  <a:lnTo>
                    <a:pt x="142" y="128"/>
                  </a:lnTo>
                  <a:lnTo>
                    <a:pt x="144" y="136"/>
                  </a:lnTo>
                  <a:lnTo>
                    <a:pt x="144" y="136"/>
                  </a:lnTo>
                  <a:lnTo>
                    <a:pt x="142" y="146"/>
                  </a:lnTo>
                  <a:lnTo>
                    <a:pt x="136" y="154"/>
                  </a:lnTo>
                  <a:lnTo>
                    <a:pt x="136" y="154"/>
                  </a:lnTo>
                  <a:close/>
                  <a:moveTo>
                    <a:pt x="144" y="2"/>
                  </a:moveTo>
                  <a:lnTo>
                    <a:pt x="144" y="2"/>
                  </a:lnTo>
                  <a:lnTo>
                    <a:pt x="142" y="8"/>
                  </a:lnTo>
                  <a:lnTo>
                    <a:pt x="138" y="10"/>
                  </a:lnTo>
                  <a:lnTo>
                    <a:pt x="82" y="10"/>
                  </a:lnTo>
                  <a:lnTo>
                    <a:pt x="8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60" y="12"/>
                  </a:lnTo>
                  <a:lnTo>
                    <a:pt x="46" y="26"/>
                  </a:lnTo>
                  <a:lnTo>
                    <a:pt x="32" y="42"/>
                  </a:lnTo>
                  <a:lnTo>
                    <a:pt x="22" y="60"/>
                  </a:lnTo>
                  <a:lnTo>
                    <a:pt x="12" y="80"/>
                  </a:lnTo>
                  <a:lnTo>
                    <a:pt x="6" y="100"/>
                  </a:lnTo>
                  <a:lnTo>
                    <a:pt x="2" y="120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0" y="150"/>
                  </a:lnTo>
                  <a:lnTo>
                    <a:pt x="2" y="162"/>
                  </a:lnTo>
                  <a:lnTo>
                    <a:pt x="4" y="170"/>
                  </a:lnTo>
                  <a:lnTo>
                    <a:pt x="8" y="180"/>
                  </a:lnTo>
                  <a:lnTo>
                    <a:pt x="14" y="186"/>
                  </a:lnTo>
                  <a:lnTo>
                    <a:pt x="18" y="194"/>
                  </a:lnTo>
                  <a:lnTo>
                    <a:pt x="32" y="204"/>
                  </a:lnTo>
                  <a:lnTo>
                    <a:pt x="48" y="212"/>
                  </a:lnTo>
                  <a:lnTo>
                    <a:pt x="66" y="218"/>
                  </a:lnTo>
                  <a:lnTo>
                    <a:pt x="88" y="220"/>
                  </a:lnTo>
                  <a:lnTo>
                    <a:pt x="110" y="222"/>
                  </a:lnTo>
                  <a:lnTo>
                    <a:pt x="110" y="222"/>
                  </a:lnTo>
                  <a:lnTo>
                    <a:pt x="132" y="220"/>
                  </a:lnTo>
                  <a:lnTo>
                    <a:pt x="152" y="218"/>
                  </a:lnTo>
                  <a:lnTo>
                    <a:pt x="170" y="212"/>
                  </a:lnTo>
                  <a:lnTo>
                    <a:pt x="186" y="204"/>
                  </a:lnTo>
                  <a:lnTo>
                    <a:pt x="200" y="194"/>
                  </a:lnTo>
                  <a:lnTo>
                    <a:pt x="206" y="186"/>
                  </a:lnTo>
                  <a:lnTo>
                    <a:pt x="210" y="180"/>
                  </a:lnTo>
                  <a:lnTo>
                    <a:pt x="214" y="170"/>
                  </a:lnTo>
                  <a:lnTo>
                    <a:pt x="216" y="162"/>
                  </a:lnTo>
                  <a:lnTo>
                    <a:pt x="218" y="150"/>
                  </a:lnTo>
                  <a:lnTo>
                    <a:pt x="218" y="140"/>
                  </a:lnTo>
                  <a:lnTo>
                    <a:pt x="218" y="140"/>
                  </a:lnTo>
                  <a:lnTo>
                    <a:pt x="216" y="120"/>
                  </a:lnTo>
                  <a:lnTo>
                    <a:pt x="212" y="100"/>
                  </a:lnTo>
                  <a:lnTo>
                    <a:pt x="206" y="82"/>
                  </a:lnTo>
                  <a:lnTo>
                    <a:pt x="196" y="62"/>
                  </a:lnTo>
                  <a:lnTo>
                    <a:pt x="184" y="44"/>
                  </a:lnTo>
                  <a:lnTo>
                    <a:pt x="172" y="28"/>
                  </a:lnTo>
                  <a:lnTo>
                    <a:pt x="158" y="14"/>
                  </a:lnTo>
                  <a:lnTo>
                    <a:pt x="144" y="2"/>
                  </a:lnTo>
                  <a:lnTo>
                    <a:pt x="144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666"/>
            <p:cNvSpPr>
              <a:spLocks/>
            </p:cNvSpPr>
            <p:nvPr/>
          </p:nvSpPr>
          <p:spPr bwMode="auto">
            <a:xfrm>
              <a:off x="4864100" y="1793875"/>
              <a:ext cx="828675" cy="831850"/>
            </a:xfrm>
            <a:custGeom>
              <a:avLst/>
              <a:gdLst>
                <a:gd name="T0" fmla="*/ 502 w 522"/>
                <a:gd name="T1" fmla="*/ 312 h 524"/>
                <a:gd name="T2" fmla="*/ 312 w 522"/>
                <a:gd name="T3" fmla="*/ 504 h 524"/>
                <a:gd name="T4" fmla="*/ 312 w 522"/>
                <a:gd name="T5" fmla="*/ 504 h 524"/>
                <a:gd name="T6" fmla="*/ 300 w 522"/>
                <a:gd name="T7" fmla="*/ 512 h 524"/>
                <a:gd name="T8" fmla="*/ 288 w 522"/>
                <a:gd name="T9" fmla="*/ 520 h 524"/>
                <a:gd name="T10" fmla="*/ 274 w 522"/>
                <a:gd name="T11" fmla="*/ 524 h 524"/>
                <a:gd name="T12" fmla="*/ 262 w 522"/>
                <a:gd name="T13" fmla="*/ 524 h 524"/>
                <a:gd name="T14" fmla="*/ 248 w 522"/>
                <a:gd name="T15" fmla="*/ 524 h 524"/>
                <a:gd name="T16" fmla="*/ 234 w 522"/>
                <a:gd name="T17" fmla="*/ 520 h 524"/>
                <a:gd name="T18" fmla="*/ 222 w 522"/>
                <a:gd name="T19" fmla="*/ 512 h 524"/>
                <a:gd name="T20" fmla="*/ 210 w 522"/>
                <a:gd name="T21" fmla="*/ 504 h 524"/>
                <a:gd name="T22" fmla="*/ 20 w 522"/>
                <a:gd name="T23" fmla="*/ 312 h 524"/>
                <a:gd name="T24" fmla="*/ 20 w 522"/>
                <a:gd name="T25" fmla="*/ 312 h 524"/>
                <a:gd name="T26" fmla="*/ 12 w 522"/>
                <a:gd name="T27" fmla="*/ 302 h 524"/>
                <a:gd name="T28" fmla="*/ 4 w 522"/>
                <a:gd name="T29" fmla="*/ 290 h 524"/>
                <a:gd name="T30" fmla="*/ 0 w 522"/>
                <a:gd name="T31" fmla="*/ 276 h 524"/>
                <a:gd name="T32" fmla="*/ 0 w 522"/>
                <a:gd name="T33" fmla="*/ 262 h 524"/>
                <a:gd name="T34" fmla="*/ 0 w 522"/>
                <a:gd name="T35" fmla="*/ 250 h 524"/>
                <a:gd name="T36" fmla="*/ 4 w 522"/>
                <a:gd name="T37" fmla="*/ 236 h 524"/>
                <a:gd name="T38" fmla="*/ 12 w 522"/>
                <a:gd name="T39" fmla="*/ 224 h 524"/>
                <a:gd name="T40" fmla="*/ 20 w 522"/>
                <a:gd name="T41" fmla="*/ 212 h 524"/>
                <a:gd name="T42" fmla="*/ 210 w 522"/>
                <a:gd name="T43" fmla="*/ 22 h 524"/>
                <a:gd name="T44" fmla="*/ 210 w 522"/>
                <a:gd name="T45" fmla="*/ 22 h 524"/>
                <a:gd name="T46" fmla="*/ 222 w 522"/>
                <a:gd name="T47" fmla="*/ 12 h 524"/>
                <a:gd name="T48" fmla="*/ 234 w 522"/>
                <a:gd name="T49" fmla="*/ 6 h 524"/>
                <a:gd name="T50" fmla="*/ 248 w 522"/>
                <a:gd name="T51" fmla="*/ 2 h 524"/>
                <a:gd name="T52" fmla="*/ 262 w 522"/>
                <a:gd name="T53" fmla="*/ 0 h 524"/>
                <a:gd name="T54" fmla="*/ 274 w 522"/>
                <a:gd name="T55" fmla="*/ 2 h 524"/>
                <a:gd name="T56" fmla="*/ 288 w 522"/>
                <a:gd name="T57" fmla="*/ 6 h 524"/>
                <a:gd name="T58" fmla="*/ 300 w 522"/>
                <a:gd name="T59" fmla="*/ 12 h 524"/>
                <a:gd name="T60" fmla="*/ 312 w 522"/>
                <a:gd name="T61" fmla="*/ 22 h 524"/>
                <a:gd name="T62" fmla="*/ 502 w 522"/>
                <a:gd name="T63" fmla="*/ 212 h 524"/>
                <a:gd name="T64" fmla="*/ 502 w 522"/>
                <a:gd name="T65" fmla="*/ 212 h 524"/>
                <a:gd name="T66" fmla="*/ 512 w 522"/>
                <a:gd name="T67" fmla="*/ 224 h 524"/>
                <a:gd name="T68" fmla="*/ 518 w 522"/>
                <a:gd name="T69" fmla="*/ 236 h 524"/>
                <a:gd name="T70" fmla="*/ 522 w 522"/>
                <a:gd name="T71" fmla="*/ 250 h 524"/>
                <a:gd name="T72" fmla="*/ 522 w 522"/>
                <a:gd name="T73" fmla="*/ 262 h 524"/>
                <a:gd name="T74" fmla="*/ 522 w 522"/>
                <a:gd name="T75" fmla="*/ 276 h 524"/>
                <a:gd name="T76" fmla="*/ 518 w 522"/>
                <a:gd name="T77" fmla="*/ 290 h 524"/>
                <a:gd name="T78" fmla="*/ 512 w 522"/>
                <a:gd name="T79" fmla="*/ 302 h 524"/>
                <a:gd name="T80" fmla="*/ 502 w 522"/>
                <a:gd name="T81" fmla="*/ 312 h 524"/>
                <a:gd name="T82" fmla="*/ 502 w 522"/>
                <a:gd name="T83" fmla="*/ 31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22" h="524">
                  <a:moveTo>
                    <a:pt x="502" y="312"/>
                  </a:moveTo>
                  <a:lnTo>
                    <a:pt x="312" y="504"/>
                  </a:lnTo>
                  <a:lnTo>
                    <a:pt x="312" y="504"/>
                  </a:lnTo>
                  <a:lnTo>
                    <a:pt x="300" y="512"/>
                  </a:lnTo>
                  <a:lnTo>
                    <a:pt x="288" y="520"/>
                  </a:lnTo>
                  <a:lnTo>
                    <a:pt x="274" y="524"/>
                  </a:lnTo>
                  <a:lnTo>
                    <a:pt x="262" y="524"/>
                  </a:lnTo>
                  <a:lnTo>
                    <a:pt x="248" y="524"/>
                  </a:lnTo>
                  <a:lnTo>
                    <a:pt x="234" y="520"/>
                  </a:lnTo>
                  <a:lnTo>
                    <a:pt x="222" y="512"/>
                  </a:lnTo>
                  <a:lnTo>
                    <a:pt x="210" y="504"/>
                  </a:lnTo>
                  <a:lnTo>
                    <a:pt x="20" y="312"/>
                  </a:lnTo>
                  <a:lnTo>
                    <a:pt x="20" y="312"/>
                  </a:lnTo>
                  <a:lnTo>
                    <a:pt x="12" y="302"/>
                  </a:lnTo>
                  <a:lnTo>
                    <a:pt x="4" y="290"/>
                  </a:lnTo>
                  <a:lnTo>
                    <a:pt x="0" y="276"/>
                  </a:lnTo>
                  <a:lnTo>
                    <a:pt x="0" y="262"/>
                  </a:lnTo>
                  <a:lnTo>
                    <a:pt x="0" y="250"/>
                  </a:lnTo>
                  <a:lnTo>
                    <a:pt x="4" y="236"/>
                  </a:lnTo>
                  <a:lnTo>
                    <a:pt x="12" y="224"/>
                  </a:lnTo>
                  <a:lnTo>
                    <a:pt x="20" y="212"/>
                  </a:lnTo>
                  <a:lnTo>
                    <a:pt x="210" y="22"/>
                  </a:lnTo>
                  <a:lnTo>
                    <a:pt x="210" y="22"/>
                  </a:lnTo>
                  <a:lnTo>
                    <a:pt x="222" y="12"/>
                  </a:lnTo>
                  <a:lnTo>
                    <a:pt x="234" y="6"/>
                  </a:lnTo>
                  <a:lnTo>
                    <a:pt x="248" y="2"/>
                  </a:lnTo>
                  <a:lnTo>
                    <a:pt x="262" y="0"/>
                  </a:lnTo>
                  <a:lnTo>
                    <a:pt x="274" y="2"/>
                  </a:lnTo>
                  <a:lnTo>
                    <a:pt x="288" y="6"/>
                  </a:lnTo>
                  <a:lnTo>
                    <a:pt x="300" y="12"/>
                  </a:lnTo>
                  <a:lnTo>
                    <a:pt x="312" y="22"/>
                  </a:lnTo>
                  <a:lnTo>
                    <a:pt x="502" y="212"/>
                  </a:lnTo>
                  <a:lnTo>
                    <a:pt x="502" y="212"/>
                  </a:lnTo>
                  <a:lnTo>
                    <a:pt x="512" y="224"/>
                  </a:lnTo>
                  <a:lnTo>
                    <a:pt x="518" y="236"/>
                  </a:lnTo>
                  <a:lnTo>
                    <a:pt x="522" y="250"/>
                  </a:lnTo>
                  <a:lnTo>
                    <a:pt x="522" y="262"/>
                  </a:lnTo>
                  <a:lnTo>
                    <a:pt x="522" y="276"/>
                  </a:lnTo>
                  <a:lnTo>
                    <a:pt x="518" y="290"/>
                  </a:lnTo>
                  <a:lnTo>
                    <a:pt x="512" y="302"/>
                  </a:lnTo>
                  <a:lnTo>
                    <a:pt x="502" y="312"/>
                  </a:lnTo>
                  <a:lnTo>
                    <a:pt x="502" y="31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667"/>
            <p:cNvSpPr>
              <a:spLocks/>
            </p:cNvSpPr>
            <p:nvPr/>
          </p:nvSpPr>
          <p:spPr bwMode="auto">
            <a:xfrm>
              <a:off x="5267325" y="1962150"/>
              <a:ext cx="12700" cy="53975"/>
            </a:xfrm>
            <a:custGeom>
              <a:avLst/>
              <a:gdLst>
                <a:gd name="T0" fmla="*/ 8 w 8"/>
                <a:gd name="T1" fmla="*/ 30 h 34"/>
                <a:gd name="T2" fmla="*/ 8 w 8"/>
                <a:gd name="T3" fmla="*/ 30 h 34"/>
                <a:gd name="T4" fmla="*/ 6 w 8"/>
                <a:gd name="T5" fmla="*/ 32 h 34"/>
                <a:gd name="T6" fmla="*/ 4 w 8"/>
                <a:gd name="T7" fmla="*/ 34 h 34"/>
                <a:gd name="T8" fmla="*/ 4 w 8"/>
                <a:gd name="T9" fmla="*/ 34 h 34"/>
                <a:gd name="T10" fmla="*/ 4 w 8"/>
                <a:gd name="T11" fmla="*/ 34 h 34"/>
                <a:gd name="T12" fmla="*/ 0 w 8"/>
                <a:gd name="T13" fmla="*/ 32 h 34"/>
                <a:gd name="T14" fmla="*/ 0 w 8"/>
                <a:gd name="T15" fmla="*/ 30 h 34"/>
                <a:gd name="T16" fmla="*/ 0 w 8"/>
                <a:gd name="T17" fmla="*/ 2 h 34"/>
                <a:gd name="T18" fmla="*/ 0 w 8"/>
                <a:gd name="T19" fmla="*/ 2 h 34"/>
                <a:gd name="T20" fmla="*/ 0 w 8"/>
                <a:gd name="T21" fmla="*/ 0 h 34"/>
                <a:gd name="T22" fmla="*/ 4 w 8"/>
                <a:gd name="T23" fmla="*/ 0 h 34"/>
                <a:gd name="T24" fmla="*/ 4 w 8"/>
                <a:gd name="T25" fmla="*/ 0 h 34"/>
                <a:gd name="T26" fmla="*/ 4 w 8"/>
                <a:gd name="T27" fmla="*/ 0 h 34"/>
                <a:gd name="T28" fmla="*/ 6 w 8"/>
                <a:gd name="T29" fmla="*/ 0 h 34"/>
                <a:gd name="T30" fmla="*/ 8 w 8"/>
                <a:gd name="T31" fmla="*/ 2 h 34"/>
                <a:gd name="T32" fmla="*/ 8 w 8"/>
                <a:gd name="T33" fmla="*/ 30 h 34"/>
                <a:gd name="T34" fmla="*/ 8 w 8"/>
                <a:gd name="T35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34">
                  <a:moveTo>
                    <a:pt x="8" y="30"/>
                  </a:moveTo>
                  <a:lnTo>
                    <a:pt x="8" y="30"/>
                  </a:lnTo>
                  <a:lnTo>
                    <a:pt x="6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8" y="30"/>
                  </a:lnTo>
                  <a:lnTo>
                    <a:pt x="8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668"/>
            <p:cNvSpPr>
              <a:spLocks/>
            </p:cNvSpPr>
            <p:nvPr/>
          </p:nvSpPr>
          <p:spPr bwMode="auto">
            <a:xfrm>
              <a:off x="5092700" y="2044700"/>
              <a:ext cx="41275" cy="41275"/>
            </a:xfrm>
            <a:custGeom>
              <a:avLst/>
              <a:gdLst>
                <a:gd name="T0" fmla="*/ 26 w 26"/>
                <a:gd name="T1" fmla="*/ 18 h 26"/>
                <a:gd name="T2" fmla="*/ 26 w 26"/>
                <a:gd name="T3" fmla="*/ 18 h 26"/>
                <a:gd name="T4" fmla="*/ 26 w 26"/>
                <a:gd name="T5" fmla="*/ 20 h 26"/>
                <a:gd name="T6" fmla="*/ 26 w 26"/>
                <a:gd name="T7" fmla="*/ 24 h 26"/>
                <a:gd name="T8" fmla="*/ 26 w 26"/>
                <a:gd name="T9" fmla="*/ 24 h 26"/>
                <a:gd name="T10" fmla="*/ 26 w 26"/>
                <a:gd name="T11" fmla="*/ 24 h 26"/>
                <a:gd name="T12" fmla="*/ 22 w 26"/>
                <a:gd name="T13" fmla="*/ 26 h 26"/>
                <a:gd name="T14" fmla="*/ 20 w 26"/>
                <a:gd name="T15" fmla="*/ 24 h 26"/>
                <a:gd name="T16" fmla="*/ 0 w 26"/>
                <a:gd name="T17" fmla="*/ 6 h 26"/>
                <a:gd name="T18" fmla="*/ 0 w 26"/>
                <a:gd name="T19" fmla="*/ 6 h 26"/>
                <a:gd name="T20" fmla="*/ 0 w 26"/>
                <a:gd name="T21" fmla="*/ 4 h 26"/>
                <a:gd name="T22" fmla="*/ 0 w 26"/>
                <a:gd name="T23" fmla="*/ 2 h 26"/>
                <a:gd name="T24" fmla="*/ 0 w 26"/>
                <a:gd name="T25" fmla="*/ 2 h 26"/>
                <a:gd name="T26" fmla="*/ 0 w 26"/>
                <a:gd name="T27" fmla="*/ 2 h 26"/>
                <a:gd name="T28" fmla="*/ 4 w 26"/>
                <a:gd name="T29" fmla="*/ 0 h 26"/>
                <a:gd name="T30" fmla="*/ 6 w 26"/>
                <a:gd name="T31" fmla="*/ 0 h 26"/>
                <a:gd name="T32" fmla="*/ 26 w 26"/>
                <a:gd name="T33" fmla="*/ 18 h 26"/>
                <a:gd name="T34" fmla="*/ 26 w 26"/>
                <a:gd name="T35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6">
                  <a:moveTo>
                    <a:pt x="26" y="18"/>
                  </a:moveTo>
                  <a:lnTo>
                    <a:pt x="26" y="18"/>
                  </a:lnTo>
                  <a:lnTo>
                    <a:pt x="26" y="20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26" y="18"/>
                  </a:lnTo>
                  <a:lnTo>
                    <a:pt x="26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669"/>
            <p:cNvSpPr>
              <a:spLocks/>
            </p:cNvSpPr>
            <p:nvPr/>
          </p:nvSpPr>
          <p:spPr bwMode="auto">
            <a:xfrm>
              <a:off x="5035550" y="2225675"/>
              <a:ext cx="53975" cy="19050"/>
            </a:xfrm>
            <a:custGeom>
              <a:avLst/>
              <a:gdLst>
                <a:gd name="T0" fmla="*/ 30 w 34"/>
                <a:gd name="T1" fmla="*/ 0 h 12"/>
                <a:gd name="T2" fmla="*/ 30 w 34"/>
                <a:gd name="T3" fmla="*/ 0 h 12"/>
                <a:gd name="T4" fmla="*/ 32 w 34"/>
                <a:gd name="T5" fmla="*/ 0 h 12"/>
                <a:gd name="T6" fmla="*/ 34 w 34"/>
                <a:gd name="T7" fmla="*/ 4 h 12"/>
                <a:gd name="T8" fmla="*/ 34 w 34"/>
                <a:gd name="T9" fmla="*/ 4 h 12"/>
                <a:gd name="T10" fmla="*/ 34 w 34"/>
                <a:gd name="T11" fmla="*/ 4 h 12"/>
                <a:gd name="T12" fmla="*/ 34 w 34"/>
                <a:gd name="T13" fmla="*/ 6 h 12"/>
                <a:gd name="T14" fmla="*/ 32 w 34"/>
                <a:gd name="T15" fmla="*/ 8 h 12"/>
                <a:gd name="T16" fmla="*/ 4 w 34"/>
                <a:gd name="T17" fmla="*/ 12 h 12"/>
                <a:gd name="T18" fmla="*/ 4 w 34"/>
                <a:gd name="T19" fmla="*/ 12 h 12"/>
                <a:gd name="T20" fmla="*/ 2 w 34"/>
                <a:gd name="T21" fmla="*/ 10 h 12"/>
                <a:gd name="T22" fmla="*/ 0 w 34"/>
                <a:gd name="T23" fmla="*/ 8 h 12"/>
                <a:gd name="T24" fmla="*/ 0 w 34"/>
                <a:gd name="T25" fmla="*/ 8 h 12"/>
                <a:gd name="T26" fmla="*/ 0 w 34"/>
                <a:gd name="T27" fmla="*/ 8 h 12"/>
                <a:gd name="T28" fmla="*/ 2 w 34"/>
                <a:gd name="T29" fmla="*/ 4 h 12"/>
                <a:gd name="T30" fmla="*/ 4 w 34"/>
                <a:gd name="T31" fmla="*/ 2 h 12"/>
                <a:gd name="T32" fmla="*/ 30 w 34"/>
                <a:gd name="T33" fmla="*/ 0 h 12"/>
                <a:gd name="T34" fmla="*/ 30 w 34"/>
                <a:gd name="T3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2">
                  <a:moveTo>
                    <a:pt x="30" y="0"/>
                  </a:moveTo>
                  <a:lnTo>
                    <a:pt x="30" y="0"/>
                  </a:lnTo>
                  <a:lnTo>
                    <a:pt x="32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6"/>
                  </a:lnTo>
                  <a:lnTo>
                    <a:pt x="32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670"/>
            <p:cNvSpPr>
              <a:spLocks/>
            </p:cNvSpPr>
            <p:nvPr/>
          </p:nvSpPr>
          <p:spPr bwMode="auto">
            <a:xfrm>
              <a:off x="5470525" y="2212975"/>
              <a:ext cx="53975" cy="19050"/>
            </a:xfrm>
            <a:custGeom>
              <a:avLst/>
              <a:gdLst>
                <a:gd name="T0" fmla="*/ 2 w 34"/>
                <a:gd name="T1" fmla="*/ 8 h 12"/>
                <a:gd name="T2" fmla="*/ 2 w 34"/>
                <a:gd name="T3" fmla="*/ 8 h 12"/>
                <a:gd name="T4" fmla="*/ 0 w 34"/>
                <a:gd name="T5" fmla="*/ 8 h 12"/>
                <a:gd name="T6" fmla="*/ 0 w 34"/>
                <a:gd name="T7" fmla="*/ 4 h 12"/>
                <a:gd name="T8" fmla="*/ 0 w 34"/>
                <a:gd name="T9" fmla="*/ 4 h 12"/>
                <a:gd name="T10" fmla="*/ 0 w 34"/>
                <a:gd name="T11" fmla="*/ 4 h 12"/>
                <a:gd name="T12" fmla="*/ 0 w 34"/>
                <a:gd name="T13" fmla="*/ 0 h 12"/>
                <a:gd name="T14" fmla="*/ 4 w 34"/>
                <a:gd name="T15" fmla="*/ 0 h 12"/>
                <a:gd name="T16" fmla="*/ 30 w 34"/>
                <a:gd name="T17" fmla="*/ 2 h 12"/>
                <a:gd name="T18" fmla="*/ 30 w 34"/>
                <a:gd name="T19" fmla="*/ 2 h 12"/>
                <a:gd name="T20" fmla="*/ 32 w 34"/>
                <a:gd name="T21" fmla="*/ 4 h 12"/>
                <a:gd name="T22" fmla="*/ 34 w 34"/>
                <a:gd name="T23" fmla="*/ 8 h 12"/>
                <a:gd name="T24" fmla="*/ 34 w 34"/>
                <a:gd name="T25" fmla="*/ 8 h 12"/>
                <a:gd name="T26" fmla="*/ 34 w 34"/>
                <a:gd name="T27" fmla="*/ 8 h 12"/>
                <a:gd name="T28" fmla="*/ 32 w 34"/>
                <a:gd name="T29" fmla="*/ 10 h 12"/>
                <a:gd name="T30" fmla="*/ 28 w 34"/>
                <a:gd name="T31" fmla="*/ 12 h 12"/>
                <a:gd name="T32" fmla="*/ 2 w 34"/>
                <a:gd name="T33" fmla="*/ 8 h 12"/>
                <a:gd name="T34" fmla="*/ 2 w 34"/>
                <a:gd name="T3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2">
                  <a:moveTo>
                    <a:pt x="2" y="8"/>
                  </a:moveTo>
                  <a:lnTo>
                    <a:pt x="2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2" y="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2" y="10"/>
                  </a:lnTo>
                  <a:lnTo>
                    <a:pt x="28" y="12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671"/>
            <p:cNvSpPr>
              <a:spLocks/>
            </p:cNvSpPr>
            <p:nvPr/>
          </p:nvSpPr>
          <p:spPr bwMode="auto">
            <a:xfrm>
              <a:off x="5413375" y="2035175"/>
              <a:ext cx="44450" cy="41275"/>
            </a:xfrm>
            <a:custGeom>
              <a:avLst/>
              <a:gdLst>
                <a:gd name="T0" fmla="*/ 8 w 28"/>
                <a:gd name="T1" fmla="*/ 24 h 26"/>
                <a:gd name="T2" fmla="*/ 8 w 28"/>
                <a:gd name="T3" fmla="*/ 24 h 26"/>
                <a:gd name="T4" fmla="*/ 6 w 28"/>
                <a:gd name="T5" fmla="*/ 26 h 26"/>
                <a:gd name="T6" fmla="*/ 2 w 28"/>
                <a:gd name="T7" fmla="*/ 24 h 26"/>
                <a:gd name="T8" fmla="*/ 2 w 28"/>
                <a:gd name="T9" fmla="*/ 24 h 26"/>
                <a:gd name="T10" fmla="*/ 2 w 28"/>
                <a:gd name="T11" fmla="*/ 24 h 26"/>
                <a:gd name="T12" fmla="*/ 0 w 28"/>
                <a:gd name="T13" fmla="*/ 20 h 26"/>
                <a:gd name="T14" fmla="*/ 2 w 28"/>
                <a:gd name="T15" fmla="*/ 18 h 26"/>
                <a:gd name="T16" fmla="*/ 22 w 28"/>
                <a:gd name="T17" fmla="*/ 0 h 26"/>
                <a:gd name="T18" fmla="*/ 22 w 28"/>
                <a:gd name="T19" fmla="*/ 0 h 26"/>
                <a:gd name="T20" fmla="*/ 24 w 28"/>
                <a:gd name="T21" fmla="*/ 0 h 26"/>
                <a:gd name="T22" fmla="*/ 28 w 28"/>
                <a:gd name="T23" fmla="*/ 2 h 26"/>
                <a:gd name="T24" fmla="*/ 28 w 28"/>
                <a:gd name="T25" fmla="*/ 2 h 26"/>
                <a:gd name="T26" fmla="*/ 28 w 28"/>
                <a:gd name="T27" fmla="*/ 2 h 26"/>
                <a:gd name="T28" fmla="*/ 28 w 28"/>
                <a:gd name="T29" fmla="*/ 4 h 26"/>
                <a:gd name="T30" fmla="*/ 28 w 28"/>
                <a:gd name="T31" fmla="*/ 8 h 26"/>
                <a:gd name="T32" fmla="*/ 8 w 28"/>
                <a:gd name="T33" fmla="*/ 24 h 26"/>
                <a:gd name="T34" fmla="*/ 8 w 28"/>
                <a:gd name="T3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6">
                  <a:moveTo>
                    <a:pt x="8" y="24"/>
                  </a:moveTo>
                  <a:lnTo>
                    <a:pt x="8" y="24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2" y="18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28" y="8"/>
                  </a:lnTo>
                  <a:lnTo>
                    <a:pt x="8" y="24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672"/>
            <p:cNvSpPr>
              <a:spLocks noEditPoints="1"/>
            </p:cNvSpPr>
            <p:nvPr/>
          </p:nvSpPr>
          <p:spPr bwMode="auto">
            <a:xfrm>
              <a:off x="5121275" y="2035175"/>
              <a:ext cx="301625" cy="419100"/>
            </a:xfrm>
            <a:custGeom>
              <a:avLst/>
              <a:gdLst>
                <a:gd name="T0" fmla="*/ 126 w 190"/>
                <a:gd name="T1" fmla="*/ 226 h 264"/>
                <a:gd name="T2" fmla="*/ 122 w 190"/>
                <a:gd name="T3" fmla="*/ 232 h 264"/>
                <a:gd name="T4" fmla="*/ 118 w 190"/>
                <a:gd name="T5" fmla="*/ 234 h 264"/>
                <a:gd name="T6" fmla="*/ 72 w 190"/>
                <a:gd name="T7" fmla="*/ 234 h 264"/>
                <a:gd name="T8" fmla="*/ 68 w 190"/>
                <a:gd name="T9" fmla="*/ 232 h 264"/>
                <a:gd name="T10" fmla="*/ 66 w 190"/>
                <a:gd name="T11" fmla="*/ 226 h 264"/>
                <a:gd name="T12" fmla="*/ 126 w 190"/>
                <a:gd name="T13" fmla="*/ 200 h 264"/>
                <a:gd name="T14" fmla="*/ 126 w 190"/>
                <a:gd name="T15" fmla="*/ 226 h 264"/>
                <a:gd name="T16" fmla="*/ 60 w 190"/>
                <a:gd name="T17" fmla="*/ 48 h 264"/>
                <a:gd name="T18" fmla="*/ 42 w 190"/>
                <a:gd name="T19" fmla="*/ 68 h 264"/>
                <a:gd name="T20" fmla="*/ 36 w 190"/>
                <a:gd name="T21" fmla="*/ 96 h 264"/>
                <a:gd name="T22" fmla="*/ 38 w 190"/>
                <a:gd name="T23" fmla="*/ 108 h 264"/>
                <a:gd name="T24" fmla="*/ 48 w 190"/>
                <a:gd name="T25" fmla="*/ 132 h 264"/>
                <a:gd name="T26" fmla="*/ 58 w 190"/>
                <a:gd name="T27" fmla="*/ 140 h 264"/>
                <a:gd name="T28" fmla="*/ 58 w 190"/>
                <a:gd name="T29" fmla="*/ 146 h 264"/>
                <a:gd name="T30" fmla="*/ 58 w 190"/>
                <a:gd name="T31" fmla="*/ 146 h 264"/>
                <a:gd name="T32" fmla="*/ 52 w 190"/>
                <a:gd name="T33" fmla="*/ 146 h 264"/>
                <a:gd name="T34" fmla="*/ 42 w 190"/>
                <a:gd name="T35" fmla="*/ 136 h 264"/>
                <a:gd name="T36" fmla="*/ 30 w 190"/>
                <a:gd name="T37" fmla="*/ 110 h 264"/>
                <a:gd name="T38" fmla="*/ 28 w 190"/>
                <a:gd name="T39" fmla="*/ 96 h 264"/>
                <a:gd name="T40" fmla="*/ 34 w 190"/>
                <a:gd name="T41" fmla="*/ 64 h 264"/>
                <a:gd name="T42" fmla="*/ 54 w 190"/>
                <a:gd name="T43" fmla="*/ 42 h 264"/>
                <a:gd name="T44" fmla="*/ 58 w 190"/>
                <a:gd name="T45" fmla="*/ 40 h 264"/>
                <a:gd name="T46" fmla="*/ 62 w 190"/>
                <a:gd name="T47" fmla="*/ 42 h 264"/>
                <a:gd name="T48" fmla="*/ 62 w 190"/>
                <a:gd name="T49" fmla="*/ 46 h 264"/>
                <a:gd name="T50" fmla="*/ 60 w 190"/>
                <a:gd name="T51" fmla="*/ 48 h 264"/>
                <a:gd name="T52" fmla="*/ 190 w 190"/>
                <a:gd name="T53" fmla="*/ 96 h 264"/>
                <a:gd name="T54" fmla="*/ 182 w 190"/>
                <a:gd name="T55" fmla="*/ 58 h 264"/>
                <a:gd name="T56" fmla="*/ 162 w 190"/>
                <a:gd name="T57" fmla="*/ 28 h 264"/>
                <a:gd name="T58" fmla="*/ 132 w 190"/>
                <a:gd name="T59" fmla="*/ 8 h 264"/>
                <a:gd name="T60" fmla="*/ 96 w 190"/>
                <a:gd name="T61" fmla="*/ 0 h 264"/>
                <a:gd name="T62" fmla="*/ 76 w 190"/>
                <a:gd name="T63" fmla="*/ 2 h 264"/>
                <a:gd name="T64" fmla="*/ 42 w 190"/>
                <a:gd name="T65" fmla="*/ 18 h 264"/>
                <a:gd name="T66" fmla="*/ 18 w 190"/>
                <a:gd name="T67" fmla="*/ 42 h 264"/>
                <a:gd name="T68" fmla="*/ 2 w 190"/>
                <a:gd name="T69" fmla="*/ 76 h 264"/>
                <a:gd name="T70" fmla="*/ 0 w 190"/>
                <a:gd name="T71" fmla="*/ 96 h 264"/>
                <a:gd name="T72" fmla="*/ 6 w 190"/>
                <a:gd name="T73" fmla="*/ 122 h 264"/>
                <a:gd name="T74" fmla="*/ 16 w 190"/>
                <a:gd name="T75" fmla="*/ 146 h 264"/>
                <a:gd name="T76" fmla="*/ 34 w 190"/>
                <a:gd name="T77" fmla="*/ 166 h 264"/>
                <a:gd name="T78" fmla="*/ 56 w 190"/>
                <a:gd name="T79" fmla="*/ 180 h 264"/>
                <a:gd name="T80" fmla="*/ 56 w 190"/>
                <a:gd name="T81" fmla="*/ 226 h 264"/>
                <a:gd name="T82" fmla="*/ 58 w 190"/>
                <a:gd name="T83" fmla="*/ 232 h 264"/>
                <a:gd name="T84" fmla="*/ 64 w 190"/>
                <a:gd name="T85" fmla="*/ 240 h 264"/>
                <a:gd name="T86" fmla="*/ 70 w 190"/>
                <a:gd name="T87" fmla="*/ 242 h 264"/>
                <a:gd name="T88" fmla="*/ 72 w 190"/>
                <a:gd name="T89" fmla="*/ 250 h 264"/>
                <a:gd name="T90" fmla="*/ 80 w 190"/>
                <a:gd name="T91" fmla="*/ 260 h 264"/>
                <a:gd name="T92" fmla="*/ 88 w 190"/>
                <a:gd name="T93" fmla="*/ 264 h 264"/>
                <a:gd name="T94" fmla="*/ 102 w 190"/>
                <a:gd name="T95" fmla="*/ 264 h 264"/>
                <a:gd name="T96" fmla="*/ 110 w 190"/>
                <a:gd name="T97" fmla="*/ 260 h 264"/>
                <a:gd name="T98" fmla="*/ 118 w 190"/>
                <a:gd name="T99" fmla="*/ 250 h 264"/>
                <a:gd name="T100" fmla="*/ 120 w 190"/>
                <a:gd name="T101" fmla="*/ 242 h 264"/>
                <a:gd name="T102" fmla="*/ 126 w 190"/>
                <a:gd name="T103" fmla="*/ 240 h 264"/>
                <a:gd name="T104" fmla="*/ 132 w 190"/>
                <a:gd name="T105" fmla="*/ 232 h 264"/>
                <a:gd name="T106" fmla="*/ 134 w 190"/>
                <a:gd name="T107" fmla="*/ 192 h 264"/>
                <a:gd name="T108" fmla="*/ 134 w 190"/>
                <a:gd name="T109" fmla="*/ 180 h 264"/>
                <a:gd name="T110" fmla="*/ 156 w 190"/>
                <a:gd name="T111" fmla="*/ 166 h 264"/>
                <a:gd name="T112" fmla="*/ 174 w 190"/>
                <a:gd name="T113" fmla="*/ 146 h 264"/>
                <a:gd name="T114" fmla="*/ 186 w 190"/>
                <a:gd name="T115" fmla="*/ 122 h 264"/>
                <a:gd name="T116" fmla="*/ 190 w 190"/>
                <a:gd name="T117" fmla="*/ 9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0" h="264">
                  <a:moveTo>
                    <a:pt x="126" y="226"/>
                  </a:moveTo>
                  <a:lnTo>
                    <a:pt x="126" y="226"/>
                  </a:lnTo>
                  <a:lnTo>
                    <a:pt x="124" y="230"/>
                  </a:lnTo>
                  <a:lnTo>
                    <a:pt x="122" y="232"/>
                  </a:lnTo>
                  <a:lnTo>
                    <a:pt x="122" y="232"/>
                  </a:lnTo>
                  <a:lnTo>
                    <a:pt x="118" y="234"/>
                  </a:lnTo>
                  <a:lnTo>
                    <a:pt x="72" y="234"/>
                  </a:lnTo>
                  <a:lnTo>
                    <a:pt x="72" y="234"/>
                  </a:lnTo>
                  <a:lnTo>
                    <a:pt x="68" y="232"/>
                  </a:lnTo>
                  <a:lnTo>
                    <a:pt x="68" y="232"/>
                  </a:lnTo>
                  <a:lnTo>
                    <a:pt x="66" y="230"/>
                  </a:lnTo>
                  <a:lnTo>
                    <a:pt x="66" y="226"/>
                  </a:lnTo>
                  <a:lnTo>
                    <a:pt x="66" y="200"/>
                  </a:lnTo>
                  <a:lnTo>
                    <a:pt x="126" y="200"/>
                  </a:lnTo>
                  <a:lnTo>
                    <a:pt x="126" y="226"/>
                  </a:lnTo>
                  <a:lnTo>
                    <a:pt x="126" y="226"/>
                  </a:lnTo>
                  <a:close/>
                  <a:moveTo>
                    <a:pt x="60" y="48"/>
                  </a:moveTo>
                  <a:lnTo>
                    <a:pt x="60" y="48"/>
                  </a:lnTo>
                  <a:lnTo>
                    <a:pt x="50" y="58"/>
                  </a:lnTo>
                  <a:lnTo>
                    <a:pt x="42" y="68"/>
                  </a:lnTo>
                  <a:lnTo>
                    <a:pt x="38" y="82"/>
                  </a:lnTo>
                  <a:lnTo>
                    <a:pt x="36" y="96"/>
                  </a:lnTo>
                  <a:lnTo>
                    <a:pt x="36" y="96"/>
                  </a:lnTo>
                  <a:lnTo>
                    <a:pt x="38" y="108"/>
                  </a:lnTo>
                  <a:lnTo>
                    <a:pt x="42" y="120"/>
                  </a:lnTo>
                  <a:lnTo>
                    <a:pt x="48" y="132"/>
                  </a:lnTo>
                  <a:lnTo>
                    <a:pt x="58" y="140"/>
                  </a:lnTo>
                  <a:lnTo>
                    <a:pt x="58" y="140"/>
                  </a:lnTo>
                  <a:lnTo>
                    <a:pt x="58" y="142"/>
                  </a:lnTo>
                  <a:lnTo>
                    <a:pt x="58" y="146"/>
                  </a:lnTo>
                  <a:lnTo>
                    <a:pt x="58" y="146"/>
                  </a:lnTo>
                  <a:lnTo>
                    <a:pt x="58" y="146"/>
                  </a:lnTo>
                  <a:lnTo>
                    <a:pt x="56" y="148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42" y="136"/>
                  </a:lnTo>
                  <a:lnTo>
                    <a:pt x="34" y="124"/>
                  </a:lnTo>
                  <a:lnTo>
                    <a:pt x="30" y="110"/>
                  </a:lnTo>
                  <a:lnTo>
                    <a:pt x="28" y="96"/>
                  </a:lnTo>
                  <a:lnTo>
                    <a:pt x="28" y="96"/>
                  </a:lnTo>
                  <a:lnTo>
                    <a:pt x="30" y="80"/>
                  </a:lnTo>
                  <a:lnTo>
                    <a:pt x="34" y="64"/>
                  </a:lnTo>
                  <a:lnTo>
                    <a:pt x="44" y="52"/>
                  </a:lnTo>
                  <a:lnTo>
                    <a:pt x="54" y="42"/>
                  </a:lnTo>
                  <a:lnTo>
                    <a:pt x="54" y="42"/>
                  </a:lnTo>
                  <a:lnTo>
                    <a:pt x="58" y="40"/>
                  </a:lnTo>
                  <a:lnTo>
                    <a:pt x="60" y="42"/>
                  </a:lnTo>
                  <a:lnTo>
                    <a:pt x="62" y="42"/>
                  </a:lnTo>
                  <a:lnTo>
                    <a:pt x="62" y="42"/>
                  </a:lnTo>
                  <a:lnTo>
                    <a:pt x="62" y="46"/>
                  </a:lnTo>
                  <a:lnTo>
                    <a:pt x="60" y="48"/>
                  </a:lnTo>
                  <a:lnTo>
                    <a:pt x="60" y="48"/>
                  </a:lnTo>
                  <a:close/>
                  <a:moveTo>
                    <a:pt x="190" y="96"/>
                  </a:moveTo>
                  <a:lnTo>
                    <a:pt x="190" y="96"/>
                  </a:lnTo>
                  <a:lnTo>
                    <a:pt x="188" y="76"/>
                  </a:lnTo>
                  <a:lnTo>
                    <a:pt x="182" y="58"/>
                  </a:lnTo>
                  <a:lnTo>
                    <a:pt x="174" y="42"/>
                  </a:lnTo>
                  <a:lnTo>
                    <a:pt x="162" y="28"/>
                  </a:lnTo>
                  <a:lnTo>
                    <a:pt x="148" y="18"/>
                  </a:lnTo>
                  <a:lnTo>
                    <a:pt x="132" y="8"/>
                  </a:lnTo>
                  <a:lnTo>
                    <a:pt x="114" y="2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76" y="2"/>
                  </a:lnTo>
                  <a:lnTo>
                    <a:pt x="58" y="8"/>
                  </a:lnTo>
                  <a:lnTo>
                    <a:pt x="42" y="18"/>
                  </a:lnTo>
                  <a:lnTo>
                    <a:pt x="28" y="28"/>
                  </a:lnTo>
                  <a:lnTo>
                    <a:pt x="18" y="42"/>
                  </a:lnTo>
                  <a:lnTo>
                    <a:pt x="8" y="58"/>
                  </a:lnTo>
                  <a:lnTo>
                    <a:pt x="2" y="7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10"/>
                  </a:lnTo>
                  <a:lnTo>
                    <a:pt x="6" y="122"/>
                  </a:lnTo>
                  <a:lnTo>
                    <a:pt x="10" y="136"/>
                  </a:lnTo>
                  <a:lnTo>
                    <a:pt x="16" y="146"/>
                  </a:lnTo>
                  <a:lnTo>
                    <a:pt x="24" y="158"/>
                  </a:lnTo>
                  <a:lnTo>
                    <a:pt x="34" y="166"/>
                  </a:lnTo>
                  <a:lnTo>
                    <a:pt x="44" y="174"/>
                  </a:lnTo>
                  <a:lnTo>
                    <a:pt x="56" y="180"/>
                  </a:lnTo>
                  <a:lnTo>
                    <a:pt x="56" y="200"/>
                  </a:lnTo>
                  <a:lnTo>
                    <a:pt x="56" y="226"/>
                  </a:lnTo>
                  <a:lnTo>
                    <a:pt x="56" y="226"/>
                  </a:lnTo>
                  <a:lnTo>
                    <a:pt x="58" y="232"/>
                  </a:lnTo>
                  <a:lnTo>
                    <a:pt x="60" y="236"/>
                  </a:lnTo>
                  <a:lnTo>
                    <a:pt x="64" y="240"/>
                  </a:lnTo>
                  <a:lnTo>
                    <a:pt x="70" y="242"/>
                  </a:lnTo>
                  <a:lnTo>
                    <a:pt x="70" y="242"/>
                  </a:lnTo>
                  <a:lnTo>
                    <a:pt x="72" y="250"/>
                  </a:lnTo>
                  <a:lnTo>
                    <a:pt x="72" y="250"/>
                  </a:lnTo>
                  <a:lnTo>
                    <a:pt x="76" y="256"/>
                  </a:lnTo>
                  <a:lnTo>
                    <a:pt x="80" y="260"/>
                  </a:lnTo>
                  <a:lnTo>
                    <a:pt x="84" y="262"/>
                  </a:lnTo>
                  <a:lnTo>
                    <a:pt x="88" y="264"/>
                  </a:lnTo>
                  <a:lnTo>
                    <a:pt x="102" y="264"/>
                  </a:lnTo>
                  <a:lnTo>
                    <a:pt x="102" y="264"/>
                  </a:lnTo>
                  <a:lnTo>
                    <a:pt x="106" y="262"/>
                  </a:lnTo>
                  <a:lnTo>
                    <a:pt x="110" y="260"/>
                  </a:lnTo>
                  <a:lnTo>
                    <a:pt x="114" y="256"/>
                  </a:lnTo>
                  <a:lnTo>
                    <a:pt x="118" y="250"/>
                  </a:lnTo>
                  <a:lnTo>
                    <a:pt x="118" y="250"/>
                  </a:lnTo>
                  <a:lnTo>
                    <a:pt x="120" y="242"/>
                  </a:lnTo>
                  <a:lnTo>
                    <a:pt x="120" y="242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32"/>
                  </a:lnTo>
                  <a:lnTo>
                    <a:pt x="134" y="226"/>
                  </a:lnTo>
                  <a:lnTo>
                    <a:pt x="134" y="192"/>
                  </a:lnTo>
                  <a:lnTo>
                    <a:pt x="134" y="180"/>
                  </a:lnTo>
                  <a:lnTo>
                    <a:pt x="134" y="180"/>
                  </a:lnTo>
                  <a:lnTo>
                    <a:pt x="146" y="174"/>
                  </a:lnTo>
                  <a:lnTo>
                    <a:pt x="156" y="166"/>
                  </a:lnTo>
                  <a:lnTo>
                    <a:pt x="166" y="158"/>
                  </a:lnTo>
                  <a:lnTo>
                    <a:pt x="174" y="146"/>
                  </a:lnTo>
                  <a:lnTo>
                    <a:pt x="180" y="136"/>
                  </a:lnTo>
                  <a:lnTo>
                    <a:pt x="186" y="122"/>
                  </a:lnTo>
                  <a:lnTo>
                    <a:pt x="188" y="110"/>
                  </a:lnTo>
                  <a:lnTo>
                    <a:pt x="190" y="96"/>
                  </a:lnTo>
                  <a:lnTo>
                    <a:pt x="19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673"/>
            <p:cNvSpPr>
              <a:spLocks/>
            </p:cNvSpPr>
            <p:nvPr/>
          </p:nvSpPr>
          <p:spPr bwMode="auto">
            <a:xfrm>
              <a:off x="6454775" y="3124200"/>
              <a:ext cx="88900" cy="365125"/>
            </a:xfrm>
            <a:custGeom>
              <a:avLst/>
              <a:gdLst>
                <a:gd name="T0" fmla="*/ 56 w 56"/>
                <a:gd name="T1" fmla="*/ 230 h 230"/>
                <a:gd name="T2" fmla="*/ 0 w 56"/>
                <a:gd name="T3" fmla="*/ 230 h 230"/>
                <a:gd name="T4" fmla="*/ 0 w 56"/>
                <a:gd name="T5" fmla="*/ 0 h 230"/>
                <a:gd name="T6" fmla="*/ 56 w 56"/>
                <a:gd name="T7" fmla="*/ 0 h 230"/>
                <a:gd name="T8" fmla="*/ 56 w 56"/>
                <a:gd name="T9" fmla="*/ 230 h 230"/>
                <a:gd name="T10" fmla="*/ 56 w 56"/>
                <a:gd name="T1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30">
                  <a:moveTo>
                    <a:pt x="56" y="230"/>
                  </a:moveTo>
                  <a:lnTo>
                    <a:pt x="0" y="230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230"/>
                  </a:lnTo>
                  <a:lnTo>
                    <a:pt x="56" y="23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674"/>
            <p:cNvSpPr>
              <a:spLocks/>
            </p:cNvSpPr>
            <p:nvPr/>
          </p:nvSpPr>
          <p:spPr bwMode="auto">
            <a:xfrm>
              <a:off x="6337300" y="3305175"/>
              <a:ext cx="88900" cy="184150"/>
            </a:xfrm>
            <a:custGeom>
              <a:avLst/>
              <a:gdLst>
                <a:gd name="T0" fmla="*/ 56 w 56"/>
                <a:gd name="T1" fmla="*/ 116 h 116"/>
                <a:gd name="T2" fmla="*/ 0 w 56"/>
                <a:gd name="T3" fmla="*/ 116 h 116"/>
                <a:gd name="T4" fmla="*/ 0 w 56"/>
                <a:gd name="T5" fmla="*/ 0 h 116"/>
                <a:gd name="T6" fmla="*/ 56 w 56"/>
                <a:gd name="T7" fmla="*/ 0 h 116"/>
                <a:gd name="T8" fmla="*/ 56 w 56"/>
                <a:gd name="T9" fmla="*/ 116 h 116"/>
                <a:gd name="T10" fmla="*/ 56 w 56"/>
                <a:gd name="T11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16">
                  <a:moveTo>
                    <a:pt x="56" y="116"/>
                  </a:moveTo>
                  <a:lnTo>
                    <a:pt x="0" y="116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116"/>
                  </a:lnTo>
                  <a:lnTo>
                    <a:pt x="56" y="11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675"/>
            <p:cNvSpPr>
              <a:spLocks/>
            </p:cNvSpPr>
            <p:nvPr/>
          </p:nvSpPr>
          <p:spPr bwMode="auto">
            <a:xfrm>
              <a:off x="6216650" y="3216275"/>
              <a:ext cx="92075" cy="273050"/>
            </a:xfrm>
            <a:custGeom>
              <a:avLst/>
              <a:gdLst>
                <a:gd name="T0" fmla="*/ 58 w 58"/>
                <a:gd name="T1" fmla="*/ 172 h 172"/>
                <a:gd name="T2" fmla="*/ 0 w 58"/>
                <a:gd name="T3" fmla="*/ 172 h 172"/>
                <a:gd name="T4" fmla="*/ 0 w 58"/>
                <a:gd name="T5" fmla="*/ 0 h 172"/>
                <a:gd name="T6" fmla="*/ 58 w 58"/>
                <a:gd name="T7" fmla="*/ 0 h 172"/>
                <a:gd name="T8" fmla="*/ 58 w 58"/>
                <a:gd name="T9" fmla="*/ 172 h 172"/>
                <a:gd name="T10" fmla="*/ 58 w 58"/>
                <a:gd name="T11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172">
                  <a:moveTo>
                    <a:pt x="58" y="172"/>
                  </a:moveTo>
                  <a:lnTo>
                    <a:pt x="0" y="172"/>
                  </a:lnTo>
                  <a:lnTo>
                    <a:pt x="0" y="0"/>
                  </a:lnTo>
                  <a:lnTo>
                    <a:pt x="58" y="0"/>
                  </a:lnTo>
                  <a:lnTo>
                    <a:pt x="58" y="172"/>
                  </a:lnTo>
                  <a:lnTo>
                    <a:pt x="58" y="17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676"/>
            <p:cNvSpPr>
              <a:spLocks/>
            </p:cNvSpPr>
            <p:nvPr/>
          </p:nvSpPr>
          <p:spPr bwMode="auto">
            <a:xfrm>
              <a:off x="6099175" y="3035300"/>
              <a:ext cx="92075" cy="454025"/>
            </a:xfrm>
            <a:custGeom>
              <a:avLst/>
              <a:gdLst>
                <a:gd name="T0" fmla="*/ 58 w 58"/>
                <a:gd name="T1" fmla="*/ 286 h 286"/>
                <a:gd name="T2" fmla="*/ 0 w 58"/>
                <a:gd name="T3" fmla="*/ 286 h 286"/>
                <a:gd name="T4" fmla="*/ 0 w 58"/>
                <a:gd name="T5" fmla="*/ 0 h 286"/>
                <a:gd name="T6" fmla="*/ 58 w 58"/>
                <a:gd name="T7" fmla="*/ 0 h 286"/>
                <a:gd name="T8" fmla="*/ 58 w 58"/>
                <a:gd name="T9" fmla="*/ 286 h 286"/>
                <a:gd name="T10" fmla="*/ 58 w 58"/>
                <a:gd name="T11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286">
                  <a:moveTo>
                    <a:pt x="58" y="286"/>
                  </a:moveTo>
                  <a:lnTo>
                    <a:pt x="0" y="286"/>
                  </a:lnTo>
                  <a:lnTo>
                    <a:pt x="0" y="0"/>
                  </a:lnTo>
                  <a:lnTo>
                    <a:pt x="58" y="0"/>
                  </a:lnTo>
                  <a:lnTo>
                    <a:pt x="58" y="286"/>
                  </a:lnTo>
                  <a:lnTo>
                    <a:pt x="58" y="28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677"/>
            <p:cNvSpPr>
              <a:spLocks/>
            </p:cNvSpPr>
            <p:nvPr/>
          </p:nvSpPr>
          <p:spPr bwMode="auto">
            <a:xfrm>
              <a:off x="6105525" y="3692525"/>
              <a:ext cx="149225" cy="146050"/>
            </a:xfrm>
            <a:custGeom>
              <a:avLst/>
              <a:gdLst>
                <a:gd name="T0" fmla="*/ 72 w 94"/>
                <a:gd name="T1" fmla="*/ 92 h 92"/>
                <a:gd name="T2" fmla="*/ 72 w 94"/>
                <a:gd name="T3" fmla="*/ 36 h 92"/>
                <a:gd name="T4" fmla="*/ 52 w 94"/>
                <a:gd name="T5" fmla="*/ 76 h 92"/>
                <a:gd name="T6" fmla="*/ 40 w 94"/>
                <a:gd name="T7" fmla="*/ 76 h 92"/>
                <a:gd name="T8" fmla="*/ 20 w 94"/>
                <a:gd name="T9" fmla="*/ 36 h 92"/>
                <a:gd name="T10" fmla="*/ 20 w 94"/>
                <a:gd name="T11" fmla="*/ 92 h 92"/>
                <a:gd name="T12" fmla="*/ 0 w 94"/>
                <a:gd name="T13" fmla="*/ 92 h 92"/>
                <a:gd name="T14" fmla="*/ 0 w 94"/>
                <a:gd name="T15" fmla="*/ 0 h 92"/>
                <a:gd name="T16" fmla="*/ 22 w 94"/>
                <a:gd name="T17" fmla="*/ 0 h 92"/>
                <a:gd name="T18" fmla="*/ 46 w 94"/>
                <a:gd name="T19" fmla="*/ 48 h 92"/>
                <a:gd name="T20" fmla="*/ 70 w 94"/>
                <a:gd name="T21" fmla="*/ 0 h 92"/>
                <a:gd name="T22" fmla="*/ 94 w 94"/>
                <a:gd name="T23" fmla="*/ 0 h 92"/>
                <a:gd name="T24" fmla="*/ 94 w 94"/>
                <a:gd name="T25" fmla="*/ 92 h 92"/>
                <a:gd name="T26" fmla="*/ 72 w 94"/>
                <a:gd name="T27" fmla="*/ 92 h 92"/>
                <a:gd name="T28" fmla="*/ 72 w 94"/>
                <a:gd name="T2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92">
                  <a:moveTo>
                    <a:pt x="72" y="92"/>
                  </a:moveTo>
                  <a:lnTo>
                    <a:pt x="72" y="36"/>
                  </a:lnTo>
                  <a:lnTo>
                    <a:pt x="52" y="76"/>
                  </a:lnTo>
                  <a:lnTo>
                    <a:pt x="40" y="76"/>
                  </a:lnTo>
                  <a:lnTo>
                    <a:pt x="20" y="36"/>
                  </a:lnTo>
                  <a:lnTo>
                    <a:pt x="20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22" y="0"/>
                  </a:lnTo>
                  <a:lnTo>
                    <a:pt x="46" y="48"/>
                  </a:lnTo>
                  <a:lnTo>
                    <a:pt x="70" y="0"/>
                  </a:lnTo>
                  <a:lnTo>
                    <a:pt x="94" y="0"/>
                  </a:lnTo>
                  <a:lnTo>
                    <a:pt x="94" y="92"/>
                  </a:lnTo>
                  <a:lnTo>
                    <a:pt x="72" y="92"/>
                  </a:lnTo>
                  <a:lnTo>
                    <a:pt x="72" y="9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678"/>
            <p:cNvSpPr>
              <a:spLocks noEditPoints="1"/>
            </p:cNvSpPr>
            <p:nvPr/>
          </p:nvSpPr>
          <p:spPr bwMode="auto">
            <a:xfrm>
              <a:off x="6270625" y="3727450"/>
              <a:ext cx="111125" cy="111125"/>
            </a:xfrm>
            <a:custGeom>
              <a:avLst/>
              <a:gdLst>
                <a:gd name="T0" fmla="*/ 24 w 70"/>
                <a:gd name="T1" fmla="*/ 70 h 70"/>
                <a:gd name="T2" fmla="*/ 14 w 70"/>
                <a:gd name="T3" fmla="*/ 70 h 70"/>
                <a:gd name="T4" fmla="*/ 8 w 70"/>
                <a:gd name="T5" fmla="*/ 64 h 70"/>
                <a:gd name="T6" fmla="*/ 2 w 70"/>
                <a:gd name="T7" fmla="*/ 58 h 70"/>
                <a:gd name="T8" fmla="*/ 0 w 70"/>
                <a:gd name="T9" fmla="*/ 50 h 70"/>
                <a:gd name="T10" fmla="*/ 2 w 70"/>
                <a:gd name="T11" fmla="*/ 40 h 70"/>
                <a:gd name="T12" fmla="*/ 8 w 70"/>
                <a:gd name="T13" fmla="*/ 32 h 70"/>
                <a:gd name="T14" fmla="*/ 18 w 70"/>
                <a:gd name="T15" fmla="*/ 28 h 70"/>
                <a:gd name="T16" fmla="*/ 30 w 70"/>
                <a:gd name="T17" fmla="*/ 26 h 70"/>
                <a:gd name="T18" fmla="*/ 38 w 70"/>
                <a:gd name="T19" fmla="*/ 28 h 70"/>
                <a:gd name="T20" fmla="*/ 44 w 70"/>
                <a:gd name="T21" fmla="*/ 26 h 70"/>
                <a:gd name="T22" fmla="*/ 44 w 70"/>
                <a:gd name="T23" fmla="*/ 22 h 70"/>
                <a:gd name="T24" fmla="*/ 38 w 70"/>
                <a:gd name="T25" fmla="*/ 16 h 70"/>
                <a:gd name="T26" fmla="*/ 32 w 70"/>
                <a:gd name="T27" fmla="*/ 14 h 70"/>
                <a:gd name="T28" fmla="*/ 20 w 70"/>
                <a:gd name="T29" fmla="*/ 16 h 70"/>
                <a:gd name="T30" fmla="*/ 4 w 70"/>
                <a:gd name="T31" fmla="*/ 10 h 70"/>
                <a:gd name="T32" fmla="*/ 18 w 70"/>
                <a:gd name="T33" fmla="*/ 2 h 70"/>
                <a:gd name="T34" fmla="*/ 34 w 70"/>
                <a:gd name="T35" fmla="*/ 0 h 70"/>
                <a:gd name="T36" fmla="*/ 46 w 70"/>
                <a:gd name="T37" fmla="*/ 2 h 70"/>
                <a:gd name="T38" fmla="*/ 58 w 70"/>
                <a:gd name="T39" fmla="*/ 8 h 70"/>
                <a:gd name="T40" fmla="*/ 60 w 70"/>
                <a:gd name="T41" fmla="*/ 12 h 70"/>
                <a:gd name="T42" fmla="*/ 66 w 70"/>
                <a:gd name="T43" fmla="*/ 28 h 70"/>
                <a:gd name="T44" fmla="*/ 66 w 70"/>
                <a:gd name="T45" fmla="*/ 46 h 70"/>
                <a:gd name="T46" fmla="*/ 66 w 70"/>
                <a:gd name="T47" fmla="*/ 50 h 70"/>
                <a:gd name="T48" fmla="*/ 70 w 70"/>
                <a:gd name="T49" fmla="*/ 70 h 70"/>
                <a:gd name="T50" fmla="*/ 64 w 70"/>
                <a:gd name="T51" fmla="*/ 70 h 70"/>
                <a:gd name="T52" fmla="*/ 60 w 70"/>
                <a:gd name="T53" fmla="*/ 70 h 70"/>
                <a:gd name="T54" fmla="*/ 56 w 70"/>
                <a:gd name="T55" fmla="*/ 70 h 70"/>
                <a:gd name="T56" fmla="*/ 52 w 70"/>
                <a:gd name="T57" fmla="*/ 68 h 70"/>
                <a:gd name="T58" fmla="*/ 48 w 70"/>
                <a:gd name="T59" fmla="*/ 62 h 70"/>
                <a:gd name="T60" fmla="*/ 48 w 70"/>
                <a:gd name="T61" fmla="*/ 58 h 70"/>
                <a:gd name="T62" fmla="*/ 38 w 70"/>
                <a:gd name="T63" fmla="*/ 68 h 70"/>
                <a:gd name="T64" fmla="*/ 30 w 70"/>
                <a:gd name="T65" fmla="*/ 70 h 70"/>
                <a:gd name="T66" fmla="*/ 24 w 70"/>
                <a:gd name="T67" fmla="*/ 70 h 70"/>
                <a:gd name="T68" fmla="*/ 30 w 70"/>
                <a:gd name="T69" fmla="*/ 56 h 70"/>
                <a:gd name="T70" fmla="*/ 36 w 70"/>
                <a:gd name="T71" fmla="*/ 54 h 70"/>
                <a:gd name="T72" fmla="*/ 42 w 70"/>
                <a:gd name="T73" fmla="*/ 52 h 70"/>
                <a:gd name="T74" fmla="*/ 44 w 70"/>
                <a:gd name="T75" fmla="*/ 46 h 70"/>
                <a:gd name="T76" fmla="*/ 44 w 70"/>
                <a:gd name="T77" fmla="*/ 40 h 70"/>
                <a:gd name="T78" fmla="*/ 38 w 70"/>
                <a:gd name="T79" fmla="*/ 38 h 70"/>
                <a:gd name="T80" fmla="*/ 32 w 70"/>
                <a:gd name="T81" fmla="*/ 38 h 70"/>
                <a:gd name="T82" fmla="*/ 24 w 70"/>
                <a:gd name="T83" fmla="*/ 40 h 70"/>
                <a:gd name="T84" fmla="*/ 20 w 70"/>
                <a:gd name="T85" fmla="*/ 44 h 70"/>
                <a:gd name="T86" fmla="*/ 20 w 70"/>
                <a:gd name="T87" fmla="*/ 48 h 70"/>
                <a:gd name="T88" fmla="*/ 22 w 70"/>
                <a:gd name="T89" fmla="*/ 54 h 70"/>
                <a:gd name="T90" fmla="*/ 26 w 70"/>
                <a:gd name="T91" fmla="*/ 56 h 70"/>
                <a:gd name="T92" fmla="*/ 30 w 70"/>
                <a:gd name="T93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0" h="70">
                  <a:moveTo>
                    <a:pt x="24" y="70"/>
                  </a:moveTo>
                  <a:lnTo>
                    <a:pt x="24" y="70"/>
                  </a:lnTo>
                  <a:lnTo>
                    <a:pt x="14" y="70"/>
                  </a:lnTo>
                  <a:lnTo>
                    <a:pt x="14" y="70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2" y="18"/>
                  </a:lnTo>
                  <a:lnTo>
                    <a:pt x="38" y="16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10" y="22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6" y="2"/>
                  </a:lnTo>
                  <a:lnTo>
                    <a:pt x="52" y="4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60" y="12"/>
                  </a:lnTo>
                  <a:lnTo>
                    <a:pt x="64" y="16"/>
                  </a:lnTo>
                  <a:lnTo>
                    <a:pt x="66" y="28"/>
                  </a:lnTo>
                  <a:lnTo>
                    <a:pt x="66" y="46"/>
                  </a:lnTo>
                  <a:lnTo>
                    <a:pt x="66" y="46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70" y="52"/>
                  </a:lnTo>
                  <a:lnTo>
                    <a:pt x="70" y="70"/>
                  </a:lnTo>
                  <a:lnTo>
                    <a:pt x="70" y="70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68"/>
                  </a:lnTo>
                  <a:lnTo>
                    <a:pt x="52" y="68"/>
                  </a:lnTo>
                  <a:lnTo>
                    <a:pt x="50" y="66"/>
                  </a:lnTo>
                  <a:lnTo>
                    <a:pt x="48" y="62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42" y="64"/>
                  </a:lnTo>
                  <a:lnTo>
                    <a:pt x="38" y="68"/>
                  </a:lnTo>
                  <a:lnTo>
                    <a:pt x="38" y="68"/>
                  </a:lnTo>
                  <a:lnTo>
                    <a:pt x="30" y="70"/>
                  </a:lnTo>
                  <a:lnTo>
                    <a:pt x="24" y="70"/>
                  </a:lnTo>
                  <a:lnTo>
                    <a:pt x="24" y="70"/>
                  </a:lnTo>
                  <a:close/>
                  <a:moveTo>
                    <a:pt x="30" y="56"/>
                  </a:moveTo>
                  <a:lnTo>
                    <a:pt x="30" y="56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4" y="50"/>
                  </a:lnTo>
                  <a:lnTo>
                    <a:pt x="44" y="46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28" y="38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0" y="44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20" y="50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26" y="56"/>
                  </a:lnTo>
                  <a:lnTo>
                    <a:pt x="30" y="56"/>
                  </a:lnTo>
                  <a:lnTo>
                    <a:pt x="30" y="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679"/>
            <p:cNvSpPr>
              <a:spLocks noEditPoints="1"/>
            </p:cNvSpPr>
            <p:nvPr/>
          </p:nvSpPr>
          <p:spPr bwMode="auto">
            <a:xfrm>
              <a:off x="6397625" y="3689350"/>
              <a:ext cx="34925" cy="149225"/>
            </a:xfrm>
            <a:custGeom>
              <a:avLst/>
              <a:gdLst>
                <a:gd name="T0" fmla="*/ 0 w 22"/>
                <a:gd name="T1" fmla="*/ 94 h 94"/>
                <a:gd name="T2" fmla="*/ 0 w 22"/>
                <a:gd name="T3" fmla="*/ 26 h 94"/>
                <a:gd name="T4" fmla="*/ 22 w 22"/>
                <a:gd name="T5" fmla="*/ 26 h 94"/>
                <a:gd name="T6" fmla="*/ 22 w 22"/>
                <a:gd name="T7" fmla="*/ 94 h 94"/>
                <a:gd name="T8" fmla="*/ 0 w 22"/>
                <a:gd name="T9" fmla="*/ 94 h 94"/>
                <a:gd name="T10" fmla="*/ 0 w 22"/>
                <a:gd name="T11" fmla="*/ 94 h 94"/>
                <a:gd name="T12" fmla="*/ 0 w 22"/>
                <a:gd name="T13" fmla="*/ 18 h 94"/>
                <a:gd name="T14" fmla="*/ 0 w 22"/>
                <a:gd name="T15" fmla="*/ 0 h 94"/>
                <a:gd name="T16" fmla="*/ 22 w 22"/>
                <a:gd name="T17" fmla="*/ 0 h 94"/>
                <a:gd name="T18" fmla="*/ 22 w 22"/>
                <a:gd name="T19" fmla="*/ 18 h 94"/>
                <a:gd name="T20" fmla="*/ 0 w 22"/>
                <a:gd name="T21" fmla="*/ 18 h 94"/>
                <a:gd name="T22" fmla="*/ 0 w 22"/>
                <a:gd name="T23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94">
                  <a:moveTo>
                    <a:pt x="0" y="94"/>
                  </a:moveTo>
                  <a:lnTo>
                    <a:pt x="0" y="26"/>
                  </a:lnTo>
                  <a:lnTo>
                    <a:pt x="22" y="26"/>
                  </a:lnTo>
                  <a:lnTo>
                    <a:pt x="22" y="94"/>
                  </a:lnTo>
                  <a:lnTo>
                    <a:pt x="0" y="94"/>
                  </a:lnTo>
                  <a:lnTo>
                    <a:pt x="0" y="94"/>
                  </a:lnTo>
                  <a:close/>
                  <a:moveTo>
                    <a:pt x="0" y="18"/>
                  </a:moveTo>
                  <a:lnTo>
                    <a:pt x="0" y="0"/>
                  </a:lnTo>
                  <a:lnTo>
                    <a:pt x="22" y="0"/>
                  </a:lnTo>
                  <a:lnTo>
                    <a:pt x="22" y="18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680"/>
            <p:cNvSpPr>
              <a:spLocks/>
            </p:cNvSpPr>
            <p:nvPr/>
          </p:nvSpPr>
          <p:spPr bwMode="auto">
            <a:xfrm>
              <a:off x="6454775" y="3727450"/>
              <a:ext cx="101600" cy="111125"/>
            </a:xfrm>
            <a:custGeom>
              <a:avLst/>
              <a:gdLst>
                <a:gd name="T0" fmla="*/ 64 w 64"/>
                <a:gd name="T1" fmla="*/ 70 h 70"/>
                <a:gd name="T2" fmla="*/ 44 w 64"/>
                <a:gd name="T3" fmla="*/ 70 h 70"/>
                <a:gd name="T4" fmla="*/ 44 w 64"/>
                <a:gd name="T5" fmla="*/ 32 h 70"/>
                <a:gd name="T6" fmla="*/ 44 w 64"/>
                <a:gd name="T7" fmla="*/ 32 h 70"/>
                <a:gd name="T8" fmla="*/ 44 w 64"/>
                <a:gd name="T9" fmla="*/ 26 h 70"/>
                <a:gd name="T10" fmla="*/ 42 w 64"/>
                <a:gd name="T11" fmla="*/ 22 h 70"/>
                <a:gd name="T12" fmla="*/ 42 w 64"/>
                <a:gd name="T13" fmla="*/ 22 h 70"/>
                <a:gd name="T14" fmla="*/ 38 w 64"/>
                <a:gd name="T15" fmla="*/ 20 h 70"/>
                <a:gd name="T16" fmla="*/ 34 w 64"/>
                <a:gd name="T17" fmla="*/ 18 h 70"/>
                <a:gd name="T18" fmla="*/ 34 w 64"/>
                <a:gd name="T19" fmla="*/ 18 h 70"/>
                <a:gd name="T20" fmla="*/ 30 w 64"/>
                <a:gd name="T21" fmla="*/ 20 h 70"/>
                <a:gd name="T22" fmla="*/ 30 w 64"/>
                <a:gd name="T23" fmla="*/ 20 h 70"/>
                <a:gd name="T24" fmla="*/ 26 w 64"/>
                <a:gd name="T25" fmla="*/ 22 h 70"/>
                <a:gd name="T26" fmla="*/ 26 w 64"/>
                <a:gd name="T27" fmla="*/ 22 h 70"/>
                <a:gd name="T28" fmla="*/ 22 w 64"/>
                <a:gd name="T29" fmla="*/ 26 h 70"/>
                <a:gd name="T30" fmla="*/ 22 w 64"/>
                <a:gd name="T31" fmla="*/ 26 h 70"/>
                <a:gd name="T32" fmla="*/ 20 w 64"/>
                <a:gd name="T33" fmla="*/ 30 h 70"/>
                <a:gd name="T34" fmla="*/ 20 w 64"/>
                <a:gd name="T35" fmla="*/ 70 h 70"/>
                <a:gd name="T36" fmla="*/ 0 w 64"/>
                <a:gd name="T37" fmla="*/ 70 h 70"/>
                <a:gd name="T38" fmla="*/ 0 w 64"/>
                <a:gd name="T39" fmla="*/ 2 h 70"/>
                <a:gd name="T40" fmla="*/ 18 w 64"/>
                <a:gd name="T41" fmla="*/ 2 h 70"/>
                <a:gd name="T42" fmla="*/ 18 w 64"/>
                <a:gd name="T43" fmla="*/ 12 h 70"/>
                <a:gd name="T44" fmla="*/ 18 w 64"/>
                <a:gd name="T45" fmla="*/ 12 h 70"/>
                <a:gd name="T46" fmla="*/ 22 w 64"/>
                <a:gd name="T47" fmla="*/ 8 h 70"/>
                <a:gd name="T48" fmla="*/ 28 w 64"/>
                <a:gd name="T49" fmla="*/ 4 h 70"/>
                <a:gd name="T50" fmla="*/ 28 w 64"/>
                <a:gd name="T51" fmla="*/ 4 h 70"/>
                <a:gd name="T52" fmla="*/ 36 w 64"/>
                <a:gd name="T53" fmla="*/ 2 h 70"/>
                <a:gd name="T54" fmla="*/ 44 w 64"/>
                <a:gd name="T55" fmla="*/ 0 h 70"/>
                <a:gd name="T56" fmla="*/ 44 w 64"/>
                <a:gd name="T57" fmla="*/ 0 h 70"/>
                <a:gd name="T58" fmla="*/ 50 w 64"/>
                <a:gd name="T59" fmla="*/ 0 h 70"/>
                <a:gd name="T60" fmla="*/ 54 w 64"/>
                <a:gd name="T61" fmla="*/ 2 h 70"/>
                <a:gd name="T62" fmla="*/ 54 w 64"/>
                <a:gd name="T63" fmla="*/ 2 h 70"/>
                <a:gd name="T64" fmla="*/ 62 w 64"/>
                <a:gd name="T65" fmla="*/ 8 h 70"/>
                <a:gd name="T66" fmla="*/ 62 w 64"/>
                <a:gd name="T67" fmla="*/ 8 h 70"/>
                <a:gd name="T68" fmla="*/ 64 w 64"/>
                <a:gd name="T69" fmla="*/ 18 h 70"/>
                <a:gd name="T70" fmla="*/ 64 w 64"/>
                <a:gd name="T71" fmla="*/ 18 h 70"/>
                <a:gd name="T72" fmla="*/ 64 w 64"/>
                <a:gd name="T73" fmla="*/ 26 h 70"/>
                <a:gd name="T74" fmla="*/ 64 w 64"/>
                <a:gd name="T75" fmla="*/ 70 h 70"/>
                <a:gd name="T76" fmla="*/ 64 w 64"/>
                <a:gd name="T7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70">
                  <a:moveTo>
                    <a:pt x="64" y="70"/>
                  </a:moveTo>
                  <a:lnTo>
                    <a:pt x="44" y="70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26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20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30"/>
                  </a:lnTo>
                  <a:lnTo>
                    <a:pt x="20" y="70"/>
                  </a:lnTo>
                  <a:lnTo>
                    <a:pt x="0" y="70"/>
                  </a:lnTo>
                  <a:lnTo>
                    <a:pt x="0" y="2"/>
                  </a:lnTo>
                  <a:lnTo>
                    <a:pt x="18" y="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2" y="8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6" y="2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50" y="0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26"/>
                  </a:lnTo>
                  <a:lnTo>
                    <a:pt x="64" y="70"/>
                  </a:lnTo>
                  <a:lnTo>
                    <a:pt x="64" y="7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681"/>
            <p:cNvSpPr>
              <a:spLocks/>
            </p:cNvSpPr>
            <p:nvPr/>
          </p:nvSpPr>
          <p:spPr bwMode="auto">
            <a:xfrm>
              <a:off x="6102350" y="3933825"/>
              <a:ext cx="123825" cy="146050"/>
            </a:xfrm>
            <a:custGeom>
              <a:avLst/>
              <a:gdLst>
                <a:gd name="T0" fmla="*/ 78 w 78"/>
                <a:gd name="T1" fmla="*/ 18 h 92"/>
                <a:gd name="T2" fmla="*/ 50 w 78"/>
                <a:gd name="T3" fmla="*/ 18 h 92"/>
                <a:gd name="T4" fmla="*/ 50 w 78"/>
                <a:gd name="T5" fmla="*/ 92 h 92"/>
                <a:gd name="T6" fmla="*/ 28 w 78"/>
                <a:gd name="T7" fmla="*/ 92 h 92"/>
                <a:gd name="T8" fmla="*/ 28 w 78"/>
                <a:gd name="T9" fmla="*/ 18 h 92"/>
                <a:gd name="T10" fmla="*/ 0 w 78"/>
                <a:gd name="T11" fmla="*/ 18 h 92"/>
                <a:gd name="T12" fmla="*/ 0 w 78"/>
                <a:gd name="T13" fmla="*/ 0 h 92"/>
                <a:gd name="T14" fmla="*/ 78 w 78"/>
                <a:gd name="T15" fmla="*/ 0 h 92"/>
                <a:gd name="T16" fmla="*/ 78 w 78"/>
                <a:gd name="T17" fmla="*/ 18 h 92"/>
                <a:gd name="T18" fmla="*/ 78 w 78"/>
                <a:gd name="T19" fmla="*/ 1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92">
                  <a:moveTo>
                    <a:pt x="78" y="18"/>
                  </a:moveTo>
                  <a:lnTo>
                    <a:pt x="50" y="18"/>
                  </a:lnTo>
                  <a:lnTo>
                    <a:pt x="50" y="92"/>
                  </a:lnTo>
                  <a:lnTo>
                    <a:pt x="28" y="92"/>
                  </a:lnTo>
                  <a:lnTo>
                    <a:pt x="28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18"/>
                  </a:lnTo>
                  <a:lnTo>
                    <a:pt x="78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682"/>
            <p:cNvSpPr>
              <a:spLocks noEditPoints="1"/>
            </p:cNvSpPr>
            <p:nvPr/>
          </p:nvSpPr>
          <p:spPr bwMode="auto">
            <a:xfrm>
              <a:off x="6238875" y="3927475"/>
              <a:ext cx="31750" cy="152400"/>
            </a:xfrm>
            <a:custGeom>
              <a:avLst/>
              <a:gdLst>
                <a:gd name="T0" fmla="*/ 0 w 20"/>
                <a:gd name="T1" fmla="*/ 96 h 96"/>
                <a:gd name="T2" fmla="*/ 0 w 20"/>
                <a:gd name="T3" fmla="*/ 28 h 96"/>
                <a:gd name="T4" fmla="*/ 20 w 20"/>
                <a:gd name="T5" fmla="*/ 28 h 96"/>
                <a:gd name="T6" fmla="*/ 20 w 20"/>
                <a:gd name="T7" fmla="*/ 96 h 96"/>
                <a:gd name="T8" fmla="*/ 0 w 20"/>
                <a:gd name="T9" fmla="*/ 96 h 96"/>
                <a:gd name="T10" fmla="*/ 0 w 20"/>
                <a:gd name="T11" fmla="*/ 96 h 96"/>
                <a:gd name="T12" fmla="*/ 0 w 20"/>
                <a:gd name="T13" fmla="*/ 20 h 96"/>
                <a:gd name="T14" fmla="*/ 0 w 20"/>
                <a:gd name="T15" fmla="*/ 0 h 96"/>
                <a:gd name="T16" fmla="*/ 20 w 20"/>
                <a:gd name="T17" fmla="*/ 0 h 96"/>
                <a:gd name="T18" fmla="*/ 20 w 20"/>
                <a:gd name="T19" fmla="*/ 20 h 96"/>
                <a:gd name="T20" fmla="*/ 0 w 20"/>
                <a:gd name="T21" fmla="*/ 20 h 96"/>
                <a:gd name="T22" fmla="*/ 0 w 20"/>
                <a:gd name="T23" fmla="*/ 2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6">
                  <a:moveTo>
                    <a:pt x="0" y="96"/>
                  </a:moveTo>
                  <a:lnTo>
                    <a:pt x="0" y="28"/>
                  </a:lnTo>
                  <a:lnTo>
                    <a:pt x="20" y="28"/>
                  </a:lnTo>
                  <a:lnTo>
                    <a:pt x="20" y="96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0" y="2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20" y="20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683"/>
            <p:cNvSpPr>
              <a:spLocks/>
            </p:cNvSpPr>
            <p:nvPr/>
          </p:nvSpPr>
          <p:spPr bwMode="auto">
            <a:xfrm>
              <a:off x="6286500" y="3937000"/>
              <a:ext cx="79375" cy="142875"/>
            </a:xfrm>
            <a:custGeom>
              <a:avLst/>
              <a:gdLst>
                <a:gd name="T0" fmla="*/ 50 w 50"/>
                <a:gd name="T1" fmla="*/ 86 h 90"/>
                <a:gd name="T2" fmla="*/ 50 w 50"/>
                <a:gd name="T3" fmla="*/ 86 h 90"/>
                <a:gd name="T4" fmla="*/ 40 w 50"/>
                <a:gd name="T5" fmla="*/ 90 h 90"/>
                <a:gd name="T6" fmla="*/ 40 w 50"/>
                <a:gd name="T7" fmla="*/ 90 h 90"/>
                <a:gd name="T8" fmla="*/ 28 w 50"/>
                <a:gd name="T9" fmla="*/ 90 h 90"/>
                <a:gd name="T10" fmla="*/ 28 w 50"/>
                <a:gd name="T11" fmla="*/ 90 h 90"/>
                <a:gd name="T12" fmla="*/ 20 w 50"/>
                <a:gd name="T13" fmla="*/ 90 h 90"/>
                <a:gd name="T14" fmla="*/ 20 w 50"/>
                <a:gd name="T15" fmla="*/ 90 h 90"/>
                <a:gd name="T16" fmla="*/ 14 w 50"/>
                <a:gd name="T17" fmla="*/ 86 h 90"/>
                <a:gd name="T18" fmla="*/ 14 w 50"/>
                <a:gd name="T19" fmla="*/ 86 h 90"/>
                <a:gd name="T20" fmla="*/ 10 w 50"/>
                <a:gd name="T21" fmla="*/ 80 h 90"/>
                <a:gd name="T22" fmla="*/ 10 w 50"/>
                <a:gd name="T23" fmla="*/ 80 h 90"/>
                <a:gd name="T24" fmla="*/ 10 w 50"/>
                <a:gd name="T25" fmla="*/ 72 h 90"/>
                <a:gd name="T26" fmla="*/ 10 w 50"/>
                <a:gd name="T27" fmla="*/ 38 h 90"/>
                <a:gd name="T28" fmla="*/ 0 w 50"/>
                <a:gd name="T29" fmla="*/ 38 h 90"/>
                <a:gd name="T30" fmla="*/ 0 w 50"/>
                <a:gd name="T31" fmla="*/ 22 h 90"/>
                <a:gd name="T32" fmla="*/ 10 w 50"/>
                <a:gd name="T33" fmla="*/ 22 h 90"/>
                <a:gd name="T34" fmla="*/ 10 w 50"/>
                <a:gd name="T35" fmla="*/ 0 h 90"/>
                <a:gd name="T36" fmla="*/ 30 w 50"/>
                <a:gd name="T37" fmla="*/ 0 h 90"/>
                <a:gd name="T38" fmla="*/ 30 w 50"/>
                <a:gd name="T39" fmla="*/ 22 h 90"/>
                <a:gd name="T40" fmla="*/ 44 w 50"/>
                <a:gd name="T41" fmla="*/ 22 h 90"/>
                <a:gd name="T42" fmla="*/ 44 w 50"/>
                <a:gd name="T43" fmla="*/ 38 h 90"/>
                <a:gd name="T44" fmla="*/ 30 w 50"/>
                <a:gd name="T45" fmla="*/ 38 h 90"/>
                <a:gd name="T46" fmla="*/ 30 w 50"/>
                <a:gd name="T47" fmla="*/ 66 h 90"/>
                <a:gd name="T48" fmla="*/ 30 w 50"/>
                <a:gd name="T49" fmla="*/ 66 h 90"/>
                <a:gd name="T50" fmla="*/ 32 w 50"/>
                <a:gd name="T51" fmla="*/ 70 h 90"/>
                <a:gd name="T52" fmla="*/ 32 w 50"/>
                <a:gd name="T53" fmla="*/ 70 h 90"/>
                <a:gd name="T54" fmla="*/ 36 w 50"/>
                <a:gd name="T55" fmla="*/ 72 h 90"/>
                <a:gd name="T56" fmla="*/ 36 w 50"/>
                <a:gd name="T57" fmla="*/ 72 h 90"/>
                <a:gd name="T58" fmla="*/ 40 w 50"/>
                <a:gd name="T59" fmla="*/ 70 h 90"/>
                <a:gd name="T60" fmla="*/ 40 w 50"/>
                <a:gd name="T61" fmla="*/ 70 h 90"/>
                <a:gd name="T62" fmla="*/ 46 w 50"/>
                <a:gd name="T63" fmla="*/ 70 h 90"/>
                <a:gd name="T64" fmla="*/ 50 w 50"/>
                <a:gd name="T65" fmla="*/ 86 h 90"/>
                <a:gd name="T66" fmla="*/ 50 w 50"/>
                <a:gd name="T67" fmla="*/ 8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0" h="90">
                  <a:moveTo>
                    <a:pt x="50" y="86"/>
                  </a:moveTo>
                  <a:lnTo>
                    <a:pt x="50" y="86"/>
                  </a:lnTo>
                  <a:lnTo>
                    <a:pt x="40" y="90"/>
                  </a:lnTo>
                  <a:lnTo>
                    <a:pt x="40" y="90"/>
                  </a:lnTo>
                  <a:lnTo>
                    <a:pt x="28" y="90"/>
                  </a:lnTo>
                  <a:lnTo>
                    <a:pt x="28" y="90"/>
                  </a:lnTo>
                  <a:lnTo>
                    <a:pt x="20" y="90"/>
                  </a:lnTo>
                  <a:lnTo>
                    <a:pt x="20" y="90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0" y="80"/>
                  </a:lnTo>
                  <a:lnTo>
                    <a:pt x="10" y="80"/>
                  </a:lnTo>
                  <a:lnTo>
                    <a:pt x="10" y="72"/>
                  </a:lnTo>
                  <a:lnTo>
                    <a:pt x="10" y="38"/>
                  </a:lnTo>
                  <a:lnTo>
                    <a:pt x="0" y="38"/>
                  </a:lnTo>
                  <a:lnTo>
                    <a:pt x="0" y="22"/>
                  </a:lnTo>
                  <a:lnTo>
                    <a:pt x="10" y="22"/>
                  </a:lnTo>
                  <a:lnTo>
                    <a:pt x="10" y="0"/>
                  </a:lnTo>
                  <a:lnTo>
                    <a:pt x="30" y="0"/>
                  </a:lnTo>
                  <a:lnTo>
                    <a:pt x="30" y="22"/>
                  </a:lnTo>
                  <a:lnTo>
                    <a:pt x="44" y="22"/>
                  </a:lnTo>
                  <a:lnTo>
                    <a:pt x="44" y="38"/>
                  </a:lnTo>
                  <a:lnTo>
                    <a:pt x="30" y="38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6" y="70"/>
                  </a:lnTo>
                  <a:lnTo>
                    <a:pt x="50" y="86"/>
                  </a:lnTo>
                  <a:lnTo>
                    <a:pt x="50" y="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684"/>
            <p:cNvSpPr>
              <a:spLocks/>
            </p:cNvSpPr>
            <p:nvPr/>
          </p:nvSpPr>
          <p:spPr bwMode="auto">
            <a:xfrm>
              <a:off x="6375400" y="3927475"/>
              <a:ext cx="60325" cy="152400"/>
            </a:xfrm>
            <a:custGeom>
              <a:avLst/>
              <a:gdLst>
                <a:gd name="T0" fmla="*/ 0 w 38"/>
                <a:gd name="T1" fmla="*/ 0 h 96"/>
                <a:gd name="T2" fmla="*/ 22 w 38"/>
                <a:gd name="T3" fmla="*/ 0 h 96"/>
                <a:gd name="T4" fmla="*/ 22 w 38"/>
                <a:gd name="T5" fmla="*/ 72 h 96"/>
                <a:gd name="T6" fmla="*/ 22 w 38"/>
                <a:gd name="T7" fmla="*/ 72 h 96"/>
                <a:gd name="T8" fmla="*/ 24 w 38"/>
                <a:gd name="T9" fmla="*/ 76 h 96"/>
                <a:gd name="T10" fmla="*/ 26 w 38"/>
                <a:gd name="T11" fmla="*/ 78 h 96"/>
                <a:gd name="T12" fmla="*/ 28 w 38"/>
                <a:gd name="T13" fmla="*/ 78 h 96"/>
                <a:gd name="T14" fmla="*/ 28 w 38"/>
                <a:gd name="T15" fmla="*/ 78 h 96"/>
                <a:gd name="T16" fmla="*/ 32 w 38"/>
                <a:gd name="T17" fmla="*/ 78 h 96"/>
                <a:gd name="T18" fmla="*/ 32 w 38"/>
                <a:gd name="T19" fmla="*/ 78 h 96"/>
                <a:gd name="T20" fmla="*/ 36 w 38"/>
                <a:gd name="T21" fmla="*/ 78 h 96"/>
                <a:gd name="T22" fmla="*/ 38 w 38"/>
                <a:gd name="T23" fmla="*/ 92 h 96"/>
                <a:gd name="T24" fmla="*/ 38 w 38"/>
                <a:gd name="T25" fmla="*/ 92 h 96"/>
                <a:gd name="T26" fmla="*/ 28 w 38"/>
                <a:gd name="T27" fmla="*/ 96 h 96"/>
                <a:gd name="T28" fmla="*/ 28 w 38"/>
                <a:gd name="T29" fmla="*/ 96 h 96"/>
                <a:gd name="T30" fmla="*/ 20 w 38"/>
                <a:gd name="T31" fmla="*/ 96 h 96"/>
                <a:gd name="T32" fmla="*/ 20 w 38"/>
                <a:gd name="T33" fmla="*/ 96 h 96"/>
                <a:gd name="T34" fmla="*/ 12 w 38"/>
                <a:gd name="T35" fmla="*/ 96 h 96"/>
                <a:gd name="T36" fmla="*/ 6 w 38"/>
                <a:gd name="T37" fmla="*/ 92 h 96"/>
                <a:gd name="T38" fmla="*/ 6 w 38"/>
                <a:gd name="T39" fmla="*/ 92 h 96"/>
                <a:gd name="T40" fmla="*/ 2 w 38"/>
                <a:gd name="T41" fmla="*/ 86 h 96"/>
                <a:gd name="T42" fmla="*/ 0 w 38"/>
                <a:gd name="T43" fmla="*/ 78 h 96"/>
                <a:gd name="T44" fmla="*/ 0 w 38"/>
                <a:gd name="T45" fmla="*/ 0 h 96"/>
                <a:gd name="T46" fmla="*/ 0 w 38"/>
                <a:gd name="T4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" h="96">
                  <a:moveTo>
                    <a:pt x="0" y="0"/>
                  </a:moveTo>
                  <a:lnTo>
                    <a:pt x="22" y="0"/>
                  </a:lnTo>
                  <a:lnTo>
                    <a:pt x="22" y="72"/>
                  </a:lnTo>
                  <a:lnTo>
                    <a:pt x="22" y="72"/>
                  </a:lnTo>
                  <a:lnTo>
                    <a:pt x="24" y="76"/>
                  </a:lnTo>
                  <a:lnTo>
                    <a:pt x="26" y="78"/>
                  </a:lnTo>
                  <a:lnTo>
                    <a:pt x="28" y="78"/>
                  </a:lnTo>
                  <a:lnTo>
                    <a:pt x="28" y="7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36" y="78"/>
                  </a:lnTo>
                  <a:lnTo>
                    <a:pt x="38" y="92"/>
                  </a:lnTo>
                  <a:lnTo>
                    <a:pt x="38" y="92"/>
                  </a:lnTo>
                  <a:lnTo>
                    <a:pt x="28" y="96"/>
                  </a:lnTo>
                  <a:lnTo>
                    <a:pt x="28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12" y="96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2" y="86"/>
                  </a:lnTo>
                  <a:lnTo>
                    <a:pt x="0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685"/>
            <p:cNvSpPr>
              <a:spLocks noEditPoints="1"/>
            </p:cNvSpPr>
            <p:nvPr/>
          </p:nvSpPr>
          <p:spPr bwMode="auto">
            <a:xfrm>
              <a:off x="6438900" y="3968750"/>
              <a:ext cx="117475" cy="111125"/>
            </a:xfrm>
            <a:custGeom>
              <a:avLst/>
              <a:gdLst>
                <a:gd name="T0" fmla="*/ 36 w 74"/>
                <a:gd name="T1" fmla="*/ 70 h 70"/>
                <a:gd name="T2" fmla="*/ 22 w 74"/>
                <a:gd name="T3" fmla="*/ 68 h 70"/>
                <a:gd name="T4" fmla="*/ 16 w 74"/>
                <a:gd name="T5" fmla="*/ 64 h 70"/>
                <a:gd name="T6" fmla="*/ 10 w 74"/>
                <a:gd name="T7" fmla="*/ 60 h 70"/>
                <a:gd name="T8" fmla="*/ 2 w 74"/>
                <a:gd name="T9" fmla="*/ 50 h 70"/>
                <a:gd name="T10" fmla="*/ 2 w 74"/>
                <a:gd name="T11" fmla="*/ 42 h 70"/>
                <a:gd name="T12" fmla="*/ 0 w 74"/>
                <a:gd name="T13" fmla="*/ 36 h 70"/>
                <a:gd name="T14" fmla="*/ 2 w 74"/>
                <a:gd name="T15" fmla="*/ 22 h 70"/>
                <a:gd name="T16" fmla="*/ 6 w 74"/>
                <a:gd name="T17" fmla="*/ 16 h 70"/>
                <a:gd name="T18" fmla="*/ 10 w 74"/>
                <a:gd name="T19" fmla="*/ 10 h 70"/>
                <a:gd name="T20" fmla="*/ 22 w 74"/>
                <a:gd name="T21" fmla="*/ 2 h 70"/>
                <a:gd name="T22" fmla="*/ 28 w 74"/>
                <a:gd name="T23" fmla="*/ 0 h 70"/>
                <a:gd name="T24" fmla="*/ 36 w 74"/>
                <a:gd name="T25" fmla="*/ 0 h 70"/>
                <a:gd name="T26" fmla="*/ 52 w 74"/>
                <a:gd name="T27" fmla="*/ 2 h 70"/>
                <a:gd name="T28" fmla="*/ 58 w 74"/>
                <a:gd name="T29" fmla="*/ 6 h 70"/>
                <a:gd name="T30" fmla="*/ 64 w 74"/>
                <a:gd name="T31" fmla="*/ 10 h 70"/>
                <a:gd name="T32" fmla="*/ 70 w 74"/>
                <a:gd name="T33" fmla="*/ 22 h 70"/>
                <a:gd name="T34" fmla="*/ 72 w 74"/>
                <a:gd name="T35" fmla="*/ 28 h 70"/>
                <a:gd name="T36" fmla="*/ 74 w 74"/>
                <a:gd name="T37" fmla="*/ 36 h 70"/>
                <a:gd name="T38" fmla="*/ 74 w 74"/>
                <a:gd name="T39" fmla="*/ 38 h 70"/>
                <a:gd name="T40" fmla="*/ 22 w 74"/>
                <a:gd name="T41" fmla="*/ 42 h 70"/>
                <a:gd name="T42" fmla="*/ 24 w 74"/>
                <a:gd name="T43" fmla="*/ 48 h 70"/>
                <a:gd name="T44" fmla="*/ 28 w 74"/>
                <a:gd name="T45" fmla="*/ 52 h 70"/>
                <a:gd name="T46" fmla="*/ 38 w 74"/>
                <a:gd name="T47" fmla="*/ 56 h 70"/>
                <a:gd name="T48" fmla="*/ 46 w 74"/>
                <a:gd name="T49" fmla="*/ 54 h 70"/>
                <a:gd name="T50" fmla="*/ 50 w 74"/>
                <a:gd name="T51" fmla="*/ 50 h 70"/>
                <a:gd name="T52" fmla="*/ 70 w 74"/>
                <a:gd name="T53" fmla="*/ 52 h 70"/>
                <a:gd name="T54" fmla="*/ 64 w 74"/>
                <a:gd name="T55" fmla="*/ 60 h 70"/>
                <a:gd name="T56" fmla="*/ 58 w 74"/>
                <a:gd name="T57" fmla="*/ 66 h 70"/>
                <a:gd name="T58" fmla="*/ 36 w 74"/>
                <a:gd name="T59" fmla="*/ 70 h 70"/>
                <a:gd name="T60" fmla="*/ 52 w 74"/>
                <a:gd name="T61" fmla="*/ 28 h 70"/>
                <a:gd name="T62" fmla="*/ 50 w 74"/>
                <a:gd name="T63" fmla="*/ 24 h 70"/>
                <a:gd name="T64" fmla="*/ 46 w 74"/>
                <a:gd name="T65" fmla="*/ 18 h 70"/>
                <a:gd name="T66" fmla="*/ 36 w 74"/>
                <a:gd name="T67" fmla="*/ 14 h 70"/>
                <a:gd name="T68" fmla="*/ 32 w 74"/>
                <a:gd name="T69" fmla="*/ 16 h 70"/>
                <a:gd name="T70" fmla="*/ 26 w 74"/>
                <a:gd name="T71" fmla="*/ 18 h 70"/>
                <a:gd name="T72" fmla="*/ 22 w 74"/>
                <a:gd name="T73" fmla="*/ 28 h 70"/>
                <a:gd name="T74" fmla="*/ 52 w 74"/>
                <a:gd name="T75" fmla="*/ 2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4" h="70">
                  <a:moveTo>
                    <a:pt x="36" y="70"/>
                  </a:moveTo>
                  <a:lnTo>
                    <a:pt x="36" y="70"/>
                  </a:lnTo>
                  <a:lnTo>
                    <a:pt x="28" y="70"/>
                  </a:lnTo>
                  <a:lnTo>
                    <a:pt x="22" y="68"/>
                  </a:lnTo>
                  <a:lnTo>
                    <a:pt x="22" y="68"/>
                  </a:lnTo>
                  <a:lnTo>
                    <a:pt x="16" y="64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6" y="56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2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6" y="0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58" y="6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8" y="16"/>
                  </a:lnTo>
                  <a:lnTo>
                    <a:pt x="70" y="22"/>
                  </a:lnTo>
                  <a:lnTo>
                    <a:pt x="70" y="22"/>
                  </a:lnTo>
                  <a:lnTo>
                    <a:pt x="72" y="28"/>
                  </a:lnTo>
                  <a:lnTo>
                    <a:pt x="74" y="36"/>
                  </a:lnTo>
                  <a:lnTo>
                    <a:pt x="74" y="36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2" y="42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4" y="48"/>
                  </a:lnTo>
                  <a:lnTo>
                    <a:pt x="28" y="52"/>
                  </a:lnTo>
                  <a:lnTo>
                    <a:pt x="28" y="52"/>
                  </a:lnTo>
                  <a:lnTo>
                    <a:pt x="32" y="54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46" y="54"/>
                  </a:lnTo>
                  <a:lnTo>
                    <a:pt x="46" y="54"/>
                  </a:lnTo>
                  <a:lnTo>
                    <a:pt x="50" y="50"/>
                  </a:lnTo>
                  <a:lnTo>
                    <a:pt x="52" y="48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64" y="60"/>
                  </a:lnTo>
                  <a:lnTo>
                    <a:pt x="58" y="66"/>
                  </a:lnTo>
                  <a:lnTo>
                    <a:pt x="58" y="66"/>
                  </a:lnTo>
                  <a:lnTo>
                    <a:pt x="48" y="70"/>
                  </a:lnTo>
                  <a:lnTo>
                    <a:pt x="36" y="70"/>
                  </a:lnTo>
                  <a:lnTo>
                    <a:pt x="36" y="70"/>
                  </a:lnTo>
                  <a:close/>
                  <a:moveTo>
                    <a:pt x="52" y="28"/>
                  </a:moveTo>
                  <a:lnTo>
                    <a:pt x="52" y="28"/>
                  </a:lnTo>
                  <a:lnTo>
                    <a:pt x="50" y="24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42" y="16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2" y="16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24"/>
                  </a:lnTo>
                  <a:lnTo>
                    <a:pt x="22" y="28"/>
                  </a:lnTo>
                  <a:lnTo>
                    <a:pt x="52" y="28"/>
                  </a:lnTo>
                  <a:lnTo>
                    <a:pt x="52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686"/>
            <p:cNvSpPr>
              <a:spLocks/>
            </p:cNvSpPr>
            <p:nvPr/>
          </p:nvSpPr>
          <p:spPr bwMode="auto">
            <a:xfrm>
              <a:off x="4251325" y="2994025"/>
              <a:ext cx="336550" cy="1111250"/>
            </a:xfrm>
            <a:custGeom>
              <a:avLst/>
              <a:gdLst>
                <a:gd name="T0" fmla="*/ 160 w 212"/>
                <a:gd name="T1" fmla="*/ 676 h 700"/>
                <a:gd name="T2" fmla="*/ 160 w 212"/>
                <a:gd name="T3" fmla="*/ 676 h 700"/>
                <a:gd name="T4" fmla="*/ 162 w 212"/>
                <a:gd name="T5" fmla="*/ 684 h 700"/>
                <a:gd name="T6" fmla="*/ 158 w 212"/>
                <a:gd name="T7" fmla="*/ 690 h 700"/>
                <a:gd name="T8" fmla="*/ 154 w 212"/>
                <a:gd name="T9" fmla="*/ 696 h 700"/>
                <a:gd name="T10" fmla="*/ 148 w 212"/>
                <a:gd name="T11" fmla="*/ 700 h 700"/>
                <a:gd name="T12" fmla="*/ 148 w 212"/>
                <a:gd name="T13" fmla="*/ 700 h 700"/>
                <a:gd name="T14" fmla="*/ 140 w 212"/>
                <a:gd name="T15" fmla="*/ 700 h 700"/>
                <a:gd name="T16" fmla="*/ 134 w 212"/>
                <a:gd name="T17" fmla="*/ 698 h 700"/>
                <a:gd name="T18" fmla="*/ 128 w 212"/>
                <a:gd name="T19" fmla="*/ 694 h 700"/>
                <a:gd name="T20" fmla="*/ 126 w 212"/>
                <a:gd name="T21" fmla="*/ 686 h 700"/>
                <a:gd name="T22" fmla="*/ 126 w 212"/>
                <a:gd name="T23" fmla="*/ 686 h 700"/>
                <a:gd name="T24" fmla="*/ 106 w 212"/>
                <a:gd name="T25" fmla="*/ 614 h 700"/>
                <a:gd name="T26" fmla="*/ 92 w 212"/>
                <a:gd name="T27" fmla="*/ 540 h 700"/>
                <a:gd name="T28" fmla="*/ 84 w 212"/>
                <a:gd name="T29" fmla="*/ 464 h 700"/>
                <a:gd name="T30" fmla="*/ 78 w 212"/>
                <a:gd name="T31" fmla="*/ 388 h 700"/>
                <a:gd name="T32" fmla="*/ 78 w 212"/>
                <a:gd name="T33" fmla="*/ 314 h 700"/>
                <a:gd name="T34" fmla="*/ 84 w 212"/>
                <a:gd name="T35" fmla="*/ 238 h 700"/>
                <a:gd name="T36" fmla="*/ 92 w 212"/>
                <a:gd name="T37" fmla="*/ 162 h 700"/>
                <a:gd name="T38" fmla="*/ 100 w 212"/>
                <a:gd name="T39" fmla="*/ 126 h 700"/>
                <a:gd name="T40" fmla="*/ 106 w 212"/>
                <a:gd name="T41" fmla="*/ 88 h 700"/>
                <a:gd name="T42" fmla="*/ 26 w 212"/>
                <a:gd name="T43" fmla="*/ 164 h 700"/>
                <a:gd name="T44" fmla="*/ 0 w 212"/>
                <a:gd name="T45" fmla="*/ 138 h 700"/>
                <a:gd name="T46" fmla="*/ 148 w 212"/>
                <a:gd name="T47" fmla="*/ 0 h 700"/>
                <a:gd name="T48" fmla="*/ 212 w 212"/>
                <a:gd name="T49" fmla="*/ 190 h 700"/>
                <a:gd name="T50" fmla="*/ 178 w 212"/>
                <a:gd name="T51" fmla="*/ 202 h 700"/>
                <a:gd name="T52" fmla="*/ 142 w 212"/>
                <a:gd name="T53" fmla="*/ 98 h 700"/>
                <a:gd name="T54" fmla="*/ 142 w 212"/>
                <a:gd name="T55" fmla="*/ 98 h 700"/>
                <a:gd name="T56" fmla="*/ 128 w 212"/>
                <a:gd name="T57" fmla="*/ 170 h 700"/>
                <a:gd name="T58" fmla="*/ 120 w 212"/>
                <a:gd name="T59" fmla="*/ 242 h 700"/>
                <a:gd name="T60" fmla="*/ 116 w 212"/>
                <a:gd name="T61" fmla="*/ 316 h 700"/>
                <a:gd name="T62" fmla="*/ 116 w 212"/>
                <a:gd name="T63" fmla="*/ 388 h 700"/>
                <a:gd name="T64" fmla="*/ 120 w 212"/>
                <a:gd name="T65" fmla="*/ 462 h 700"/>
                <a:gd name="T66" fmla="*/ 130 w 212"/>
                <a:gd name="T67" fmla="*/ 534 h 700"/>
                <a:gd name="T68" fmla="*/ 142 w 212"/>
                <a:gd name="T69" fmla="*/ 606 h 700"/>
                <a:gd name="T70" fmla="*/ 160 w 212"/>
                <a:gd name="T71" fmla="*/ 676 h 700"/>
                <a:gd name="T72" fmla="*/ 160 w 212"/>
                <a:gd name="T73" fmla="*/ 67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2" h="700">
                  <a:moveTo>
                    <a:pt x="160" y="676"/>
                  </a:moveTo>
                  <a:lnTo>
                    <a:pt x="160" y="676"/>
                  </a:lnTo>
                  <a:lnTo>
                    <a:pt x="162" y="684"/>
                  </a:lnTo>
                  <a:lnTo>
                    <a:pt x="158" y="690"/>
                  </a:lnTo>
                  <a:lnTo>
                    <a:pt x="154" y="696"/>
                  </a:lnTo>
                  <a:lnTo>
                    <a:pt x="148" y="700"/>
                  </a:lnTo>
                  <a:lnTo>
                    <a:pt x="148" y="700"/>
                  </a:lnTo>
                  <a:lnTo>
                    <a:pt x="140" y="700"/>
                  </a:lnTo>
                  <a:lnTo>
                    <a:pt x="134" y="698"/>
                  </a:lnTo>
                  <a:lnTo>
                    <a:pt x="128" y="694"/>
                  </a:lnTo>
                  <a:lnTo>
                    <a:pt x="126" y="686"/>
                  </a:lnTo>
                  <a:lnTo>
                    <a:pt x="126" y="686"/>
                  </a:lnTo>
                  <a:lnTo>
                    <a:pt x="106" y="614"/>
                  </a:lnTo>
                  <a:lnTo>
                    <a:pt x="92" y="540"/>
                  </a:lnTo>
                  <a:lnTo>
                    <a:pt x="84" y="464"/>
                  </a:lnTo>
                  <a:lnTo>
                    <a:pt x="78" y="388"/>
                  </a:lnTo>
                  <a:lnTo>
                    <a:pt x="78" y="314"/>
                  </a:lnTo>
                  <a:lnTo>
                    <a:pt x="84" y="238"/>
                  </a:lnTo>
                  <a:lnTo>
                    <a:pt x="92" y="162"/>
                  </a:lnTo>
                  <a:lnTo>
                    <a:pt x="100" y="126"/>
                  </a:lnTo>
                  <a:lnTo>
                    <a:pt x="106" y="88"/>
                  </a:lnTo>
                  <a:lnTo>
                    <a:pt x="26" y="164"/>
                  </a:lnTo>
                  <a:lnTo>
                    <a:pt x="0" y="138"/>
                  </a:lnTo>
                  <a:lnTo>
                    <a:pt x="148" y="0"/>
                  </a:lnTo>
                  <a:lnTo>
                    <a:pt x="212" y="190"/>
                  </a:lnTo>
                  <a:lnTo>
                    <a:pt x="178" y="202"/>
                  </a:lnTo>
                  <a:lnTo>
                    <a:pt x="142" y="98"/>
                  </a:lnTo>
                  <a:lnTo>
                    <a:pt x="142" y="98"/>
                  </a:lnTo>
                  <a:lnTo>
                    <a:pt x="128" y="170"/>
                  </a:lnTo>
                  <a:lnTo>
                    <a:pt x="120" y="242"/>
                  </a:lnTo>
                  <a:lnTo>
                    <a:pt x="116" y="316"/>
                  </a:lnTo>
                  <a:lnTo>
                    <a:pt x="116" y="388"/>
                  </a:lnTo>
                  <a:lnTo>
                    <a:pt x="120" y="462"/>
                  </a:lnTo>
                  <a:lnTo>
                    <a:pt x="130" y="534"/>
                  </a:lnTo>
                  <a:lnTo>
                    <a:pt x="142" y="606"/>
                  </a:lnTo>
                  <a:lnTo>
                    <a:pt x="160" y="676"/>
                  </a:lnTo>
                  <a:lnTo>
                    <a:pt x="160" y="67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687"/>
            <p:cNvSpPr>
              <a:spLocks/>
            </p:cNvSpPr>
            <p:nvPr/>
          </p:nvSpPr>
          <p:spPr bwMode="auto">
            <a:xfrm>
              <a:off x="5743575" y="5267325"/>
              <a:ext cx="1108075" cy="336550"/>
            </a:xfrm>
            <a:custGeom>
              <a:avLst/>
              <a:gdLst>
                <a:gd name="T0" fmla="*/ 676 w 698"/>
                <a:gd name="T1" fmla="*/ 52 h 212"/>
                <a:gd name="T2" fmla="*/ 676 w 698"/>
                <a:gd name="T3" fmla="*/ 52 h 212"/>
                <a:gd name="T4" fmla="*/ 682 w 698"/>
                <a:gd name="T5" fmla="*/ 52 h 212"/>
                <a:gd name="T6" fmla="*/ 690 w 698"/>
                <a:gd name="T7" fmla="*/ 54 h 212"/>
                <a:gd name="T8" fmla="*/ 694 w 698"/>
                <a:gd name="T9" fmla="*/ 58 h 212"/>
                <a:gd name="T10" fmla="*/ 698 w 698"/>
                <a:gd name="T11" fmla="*/ 64 h 212"/>
                <a:gd name="T12" fmla="*/ 698 w 698"/>
                <a:gd name="T13" fmla="*/ 64 h 212"/>
                <a:gd name="T14" fmla="*/ 698 w 698"/>
                <a:gd name="T15" fmla="*/ 72 h 212"/>
                <a:gd name="T16" fmla="*/ 696 w 698"/>
                <a:gd name="T17" fmla="*/ 78 h 212"/>
                <a:gd name="T18" fmla="*/ 692 w 698"/>
                <a:gd name="T19" fmla="*/ 84 h 212"/>
                <a:gd name="T20" fmla="*/ 686 w 698"/>
                <a:gd name="T21" fmla="*/ 88 h 212"/>
                <a:gd name="T22" fmla="*/ 686 w 698"/>
                <a:gd name="T23" fmla="*/ 88 h 212"/>
                <a:gd name="T24" fmla="*/ 612 w 698"/>
                <a:gd name="T25" fmla="*/ 106 h 212"/>
                <a:gd name="T26" fmla="*/ 538 w 698"/>
                <a:gd name="T27" fmla="*/ 120 h 212"/>
                <a:gd name="T28" fmla="*/ 464 w 698"/>
                <a:gd name="T29" fmla="*/ 130 h 212"/>
                <a:gd name="T30" fmla="*/ 388 w 698"/>
                <a:gd name="T31" fmla="*/ 134 h 212"/>
                <a:gd name="T32" fmla="*/ 312 w 698"/>
                <a:gd name="T33" fmla="*/ 134 h 212"/>
                <a:gd name="T34" fmla="*/ 236 w 698"/>
                <a:gd name="T35" fmla="*/ 130 h 212"/>
                <a:gd name="T36" fmla="*/ 162 w 698"/>
                <a:gd name="T37" fmla="*/ 120 h 212"/>
                <a:gd name="T38" fmla="*/ 124 w 698"/>
                <a:gd name="T39" fmla="*/ 114 h 212"/>
                <a:gd name="T40" fmla="*/ 88 w 698"/>
                <a:gd name="T41" fmla="*/ 106 h 212"/>
                <a:gd name="T42" fmla="*/ 164 w 698"/>
                <a:gd name="T43" fmla="*/ 188 h 212"/>
                <a:gd name="T44" fmla="*/ 136 w 698"/>
                <a:gd name="T45" fmla="*/ 212 h 212"/>
                <a:gd name="T46" fmla="*/ 0 w 698"/>
                <a:gd name="T47" fmla="*/ 66 h 212"/>
                <a:gd name="T48" fmla="*/ 190 w 698"/>
                <a:gd name="T49" fmla="*/ 0 h 212"/>
                <a:gd name="T50" fmla="*/ 202 w 698"/>
                <a:gd name="T51" fmla="*/ 36 h 212"/>
                <a:gd name="T52" fmla="*/ 98 w 698"/>
                <a:gd name="T53" fmla="*/ 70 h 212"/>
                <a:gd name="T54" fmla="*/ 98 w 698"/>
                <a:gd name="T55" fmla="*/ 70 h 212"/>
                <a:gd name="T56" fmla="*/ 170 w 698"/>
                <a:gd name="T57" fmla="*/ 84 h 212"/>
                <a:gd name="T58" fmla="*/ 242 w 698"/>
                <a:gd name="T59" fmla="*/ 92 h 212"/>
                <a:gd name="T60" fmla="*/ 314 w 698"/>
                <a:gd name="T61" fmla="*/ 98 h 212"/>
                <a:gd name="T62" fmla="*/ 388 w 698"/>
                <a:gd name="T63" fmla="*/ 98 h 212"/>
                <a:gd name="T64" fmla="*/ 460 w 698"/>
                <a:gd name="T65" fmla="*/ 92 h 212"/>
                <a:gd name="T66" fmla="*/ 534 w 698"/>
                <a:gd name="T67" fmla="*/ 84 h 212"/>
                <a:gd name="T68" fmla="*/ 604 w 698"/>
                <a:gd name="T69" fmla="*/ 70 h 212"/>
                <a:gd name="T70" fmla="*/ 676 w 698"/>
                <a:gd name="T71" fmla="*/ 52 h 212"/>
                <a:gd name="T72" fmla="*/ 676 w 698"/>
                <a:gd name="T73" fmla="*/ 5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98" h="212">
                  <a:moveTo>
                    <a:pt x="676" y="52"/>
                  </a:moveTo>
                  <a:lnTo>
                    <a:pt x="676" y="52"/>
                  </a:lnTo>
                  <a:lnTo>
                    <a:pt x="682" y="52"/>
                  </a:lnTo>
                  <a:lnTo>
                    <a:pt x="690" y="54"/>
                  </a:lnTo>
                  <a:lnTo>
                    <a:pt x="694" y="58"/>
                  </a:lnTo>
                  <a:lnTo>
                    <a:pt x="698" y="64"/>
                  </a:lnTo>
                  <a:lnTo>
                    <a:pt x="698" y="64"/>
                  </a:lnTo>
                  <a:lnTo>
                    <a:pt x="698" y="72"/>
                  </a:lnTo>
                  <a:lnTo>
                    <a:pt x="696" y="78"/>
                  </a:lnTo>
                  <a:lnTo>
                    <a:pt x="692" y="84"/>
                  </a:lnTo>
                  <a:lnTo>
                    <a:pt x="686" y="88"/>
                  </a:lnTo>
                  <a:lnTo>
                    <a:pt x="686" y="88"/>
                  </a:lnTo>
                  <a:lnTo>
                    <a:pt x="612" y="106"/>
                  </a:lnTo>
                  <a:lnTo>
                    <a:pt x="538" y="120"/>
                  </a:lnTo>
                  <a:lnTo>
                    <a:pt x="464" y="130"/>
                  </a:lnTo>
                  <a:lnTo>
                    <a:pt x="388" y="134"/>
                  </a:lnTo>
                  <a:lnTo>
                    <a:pt x="312" y="134"/>
                  </a:lnTo>
                  <a:lnTo>
                    <a:pt x="236" y="130"/>
                  </a:lnTo>
                  <a:lnTo>
                    <a:pt x="162" y="120"/>
                  </a:lnTo>
                  <a:lnTo>
                    <a:pt x="124" y="114"/>
                  </a:lnTo>
                  <a:lnTo>
                    <a:pt x="88" y="106"/>
                  </a:lnTo>
                  <a:lnTo>
                    <a:pt x="164" y="188"/>
                  </a:lnTo>
                  <a:lnTo>
                    <a:pt x="136" y="212"/>
                  </a:lnTo>
                  <a:lnTo>
                    <a:pt x="0" y="66"/>
                  </a:lnTo>
                  <a:lnTo>
                    <a:pt x="190" y="0"/>
                  </a:lnTo>
                  <a:lnTo>
                    <a:pt x="202" y="36"/>
                  </a:lnTo>
                  <a:lnTo>
                    <a:pt x="98" y="70"/>
                  </a:lnTo>
                  <a:lnTo>
                    <a:pt x="98" y="70"/>
                  </a:lnTo>
                  <a:lnTo>
                    <a:pt x="170" y="84"/>
                  </a:lnTo>
                  <a:lnTo>
                    <a:pt x="242" y="92"/>
                  </a:lnTo>
                  <a:lnTo>
                    <a:pt x="314" y="98"/>
                  </a:lnTo>
                  <a:lnTo>
                    <a:pt x="388" y="98"/>
                  </a:lnTo>
                  <a:lnTo>
                    <a:pt x="460" y="92"/>
                  </a:lnTo>
                  <a:lnTo>
                    <a:pt x="534" y="84"/>
                  </a:lnTo>
                  <a:lnTo>
                    <a:pt x="604" y="70"/>
                  </a:lnTo>
                  <a:lnTo>
                    <a:pt x="676" y="52"/>
                  </a:lnTo>
                  <a:lnTo>
                    <a:pt x="676" y="5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688"/>
            <p:cNvSpPr>
              <a:spLocks/>
            </p:cNvSpPr>
            <p:nvPr/>
          </p:nvSpPr>
          <p:spPr bwMode="auto">
            <a:xfrm>
              <a:off x="8016875" y="3019425"/>
              <a:ext cx="336550" cy="1108075"/>
            </a:xfrm>
            <a:custGeom>
              <a:avLst/>
              <a:gdLst>
                <a:gd name="T0" fmla="*/ 52 w 212"/>
                <a:gd name="T1" fmla="*/ 22 h 698"/>
                <a:gd name="T2" fmla="*/ 52 w 212"/>
                <a:gd name="T3" fmla="*/ 22 h 698"/>
                <a:gd name="T4" fmla="*/ 52 w 212"/>
                <a:gd name="T5" fmla="*/ 16 h 698"/>
                <a:gd name="T6" fmla="*/ 54 w 212"/>
                <a:gd name="T7" fmla="*/ 8 h 698"/>
                <a:gd name="T8" fmla="*/ 58 w 212"/>
                <a:gd name="T9" fmla="*/ 4 h 698"/>
                <a:gd name="T10" fmla="*/ 64 w 212"/>
                <a:gd name="T11" fmla="*/ 0 h 698"/>
                <a:gd name="T12" fmla="*/ 64 w 212"/>
                <a:gd name="T13" fmla="*/ 0 h 698"/>
                <a:gd name="T14" fmla="*/ 72 w 212"/>
                <a:gd name="T15" fmla="*/ 0 h 698"/>
                <a:gd name="T16" fmla="*/ 78 w 212"/>
                <a:gd name="T17" fmla="*/ 2 h 698"/>
                <a:gd name="T18" fmla="*/ 84 w 212"/>
                <a:gd name="T19" fmla="*/ 6 h 698"/>
                <a:gd name="T20" fmla="*/ 88 w 212"/>
                <a:gd name="T21" fmla="*/ 12 h 698"/>
                <a:gd name="T22" fmla="*/ 88 w 212"/>
                <a:gd name="T23" fmla="*/ 12 h 698"/>
                <a:gd name="T24" fmla="*/ 106 w 212"/>
                <a:gd name="T25" fmla="*/ 86 h 698"/>
                <a:gd name="T26" fmla="*/ 120 w 212"/>
                <a:gd name="T27" fmla="*/ 160 h 698"/>
                <a:gd name="T28" fmla="*/ 130 w 212"/>
                <a:gd name="T29" fmla="*/ 236 h 698"/>
                <a:gd name="T30" fmla="*/ 134 w 212"/>
                <a:gd name="T31" fmla="*/ 310 h 698"/>
                <a:gd name="T32" fmla="*/ 134 w 212"/>
                <a:gd name="T33" fmla="*/ 386 h 698"/>
                <a:gd name="T34" fmla="*/ 130 w 212"/>
                <a:gd name="T35" fmla="*/ 462 h 698"/>
                <a:gd name="T36" fmla="*/ 120 w 212"/>
                <a:gd name="T37" fmla="*/ 536 h 698"/>
                <a:gd name="T38" fmla="*/ 114 w 212"/>
                <a:gd name="T39" fmla="*/ 574 h 698"/>
                <a:gd name="T40" fmla="*/ 106 w 212"/>
                <a:gd name="T41" fmla="*/ 610 h 698"/>
                <a:gd name="T42" fmla="*/ 188 w 212"/>
                <a:gd name="T43" fmla="*/ 536 h 698"/>
                <a:gd name="T44" fmla="*/ 212 w 212"/>
                <a:gd name="T45" fmla="*/ 562 h 698"/>
                <a:gd name="T46" fmla="*/ 66 w 212"/>
                <a:gd name="T47" fmla="*/ 698 h 698"/>
                <a:gd name="T48" fmla="*/ 0 w 212"/>
                <a:gd name="T49" fmla="*/ 508 h 698"/>
                <a:gd name="T50" fmla="*/ 36 w 212"/>
                <a:gd name="T51" fmla="*/ 496 h 698"/>
                <a:gd name="T52" fmla="*/ 70 w 212"/>
                <a:gd name="T53" fmla="*/ 600 h 698"/>
                <a:gd name="T54" fmla="*/ 70 w 212"/>
                <a:gd name="T55" fmla="*/ 600 h 698"/>
                <a:gd name="T56" fmla="*/ 84 w 212"/>
                <a:gd name="T57" fmla="*/ 528 h 698"/>
                <a:gd name="T58" fmla="*/ 92 w 212"/>
                <a:gd name="T59" fmla="*/ 456 h 698"/>
                <a:gd name="T60" fmla="*/ 98 w 212"/>
                <a:gd name="T61" fmla="*/ 384 h 698"/>
                <a:gd name="T62" fmla="*/ 98 w 212"/>
                <a:gd name="T63" fmla="*/ 310 h 698"/>
                <a:gd name="T64" fmla="*/ 92 w 212"/>
                <a:gd name="T65" fmla="*/ 238 h 698"/>
                <a:gd name="T66" fmla="*/ 84 w 212"/>
                <a:gd name="T67" fmla="*/ 166 h 698"/>
                <a:gd name="T68" fmla="*/ 70 w 212"/>
                <a:gd name="T69" fmla="*/ 94 h 698"/>
                <a:gd name="T70" fmla="*/ 52 w 212"/>
                <a:gd name="T71" fmla="*/ 22 h 698"/>
                <a:gd name="T72" fmla="*/ 52 w 212"/>
                <a:gd name="T73" fmla="*/ 22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2" h="698">
                  <a:moveTo>
                    <a:pt x="52" y="22"/>
                  </a:moveTo>
                  <a:lnTo>
                    <a:pt x="52" y="22"/>
                  </a:lnTo>
                  <a:lnTo>
                    <a:pt x="52" y="16"/>
                  </a:lnTo>
                  <a:lnTo>
                    <a:pt x="54" y="8"/>
                  </a:lnTo>
                  <a:lnTo>
                    <a:pt x="58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78" y="2"/>
                  </a:lnTo>
                  <a:lnTo>
                    <a:pt x="84" y="6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106" y="86"/>
                  </a:lnTo>
                  <a:lnTo>
                    <a:pt x="120" y="160"/>
                  </a:lnTo>
                  <a:lnTo>
                    <a:pt x="130" y="236"/>
                  </a:lnTo>
                  <a:lnTo>
                    <a:pt x="134" y="310"/>
                  </a:lnTo>
                  <a:lnTo>
                    <a:pt x="134" y="386"/>
                  </a:lnTo>
                  <a:lnTo>
                    <a:pt x="130" y="462"/>
                  </a:lnTo>
                  <a:lnTo>
                    <a:pt x="120" y="536"/>
                  </a:lnTo>
                  <a:lnTo>
                    <a:pt x="114" y="574"/>
                  </a:lnTo>
                  <a:lnTo>
                    <a:pt x="106" y="610"/>
                  </a:lnTo>
                  <a:lnTo>
                    <a:pt x="188" y="536"/>
                  </a:lnTo>
                  <a:lnTo>
                    <a:pt x="212" y="562"/>
                  </a:lnTo>
                  <a:lnTo>
                    <a:pt x="66" y="698"/>
                  </a:lnTo>
                  <a:lnTo>
                    <a:pt x="0" y="508"/>
                  </a:lnTo>
                  <a:lnTo>
                    <a:pt x="36" y="496"/>
                  </a:lnTo>
                  <a:lnTo>
                    <a:pt x="70" y="600"/>
                  </a:lnTo>
                  <a:lnTo>
                    <a:pt x="70" y="600"/>
                  </a:lnTo>
                  <a:lnTo>
                    <a:pt x="84" y="528"/>
                  </a:lnTo>
                  <a:lnTo>
                    <a:pt x="92" y="456"/>
                  </a:lnTo>
                  <a:lnTo>
                    <a:pt x="98" y="384"/>
                  </a:lnTo>
                  <a:lnTo>
                    <a:pt x="98" y="310"/>
                  </a:lnTo>
                  <a:lnTo>
                    <a:pt x="92" y="238"/>
                  </a:lnTo>
                  <a:lnTo>
                    <a:pt x="84" y="166"/>
                  </a:lnTo>
                  <a:lnTo>
                    <a:pt x="70" y="94"/>
                  </a:lnTo>
                  <a:lnTo>
                    <a:pt x="52" y="22"/>
                  </a:lnTo>
                  <a:lnTo>
                    <a:pt x="52" y="2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689"/>
            <p:cNvSpPr>
              <a:spLocks/>
            </p:cNvSpPr>
            <p:nvPr/>
          </p:nvSpPr>
          <p:spPr bwMode="auto">
            <a:xfrm>
              <a:off x="5753100" y="1517650"/>
              <a:ext cx="1111250" cy="336550"/>
            </a:xfrm>
            <a:custGeom>
              <a:avLst/>
              <a:gdLst>
                <a:gd name="T0" fmla="*/ 24 w 700"/>
                <a:gd name="T1" fmla="*/ 162 h 212"/>
                <a:gd name="T2" fmla="*/ 24 w 700"/>
                <a:gd name="T3" fmla="*/ 162 h 212"/>
                <a:gd name="T4" fmla="*/ 16 w 700"/>
                <a:gd name="T5" fmla="*/ 162 h 212"/>
                <a:gd name="T6" fmla="*/ 10 w 700"/>
                <a:gd name="T7" fmla="*/ 160 h 212"/>
                <a:gd name="T8" fmla="*/ 4 w 700"/>
                <a:gd name="T9" fmla="*/ 154 h 212"/>
                <a:gd name="T10" fmla="*/ 0 w 700"/>
                <a:gd name="T11" fmla="*/ 148 h 212"/>
                <a:gd name="T12" fmla="*/ 0 w 700"/>
                <a:gd name="T13" fmla="*/ 148 h 212"/>
                <a:gd name="T14" fmla="*/ 0 w 700"/>
                <a:gd name="T15" fmla="*/ 142 h 212"/>
                <a:gd name="T16" fmla="*/ 2 w 700"/>
                <a:gd name="T17" fmla="*/ 134 h 212"/>
                <a:gd name="T18" fmla="*/ 6 w 700"/>
                <a:gd name="T19" fmla="*/ 130 h 212"/>
                <a:gd name="T20" fmla="*/ 12 w 700"/>
                <a:gd name="T21" fmla="*/ 126 h 212"/>
                <a:gd name="T22" fmla="*/ 12 w 700"/>
                <a:gd name="T23" fmla="*/ 126 h 212"/>
                <a:gd name="T24" fmla="*/ 86 w 700"/>
                <a:gd name="T25" fmla="*/ 108 h 212"/>
                <a:gd name="T26" fmla="*/ 160 w 700"/>
                <a:gd name="T27" fmla="*/ 94 h 212"/>
                <a:gd name="T28" fmla="*/ 236 w 700"/>
                <a:gd name="T29" fmla="*/ 84 h 212"/>
                <a:gd name="T30" fmla="*/ 312 w 700"/>
                <a:gd name="T31" fmla="*/ 80 h 212"/>
                <a:gd name="T32" fmla="*/ 386 w 700"/>
                <a:gd name="T33" fmla="*/ 80 h 212"/>
                <a:gd name="T34" fmla="*/ 462 w 700"/>
                <a:gd name="T35" fmla="*/ 84 h 212"/>
                <a:gd name="T36" fmla="*/ 538 w 700"/>
                <a:gd name="T37" fmla="*/ 94 h 212"/>
                <a:gd name="T38" fmla="*/ 574 w 700"/>
                <a:gd name="T39" fmla="*/ 100 h 212"/>
                <a:gd name="T40" fmla="*/ 612 w 700"/>
                <a:gd name="T41" fmla="*/ 108 h 212"/>
                <a:gd name="T42" fmla="*/ 536 w 700"/>
                <a:gd name="T43" fmla="*/ 26 h 212"/>
                <a:gd name="T44" fmla="*/ 562 w 700"/>
                <a:gd name="T45" fmla="*/ 0 h 212"/>
                <a:gd name="T46" fmla="*/ 700 w 700"/>
                <a:gd name="T47" fmla="*/ 148 h 212"/>
                <a:gd name="T48" fmla="*/ 510 w 700"/>
                <a:gd name="T49" fmla="*/ 212 h 212"/>
                <a:gd name="T50" fmla="*/ 498 w 700"/>
                <a:gd name="T51" fmla="*/ 178 h 212"/>
                <a:gd name="T52" fmla="*/ 602 w 700"/>
                <a:gd name="T53" fmla="*/ 142 h 212"/>
                <a:gd name="T54" fmla="*/ 602 w 700"/>
                <a:gd name="T55" fmla="*/ 142 h 212"/>
                <a:gd name="T56" fmla="*/ 530 w 700"/>
                <a:gd name="T57" fmla="*/ 130 h 212"/>
                <a:gd name="T58" fmla="*/ 456 w 700"/>
                <a:gd name="T59" fmla="*/ 120 h 212"/>
                <a:gd name="T60" fmla="*/ 384 w 700"/>
                <a:gd name="T61" fmla="*/ 116 h 212"/>
                <a:gd name="T62" fmla="*/ 310 w 700"/>
                <a:gd name="T63" fmla="*/ 116 h 212"/>
                <a:gd name="T64" fmla="*/ 238 w 700"/>
                <a:gd name="T65" fmla="*/ 120 h 212"/>
                <a:gd name="T66" fmla="*/ 166 w 700"/>
                <a:gd name="T67" fmla="*/ 130 h 212"/>
                <a:gd name="T68" fmla="*/ 94 w 700"/>
                <a:gd name="T69" fmla="*/ 144 h 212"/>
                <a:gd name="T70" fmla="*/ 24 w 700"/>
                <a:gd name="T71" fmla="*/ 162 h 212"/>
                <a:gd name="T72" fmla="*/ 24 w 700"/>
                <a:gd name="T73" fmla="*/ 16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0" h="212">
                  <a:moveTo>
                    <a:pt x="24" y="162"/>
                  </a:moveTo>
                  <a:lnTo>
                    <a:pt x="24" y="162"/>
                  </a:lnTo>
                  <a:lnTo>
                    <a:pt x="16" y="162"/>
                  </a:lnTo>
                  <a:lnTo>
                    <a:pt x="10" y="160"/>
                  </a:lnTo>
                  <a:lnTo>
                    <a:pt x="4" y="154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6" y="130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86" y="108"/>
                  </a:lnTo>
                  <a:lnTo>
                    <a:pt x="160" y="94"/>
                  </a:lnTo>
                  <a:lnTo>
                    <a:pt x="236" y="84"/>
                  </a:lnTo>
                  <a:lnTo>
                    <a:pt x="312" y="80"/>
                  </a:lnTo>
                  <a:lnTo>
                    <a:pt x="386" y="80"/>
                  </a:lnTo>
                  <a:lnTo>
                    <a:pt x="462" y="84"/>
                  </a:lnTo>
                  <a:lnTo>
                    <a:pt x="538" y="94"/>
                  </a:lnTo>
                  <a:lnTo>
                    <a:pt x="574" y="100"/>
                  </a:lnTo>
                  <a:lnTo>
                    <a:pt x="612" y="108"/>
                  </a:lnTo>
                  <a:lnTo>
                    <a:pt x="536" y="26"/>
                  </a:lnTo>
                  <a:lnTo>
                    <a:pt x="562" y="0"/>
                  </a:lnTo>
                  <a:lnTo>
                    <a:pt x="700" y="148"/>
                  </a:lnTo>
                  <a:lnTo>
                    <a:pt x="510" y="212"/>
                  </a:lnTo>
                  <a:lnTo>
                    <a:pt x="498" y="178"/>
                  </a:lnTo>
                  <a:lnTo>
                    <a:pt x="602" y="142"/>
                  </a:lnTo>
                  <a:lnTo>
                    <a:pt x="602" y="142"/>
                  </a:lnTo>
                  <a:lnTo>
                    <a:pt x="530" y="130"/>
                  </a:lnTo>
                  <a:lnTo>
                    <a:pt x="456" y="120"/>
                  </a:lnTo>
                  <a:lnTo>
                    <a:pt x="384" y="116"/>
                  </a:lnTo>
                  <a:lnTo>
                    <a:pt x="310" y="116"/>
                  </a:lnTo>
                  <a:lnTo>
                    <a:pt x="238" y="120"/>
                  </a:lnTo>
                  <a:lnTo>
                    <a:pt x="166" y="130"/>
                  </a:lnTo>
                  <a:lnTo>
                    <a:pt x="94" y="144"/>
                  </a:lnTo>
                  <a:lnTo>
                    <a:pt x="24" y="162"/>
                  </a:lnTo>
                  <a:lnTo>
                    <a:pt x="24" y="16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690"/>
            <p:cNvSpPr>
              <a:spLocks noEditPoints="1"/>
            </p:cNvSpPr>
            <p:nvPr/>
          </p:nvSpPr>
          <p:spPr bwMode="auto">
            <a:xfrm>
              <a:off x="4337050" y="1593850"/>
              <a:ext cx="1879600" cy="1882775"/>
            </a:xfrm>
            <a:custGeom>
              <a:avLst/>
              <a:gdLst>
                <a:gd name="T0" fmla="*/ 502 w 1184"/>
                <a:gd name="T1" fmla="*/ 38 h 1186"/>
                <a:gd name="T2" fmla="*/ 512 w 1184"/>
                <a:gd name="T3" fmla="*/ 28 h 1186"/>
                <a:gd name="T4" fmla="*/ 534 w 1184"/>
                <a:gd name="T5" fmla="*/ 16 h 1186"/>
                <a:gd name="T6" fmla="*/ 568 w 1184"/>
                <a:gd name="T7" fmla="*/ 2 h 1186"/>
                <a:gd name="T8" fmla="*/ 616 w 1184"/>
                <a:gd name="T9" fmla="*/ 2 h 1186"/>
                <a:gd name="T10" fmla="*/ 650 w 1184"/>
                <a:gd name="T11" fmla="*/ 16 h 1186"/>
                <a:gd name="T12" fmla="*/ 672 w 1184"/>
                <a:gd name="T13" fmla="*/ 28 h 1186"/>
                <a:gd name="T14" fmla="*/ 1148 w 1184"/>
                <a:gd name="T15" fmla="*/ 504 h 1186"/>
                <a:gd name="T16" fmla="*/ 1156 w 1184"/>
                <a:gd name="T17" fmla="*/ 514 h 1186"/>
                <a:gd name="T18" fmla="*/ 1170 w 1184"/>
                <a:gd name="T19" fmla="*/ 534 h 1186"/>
                <a:gd name="T20" fmla="*/ 1182 w 1184"/>
                <a:gd name="T21" fmla="*/ 568 h 1186"/>
                <a:gd name="T22" fmla="*/ 1182 w 1184"/>
                <a:gd name="T23" fmla="*/ 618 h 1186"/>
                <a:gd name="T24" fmla="*/ 1170 w 1184"/>
                <a:gd name="T25" fmla="*/ 652 h 1186"/>
                <a:gd name="T26" fmla="*/ 1156 w 1184"/>
                <a:gd name="T27" fmla="*/ 672 h 1186"/>
                <a:gd name="T28" fmla="*/ 682 w 1184"/>
                <a:gd name="T29" fmla="*/ 1148 h 1186"/>
                <a:gd name="T30" fmla="*/ 672 w 1184"/>
                <a:gd name="T31" fmla="*/ 1158 h 1186"/>
                <a:gd name="T32" fmla="*/ 650 w 1184"/>
                <a:gd name="T33" fmla="*/ 1170 h 1186"/>
                <a:gd name="T34" fmla="*/ 616 w 1184"/>
                <a:gd name="T35" fmla="*/ 1184 h 1186"/>
                <a:gd name="T36" fmla="*/ 568 w 1184"/>
                <a:gd name="T37" fmla="*/ 1184 h 1186"/>
                <a:gd name="T38" fmla="*/ 534 w 1184"/>
                <a:gd name="T39" fmla="*/ 1170 h 1186"/>
                <a:gd name="T40" fmla="*/ 512 w 1184"/>
                <a:gd name="T41" fmla="*/ 1158 h 1186"/>
                <a:gd name="T42" fmla="*/ 36 w 1184"/>
                <a:gd name="T43" fmla="*/ 682 h 1186"/>
                <a:gd name="T44" fmla="*/ 28 w 1184"/>
                <a:gd name="T45" fmla="*/ 672 h 1186"/>
                <a:gd name="T46" fmla="*/ 14 w 1184"/>
                <a:gd name="T47" fmla="*/ 652 h 1186"/>
                <a:gd name="T48" fmla="*/ 2 w 1184"/>
                <a:gd name="T49" fmla="*/ 618 h 1186"/>
                <a:gd name="T50" fmla="*/ 2 w 1184"/>
                <a:gd name="T51" fmla="*/ 568 h 1186"/>
                <a:gd name="T52" fmla="*/ 14 w 1184"/>
                <a:gd name="T53" fmla="*/ 534 h 1186"/>
                <a:gd name="T54" fmla="*/ 28 w 1184"/>
                <a:gd name="T55" fmla="*/ 514 h 1186"/>
                <a:gd name="T56" fmla="*/ 36 w 1184"/>
                <a:gd name="T57" fmla="*/ 504 h 1186"/>
                <a:gd name="T58" fmla="*/ 62 w 1184"/>
                <a:gd name="T59" fmla="*/ 530 h 1186"/>
                <a:gd name="T60" fmla="*/ 52 w 1184"/>
                <a:gd name="T61" fmla="*/ 544 h 1186"/>
                <a:gd name="T62" fmla="*/ 38 w 1184"/>
                <a:gd name="T63" fmla="*/ 576 h 1186"/>
                <a:gd name="T64" fmla="*/ 38 w 1184"/>
                <a:gd name="T65" fmla="*/ 610 h 1186"/>
                <a:gd name="T66" fmla="*/ 52 w 1184"/>
                <a:gd name="T67" fmla="*/ 642 h 1186"/>
                <a:gd name="T68" fmla="*/ 528 w 1184"/>
                <a:gd name="T69" fmla="*/ 1122 h 1186"/>
                <a:gd name="T70" fmla="*/ 542 w 1184"/>
                <a:gd name="T71" fmla="*/ 1134 h 1186"/>
                <a:gd name="T72" fmla="*/ 574 w 1184"/>
                <a:gd name="T73" fmla="*/ 1148 h 1186"/>
                <a:gd name="T74" fmla="*/ 610 w 1184"/>
                <a:gd name="T75" fmla="*/ 1148 h 1186"/>
                <a:gd name="T76" fmla="*/ 642 w 1184"/>
                <a:gd name="T77" fmla="*/ 1134 h 1186"/>
                <a:gd name="T78" fmla="*/ 1122 w 1184"/>
                <a:gd name="T79" fmla="*/ 656 h 1186"/>
                <a:gd name="T80" fmla="*/ 1134 w 1184"/>
                <a:gd name="T81" fmla="*/ 642 h 1186"/>
                <a:gd name="T82" fmla="*/ 1146 w 1184"/>
                <a:gd name="T83" fmla="*/ 610 h 1186"/>
                <a:gd name="T84" fmla="*/ 1146 w 1184"/>
                <a:gd name="T85" fmla="*/ 576 h 1186"/>
                <a:gd name="T86" fmla="*/ 1134 w 1184"/>
                <a:gd name="T87" fmla="*/ 544 h 1186"/>
                <a:gd name="T88" fmla="*/ 656 w 1184"/>
                <a:gd name="T89" fmla="*/ 64 h 1186"/>
                <a:gd name="T90" fmla="*/ 642 w 1184"/>
                <a:gd name="T91" fmla="*/ 52 h 1186"/>
                <a:gd name="T92" fmla="*/ 610 w 1184"/>
                <a:gd name="T93" fmla="*/ 38 h 1186"/>
                <a:gd name="T94" fmla="*/ 574 w 1184"/>
                <a:gd name="T95" fmla="*/ 38 h 1186"/>
                <a:gd name="T96" fmla="*/ 542 w 1184"/>
                <a:gd name="T97" fmla="*/ 52 h 1186"/>
                <a:gd name="T98" fmla="*/ 528 w 1184"/>
                <a:gd name="T99" fmla="*/ 64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84" h="1186">
                  <a:moveTo>
                    <a:pt x="36" y="504"/>
                  </a:moveTo>
                  <a:lnTo>
                    <a:pt x="502" y="38"/>
                  </a:lnTo>
                  <a:lnTo>
                    <a:pt x="502" y="38"/>
                  </a:lnTo>
                  <a:lnTo>
                    <a:pt x="512" y="28"/>
                  </a:lnTo>
                  <a:lnTo>
                    <a:pt x="522" y="22"/>
                  </a:lnTo>
                  <a:lnTo>
                    <a:pt x="534" y="16"/>
                  </a:lnTo>
                  <a:lnTo>
                    <a:pt x="544" y="10"/>
                  </a:lnTo>
                  <a:lnTo>
                    <a:pt x="568" y="2"/>
                  </a:lnTo>
                  <a:lnTo>
                    <a:pt x="592" y="0"/>
                  </a:lnTo>
                  <a:lnTo>
                    <a:pt x="616" y="2"/>
                  </a:lnTo>
                  <a:lnTo>
                    <a:pt x="640" y="10"/>
                  </a:lnTo>
                  <a:lnTo>
                    <a:pt x="650" y="16"/>
                  </a:lnTo>
                  <a:lnTo>
                    <a:pt x="662" y="22"/>
                  </a:lnTo>
                  <a:lnTo>
                    <a:pt x="672" y="28"/>
                  </a:lnTo>
                  <a:lnTo>
                    <a:pt x="682" y="38"/>
                  </a:lnTo>
                  <a:lnTo>
                    <a:pt x="1148" y="504"/>
                  </a:lnTo>
                  <a:lnTo>
                    <a:pt x="1148" y="504"/>
                  </a:lnTo>
                  <a:lnTo>
                    <a:pt x="1156" y="514"/>
                  </a:lnTo>
                  <a:lnTo>
                    <a:pt x="1164" y="524"/>
                  </a:lnTo>
                  <a:lnTo>
                    <a:pt x="1170" y="534"/>
                  </a:lnTo>
                  <a:lnTo>
                    <a:pt x="1176" y="546"/>
                  </a:lnTo>
                  <a:lnTo>
                    <a:pt x="1182" y="568"/>
                  </a:lnTo>
                  <a:lnTo>
                    <a:pt x="1184" y="594"/>
                  </a:lnTo>
                  <a:lnTo>
                    <a:pt x="1182" y="618"/>
                  </a:lnTo>
                  <a:lnTo>
                    <a:pt x="1176" y="640"/>
                  </a:lnTo>
                  <a:lnTo>
                    <a:pt x="1170" y="652"/>
                  </a:lnTo>
                  <a:lnTo>
                    <a:pt x="1164" y="662"/>
                  </a:lnTo>
                  <a:lnTo>
                    <a:pt x="1156" y="672"/>
                  </a:lnTo>
                  <a:lnTo>
                    <a:pt x="1148" y="682"/>
                  </a:lnTo>
                  <a:lnTo>
                    <a:pt x="682" y="1148"/>
                  </a:lnTo>
                  <a:lnTo>
                    <a:pt x="682" y="1148"/>
                  </a:lnTo>
                  <a:lnTo>
                    <a:pt x="672" y="1158"/>
                  </a:lnTo>
                  <a:lnTo>
                    <a:pt x="662" y="1164"/>
                  </a:lnTo>
                  <a:lnTo>
                    <a:pt x="650" y="1170"/>
                  </a:lnTo>
                  <a:lnTo>
                    <a:pt x="640" y="1176"/>
                  </a:lnTo>
                  <a:lnTo>
                    <a:pt x="616" y="1184"/>
                  </a:lnTo>
                  <a:lnTo>
                    <a:pt x="592" y="1186"/>
                  </a:lnTo>
                  <a:lnTo>
                    <a:pt x="568" y="1184"/>
                  </a:lnTo>
                  <a:lnTo>
                    <a:pt x="544" y="1176"/>
                  </a:lnTo>
                  <a:lnTo>
                    <a:pt x="534" y="1170"/>
                  </a:lnTo>
                  <a:lnTo>
                    <a:pt x="522" y="1164"/>
                  </a:lnTo>
                  <a:lnTo>
                    <a:pt x="512" y="1158"/>
                  </a:lnTo>
                  <a:lnTo>
                    <a:pt x="502" y="1148"/>
                  </a:lnTo>
                  <a:lnTo>
                    <a:pt x="36" y="682"/>
                  </a:lnTo>
                  <a:lnTo>
                    <a:pt x="36" y="682"/>
                  </a:lnTo>
                  <a:lnTo>
                    <a:pt x="28" y="672"/>
                  </a:lnTo>
                  <a:lnTo>
                    <a:pt x="20" y="662"/>
                  </a:lnTo>
                  <a:lnTo>
                    <a:pt x="14" y="652"/>
                  </a:lnTo>
                  <a:lnTo>
                    <a:pt x="8" y="640"/>
                  </a:lnTo>
                  <a:lnTo>
                    <a:pt x="2" y="618"/>
                  </a:lnTo>
                  <a:lnTo>
                    <a:pt x="0" y="594"/>
                  </a:lnTo>
                  <a:lnTo>
                    <a:pt x="2" y="568"/>
                  </a:lnTo>
                  <a:lnTo>
                    <a:pt x="8" y="546"/>
                  </a:lnTo>
                  <a:lnTo>
                    <a:pt x="14" y="534"/>
                  </a:lnTo>
                  <a:lnTo>
                    <a:pt x="20" y="524"/>
                  </a:lnTo>
                  <a:lnTo>
                    <a:pt x="28" y="514"/>
                  </a:lnTo>
                  <a:lnTo>
                    <a:pt x="36" y="504"/>
                  </a:lnTo>
                  <a:lnTo>
                    <a:pt x="36" y="504"/>
                  </a:lnTo>
                  <a:close/>
                  <a:moveTo>
                    <a:pt x="528" y="64"/>
                  </a:moveTo>
                  <a:lnTo>
                    <a:pt x="62" y="530"/>
                  </a:lnTo>
                  <a:lnTo>
                    <a:pt x="62" y="530"/>
                  </a:lnTo>
                  <a:lnTo>
                    <a:pt x="52" y="544"/>
                  </a:lnTo>
                  <a:lnTo>
                    <a:pt x="42" y="560"/>
                  </a:lnTo>
                  <a:lnTo>
                    <a:pt x="38" y="576"/>
                  </a:lnTo>
                  <a:lnTo>
                    <a:pt x="36" y="594"/>
                  </a:lnTo>
                  <a:lnTo>
                    <a:pt x="38" y="610"/>
                  </a:lnTo>
                  <a:lnTo>
                    <a:pt x="42" y="626"/>
                  </a:lnTo>
                  <a:lnTo>
                    <a:pt x="52" y="642"/>
                  </a:lnTo>
                  <a:lnTo>
                    <a:pt x="62" y="656"/>
                  </a:lnTo>
                  <a:lnTo>
                    <a:pt x="528" y="1122"/>
                  </a:lnTo>
                  <a:lnTo>
                    <a:pt x="528" y="1122"/>
                  </a:lnTo>
                  <a:lnTo>
                    <a:pt x="542" y="1134"/>
                  </a:lnTo>
                  <a:lnTo>
                    <a:pt x="558" y="1142"/>
                  </a:lnTo>
                  <a:lnTo>
                    <a:pt x="574" y="1148"/>
                  </a:lnTo>
                  <a:lnTo>
                    <a:pt x="592" y="1148"/>
                  </a:lnTo>
                  <a:lnTo>
                    <a:pt x="610" y="1148"/>
                  </a:lnTo>
                  <a:lnTo>
                    <a:pt x="626" y="1142"/>
                  </a:lnTo>
                  <a:lnTo>
                    <a:pt x="642" y="1134"/>
                  </a:lnTo>
                  <a:lnTo>
                    <a:pt x="656" y="1122"/>
                  </a:lnTo>
                  <a:lnTo>
                    <a:pt x="1122" y="656"/>
                  </a:lnTo>
                  <a:lnTo>
                    <a:pt x="1122" y="656"/>
                  </a:lnTo>
                  <a:lnTo>
                    <a:pt x="1134" y="642"/>
                  </a:lnTo>
                  <a:lnTo>
                    <a:pt x="1142" y="626"/>
                  </a:lnTo>
                  <a:lnTo>
                    <a:pt x="1146" y="610"/>
                  </a:lnTo>
                  <a:lnTo>
                    <a:pt x="1148" y="594"/>
                  </a:lnTo>
                  <a:lnTo>
                    <a:pt x="1146" y="576"/>
                  </a:lnTo>
                  <a:lnTo>
                    <a:pt x="1142" y="560"/>
                  </a:lnTo>
                  <a:lnTo>
                    <a:pt x="1134" y="544"/>
                  </a:lnTo>
                  <a:lnTo>
                    <a:pt x="1122" y="530"/>
                  </a:lnTo>
                  <a:lnTo>
                    <a:pt x="656" y="64"/>
                  </a:lnTo>
                  <a:lnTo>
                    <a:pt x="656" y="64"/>
                  </a:lnTo>
                  <a:lnTo>
                    <a:pt x="642" y="52"/>
                  </a:lnTo>
                  <a:lnTo>
                    <a:pt x="626" y="44"/>
                  </a:lnTo>
                  <a:lnTo>
                    <a:pt x="610" y="38"/>
                  </a:lnTo>
                  <a:lnTo>
                    <a:pt x="592" y="38"/>
                  </a:lnTo>
                  <a:lnTo>
                    <a:pt x="574" y="38"/>
                  </a:lnTo>
                  <a:lnTo>
                    <a:pt x="558" y="44"/>
                  </a:lnTo>
                  <a:lnTo>
                    <a:pt x="542" y="52"/>
                  </a:lnTo>
                  <a:lnTo>
                    <a:pt x="528" y="64"/>
                  </a:lnTo>
                  <a:lnTo>
                    <a:pt x="528" y="6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691"/>
            <p:cNvSpPr>
              <a:spLocks noEditPoints="1"/>
            </p:cNvSpPr>
            <p:nvPr/>
          </p:nvSpPr>
          <p:spPr bwMode="auto">
            <a:xfrm>
              <a:off x="6394450" y="1593850"/>
              <a:ext cx="1879600" cy="1882775"/>
            </a:xfrm>
            <a:custGeom>
              <a:avLst/>
              <a:gdLst>
                <a:gd name="T0" fmla="*/ 1148 w 1184"/>
                <a:gd name="T1" fmla="*/ 504 h 1186"/>
                <a:gd name="T2" fmla="*/ 1156 w 1184"/>
                <a:gd name="T3" fmla="*/ 514 h 1186"/>
                <a:gd name="T4" fmla="*/ 1170 w 1184"/>
                <a:gd name="T5" fmla="*/ 534 h 1186"/>
                <a:gd name="T6" fmla="*/ 1182 w 1184"/>
                <a:gd name="T7" fmla="*/ 568 h 1186"/>
                <a:gd name="T8" fmla="*/ 1182 w 1184"/>
                <a:gd name="T9" fmla="*/ 618 h 1186"/>
                <a:gd name="T10" fmla="*/ 1170 w 1184"/>
                <a:gd name="T11" fmla="*/ 652 h 1186"/>
                <a:gd name="T12" fmla="*/ 1156 w 1184"/>
                <a:gd name="T13" fmla="*/ 672 h 1186"/>
                <a:gd name="T14" fmla="*/ 682 w 1184"/>
                <a:gd name="T15" fmla="*/ 1148 h 1186"/>
                <a:gd name="T16" fmla="*/ 672 w 1184"/>
                <a:gd name="T17" fmla="*/ 1158 h 1186"/>
                <a:gd name="T18" fmla="*/ 652 w 1184"/>
                <a:gd name="T19" fmla="*/ 1170 h 1186"/>
                <a:gd name="T20" fmla="*/ 616 w 1184"/>
                <a:gd name="T21" fmla="*/ 1184 h 1186"/>
                <a:gd name="T22" fmla="*/ 568 w 1184"/>
                <a:gd name="T23" fmla="*/ 1184 h 1186"/>
                <a:gd name="T24" fmla="*/ 534 w 1184"/>
                <a:gd name="T25" fmla="*/ 1170 h 1186"/>
                <a:gd name="T26" fmla="*/ 512 w 1184"/>
                <a:gd name="T27" fmla="*/ 1158 h 1186"/>
                <a:gd name="T28" fmla="*/ 36 w 1184"/>
                <a:gd name="T29" fmla="*/ 682 h 1186"/>
                <a:gd name="T30" fmla="*/ 28 w 1184"/>
                <a:gd name="T31" fmla="*/ 672 h 1186"/>
                <a:gd name="T32" fmla="*/ 14 w 1184"/>
                <a:gd name="T33" fmla="*/ 652 h 1186"/>
                <a:gd name="T34" fmla="*/ 2 w 1184"/>
                <a:gd name="T35" fmla="*/ 618 h 1186"/>
                <a:gd name="T36" fmla="*/ 2 w 1184"/>
                <a:gd name="T37" fmla="*/ 568 h 1186"/>
                <a:gd name="T38" fmla="*/ 14 w 1184"/>
                <a:gd name="T39" fmla="*/ 534 h 1186"/>
                <a:gd name="T40" fmla="*/ 28 w 1184"/>
                <a:gd name="T41" fmla="*/ 514 h 1186"/>
                <a:gd name="T42" fmla="*/ 504 w 1184"/>
                <a:gd name="T43" fmla="*/ 38 h 1186"/>
                <a:gd name="T44" fmla="*/ 512 w 1184"/>
                <a:gd name="T45" fmla="*/ 28 h 1186"/>
                <a:gd name="T46" fmla="*/ 534 w 1184"/>
                <a:gd name="T47" fmla="*/ 16 h 1186"/>
                <a:gd name="T48" fmla="*/ 568 w 1184"/>
                <a:gd name="T49" fmla="*/ 2 h 1186"/>
                <a:gd name="T50" fmla="*/ 616 w 1184"/>
                <a:gd name="T51" fmla="*/ 2 h 1186"/>
                <a:gd name="T52" fmla="*/ 652 w 1184"/>
                <a:gd name="T53" fmla="*/ 16 h 1186"/>
                <a:gd name="T54" fmla="*/ 672 w 1184"/>
                <a:gd name="T55" fmla="*/ 28 h 1186"/>
                <a:gd name="T56" fmla="*/ 682 w 1184"/>
                <a:gd name="T57" fmla="*/ 38 h 1186"/>
                <a:gd name="T58" fmla="*/ 656 w 1184"/>
                <a:gd name="T59" fmla="*/ 64 h 1186"/>
                <a:gd name="T60" fmla="*/ 642 w 1184"/>
                <a:gd name="T61" fmla="*/ 52 h 1186"/>
                <a:gd name="T62" fmla="*/ 610 w 1184"/>
                <a:gd name="T63" fmla="*/ 38 h 1186"/>
                <a:gd name="T64" fmla="*/ 576 w 1184"/>
                <a:gd name="T65" fmla="*/ 38 h 1186"/>
                <a:gd name="T66" fmla="*/ 542 w 1184"/>
                <a:gd name="T67" fmla="*/ 52 h 1186"/>
                <a:gd name="T68" fmla="*/ 62 w 1184"/>
                <a:gd name="T69" fmla="*/ 530 h 1186"/>
                <a:gd name="T70" fmla="*/ 52 w 1184"/>
                <a:gd name="T71" fmla="*/ 544 h 1186"/>
                <a:gd name="T72" fmla="*/ 38 w 1184"/>
                <a:gd name="T73" fmla="*/ 576 h 1186"/>
                <a:gd name="T74" fmla="*/ 38 w 1184"/>
                <a:gd name="T75" fmla="*/ 610 h 1186"/>
                <a:gd name="T76" fmla="*/ 52 w 1184"/>
                <a:gd name="T77" fmla="*/ 642 h 1186"/>
                <a:gd name="T78" fmla="*/ 528 w 1184"/>
                <a:gd name="T79" fmla="*/ 1122 h 1186"/>
                <a:gd name="T80" fmla="*/ 542 w 1184"/>
                <a:gd name="T81" fmla="*/ 1134 h 1186"/>
                <a:gd name="T82" fmla="*/ 576 w 1184"/>
                <a:gd name="T83" fmla="*/ 1148 h 1186"/>
                <a:gd name="T84" fmla="*/ 610 w 1184"/>
                <a:gd name="T85" fmla="*/ 1148 h 1186"/>
                <a:gd name="T86" fmla="*/ 642 w 1184"/>
                <a:gd name="T87" fmla="*/ 1134 h 1186"/>
                <a:gd name="T88" fmla="*/ 1122 w 1184"/>
                <a:gd name="T89" fmla="*/ 656 h 1186"/>
                <a:gd name="T90" fmla="*/ 1134 w 1184"/>
                <a:gd name="T91" fmla="*/ 642 h 1186"/>
                <a:gd name="T92" fmla="*/ 1146 w 1184"/>
                <a:gd name="T93" fmla="*/ 610 h 1186"/>
                <a:gd name="T94" fmla="*/ 1146 w 1184"/>
                <a:gd name="T95" fmla="*/ 576 h 1186"/>
                <a:gd name="T96" fmla="*/ 1134 w 1184"/>
                <a:gd name="T97" fmla="*/ 544 h 1186"/>
                <a:gd name="T98" fmla="*/ 1122 w 1184"/>
                <a:gd name="T99" fmla="*/ 530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84" h="1186">
                  <a:moveTo>
                    <a:pt x="682" y="38"/>
                  </a:moveTo>
                  <a:lnTo>
                    <a:pt x="1148" y="504"/>
                  </a:lnTo>
                  <a:lnTo>
                    <a:pt x="1148" y="504"/>
                  </a:lnTo>
                  <a:lnTo>
                    <a:pt x="1156" y="514"/>
                  </a:lnTo>
                  <a:lnTo>
                    <a:pt x="1164" y="524"/>
                  </a:lnTo>
                  <a:lnTo>
                    <a:pt x="1170" y="534"/>
                  </a:lnTo>
                  <a:lnTo>
                    <a:pt x="1176" y="546"/>
                  </a:lnTo>
                  <a:lnTo>
                    <a:pt x="1182" y="568"/>
                  </a:lnTo>
                  <a:lnTo>
                    <a:pt x="1184" y="594"/>
                  </a:lnTo>
                  <a:lnTo>
                    <a:pt x="1182" y="618"/>
                  </a:lnTo>
                  <a:lnTo>
                    <a:pt x="1176" y="640"/>
                  </a:lnTo>
                  <a:lnTo>
                    <a:pt x="1170" y="652"/>
                  </a:lnTo>
                  <a:lnTo>
                    <a:pt x="1164" y="662"/>
                  </a:lnTo>
                  <a:lnTo>
                    <a:pt x="1156" y="672"/>
                  </a:lnTo>
                  <a:lnTo>
                    <a:pt x="1148" y="682"/>
                  </a:lnTo>
                  <a:lnTo>
                    <a:pt x="682" y="1148"/>
                  </a:lnTo>
                  <a:lnTo>
                    <a:pt x="682" y="1148"/>
                  </a:lnTo>
                  <a:lnTo>
                    <a:pt x="672" y="1158"/>
                  </a:lnTo>
                  <a:lnTo>
                    <a:pt x="662" y="1164"/>
                  </a:lnTo>
                  <a:lnTo>
                    <a:pt x="652" y="1170"/>
                  </a:lnTo>
                  <a:lnTo>
                    <a:pt x="640" y="1176"/>
                  </a:lnTo>
                  <a:lnTo>
                    <a:pt x="616" y="1184"/>
                  </a:lnTo>
                  <a:lnTo>
                    <a:pt x="592" y="1186"/>
                  </a:lnTo>
                  <a:lnTo>
                    <a:pt x="568" y="1184"/>
                  </a:lnTo>
                  <a:lnTo>
                    <a:pt x="544" y="1176"/>
                  </a:lnTo>
                  <a:lnTo>
                    <a:pt x="534" y="1170"/>
                  </a:lnTo>
                  <a:lnTo>
                    <a:pt x="522" y="1164"/>
                  </a:lnTo>
                  <a:lnTo>
                    <a:pt x="512" y="1158"/>
                  </a:lnTo>
                  <a:lnTo>
                    <a:pt x="504" y="1148"/>
                  </a:lnTo>
                  <a:lnTo>
                    <a:pt x="36" y="682"/>
                  </a:lnTo>
                  <a:lnTo>
                    <a:pt x="36" y="682"/>
                  </a:lnTo>
                  <a:lnTo>
                    <a:pt x="28" y="672"/>
                  </a:lnTo>
                  <a:lnTo>
                    <a:pt x="20" y="662"/>
                  </a:lnTo>
                  <a:lnTo>
                    <a:pt x="14" y="652"/>
                  </a:lnTo>
                  <a:lnTo>
                    <a:pt x="10" y="640"/>
                  </a:lnTo>
                  <a:lnTo>
                    <a:pt x="2" y="618"/>
                  </a:lnTo>
                  <a:lnTo>
                    <a:pt x="0" y="594"/>
                  </a:lnTo>
                  <a:lnTo>
                    <a:pt x="2" y="568"/>
                  </a:lnTo>
                  <a:lnTo>
                    <a:pt x="10" y="546"/>
                  </a:lnTo>
                  <a:lnTo>
                    <a:pt x="14" y="534"/>
                  </a:lnTo>
                  <a:lnTo>
                    <a:pt x="20" y="524"/>
                  </a:lnTo>
                  <a:lnTo>
                    <a:pt x="28" y="514"/>
                  </a:lnTo>
                  <a:lnTo>
                    <a:pt x="36" y="504"/>
                  </a:lnTo>
                  <a:lnTo>
                    <a:pt x="504" y="38"/>
                  </a:lnTo>
                  <a:lnTo>
                    <a:pt x="504" y="38"/>
                  </a:lnTo>
                  <a:lnTo>
                    <a:pt x="512" y="28"/>
                  </a:lnTo>
                  <a:lnTo>
                    <a:pt x="522" y="22"/>
                  </a:lnTo>
                  <a:lnTo>
                    <a:pt x="534" y="16"/>
                  </a:lnTo>
                  <a:lnTo>
                    <a:pt x="544" y="10"/>
                  </a:lnTo>
                  <a:lnTo>
                    <a:pt x="568" y="2"/>
                  </a:lnTo>
                  <a:lnTo>
                    <a:pt x="592" y="0"/>
                  </a:lnTo>
                  <a:lnTo>
                    <a:pt x="616" y="2"/>
                  </a:lnTo>
                  <a:lnTo>
                    <a:pt x="640" y="10"/>
                  </a:lnTo>
                  <a:lnTo>
                    <a:pt x="652" y="16"/>
                  </a:lnTo>
                  <a:lnTo>
                    <a:pt x="662" y="22"/>
                  </a:lnTo>
                  <a:lnTo>
                    <a:pt x="672" y="28"/>
                  </a:lnTo>
                  <a:lnTo>
                    <a:pt x="682" y="38"/>
                  </a:lnTo>
                  <a:lnTo>
                    <a:pt x="682" y="38"/>
                  </a:lnTo>
                  <a:close/>
                  <a:moveTo>
                    <a:pt x="1122" y="530"/>
                  </a:moveTo>
                  <a:lnTo>
                    <a:pt x="656" y="64"/>
                  </a:lnTo>
                  <a:lnTo>
                    <a:pt x="656" y="64"/>
                  </a:lnTo>
                  <a:lnTo>
                    <a:pt x="642" y="52"/>
                  </a:lnTo>
                  <a:lnTo>
                    <a:pt x="626" y="44"/>
                  </a:lnTo>
                  <a:lnTo>
                    <a:pt x="610" y="38"/>
                  </a:lnTo>
                  <a:lnTo>
                    <a:pt x="592" y="38"/>
                  </a:lnTo>
                  <a:lnTo>
                    <a:pt x="576" y="38"/>
                  </a:lnTo>
                  <a:lnTo>
                    <a:pt x="558" y="44"/>
                  </a:lnTo>
                  <a:lnTo>
                    <a:pt x="542" y="52"/>
                  </a:lnTo>
                  <a:lnTo>
                    <a:pt x="528" y="64"/>
                  </a:lnTo>
                  <a:lnTo>
                    <a:pt x="62" y="530"/>
                  </a:lnTo>
                  <a:lnTo>
                    <a:pt x="62" y="530"/>
                  </a:lnTo>
                  <a:lnTo>
                    <a:pt x="52" y="544"/>
                  </a:lnTo>
                  <a:lnTo>
                    <a:pt x="44" y="560"/>
                  </a:lnTo>
                  <a:lnTo>
                    <a:pt x="38" y="576"/>
                  </a:lnTo>
                  <a:lnTo>
                    <a:pt x="36" y="594"/>
                  </a:lnTo>
                  <a:lnTo>
                    <a:pt x="38" y="610"/>
                  </a:lnTo>
                  <a:lnTo>
                    <a:pt x="44" y="626"/>
                  </a:lnTo>
                  <a:lnTo>
                    <a:pt x="52" y="642"/>
                  </a:lnTo>
                  <a:lnTo>
                    <a:pt x="62" y="656"/>
                  </a:lnTo>
                  <a:lnTo>
                    <a:pt x="528" y="1122"/>
                  </a:lnTo>
                  <a:lnTo>
                    <a:pt x="528" y="1122"/>
                  </a:lnTo>
                  <a:lnTo>
                    <a:pt x="542" y="1134"/>
                  </a:lnTo>
                  <a:lnTo>
                    <a:pt x="558" y="1142"/>
                  </a:lnTo>
                  <a:lnTo>
                    <a:pt x="576" y="1148"/>
                  </a:lnTo>
                  <a:lnTo>
                    <a:pt x="592" y="1148"/>
                  </a:lnTo>
                  <a:lnTo>
                    <a:pt x="610" y="1148"/>
                  </a:lnTo>
                  <a:lnTo>
                    <a:pt x="626" y="1142"/>
                  </a:lnTo>
                  <a:lnTo>
                    <a:pt x="642" y="1134"/>
                  </a:lnTo>
                  <a:lnTo>
                    <a:pt x="656" y="1122"/>
                  </a:lnTo>
                  <a:lnTo>
                    <a:pt x="1122" y="656"/>
                  </a:lnTo>
                  <a:lnTo>
                    <a:pt x="1122" y="656"/>
                  </a:lnTo>
                  <a:lnTo>
                    <a:pt x="1134" y="642"/>
                  </a:lnTo>
                  <a:lnTo>
                    <a:pt x="1142" y="626"/>
                  </a:lnTo>
                  <a:lnTo>
                    <a:pt x="1146" y="610"/>
                  </a:lnTo>
                  <a:lnTo>
                    <a:pt x="1148" y="594"/>
                  </a:lnTo>
                  <a:lnTo>
                    <a:pt x="1146" y="576"/>
                  </a:lnTo>
                  <a:lnTo>
                    <a:pt x="1142" y="560"/>
                  </a:lnTo>
                  <a:lnTo>
                    <a:pt x="1134" y="544"/>
                  </a:lnTo>
                  <a:lnTo>
                    <a:pt x="1122" y="530"/>
                  </a:lnTo>
                  <a:lnTo>
                    <a:pt x="1122" y="53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692"/>
            <p:cNvSpPr>
              <a:spLocks noEditPoints="1"/>
            </p:cNvSpPr>
            <p:nvPr/>
          </p:nvSpPr>
          <p:spPr bwMode="auto">
            <a:xfrm>
              <a:off x="4337050" y="3632200"/>
              <a:ext cx="1879600" cy="1879600"/>
            </a:xfrm>
            <a:custGeom>
              <a:avLst/>
              <a:gdLst>
                <a:gd name="T0" fmla="*/ 502 w 1184"/>
                <a:gd name="T1" fmla="*/ 36 h 1184"/>
                <a:gd name="T2" fmla="*/ 512 w 1184"/>
                <a:gd name="T3" fmla="*/ 28 h 1184"/>
                <a:gd name="T4" fmla="*/ 534 w 1184"/>
                <a:gd name="T5" fmla="*/ 14 h 1184"/>
                <a:gd name="T6" fmla="*/ 568 w 1184"/>
                <a:gd name="T7" fmla="*/ 2 h 1184"/>
                <a:gd name="T8" fmla="*/ 616 w 1184"/>
                <a:gd name="T9" fmla="*/ 2 h 1184"/>
                <a:gd name="T10" fmla="*/ 650 w 1184"/>
                <a:gd name="T11" fmla="*/ 14 h 1184"/>
                <a:gd name="T12" fmla="*/ 672 w 1184"/>
                <a:gd name="T13" fmla="*/ 28 h 1184"/>
                <a:gd name="T14" fmla="*/ 1148 w 1184"/>
                <a:gd name="T15" fmla="*/ 504 h 1184"/>
                <a:gd name="T16" fmla="*/ 1156 w 1184"/>
                <a:gd name="T17" fmla="*/ 512 h 1184"/>
                <a:gd name="T18" fmla="*/ 1170 w 1184"/>
                <a:gd name="T19" fmla="*/ 534 h 1184"/>
                <a:gd name="T20" fmla="*/ 1182 w 1184"/>
                <a:gd name="T21" fmla="*/ 568 h 1184"/>
                <a:gd name="T22" fmla="*/ 1182 w 1184"/>
                <a:gd name="T23" fmla="*/ 616 h 1184"/>
                <a:gd name="T24" fmla="*/ 1170 w 1184"/>
                <a:gd name="T25" fmla="*/ 652 h 1184"/>
                <a:gd name="T26" fmla="*/ 1156 w 1184"/>
                <a:gd name="T27" fmla="*/ 672 h 1184"/>
                <a:gd name="T28" fmla="*/ 682 w 1184"/>
                <a:gd name="T29" fmla="*/ 1148 h 1184"/>
                <a:gd name="T30" fmla="*/ 672 w 1184"/>
                <a:gd name="T31" fmla="*/ 1156 h 1184"/>
                <a:gd name="T32" fmla="*/ 650 w 1184"/>
                <a:gd name="T33" fmla="*/ 1170 h 1184"/>
                <a:gd name="T34" fmla="*/ 616 w 1184"/>
                <a:gd name="T35" fmla="*/ 1182 h 1184"/>
                <a:gd name="T36" fmla="*/ 568 w 1184"/>
                <a:gd name="T37" fmla="*/ 1182 h 1184"/>
                <a:gd name="T38" fmla="*/ 534 w 1184"/>
                <a:gd name="T39" fmla="*/ 1170 h 1184"/>
                <a:gd name="T40" fmla="*/ 512 w 1184"/>
                <a:gd name="T41" fmla="*/ 1156 h 1184"/>
                <a:gd name="T42" fmla="*/ 36 w 1184"/>
                <a:gd name="T43" fmla="*/ 682 h 1184"/>
                <a:gd name="T44" fmla="*/ 28 w 1184"/>
                <a:gd name="T45" fmla="*/ 672 h 1184"/>
                <a:gd name="T46" fmla="*/ 14 w 1184"/>
                <a:gd name="T47" fmla="*/ 652 h 1184"/>
                <a:gd name="T48" fmla="*/ 2 w 1184"/>
                <a:gd name="T49" fmla="*/ 616 h 1184"/>
                <a:gd name="T50" fmla="*/ 2 w 1184"/>
                <a:gd name="T51" fmla="*/ 568 h 1184"/>
                <a:gd name="T52" fmla="*/ 14 w 1184"/>
                <a:gd name="T53" fmla="*/ 534 h 1184"/>
                <a:gd name="T54" fmla="*/ 28 w 1184"/>
                <a:gd name="T55" fmla="*/ 512 h 1184"/>
                <a:gd name="T56" fmla="*/ 36 w 1184"/>
                <a:gd name="T57" fmla="*/ 504 h 1184"/>
                <a:gd name="T58" fmla="*/ 62 w 1184"/>
                <a:gd name="T59" fmla="*/ 530 h 1184"/>
                <a:gd name="T60" fmla="*/ 52 w 1184"/>
                <a:gd name="T61" fmla="*/ 544 h 1184"/>
                <a:gd name="T62" fmla="*/ 38 w 1184"/>
                <a:gd name="T63" fmla="*/ 576 h 1184"/>
                <a:gd name="T64" fmla="*/ 38 w 1184"/>
                <a:gd name="T65" fmla="*/ 610 h 1184"/>
                <a:gd name="T66" fmla="*/ 52 w 1184"/>
                <a:gd name="T67" fmla="*/ 642 h 1184"/>
                <a:gd name="T68" fmla="*/ 528 w 1184"/>
                <a:gd name="T69" fmla="*/ 1122 h 1184"/>
                <a:gd name="T70" fmla="*/ 542 w 1184"/>
                <a:gd name="T71" fmla="*/ 1134 h 1184"/>
                <a:gd name="T72" fmla="*/ 574 w 1184"/>
                <a:gd name="T73" fmla="*/ 1146 h 1184"/>
                <a:gd name="T74" fmla="*/ 610 w 1184"/>
                <a:gd name="T75" fmla="*/ 1146 h 1184"/>
                <a:gd name="T76" fmla="*/ 642 w 1184"/>
                <a:gd name="T77" fmla="*/ 1134 h 1184"/>
                <a:gd name="T78" fmla="*/ 1122 w 1184"/>
                <a:gd name="T79" fmla="*/ 656 h 1184"/>
                <a:gd name="T80" fmla="*/ 1134 w 1184"/>
                <a:gd name="T81" fmla="*/ 642 h 1184"/>
                <a:gd name="T82" fmla="*/ 1146 w 1184"/>
                <a:gd name="T83" fmla="*/ 610 h 1184"/>
                <a:gd name="T84" fmla="*/ 1146 w 1184"/>
                <a:gd name="T85" fmla="*/ 576 h 1184"/>
                <a:gd name="T86" fmla="*/ 1134 w 1184"/>
                <a:gd name="T87" fmla="*/ 544 h 1184"/>
                <a:gd name="T88" fmla="*/ 656 w 1184"/>
                <a:gd name="T89" fmla="*/ 62 h 1184"/>
                <a:gd name="T90" fmla="*/ 642 w 1184"/>
                <a:gd name="T91" fmla="*/ 52 h 1184"/>
                <a:gd name="T92" fmla="*/ 610 w 1184"/>
                <a:gd name="T93" fmla="*/ 38 h 1184"/>
                <a:gd name="T94" fmla="*/ 574 w 1184"/>
                <a:gd name="T95" fmla="*/ 38 h 1184"/>
                <a:gd name="T96" fmla="*/ 542 w 1184"/>
                <a:gd name="T97" fmla="*/ 52 h 1184"/>
                <a:gd name="T98" fmla="*/ 528 w 1184"/>
                <a:gd name="T99" fmla="*/ 62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84" h="1184">
                  <a:moveTo>
                    <a:pt x="36" y="504"/>
                  </a:moveTo>
                  <a:lnTo>
                    <a:pt x="502" y="36"/>
                  </a:lnTo>
                  <a:lnTo>
                    <a:pt x="502" y="36"/>
                  </a:lnTo>
                  <a:lnTo>
                    <a:pt x="512" y="28"/>
                  </a:lnTo>
                  <a:lnTo>
                    <a:pt x="522" y="20"/>
                  </a:lnTo>
                  <a:lnTo>
                    <a:pt x="534" y="14"/>
                  </a:lnTo>
                  <a:lnTo>
                    <a:pt x="544" y="10"/>
                  </a:lnTo>
                  <a:lnTo>
                    <a:pt x="568" y="2"/>
                  </a:lnTo>
                  <a:lnTo>
                    <a:pt x="592" y="0"/>
                  </a:lnTo>
                  <a:lnTo>
                    <a:pt x="616" y="2"/>
                  </a:lnTo>
                  <a:lnTo>
                    <a:pt x="640" y="10"/>
                  </a:lnTo>
                  <a:lnTo>
                    <a:pt x="650" y="14"/>
                  </a:lnTo>
                  <a:lnTo>
                    <a:pt x="662" y="20"/>
                  </a:lnTo>
                  <a:lnTo>
                    <a:pt x="672" y="28"/>
                  </a:lnTo>
                  <a:lnTo>
                    <a:pt x="682" y="36"/>
                  </a:lnTo>
                  <a:lnTo>
                    <a:pt x="1148" y="504"/>
                  </a:lnTo>
                  <a:lnTo>
                    <a:pt x="1148" y="504"/>
                  </a:lnTo>
                  <a:lnTo>
                    <a:pt x="1156" y="512"/>
                  </a:lnTo>
                  <a:lnTo>
                    <a:pt x="1164" y="522"/>
                  </a:lnTo>
                  <a:lnTo>
                    <a:pt x="1170" y="534"/>
                  </a:lnTo>
                  <a:lnTo>
                    <a:pt x="1176" y="544"/>
                  </a:lnTo>
                  <a:lnTo>
                    <a:pt x="1182" y="568"/>
                  </a:lnTo>
                  <a:lnTo>
                    <a:pt x="1184" y="592"/>
                  </a:lnTo>
                  <a:lnTo>
                    <a:pt x="1182" y="616"/>
                  </a:lnTo>
                  <a:lnTo>
                    <a:pt x="1176" y="640"/>
                  </a:lnTo>
                  <a:lnTo>
                    <a:pt x="1170" y="652"/>
                  </a:lnTo>
                  <a:lnTo>
                    <a:pt x="1164" y="662"/>
                  </a:lnTo>
                  <a:lnTo>
                    <a:pt x="1156" y="672"/>
                  </a:lnTo>
                  <a:lnTo>
                    <a:pt x="1148" y="682"/>
                  </a:lnTo>
                  <a:lnTo>
                    <a:pt x="682" y="1148"/>
                  </a:lnTo>
                  <a:lnTo>
                    <a:pt x="682" y="1148"/>
                  </a:lnTo>
                  <a:lnTo>
                    <a:pt x="672" y="1156"/>
                  </a:lnTo>
                  <a:lnTo>
                    <a:pt x="662" y="1164"/>
                  </a:lnTo>
                  <a:lnTo>
                    <a:pt x="650" y="1170"/>
                  </a:lnTo>
                  <a:lnTo>
                    <a:pt x="640" y="1176"/>
                  </a:lnTo>
                  <a:lnTo>
                    <a:pt x="616" y="1182"/>
                  </a:lnTo>
                  <a:lnTo>
                    <a:pt x="592" y="1184"/>
                  </a:lnTo>
                  <a:lnTo>
                    <a:pt x="568" y="1182"/>
                  </a:lnTo>
                  <a:lnTo>
                    <a:pt x="544" y="1176"/>
                  </a:lnTo>
                  <a:lnTo>
                    <a:pt x="534" y="1170"/>
                  </a:lnTo>
                  <a:lnTo>
                    <a:pt x="522" y="1164"/>
                  </a:lnTo>
                  <a:lnTo>
                    <a:pt x="512" y="1156"/>
                  </a:lnTo>
                  <a:lnTo>
                    <a:pt x="502" y="1148"/>
                  </a:lnTo>
                  <a:lnTo>
                    <a:pt x="36" y="682"/>
                  </a:lnTo>
                  <a:lnTo>
                    <a:pt x="36" y="682"/>
                  </a:lnTo>
                  <a:lnTo>
                    <a:pt x="28" y="672"/>
                  </a:lnTo>
                  <a:lnTo>
                    <a:pt x="20" y="662"/>
                  </a:lnTo>
                  <a:lnTo>
                    <a:pt x="14" y="652"/>
                  </a:lnTo>
                  <a:lnTo>
                    <a:pt x="8" y="640"/>
                  </a:lnTo>
                  <a:lnTo>
                    <a:pt x="2" y="616"/>
                  </a:lnTo>
                  <a:lnTo>
                    <a:pt x="0" y="592"/>
                  </a:lnTo>
                  <a:lnTo>
                    <a:pt x="2" y="568"/>
                  </a:lnTo>
                  <a:lnTo>
                    <a:pt x="8" y="544"/>
                  </a:lnTo>
                  <a:lnTo>
                    <a:pt x="14" y="534"/>
                  </a:lnTo>
                  <a:lnTo>
                    <a:pt x="20" y="522"/>
                  </a:lnTo>
                  <a:lnTo>
                    <a:pt x="28" y="512"/>
                  </a:lnTo>
                  <a:lnTo>
                    <a:pt x="36" y="504"/>
                  </a:lnTo>
                  <a:lnTo>
                    <a:pt x="36" y="504"/>
                  </a:lnTo>
                  <a:close/>
                  <a:moveTo>
                    <a:pt x="528" y="62"/>
                  </a:moveTo>
                  <a:lnTo>
                    <a:pt x="62" y="530"/>
                  </a:lnTo>
                  <a:lnTo>
                    <a:pt x="62" y="530"/>
                  </a:lnTo>
                  <a:lnTo>
                    <a:pt x="52" y="544"/>
                  </a:lnTo>
                  <a:lnTo>
                    <a:pt x="42" y="558"/>
                  </a:lnTo>
                  <a:lnTo>
                    <a:pt x="38" y="576"/>
                  </a:lnTo>
                  <a:lnTo>
                    <a:pt x="36" y="592"/>
                  </a:lnTo>
                  <a:lnTo>
                    <a:pt x="38" y="610"/>
                  </a:lnTo>
                  <a:lnTo>
                    <a:pt x="42" y="626"/>
                  </a:lnTo>
                  <a:lnTo>
                    <a:pt x="52" y="642"/>
                  </a:lnTo>
                  <a:lnTo>
                    <a:pt x="62" y="656"/>
                  </a:lnTo>
                  <a:lnTo>
                    <a:pt x="528" y="1122"/>
                  </a:lnTo>
                  <a:lnTo>
                    <a:pt x="528" y="1122"/>
                  </a:lnTo>
                  <a:lnTo>
                    <a:pt x="542" y="1134"/>
                  </a:lnTo>
                  <a:lnTo>
                    <a:pt x="558" y="1142"/>
                  </a:lnTo>
                  <a:lnTo>
                    <a:pt x="574" y="1146"/>
                  </a:lnTo>
                  <a:lnTo>
                    <a:pt x="592" y="1148"/>
                  </a:lnTo>
                  <a:lnTo>
                    <a:pt x="610" y="1146"/>
                  </a:lnTo>
                  <a:lnTo>
                    <a:pt x="626" y="1142"/>
                  </a:lnTo>
                  <a:lnTo>
                    <a:pt x="642" y="1134"/>
                  </a:lnTo>
                  <a:lnTo>
                    <a:pt x="656" y="1122"/>
                  </a:lnTo>
                  <a:lnTo>
                    <a:pt x="1122" y="656"/>
                  </a:lnTo>
                  <a:lnTo>
                    <a:pt x="1122" y="656"/>
                  </a:lnTo>
                  <a:lnTo>
                    <a:pt x="1134" y="642"/>
                  </a:lnTo>
                  <a:lnTo>
                    <a:pt x="1142" y="626"/>
                  </a:lnTo>
                  <a:lnTo>
                    <a:pt x="1146" y="610"/>
                  </a:lnTo>
                  <a:lnTo>
                    <a:pt x="1148" y="592"/>
                  </a:lnTo>
                  <a:lnTo>
                    <a:pt x="1146" y="576"/>
                  </a:lnTo>
                  <a:lnTo>
                    <a:pt x="1142" y="558"/>
                  </a:lnTo>
                  <a:lnTo>
                    <a:pt x="1134" y="544"/>
                  </a:lnTo>
                  <a:lnTo>
                    <a:pt x="1122" y="530"/>
                  </a:lnTo>
                  <a:lnTo>
                    <a:pt x="656" y="62"/>
                  </a:lnTo>
                  <a:lnTo>
                    <a:pt x="656" y="62"/>
                  </a:lnTo>
                  <a:lnTo>
                    <a:pt x="642" y="52"/>
                  </a:lnTo>
                  <a:lnTo>
                    <a:pt x="626" y="44"/>
                  </a:lnTo>
                  <a:lnTo>
                    <a:pt x="610" y="38"/>
                  </a:lnTo>
                  <a:lnTo>
                    <a:pt x="592" y="36"/>
                  </a:lnTo>
                  <a:lnTo>
                    <a:pt x="574" y="38"/>
                  </a:lnTo>
                  <a:lnTo>
                    <a:pt x="558" y="44"/>
                  </a:lnTo>
                  <a:lnTo>
                    <a:pt x="542" y="52"/>
                  </a:lnTo>
                  <a:lnTo>
                    <a:pt x="528" y="62"/>
                  </a:lnTo>
                  <a:lnTo>
                    <a:pt x="528" y="6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693"/>
            <p:cNvSpPr>
              <a:spLocks noEditPoints="1"/>
            </p:cNvSpPr>
            <p:nvPr/>
          </p:nvSpPr>
          <p:spPr bwMode="auto">
            <a:xfrm>
              <a:off x="6394450" y="3632200"/>
              <a:ext cx="1879600" cy="1879600"/>
            </a:xfrm>
            <a:custGeom>
              <a:avLst/>
              <a:gdLst>
                <a:gd name="T0" fmla="*/ 1148 w 1184"/>
                <a:gd name="T1" fmla="*/ 504 h 1184"/>
                <a:gd name="T2" fmla="*/ 1156 w 1184"/>
                <a:gd name="T3" fmla="*/ 512 h 1184"/>
                <a:gd name="T4" fmla="*/ 1170 w 1184"/>
                <a:gd name="T5" fmla="*/ 534 h 1184"/>
                <a:gd name="T6" fmla="*/ 1182 w 1184"/>
                <a:gd name="T7" fmla="*/ 568 h 1184"/>
                <a:gd name="T8" fmla="*/ 1182 w 1184"/>
                <a:gd name="T9" fmla="*/ 616 h 1184"/>
                <a:gd name="T10" fmla="*/ 1170 w 1184"/>
                <a:gd name="T11" fmla="*/ 652 h 1184"/>
                <a:gd name="T12" fmla="*/ 1156 w 1184"/>
                <a:gd name="T13" fmla="*/ 672 h 1184"/>
                <a:gd name="T14" fmla="*/ 682 w 1184"/>
                <a:gd name="T15" fmla="*/ 1148 h 1184"/>
                <a:gd name="T16" fmla="*/ 672 w 1184"/>
                <a:gd name="T17" fmla="*/ 1156 h 1184"/>
                <a:gd name="T18" fmla="*/ 652 w 1184"/>
                <a:gd name="T19" fmla="*/ 1170 h 1184"/>
                <a:gd name="T20" fmla="*/ 616 w 1184"/>
                <a:gd name="T21" fmla="*/ 1182 h 1184"/>
                <a:gd name="T22" fmla="*/ 568 w 1184"/>
                <a:gd name="T23" fmla="*/ 1182 h 1184"/>
                <a:gd name="T24" fmla="*/ 534 w 1184"/>
                <a:gd name="T25" fmla="*/ 1170 h 1184"/>
                <a:gd name="T26" fmla="*/ 512 w 1184"/>
                <a:gd name="T27" fmla="*/ 1156 h 1184"/>
                <a:gd name="T28" fmla="*/ 36 w 1184"/>
                <a:gd name="T29" fmla="*/ 682 h 1184"/>
                <a:gd name="T30" fmla="*/ 28 w 1184"/>
                <a:gd name="T31" fmla="*/ 672 h 1184"/>
                <a:gd name="T32" fmla="*/ 14 w 1184"/>
                <a:gd name="T33" fmla="*/ 652 h 1184"/>
                <a:gd name="T34" fmla="*/ 2 w 1184"/>
                <a:gd name="T35" fmla="*/ 616 h 1184"/>
                <a:gd name="T36" fmla="*/ 2 w 1184"/>
                <a:gd name="T37" fmla="*/ 568 h 1184"/>
                <a:gd name="T38" fmla="*/ 14 w 1184"/>
                <a:gd name="T39" fmla="*/ 534 h 1184"/>
                <a:gd name="T40" fmla="*/ 28 w 1184"/>
                <a:gd name="T41" fmla="*/ 512 h 1184"/>
                <a:gd name="T42" fmla="*/ 504 w 1184"/>
                <a:gd name="T43" fmla="*/ 36 h 1184"/>
                <a:gd name="T44" fmla="*/ 512 w 1184"/>
                <a:gd name="T45" fmla="*/ 28 h 1184"/>
                <a:gd name="T46" fmla="*/ 534 w 1184"/>
                <a:gd name="T47" fmla="*/ 14 h 1184"/>
                <a:gd name="T48" fmla="*/ 568 w 1184"/>
                <a:gd name="T49" fmla="*/ 2 h 1184"/>
                <a:gd name="T50" fmla="*/ 616 w 1184"/>
                <a:gd name="T51" fmla="*/ 2 h 1184"/>
                <a:gd name="T52" fmla="*/ 652 w 1184"/>
                <a:gd name="T53" fmla="*/ 14 h 1184"/>
                <a:gd name="T54" fmla="*/ 672 w 1184"/>
                <a:gd name="T55" fmla="*/ 28 h 1184"/>
                <a:gd name="T56" fmla="*/ 682 w 1184"/>
                <a:gd name="T57" fmla="*/ 36 h 1184"/>
                <a:gd name="T58" fmla="*/ 656 w 1184"/>
                <a:gd name="T59" fmla="*/ 62 h 1184"/>
                <a:gd name="T60" fmla="*/ 642 w 1184"/>
                <a:gd name="T61" fmla="*/ 52 h 1184"/>
                <a:gd name="T62" fmla="*/ 610 w 1184"/>
                <a:gd name="T63" fmla="*/ 38 h 1184"/>
                <a:gd name="T64" fmla="*/ 576 w 1184"/>
                <a:gd name="T65" fmla="*/ 38 h 1184"/>
                <a:gd name="T66" fmla="*/ 542 w 1184"/>
                <a:gd name="T67" fmla="*/ 52 h 1184"/>
                <a:gd name="T68" fmla="*/ 62 w 1184"/>
                <a:gd name="T69" fmla="*/ 530 h 1184"/>
                <a:gd name="T70" fmla="*/ 52 w 1184"/>
                <a:gd name="T71" fmla="*/ 544 h 1184"/>
                <a:gd name="T72" fmla="*/ 38 w 1184"/>
                <a:gd name="T73" fmla="*/ 576 h 1184"/>
                <a:gd name="T74" fmla="*/ 38 w 1184"/>
                <a:gd name="T75" fmla="*/ 610 h 1184"/>
                <a:gd name="T76" fmla="*/ 52 w 1184"/>
                <a:gd name="T77" fmla="*/ 642 h 1184"/>
                <a:gd name="T78" fmla="*/ 528 w 1184"/>
                <a:gd name="T79" fmla="*/ 1122 h 1184"/>
                <a:gd name="T80" fmla="*/ 542 w 1184"/>
                <a:gd name="T81" fmla="*/ 1134 h 1184"/>
                <a:gd name="T82" fmla="*/ 576 w 1184"/>
                <a:gd name="T83" fmla="*/ 1146 h 1184"/>
                <a:gd name="T84" fmla="*/ 610 w 1184"/>
                <a:gd name="T85" fmla="*/ 1146 h 1184"/>
                <a:gd name="T86" fmla="*/ 642 w 1184"/>
                <a:gd name="T87" fmla="*/ 1134 h 1184"/>
                <a:gd name="T88" fmla="*/ 1122 w 1184"/>
                <a:gd name="T89" fmla="*/ 656 h 1184"/>
                <a:gd name="T90" fmla="*/ 1134 w 1184"/>
                <a:gd name="T91" fmla="*/ 642 h 1184"/>
                <a:gd name="T92" fmla="*/ 1146 w 1184"/>
                <a:gd name="T93" fmla="*/ 610 h 1184"/>
                <a:gd name="T94" fmla="*/ 1146 w 1184"/>
                <a:gd name="T95" fmla="*/ 576 h 1184"/>
                <a:gd name="T96" fmla="*/ 1134 w 1184"/>
                <a:gd name="T97" fmla="*/ 544 h 1184"/>
                <a:gd name="T98" fmla="*/ 1122 w 1184"/>
                <a:gd name="T99" fmla="*/ 530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84" h="1184">
                  <a:moveTo>
                    <a:pt x="682" y="36"/>
                  </a:moveTo>
                  <a:lnTo>
                    <a:pt x="1148" y="504"/>
                  </a:lnTo>
                  <a:lnTo>
                    <a:pt x="1148" y="504"/>
                  </a:lnTo>
                  <a:lnTo>
                    <a:pt x="1156" y="512"/>
                  </a:lnTo>
                  <a:lnTo>
                    <a:pt x="1164" y="522"/>
                  </a:lnTo>
                  <a:lnTo>
                    <a:pt x="1170" y="534"/>
                  </a:lnTo>
                  <a:lnTo>
                    <a:pt x="1176" y="544"/>
                  </a:lnTo>
                  <a:lnTo>
                    <a:pt x="1182" y="568"/>
                  </a:lnTo>
                  <a:lnTo>
                    <a:pt x="1184" y="592"/>
                  </a:lnTo>
                  <a:lnTo>
                    <a:pt x="1182" y="616"/>
                  </a:lnTo>
                  <a:lnTo>
                    <a:pt x="1176" y="640"/>
                  </a:lnTo>
                  <a:lnTo>
                    <a:pt x="1170" y="652"/>
                  </a:lnTo>
                  <a:lnTo>
                    <a:pt x="1164" y="662"/>
                  </a:lnTo>
                  <a:lnTo>
                    <a:pt x="1156" y="672"/>
                  </a:lnTo>
                  <a:lnTo>
                    <a:pt x="1148" y="682"/>
                  </a:lnTo>
                  <a:lnTo>
                    <a:pt x="682" y="1148"/>
                  </a:lnTo>
                  <a:lnTo>
                    <a:pt x="682" y="1148"/>
                  </a:lnTo>
                  <a:lnTo>
                    <a:pt x="672" y="1156"/>
                  </a:lnTo>
                  <a:lnTo>
                    <a:pt x="662" y="1164"/>
                  </a:lnTo>
                  <a:lnTo>
                    <a:pt x="652" y="1170"/>
                  </a:lnTo>
                  <a:lnTo>
                    <a:pt x="640" y="1176"/>
                  </a:lnTo>
                  <a:lnTo>
                    <a:pt x="616" y="1182"/>
                  </a:lnTo>
                  <a:lnTo>
                    <a:pt x="592" y="1184"/>
                  </a:lnTo>
                  <a:lnTo>
                    <a:pt x="568" y="1182"/>
                  </a:lnTo>
                  <a:lnTo>
                    <a:pt x="544" y="1176"/>
                  </a:lnTo>
                  <a:lnTo>
                    <a:pt x="534" y="1170"/>
                  </a:lnTo>
                  <a:lnTo>
                    <a:pt x="522" y="1164"/>
                  </a:lnTo>
                  <a:lnTo>
                    <a:pt x="512" y="1156"/>
                  </a:lnTo>
                  <a:lnTo>
                    <a:pt x="504" y="1148"/>
                  </a:lnTo>
                  <a:lnTo>
                    <a:pt x="36" y="682"/>
                  </a:lnTo>
                  <a:lnTo>
                    <a:pt x="36" y="682"/>
                  </a:lnTo>
                  <a:lnTo>
                    <a:pt x="28" y="672"/>
                  </a:lnTo>
                  <a:lnTo>
                    <a:pt x="20" y="662"/>
                  </a:lnTo>
                  <a:lnTo>
                    <a:pt x="14" y="652"/>
                  </a:lnTo>
                  <a:lnTo>
                    <a:pt x="10" y="640"/>
                  </a:lnTo>
                  <a:lnTo>
                    <a:pt x="2" y="616"/>
                  </a:lnTo>
                  <a:lnTo>
                    <a:pt x="0" y="592"/>
                  </a:lnTo>
                  <a:lnTo>
                    <a:pt x="2" y="568"/>
                  </a:lnTo>
                  <a:lnTo>
                    <a:pt x="10" y="544"/>
                  </a:lnTo>
                  <a:lnTo>
                    <a:pt x="14" y="534"/>
                  </a:lnTo>
                  <a:lnTo>
                    <a:pt x="20" y="522"/>
                  </a:lnTo>
                  <a:lnTo>
                    <a:pt x="28" y="512"/>
                  </a:lnTo>
                  <a:lnTo>
                    <a:pt x="36" y="504"/>
                  </a:lnTo>
                  <a:lnTo>
                    <a:pt x="504" y="36"/>
                  </a:lnTo>
                  <a:lnTo>
                    <a:pt x="504" y="36"/>
                  </a:lnTo>
                  <a:lnTo>
                    <a:pt x="512" y="28"/>
                  </a:lnTo>
                  <a:lnTo>
                    <a:pt x="522" y="20"/>
                  </a:lnTo>
                  <a:lnTo>
                    <a:pt x="534" y="14"/>
                  </a:lnTo>
                  <a:lnTo>
                    <a:pt x="544" y="10"/>
                  </a:lnTo>
                  <a:lnTo>
                    <a:pt x="568" y="2"/>
                  </a:lnTo>
                  <a:lnTo>
                    <a:pt x="592" y="0"/>
                  </a:lnTo>
                  <a:lnTo>
                    <a:pt x="616" y="2"/>
                  </a:lnTo>
                  <a:lnTo>
                    <a:pt x="640" y="10"/>
                  </a:lnTo>
                  <a:lnTo>
                    <a:pt x="652" y="14"/>
                  </a:lnTo>
                  <a:lnTo>
                    <a:pt x="662" y="20"/>
                  </a:lnTo>
                  <a:lnTo>
                    <a:pt x="672" y="28"/>
                  </a:lnTo>
                  <a:lnTo>
                    <a:pt x="682" y="36"/>
                  </a:lnTo>
                  <a:lnTo>
                    <a:pt x="682" y="36"/>
                  </a:lnTo>
                  <a:close/>
                  <a:moveTo>
                    <a:pt x="1122" y="530"/>
                  </a:moveTo>
                  <a:lnTo>
                    <a:pt x="656" y="62"/>
                  </a:lnTo>
                  <a:lnTo>
                    <a:pt x="656" y="62"/>
                  </a:lnTo>
                  <a:lnTo>
                    <a:pt x="642" y="52"/>
                  </a:lnTo>
                  <a:lnTo>
                    <a:pt x="626" y="44"/>
                  </a:lnTo>
                  <a:lnTo>
                    <a:pt x="610" y="38"/>
                  </a:lnTo>
                  <a:lnTo>
                    <a:pt x="592" y="36"/>
                  </a:lnTo>
                  <a:lnTo>
                    <a:pt x="576" y="38"/>
                  </a:lnTo>
                  <a:lnTo>
                    <a:pt x="558" y="44"/>
                  </a:lnTo>
                  <a:lnTo>
                    <a:pt x="542" y="52"/>
                  </a:lnTo>
                  <a:lnTo>
                    <a:pt x="528" y="62"/>
                  </a:lnTo>
                  <a:lnTo>
                    <a:pt x="62" y="530"/>
                  </a:lnTo>
                  <a:lnTo>
                    <a:pt x="62" y="530"/>
                  </a:lnTo>
                  <a:lnTo>
                    <a:pt x="52" y="544"/>
                  </a:lnTo>
                  <a:lnTo>
                    <a:pt x="44" y="558"/>
                  </a:lnTo>
                  <a:lnTo>
                    <a:pt x="38" y="576"/>
                  </a:lnTo>
                  <a:lnTo>
                    <a:pt x="36" y="592"/>
                  </a:lnTo>
                  <a:lnTo>
                    <a:pt x="38" y="610"/>
                  </a:lnTo>
                  <a:lnTo>
                    <a:pt x="44" y="626"/>
                  </a:lnTo>
                  <a:lnTo>
                    <a:pt x="52" y="642"/>
                  </a:lnTo>
                  <a:lnTo>
                    <a:pt x="62" y="656"/>
                  </a:lnTo>
                  <a:lnTo>
                    <a:pt x="528" y="1122"/>
                  </a:lnTo>
                  <a:lnTo>
                    <a:pt x="528" y="1122"/>
                  </a:lnTo>
                  <a:lnTo>
                    <a:pt x="542" y="1134"/>
                  </a:lnTo>
                  <a:lnTo>
                    <a:pt x="558" y="1142"/>
                  </a:lnTo>
                  <a:lnTo>
                    <a:pt x="576" y="1146"/>
                  </a:lnTo>
                  <a:lnTo>
                    <a:pt x="592" y="1148"/>
                  </a:lnTo>
                  <a:lnTo>
                    <a:pt x="610" y="1146"/>
                  </a:lnTo>
                  <a:lnTo>
                    <a:pt x="626" y="1142"/>
                  </a:lnTo>
                  <a:lnTo>
                    <a:pt x="642" y="1134"/>
                  </a:lnTo>
                  <a:lnTo>
                    <a:pt x="656" y="1122"/>
                  </a:lnTo>
                  <a:lnTo>
                    <a:pt x="1122" y="656"/>
                  </a:lnTo>
                  <a:lnTo>
                    <a:pt x="1122" y="656"/>
                  </a:lnTo>
                  <a:lnTo>
                    <a:pt x="1134" y="642"/>
                  </a:lnTo>
                  <a:lnTo>
                    <a:pt x="1142" y="626"/>
                  </a:lnTo>
                  <a:lnTo>
                    <a:pt x="1146" y="610"/>
                  </a:lnTo>
                  <a:lnTo>
                    <a:pt x="1148" y="592"/>
                  </a:lnTo>
                  <a:lnTo>
                    <a:pt x="1146" y="576"/>
                  </a:lnTo>
                  <a:lnTo>
                    <a:pt x="1142" y="558"/>
                  </a:lnTo>
                  <a:lnTo>
                    <a:pt x="1134" y="544"/>
                  </a:lnTo>
                  <a:lnTo>
                    <a:pt x="1122" y="530"/>
                  </a:lnTo>
                  <a:lnTo>
                    <a:pt x="1122" y="530"/>
                  </a:lnTo>
                  <a:close/>
                </a:path>
              </a:pathLst>
            </a:custGeom>
            <a:solidFill>
              <a:srgbClr val="1D50A2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9" name="stats-on-laptop-screen_51875"/>
          <p:cNvSpPr>
            <a:spLocks noChangeAspect="1"/>
          </p:cNvSpPr>
          <p:nvPr/>
        </p:nvSpPr>
        <p:spPr bwMode="auto">
          <a:xfrm>
            <a:off x="8622716" y="2387600"/>
            <a:ext cx="370624" cy="302683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250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9113075" y="2606322"/>
            <a:ext cx="2093832" cy="9740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251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9087266" y="2259241"/>
            <a:ext cx="2905791" cy="51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252" name="stats-on-laptop-screen_51875"/>
          <p:cNvSpPr>
            <a:spLocks noChangeAspect="1"/>
          </p:cNvSpPr>
          <p:nvPr/>
        </p:nvSpPr>
        <p:spPr bwMode="auto">
          <a:xfrm>
            <a:off x="8622716" y="4386050"/>
            <a:ext cx="370624" cy="302683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253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9113075" y="4604772"/>
            <a:ext cx="2093832" cy="9740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254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9087266" y="4257691"/>
            <a:ext cx="2905791" cy="51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255" name="stats-on-laptop-screen_51875"/>
          <p:cNvSpPr>
            <a:spLocks noChangeAspect="1"/>
          </p:cNvSpPr>
          <p:nvPr/>
        </p:nvSpPr>
        <p:spPr bwMode="auto">
          <a:xfrm>
            <a:off x="791829" y="2363559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256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1282188" y="2585568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257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1256379" y="2236258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258" name="stats-on-laptop-screen_51875"/>
          <p:cNvSpPr>
            <a:spLocks noChangeAspect="1"/>
          </p:cNvSpPr>
          <p:nvPr/>
        </p:nvSpPr>
        <p:spPr bwMode="auto">
          <a:xfrm>
            <a:off x="791829" y="4362009"/>
            <a:ext cx="370624" cy="30120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259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1282188" y="4584018"/>
            <a:ext cx="2093832" cy="969292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 OPTION.</a:t>
            </a:r>
            <a:r>
              <a:rPr lang="en-US" altLang="zh-CN" sz="800" dirty="0" smtClean="0">
                <a:latin typeface="+mj-ea"/>
              </a:rPr>
              <a:t> SUPPORTING TEXT HERE. </a:t>
            </a: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</a:rPr>
              <a:t>WHEN YOU COPY &amp; PASTE, CHOOSE "KEEP TEXT ONLY" OPTION.</a:t>
            </a:r>
          </a:p>
          <a:p>
            <a:pPr>
              <a:lnSpc>
                <a:spcPct val="150000"/>
              </a:lnSpc>
            </a:pP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260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1256379" y="4234708"/>
            <a:ext cx="2905791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 smtClean="0">
                <a:latin typeface="+mj-ea"/>
                <a:ea typeface="+mj-ea"/>
              </a:rPr>
              <a:t>TEXT HERE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261" name="play-right-arrow-in-a-square-button_37023"/>
          <p:cNvSpPr>
            <a:spLocks noChangeAspect="1"/>
          </p:cNvSpPr>
          <p:nvPr/>
        </p:nvSpPr>
        <p:spPr bwMode="auto">
          <a:xfrm>
            <a:off x="11548179" y="6434821"/>
            <a:ext cx="291156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262" name="play-right-arrow-in-a-square-button_37023"/>
          <p:cNvSpPr>
            <a:spLocks noChangeAspect="1"/>
          </p:cNvSpPr>
          <p:nvPr/>
        </p:nvSpPr>
        <p:spPr bwMode="auto">
          <a:xfrm flipH="1">
            <a:off x="315779" y="6434820"/>
            <a:ext cx="270933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73039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0" name="组合 309"/>
          <p:cNvGrpSpPr/>
          <p:nvPr/>
        </p:nvGrpSpPr>
        <p:grpSpPr>
          <a:xfrm>
            <a:off x="2260071" y="2393421"/>
            <a:ext cx="7341129" cy="2620839"/>
            <a:chOff x="1887538" y="2257955"/>
            <a:chExt cx="8382000" cy="2992438"/>
          </a:xfrm>
        </p:grpSpPr>
        <p:sp>
          <p:nvSpPr>
            <p:cNvPr id="2" name="Freeform 28"/>
            <p:cNvSpPr>
              <a:spLocks/>
            </p:cNvSpPr>
            <p:nvPr/>
          </p:nvSpPr>
          <p:spPr bwMode="auto">
            <a:xfrm>
              <a:off x="1887538" y="3250143"/>
              <a:ext cx="8382000" cy="1004888"/>
            </a:xfrm>
            <a:custGeom>
              <a:avLst/>
              <a:gdLst>
                <a:gd name="T0" fmla="*/ 0 w 5280"/>
                <a:gd name="T1" fmla="*/ 122 h 633"/>
                <a:gd name="T2" fmla="*/ 4944 w 5280"/>
                <a:gd name="T3" fmla="*/ 122 h 633"/>
                <a:gd name="T4" fmla="*/ 4883 w 5280"/>
                <a:gd name="T5" fmla="*/ 0 h 633"/>
                <a:gd name="T6" fmla="*/ 5121 w 5280"/>
                <a:gd name="T7" fmla="*/ 0 h 633"/>
                <a:gd name="T8" fmla="*/ 5280 w 5280"/>
                <a:gd name="T9" fmla="*/ 317 h 633"/>
                <a:gd name="T10" fmla="*/ 5121 w 5280"/>
                <a:gd name="T11" fmla="*/ 633 h 633"/>
                <a:gd name="T12" fmla="*/ 4883 w 5280"/>
                <a:gd name="T13" fmla="*/ 633 h 633"/>
                <a:gd name="T14" fmla="*/ 4944 w 5280"/>
                <a:gd name="T15" fmla="*/ 513 h 633"/>
                <a:gd name="T16" fmla="*/ 0 w 5280"/>
                <a:gd name="T17" fmla="*/ 513 h 633"/>
                <a:gd name="T18" fmla="*/ 98 w 5280"/>
                <a:gd name="T19" fmla="*/ 317 h 633"/>
                <a:gd name="T20" fmla="*/ 0 w 5280"/>
                <a:gd name="T21" fmla="*/ 122 h 633"/>
                <a:gd name="T22" fmla="*/ 0 w 5280"/>
                <a:gd name="T23" fmla="*/ 122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80" h="633">
                  <a:moveTo>
                    <a:pt x="0" y="122"/>
                  </a:moveTo>
                  <a:lnTo>
                    <a:pt x="4944" y="122"/>
                  </a:lnTo>
                  <a:lnTo>
                    <a:pt x="4883" y="0"/>
                  </a:lnTo>
                  <a:lnTo>
                    <a:pt x="5121" y="0"/>
                  </a:lnTo>
                  <a:lnTo>
                    <a:pt x="5280" y="317"/>
                  </a:lnTo>
                  <a:lnTo>
                    <a:pt x="5121" y="633"/>
                  </a:lnTo>
                  <a:lnTo>
                    <a:pt x="4883" y="633"/>
                  </a:lnTo>
                  <a:lnTo>
                    <a:pt x="4944" y="513"/>
                  </a:lnTo>
                  <a:lnTo>
                    <a:pt x="0" y="513"/>
                  </a:lnTo>
                  <a:lnTo>
                    <a:pt x="98" y="317"/>
                  </a:lnTo>
                  <a:lnTo>
                    <a:pt x="0" y="122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29"/>
            <p:cNvSpPr>
              <a:spLocks/>
            </p:cNvSpPr>
            <p:nvPr/>
          </p:nvSpPr>
          <p:spPr bwMode="auto">
            <a:xfrm>
              <a:off x="6162676" y="3821643"/>
              <a:ext cx="57150" cy="28575"/>
            </a:xfrm>
            <a:custGeom>
              <a:avLst/>
              <a:gdLst>
                <a:gd name="T0" fmla="*/ 30 w 36"/>
                <a:gd name="T1" fmla="*/ 0 h 18"/>
                <a:gd name="T2" fmla="*/ 30 w 36"/>
                <a:gd name="T3" fmla="*/ 0 h 18"/>
                <a:gd name="T4" fmla="*/ 0 w 36"/>
                <a:gd name="T5" fmla="*/ 0 h 18"/>
                <a:gd name="T6" fmla="*/ 18 w 36"/>
                <a:gd name="T7" fmla="*/ 16 h 18"/>
                <a:gd name="T8" fmla="*/ 18 w 36"/>
                <a:gd name="T9" fmla="*/ 16 h 18"/>
                <a:gd name="T10" fmla="*/ 22 w 36"/>
                <a:gd name="T11" fmla="*/ 18 h 18"/>
                <a:gd name="T12" fmla="*/ 26 w 36"/>
                <a:gd name="T13" fmla="*/ 18 h 18"/>
                <a:gd name="T14" fmla="*/ 30 w 36"/>
                <a:gd name="T15" fmla="*/ 16 h 18"/>
                <a:gd name="T16" fmla="*/ 34 w 36"/>
                <a:gd name="T17" fmla="*/ 14 h 18"/>
                <a:gd name="T18" fmla="*/ 34 w 36"/>
                <a:gd name="T19" fmla="*/ 14 h 18"/>
                <a:gd name="T20" fmla="*/ 36 w 36"/>
                <a:gd name="T21" fmla="*/ 8 h 18"/>
                <a:gd name="T22" fmla="*/ 36 w 36"/>
                <a:gd name="T23" fmla="*/ 4 h 18"/>
                <a:gd name="T24" fmla="*/ 36 w 36"/>
                <a:gd name="T25" fmla="*/ 4 h 18"/>
                <a:gd name="T26" fmla="*/ 30 w 36"/>
                <a:gd name="T27" fmla="*/ 0 h 18"/>
                <a:gd name="T28" fmla="*/ 30 w 36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8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2" y="18"/>
                  </a:lnTo>
                  <a:lnTo>
                    <a:pt x="26" y="18"/>
                  </a:lnTo>
                  <a:lnTo>
                    <a:pt x="30" y="16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535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30"/>
            <p:cNvSpPr>
              <a:spLocks/>
            </p:cNvSpPr>
            <p:nvPr/>
          </p:nvSpPr>
          <p:spPr bwMode="auto">
            <a:xfrm>
              <a:off x="5726113" y="3821643"/>
              <a:ext cx="55563" cy="28575"/>
            </a:xfrm>
            <a:custGeom>
              <a:avLst/>
              <a:gdLst>
                <a:gd name="T0" fmla="*/ 6 w 35"/>
                <a:gd name="T1" fmla="*/ 0 h 18"/>
                <a:gd name="T2" fmla="*/ 6 w 35"/>
                <a:gd name="T3" fmla="*/ 0 h 18"/>
                <a:gd name="T4" fmla="*/ 35 w 35"/>
                <a:gd name="T5" fmla="*/ 0 h 18"/>
                <a:gd name="T6" fmla="*/ 18 w 35"/>
                <a:gd name="T7" fmla="*/ 16 h 18"/>
                <a:gd name="T8" fmla="*/ 18 w 35"/>
                <a:gd name="T9" fmla="*/ 16 h 18"/>
                <a:gd name="T10" fmla="*/ 14 w 35"/>
                <a:gd name="T11" fmla="*/ 18 h 18"/>
                <a:gd name="T12" fmla="*/ 10 w 35"/>
                <a:gd name="T13" fmla="*/ 18 h 18"/>
                <a:gd name="T14" fmla="*/ 6 w 35"/>
                <a:gd name="T15" fmla="*/ 16 h 18"/>
                <a:gd name="T16" fmla="*/ 2 w 35"/>
                <a:gd name="T17" fmla="*/ 14 h 18"/>
                <a:gd name="T18" fmla="*/ 2 w 35"/>
                <a:gd name="T19" fmla="*/ 14 h 18"/>
                <a:gd name="T20" fmla="*/ 0 w 35"/>
                <a:gd name="T21" fmla="*/ 8 h 18"/>
                <a:gd name="T22" fmla="*/ 0 w 35"/>
                <a:gd name="T23" fmla="*/ 2 h 18"/>
                <a:gd name="T24" fmla="*/ 0 w 35"/>
                <a:gd name="T25" fmla="*/ 2 h 18"/>
                <a:gd name="T26" fmla="*/ 6 w 35"/>
                <a:gd name="T27" fmla="*/ 0 h 18"/>
                <a:gd name="T28" fmla="*/ 6 w 35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18">
                  <a:moveTo>
                    <a:pt x="6" y="0"/>
                  </a:moveTo>
                  <a:lnTo>
                    <a:pt x="6" y="0"/>
                  </a:lnTo>
                  <a:lnTo>
                    <a:pt x="35" y="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18"/>
                  </a:lnTo>
                  <a:lnTo>
                    <a:pt x="10" y="18"/>
                  </a:lnTo>
                  <a:lnTo>
                    <a:pt x="6" y="1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8"/>
                  </a:lnTo>
                  <a:lnTo>
                    <a:pt x="0" y="2"/>
                  </a:lnTo>
                  <a:lnTo>
                    <a:pt x="0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535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31"/>
            <p:cNvSpPr>
              <a:spLocks/>
            </p:cNvSpPr>
            <p:nvPr/>
          </p:nvSpPr>
          <p:spPr bwMode="auto">
            <a:xfrm>
              <a:off x="5583238" y="3675593"/>
              <a:ext cx="385763" cy="249238"/>
            </a:xfrm>
            <a:custGeom>
              <a:avLst/>
              <a:gdLst>
                <a:gd name="T0" fmla="*/ 239 w 243"/>
                <a:gd name="T1" fmla="*/ 72 h 157"/>
                <a:gd name="T2" fmla="*/ 236 w 243"/>
                <a:gd name="T3" fmla="*/ 76 h 157"/>
                <a:gd name="T4" fmla="*/ 222 w 243"/>
                <a:gd name="T5" fmla="*/ 80 h 157"/>
                <a:gd name="T6" fmla="*/ 210 w 243"/>
                <a:gd name="T7" fmla="*/ 76 h 157"/>
                <a:gd name="T8" fmla="*/ 202 w 243"/>
                <a:gd name="T9" fmla="*/ 66 h 157"/>
                <a:gd name="T10" fmla="*/ 202 w 243"/>
                <a:gd name="T11" fmla="*/ 59 h 157"/>
                <a:gd name="T12" fmla="*/ 206 w 243"/>
                <a:gd name="T13" fmla="*/ 45 h 157"/>
                <a:gd name="T14" fmla="*/ 218 w 243"/>
                <a:gd name="T15" fmla="*/ 39 h 157"/>
                <a:gd name="T16" fmla="*/ 230 w 243"/>
                <a:gd name="T17" fmla="*/ 39 h 157"/>
                <a:gd name="T18" fmla="*/ 241 w 243"/>
                <a:gd name="T19" fmla="*/ 49 h 157"/>
                <a:gd name="T20" fmla="*/ 243 w 243"/>
                <a:gd name="T21" fmla="*/ 4 h 157"/>
                <a:gd name="T22" fmla="*/ 241 w 243"/>
                <a:gd name="T23" fmla="*/ 0 h 157"/>
                <a:gd name="T24" fmla="*/ 200 w 243"/>
                <a:gd name="T25" fmla="*/ 0 h 157"/>
                <a:gd name="T26" fmla="*/ 202 w 243"/>
                <a:gd name="T27" fmla="*/ 4 h 157"/>
                <a:gd name="T28" fmla="*/ 204 w 243"/>
                <a:gd name="T29" fmla="*/ 8 h 157"/>
                <a:gd name="T30" fmla="*/ 208 w 243"/>
                <a:gd name="T31" fmla="*/ 17 h 157"/>
                <a:gd name="T32" fmla="*/ 208 w 243"/>
                <a:gd name="T33" fmla="*/ 29 h 157"/>
                <a:gd name="T34" fmla="*/ 200 w 243"/>
                <a:gd name="T35" fmla="*/ 37 h 157"/>
                <a:gd name="T36" fmla="*/ 190 w 243"/>
                <a:gd name="T37" fmla="*/ 41 h 157"/>
                <a:gd name="T38" fmla="*/ 184 w 243"/>
                <a:gd name="T39" fmla="*/ 39 h 157"/>
                <a:gd name="T40" fmla="*/ 175 w 243"/>
                <a:gd name="T41" fmla="*/ 33 h 157"/>
                <a:gd name="T42" fmla="*/ 171 w 243"/>
                <a:gd name="T43" fmla="*/ 23 h 157"/>
                <a:gd name="T44" fmla="*/ 171 w 243"/>
                <a:gd name="T45" fmla="*/ 13 h 157"/>
                <a:gd name="T46" fmla="*/ 175 w 243"/>
                <a:gd name="T47" fmla="*/ 9 h 157"/>
                <a:gd name="T48" fmla="*/ 179 w 243"/>
                <a:gd name="T49" fmla="*/ 0 h 157"/>
                <a:gd name="T50" fmla="*/ 147 w 243"/>
                <a:gd name="T51" fmla="*/ 0 h 157"/>
                <a:gd name="T52" fmla="*/ 139 w 243"/>
                <a:gd name="T53" fmla="*/ 6 h 157"/>
                <a:gd name="T54" fmla="*/ 86 w 243"/>
                <a:gd name="T55" fmla="*/ 0 h 157"/>
                <a:gd name="T56" fmla="*/ 78 w 243"/>
                <a:gd name="T57" fmla="*/ 0 h 157"/>
                <a:gd name="T58" fmla="*/ 0 w 243"/>
                <a:gd name="T59" fmla="*/ 31 h 157"/>
                <a:gd name="T60" fmla="*/ 0 w 243"/>
                <a:gd name="T61" fmla="*/ 90 h 157"/>
                <a:gd name="T62" fmla="*/ 39 w 243"/>
                <a:gd name="T63" fmla="*/ 104 h 157"/>
                <a:gd name="T64" fmla="*/ 68 w 243"/>
                <a:gd name="T65" fmla="*/ 104 h 157"/>
                <a:gd name="T66" fmla="*/ 86 w 243"/>
                <a:gd name="T67" fmla="*/ 96 h 157"/>
                <a:gd name="T68" fmla="*/ 143 w 243"/>
                <a:gd name="T69" fmla="*/ 90 h 157"/>
                <a:gd name="T70" fmla="*/ 149 w 243"/>
                <a:gd name="T71" fmla="*/ 88 h 157"/>
                <a:gd name="T72" fmla="*/ 155 w 243"/>
                <a:gd name="T73" fmla="*/ 82 h 157"/>
                <a:gd name="T74" fmla="*/ 157 w 243"/>
                <a:gd name="T75" fmla="*/ 78 h 157"/>
                <a:gd name="T76" fmla="*/ 153 w 243"/>
                <a:gd name="T77" fmla="*/ 68 h 157"/>
                <a:gd name="T78" fmla="*/ 143 w 243"/>
                <a:gd name="T79" fmla="*/ 65 h 157"/>
                <a:gd name="T80" fmla="*/ 68 w 243"/>
                <a:gd name="T81" fmla="*/ 55 h 157"/>
                <a:gd name="T82" fmla="*/ 65 w 243"/>
                <a:gd name="T83" fmla="*/ 51 h 157"/>
                <a:gd name="T84" fmla="*/ 141 w 243"/>
                <a:gd name="T85" fmla="*/ 61 h 157"/>
                <a:gd name="T86" fmla="*/ 151 w 243"/>
                <a:gd name="T87" fmla="*/ 63 h 157"/>
                <a:gd name="T88" fmla="*/ 159 w 243"/>
                <a:gd name="T89" fmla="*/ 72 h 157"/>
                <a:gd name="T90" fmla="*/ 159 w 243"/>
                <a:gd name="T91" fmla="*/ 84 h 157"/>
                <a:gd name="T92" fmla="*/ 151 w 243"/>
                <a:gd name="T93" fmla="*/ 92 h 157"/>
                <a:gd name="T94" fmla="*/ 139 w 243"/>
                <a:gd name="T95" fmla="*/ 94 h 157"/>
                <a:gd name="T96" fmla="*/ 139 w 243"/>
                <a:gd name="T97" fmla="*/ 112 h 157"/>
                <a:gd name="T98" fmla="*/ 179 w 243"/>
                <a:gd name="T99" fmla="*/ 112 h 157"/>
                <a:gd name="T100" fmla="*/ 175 w 243"/>
                <a:gd name="T101" fmla="*/ 123 h 157"/>
                <a:gd name="T102" fmla="*/ 173 w 243"/>
                <a:gd name="T103" fmla="*/ 129 h 157"/>
                <a:gd name="T104" fmla="*/ 171 w 243"/>
                <a:gd name="T105" fmla="*/ 141 h 157"/>
                <a:gd name="T106" fmla="*/ 177 w 243"/>
                <a:gd name="T107" fmla="*/ 151 h 157"/>
                <a:gd name="T108" fmla="*/ 184 w 243"/>
                <a:gd name="T109" fmla="*/ 157 h 157"/>
                <a:gd name="T110" fmla="*/ 192 w 243"/>
                <a:gd name="T111" fmla="*/ 157 h 157"/>
                <a:gd name="T112" fmla="*/ 202 w 243"/>
                <a:gd name="T113" fmla="*/ 153 h 157"/>
                <a:gd name="T114" fmla="*/ 210 w 243"/>
                <a:gd name="T115" fmla="*/ 145 h 157"/>
                <a:gd name="T116" fmla="*/ 212 w 243"/>
                <a:gd name="T117" fmla="*/ 133 h 157"/>
                <a:gd name="T118" fmla="*/ 208 w 243"/>
                <a:gd name="T119" fmla="*/ 123 h 157"/>
                <a:gd name="T120" fmla="*/ 204 w 243"/>
                <a:gd name="T121" fmla="*/ 118 h 157"/>
                <a:gd name="T122" fmla="*/ 243 w 243"/>
                <a:gd name="T123" fmla="*/ 112 h 157"/>
                <a:gd name="T124" fmla="*/ 243 w 243"/>
                <a:gd name="T125" fmla="*/ 72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3" h="157">
                  <a:moveTo>
                    <a:pt x="243" y="72"/>
                  </a:moveTo>
                  <a:lnTo>
                    <a:pt x="239" y="72"/>
                  </a:lnTo>
                  <a:lnTo>
                    <a:pt x="239" y="72"/>
                  </a:lnTo>
                  <a:lnTo>
                    <a:pt x="236" y="76"/>
                  </a:lnTo>
                  <a:lnTo>
                    <a:pt x="230" y="80"/>
                  </a:lnTo>
                  <a:lnTo>
                    <a:pt x="222" y="80"/>
                  </a:lnTo>
                  <a:lnTo>
                    <a:pt x="216" y="80"/>
                  </a:lnTo>
                  <a:lnTo>
                    <a:pt x="210" y="76"/>
                  </a:lnTo>
                  <a:lnTo>
                    <a:pt x="206" y="72"/>
                  </a:lnTo>
                  <a:lnTo>
                    <a:pt x="202" y="66"/>
                  </a:lnTo>
                  <a:lnTo>
                    <a:pt x="202" y="59"/>
                  </a:lnTo>
                  <a:lnTo>
                    <a:pt x="202" y="59"/>
                  </a:lnTo>
                  <a:lnTo>
                    <a:pt x="204" y="51"/>
                  </a:lnTo>
                  <a:lnTo>
                    <a:pt x="206" y="45"/>
                  </a:lnTo>
                  <a:lnTo>
                    <a:pt x="212" y="41"/>
                  </a:lnTo>
                  <a:lnTo>
                    <a:pt x="218" y="39"/>
                  </a:lnTo>
                  <a:lnTo>
                    <a:pt x="224" y="39"/>
                  </a:lnTo>
                  <a:lnTo>
                    <a:pt x="230" y="39"/>
                  </a:lnTo>
                  <a:lnTo>
                    <a:pt x="236" y="43"/>
                  </a:lnTo>
                  <a:lnTo>
                    <a:pt x="241" y="49"/>
                  </a:lnTo>
                  <a:lnTo>
                    <a:pt x="243" y="49"/>
                  </a:lnTo>
                  <a:lnTo>
                    <a:pt x="243" y="4"/>
                  </a:lnTo>
                  <a:lnTo>
                    <a:pt x="243" y="4"/>
                  </a:lnTo>
                  <a:lnTo>
                    <a:pt x="241" y="0"/>
                  </a:lnTo>
                  <a:lnTo>
                    <a:pt x="239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2" y="4"/>
                  </a:lnTo>
                  <a:lnTo>
                    <a:pt x="204" y="8"/>
                  </a:lnTo>
                  <a:lnTo>
                    <a:pt x="204" y="8"/>
                  </a:lnTo>
                  <a:lnTo>
                    <a:pt x="208" y="13"/>
                  </a:lnTo>
                  <a:lnTo>
                    <a:pt x="208" y="17"/>
                  </a:lnTo>
                  <a:lnTo>
                    <a:pt x="208" y="23"/>
                  </a:lnTo>
                  <a:lnTo>
                    <a:pt x="208" y="29"/>
                  </a:lnTo>
                  <a:lnTo>
                    <a:pt x="204" y="33"/>
                  </a:lnTo>
                  <a:lnTo>
                    <a:pt x="200" y="37"/>
                  </a:lnTo>
                  <a:lnTo>
                    <a:pt x="196" y="39"/>
                  </a:lnTo>
                  <a:lnTo>
                    <a:pt x="190" y="41"/>
                  </a:lnTo>
                  <a:lnTo>
                    <a:pt x="190" y="41"/>
                  </a:lnTo>
                  <a:lnTo>
                    <a:pt x="184" y="39"/>
                  </a:lnTo>
                  <a:lnTo>
                    <a:pt x="179" y="37"/>
                  </a:lnTo>
                  <a:lnTo>
                    <a:pt x="175" y="33"/>
                  </a:lnTo>
                  <a:lnTo>
                    <a:pt x="173" y="29"/>
                  </a:lnTo>
                  <a:lnTo>
                    <a:pt x="171" y="23"/>
                  </a:lnTo>
                  <a:lnTo>
                    <a:pt x="171" y="19"/>
                  </a:lnTo>
                  <a:lnTo>
                    <a:pt x="171" y="13"/>
                  </a:lnTo>
                  <a:lnTo>
                    <a:pt x="175" y="9"/>
                  </a:lnTo>
                  <a:lnTo>
                    <a:pt x="175" y="9"/>
                  </a:lnTo>
                  <a:lnTo>
                    <a:pt x="177" y="4"/>
                  </a:lnTo>
                  <a:lnTo>
                    <a:pt x="179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1" y="2"/>
                  </a:lnTo>
                  <a:lnTo>
                    <a:pt x="139" y="6"/>
                  </a:lnTo>
                  <a:lnTo>
                    <a:pt x="141" y="29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78" y="0"/>
                  </a:lnTo>
                  <a:lnTo>
                    <a:pt x="70" y="0"/>
                  </a:lnTo>
                  <a:lnTo>
                    <a:pt x="0" y="31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21" y="100"/>
                  </a:lnTo>
                  <a:lnTo>
                    <a:pt x="39" y="104"/>
                  </a:lnTo>
                  <a:lnTo>
                    <a:pt x="55" y="106"/>
                  </a:lnTo>
                  <a:lnTo>
                    <a:pt x="68" y="104"/>
                  </a:lnTo>
                  <a:lnTo>
                    <a:pt x="78" y="100"/>
                  </a:lnTo>
                  <a:lnTo>
                    <a:pt x="86" y="96"/>
                  </a:lnTo>
                  <a:lnTo>
                    <a:pt x="96" y="90"/>
                  </a:lnTo>
                  <a:lnTo>
                    <a:pt x="143" y="90"/>
                  </a:lnTo>
                  <a:lnTo>
                    <a:pt x="143" y="90"/>
                  </a:lnTo>
                  <a:lnTo>
                    <a:pt x="149" y="88"/>
                  </a:lnTo>
                  <a:lnTo>
                    <a:pt x="153" y="86"/>
                  </a:lnTo>
                  <a:lnTo>
                    <a:pt x="155" y="82"/>
                  </a:lnTo>
                  <a:lnTo>
                    <a:pt x="157" y="78"/>
                  </a:lnTo>
                  <a:lnTo>
                    <a:pt x="157" y="78"/>
                  </a:lnTo>
                  <a:lnTo>
                    <a:pt x="155" y="72"/>
                  </a:lnTo>
                  <a:lnTo>
                    <a:pt x="153" y="68"/>
                  </a:lnTo>
                  <a:lnTo>
                    <a:pt x="149" y="66"/>
                  </a:lnTo>
                  <a:lnTo>
                    <a:pt x="143" y="65"/>
                  </a:lnTo>
                  <a:lnTo>
                    <a:pt x="68" y="55"/>
                  </a:lnTo>
                  <a:lnTo>
                    <a:pt x="68" y="55"/>
                  </a:lnTo>
                  <a:lnTo>
                    <a:pt x="65" y="55"/>
                  </a:lnTo>
                  <a:lnTo>
                    <a:pt x="65" y="51"/>
                  </a:lnTo>
                  <a:lnTo>
                    <a:pt x="65" y="51"/>
                  </a:lnTo>
                  <a:lnTo>
                    <a:pt x="141" y="61"/>
                  </a:lnTo>
                  <a:lnTo>
                    <a:pt x="141" y="61"/>
                  </a:lnTo>
                  <a:lnTo>
                    <a:pt x="151" y="63"/>
                  </a:lnTo>
                  <a:lnTo>
                    <a:pt x="157" y="66"/>
                  </a:lnTo>
                  <a:lnTo>
                    <a:pt x="159" y="72"/>
                  </a:lnTo>
                  <a:lnTo>
                    <a:pt x="161" y="78"/>
                  </a:lnTo>
                  <a:lnTo>
                    <a:pt x="159" y="84"/>
                  </a:lnTo>
                  <a:lnTo>
                    <a:pt x="155" y="88"/>
                  </a:lnTo>
                  <a:lnTo>
                    <a:pt x="151" y="92"/>
                  </a:lnTo>
                  <a:lnTo>
                    <a:pt x="143" y="94"/>
                  </a:lnTo>
                  <a:lnTo>
                    <a:pt x="139" y="94"/>
                  </a:lnTo>
                  <a:lnTo>
                    <a:pt x="139" y="112"/>
                  </a:lnTo>
                  <a:lnTo>
                    <a:pt x="139" y="112"/>
                  </a:lnTo>
                  <a:lnTo>
                    <a:pt x="179" y="112"/>
                  </a:lnTo>
                  <a:lnTo>
                    <a:pt x="179" y="112"/>
                  </a:lnTo>
                  <a:lnTo>
                    <a:pt x="179" y="118"/>
                  </a:lnTo>
                  <a:lnTo>
                    <a:pt x="175" y="123"/>
                  </a:lnTo>
                  <a:lnTo>
                    <a:pt x="175" y="123"/>
                  </a:lnTo>
                  <a:lnTo>
                    <a:pt x="173" y="129"/>
                  </a:lnTo>
                  <a:lnTo>
                    <a:pt x="171" y="135"/>
                  </a:lnTo>
                  <a:lnTo>
                    <a:pt x="171" y="141"/>
                  </a:lnTo>
                  <a:lnTo>
                    <a:pt x="173" y="145"/>
                  </a:lnTo>
                  <a:lnTo>
                    <a:pt x="177" y="151"/>
                  </a:lnTo>
                  <a:lnTo>
                    <a:pt x="181" y="153"/>
                  </a:lnTo>
                  <a:lnTo>
                    <a:pt x="184" y="157"/>
                  </a:lnTo>
                  <a:lnTo>
                    <a:pt x="192" y="157"/>
                  </a:lnTo>
                  <a:lnTo>
                    <a:pt x="192" y="157"/>
                  </a:lnTo>
                  <a:lnTo>
                    <a:pt x="198" y="157"/>
                  </a:lnTo>
                  <a:lnTo>
                    <a:pt x="202" y="153"/>
                  </a:lnTo>
                  <a:lnTo>
                    <a:pt x="208" y="149"/>
                  </a:lnTo>
                  <a:lnTo>
                    <a:pt x="210" y="145"/>
                  </a:lnTo>
                  <a:lnTo>
                    <a:pt x="212" y="139"/>
                  </a:lnTo>
                  <a:lnTo>
                    <a:pt x="212" y="133"/>
                  </a:lnTo>
                  <a:lnTo>
                    <a:pt x="210" y="129"/>
                  </a:lnTo>
                  <a:lnTo>
                    <a:pt x="208" y="123"/>
                  </a:lnTo>
                  <a:lnTo>
                    <a:pt x="208" y="123"/>
                  </a:lnTo>
                  <a:lnTo>
                    <a:pt x="204" y="118"/>
                  </a:lnTo>
                  <a:lnTo>
                    <a:pt x="202" y="112"/>
                  </a:lnTo>
                  <a:lnTo>
                    <a:pt x="243" y="112"/>
                  </a:lnTo>
                  <a:lnTo>
                    <a:pt x="243" y="72"/>
                  </a:lnTo>
                  <a:lnTo>
                    <a:pt x="243" y="7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2"/>
            <p:cNvSpPr>
              <a:spLocks/>
            </p:cNvSpPr>
            <p:nvPr/>
          </p:nvSpPr>
          <p:spPr bwMode="auto">
            <a:xfrm>
              <a:off x="5907088" y="3608918"/>
              <a:ext cx="455613" cy="244475"/>
            </a:xfrm>
            <a:custGeom>
              <a:avLst/>
              <a:gdLst>
                <a:gd name="T0" fmla="*/ 216 w 287"/>
                <a:gd name="T1" fmla="*/ 42 h 154"/>
                <a:gd name="T2" fmla="*/ 201 w 287"/>
                <a:gd name="T3" fmla="*/ 44 h 154"/>
                <a:gd name="T4" fmla="*/ 148 w 287"/>
                <a:gd name="T5" fmla="*/ 42 h 154"/>
                <a:gd name="T6" fmla="*/ 108 w 287"/>
                <a:gd name="T7" fmla="*/ 42 h 154"/>
                <a:gd name="T8" fmla="*/ 112 w 287"/>
                <a:gd name="T9" fmla="*/ 34 h 154"/>
                <a:gd name="T10" fmla="*/ 116 w 287"/>
                <a:gd name="T11" fmla="*/ 24 h 154"/>
                <a:gd name="T12" fmla="*/ 114 w 287"/>
                <a:gd name="T13" fmla="*/ 12 h 154"/>
                <a:gd name="T14" fmla="*/ 108 w 287"/>
                <a:gd name="T15" fmla="*/ 2 h 154"/>
                <a:gd name="T16" fmla="*/ 96 w 287"/>
                <a:gd name="T17" fmla="*/ 0 h 154"/>
                <a:gd name="T18" fmla="*/ 91 w 287"/>
                <a:gd name="T19" fmla="*/ 0 h 154"/>
                <a:gd name="T20" fmla="*/ 81 w 287"/>
                <a:gd name="T21" fmla="*/ 6 h 154"/>
                <a:gd name="T22" fmla="*/ 77 w 287"/>
                <a:gd name="T23" fmla="*/ 16 h 154"/>
                <a:gd name="T24" fmla="*/ 77 w 287"/>
                <a:gd name="T25" fmla="*/ 28 h 154"/>
                <a:gd name="T26" fmla="*/ 81 w 287"/>
                <a:gd name="T27" fmla="*/ 34 h 154"/>
                <a:gd name="T28" fmla="*/ 83 w 287"/>
                <a:gd name="T29" fmla="*/ 42 h 154"/>
                <a:gd name="T30" fmla="*/ 47 w 287"/>
                <a:gd name="T31" fmla="*/ 42 h 154"/>
                <a:gd name="T32" fmla="*/ 43 w 287"/>
                <a:gd name="T33" fmla="*/ 46 h 154"/>
                <a:gd name="T34" fmla="*/ 43 w 287"/>
                <a:gd name="T35" fmla="*/ 93 h 154"/>
                <a:gd name="T36" fmla="*/ 34 w 287"/>
                <a:gd name="T37" fmla="*/ 89 h 154"/>
                <a:gd name="T38" fmla="*/ 28 w 287"/>
                <a:gd name="T39" fmla="*/ 85 h 154"/>
                <a:gd name="T40" fmla="*/ 18 w 287"/>
                <a:gd name="T41" fmla="*/ 83 h 154"/>
                <a:gd name="T42" fmla="*/ 8 w 287"/>
                <a:gd name="T43" fmla="*/ 87 h 154"/>
                <a:gd name="T44" fmla="*/ 2 w 287"/>
                <a:gd name="T45" fmla="*/ 95 h 154"/>
                <a:gd name="T46" fmla="*/ 0 w 287"/>
                <a:gd name="T47" fmla="*/ 101 h 154"/>
                <a:gd name="T48" fmla="*/ 4 w 287"/>
                <a:gd name="T49" fmla="*/ 110 h 154"/>
                <a:gd name="T50" fmla="*/ 12 w 287"/>
                <a:gd name="T51" fmla="*/ 118 h 154"/>
                <a:gd name="T52" fmla="*/ 22 w 287"/>
                <a:gd name="T53" fmla="*/ 118 h 154"/>
                <a:gd name="T54" fmla="*/ 32 w 287"/>
                <a:gd name="T55" fmla="*/ 114 h 154"/>
                <a:gd name="T56" fmla="*/ 37 w 287"/>
                <a:gd name="T57" fmla="*/ 110 h 154"/>
                <a:gd name="T58" fmla="*/ 43 w 287"/>
                <a:gd name="T59" fmla="*/ 154 h 154"/>
                <a:gd name="T60" fmla="*/ 85 w 287"/>
                <a:gd name="T61" fmla="*/ 152 h 154"/>
                <a:gd name="T62" fmla="*/ 83 w 287"/>
                <a:gd name="T63" fmla="*/ 148 h 154"/>
                <a:gd name="T64" fmla="*/ 81 w 287"/>
                <a:gd name="T65" fmla="*/ 144 h 154"/>
                <a:gd name="T66" fmla="*/ 77 w 287"/>
                <a:gd name="T67" fmla="*/ 134 h 154"/>
                <a:gd name="T68" fmla="*/ 79 w 287"/>
                <a:gd name="T69" fmla="*/ 124 h 154"/>
                <a:gd name="T70" fmla="*/ 85 w 287"/>
                <a:gd name="T71" fmla="*/ 116 h 154"/>
                <a:gd name="T72" fmla="*/ 96 w 287"/>
                <a:gd name="T73" fmla="*/ 112 h 154"/>
                <a:gd name="T74" fmla="*/ 102 w 287"/>
                <a:gd name="T75" fmla="*/ 114 h 154"/>
                <a:gd name="T76" fmla="*/ 110 w 287"/>
                <a:gd name="T77" fmla="*/ 120 h 154"/>
                <a:gd name="T78" fmla="*/ 114 w 287"/>
                <a:gd name="T79" fmla="*/ 130 h 154"/>
                <a:gd name="T80" fmla="*/ 112 w 287"/>
                <a:gd name="T81" fmla="*/ 140 h 154"/>
                <a:gd name="T82" fmla="*/ 110 w 287"/>
                <a:gd name="T83" fmla="*/ 146 h 154"/>
                <a:gd name="T84" fmla="*/ 106 w 287"/>
                <a:gd name="T85" fmla="*/ 154 h 154"/>
                <a:gd name="T86" fmla="*/ 148 w 287"/>
                <a:gd name="T87" fmla="*/ 136 h 154"/>
                <a:gd name="T88" fmla="*/ 144 w 287"/>
                <a:gd name="T89" fmla="*/ 136 h 154"/>
                <a:gd name="T90" fmla="*/ 132 w 287"/>
                <a:gd name="T91" fmla="*/ 132 h 154"/>
                <a:gd name="T92" fmla="*/ 128 w 287"/>
                <a:gd name="T93" fmla="*/ 120 h 154"/>
                <a:gd name="T94" fmla="*/ 128 w 287"/>
                <a:gd name="T95" fmla="*/ 114 h 154"/>
                <a:gd name="T96" fmla="*/ 138 w 287"/>
                <a:gd name="T97" fmla="*/ 105 h 154"/>
                <a:gd name="T98" fmla="*/ 146 w 287"/>
                <a:gd name="T99" fmla="*/ 103 h 154"/>
                <a:gd name="T100" fmla="*/ 222 w 287"/>
                <a:gd name="T101" fmla="*/ 93 h 154"/>
                <a:gd name="T102" fmla="*/ 218 w 287"/>
                <a:gd name="T103" fmla="*/ 97 h 154"/>
                <a:gd name="T104" fmla="*/ 144 w 287"/>
                <a:gd name="T105" fmla="*/ 108 h 154"/>
                <a:gd name="T106" fmla="*/ 134 w 287"/>
                <a:gd name="T107" fmla="*/ 112 h 154"/>
                <a:gd name="T108" fmla="*/ 132 w 287"/>
                <a:gd name="T109" fmla="*/ 120 h 154"/>
                <a:gd name="T110" fmla="*/ 132 w 287"/>
                <a:gd name="T111" fmla="*/ 124 h 154"/>
                <a:gd name="T112" fmla="*/ 140 w 287"/>
                <a:gd name="T113" fmla="*/ 130 h 154"/>
                <a:gd name="T114" fmla="*/ 191 w 287"/>
                <a:gd name="T115" fmla="*/ 132 h 154"/>
                <a:gd name="T116" fmla="*/ 201 w 287"/>
                <a:gd name="T117" fmla="*/ 138 h 154"/>
                <a:gd name="T118" fmla="*/ 220 w 287"/>
                <a:gd name="T119" fmla="*/ 146 h 154"/>
                <a:gd name="T120" fmla="*/ 248 w 287"/>
                <a:gd name="T121" fmla="*/ 146 h 154"/>
                <a:gd name="T122" fmla="*/ 287 w 287"/>
                <a:gd name="T123" fmla="*/ 134 h 154"/>
                <a:gd name="T124" fmla="*/ 216 w 287"/>
                <a:gd name="T125" fmla="*/ 4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7" h="154">
                  <a:moveTo>
                    <a:pt x="216" y="42"/>
                  </a:moveTo>
                  <a:lnTo>
                    <a:pt x="216" y="42"/>
                  </a:lnTo>
                  <a:lnTo>
                    <a:pt x="208" y="42"/>
                  </a:lnTo>
                  <a:lnTo>
                    <a:pt x="201" y="44"/>
                  </a:lnTo>
                  <a:lnTo>
                    <a:pt x="146" y="71"/>
                  </a:lnTo>
                  <a:lnTo>
                    <a:pt x="148" y="42"/>
                  </a:lnTo>
                  <a:lnTo>
                    <a:pt x="108" y="42"/>
                  </a:lnTo>
                  <a:lnTo>
                    <a:pt x="108" y="42"/>
                  </a:lnTo>
                  <a:lnTo>
                    <a:pt x="112" y="34"/>
                  </a:lnTo>
                  <a:lnTo>
                    <a:pt x="112" y="34"/>
                  </a:lnTo>
                  <a:lnTo>
                    <a:pt x="114" y="28"/>
                  </a:lnTo>
                  <a:lnTo>
                    <a:pt x="116" y="24"/>
                  </a:lnTo>
                  <a:lnTo>
                    <a:pt x="116" y="18"/>
                  </a:lnTo>
                  <a:lnTo>
                    <a:pt x="114" y="12"/>
                  </a:lnTo>
                  <a:lnTo>
                    <a:pt x="112" y="6"/>
                  </a:lnTo>
                  <a:lnTo>
                    <a:pt x="108" y="2"/>
                  </a:lnTo>
                  <a:lnTo>
                    <a:pt x="102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1" y="0"/>
                  </a:lnTo>
                  <a:lnTo>
                    <a:pt x="85" y="2"/>
                  </a:lnTo>
                  <a:lnTo>
                    <a:pt x="81" y="6"/>
                  </a:lnTo>
                  <a:lnTo>
                    <a:pt x="77" y="12"/>
                  </a:lnTo>
                  <a:lnTo>
                    <a:pt x="77" y="16"/>
                  </a:lnTo>
                  <a:lnTo>
                    <a:pt x="75" y="22"/>
                  </a:lnTo>
                  <a:lnTo>
                    <a:pt x="77" y="28"/>
                  </a:lnTo>
                  <a:lnTo>
                    <a:pt x="81" y="34"/>
                  </a:lnTo>
                  <a:lnTo>
                    <a:pt x="81" y="34"/>
                  </a:lnTo>
                  <a:lnTo>
                    <a:pt x="83" y="38"/>
                  </a:lnTo>
                  <a:lnTo>
                    <a:pt x="83" y="42"/>
                  </a:lnTo>
                  <a:lnTo>
                    <a:pt x="47" y="42"/>
                  </a:lnTo>
                  <a:lnTo>
                    <a:pt x="47" y="42"/>
                  </a:lnTo>
                  <a:lnTo>
                    <a:pt x="43" y="42"/>
                  </a:lnTo>
                  <a:lnTo>
                    <a:pt x="43" y="46"/>
                  </a:lnTo>
                  <a:lnTo>
                    <a:pt x="43" y="93"/>
                  </a:lnTo>
                  <a:lnTo>
                    <a:pt x="43" y="93"/>
                  </a:lnTo>
                  <a:lnTo>
                    <a:pt x="37" y="93"/>
                  </a:lnTo>
                  <a:lnTo>
                    <a:pt x="34" y="89"/>
                  </a:lnTo>
                  <a:lnTo>
                    <a:pt x="34" y="89"/>
                  </a:lnTo>
                  <a:lnTo>
                    <a:pt x="28" y="85"/>
                  </a:lnTo>
                  <a:lnTo>
                    <a:pt x="24" y="83"/>
                  </a:lnTo>
                  <a:lnTo>
                    <a:pt x="18" y="83"/>
                  </a:lnTo>
                  <a:lnTo>
                    <a:pt x="12" y="85"/>
                  </a:lnTo>
                  <a:lnTo>
                    <a:pt x="8" y="87"/>
                  </a:lnTo>
                  <a:lnTo>
                    <a:pt x="4" y="91"/>
                  </a:lnTo>
                  <a:lnTo>
                    <a:pt x="2" y="95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2" y="107"/>
                  </a:lnTo>
                  <a:lnTo>
                    <a:pt x="4" y="110"/>
                  </a:lnTo>
                  <a:lnTo>
                    <a:pt x="8" y="114"/>
                  </a:lnTo>
                  <a:lnTo>
                    <a:pt x="12" y="118"/>
                  </a:lnTo>
                  <a:lnTo>
                    <a:pt x="16" y="118"/>
                  </a:lnTo>
                  <a:lnTo>
                    <a:pt x="22" y="118"/>
                  </a:lnTo>
                  <a:lnTo>
                    <a:pt x="28" y="116"/>
                  </a:lnTo>
                  <a:lnTo>
                    <a:pt x="32" y="114"/>
                  </a:lnTo>
                  <a:lnTo>
                    <a:pt x="32" y="114"/>
                  </a:lnTo>
                  <a:lnTo>
                    <a:pt x="37" y="110"/>
                  </a:lnTo>
                  <a:lnTo>
                    <a:pt x="43" y="110"/>
                  </a:lnTo>
                  <a:lnTo>
                    <a:pt x="43" y="154"/>
                  </a:lnTo>
                  <a:lnTo>
                    <a:pt x="85" y="154"/>
                  </a:lnTo>
                  <a:lnTo>
                    <a:pt x="85" y="152"/>
                  </a:lnTo>
                  <a:lnTo>
                    <a:pt x="85" y="152"/>
                  </a:lnTo>
                  <a:lnTo>
                    <a:pt x="83" y="148"/>
                  </a:lnTo>
                  <a:lnTo>
                    <a:pt x="81" y="144"/>
                  </a:lnTo>
                  <a:lnTo>
                    <a:pt x="81" y="144"/>
                  </a:lnTo>
                  <a:lnTo>
                    <a:pt x="79" y="140"/>
                  </a:lnTo>
                  <a:lnTo>
                    <a:pt x="77" y="134"/>
                  </a:lnTo>
                  <a:lnTo>
                    <a:pt x="77" y="130"/>
                  </a:lnTo>
                  <a:lnTo>
                    <a:pt x="79" y="124"/>
                  </a:lnTo>
                  <a:lnTo>
                    <a:pt x="81" y="120"/>
                  </a:lnTo>
                  <a:lnTo>
                    <a:pt x="85" y="116"/>
                  </a:lnTo>
                  <a:lnTo>
                    <a:pt x="91" y="114"/>
                  </a:lnTo>
                  <a:lnTo>
                    <a:pt x="96" y="112"/>
                  </a:lnTo>
                  <a:lnTo>
                    <a:pt x="96" y="112"/>
                  </a:lnTo>
                  <a:lnTo>
                    <a:pt x="102" y="114"/>
                  </a:lnTo>
                  <a:lnTo>
                    <a:pt x="106" y="116"/>
                  </a:lnTo>
                  <a:lnTo>
                    <a:pt x="110" y="120"/>
                  </a:lnTo>
                  <a:lnTo>
                    <a:pt x="114" y="124"/>
                  </a:lnTo>
                  <a:lnTo>
                    <a:pt x="114" y="130"/>
                  </a:lnTo>
                  <a:lnTo>
                    <a:pt x="114" y="136"/>
                  </a:lnTo>
                  <a:lnTo>
                    <a:pt x="112" y="140"/>
                  </a:lnTo>
                  <a:lnTo>
                    <a:pt x="110" y="146"/>
                  </a:lnTo>
                  <a:lnTo>
                    <a:pt x="110" y="146"/>
                  </a:lnTo>
                  <a:lnTo>
                    <a:pt x="106" y="150"/>
                  </a:lnTo>
                  <a:lnTo>
                    <a:pt x="106" y="154"/>
                  </a:lnTo>
                  <a:lnTo>
                    <a:pt x="148" y="154"/>
                  </a:lnTo>
                  <a:lnTo>
                    <a:pt x="148" y="136"/>
                  </a:lnTo>
                  <a:lnTo>
                    <a:pt x="144" y="136"/>
                  </a:lnTo>
                  <a:lnTo>
                    <a:pt x="144" y="136"/>
                  </a:lnTo>
                  <a:lnTo>
                    <a:pt x="138" y="134"/>
                  </a:lnTo>
                  <a:lnTo>
                    <a:pt x="132" y="132"/>
                  </a:lnTo>
                  <a:lnTo>
                    <a:pt x="128" y="126"/>
                  </a:lnTo>
                  <a:lnTo>
                    <a:pt x="128" y="120"/>
                  </a:lnTo>
                  <a:lnTo>
                    <a:pt x="128" y="120"/>
                  </a:lnTo>
                  <a:lnTo>
                    <a:pt x="128" y="114"/>
                  </a:lnTo>
                  <a:lnTo>
                    <a:pt x="132" y="108"/>
                  </a:lnTo>
                  <a:lnTo>
                    <a:pt x="138" y="105"/>
                  </a:lnTo>
                  <a:lnTo>
                    <a:pt x="146" y="103"/>
                  </a:lnTo>
                  <a:lnTo>
                    <a:pt x="146" y="103"/>
                  </a:lnTo>
                  <a:lnTo>
                    <a:pt x="222" y="93"/>
                  </a:lnTo>
                  <a:lnTo>
                    <a:pt x="222" y="93"/>
                  </a:lnTo>
                  <a:lnTo>
                    <a:pt x="222" y="97"/>
                  </a:lnTo>
                  <a:lnTo>
                    <a:pt x="218" y="97"/>
                  </a:lnTo>
                  <a:lnTo>
                    <a:pt x="144" y="108"/>
                  </a:lnTo>
                  <a:lnTo>
                    <a:pt x="144" y="108"/>
                  </a:lnTo>
                  <a:lnTo>
                    <a:pt x="138" y="108"/>
                  </a:lnTo>
                  <a:lnTo>
                    <a:pt x="134" y="112"/>
                  </a:lnTo>
                  <a:lnTo>
                    <a:pt x="132" y="116"/>
                  </a:lnTo>
                  <a:lnTo>
                    <a:pt x="132" y="120"/>
                  </a:lnTo>
                  <a:lnTo>
                    <a:pt x="132" y="120"/>
                  </a:lnTo>
                  <a:lnTo>
                    <a:pt x="132" y="124"/>
                  </a:lnTo>
                  <a:lnTo>
                    <a:pt x="136" y="128"/>
                  </a:lnTo>
                  <a:lnTo>
                    <a:pt x="140" y="130"/>
                  </a:lnTo>
                  <a:lnTo>
                    <a:pt x="144" y="132"/>
                  </a:lnTo>
                  <a:lnTo>
                    <a:pt x="191" y="132"/>
                  </a:lnTo>
                  <a:lnTo>
                    <a:pt x="191" y="132"/>
                  </a:lnTo>
                  <a:lnTo>
                    <a:pt x="201" y="138"/>
                  </a:lnTo>
                  <a:lnTo>
                    <a:pt x="208" y="142"/>
                  </a:lnTo>
                  <a:lnTo>
                    <a:pt x="220" y="146"/>
                  </a:lnTo>
                  <a:lnTo>
                    <a:pt x="232" y="148"/>
                  </a:lnTo>
                  <a:lnTo>
                    <a:pt x="248" y="146"/>
                  </a:lnTo>
                  <a:lnTo>
                    <a:pt x="266" y="142"/>
                  </a:lnTo>
                  <a:lnTo>
                    <a:pt x="287" y="134"/>
                  </a:lnTo>
                  <a:lnTo>
                    <a:pt x="287" y="73"/>
                  </a:lnTo>
                  <a:lnTo>
                    <a:pt x="216" y="42"/>
                  </a:lnTo>
                  <a:lnTo>
                    <a:pt x="216" y="4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76"/>
            <p:cNvSpPr>
              <a:spLocks/>
            </p:cNvSpPr>
            <p:nvPr/>
          </p:nvSpPr>
          <p:spPr bwMode="auto">
            <a:xfrm>
              <a:off x="6288088" y="3394605"/>
              <a:ext cx="1366838" cy="1855788"/>
            </a:xfrm>
            <a:custGeom>
              <a:avLst/>
              <a:gdLst>
                <a:gd name="T0" fmla="*/ 110 w 861"/>
                <a:gd name="T1" fmla="*/ 1169 h 1169"/>
                <a:gd name="T2" fmla="*/ 124 w 861"/>
                <a:gd name="T3" fmla="*/ 1169 h 1169"/>
                <a:gd name="T4" fmla="*/ 147 w 861"/>
                <a:gd name="T5" fmla="*/ 1163 h 1169"/>
                <a:gd name="T6" fmla="*/ 169 w 861"/>
                <a:gd name="T7" fmla="*/ 1152 h 1169"/>
                <a:gd name="T8" fmla="*/ 191 w 861"/>
                <a:gd name="T9" fmla="*/ 1134 h 1169"/>
                <a:gd name="T10" fmla="*/ 218 w 861"/>
                <a:gd name="T11" fmla="*/ 1097 h 1169"/>
                <a:gd name="T12" fmla="*/ 250 w 861"/>
                <a:gd name="T13" fmla="*/ 1034 h 1169"/>
                <a:gd name="T14" fmla="*/ 273 w 861"/>
                <a:gd name="T15" fmla="*/ 953 h 1169"/>
                <a:gd name="T16" fmla="*/ 289 w 861"/>
                <a:gd name="T17" fmla="*/ 859 h 1169"/>
                <a:gd name="T18" fmla="*/ 295 w 861"/>
                <a:gd name="T19" fmla="*/ 755 h 1169"/>
                <a:gd name="T20" fmla="*/ 293 w 861"/>
                <a:gd name="T21" fmla="*/ 643 h 1169"/>
                <a:gd name="T22" fmla="*/ 287 w 861"/>
                <a:gd name="T23" fmla="*/ 584 h 1169"/>
                <a:gd name="T24" fmla="*/ 269 w 861"/>
                <a:gd name="T25" fmla="*/ 470 h 1169"/>
                <a:gd name="T26" fmla="*/ 244 w 861"/>
                <a:gd name="T27" fmla="*/ 363 h 1169"/>
                <a:gd name="T28" fmla="*/ 214 w 861"/>
                <a:gd name="T29" fmla="*/ 269 h 1169"/>
                <a:gd name="T30" fmla="*/ 177 w 861"/>
                <a:gd name="T31" fmla="*/ 185 h 1169"/>
                <a:gd name="T32" fmla="*/ 138 w 861"/>
                <a:gd name="T33" fmla="*/ 114 h 1169"/>
                <a:gd name="T34" fmla="*/ 92 w 861"/>
                <a:gd name="T35" fmla="*/ 59 h 1169"/>
                <a:gd name="T36" fmla="*/ 47 w 861"/>
                <a:gd name="T37" fmla="*/ 19 h 1169"/>
                <a:gd name="T38" fmla="*/ 12 w 861"/>
                <a:gd name="T39" fmla="*/ 4 h 1169"/>
                <a:gd name="T40" fmla="*/ 0 w 861"/>
                <a:gd name="T41" fmla="*/ 0 h 1169"/>
                <a:gd name="T42" fmla="*/ 560 w 861"/>
                <a:gd name="T43" fmla="*/ 0 h 1169"/>
                <a:gd name="T44" fmla="*/ 584 w 861"/>
                <a:gd name="T45" fmla="*/ 6 h 1169"/>
                <a:gd name="T46" fmla="*/ 631 w 861"/>
                <a:gd name="T47" fmla="*/ 35 h 1169"/>
                <a:gd name="T48" fmla="*/ 678 w 861"/>
                <a:gd name="T49" fmla="*/ 82 h 1169"/>
                <a:gd name="T50" fmla="*/ 721 w 861"/>
                <a:gd name="T51" fmla="*/ 145 h 1169"/>
                <a:gd name="T52" fmla="*/ 761 w 861"/>
                <a:gd name="T53" fmla="*/ 224 h 1169"/>
                <a:gd name="T54" fmla="*/ 794 w 861"/>
                <a:gd name="T55" fmla="*/ 314 h 1169"/>
                <a:gd name="T56" fmla="*/ 824 w 861"/>
                <a:gd name="T57" fmla="*/ 416 h 1169"/>
                <a:gd name="T58" fmla="*/ 845 w 861"/>
                <a:gd name="T59" fmla="*/ 527 h 1169"/>
                <a:gd name="T60" fmla="*/ 851 w 861"/>
                <a:gd name="T61" fmla="*/ 584 h 1169"/>
                <a:gd name="T62" fmla="*/ 861 w 861"/>
                <a:gd name="T63" fmla="*/ 702 h 1169"/>
                <a:gd name="T64" fmla="*/ 859 w 861"/>
                <a:gd name="T65" fmla="*/ 812 h 1169"/>
                <a:gd name="T66" fmla="*/ 847 w 861"/>
                <a:gd name="T67" fmla="*/ 912 h 1169"/>
                <a:gd name="T68" fmla="*/ 828 w 861"/>
                <a:gd name="T69" fmla="*/ 998 h 1169"/>
                <a:gd name="T70" fmla="*/ 800 w 861"/>
                <a:gd name="T71" fmla="*/ 1069 h 1169"/>
                <a:gd name="T72" fmla="*/ 765 w 861"/>
                <a:gd name="T73" fmla="*/ 1124 h 1169"/>
                <a:gd name="T74" fmla="*/ 745 w 861"/>
                <a:gd name="T75" fmla="*/ 1144 h 1169"/>
                <a:gd name="T76" fmla="*/ 723 w 861"/>
                <a:gd name="T77" fmla="*/ 1158 h 1169"/>
                <a:gd name="T78" fmla="*/ 700 w 861"/>
                <a:gd name="T79" fmla="*/ 1167 h 1169"/>
                <a:gd name="T80" fmla="*/ 676 w 861"/>
                <a:gd name="T81" fmla="*/ 1169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61" h="1169">
                  <a:moveTo>
                    <a:pt x="676" y="1169"/>
                  </a:moveTo>
                  <a:lnTo>
                    <a:pt x="110" y="1169"/>
                  </a:lnTo>
                  <a:lnTo>
                    <a:pt x="110" y="1169"/>
                  </a:lnTo>
                  <a:lnTo>
                    <a:pt x="124" y="1169"/>
                  </a:lnTo>
                  <a:lnTo>
                    <a:pt x="136" y="1167"/>
                  </a:lnTo>
                  <a:lnTo>
                    <a:pt x="147" y="1163"/>
                  </a:lnTo>
                  <a:lnTo>
                    <a:pt x="157" y="1158"/>
                  </a:lnTo>
                  <a:lnTo>
                    <a:pt x="169" y="1152"/>
                  </a:lnTo>
                  <a:lnTo>
                    <a:pt x="179" y="1144"/>
                  </a:lnTo>
                  <a:lnTo>
                    <a:pt x="191" y="1134"/>
                  </a:lnTo>
                  <a:lnTo>
                    <a:pt x="200" y="1122"/>
                  </a:lnTo>
                  <a:lnTo>
                    <a:pt x="218" y="1097"/>
                  </a:lnTo>
                  <a:lnTo>
                    <a:pt x="234" y="1067"/>
                  </a:lnTo>
                  <a:lnTo>
                    <a:pt x="250" y="1034"/>
                  </a:lnTo>
                  <a:lnTo>
                    <a:pt x="261" y="994"/>
                  </a:lnTo>
                  <a:lnTo>
                    <a:pt x="273" y="953"/>
                  </a:lnTo>
                  <a:lnTo>
                    <a:pt x="281" y="908"/>
                  </a:lnTo>
                  <a:lnTo>
                    <a:pt x="289" y="859"/>
                  </a:lnTo>
                  <a:lnTo>
                    <a:pt x="293" y="808"/>
                  </a:lnTo>
                  <a:lnTo>
                    <a:pt x="295" y="755"/>
                  </a:lnTo>
                  <a:lnTo>
                    <a:pt x="295" y="700"/>
                  </a:lnTo>
                  <a:lnTo>
                    <a:pt x="293" y="643"/>
                  </a:lnTo>
                  <a:lnTo>
                    <a:pt x="287" y="584"/>
                  </a:lnTo>
                  <a:lnTo>
                    <a:pt x="287" y="584"/>
                  </a:lnTo>
                  <a:lnTo>
                    <a:pt x="279" y="527"/>
                  </a:lnTo>
                  <a:lnTo>
                    <a:pt x="269" y="470"/>
                  </a:lnTo>
                  <a:lnTo>
                    <a:pt x="257" y="416"/>
                  </a:lnTo>
                  <a:lnTo>
                    <a:pt x="244" y="363"/>
                  </a:lnTo>
                  <a:lnTo>
                    <a:pt x="230" y="314"/>
                  </a:lnTo>
                  <a:lnTo>
                    <a:pt x="214" y="269"/>
                  </a:lnTo>
                  <a:lnTo>
                    <a:pt x="197" y="224"/>
                  </a:lnTo>
                  <a:lnTo>
                    <a:pt x="177" y="185"/>
                  </a:lnTo>
                  <a:lnTo>
                    <a:pt x="157" y="147"/>
                  </a:lnTo>
                  <a:lnTo>
                    <a:pt x="138" y="114"/>
                  </a:lnTo>
                  <a:lnTo>
                    <a:pt x="116" y="84"/>
                  </a:lnTo>
                  <a:lnTo>
                    <a:pt x="92" y="59"/>
                  </a:lnTo>
                  <a:lnTo>
                    <a:pt x="71" y="37"/>
                  </a:lnTo>
                  <a:lnTo>
                    <a:pt x="47" y="19"/>
                  </a:lnTo>
                  <a:lnTo>
                    <a:pt x="24" y="8"/>
                  </a:lnTo>
                  <a:lnTo>
                    <a:pt x="12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560" y="0"/>
                  </a:lnTo>
                  <a:lnTo>
                    <a:pt x="560" y="0"/>
                  </a:lnTo>
                  <a:lnTo>
                    <a:pt x="572" y="2"/>
                  </a:lnTo>
                  <a:lnTo>
                    <a:pt x="584" y="6"/>
                  </a:lnTo>
                  <a:lnTo>
                    <a:pt x="607" y="17"/>
                  </a:lnTo>
                  <a:lnTo>
                    <a:pt x="631" y="35"/>
                  </a:lnTo>
                  <a:lnTo>
                    <a:pt x="655" y="57"/>
                  </a:lnTo>
                  <a:lnTo>
                    <a:pt x="678" y="82"/>
                  </a:lnTo>
                  <a:lnTo>
                    <a:pt x="700" y="112"/>
                  </a:lnTo>
                  <a:lnTo>
                    <a:pt x="721" y="145"/>
                  </a:lnTo>
                  <a:lnTo>
                    <a:pt x="741" y="183"/>
                  </a:lnTo>
                  <a:lnTo>
                    <a:pt x="761" y="224"/>
                  </a:lnTo>
                  <a:lnTo>
                    <a:pt x="778" y="269"/>
                  </a:lnTo>
                  <a:lnTo>
                    <a:pt x="794" y="314"/>
                  </a:lnTo>
                  <a:lnTo>
                    <a:pt x="810" y="365"/>
                  </a:lnTo>
                  <a:lnTo>
                    <a:pt x="824" y="416"/>
                  </a:lnTo>
                  <a:lnTo>
                    <a:pt x="835" y="472"/>
                  </a:lnTo>
                  <a:lnTo>
                    <a:pt x="845" y="527"/>
                  </a:lnTo>
                  <a:lnTo>
                    <a:pt x="851" y="584"/>
                  </a:lnTo>
                  <a:lnTo>
                    <a:pt x="851" y="584"/>
                  </a:lnTo>
                  <a:lnTo>
                    <a:pt x="857" y="645"/>
                  </a:lnTo>
                  <a:lnTo>
                    <a:pt x="861" y="702"/>
                  </a:lnTo>
                  <a:lnTo>
                    <a:pt x="861" y="759"/>
                  </a:lnTo>
                  <a:lnTo>
                    <a:pt x="859" y="812"/>
                  </a:lnTo>
                  <a:lnTo>
                    <a:pt x="855" y="863"/>
                  </a:lnTo>
                  <a:lnTo>
                    <a:pt x="847" y="912"/>
                  </a:lnTo>
                  <a:lnTo>
                    <a:pt x="839" y="957"/>
                  </a:lnTo>
                  <a:lnTo>
                    <a:pt x="828" y="998"/>
                  </a:lnTo>
                  <a:lnTo>
                    <a:pt x="816" y="1036"/>
                  </a:lnTo>
                  <a:lnTo>
                    <a:pt x="800" y="1069"/>
                  </a:lnTo>
                  <a:lnTo>
                    <a:pt x="784" y="1099"/>
                  </a:lnTo>
                  <a:lnTo>
                    <a:pt x="765" y="1124"/>
                  </a:lnTo>
                  <a:lnTo>
                    <a:pt x="755" y="1134"/>
                  </a:lnTo>
                  <a:lnTo>
                    <a:pt x="745" y="1144"/>
                  </a:lnTo>
                  <a:lnTo>
                    <a:pt x="735" y="1152"/>
                  </a:lnTo>
                  <a:lnTo>
                    <a:pt x="723" y="1158"/>
                  </a:lnTo>
                  <a:lnTo>
                    <a:pt x="712" y="1163"/>
                  </a:lnTo>
                  <a:lnTo>
                    <a:pt x="700" y="1167"/>
                  </a:lnTo>
                  <a:lnTo>
                    <a:pt x="688" y="1169"/>
                  </a:lnTo>
                  <a:lnTo>
                    <a:pt x="676" y="1169"/>
                  </a:lnTo>
                  <a:lnTo>
                    <a:pt x="676" y="116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77"/>
            <p:cNvSpPr>
              <a:spLocks/>
            </p:cNvSpPr>
            <p:nvPr/>
          </p:nvSpPr>
          <p:spPr bwMode="auto">
            <a:xfrm>
              <a:off x="7215188" y="3394605"/>
              <a:ext cx="1366838" cy="1855788"/>
            </a:xfrm>
            <a:custGeom>
              <a:avLst/>
              <a:gdLst>
                <a:gd name="T0" fmla="*/ 112 w 861"/>
                <a:gd name="T1" fmla="*/ 1169 h 1169"/>
                <a:gd name="T2" fmla="*/ 124 w 861"/>
                <a:gd name="T3" fmla="*/ 1169 h 1169"/>
                <a:gd name="T4" fmla="*/ 147 w 861"/>
                <a:gd name="T5" fmla="*/ 1163 h 1169"/>
                <a:gd name="T6" fmla="*/ 169 w 861"/>
                <a:gd name="T7" fmla="*/ 1152 h 1169"/>
                <a:gd name="T8" fmla="*/ 190 w 861"/>
                <a:gd name="T9" fmla="*/ 1134 h 1169"/>
                <a:gd name="T10" fmla="*/ 218 w 861"/>
                <a:gd name="T11" fmla="*/ 1097 h 1169"/>
                <a:gd name="T12" fmla="*/ 249 w 861"/>
                <a:gd name="T13" fmla="*/ 1034 h 1169"/>
                <a:gd name="T14" fmla="*/ 273 w 861"/>
                <a:gd name="T15" fmla="*/ 953 h 1169"/>
                <a:gd name="T16" fmla="*/ 289 w 861"/>
                <a:gd name="T17" fmla="*/ 859 h 1169"/>
                <a:gd name="T18" fmla="*/ 297 w 861"/>
                <a:gd name="T19" fmla="*/ 755 h 1169"/>
                <a:gd name="T20" fmla="*/ 293 w 861"/>
                <a:gd name="T21" fmla="*/ 643 h 1169"/>
                <a:gd name="T22" fmla="*/ 287 w 861"/>
                <a:gd name="T23" fmla="*/ 584 h 1169"/>
                <a:gd name="T24" fmla="*/ 269 w 861"/>
                <a:gd name="T25" fmla="*/ 470 h 1169"/>
                <a:gd name="T26" fmla="*/ 246 w 861"/>
                <a:gd name="T27" fmla="*/ 363 h 1169"/>
                <a:gd name="T28" fmla="*/ 214 w 861"/>
                <a:gd name="T29" fmla="*/ 269 h 1169"/>
                <a:gd name="T30" fmla="*/ 179 w 861"/>
                <a:gd name="T31" fmla="*/ 185 h 1169"/>
                <a:gd name="T32" fmla="*/ 137 w 861"/>
                <a:gd name="T33" fmla="*/ 114 h 1169"/>
                <a:gd name="T34" fmla="*/ 94 w 861"/>
                <a:gd name="T35" fmla="*/ 59 h 1169"/>
                <a:gd name="T36" fmla="*/ 47 w 861"/>
                <a:gd name="T37" fmla="*/ 19 h 1169"/>
                <a:gd name="T38" fmla="*/ 12 w 861"/>
                <a:gd name="T39" fmla="*/ 4 h 1169"/>
                <a:gd name="T40" fmla="*/ 0 w 861"/>
                <a:gd name="T41" fmla="*/ 0 h 1169"/>
                <a:gd name="T42" fmla="*/ 560 w 861"/>
                <a:gd name="T43" fmla="*/ 0 h 1169"/>
                <a:gd name="T44" fmla="*/ 584 w 861"/>
                <a:gd name="T45" fmla="*/ 6 h 1169"/>
                <a:gd name="T46" fmla="*/ 633 w 861"/>
                <a:gd name="T47" fmla="*/ 35 h 1169"/>
                <a:gd name="T48" fmla="*/ 678 w 861"/>
                <a:gd name="T49" fmla="*/ 82 h 1169"/>
                <a:gd name="T50" fmla="*/ 721 w 861"/>
                <a:gd name="T51" fmla="*/ 145 h 1169"/>
                <a:gd name="T52" fmla="*/ 761 w 861"/>
                <a:gd name="T53" fmla="*/ 224 h 1169"/>
                <a:gd name="T54" fmla="*/ 796 w 861"/>
                <a:gd name="T55" fmla="*/ 314 h 1169"/>
                <a:gd name="T56" fmla="*/ 824 w 861"/>
                <a:gd name="T57" fmla="*/ 416 h 1169"/>
                <a:gd name="T58" fmla="*/ 845 w 861"/>
                <a:gd name="T59" fmla="*/ 527 h 1169"/>
                <a:gd name="T60" fmla="*/ 853 w 861"/>
                <a:gd name="T61" fmla="*/ 584 h 1169"/>
                <a:gd name="T62" fmla="*/ 861 w 861"/>
                <a:gd name="T63" fmla="*/ 702 h 1169"/>
                <a:gd name="T64" fmla="*/ 859 w 861"/>
                <a:gd name="T65" fmla="*/ 812 h 1169"/>
                <a:gd name="T66" fmla="*/ 849 w 861"/>
                <a:gd name="T67" fmla="*/ 912 h 1169"/>
                <a:gd name="T68" fmla="*/ 829 w 861"/>
                <a:gd name="T69" fmla="*/ 998 h 1169"/>
                <a:gd name="T70" fmla="*/ 802 w 861"/>
                <a:gd name="T71" fmla="*/ 1069 h 1169"/>
                <a:gd name="T72" fmla="*/ 766 w 861"/>
                <a:gd name="T73" fmla="*/ 1124 h 1169"/>
                <a:gd name="T74" fmla="*/ 747 w 861"/>
                <a:gd name="T75" fmla="*/ 1144 h 1169"/>
                <a:gd name="T76" fmla="*/ 725 w 861"/>
                <a:gd name="T77" fmla="*/ 1158 h 1169"/>
                <a:gd name="T78" fmla="*/ 702 w 861"/>
                <a:gd name="T79" fmla="*/ 1167 h 1169"/>
                <a:gd name="T80" fmla="*/ 676 w 861"/>
                <a:gd name="T81" fmla="*/ 1169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61" h="1169">
                  <a:moveTo>
                    <a:pt x="676" y="1169"/>
                  </a:moveTo>
                  <a:lnTo>
                    <a:pt x="112" y="1169"/>
                  </a:lnTo>
                  <a:lnTo>
                    <a:pt x="112" y="1169"/>
                  </a:lnTo>
                  <a:lnTo>
                    <a:pt x="124" y="1169"/>
                  </a:lnTo>
                  <a:lnTo>
                    <a:pt x="135" y="1167"/>
                  </a:lnTo>
                  <a:lnTo>
                    <a:pt x="147" y="1163"/>
                  </a:lnTo>
                  <a:lnTo>
                    <a:pt x="159" y="1158"/>
                  </a:lnTo>
                  <a:lnTo>
                    <a:pt x="169" y="1152"/>
                  </a:lnTo>
                  <a:lnTo>
                    <a:pt x="181" y="1144"/>
                  </a:lnTo>
                  <a:lnTo>
                    <a:pt x="190" y="1134"/>
                  </a:lnTo>
                  <a:lnTo>
                    <a:pt x="200" y="1122"/>
                  </a:lnTo>
                  <a:lnTo>
                    <a:pt x="218" y="1097"/>
                  </a:lnTo>
                  <a:lnTo>
                    <a:pt x="236" y="1067"/>
                  </a:lnTo>
                  <a:lnTo>
                    <a:pt x="249" y="1034"/>
                  </a:lnTo>
                  <a:lnTo>
                    <a:pt x="263" y="994"/>
                  </a:lnTo>
                  <a:lnTo>
                    <a:pt x="273" y="953"/>
                  </a:lnTo>
                  <a:lnTo>
                    <a:pt x="283" y="908"/>
                  </a:lnTo>
                  <a:lnTo>
                    <a:pt x="289" y="859"/>
                  </a:lnTo>
                  <a:lnTo>
                    <a:pt x="295" y="808"/>
                  </a:lnTo>
                  <a:lnTo>
                    <a:pt x="297" y="755"/>
                  </a:lnTo>
                  <a:lnTo>
                    <a:pt x="295" y="700"/>
                  </a:lnTo>
                  <a:lnTo>
                    <a:pt x="293" y="643"/>
                  </a:lnTo>
                  <a:lnTo>
                    <a:pt x="287" y="584"/>
                  </a:lnTo>
                  <a:lnTo>
                    <a:pt x="287" y="584"/>
                  </a:lnTo>
                  <a:lnTo>
                    <a:pt x="279" y="527"/>
                  </a:lnTo>
                  <a:lnTo>
                    <a:pt x="269" y="470"/>
                  </a:lnTo>
                  <a:lnTo>
                    <a:pt x="257" y="416"/>
                  </a:lnTo>
                  <a:lnTo>
                    <a:pt x="246" y="363"/>
                  </a:lnTo>
                  <a:lnTo>
                    <a:pt x="230" y="314"/>
                  </a:lnTo>
                  <a:lnTo>
                    <a:pt x="214" y="269"/>
                  </a:lnTo>
                  <a:lnTo>
                    <a:pt x="196" y="224"/>
                  </a:lnTo>
                  <a:lnTo>
                    <a:pt x="179" y="185"/>
                  </a:lnTo>
                  <a:lnTo>
                    <a:pt x="157" y="147"/>
                  </a:lnTo>
                  <a:lnTo>
                    <a:pt x="137" y="114"/>
                  </a:lnTo>
                  <a:lnTo>
                    <a:pt x="116" y="84"/>
                  </a:lnTo>
                  <a:lnTo>
                    <a:pt x="94" y="59"/>
                  </a:lnTo>
                  <a:lnTo>
                    <a:pt x="71" y="37"/>
                  </a:lnTo>
                  <a:lnTo>
                    <a:pt x="47" y="19"/>
                  </a:lnTo>
                  <a:lnTo>
                    <a:pt x="23" y="8"/>
                  </a:lnTo>
                  <a:lnTo>
                    <a:pt x="12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560" y="0"/>
                  </a:lnTo>
                  <a:lnTo>
                    <a:pt x="560" y="0"/>
                  </a:lnTo>
                  <a:lnTo>
                    <a:pt x="572" y="2"/>
                  </a:lnTo>
                  <a:lnTo>
                    <a:pt x="584" y="6"/>
                  </a:lnTo>
                  <a:lnTo>
                    <a:pt x="607" y="17"/>
                  </a:lnTo>
                  <a:lnTo>
                    <a:pt x="633" y="35"/>
                  </a:lnTo>
                  <a:lnTo>
                    <a:pt x="654" y="57"/>
                  </a:lnTo>
                  <a:lnTo>
                    <a:pt x="678" y="82"/>
                  </a:lnTo>
                  <a:lnTo>
                    <a:pt x="700" y="112"/>
                  </a:lnTo>
                  <a:lnTo>
                    <a:pt x="721" y="145"/>
                  </a:lnTo>
                  <a:lnTo>
                    <a:pt x="741" y="183"/>
                  </a:lnTo>
                  <a:lnTo>
                    <a:pt x="761" y="224"/>
                  </a:lnTo>
                  <a:lnTo>
                    <a:pt x="778" y="269"/>
                  </a:lnTo>
                  <a:lnTo>
                    <a:pt x="796" y="314"/>
                  </a:lnTo>
                  <a:lnTo>
                    <a:pt x="810" y="365"/>
                  </a:lnTo>
                  <a:lnTo>
                    <a:pt x="824" y="416"/>
                  </a:lnTo>
                  <a:lnTo>
                    <a:pt x="835" y="472"/>
                  </a:lnTo>
                  <a:lnTo>
                    <a:pt x="845" y="527"/>
                  </a:lnTo>
                  <a:lnTo>
                    <a:pt x="853" y="584"/>
                  </a:lnTo>
                  <a:lnTo>
                    <a:pt x="853" y="584"/>
                  </a:lnTo>
                  <a:lnTo>
                    <a:pt x="859" y="645"/>
                  </a:lnTo>
                  <a:lnTo>
                    <a:pt x="861" y="702"/>
                  </a:lnTo>
                  <a:lnTo>
                    <a:pt x="861" y="759"/>
                  </a:lnTo>
                  <a:lnTo>
                    <a:pt x="859" y="812"/>
                  </a:lnTo>
                  <a:lnTo>
                    <a:pt x="855" y="863"/>
                  </a:lnTo>
                  <a:lnTo>
                    <a:pt x="849" y="912"/>
                  </a:lnTo>
                  <a:lnTo>
                    <a:pt x="839" y="957"/>
                  </a:lnTo>
                  <a:lnTo>
                    <a:pt x="829" y="998"/>
                  </a:lnTo>
                  <a:lnTo>
                    <a:pt x="816" y="1036"/>
                  </a:lnTo>
                  <a:lnTo>
                    <a:pt x="802" y="1069"/>
                  </a:lnTo>
                  <a:lnTo>
                    <a:pt x="784" y="1099"/>
                  </a:lnTo>
                  <a:lnTo>
                    <a:pt x="766" y="1124"/>
                  </a:lnTo>
                  <a:lnTo>
                    <a:pt x="757" y="1134"/>
                  </a:lnTo>
                  <a:lnTo>
                    <a:pt x="747" y="1144"/>
                  </a:lnTo>
                  <a:lnTo>
                    <a:pt x="735" y="1152"/>
                  </a:lnTo>
                  <a:lnTo>
                    <a:pt x="725" y="1158"/>
                  </a:lnTo>
                  <a:lnTo>
                    <a:pt x="713" y="1163"/>
                  </a:lnTo>
                  <a:lnTo>
                    <a:pt x="702" y="1167"/>
                  </a:lnTo>
                  <a:lnTo>
                    <a:pt x="690" y="1169"/>
                  </a:lnTo>
                  <a:lnTo>
                    <a:pt x="676" y="1169"/>
                  </a:lnTo>
                  <a:lnTo>
                    <a:pt x="676" y="116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78"/>
            <p:cNvSpPr>
              <a:spLocks/>
            </p:cNvSpPr>
            <p:nvPr/>
          </p:nvSpPr>
          <p:spPr bwMode="auto">
            <a:xfrm>
              <a:off x="8139113" y="3394605"/>
              <a:ext cx="1370013" cy="1855788"/>
            </a:xfrm>
            <a:custGeom>
              <a:avLst/>
              <a:gdLst>
                <a:gd name="T0" fmla="*/ 112 w 863"/>
                <a:gd name="T1" fmla="*/ 1169 h 1169"/>
                <a:gd name="T2" fmla="*/ 124 w 863"/>
                <a:gd name="T3" fmla="*/ 1169 h 1169"/>
                <a:gd name="T4" fmla="*/ 147 w 863"/>
                <a:gd name="T5" fmla="*/ 1163 h 1169"/>
                <a:gd name="T6" fmla="*/ 171 w 863"/>
                <a:gd name="T7" fmla="*/ 1152 h 1169"/>
                <a:gd name="T8" fmla="*/ 190 w 863"/>
                <a:gd name="T9" fmla="*/ 1134 h 1169"/>
                <a:gd name="T10" fmla="*/ 220 w 863"/>
                <a:gd name="T11" fmla="*/ 1097 h 1169"/>
                <a:gd name="T12" fmla="*/ 249 w 863"/>
                <a:gd name="T13" fmla="*/ 1034 h 1169"/>
                <a:gd name="T14" fmla="*/ 275 w 863"/>
                <a:gd name="T15" fmla="*/ 953 h 1169"/>
                <a:gd name="T16" fmla="*/ 289 w 863"/>
                <a:gd name="T17" fmla="*/ 859 h 1169"/>
                <a:gd name="T18" fmla="*/ 297 w 863"/>
                <a:gd name="T19" fmla="*/ 755 h 1169"/>
                <a:gd name="T20" fmla="*/ 293 w 863"/>
                <a:gd name="T21" fmla="*/ 643 h 1169"/>
                <a:gd name="T22" fmla="*/ 287 w 863"/>
                <a:gd name="T23" fmla="*/ 584 h 1169"/>
                <a:gd name="T24" fmla="*/ 271 w 863"/>
                <a:gd name="T25" fmla="*/ 470 h 1169"/>
                <a:gd name="T26" fmla="*/ 245 w 863"/>
                <a:gd name="T27" fmla="*/ 363 h 1169"/>
                <a:gd name="T28" fmla="*/ 214 w 863"/>
                <a:gd name="T29" fmla="*/ 269 h 1169"/>
                <a:gd name="T30" fmla="*/ 179 w 863"/>
                <a:gd name="T31" fmla="*/ 185 h 1169"/>
                <a:gd name="T32" fmla="*/ 137 w 863"/>
                <a:gd name="T33" fmla="*/ 114 h 1169"/>
                <a:gd name="T34" fmla="*/ 94 w 863"/>
                <a:gd name="T35" fmla="*/ 59 h 1169"/>
                <a:gd name="T36" fmla="*/ 47 w 863"/>
                <a:gd name="T37" fmla="*/ 19 h 1169"/>
                <a:gd name="T38" fmla="*/ 12 w 863"/>
                <a:gd name="T39" fmla="*/ 4 h 1169"/>
                <a:gd name="T40" fmla="*/ 0 w 863"/>
                <a:gd name="T41" fmla="*/ 0 h 1169"/>
                <a:gd name="T42" fmla="*/ 560 w 863"/>
                <a:gd name="T43" fmla="*/ 0 h 1169"/>
                <a:gd name="T44" fmla="*/ 584 w 863"/>
                <a:gd name="T45" fmla="*/ 6 h 1169"/>
                <a:gd name="T46" fmla="*/ 633 w 863"/>
                <a:gd name="T47" fmla="*/ 35 h 1169"/>
                <a:gd name="T48" fmla="*/ 678 w 863"/>
                <a:gd name="T49" fmla="*/ 82 h 1169"/>
                <a:gd name="T50" fmla="*/ 721 w 863"/>
                <a:gd name="T51" fmla="*/ 145 h 1169"/>
                <a:gd name="T52" fmla="*/ 760 w 863"/>
                <a:gd name="T53" fmla="*/ 224 h 1169"/>
                <a:gd name="T54" fmla="*/ 796 w 863"/>
                <a:gd name="T55" fmla="*/ 314 h 1169"/>
                <a:gd name="T56" fmla="*/ 823 w 863"/>
                <a:gd name="T57" fmla="*/ 416 h 1169"/>
                <a:gd name="T58" fmla="*/ 845 w 863"/>
                <a:gd name="T59" fmla="*/ 527 h 1169"/>
                <a:gd name="T60" fmla="*/ 853 w 863"/>
                <a:gd name="T61" fmla="*/ 584 h 1169"/>
                <a:gd name="T62" fmla="*/ 861 w 863"/>
                <a:gd name="T63" fmla="*/ 702 h 1169"/>
                <a:gd name="T64" fmla="*/ 861 w 863"/>
                <a:gd name="T65" fmla="*/ 812 h 1169"/>
                <a:gd name="T66" fmla="*/ 849 w 863"/>
                <a:gd name="T67" fmla="*/ 912 h 1169"/>
                <a:gd name="T68" fmla="*/ 829 w 863"/>
                <a:gd name="T69" fmla="*/ 998 h 1169"/>
                <a:gd name="T70" fmla="*/ 802 w 863"/>
                <a:gd name="T71" fmla="*/ 1069 h 1169"/>
                <a:gd name="T72" fmla="*/ 766 w 863"/>
                <a:gd name="T73" fmla="*/ 1124 h 1169"/>
                <a:gd name="T74" fmla="*/ 747 w 863"/>
                <a:gd name="T75" fmla="*/ 1144 h 1169"/>
                <a:gd name="T76" fmla="*/ 725 w 863"/>
                <a:gd name="T77" fmla="*/ 1158 h 1169"/>
                <a:gd name="T78" fmla="*/ 702 w 863"/>
                <a:gd name="T79" fmla="*/ 1167 h 1169"/>
                <a:gd name="T80" fmla="*/ 678 w 863"/>
                <a:gd name="T81" fmla="*/ 1169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63" h="1169">
                  <a:moveTo>
                    <a:pt x="678" y="1169"/>
                  </a:moveTo>
                  <a:lnTo>
                    <a:pt x="112" y="1169"/>
                  </a:lnTo>
                  <a:lnTo>
                    <a:pt x="112" y="1169"/>
                  </a:lnTo>
                  <a:lnTo>
                    <a:pt x="124" y="1169"/>
                  </a:lnTo>
                  <a:lnTo>
                    <a:pt x="135" y="1167"/>
                  </a:lnTo>
                  <a:lnTo>
                    <a:pt x="147" y="1163"/>
                  </a:lnTo>
                  <a:lnTo>
                    <a:pt x="159" y="1158"/>
                  </a:lnTo>
                  <a:lnTo>
                    <a:pt x="171" y="1152"/>
                  </a:lnTo>
                  <a:lnTo>
                    <a:pt x="181" y="1144"/>
                  </a:lnTo>
                  <a:lnTo>
                    <a:pt x="190" y="1134"/>
                  </a:lnTo>
                  <a:lnTo>
                    <a:pt x="200" y="1122"/>
                  </a:lnTo>
                  <a:lnTo>
                    <a:pt x="220" y="1097"/>
                  </a:lnTo>
                  <a:lnTo>
                    <a:pt x="236" y="1067"/>
                  </a:lnTo>
                  <a:lnTo>
                    <a:pt x="249" y="1034"/>
                  </a:lnTo>
                  <a:lnTo>
                    <a:pt x="263" y="994"/>
                  </a:lnTo>
                  <a:lnTo>
                    <a:pt x="275" y="953"/>
                  </a:lnTo>
                  <a:lnTo>
                    <a:pt x="283" y="908"/>
                  </a:lnTo>
                  <a:lnTo>
                    <a:pt x="289" y="859"/>
                  </a:lnTo>
                  <a:lnTo>
                    <a:pt x="295" y="808"/>
                  </a:lnTo>
                  <a:lnTo>
                    <a:pt x="297" y="755"/>
                  </a:lnTo>
                  <a:lnTo>
                    <a:pt x="297" y="700"/>
                  </a:lnTo>
                  <a:lnTo>
                    <a:pt x="293" y="643"/>
                  </a:lnTo>
                  <a:lnTo>
                    <a:pt x="287" y="584"/>
                  </a:lnTo>
                  <a:lnTo>
                    <a:pt x="287" y="584"/>
                  </a:lnTo>
                  <a:lnTo>
                    <a:pt x="279" y="527"/>
                  </a:lnTo>
                  <a:lnTo>
                    <a:pt x="271" y="470"/>
                  </a:lnTo>
                  <a:lnTo>
                    <a:pt x="259" y="416"/>
                  </a:lnTo>
                  <a:lnTo>
                    <a:pt x="245" y="363"/>
                  </a:lnTo>
                  <a:lnTo>
                    <a:pt x="230" y="314"/>
                  </a:lnTo>
                  <a:lnTo>
                    <a:pt x="214" y="269"/>
                  </a:lnTo>
                  <a:lnTo>
                    <a:pt x="196" y="224"/>
                  </a:lnTo>
                  <a:lnTo>
                    <a:pt x="179" y="185"/>
                  </a:lnTo>
                  <a:lnTo>
                    <a:pt x="159" y="147"/>
                  </a:lnTo>
                  <a:lnTo>
                    <a:pt x="137" y="114"/>
                  </a:lnTo>
                  <a:lnTo>
                    <a:pt x="116" y="84"/>
                  </a:lnTo>
                  <a:lnTo>
                    <a:pt x="94" y="59"/>
                  </a:lnTo>
                  <a:lnTo>
                    <a:pt x="70" y="37"/>
                  </a:lnTo>
                  <a:lnTo>
                    <a:pt x="47" y="19"/>
                  </a:lnTo>
                  <a:lnTo>
                    <a:pt x="23" y="8"/>
                  </a:lnTo>
                  <a:lnTo>
                    <a:pt x="12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560" y="0"/>
                  </a:lnTo>
                  <a:lnTo>
                    <a:pt x="560" y="0"/>
                  </a:lnTo>
                  <a:lnTo>
                    <a:pt x="572" y="2"/>
                  </a:lnTo>
                  <a:lnTo>
                    <a:pt x="584" y="6"/>
                  </a:lnTo>
                  <a:lnTo>
                    <a:pt x="609" y="17"/>
                  </a:lnTo>
                  <a:lnTo>
                    <a:pt x="633" y="35"/>
                  </a:lnTo>
                  <a:lnTo>
                    <a:pt x="656" y="57"/>
                  </a:lnTo>
                  <a:lnTo>
                    <a:pt x="678" y="82"/>
                  </a:lnTo>
                  <a:lnTo>
                    <a:pt x="700" y="112"/>
                  </a:lnTo>
                  <a:lnTo>
                    <a:pt x="721" y="145"/>
                  </a:lnTo>
                  <a:lnTo>
                    <a:pt x="741" y="183"/>
                  </a:lnTo>
                  <a:lnTo>
                    <a:pt x="760" y="224"/>
                  </a:lnTo>
                  <a:lnTo>
                    <a:pt x="778" y="269"/>
                  </a:lnTo>
                  <a:lnTo>
                    <a:pt x="796" y="314"/>
                  </a:lnTo>
                  <a:lnTo>
                    <a:pt x="810" y="365"/>
                  </a:lnTo>
                  <a:lnTo>
                    <a:pt x="823" y="416"/>
                  </a:lnTo>
                  <a:lnTo>
                    <a:pt x="835" y="472"/>
                  </a:lnTo>
                  <a:lnTo>
                    <a:pt x="845" y="527"/>
                  </a:lnTo>
                  <a:lnTo>
                    <a:pt x="853" y="584"/>
                  </a:lnTo>
                  <a:lnTo>
                    <a:pt x="853" y="584"/>
                  </a:lnTo>
                  <a:lnTo>
                    <a:pt x="859" y="645"/>
                  </a:lnTo>
                  <a:lnTo>
                    <a:pt x="861" y="702"/>
                  </a:lnTo>
                  <a:lnTo>
                    <a:pt x="863" y="759"/>
                  </a:lnTo>
                  <a:lnTo>
                    <a:pt x="861" y="812"/>
                  </a:lnTo>
                  <a:lnTo>
                    <a:pt x="855" y="863"/>
                  </a:lnTo>
                  <a:lnTo>
                    <a:pt x="849" y="912"/>
                  </a:lnTo>
                  <a:lnTo>
                    <a:pt x="841" y="957"/>
                  </a:lnTo>
                  <a:lnTo>
                    <a:pt x="829" y="998"/>
                  </a:lnTo>
                  <a:lnTo>
                    <a:pt x="816" y="1036"/>
                  </a:lnTo>
                  <a:lnTo>
                    <a:pt x="802" y="1069"/>
                  </a:lnTo>
                  <a:lnTo>
                    <a:pt x="784" y="1099"/>
                  </a:lnTo>
                  <a:lnTo>
                    <a:pt x="766" y="1124"/>
                  </a:lnTo>
                  <a:lnTo>
                    <a:pt x="757" y="1134"/>
                  </a:lnTo>
                  <a:lnTo>
                    <a:pt x="747" y="1144"/>
                  </a:lnTo>
                  <a:lnTo>
                    <a:pt x="735" y="1152"/>
                  </a:lnTo>
                  <a:lnTo>
                    <a:pt x="725" y="1158"/>
                  </a:lnTo>
                  <a:lnTo>
                    <a:pt x="713" y="1163"/>
                  </a:lnTo>
                  <a:lnTo>
                    <a:pt x="702" y="1167"/>
                  </a:lnTo>
                  <a:lnTo>
                    <a:pt x="690" y="1169"/>
                  </a:lnTo>
                  <a:lnTo>
                    <a:pt x="678" y="1169"/>
                  </a:lnTo>
                  <a:lnTo>
                    <a:pt x="678" y="116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79"/>
            <p:cNvSpPr>
              <a:spLocks/>
            </p:cNvSpPr>
            <p:nvPr/>
          </p:nvSpPr>
          <p:spPr bwMode="auto">
            <a:xfrm>
              <a:off x="4278313" y="2257955"/>
              <a:ext cx="1370013" cy="1860550"/>
            </a:xfrm>
            <a:custGeom>
              <a:avLst/>
              <a:gdLst>
                <a:gd name="T0" fmla="*/ 751 w 863"/>
                <a:gd name="T1" fmla="*/ 0 h 1172"/>
                <a:gd name="T2" fmla="*/ 739 w 863"/>
                <a:gd name="T3" fmla="*/ 0 h 1172"/>
                <a:gd name="T4" fmla="*/ 716 w 863"/>
                <a:gd name="T5" fmla="*/ 8 h 1172"/>
                <a:gd name="T6" fmla="*/ 694 w 863"/>
                <a:gd name="T7" fmla="*/ 20 h 1172"/>
                <a:gd name="T8" fmla="*/ 672 w 863"/>
                <a:gd name="T9" fmla="*/ 38 h 1172"/>
                <a:gd name="T10" fmla="*/ 645 w 863"/>
                <a:gd name="T11" fmla="*/ 73 h 1172"/>
                <a:gd name="T12" fmla="*/ 613 w 863"/>
                <a:gd name="T13" fmla="*/ 138 h 1172"/>
                <a:gd name="T14" fmla="*/ 590 w 863"/>
                <a:gd name="T15" fmla="*/ 216 h 1172"/>
                <a:gd name="T16" fmla="*/ 574 w 863"/>
                <a:gd name="T17" fmla="*/ 311 h 1172"/>
                <a:gd name="T18" fmla="*/ 566 w 863"/>
                <a:gd name="T19" fmla="*/ 415 h 1172"/>
                <a:gd name="T20" fmla="*/ 570 w 863"/>
                <a:gd name="T21" fmla="*/ 529 h 1172"/>
                <a:gd name="T22" fmla="*/ 576 w 863"/>
                <a:gd name="T23" fmla="*/ 586 h 1172"/>
                <a:gd name="T24" fmla="*/ 594 w 863"/>
                <a:gd name="T25" fmla="*/ 700 h 1172"/>
                <a:gd name="T26" fmla="*/ 617 w 863"/>
                <a:gd name="T27" fmla="*/ 806 h 1172"/>
                <a:gd name="T28" fmla="*/ 649 w 863"/>
                <a:gd name="T29" fmla="*/ 902 h 1172"/>
                <a:gd name="T30" fmla="*/ 684 w 863"/>
                <a:gd name="T31" fmla="*/ 985 h 1172"/>
                <a:gd name="T32" fmla="*/ 725 w 863"/>
                <a:gd name="T33" fmla="*/ 1056 h 1172"/>
                <a:gd name="T34" fmla="*/ 769 w 863"/>
                <a:gd name="T35" fmla="*/ 1111 h 1172"/>
                <a:gd name="T36" fmla="*/ 816 w 863"/>
                <a:gd name="T37" fmla="*/ 1150 h 1172"/>
                <a:gd name="T38" fmla="*/ 851 w 863"/>
                <a:gd name="T39" fmla="*/ 1168 h 1172"/>
                <a:gd name="T40" fmla="*/ 863 w 863"/>
                <a:gd name="T41" fmla="*/ 1170 h 1172"/>
                <a:gd name="T42" fmla="*/ 303 w 863"/>
                <a:gd name="T43" fmla="*/ 1172 h 1172"/>
                <a:gd name="T44" fmla="*/ 279 w 863"/>
                <a:gd name="T45" fmla="*/ 1164 h 1172"/>
                <a:gd name="T46" fmla="*/ 230 w 863"/>
                <a:gd name="T47" fmla="*/ 1136 h 1172"/>
                <a:gd name="T48" fmla="*/ 185 w 863"/>
                <a:gd name="T49" fmla="*/ 1089 h 1172"/>
                <a:gd name="T50" fmla="*/ 141 w 863"/>
                <a:gd name="T51" fmla="*/ 1024 h 1172"/>
                <a:gd name="T52" fmla="*/ 102 w 863"/>
                <a:gd name="T53" fmla="*/ 946 h 1172"/>
                <a:gd name="T54" fmla="*/ 67 w 863"/>
                <a:gd name="T55" fmla="*/ 855 h 1172"/>
                <a:gd name="T56" fmla="*/ 39 w 863"/>
                <a:gd name="T57" fmla="*/ 753 h 1172"/>
                <a:gd name="T58" fmla="*/ 18 w 863"/>
                <a:gd name="T59" fmla="*/ 643 h 1172"/>
                <a:gd name="T60" fmla="*/ 10 w 863"/>
                <a:gd name="T61" fmla="*/ 586 h 1172"/>
                <a:gd name="T62" fmla="*/ 2 w 863"/>
                <a:gd name="T63" fmla="*/ 468 h 1172"/>
                <a:gd name="T64" fmla="*/ 2 w 863"/>
                <a:gd name="T65" fmla="*/ 358 h 1172"/>
                <a:gd name="T66" fmla="*/ 14 w 863"/>
                <a:gd name="T67" fmla="*/ 260 h 1172"/>
                <a:gd name="T68" fmla="*/ 33 w 863"/>
                <a:gd name="T69" fmla="*/ 171 h 1172"/>
                <a:gd name="T70" fmla="*/ 61 w 863"/>
                <a:gd name="T71" fmla="*/ 100 h 1172"/>
                <a:gd name="T72" fmla="*/ 96 w 863"/>
                <a:gd name="T73" fmla="*/ 45 h 1172"/>
                <a:gd name="T74" fmla="*/ 116 w 863"/>
                <a:gd name="T75" fmla="*/ 26 h 1172"/>
                <a:gd name="T76" fmla="*/ 138 w 863"/>
                <a:gd name="T77" fmla="*/ 12 h 1172"/>
                <a:gd name="T78" fmla="*/ 161 w 863"/>
                <a:gd name="T79" fmla="*/ 4 h 1172"/>
                <a:gd name="T80" fmla="*/ 187 w 863"/>
                <a:gd name="T81" fmla="*/ 0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63" h="1172">
                  <a:moveTo>
                    <a:pt x="187" y="0"/>
                  </a:moveTo>
                  <a:lnTo>
                    <a:pt x="751" y="0"/>
                  </a:lnTo>
                  <a:lnTo>
                    <a:pt x="751" y="0"/>
                  </a:lnTo>
                  <a:lnTo>
                    <a:pt x="739" y="0"/>
                  </a:lnTo>
                  <a:lnTo>
                    <a:pt x="727" y="4"/>
                  </a:lnTo>
                  <a:lnTo>
                    <a:pt x="716" y="8"/>
                  </a:lnTo>
                  <a:lnTo>
                    <a:pt x="704" y="12"/>
                  </a:lnTo>
                  <a:lnTo>
                    <a:pt x="694" y="20"/>
                  </a:lnTo>
                  <a:lnTo>
                    <a:pt x="682" y="28"/>
                  </a:lnTo>
                  <a:lnTo>
                    <a:pt x="672" y="38"/>
                  </a:lnTo>
                  <a:lnTo>
                    <a:pt x="662" y="47"/>
                  </a:lnTo>
                  <a:lnTo>
                    <a:pt x="645" y="73"/>
                  </a:lnTo>
                  <a:lnTo>
                    <a:pt x="627" y="102"/>
                  </a:lnTo>
                  <a:lnTo>
                    <a:pt x="613" y="138"/>
                  </a:lnTo>
                  <a:lnTo>
                    <a:pt x="600" y="175"/>
                  </a:lnTo>
                  <a:lnTo>
                    <a:pt x="590" y="216"/>
                  </a:lnTo>
                  <a:lnTo>
                    <a:pt x="580" y="264"/>
                  </a:lnTo>
                  <a:lnTo>
                    <a:pt x="574" y="311"/>
                  </a:lnTo>
                  <a:lnTo>
                    <a:pt x="568" y="362"/>
                  </a:lnTo>
                  <a:lnTo>
                    <a:pt x="566" y="415"/>
                  </a:lnTo>
                  <a:lnTo>
                    <a:pt x="568" y="470"/>
                  </a:lnTo>
                  <a:lnTo>
                    <a:pt x="570" y="529"/>
                  </a:lnTo>
                  <a:lnTo>
                    <a:pt x="576" y="586"/>
                  </a:lnTo>
                  <a:lnTo>
                    <a:pt x="576" y="586"/>
                  </a:lnTo>
                  <a:lnTo>
                    <a:pt x="584" y="645"/>
                  </a:lnTo>
                  <a:lnTo>
                    <a:pt x="594" y="700"/>
                  </a:lnTo>
                  <a:lnTo>
                    <a:pt x="603" y="755"/>
                  </a:lnTo>
                  <a:lnTo>
                    <a:pt x="617" y="806"/>
                  </a:lnTo>
                  <a:lnTo>
                    <a:pt x="633" y="855"/>
                  </a:lnTo>
                  <a:lnTo>
                    <a:pt x="649" y="902"/>
                  </a:lnTo>
                  <a:lnTo>
                    <a:pt x="666" y="946"/>
                  </a:lnTo>
                  <a:lnTo>
                    <a:pt x="684" y="985"/>
                  </a:lnTo>
                  <a:lnTo>
                    <a:pt x="704" y="1022"/>
                  </a:lnTo>
                  <a:lnTo>
                    <a:pt x="725" y="1056"/>
                  </a:lnTo>
                  <a:lnTo>
                    <a:pt x="747" y="1085"/>
                  </a:lnTo>
                  <a:lnTo>
                    <a:pt x="769" y="1111"/>
                  </a:lnTo>
                  <a:lnTo>
                    <a:pt x="792" y="1132"/>
                  </a:lnTo>
                  <a:lnTo>
                    <a:pt x="816" y="1150"/>
                  </a:lnTo>
                  <a:lnTo>
                    <a:pt x="839" y="1162"/>
                  </a:lnTo>
                  <a:lnTo>
                    <a:pt x="851" y="1168"/>
                  </a:lnTo>
                  <a:lnTo>
                    <a:pt x="863" y="1170"/>
                  </a:lnTo>
                  <a:lnTo>
                    <a:pt x="863" y="1170"/>
                  </a:lnTo>
                  <a:lnTo>
                    <a:pt x="303" y="1172"/>
                  </a:lnTo>
                  <a:lnTo>
                    <a:pt x="303" y="1172"/>
                  </a:lnTo>
                  <a:lnTo>
                    <a:pt x="291" y="1168"/>
                  </a:lnTo>
                  <a:lnTo>
                    <a:pt x="279" y="1164"/>
                  </a:lnTo>
                  <a:lnTo>
                    <a:pt x="254" y="1152"/>
                  </a:lnTo>
                  <a:lnTo>
                    <a:pt x="230" y="1136"/>
                  </a:lnTo>
                  <a:lnTo>
                    <a:pt x="208" y="1115"/>
                  </a:lnTo>
                  <a:lnTo>
                    <a:pt x="185" y="1089"/>
                  </a:lnTo>
                  <a:lnTo>
                    <a:pt x="163" y="1058"/>
                  </a:lnTo>
                  <a:lnTo>
                    <a:pt x="141" y="1024"/>
                  </a:lnTo>
                  <a:lnTo>
                    <a:pt x="122" y="987"/>
                  </a:lnTo>
                  <a:lnTo>
                    <a:pt x="102" y="946"/>
                  </a:lnTo>
                  <a:lnTo>
                    <a:pt x="84" y="902"/>
                  </a:lnTo>
                  <a:lnTo>
                    <a:pt x="67" y="855"/>
                  </a:lnTo>
                  <a:lnTo>
                    <a:pt x="53" y="806"/>
                  </a:lnTo>
                  <a:lnTo>
                    <a:pt x="39" y="753"/>
                  </a:lnTo>
                  <a:lnTo>
                    <a:pt x="27" y="700"/>
                  </a:lnTo>
                  <a:lnTo>
                    <a:pt x="18" y="643"/>
                  </a:lnTo>
                  <a:lnTo>
                    <a:pt x="10" y="586"/>
                  </a:lnTo>
                  <a:lnTo>
                    <a:pt x="10" y="586"/>
                  </a:lnTo>
                  <a:lnTo>
                    <a:pt x="4" y="527"/>
                  </a:lnTo>
                  <a:lnTo>
                    <a:pt x="2" y="468"/>
                  </a:lnTo>
                  <a:lnTo>
                    <a:pt x="0" y="413"/>
                  </a:lnTo>
                  <a:lnTo>
                    <a:pt x="2" y="358"/>
                  </a:lnTo>
                  <a:lnTo>
                    <a:pt x="8" y="307"/>
                  </a:lnTo>
                  <a:lnTo>
                    <a:pt x="14" y="260"/>
                  </a:lnTo>
                  <a:lnTo>
                    <a:pt x="24" y="214"/>
                  </a:lnTo>
                  <a:lnTo>
                    <a:pt x="33" y="171"/>
                  </a:lnTo>
                  <a:lnTo>
                    <a:pt x="47" y="134"/>
                  </a:lnTo>
                  <a:lnTo>
                    <a:pt x="61" y="100"/>
                  </a:lnTo>
                  <a:lnTo>
                    <a:pt x="79" y="71"/>
                  </a:lnTo>
                  <a:lnTo>
                    <a:pt x="96" y="45"/>
                  </a:lnTo>
                  <a:lnTo>
                    <a:pt x="106" y="36"/>
                  </a:lnTo>
                  <a:lnTo>
                    <a:pt x="116" y="26"/>
                  </a:lnTo>
                  <a:lnTo>
                    <a:pt x="128" y="18"/>
                  </a:lnTo>
                  <a:lnTo>
                    <a:pt x="138" y="12"/>
                  </a:lnTo>
                  <a:lnTo>
                    <a:pt x="149" y="6"/>
                  </a:lnTo>
                  <a:lnTo>
                    <a:pt x="161" y="4"/>
                  </a:lnTo>
                  <a:lnTo>
                    <a:pt x="173" y="0"/>
                  </a:lnTo>
                  <a:lnTo>
                    <a:pt x="187" y="0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80"/>
            <p:cNvSpPr>
              <a:spLocks/>
            </p:cNvSpPr>
            <p:nvPr/>
          </p:nvSpPr>
          <p:spPr bwMode="auto">
            <a:xfrm>
              <a:off x="3351213" y="2257955"/>
              <a:ext cx="1366838" cy="1860550"/>
            </a:xfrm>
            <a:custGeom>
              <a:avLst/>
              <a:gdLst>
                <a:gd name="T0" fmla="*/ 751 w 861"/>
                <a:gd name="T1" fmla="*/ 0 h 1172"/>
                <a:gd name="T2" fmla="*/ 739 w 861"/>
                <a:gd name="T3" fmla="*/ 0 h 1172"/>
                <a:gd name="T4" fmla="*/ 714 w 861"/>
                <a:gd name="T5" fmla="*/ 8 h 1172"/>
                <a:gd name="T6" fmla="*/ 692 w 861"/>
                <a:gd name="T7" fmla="*/ 20 h 1172"/>
                <a:gd name="T8" fmla="*/ 672 w 861"/>
                <a:gd name="T9" fmla="*/ 38 h 1172"/>
                <a:gd name="T10" fmla="*/ 643 w 861"/>
                <a:gd name="T11" fmla="*/ 73 h 1172"/>
                <a:gd name="T12" fmla="*/ 611 w 861"/>
                <a:gd name="T13" fmla="*/ 138 h 1172"/>
                <a:gd name="T14" fmla="*/ 588 w 861"/>
                <a:gd name="T15" fmla="*/ 216 h 1172"/>
                <a:gd name="T16" fmla="*/ 572 w 861"/>
                <a:gd name="T17" fmla="*/ 311 h 1172"/>
                <a:gd name="T18" fmla="*/ 566 w 861"/>
                <a:gd name="T19" fmla="*/ 415 h 1172"/>
                <a:gd name="T20" fmla="*/ 570 w 861"/>
                <a:gd name="T21" fmla="*/ 529 h 1172"/>
                <a:gd name="T22" fmla="*/ 574 w 861"/>
                <a:gd name="T23" fmla="*/ 586 h 1172"/>
                <a:gd name="T24" fmla="*/ 592 w 861"/>
                <a:gd name="T25" fmla="*/ 700 h 1172"/>
                <a:gd name="T26" fmla="*/ 617 w 861"/>
                <a:gd name="T27" fmla="*/ 806 h 1172"/>
                <a:gd name="T28" fmla="*/ 649 w 861"/>
                <a:gd name="T29" fmla="*/ 902 h 1172"/>
                <a:gd name="T30" fmla="*/ 684 w 861"/>
                <a:gd name="T31" fmla="*/ 985 h 1172"/>
                <a:gd name="T32" fmla="*/ 725 w 861"/>
                <a:gd name="T33" fmla="*/ 1056 h 1172"/>
                <a:gd name="T34" fmla="*/ 769 w 861"/>
                <a:gd name="T35" fmla="*/ 1111 h 1172"/>
                <a:gd name="T36" fmla="*/ 814 w 861"/>
                <a:gd name="T37" fmla="*/ 1150 h 1172"/>
                <a:gd name="T38" fmla="*/ 849 w 861"/>
                <a:gd name="T39" fmla="*/ 1168 h 1172"/>
                <a:gd name="T40" fmla="*/ 861 w 861"/>
                <a:gd name="T41" fmla="*/ 1170 h 1172"/>
                <a:gd name="T42" fmla="*/ 301 w 861"/>
                <a:gd name="T43" fmla="*/ 1172 h 1172"/>
                <a:gd name="T44" fmla="*/ 277 w 861"/>
                <a:gd name="T45" fmla="*/ 1164 h 1172"/>
                <a:gd name="T46" fmla="*/ 230 w 861"/>
                <a:gd name="T47" fmla="*/ 1136 h 1172"/>
                <a:gd name="T48" fmla="*/ 185 w 861"/>
                <a:gd name="T49" fmla="*/ 1089 h 1172"/>
                <a:gd name="T50" fmla="*/ 142 w 861"/>
                <a:gd name="T51" fmla="*/ 1024 h 1172"/>
                <a:gd name="T52" fmla="*/ 100 w 861"/>
                <a:gd name="T53" fmla="*/ 946 h 1172"/>
                <a:gd name="T54" fmla="*/ 67 w 861"/>
                <a:gd name="T55" fmla="*/ 855 h 1172"/>
                <a:gd name="T56" fmla="*/ 37 w 861"/>
                <a:gd name="T57" fmla="*/ 753 h 1172"/>
                <a:gd name="T58" fmla="*/ 18 w 861"/>
                <a:gd name="T59" fmla="*/ 643 h 1172"/>
                <a:gd name="T60" fmla="*/ 10 w 861"/>
                <a:gd name="T61" fmla="*/ 586 h 1172"/>
                <a:gd name="T62" fmla="*/ 0 w 861"/>
                <a:gd name="T63" fmla="*/ 468 h 1172"/>
                <a:gd name="T64" fmla="*/ 2 w 861"/>
                <a:gd name="T65" fmla="*/ 358 h 1172"/>
                <a:gd name="T66" fmla="*/ 14 w 861"/>
                <a:gd name="T67" fmla="*/ 260 h 1172"/>
                <a:gd name="T68" fmla="*/ 33 w 861"/>
                <a:gd name="T69" fmla="*/ 171 h 1172"/>
                <a:gd name="T70" fmla="*/ 61 w 861"/>
                <a:gd name="T71" fmla="*/ 100 h 1172"/>
                <a:gd name="T72" fmla="*/ 96 w 861"/>
                <a:gd name="T73" fmla="*/ 45 h 1172"/>
                <a:gd name="T74" fmla="*/ 116 w 861"/>
                <a:gd name="T75" fmla="*/ 26 h 1172"/>
                <a:gd name="T76" fmla="*/ 138 w 861"/>
                <a:gd name="T77" fmla="*/ 12 h 1172"/>
                <a:gd name="T78" fmla="*/ 161 w 861"/>
                <a:gd name="T79" fmla="*/ 4 h 1172"/>
                <a:gd name="T80" fmla="*/ 185 w 861"/>
                <a:gd name="T81" fmla="*/ 0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61" h="1172">
                  <a:moveTo>
                    <a:pt x="185" y="0"/>
                  </a:moveTo>
                  <a:lnTo>
                    <a:pt x="751" y="0"/>
                  </a:lnTo>
                  <a:lnTo>
                    <a:pt x="751" y="0"/>
                  </a:lnTo>
                  <a:lnTo>
                    <a:pt x="739" y="0"/>
                  </a:lnTo>
                  <a:lnTo>
                    <a:pt x="725" y="4"/>
                  </a:lnTo>
                  <a:lnTo>
                    <a:pt x="714" y="8"/>
                  </a:lnTo>
                  <a:lnTo>
                    <a:pt x="704" y="12"/>
                  </a:lnTo>
                  <a:lnTo>
                    <a:pt x="692" y="20"/>
                  </a:lnTo>
                  <a:lnTo>
                    <a:pt x="682" y="28"/>
                  </a:lnTo>
                  <a:lnTo>
                    <a:pt x="672" y="38"/>
                  </a:lnTo>
                  <a:lnTo>
                    <a:pt x="663" y="47"/>
                  </a:lnTo>
                  <a:lnTo>
                    <a:pt x="643" y="73"/>
                  </a:lnTo>
                  <a:lnTo>
                    <a:pt x="627" y="102"/>
                  </a:lnTo>
                  <a:lnTo>
                    <a:pt x="611" y="138"/>
                  </a:lnTo>
                  <a:lnTo>
                    <a:pt x="600" y="175"/>
                  </a:lnTo>
                  <a:lnTo>
                    <a:pt x="588" y="216"/>
                  </a:lnTo>
                  <a:lnTo>
                    <a:pt x="580" y="264"/>
                  </a:lnTo>
                  <a:lnTo>
                    <a:pt x="572" y="311"/>
                  </a:lnTo>
                  <a:lnTo>
                    <a:pt x="568" y="362"/>
                  </a:lnTo>
                  <a:lnTo>
                    <a:pt x="566" y="415"/>
                  </a:lnTo>
                  <a:lnTo>
                    <a:pt x="566" y="470"/>
                  </a:lnTo>
                  <a:lnTo>
                    <a:pt x="570" y="529"/>
                  </a:lnTo>
                  <a:lnTo>
                    <a:pt x="574" y="586"/>
                  </a:lnTo>
                  <a:lnTo>
                    <a:pt x="574" y="586"/>
                  </a:lnTo>
                  <a:lnTo>
                    <a:pt x="582" y="645"/>
                  </a:lnTo>
                  <a:lnTo>
                    <a:pt x="592" y="700"/>
                  </a:lnTo>
                  <a:lnTo>
                    <a:pt x="604" y="755"/>
                  </a:lnTo>
                  <a:lnTo>
                    <a:pt x="617" y="806"/>
                  </a:lnTo>
                  <a:lnTo>
                    <a:pt x="631" y="855"/>
                  </a:lnTo>
                  <a:lnTo>
                    <a:pt x="649" y="902"/>
                  </a:lnTo>
                  <a:lnTo>
                    <a:pt x="665" y="946"/>
                  </a:lnTo>
                  <a:lnTo>
                    <a:pt x="684" y="985"/>
                  </a:lnTo>
                  <a:lnTo>
                    <a:pt x="704" y="1022"/>
                  </a:lnTo>
                  <a:lnTo>
                    <a:pt x="725" y="1056"/>
                  </a:lnTo>
                  <a:lnTo>
                    <a:pt x="747" y="1085"/>
                  </a:lnTo>
                  <a:lnTo>
                    <a:pt x="769" y="1111"/>
                  </a:lnTo>
                  <a:lnTo>
                    <a:pt x="790" y="1132"/>
                  </a:lnTo>
                  <a:lnTo>
                    <a:pt x="814" y="1150"/>
                  </a:lnTo>
                  <a:lnTo>
                    <a:pt x="838" y="1162"/>
                  </a:lnTo>
                  <a:lnTo>
                    <a:pt x="849" y="1168"/>
                  </a:lnTo>
                  <a:lnTo>
                    <a:pt x="861" y="1170"/>
                  </a:lnTo>
                  <a:lnTo>
                    <a:pt x="861" y="1170"/>
                  </a:lnTo>
                  <a:lnTo>
                    <a:pt x="301" y="1172"/>
                  </a:lnTo>
                  <a:lnTo>
                    <a:pt x="301" y="1172"/>
                  </a:lnTo>
                  <a:lnTo>
                    <a:pt x="289" y="1168"/>
                  </a:lnTo>
                  <a:lnTo>
                    <a:pt x="277" y="1164"/>
                  </a:lnTo>
                  <a:lnTo>
                    <a:pt x="254" y="1152"/>
                  </a:lnTo>
                  <a:lnTo>
                    <a:pt x="230" y="1136"/>
                  </a:lnTo>
                  <a:lnTo>
                    <a:pt x="206" y="1115"/>
                  </a:lnTo>
                  <a:lnTo>
                    <a:pt x="185" y="1089"/>
                  </a:lnTo>
                  <a:lnTo>
                    <a:pt x="161" y="1058"/>
                  </a:lnTo>
                  <a:lnTo>
                    <a:pt x="142" y="1024"/>
                  </a:lnTo>
                  <a:lnTo>
                    <a:pt x="120" y="987"/>
                  </a:lnTo>
                  <a:lnTo>
                    <a:pt x="100" y="946"/>
                  </a:lnTo>
                  <a:lnTo>
                    <a:pt x="83" y="902"/>
                  </a:lnTo>
                  <a:lnTo>
                    <a:pt x="67" y="855"/>
                  </a:lnTo>
                  <a:lnTo>
                    <a:pt x="51" y="806"/>
                  </a:lnTo>
                  <a:lnTo>
                    <a:pt x="37" y="753"/>
                  </a:lnTo>
                  <a:lnTo>
                    <a:pt x="26" y="700"/>
                  </a:lnTo>
                  <a:lnTo>
                    <a:pt x="18" y="643"/>
                  </a:lnTo>
                  <a:lnTo>
                    <a:pt x="10" y="586"/>
                  </a:lnTo>
                  <a:lnTo>
                    <a:pt x="10" y="586"/>
                  </a:lnTo>
                  <a:lnTo>
                    <a:pt x="4" y="527"/>
                  </a:lnTo>
                  <a:lnTo>
                    <a:pt x="0" y="468"/>
                  </a:lnTo>
                  <a:lnTo>
                    <a:pt x="0" y="413"/>
                  </a:lnTo>
                  <a:lnTo>
                    <a:pt x="2" y="358"/>
                  </a:lnTo>
                  <a:lnTo>
                    <a:pt x="6" y="307"/>
                  </a:lnTo>
                  <a:lnTo>
                    <a:pt x="14" y="260"/>
                  </a:lnTo>
                  <a:lnTo>
                    <a:pt x="22" y="214"/>
                  </a:lnTo>
                  <a:lnTo>
                    <a:pt x="33" y="171"/>
                  </a:lnTo>
                  <a:lnTo>
                    <a:pt x="45" y="134"/>
                  </a:lnTo>
                  <a:lnTo>
                    <a:pt x="61" y="100"/>
                  </a:lnTo>
                  <a:lnTo>
                    <a:pt x="77" y="71"/>
                  </a:lnTo>
                  <a:lnTo>
                    <a:pt x="96" y="45"/>
                  </a:lnTo>
                  <a:lnTo>
                    <a:pt x="106" y="36"/>
                  </a:lnTo>
                  <a:lnTo>
                    <a:pt x="116" y="26"/>
                  </a:lnTo>
                  <a:lnTo>
                    <a:pt x="126" y="18"/>
                  </a:lnTo>
                  <a:lnTo>
                    <a:pt x="138" y="12"/>
                  </a:lnTo>
                  <a:lnTo>
                    <a:pt x="149" y="6"/>
                  </a:lnTo>
                  <a:lnTo>
                    <a:pt x="161" y="4"/>
                  </a:lnTo>
                  <a:lnTo>
                    <a:pt x="173" y="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81"/>
            <p:cNvSpPr>
              <a:spLocks/>
            </p:cNvSpPr>
            <p:nvPr/>
          </p:nvSpPr>
          <p:spPr bwMode="auto">
            <a:xfrm>
              <a:off x="2427288" y="2257955"/>
              <a:ext cx="1366838" cy="1860550"/>
            </a:xfrm>
            <a:custGeom>
              <a:avLst/>
              <a:gdLst>
                <a:gd name="T0" fmla="*/ 751 w 861"/>
                <a:gd name="T1" fmla="*/ 0 h 1172"/>
                <a:gd name="T2" fmla="*/ 737 w 861"/>
                <a:gd name="T3" fmla="*/ 0 h 1172"/>
                <a:gd name="T4" fmla="*/ 714 w 861"/>
                <a:gd name="T5" fmla="*/ 8 h 1172"/>
                <a:gd name="T6" fmla="*/ 692 w 861"/>
                <a:gd name="T7" fmla="*/ 20 h 1172"/>
                <a:gd name="T8" fmla="*/ 671 w 861"/>
                <a:gd name="T9" fmla="*/ 38 h 1172"/>
                <a:gd name="T10" fmla="*/ 643 w 861"/>
                <a:gd name="T11" fmla="*/ 73 h 1172"/>
                <a:gd name="T12" fmla="*/ 612 w 861"/>
                <a:gd name="T13" fmla="*/ 138 h 1172"/>
                <a:gd name="T14" fmla="*/ 588 w 861"/>
                <a:gd name="T15" fmla="*/ 216 h 1172"/>
                <a:gd name="T16" fmla="*/ 572 w 861"/>
                <a:gd name="T17" fmla="*/ 311 h 1172"/>
                <a:gd name="T18" fmla="*/ 566 w 861"/>
                <a:gd name="T19" fmla="*/ 415 h 1172"/>
                <a:gd name="T20" fmla="*/ 568 w 861"/>
                <a:gd name="T21" fmla="*/ 529 h 1172"/>
                <a:gd name="T22" fmla="*/ 574 w 861"/>
                <a:gd name="T23" fmla="*/ 586 h 1172"/>
                <a:gd name="T24" fmla="*/ 592 w 861"/>
                <a:gd name="T25" fmla="*/ 700 h 1172"/>
                <a:gd name="T26" fmla="*/ 617 w 861"/>
                <a:gd name="T27" fmla="*/ 806 h 1172"/>
                <a:gd name="T28" fmla="*/ 647 w 861"/>
                <a:gd name="T29" fmla="*/ 902 h 1172"/>
                <a:gd name="T30" fmla="*/ 684 w 861"/>
                <a:gd name="T31" fmla="*/ 985 h 1172"/>
                <a:gd name="T32" fmla="*/ 724 w 861"/>
                <a:gd name="T33" fmla="*/ 1056 h 1172"/>
                <a:gd name="T34" fmla="*/ 769 w 861"/>
                <a:gd name="T35" fmla="*/ 1111 h 1172"/>
                <a:gd name="T36" fmla="*/ 814 w 861"/>
                <a:gd name="T37" fmla="*/ 1150 h 1172"/>
                <a:gd name="T38" fmla="*/ 849 w 861"/>
                <a:gd name="T39" fmla="*/ 1168 h 1172"/>
                <a:gd name="T40" fmla="*/ 861 w 861"/>
                <a:gd name="T41" fmla="*/ 1170 h 1172"/>
                <a:gd name="T42" fmla="*/ 301 w 861"/>
                <a:gd name="T43" fmla="*/ 1172 h 1172"/>
                <a:gd name="T44" fmla="*/ 277 w 861"/>
                <a:gd name="T45" fmla="*/ 1164 h 1172"/>
                <a:gd name="T46" fmla="*/ 230 w 861"/>
                <a:gd name="T47" fmla="*/ 1136 h 1172"/>
                <a:gd name="T48" fmla="*/ 183 w 861"/>
                <a:gd name="T49" fmla="*/ 1089 h 1172"/>
                <a:gd name="T50" fmla="*/ 140 w 861"/>
                <a:gd name="T51" fmla="*/ 1024 h 1172"/>
                <a:gd name="T52" fmla="*/ 100 w 861"/>
                <a:gd name="T53" fmla="*/ 946 h 1172"/>
                <a:gd name="T54" fmla="*/ 67 w 861"/>
                <a:gd name="T55" fmla="*/ 855 h 1172"/>
                <a:gd name="T56" fmla="*/ 38 w 861"/>
                <a:gd name="T57" fmla="*/ 753 h 1172"/>
                <a:gd name="T58" fmla="*/ 16 w 861"/>
                <a:gd name="T59" fmla="*/ 643 h 1172"/>
                <a:gd name="T60" fmla="*/ 8 w 861"/>
                <a:gd name="T61" fmla="*/ 586 h 1172"/>
                <a:gd name="T62" fmla="*/ 0 w 861"/>
                <a:gd name="T63" fmla="*/ 468 h 1172"/>
                <a:gd name="T64" fmla="*/ 2 w 861"/>
                <a:gd name="T65" fmla="*/ 358 h 1172"/>
                <a:gd name="T66" fmla="*/ 14 w 861"/>
                <a:gd name="T67" fmla="*/ 260 h 1172"/>
                <a:gd name="T68" fmla="*/ 34 w 861"/>
                <a:gd name="T69" fmla="*/ 171 h 1172"/>
                <a:gd name="T70" fmla="*/ 61 w 861"/>
                <a:gd name="T71" fmla="*/ 100 h 1172"/>
                <a:gd name="T72" fmla="*/ 96 w 861"/>
                <a:gd name="T73" fmla="*/ 45 h 1172"/>
                <a:gd name="T74" fmla="*/ 116 w 861"/>
                <a:gd name="T75" fmla="*/ 26 h 1172"/>
                <a:gd name="T76" fmla="*/ 138 w 861"/>
                <a:gd name="T77" fmla="*/ 12 h 1172"/>
                <a:gd name="T78" fmla="*/ 161 w 861"/>
                <a:gd name="T79" fmla="*/ 4 h 1172"/>
                <a:gd name="T80" fmla="*/ 185 w 861"/>
                <a:gd name="T81" fmla="*/ 0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61" h="1172">
                  <a:moveTo>
                    <a:pt x="185" y="0"/>
                  </a:moveTo>
                  <a:lnTo>
                    <a:pt x="751" y="0"/>
                  </a:lnTo>
                  <a:lnTo>
                    <a:pt x="751" y="0"/>
                  </a:lnTo>
                  <a:lnTo>
                    <a:pt x="737" y="0"/>
                  </a:lnTo>
                  <a:lnTo>
                    <a:pt x="726" y="4"/>
                  </a:lnTo>
                  <a:lnTo>
                    <a:pt x="714" y="8"/>
                  </a:lnTo>
                  <a:lnTo>
                    <a:pt x="704" y="12"/>
                  </a:lnTo>
                  <a:lnTo>
                    <a:pt x="692" y="20"/>
                  </a:lnTo>
                  <a:lnTo>
                    <a:pt x="682" y="28"/>
                  </a:lnTo>
                  <a:lnTo>
                    <a:pt x="671" y="38"/>
                  </a:lnTo>
                  <a:lnTo>
                    <a:pt x="661" y="47"/>
                  </a:lnTo>
                  <a:lnTo>
                    <a:pt x="643" y="73"/>
                  </a:lnTo>
                  <a:lnTo>
                    <a:pt x="627" y="102"/>
                  </a:lnTo>
                  <a:lnTo>
                    <a:pt x="612" y="138"/>
                  </a:lnTo>
                  <a:lnTo>
                    <a:pt x="598" y="175"/>
                  </a:lnTo>
                  <a:lnTo>
                    <a:pt x="588" y="216"/>
                  </a:lnTo>
                  <a:lnTo>
                    <a:pt x="578" y="264"/>
                  </a:lnTo>
                  <a:lnTo>
                    <a:pt x="572" y="311"/>
                  </a:lnTo>
                  <a:lnTo>
                    <a:pt x="568" y="362"/>
                  </a:lnTo>
                  <a:lnTo>
                    <a:pt x="566" y="415"/>
                  </a:lnTo>
                  <a:lnTo>
                    <a:pt x="566" y="470"/>
                  </a:lnTo>
                  <a:lnTo>
                    <a:pt x="568" y="529"/>
                  </a:lnTo>
                  <a:lnTo>
                    <a:pt x="574" y="586"/>
                  </a:lnTo>
                  <a:lnTo>
                    <a:pt x="574" y="586"/>
                  </a:lnTo>
                  <a:lnTo>
                    <a:pt x="582" y="645"/>
                  </a:lnTo>
                  <a:lnTo>
                    <a:pt x="592" y="700"/>
                  </a:lnTo>
                  <a:lnTo>
                    <a:pt x="604" y="755"/>
                  </a:lnTo>
                  <a:lnTo>
                    <a:pt x="617" y="806"/>
                  </a:lnTo>
                  <a:lnTo>
                    <a:pt x="631" y="855"/>
                  </a:lnTo>
                  <a:lnTo>
                    <a:pt x="647" y="902"/>
                  </a:lnTo>
                  <a:lnTo>
                    <a:pt x="665" y="946"/>
                  </a:lnTo>
                  <a:lnTo>
                    <a:pt x="684" y="985"/>
                  </a:lnTo>
                  <a:lnTo>
                    <a:pt x="704" y="1022"/>
                  </a:lnTo>
                  <a:lnTo>
                    <a:pt x="724" y="1056"/>
                  </a:lnTo>
                  <a:lnTo>
                    <a:pt x="745" y="1085"/>
                  </a:lnTo>
                  <a:lnTo>
                    <a:pt x="769" y="1111"/>
                  </a:lnTo>
                  <a:lnTo>
                    <a:pt x="790" y="1132"/>
                  </a:lnTo>
                  <a:lnTo>
                    <a:pt x="814" y="1150"/>
                  </a:lnTo>
                  <a:lnTo>
                    <a:pt x="838" y="1162"/>
                  </a:lnTo>
                  <a:lnTo>
                    <a:pt x="849" y="1168"/>
                  </a:lnTo>
                  <a:lnTo>
                    <a:pt x="861" y="1170"/>
                  </a:lnTo>
                  <a:lnTo>
                    <a:pt x="861" y="1170"/>
                  </a:lnTo>
                  <a:lnTo>
                    <a:pt x="301" y="1172"/>
                  </a:lnTo>
                  <a:lnTo>
                    <a:pt x="301" y="1172"/>
                  </a:lnTo>
                  <a:lnTo>
                    <a:pt x="289" y="1168"/>
                  </a:lnTo>
                  <a:lnTo>
                    <a:pt x="277" y="1164"/>
                  </a:lnTo>
                  <a:lnTo>
                    <a:pt x="254" y="1152"/>
                  </a:lnTo>
                  <a:lnTo>
                    <a:pt x="230" y="1136"/>
                  </a:lnTo>
                  <a:lnTo>
                    <a:pt x="207" y="1115"/>
                  </a:lnTo>
                  <a:lnTo>
                    <a:pt x="183" y="1089"/>
                  </a:lnTo>
                  <a:lnTo>
                    <a:pt x="161" y="1058"/>
                  </a:lnTo>
                  <a:lnTo>
                    <a:pt x="140" y="1024"/>
                  </a:lnTo>
                  <a:lnTo>
                    <a:pt x="120" y="987"/>
                  </a:lnTo>
                  <a:lnTo>
                    <a:pt x="100" y="946"/>
                  </a:lnTo>
                  <a:lnTo>
                    <a:pt x="83" y="902"/>
                  </a:lnTo>
                  <a:lnTo>
                    <a:pt x="67" y="855"/>
                  </a:lnTo>
                  <a:lnTo>
                    <a:pt x="51" y="806"/>
                  </a:lnTo>
                  <a:lnTo>
                    <a:pt x="38" y="753"/>
                  </a:lnTo>
                  <a:lnTo>
                    <a:pt x="26" y="700"/>
                  </a:lnTo>
                  <a:lnTo>
                    <a:pt x="16" y="643"/>
                  </a:lnTo>
                  <a:lnTo>
                    <a:pt x="8" y="586"/>
                  </a:lnTo>
                  <a:lnTo>
                    <a:pt x="8" y="586"/>
                  </a:lnTo>
                  <a:lnTo>
                    <a:pt x="4" y="527"/>
                  </a:lnTo>
                  <a:lnTo>
                    <a:pt x="0" y="468"/>
                  </a:lnTo>
                  <a:lnTo>
                    <a:pt x="0" y="413"/>
                  </a:lnTo>
                  <a:lnTo>
                    <a:pt x="2" y="358"/>
                  </a:lnTo>
                  <a:lnTo>
                    <a:pt x="6" y="307"/>
                  </a:lnTo>
                  <a:lnTo>
                    <a:pt x="14" y="260"/>
                  </a:lnTo>
                  <a:lnTo>
                    <a:pt x="22" y="214"/>
                  </a:lnTo>
                  <a:lnTo>
                    <a:pt x="34" y="171"/>
                  </a:lnTo>
                  <a:lnTo>
                    <a:pt x="45" y="134"/>
                  </a:lnTo>
                  <a:lnTo>
                    <a:pt x="61" y="100"/>
                  </a:lnTo>
                  <a:lnTo>
                    <a:pt x="77" y="71"/>
                  </a:lnTo>
                  <a:lnTo>
                    <a:pt x="96" y="45"/>
                  </a:lnTo>
                  <a:lnTo>
                    <a:pt x="106" y="36"/>
                  </a:lnTo>
                  <a:lnTo>
                    <a:pt x="116" y="26"/>
                  </a:lnTo>
                  <a:lnTo>
                    <a:pt x="126" y="18"/>
                  </a:lnTo>
                  <a:lnTo>
                    <a:pt x="138" y="12"/>
                  </a:lnTo>
                  <a:lnTo>
                    <a:pt x="150" y="6"/>
                  </a:lnTo>
                  <a:lnTo>
                    <a:pt x="161" y="4"/>
                  </a:lnTo>
                  <a:lnTo>
                    <a:pt x="173" y="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82"/>
            <p:cNvSpPr>
              <a:spLocks/>
            </p:cNvSpPr>
            <p:nvPr/>
          </p:nvSpPr>
          <p:spPr bwMode="auto">
            <a:xfrm>
              <a:off x="7273926" y="4929718"/>
              <a:ext cx="15875" cy="28575"/>
            </a:xfrm>
            <a:custGeom>
              <a:avLst/>
              <a:gdLst>
                <a:gd name="T0" fmla="*/ 0 w 10"/>
                <a:gd name="T1" fmla="*/ 10 h 18"/>
                <a:gd name="T2" fmla="*/ 0 w 10"/>
                <a:gd name="T3" fmla="*/ 10 h 18"/>
                <a:gd name="T4" fmla="*/ 0 w 10"/>
                <a:gd name="T5" fmla="*/ 12 h 18"/>
                <a:gd name="T6" fmla="*/ 2 w 10"/>
                <a:gd name="T7" fmla="*/ 14 h 18"/>
                <a:gd name="T8" fmla="*/ 10 w 10"/>
                <a:gd name="T9" fmla="*/ 18 h 18"/>
                <a:gd name="T10" fmla="*/ 10 w 10"/>
                <a:gd name="T11" fmla="*/ 0 h 18"/>
                <a:gd name="T12" fmla="*/ 10 w 10"/>
                <a:gd name="T13" fmla="*/ 0 h 18"/>
                <a:gd name="T14" fmla="*/ 6 w 10"/>
                <a:gd name="T15" fmla="*/ 2 h 18"/>
                <a:gd name="T16" fmla="*/ 2 w 10"/>
                <a:gd name="T17" fmla="*/ 2 h 18"/>
                <a:gd name="T18" fmla="*/ 2 w 10"/>
                <a:gd name="T19" fmla="*/ 2 h 18"/>
                <a:gd name="T20" fmla="*/ 0 w 10"/>
                <a:gd name="T21" fmla="*/ 6 h 18"/>
                <a:gd name="T22" fmla="*/ 0 w 10"/>
                <a:gd name="T23" fmla="*/ 10 h 18"/>
                <a:gd name="T24" fmla="*/ 0 w 10"/>
                <a:gd name="T25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8">
                  <a:moveTo>
                    <a:pt x="0" y="1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10" y="18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83"/>
            <p:cNvSpPr>
              <a:spLocks/>
            </p:cNvSpPr>
            <p:nvPr/>
          </p:nvSpPr>
          <p:spPr bwMode="auto">
            <a:xfrm>
              <a:off x="7299326" y="4975755"/>
              <a:ext cx="19050" cy="31750"/>
            </a:xfrm>
            <a:custGeom>
              <a:avLst/>
              <a:gdLst>
                <a:gd name="T0" fmla="*/ 0 w 12"/>
                <a:gd name="T1" fmla="*/ 0 h 20"/>
                <a:gd name="T2" fmla="*/ 0 w 12"/>
                <a:gd name="T3" fmla="*/ 20 h 20"/>
                <a:gd name="T4" fmla="*/ 0 w 12"/>
                <a:gd name="T5" fmla="*/ 20 h 20"/>
                <a:gd name="T6" fmla="*/ 6 w 12"/>
                <a:gd name="T7" fmla="*/ 20 h 20"/>
                <a:gd name="T8" fmla="*/ 8 w 12"/>
                <a:gd name="T9" fmla="*/ 18 h 20"/>
                <a:gd name="T10" fmla="*/ 8 w 12"/>
                <a:gd name="T11" fmla="*/ 18 h 20"/>
                <a:gd name="T12" fmla="*/ 12 w 12"/>
                <a:gd name="T13" fmla="*/ 14 h 20"/>
                <a:gd name="T14" fmla="*/ 12 w 12"/>
                <a:gd name="T15" fmla="*/ 10 h 20"/>
                <a:gd name="T16" fmla="*/ 12 w 12"/>
                <a:gd name="T17" fmla="*/ 10 h 20"/>
                <a:gd name="T18" fmla="*/ 12 w 12"/>
                <a:gd name="T19" fmla="*/ 6 h 20"/>
                <a:gd name="T20" fmla="*/ 10 w 12"/>
                <a:gd name="T21" fmla="*/ 4 h 20"/>
                <a:gd name="T22" fmla="*/ 0 w 12"/>
                <a:gd name="T23" fmla="*/ 0 h 20"/>
                <a:gd name="T24" fmla="*/ 0 w 12"/>
                <a:gd name="T2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20">
                  <a:moveTo>
                    <a:pt x="0" y="0"/>
                  </a:moveTo>
                  <a:lnTo>
                    <a:pt x="0" y="20"/>
                  </a:lnTo>
                  <a:lnTo>
                    <a:pt x="0" y="20"/>
                  </a:lnTo>
                  <a:lnTo>
                    <a:pt x="6" y="20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2" y="1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84"/>
            <p:cNvSpPr>
              <a:spLocks/>
            </p:cNvSpPr>
            <p:nvPr/>
          </p:nvSpPr>
          <p:spPr bwMode="auto">
            <a:xfrm>
              <a:off x="7240588" y="4758268"/>
              <a:ext cx="114300" cy="61913"/>
            </a:xfrm>
            <a:custGeom>
              <a:avLst/>
              <a:gdLst>
                <a:gd name="T0" fmla="*/ 55 w 72"/>
                <a:gd name="T1" fmla="*/ 39 h 39"/>
                <a:gd name="T2" fmla="*/ 55 w 72"/>
                <a:gd name="T3" fmla="*/ 39 h 39"/>
                <a:gd name="T4" fmla="*/ 57 w 72"/>
                <a:gd name="T5" fmla="*/ 39 h 39"/>
                <a:gd name="T6" fmla="*/ 57 w 72"/>
                <a:gd name="T7" fmla="*/ 39 h 39"/>
                <a:gd name="T8" fmla="*/ 70 w 72"/>
                <a:gd name="T9" fmla="*/ 17 h 39"/>
                <a:gd name="T10" fmla="*/ 70 w 72"/>
                <a:gd name="T11" fmla="*/ 17 h 39"/>
                <a:gd name="T12" fmla="*/ 72 w 72"/>
                <a:gd name="T13" fmla="*/ 12 h 39"/>
                <a:gd name="T14" fmla="*/ 70 w 72"/>
                <a:gd name="T15" fmla="*/ 8 h 39"/>
                <a:gd name="T16" fmla="*/ 68 w 72"/>
                <a:gd name="T17" fmla="*/ 6 h 39"/>
                <a:gd name="T18" fmla="*/ 62 w 72"/>
                <a:gd name="T19" fmla="*/ 2 h 39"/>
                <a:gd name="T20" fmla="*/ 51 w 72"/>
                <a:gd name="T21" fmla="*/ 2 h 39"/>
                <a:gd name="T22" fmla="*/ 35 w 72"/>
                <a:gd name="T23" fmla="*/ 0 h 39"/>
                <a:gd name="T24" fmla="*/ 35 w 72"/>
                <a:gd name="T25" fmla="*/ 0 h 39"/>
                <a:gd name="T26" fmla="*/ 21 w 72"/>
                <a:gd name="T27" fmla="*/ 0 h 39"/>
                <a:gd name="T28" fmla="*/ 7 w 72"/>
                <a:gd name="T29" fmla="*/ 2 h 39"/>
                <a:gd name="T30" fmla="*/ 3 w 72"/>
                <a:gd name="T31" fmla="*/ 4 h 39"/>
                <a:gd name="T32" fmla="*/ 0 w 72"/>
                <a:gd name="T33" fmla="*/ 8 h 39"/>
                <a:gd name="T34" fmla="*/ 0 w 72"/>
                <a:gd name="T35" fmla="*/ 12 h 39"/>
                <a:gd name="T36" fmla="*/ 2 w 72"/>
                <a:gd name="T37" fmla="*/ 17 h 39"/>
                <a:gd name="T38" fmla="*/ 2 w 72"/>
                <a:gd name="T39" fmla="*/ 17 h 39"/>
                <a:gd name="T40" fmla="*/ 7 w 72"/>
                <a:gd name="T41" fmla="*/ 29 h 39"/>
                <a:gd name="T42" fmla="*/ 13 w 72"/>
                <a:gd name="T43" fmla="*/ 39 h 39"/>
                <a:gd name="T44" fmla="*/ 13 w 72"/>
                <a:gd name="T45" fmla="*/ 39 h 39"/>
                <a:gd name="T46" fmla="*/ 15 w 72"/>
                <a:gd name="T47" fmla="*/ 39 h 39"/>
                <a:gd name="T48" fmla="*/ 55 w 72"/>
                <a:gd name="T49" fmla="*/ 39 h 39"/>
                <a:gd name="T50" fmla="*/ 55 w 72"/>
                <a:gd name="T5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" h="39">
                  <a:moveTo>
                    <a:pt x="55" y="39"/>
                  </a:moveTo>
                  <a:lnTo>
                    <a:pt x="55" y="39"/>
                  </a:lnTo>
                  <a:lnTo>
                    <a:pt x="57" y="39"/>
                  </a:lnTo>
                  <a:lnTo>
                    <a:pt x="57" y="39"/>
                  </a:lnTo>
                  <a:lnTo>
                    <a:pt x="70" y="17"/>
                  </a:lnTo>
                  <a:lnTo>
                    <a:pt x="70" y="17"/>
                  </a:lnTo>
                  <a:lnTo>
                    <a:pt x="72" y="12"/>
                  </a:lnTo>
                  <a:lnTo>
                    <a:pt x="70" y="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1" y="2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21" y="0"/>
                  </a:lnTo>
                  <a:lnTo>
                    <a:pt x="7" y="2"/>
                  </a:lnTo>
                  <a:lnTo>
                    <a:pt x="3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7" y="29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5" y="39"/>
                  </a:lnTo>
                  <a:lnTo>
                    <a:pt x="55" y="39"/>
                  </a:lnTo>
                  <a:lnTo>
                    <a:pt x="55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85"/>
            <p:cNvSpPr>
              <a:spLocks noEditPoints="1"/>
            </p:cNvSpPr>
            <p:nvPr/>
          </p:nvSpPr>
          <p:spPr bwMode="auto">
            <a:xfrm>
              <a:off x="7173913" y="4836055"/>
              <a:ext cx="247650" cy="249238"/>
            </a:xfrm>
            <a:custGeom>
              <a:avLst/>
              <a:gdLst>
                <a:gd name="T0" fmla="*/ 97 w 156"/>
                <a:gd name="T1" fmla="*/ 110 h 157"/>
                <a:gd name="T2" fmla="*/ 79 w 156"/>
                <a:gd name="T3" fmla="*/ 118 h 157"/>
                <a:gd name="T4" fmla="*/ 73 w 156"/>
                <a:gd name="T5" fmla="*/ 126 h 157"/>
                <a:gd name="T6" fmla="*/ 73 w 156"/>
                <a:gd name="T7" fmla="*/ 118 h 157"/>
                <a:gd name="T8" fmla="*/ 57 w 156"/>
                <a:gd name="T9" fmla="*/ 112 h 157"/>
                <a:gd name="T10" fmla="*/ 49 w 156"/>
                <a:gd name="T11" fmla="*/ 98 h 157"/>
                <a:gd name="T12" fmla="*/ 61 w 156"/>
                <a:gd name="T13" fmla="*/ 96 h 157"/>
                <a:gd name="T14" fmla="*/ 65 w 156"/>
                <a:gd name="T15" fmla="*/ 104 h 157"/>
                <a:gd name="T16" fmla="*/ 73 w 156"/>
                <a:gd name="T17" fmla="*/ 108 h 157"/>
                <a:gd name="T18" fmla="*/ 73 w 156"/>
                <a:gd name="T19" fmla="*/ 88 h 157"/>
                <a:gd name="T20" fmla="*/ 55 w 156"/>
                <a:gd name="T21" fmla="*/ 81 h 157"/>
                <a:gd name="T22" fmla="*/ 53 w 156"/>
                <a:gd name="T23" fmla="*/ 77 h 157"/>
                <a:gd name="T24" fmla="*/ 51 w 156"/>
                <a:gd name="T25" fmla="*/ 71 h 157"/>
                <a:gd name="T26" fmla="*/ 57 w 156"/>
                <a:gd name="T27" fmla="*/ 57 h 157"/>
                <a:gd name="T28" fmla="*/ 73 w 156"/>
                <a:gd name="T29" fmla="*/ 51 h 157"/>
                <a:gd name="T30" fmla="*/ 79 w 156"/>
                <a:gd name="T31" fmla="*/ 43 h 157"/>
                <a:gd name="T32" fmla="*/ 79 w 156"/>
                <a:gd name="T33" fmla="*/ 51 h 157"/>
                <a:gd name="T34" fmla="*/ 93 w 156"/>
                <a:gd name="T35" fmla="*/ 55 h 157"/>
                <a:gd name="T36" fmla="*/ 99 w 156"/>
                <a:gd name="T37" fmla="*/ 65 h 157"/>
                <a:gd name="T38" fmla="*/ 89 w 156"/>
                <a:gd name="T39" fmla="*/ 69 h 157"/>
                <a:gd name="T40" fmla="*/ 79 w 156"/>
                <a:gd name="T41" fmla="*/ 59 h 157"/>
                <a:gd name="T42" fmla="*/ 79 w 156"/>
                <a:gd name="T43" fmla="*/ 77 h 157"/>
                <a:gd name="T44" fmla="*/ 93 w 156"/>
                <a:gd name="T45" fmla="*/ 81 h 157"/>
                <a:gd name="T46" fmla="*/ 99 w 156"/>
                <a:gd name="T47" fmla="*/ 86 h 157"/>
                <a:gd name="T48" fmla="*/ 101 w 156"/>
                <a:gd name="T49" fmla="*/ 92 h 157"/>
                <a:gd name="T50" fmla="*/ 102 w 156"/>
                <a:gd name="T51" fmla="*/ 96 h 157"/>
                <a:gd name="T52" fmla="*/ 97 w 156"/>
                <a:gd name="T53" fmla="*/ 110 h 157"/>
                <a:gd name="T54" fmla="*/ 102 w 156"/>
                <a:gd name="T55" fmla="*/ 2 h 157"/>
                <a:gd name="T56" fmla="*/ 101 w 156"/>
                <a:gd name="T57" fmla="*/ 6 h 157"/>
                <a:gd name="T58" fmla="*/ 57 w 156"/>
                <a:gd name="T59" fmla="*/ 8 h 157"/>
                <a:gd name="T60" fmla="*/ 55 w 156"/>
                <a:gd name="T61" fmla="*/ 6 h 157"/>
                <a:gd name="T62" fmla="*/ 53 w 156"/>
                <a:gd name="T63" fmla="*/ 0 h 157"/>
                <a:gd name="T64" fmla="*/ 32 w 156"/>
                <a:gd name="T65" fmla="*/ 18 h 157"/>
                <a:gd name="T66" fmla="*/ 16 w 156"/>
                <a:gd name="T67" fmla="*/ 43 h 157"/>
                <a:gd name="T68" fmla="*/ 4 w 156"/>
                <a:gd name="T69" fmla="*/ 71 h 157"/>
                <a:gd name="T70" fmla="*/ 0 w 156"/>
                <a:gd name="T71" fmla="*/ 100 h 157"/>
                <a:gd name="T72" fmla="*/ 0 w 156"/>
                <a:gd name="T73" fmla="*/ 116 h 157"/>
                <a:gd name="T74" fmla="*/ 12 w 156"/>
                <a:gd name="T75" fmla="*/ 138 h 157"/>
                <a:gd name="T76" fmla="*/ 34 w 156"/>
                <a:gd name="T77" fmla="*/ 151 h 157"/>
                <a:gd name="T78" fmla="*/ 61 w 156"/>
                <a:gd name="T79" fmla="*/ 157 h 157"/>
                <a:gd name="T80" fmla="*/ 77 w 156"/>
                <a:gd name="T81" fmla="*/ 157 h 157"/>
                <a:gd name="T82" fmla="*/ 108 w 156"/>
                <a:gd name="T83" fmla="*/ 155 h 157"/>
                <a:gd name="T84" fmla="*/ 132 w 156"/>
                <a:gd name="T85" fmla="*/ 145 h 157"/>
                <a:gd name="T86" fmla="*/ 150 w 156"/>
                <a:gd name="T87" fmla="*/ 128 h 157"/>
                <a:gd name="T88" fmla="*/ 156 w 156"/>
                <a:gd name="T89" fmla="*/ 100 h 157"/>
                <a:gd name="T90" fmla="*/ 154 w 156"/>
                <a:gd name="T91" fmla="*/ 86 h 157"/>
                <a:gd name="T92" fmla="*/ 146 w 156"/>
                <a:gd name="T93" fmla="*/ 59 h 157"/>
                <a:gd name="T94" fmla="*/ 130 w 156"/>
                <a:gd name="T95" fmla="*/ 31 h 157"/>
                <a:gd name="T96" fmla="*/ 112 w 156"/>
                <a:gd name="T97" fmla="*/ 10 h 157"/>
                <a:gd name="T98" fmla="*/ 102 w 156"/>
                <a:gd name="T99" fmla="*/ 2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6" h="157">
                  <a:moveTo>
                    <a:pt x="97" y="110"/>
                  </a:moveTo>
                  <a:lnTo>
                    <a:pt x="97" y="110"/>
                  </a:lnTo>
                  <a:lnTo>
                    <a:pt x="89" y="114"/>
                  </a:lnTo>
                  <a:lnTo>
                    <a:pt x="79" y="118"/>
                  </a:lnTo>
                  <a:lnTo>
                    <a:pt x="79" y="126"/>
                  </a:lnTo>
                  <a:lnTo>
                    <a:pt x="73" y="126"/>
                  </a:lnTo>
                  <a:lnTo>
                    <a:pt x="73" y="118"/>
                  </a:lnTo>
                  <a:lnTo>
                    <a:pt x="73" y="118"/>
                  </a:lnTo>
                  <a:lnTo>
                    <a:pt x="65" y="116"/>
                  </a:lnTo>
                  <a:lnTo>
                    <a:pt x="57" y="112"/>
                  </a:lnTo>
                  <a:lnTo>
                    <a:pt x="53" y="106"/>
                  </a:lnTo>
                  <a:lnTo>
                    <a:pt x="49" y="98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102"/>
                  </a:lnTo>
                  <a:lnTo>
                    <a:pt x="65" y="104"/>
                  </a:lnTo>
                  <a:lnTo>
                    <a:pt x="69" y="106"/>
                  </a:lnTo>
                  <a:lnTo>
                    <a:pt x="73" y="108"/>
                  </a:lnTo>
                  <a:lnTo>
                    <a:pt x="73" y="88"/>
                  </a:lnTo>
                  <a:lnTo>
                    <a:pt x="73" y="88"/>
                  </a:lnTo>
                  <a:lnTo>
                    <a:pt x="63" y="84"/>
                  </a:lnTo>
                  <a:lnTo>
                    <a:pt x="55" y="81"/>
                  </a:lnTo>
                  <a:lnTo>
                    <a:pt x="55" y="81"/>
                  </a:lnTo>
                  <a:lnTo>
                    <a:pt x="53" y="77"/>
                  </a:lnTo>
                  <a:lnTo>
                    <a:pt x="51" y="71"/>
                  </a:lnTo>
                  <a:lnTo>
                    <a:pt x="51" y="71"/>
                  </a:lnTo>
                  <a:lnTo>
                    <a:pt x="53" y="63"/>
                  </a:lnTo>
                  <a:lnTo>
                    <a:pt x="57" y="57"/>
                  </a:lnTo>
                  <a:lnTo>
                    <a:pt x="63" y="53"/>
                  </a:lnTo>
                  <a:lnTo>
                    <a:pt x="73" y="51"/>
                  </a:lnTo>
                  <a:lnTo>
                    <a:pt x="73" y="43"/>
                  </a:lnTo>
                  <a:lnTo>
                    <a:pt x="79" y="43"/>
                  </a:lnTo>
                  <a:lnTo>
                    <a:pt x="79" y="51"/>
                  </a:lnTo>
                  <a:lnTo>
                    <a:pt x="79" y="51"/>
                  </a:lnTo>
                  <a:lnTo>
                    <a:pt x="87" y="53"/>
                  </a:lnTo>
                  <a:lnTo>
                    <a:pt x="93" y="55"/>
                  </a:lnTo>
                  <a:lnTo>
                    <a:pt x="97" y="59"/>
                  </a:lnTo>
                  <a:lnTo>
                    <a:pt x="99" y="65"/>
                  </a:lnTo>
                  <a:lnTo>
                    <a:pt x="89" y="69"/>
                  </a:lnTo>
                  <a:lnTo>
                    <a:pt x="89" y="69"/>
                  </a:lnTo>
                  <a:lnTo>
                    <a:pt x="85" y="63"/>
                  </a:lnTo>
                  <a:lnTo>
                    <a:pt x="79" y="59"/>
                  </a:lnTo>
                  <a:lnTo>
                    <a:pt x="79" y="77"/>
                  </a:lnTo>
                  <a:lnTo>
                    <a:pt x="79" y="77"/>
                  </a:lnTo>
                  <a:lnTo>
                    <a:pt x="93" y="81"/>
                  </a:lnTo>
                  <a:lnTo>
                    <a:pt x="93" y="81"/>
                  </a:lnTo>
                  <a:lnTo>
                    <a:pt x="97" y="82"/>
                  </a:lnTo>
                  <a:lnTo>
                    <a:pt x="99" y="86"/>
                  </a:lnTo>
                  <a:lnTo>
                    <a:pt x="99" y="86"/>
                  </a:lnTo>
                  <a:lnTo>
                    <a:pt x="101" y="92"/>
                  </a:lnTo>
                  <a:lnTo>
                    <a:pt x="102" y="96"/>
                  </a:lnTo>
                  <a:lnTo>
                    <a:pt x="102" y="96"/>
                  </a:lnTo>
                  <a:lnTo>
                    <a:pt x="101" y="104"/>
                  </a:lnTo>
                  <a:lnTo>
                    <a:pt x="97" y="110"/>
                  </a:lnTo>
                  <a:lnTo>
                    <a:pt x="97" y="110"/>
                  </a:lnTo>
                  <a:close/>
                  <a:moveTo>
                    <a:pt x="102" y="2"/>
                  </a:moveTo>
                  <a:lnTo>
                    <a:pt x="102" y="2"/>
                  </a:lnTo>
                  <a:lnTo>
                    <a:pt x="101" y="6"/>
                  </a:lnTo>
                  <a:lnTo>
                    <a:pt x="97" y="8"/>
                  </a:lnTo>
                  <a:lnTo>
                    <a:pt x="57" y="8"/>
                  </a:lnTo>
                  <a:lnTo>
                    <a:pt x="57" y="8"/>
                  </a:lnTo>
                  <a:lnTo>
                    <a:pt x="55" y="6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2" y="8"/>
                  </a:lnTo>
                  <a:lnTo>
                    <a:pt x="32" y="18"/>
                  </a:lnTo>
                  <a:lnTo>
                    <a:pt x="24" y="29"/>
                  </a:lnTo>
                  <a:lnTo>
                    <a:pt x="16" y="43"/>
                  </a:lnTo>
                  <a:lnTo>
                    <a:pt x="8" y="57"/>
                  </a:lnTo>
                  <a:lnTo>
                    <a:pt x="4" y="71"/>
                  </a:lnTo>
                  <a:lnTo>
                    <a:pt x="0" y="86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16"/>
                  </a:lnTo>
                  <a:lnTo>
                    <a:pt x="6" y="128"/>
                  </a:lnTo>
                  <a:lnTo>
                    <a:pt x="12" y="138"/>
                  </a:lnTo>
                  <a:lnTo>
                    <a:pt x="22" y="145"/>
                  </a:lnTo>
                  <a:lnTo>
                    <a:pt x="34" y="151"/>
                  </a:lnTo>
                  <a:lnTo>
                    <a:pt x="47" y="155"/>
                  </a:lnTo>
                  <a:lnTo>
                    <a:pt x="61" y="157"/>
                  </a:lnTo>
                  <a:lnTo>
                    <a:pt x="77" y="157"/>
                  </a:lnTo>
                  <a:lnTo>
                    <a:pt x="77" y="157"/>
                  </a:lnTo>
                  <a:lnTo>
                    <a:pt x="93" y="157"/>
                  </a:lnTo>
                  <a:lnTo>
                    <a:pt x="108" y="155"/>
                  </a:lnTo>
                  <a:lnTo>
                    <a:pt x="120" y="151"/>
                  </a:lnTo>
                  <a:lnTo>
                    <a:pt x="132" y="145"/>
                  </a:lnTo>
                  <a:lnTo>
                    <a:pt x="142" y="138"/>
                  </a:lnTo>
                  <a:lnTo>
                    <a:pt x="150" y="128"/>
                  </a:lnTo>
                  <a:lnTo>
                    <a:pt x="154" y="116"/>
                  </a:lnTo>
                  <a:lnTo>
                    <a:pt x="156" y="100"/>
                  </a:lnTo>
                  <a:lnTo>
                    <a:pt x="156" y="100"/>
                  </a:lnTo>
                  <a:lnTo>
                    <a:pt x="154" y="86"/>
                  </a:lnTo>
                  <a:lnTo>
                    <a:pt x="152" y="73"/>
                  </a:lnTo>
                  <a:lnTo>
                    <a:pt x="146" y="59"/>
                  </a:lnTo>
                  <a:lnTo>
                    <a:pt x="140" y="45"/>
                  </a:lnTo>
                  <a:lnTo>
                    <a:pt x="130" y="31"/>
                  </a:lnTo>
                  <a:lnTo>
                    <a:pt x="122" y="20"/>
                  </a:lnTo>
                  <a:lnTo>
                    <a:pt x="112" y="10"/>
                  </a:lnTo>
                  <a:lnTo>
                    <a:pt x="102" y="2"/>
                  </a:lnTo>
                  <a:lnTo>
                    <a:pt x="102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86"/>
            <p:cNvSpPr>
              <a:spLocks noEditPoints="1"/>
            </p:cNvSpPr>
            <p:nvPr/>
          </p:nvSpPr>
          <p:spPr bwMode="auto">
            <a:xfrm>
              <a:off x="8159751" y="4758268"/>
              <a:ext cx="82550" cy="80963"/>
            </a:xfrm>
            <a:custGeom>
              <a:avLst/>
              <a:gdLst>
                <a:gd name="T0" fmla="*/ 26 w 52"/>
                <a:gd name="T1" fmla="*/ 37 h 51"/>
                <a:gd name="T2" fmla="*/ 26 w 52"/>
                <a:gd name="T3" fmla="*/ 37 h 51"/>
                <a:gd name="T4" fmla="*/ 20 w 52"/>
                <a:gd name="T5" fmla="*/ 37 h 51"/>
                <a:gd name="T6" fmla="*/ 16 w 52"/>
                <a:gd name="T7" fmla="*/ 35 h 51"/>
                <a:gd name="T8" fmla="*/ 14 w 52"/>
                <a:gd name="T9" fmla="*/ 29 h 51"/>
                <a:gd name="T10" fmla="*/ 12 w 52"/>
                <a:gd name="T11" fmla="*/ 25 h 51"/>
                <a:gd name="T12" fmla="*/ 12 w 52"/>
                <a:gd name="T13" fmla="*/ 25 h 51"/>
                <a:gd name="T14" fmla="*/ 14 w 52"/>
                <a:gd name="T15" fmla="*/ 19 h 51"/>
                <a:gd name="T16" fmla="*/ 16 w 52"/>
                <a:gd name="T17" fmla="*/ 16 h 51"/>
                <a:gd name="T18" fmla="*/ 20 w 52"/>
                <a:gd name="T19" fmla="*/ 14 h 51"/>
                <a:gd name="T20" fmla="*/ 26 w 52"/>
                <a:gd name="T21" fmla="*/ 12 h 51"/>
                <a:gd name="T22" fmla="*/ 26 w 52"/>
                <a:gd name="T23" fmla="*/ 12 h 51"/>
                <a:gd name="T24" fmla="*/ 30 w 52"/>
                <a:gd name="T25" fmla="*/ 14 h 51"/>
                <a:gd name="T26" fmla="*/ 34 w 52"/>
                <a:gd name="T27" fmla="*/ 16 h 51"/>
                <a:gd name="T28" fmla="*/ 38 w 52"/>
                <a:gd name="T29" fmla="*/ 19 h 51"/>
                <a:gd name="T30" fmla="*/ 38 w 52"/>
                <a:gd name="T31" fmla="*/ 25 h 51"/>
                <a:gd name="T32" fmla="*/ 38 w 52"/>
                <a:gd name="T33" fmla="*/ 25 h 51"/>
                <a:gd name="T34" fmla="*/ 38 w 52"/>
                <a:gd name="T35" fmla="*/ 29 h 51"/>
                <a:gd name="T36" fmla="*/ 34 w 52"/>
                <a:gd name="T37" fmla="*/ 35 h 51"/>
                <a:gd name="T38" fmla="*/ 30 w 52"/>
                <a:gd name="T39" fmla="*/ 37 h 51"/>
                <a:gd name="T40" fmla="*/ 26 w 52"/>
                <a:gd name="T41" fmla="*/ 37 h 51"/>
                <a:gd name="T42" fmla="*/ 26 w 52"/>
                <a:gd name="T43" fmla="*/ 37 h 51"/>
                <a:gd name="T44" fmla="*/ 52 w 52"/>
                <a:gd name="T45" fmla="*/ 25 h 51"/>
                <a:gd name="T46" fmla="*/ 52 w 52"/>
                <a:gd name="T47" fmla="*/ 25 h 51"/>
                <a:gd name="T48" fmla="*/ 50 w 52"/>
                <a:gd name="T49" fmla="*/ 16 h 51"/>
                <a:gd name="T50" fmla="*/ 44 w 52"/>
                <a:gd name="T51" fmla="*/ 8 h 51"/>
                <a:gd name="T52" fmla="*/ 36 w 52"/>
                <a:gd name="T53" fmla="*/ 2 h 51"/>
                <a:gd name="T54" fmla="*/ 26 w 52"/>
                <a:gd name="T55" fmla="*/ 0 h 51"/>
                <a:gd name="T56" fmla="*/ 26 w 52"/>
                <a:gd name="T57" fmla="*/ 0 h 51"/>
                <a:gd name="T58" fmla="*/ 16 w 52"/>
                <a:gd name="T59" fmla="*/ 2 h 51"/>
                <a:gd name="T60" fmla="*/ 8 w 52"/>
                <a:gd name="T61" fmla="*/ 8 h 51"/>
                <a:gd name="T62" fmla="*/ 2 w 52"/>
                <a:gd name="T63" fmla="*/ 16 h 51"/>
                <a:gd name="T64" fmla="*/ 0 w 52"/>
                <a:gd name="T65" fmla="*/ 25 h 51"/>
                <a:gd name="T66" fmla="*/ 0 w 52"/>
                <a:gd name="T67" fmla="*/ 25 h 51"/>
                <a:gd name="T68" fmla="*/ 0 w 52"/>
                <a:gd name="T69" fmla="*/ 33 h 51"/>
                <a:gd name="T70" fmla="*/ 4 w 52"/>
                <a:gd name="T71" fmla="*/ 39 h 51"/>
                <a:gd name="T72" fmla="*/ 10 w 52"/>
                <a:gd name="T73" fmla="*/ 45 h 51"/>
                <a:gd name="T74" fmla="*/ 16 w 52"/>
                <a:gd name="T75" fmla="*/ 49 h 51"/>
                <a:gd name="T76" fmla="*/ 16 w 52"/>
                <a:gd name="T77" fmla="*/ 49 h 51"/>
                <a:gd name="T78" fmla="*/ 26 w 52"/>
                <a:gd name="T79" fmla="*/ 51 h 51"/>
                <a:gd name="T80" fmla="*/ 26 w 52"/>
                <a:gd name="T81" fmla="*/ 51 h 51"/>
                <a:gd name="T82" fmla="*/ 34 w 52"/>
                <a:gd name="T83" fmla="*/ 49 h 51"/>
                <a:gd name="T84" fmla="*/ 34 w 52"/>
                <a:gd name="T85" fmla="*/ 49 h 51"/>
                <a:gd name="T86" fmla="*/ 42 w 52"/>
                <a:gd name="T87" fmla="*/ 45 h 51"/>
                <a:gd name="T88" fmla="*/ 46 w 52"/>
                <a:gd name="T89" fmla="*/ 39 h 51"/>
                <a:gd name="T90" fmla="*/ 50 w 52"/>
                <a:gd name="T91" fmla="*/ 33 h 51"/>
                <a:gd name="T92" fmla="*/ 52 w 52"/>
                <a:gd name="T93" fmla="*/ 25 h 51"/>
                <a:gd name="T94" fmla="*/ 52 w 52"/>
                <a:gd name="T95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2" h="51">
                  <a:moveTo>
                    <a:pt x="26" y="37"/>
                  </a:moveTo>
                  <a:lnTo>
                    <a:pt x="26" y="37"/>
                  </a:lnTo>
                  <a:lnTo>
                    <a:pt x="20" y="37"/>
                  </a:lnTo>
                  <a:lnTo>
                    <a:pt x="16" y="35"/>
                  </a:lnTo>
                  <a:lnTo>
                    <a:pt x="14" y="29"/>
                  </a:lnTo>
                  <a:lnTo>
                    <a:pt x="12" y="25"/>
                  </a:lnTo>
                  <a:lnTo>
                    <a:pt x="12" y="25"/>
                  </a:lnTo>
                  <a:lnTo>
                    <a:pt x="14" y="19"/>
                  </a:lnTo>
                  <a:lnTo>
                    <a:pt x="16" y="16"/>
                  </a:lnTo>
                  <a:lnTo>
                    <a:pt x="20" y="14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30" y="14"/>
                  </a:lnTo>
                  <a:lnTo>
                    <a:pt x="34" y="16"/>
                  </a:lnTo>
                  <a:lnTo>
                    <a:pt x="38" y="19"/>
                  </a:lnTo>
                  <a:lnTo>
                    <a:pt x="38" y="25"/>
                  </a:lnTo>
                  <a:lnTo>
                    <a:pt x="38" y="25"/>
                  </a:lnTo>
                  <a:lnTo>
                    <a:pt x="38" y="29"/>
                  </a:lnTo>
                  <a:lnTo>
                    <a:pt x="34" y="35"/>
                  </a:lnTo>
                  <a:lnTo>
                    <a:pt x="30" y="37"/>
                  </a:lnTo>
                  <a:lnTo>
                    <a:pt x="26" y="37"/>
                  </a:lnTo>
                  <a:lnTo>
                    <a:pt x="26" y="37"/>
                  </a:lnTo>
                  <a:close/>
                  <a:moveTo>
                    <a:pt x="52" y="25"/>
                  </a:moveTo>
                  <a:lnTo>
                    <a:pt x="52" y="25"/>
                  </a:lnTo>
                  <a:lnTo>
                    <a:pt x="50" y="16"/>
                  </a:lnTo>
                  <a:lnTo>
                    <a:pt x="44" y="8"/>
                  </a:lnTo>
                  <a:lnTo>
                    <a:pt x="3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4" y="39"/>
                  </a:lnTo>
                  <a:lnTo>
                    <a:pt x="10" y="45"/>
                  </a:lnTo>
                  <a:lnTo>
                    <a:pt x="16" y="49"/>
                  </a:lnTo>
                  <a:lnTo>
                    <a:pt x="16" y="49"/>
                  </a:lnTo>
                  <a:lnTo>
                    <a:pt x="26" y="51"/>
                  </a:lnTo>
                  <a:lnTo>
                    <a:pt x="26" y="51"/>
                  </a:lnTo>
                  <a:lnTo>
                    <a:pt x="34" y="49"/>
                  </a:lnTo>
                  <a:lnTo>
                    <a:pt x="34" y="49"/>
                  </a:lnTo>
                  <a:lnTo>
                    <a:pt x="42" y="45"/>
                  </a:lnTo>
                  <a:lnTo>
                    <a:pt x="46" y="39"/>
                  </a:lnTo>
                  <a:lnTo>
                    <a:pt x="50" y="33"/>
                  </a:lnTo>
                  <a:lnTo>
                    <a:pt x="52" y="25"/>
                  </a:lnTo>
                  <a:lnTo>
                    <a:pt x="52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87"/>
            <p:cNvSpPr>
              <a:spLocks/>
            </p:cNvSpPr>
            <p:nvPr/>
          </p:nvSpPr>
          <p:spPr bwMode="auto">
            <a:xfrm>
              <a:off x="8054976" y="4936068"/>
              <a:ext cx="52388" cy="46038"/>
            </a:xfrm>
            <a:custGeom>
              <a:avLst/>
              <a:gdLst>
                <a:gd name="T0" fmla="*/ 21 w 33"/>
                <a:gd name="T1" fmla="*/ 0 h 29"/>
                <a:gd name="T2" fmla="*/ 11 w 33"/>
                <a:gd name="T3" fmla="*/ 12 h 29"/>
                <a:gd name="T4" fmla="*/ 0 w 33"/>
                <a:gd name="T5" fmla="*/ 25 h 29"/>
                <a:gd name="T6" fmla="*/ 17 w 33"/>
                <a:gd name="T7" fmla="*/ 27 h 29"/>
                <a:gd name="T8" fmla="*/ 33 w 33"/>
                <a:gd name="T9" fmla="*/ 29 h 29"/>
                <a:gd name="T10" fmla="*/ 27 w 33"/>
                <a:gd name="T11" fmla="*/ 16 h 29"/>
                <a:gd name="T12" fmla="*/ 21 w 33"/>
                <a:gd name="T13" fmla="*/ 0 h 29"/>
                <a:gd name="T14" fmla="*/ 21 w 33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9">
                  <a:moveTo>
                    <a:pt x="21" y="0"/>
                  </a:moveTo>
                  <a:lnTo>
                    <a:pt x="11" y="12"/>
                  </a:lnTo>
                  <a:lnTo>
                    <a:pt x="0" y="25"/>
                  </a:lnTo>
                  <a:lnTo>
                    <a:pt x="17" y="27"/>
                  </a:lnTo>
                  <a:lnTo>
                    <a:pt x="33" y="29"/>
                  </a:lnTo>
                  <a:lnTo>
                    <a:pt x="27" y="16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88"/>
            <p:cNvSpPr>
              <a:spLocks/>
            </p:cNvSpPr>
            <p:nvPr/>
          </p:nvSpPr>
          <p:spPr bwMode="auto">
            <a:xfrm>
              <a:off x="8291513" y="4936068"/>
              <a:ext cx="52388" cy="46038"/>
            </a:xfrm>
            <a:custGeom>
              <a:avLst/>
              <a:gdLst>
                <a:gd name="T0" fmla="*/ 33 w 33"/>
                <a:gd name="T1" fmla="*/ 25 h 29"/>
                <a:gd name="T2" fmla="*/ 24 w 33"/>
                <a:gd name="T3" fmla="*/ 12 h 29"/>
                <a:gd name="T4" fmla="*/ 14 w 33"/>
                <a:gd name="T5" fmla="*/ 0 h 29"/>
                <a:gd name="T6" fmla="*/ 6 w 33"/>
                <a:gd name="T7" fmla="*/ 16 h 29"/>
                <a:gd name="T8" fmla="*/ 0 w 33"/>
                <a:gd name="T9" fmla="*/ 29 h 29"/>
                <a:gd name="T10" fmla="*/ 18 w 33"/>
                <a:gd name="T11" fmla="*/ 27 h 29"/>
                <a:gd name="T12" fmla="*/ 33 w 33"/>
                <a:gd name="T13" fmla="*/ 25 h 29"/>
                <a:gd name="T14" fmla="*/ 33 w 33"/>
                <a:gd name="T15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9">
                  <a:moveTo>
                    <a:pt x="33" y="25"/>
                  </a:moveTo>
                  <a:lnTo>
                    <a:pt x="24" y="12"/>
                  </a:lnTo>
                  <a:lnTo>
                    <a:pt x="14" y="0"/>
                  </a:lnTo>
                  <a:lnTo>
                    <a:pt x="6" y="16"/>
                  </a:lnTo>
                  <a:lnTo>
                    <a:pt x="0" y="29"/>
                  </a:lnTo>
                  <a:lnTo>
                    <a:pt x="18" y="27"/>
                  </a:lnTo>
                  <a:lnTo>
                    <a:pt x="33" y="25"/>
                  </a:lnTo>
                  <a:lnTo>
                    <a:pt x="33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9"/>
            <p:cNvSpPr>
              <a:spLocks/>
            </p:cNvSpPr>
            <p:nvPr/>
          </p:nvSpPr>
          <p:spPr bwMode="auto">
            <a:xfrm>
              <a:off x="8066088" y="4845580"/>
              <a:ext cx="269875" cy="242888"/>
            </a:xfrm>
            <a:custGeom>
              <a:avLst/>
              <a:gdLst>
                <a:gd name="T0" fmla="*/ 170 w 170"/>
                <a:gd name="T1" fmla="*/ 98 h 153"/>
                <a:gd name="T2" fmla="*/ 160 w 170"/>
                <a:gd name="T3" fmla="*/ 90 h 153"/>
                <a:gd name="T4" fmla="*/ 154 w 170"/>
                <a:gd name="T5" fmla="*/ 90 h 153"/>
                <a:gd name="T6" fmla="*/ 144 w 170"/>
                <a:gd name="T7" fmla="*/ 102 h 153"/>
                <a:gd name="T8" fmla="*/ 134 w 170"/>
                <a:gd name="T9" fmla="*/ 106 h 153"/>
                <a:gd name="T10" fmla="*/ 107 w 170"/>
                <a:gd name="T11" fmla="*/ 108 h 153"/>
                <a:gd name="T12" fmla="*/ 99 w 170"/>
                <a:gd name="T13" fmla="*/ 102 h 153"/>
                <a:gd name="T14" fmla="*/ 97 w 170"/>
                <a:gd name="T15" fmla="*/ 71 h 153"/>
                <a:gd name="T16" fmla="*/ 115 w 170"/>
                <a:gd name="T17" fmla="*/ 21 h 153"/>
                <a:gd name="T18" fmla="*/ 118 w 170"/>
                <a:gd name="T19" fmla="*/ 19 h 153"/>
                <a:gd name="T20" fmla="*/ 120 w 170"/>
                <a:gd name="T21" fmla="*/ 16 h 153"/>
                <a:gd name="T22" fmla="*/ 118 w 170"/>
                <a:gd name="T23" fmla="*/ 12 h 153"/>
                <a:gd name="T24" fmla="*/ 93 w 170"/>
                <a:gd name="T25" fmla="*/ 10 h 153"/>
                <a:gd name="T26" fmla="*/ 93 w 170"/>
                <a:gd name="T27" fmla="*/ 0 h 153"/>
                <a:gd name="T28" fmla="*/ 85 w 170"/>
                <a:gd name="T29" fmla="*/ 0 h 153"/>
                <a:gd name="T30" fmla="*/ 75 w 170"/>
                <a:gd name="T31" fmla="*/ 0 h 153"/>
                <a:gd name="T32" fmla="*/ 75 w 170"/>
                <a:gd name="T33" fmla="*/ 10 h 153"/>
                <a:gd name="T34" fmla="*/ 56 w 170"/>
                <a:gd name="T35" fmla="*/ 10 h 153"/>
                <a:gd name="T36" fmla="*/ 50 w 170"/>
                <a:gd name="T37" fmla="*/ 16 h 153"/>
                <a:gd name="T38" fmla="*/ 50 w 170"/>
                <a:gd name="T39" fmla="*/ 16 h 153"/>
                <a:gd name="T40" fmla="*/ 56 w 170"/>
                <a:gd name="T41" fmla="*/ 21 h 153"/>
                <a:gd name="T42" fmla="*/ 75 w 170"/>
                <a:gd name="T43" fmla="*/ 21 h 153"/>
                <a:gd name="T44" fmla="*/ 69 w 170"/>
                <a:gd name="T45" fmla="*/ 102 h 153"/>
                <a:gd name="T46" fmla="*/ 67 w 170"/>
                <a:gd name="T47" fmla="*/ 104 h 153"/>
                <a:gd name="T48" fmla="*/ 50 w 170"/>
                <a:gd name="T49" fmla="*/ 108 h 153"/>
                <a:gd name="T50" fmla="*/ 24 w 170"/>
                <a:gd name="T51" fmla="*/ 102 h 153"/>
                <a:gd name="T52" fmla="*/ 20 w 170"/>
                <a:gd name="T53" fmla="*/ 96 h 153"/>
                <a:gd name="T54" fmla="*/ 8 w 170"/>
                <a:gd name="T55" fmla="*/ 90 h 153"/>
                <a:gd name="T56" fmla="*/ 2 w 170"/>
                <a:gd name="T57" fmla="*/ 88 h 153"/>
                <a:gd name="T58" fmla="*/ 0 w 170"/>
                <a:gd name="T59" fmla="*/ 98 h 153"/>
                <a:gd name="T60" fmla="*/ 2 w 170"/>
                <a:gd name="T61" fmla="*/ 108 h 153"/>
                <a:gd name="T62" fmla="*/ 16 w 170"/>
                <a:gd name="T63" fmla="*/ 122 h 153"/>
                <a:gd name="T64" fmla="*/ 24 w 170"/>
                <a:gd name="T65" fmla="*/ 126 h 153"/>
                <a:gd name="T66" fmla="*/ 36 w 170"/>
                <a:gd name="T67" fmla="*/ 130 h 153"/>
                <a:gd name="T68" fmla="*/ 71 w 170"/>
                <a:gd name="T69" fmla="*/ 143 h 153"/>
                <a:gd name="T70" fmla="*/ 81 w 170"/>
                <a:gd name="T71" fmla="*/ 151 h 153"/>
                <a:gd name="T72" fmla="*/ 89 w 170"/>
                <a:gd name="T73" fmla="*/ 151 h 153"/>
                <a:gd name="T74" fmla="*/ 99 w 170"/>
                <a:gd name="T75" fmla="*/ 143 h 153"/>
                <a:gd name="T76" fmla="*/ 134 w 170"/>
                <a:gd name="T77" fmla="*/ 130 h 153"/>
                <a:gd name="T78" fmla="*/ 144 w 170"/>
                <a:gd name="T79" fmla="*/ 126 h 153"/>
                <a:gd name="T80" fmla="*/ 154 w 170"/>
                <a:gd name="T81" fmla="*/ 122 h 153"/>
                <a:gd name="T82" fmla="*/ 168 w 170"/>
                <a:gd name="T83" fmla="*/ 108 h 153"/>
                <a:gd name="T84" fmla="*/ 170 w 170"/>
                <a:gd name="T85" fmla="*/ 9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0" h="153">
                  <a:moveTo>
                    <a:pt x="170" y="98"/>
                  </a:moveTo>
                  <a:lnTo>
                    <a:pt x="170" y="98"/>
                  </a:lnTo>
                  <a:lnTo>
                    <a:pt x="168" y="88"/>
                  </a:lnTo>
                  <a:lnTo>
                    <a:pt x="160" y="90"/>
                  </a:lnTo>
                  <a:lnTo>
                    <a:pt x="154" y="90"/>
                  </a:lnTo>
                  <a:lnTo>
                    <a:pt x="154" y="90"/>
                  </a:lnTo>
                  <a:lnTo>
                    <a:pt x="150" y="96"/>
                  </a:lnTo>
                  <a:lnTo>
                    <a:pt x="144" y="102"/>
                  </a:lnTo>
                  <a:lnTo>
                    <a:pt x="144" y="102"/>
                  </a:lnTo>
                  <a:lnTo>
                    <a:pt x="134" y="106"/>
                  </a:lnTo>
                  <a:lnTo>
                    <a:pt x="120" y="108"/>
                  </a:lnTo>
                  <a:lnTo>
                    <a:pt x="107" y="108"/>
                  </a:lnTo>
                  <a:lnTo>
                    <a:pt x="101" y="104"/>
                  </a:lnTo>
                  <a:lnTo>
                    <a:pt x="99" y="102"/>
                  </a:lnTo>
                  <a:lnTo>
                    <a:pt x="99" y="102"/>
                  </a:lnTo>
                  <a:lnTo>
                    <a:pt x="97" y="71"/>
                  </a:lnTo>
                  <a:lnTo>
                    <a:pt x="95" y="21"/>
                  </a:lnTo>
                  <a:lnTo>
                    <a:pt x="115" y="21"/>
                  </a:lnTo>
                  <a:lnTo>
                    <a:pt x="115" y="21"/>
                  </a:lnTo>
                  <a:lnTo>
                    <a:pt x="118" y="19"/>
                  </a:lnTo>
                  <a:lnTo>
                    <a:pt x="120" y="16"/>
                  </a:lnTo>
                  <a:lnTo>
                    <a:pt x="120" y="16"/>
                  </a:lnTo>
                  <a:lnTo>
                    <a:pt x="120" y="16"/>
                  </a:lnTo>
                  <a:lnTo>
                    <a:pt x="118" y="12"/>
                  </a:lnTo>
                  <a:lnTo>
                    <a:pt x="115" y="10"/>
                  </a:lnTo>
                  <a:lnTo>
                    <a:pt x="93" y="10"/>
                  </a:lnTo>
                  <a:lnTo>
                    <a:pt x="93" y="1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5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2" y="12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19"/>
                  </a:lnTo>
                  <a:lnTo>
                    <a:pt x="56" y="21"/>
                  </a:lnTo>
                  <a:lnTo>
                    <a:pt x="75" y="21"/>
                  </a:lnTo>
                  <a:lnTo>
                    <a:pt x="75" y="21"/>
                  </a:lnTo>
                  <a:lnTo>
                    <a:pt x="73" y="71"/>
                  </a:lnTo>
                  <a:lnTo>
                    <a:pt x="69" y="102"/>
                  </a:lnTo>
                  <a:lnTo>
                    <a:pt x="69" y="102"/>
                  </a:lnTo>
                  <a:lnTo>
                    <a:pt x="67" y="104"/>
                  </a:lnTo>
                  <a:lnTo>
                    <a:pt x="63" y="108"/>
                  </a:lnTo>
                  <a:lnTo>
                    <a:pt x="50" y="108"/>
                  </a:lnTo>
                  <a:lnTo>
                    <a:pt x="36" y="106"/>
                  </a:lnTo>
                  <a:lnTo>
                    <a:pt x="24" y="102"/>
                  </a:lnTo>
                  <a:lnTo>
                    <a:pt x="24" y="102"/>
                  </a:lnTo>
                  <a:lnTo>
                    <a:pt x="20" y="96"/>
                  </a:lnTo>
                  <a:lnTo>
                    <a:pt x="16" y="90"/>
                  </a:lnTo>
                  <a:lnTo>
                    <a:pt x="8" y="90"/>
                  </a:lnTo>
                  <a:lnTo>
                    <a:pt x="2" y="88"/>
                  </a:lnTo>
                  <a:lnTo>
                    <a:pt x="2" y="8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2"/>
                  </a:lnTo>
                  <a:lnTo>
                    <a:pt x="2" y="108"/>
                  </a:lnTo>
                  <a:lnTo>
                    <a:pt x="6" y="116"/>
                  </a:lnTo>
                  <a:lnTo>
                    <a:pt x="16" y="122"/>
                  </a:lnTo>
                  <a:lnTo>
                    <a:pt x="24" y="126"/>
                  </a:lnTo>
                  <a:lnTo>
                    <a:pt x="24" y="126"/>
                  </a:lnTo>
                  <a:lnTo>
                    <a:pt x="36" y="130"/>
                  </a:lnTo>
                  <a:lnTo>
                    <a:pt x="36" y="130"/>
                  </a:lnTo>
                  <a:lnTo>
                    <a:pt x="61" y="137"/>
                  </a:lnTo>
                  <a:lnTo>
                    <a:pt x="71" y="143"/>
                  </a:lnTo>
                  <a:lnTo>
                    <a:pt x="81" y="151"/>
                  </a:lnTo>
                  <a:lnTo>
                    <a:pt x="81" y="151"/>
                  </a:lnTo>
                  <a:lnTo>
                    <a:pt x="85" y="153"/>
                  </a:lnTo>
                  <a:lnTo>
                    <a:pt x="89" y="151"/>
                  </a:lnTo>
                  <a:lnTo>
                    <a:pt x="89" y="151"/>
                  </a:lnTo>
                  <a:lnTo>
                    <a:pt x="99" y="143"/>
                  </a:lnTo>
                  <a:lnTo>
                    <a:pt x="109" y="137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44" y="126"/>
                  </a:lnTo>
                  <a:lnTo>
                    <a:pt x="144" y="126"/>
                  </a:lnTo>
                  <a:lnTo>
                    <a:pt x="154" y="122"/>
                  </a:lnTo>
                  <a:lnTo>
                    <a:pt x="162" y="116"/>
                  </a:lnTo>
                  <a:lnTo>
                    <a:pt x="168" y="108"/>
                  </a:lnTo>
                  <a:lnTo>
                    <a:pt x="170" y="102"/>
                  </a:lnTo>
                  <a:lnTo>
                    <a:pt x="170" y="98"/>
                  </a:lnTo>
                  <a:lnTo>
                    <a:pt x="170" y="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0"/>
            <p:cNvSpPr>
              <a:spLocks/>
            </p:cNvSpPr>
            <p:nvPr/>
          </p:nvSpPr>
          <p:spPr bwMode="auto">
            <a:xfrm>
              <a:off x="9096376" y="4742393"/>
              <a:ext cx="12700" cy="41275"/>
            </a:xfrm>
            <a:custGeom>
              <a:avLst/>
              <a:gdLst>
                <a:gd name="T0" fmla="*/ 8 w 8"/>
                <a:gd name="T1" fmla="*/ 22 h 26"/>
                <a:gd name="T2" fmla="*/ 8 w 8"/>
                <a:gd name="T3" fmla="*/ 22 h 26"/>
                <a:gd name="T4" fmla="*/ 6 w 8"/>
                <a:gd name="T5" fmla="*/ 24 h 26"/>
                <a:gd name="T6" fmla="*/ 4 w 8"/>
                <a:gd name="T7" fmla="*/ 26 h 26"/>
                <a:gd name="T8" fmla="*/ 4 w 8"/>
                <a:gd name="T9" fmla="*/ 26 h 26"/>
                <a:gd name="T10" fmla="*/ 4 w 8"/>
                <a:gd name="T11" fmla="*/ 26 h 26"/>
                <a:gd name="T12" fmla="*/ 2 w 8"/>
                <a:gd name="T13" fmla="*/ 24 h 26"/>
                <a:gd name="T14" fmla="*/ 0 w 8"/>
                <a:gd name="T15" fmla="*/ 22 h 26"/>
                <a:gd name="T16" fmla="*/ 0 w 8"/>
                <a:gd name="T17" fmla="*/ 4 h 26"/>
                <a:gd name="T18" fmla="*/ 0 w 8"/>
                <a:gd name="T19" fmla="*/ 4 h 26"/>
                <a:gd name="T20" fmla="*/ 2 w 8"/>
                <a:gd name="T21" fmla="*/ 2 h 26"/>
                <a:gd name="T22" fmla="*/ 4 w 8"/>
                <a:gd name="T23" fmla="*/ 0 h 26"/>
                <a:gd name="T24" fmla="*/ 4 w 8"/>
                <a:gd name="T25" fmla="*/ 0 h 26"/>
                <a:gd name="T26" fmla="*/ 4 w 8"/>
                <a:gd name="T27" fmla="*/ 0 h 26"/>
                <a:gd name="T28" fmla="*/ 6 w 8"/>
                <a:gd name="T29" fmla="*/ 2 h 26"/>
                <a:gd name="T30" fmla="*/ 8 w 8"/>
                <a:gd name="T31" fmla="*/ 4 h 26"/>
                <a:gd name="T32" fmla="*/ 8 w 8"/>
                <a:gd name="T33" fmla="*/ 22 h 26"/>
                <a:gd name="T34" fmla="*/ 8 w 8"/>
                <a:gd name="T35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26">
                  <a:moveTo>
                    <a:pt x="8" y="22"/>
                  </a:moveTo>
                  <a:lnTo>
                    <a:pt x="8" y="22"/>
                  </a:lnTo>
                  <a:lnTo>
                    <a:pt x="6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8" y="4"/>
                  </a:lnTo>
                  <a:lnTo>
                    <a:pt x="8" y="22"/>
                  </a:lnTo>
                  <a:lnTo>
                    <a:pt x="8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91"/>
            <p:cNvSpPr>
              <a:spLocks/>
            </p:cNvSpPr>
            <p:nvPr/>
          </p:nvSpPr>
          <p:spPr bwMode="auto">
            <a:xfrm>
              <a:off x="8972551" y="4804305"/>
              <a:ext cx="30163" cy="28575"/>
            </a:xfrm>
            <a:custGeom>
              <a:avLst/>
              <a:gdLst>
                <a:gd name="T0" fmla="*/ 17 w 19"/>
                <a:gd name="T1" fmla="*/ 14 h 18"/>
                <a:gd name="T2" fmla="*/ 17 w 19"/>
                <a:gd name="T3" fmla="*/ 14 h 18"/>
                <a:gd name="T4" fmla="*/ 19 w 19"/>
                <a:gd name="T5" fmla="*/ 16 h 18"/>
                <a:gd name="T6" fmla="*/ 17 w 19"/>
                <a:gd name="T7" fmla="*/ 18 h 18"/>
                <a:gd name="T8" fmla="*/ 17 w 19"/>
                <a:gd name="T9" fmla="*/ 18 h 18"/>
                <a:gd name="T10" fmla="*/ 17 w 19"/>
                <a:gd name="T11" fmla="*/ 18 h 18"/>
                <a:gd name="T12" fmla="*/ 15 w 19"/>
                <a:gd name="T13" fmla="*/ 18 h 18"/>
                <a:gd name="T14" fmla="*/ 13 w 19"/>
                <a:gd name="T15" fmla="*/ 18 h 18"/>
                <a:gd name="T16" fmla="*/ 0 w 19"/>
                <a:gd name="T17" fmla="*/ 4 h 18"/>
                <a:gd name="T18" fmla="*/ 0 w 19"/>
                <a:gd name="T19" fmla="*/ 4 h 18"/>
                <a:gd name="T20" fmla="*/ 0 w 19"/>
                <a:gd name="T21" fmla="*/ 2 h 18"/>
                <a:gd name="T22" fmla="*/ 0 w 19"/>
                <a:gd name="T23" fmla="*/ 0 h 18"/>
                <a:gd name="T24" fmla="*/ 0 w 19"/>
                <a:gd name="T25" fmla="*/ 0 h 18"/>
                <a:gd name="T26" fmla="*/ 0 w 19"/>
                <a:gd name="T27" fmla="*/ 0 h 18"/>
                <a:gd name="T28" fmla="*/ 2 w 19"/>
                <a:gd name="T29" fmla="*/ 0 h 18"/>
                <a:gd name="T30" fmla="*/ 4 w 19"/>
                <a:gd name="T31" fmla="*/ 0 h 18"/>
                <a:gd name="T32" fmla="*/ 17 w 19"/>
                <a:gd name="T33" fmla="*/ 14 h 18"/>
                <a:gd name="T34" fmla="*/ 17 w 19"/>
                <a:gd name="T3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18">
                  <a:moveTo>
                    <a:pt x="17" y="14"/>
                  </a:moveTo>
                  <a:lnTo>
                    <a:pt x="17" y="14"/>
                  </a:lnTo>
                  <a:lnTo>
                    <a:pt x="19" y="16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5" y="18"/>
                  </a:lnTo>
                  <a:lnTo>
                    <a:pt x="13" y="1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17" y="14"/>
                  </a:lnTo>
                  <a:lnTo>
                    <a:pt x="17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92"/>
            <p:cNvSpPr>
              <a:spLocks/>
            </p:cNvSpPr>
            <p:nvPr/>
          </p:nvSpPr>
          <p:spPr bwMode="auto">
            <a:xfrm>
              <a:off x="8931276" y="4936068"/>
              <a:ext cx="38100" cy="12700"/>
            </a:xfrm>
            <a:custGeom>
              <a:avLst/>
              <a:gdLst>
                <a:gd name="T0" fmla="*/ 22 w 24"/>
                <a:gd name="T1" fmla="*/ 0 h 8"/>
                <a:gd name="T2" fmla="*/ 22 w 24"/>
                <a:gd name="T3" fmla="*/ 0 h 8"/>
                <a:gd name="T4" fmla="*/ 24 w 24"/>
                <a:gd name="T5" fmla="*/ 0 h 8"/>
                <a:gd name="T6" fmla="*/ 24 w 24"/>
                <a:gd name="T7" fmla="*/ 4 h 8"/>
                <a:gd name="T8" fmla="*/ 24 w 24"/>
                <a:gd name="T9" fmla="*/ 4 h 8"/>
                <a:gd name="T10" fmla="*/ 24 w 24"/>
                <a:gd name="T11" fmla="*/ 4 h 8"/>
                <a:gd name="T12" fmla="*/ 24 w 24"/>
                <a:gd name="T13" fmla="*/ 6 h 8"/>
                <a:gd name="T14" fmla="*/ 22 w 24"/>
                <a:gd name="T15" fmla="*/ 6 h 8"/>
                <a:gd name="T16" fmla="*/ 2 w 24"/>
                <a:gd name="T17" fmla="*/ 8 h 8"/>
                <a:gd name="T18" fmla="*/ 2 w 24"/>
                <a:gd name="T19" fmla="*/ 8 h 8"/>
                <a:gd name="T20" fmla="*/ 0 w 24"/>
                <a:gd name="T21" fmla="*/ 8 h 8"/>
                <a:gd name="T22" fmla="*/ 0 w 24"/>
                <a:gd name="T23" fmla="*/ 6 h 8"/>
                <a:gd name="T24" fmla="*/ 0 w 24"/>
                <a:gd name="T25" fmla="*/ 6 h 8"/>
                <a:gd name="T26" fmla="*/ 0 w 24"/>
                <a:gd name="T27" fmla="*/ 6 h 8"/>
                <a:gd name="T28" fmla="*/ 0 w 24"/>
                <a:gd name="T29" fmla="*/ 4 h 8"/>
                <a:gd name="T30" fmla="*/ 2 w 24"/>
                <a:gd name="T31" fmla="*/ 2 h 8"/>
                <a:gd name="T32" fmla="*/ 22 w 24"/>
                <a:gd name="T33" fmla="*/ 0 h 8"/>
                <a:gd name="T34" fmla="*/ 22 w 24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8">
                  <a:moveTo>
                    <a:pt x="22" y="0"/>
                  </a:moveTo>
                  <a:lnTo>
                    <a:pt x="22" y="0"/>
                  </a:lnTo>
                  <a:lnTo>
                    <a:pt x="24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93"/>
            <p:cNvSpPr>
              <a:spLocks/>
            </p:cNvSpPr>
            <p:nvPr/>
          </p:nvSpPr>
          <p:spPr bwMode="auto">
            <a:xfrm>
              <a:off x="9247188" y="4926543"/>
              <a:ext cx="36513" cy="12700"/>
            </a:xfrm>
            <a:custGeom>
              <a:avLst/>
              <a:gdLst>
                <a:gd name="T0" fmla="*/ 2 w 23"/>
                <a:gd name="T1" fmla="*/ 6 h 8"/>
                <a:gd name="T2" fmla="*/ 2 w 23"/>
                <a:gd name="T3" fmla="*/ 6 h 8"/>
                <a:gd name="T4" fmla="*/ 0 w 23"/>
                <a:gd name="T5" fmla="*/ 6 h 8"/>
                <a:gd name="T6" fmla="*/ 0 w 23"/>
                <a:gd name="T7" fmla="*/ 4 h 8"/>
                <a:gd name="T8" fmla="*/ 0 w 23"/>
                <a:gd name="T9" fmla="*/ 4 h 8"/>
                <a:gd name="T10" fmla="*/ 0 w 23"/>
                <a:gd name="T11" fmla="*/ 4 h 8"/>
                <a:gd name="T12" fmla="*/ 0 w 23"/>
                <a:gd name="T13" fmla="*/ 0 h 8"/>
                <a:gd name="T14" fmla="*/ 2 w 23"/>
                <a:gd name="T15" fmla="*/ 0 h 8"/>
                <a:gd name="T16" fmla="*/ 21 w 23"/>
                <a:gd name="T17" fmla="*/ 2 h 8"/>
                <a:gd name="T18" fmla="*/ 21 w 23"/>
                <a:gd name="T19" fmla="*/ 2 h 8"/>
                <a:gd name="T20" fmla="*/ 23 w 23"/>
                <a:gd name="T21" fmla="*/ 4 h 8"/>
                <a:gd name="T22" fmla="*/ 23 w 23"/>
                <a:gd name="T23" fmla="*/ 6 h 8"/>
                <a:gd name="T24" fmla="*/ 23 w 23"/>
                <a:gd name="T25" fmla="*/ 6 h 8"/>
                <a:gd name="T26" fmla="*/ 23 w 23"/>
                <a:gd name="T27" fmla="*/ 6 h 8"/>
                <a:gd name="T28" fmla="*/ 23 w 23"/>
                <a:gd name="T29" fmla="*/ 8 h 8"/>
                <a:gd name="T30" fmla="*/ 21 w 23"/>
                <a:gd name="T31" fmla="*/ 8 h 8"/>
                <a:gd name="T32" fmla="*/ 2 w 23"/>
                <a:gd name="T33" fmla="*/ 6 h 8"/>
                <a:gd name="T34" fmla="*/ 2 w 23"/>
                <a:gd name="T3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8">
                  <a:moveTo>
                    <a:pt x="2" y="6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3" y="4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1" y="8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94"/>
            <p:cNvSpPr>
              <a:spLocks/>
            </p:cNvSpPr>
            <p:nvPr/>
          </p:nvSpPr>
          <p:spPr bwMode="auto">
            <a:xfrm>
              <a:off x="9205913" y="4794780"/>
              <a:ext cx="31750" cy="31750"/>
            </a:xfrm>
            <a:custGeom>
              <a:avLst/>
              <a:gdLst>
                <a:gd name="T0" fmla="*/ 6 w 20"/>
                <a:gd name="T1" fmla="*/ 20 h 20"/>
                <a:gd name="T2" fmla="*/ 6 w 20"/>
                <a:gd name="T3" fmla="*/ 20 h 20"/>
                <a:gd name="T4" fmla="*/ 4 w 20"/>
                <a:gd name="T5" fmla="*/ 20 h 20"/>
                <a:gd name="T6" fmla="*/ 2 w 20"/>
                <a:gd name="T7" fmla="*/ 18 h 20"/>
                <a:gd name="T8" fmla="*/ 2 w 20"/>
                <a:gd name="T9" fmla="*/ 18 h 20"/>
                <a:gd name="T10" fmla="*/ 2 w 20"/>
                <a:gd name="T11" fmla="*/ 18 h 20"/>
                <a:gd name="T12" fmla="*/ 0 w 20"/>
                <a:gd name="T13" fmla="*/ 16 h 20"/>
                <a:gd name="T14" fmla="*/ 2 w 20"/>
                <a:gd name="T15" fmla="*/ 14 h 20"/>
                <a:gd name="T16" fmla="*/ 16 w 20"/>
                <a:gd name="T17" fmla="*/ 2 h 20"/>
                <a:gd name="T18" fmla="*/ 16 w 20"/>
                <a:gd name="T19" fmla="*/ 2 h 20"/>
                <a:gd name="T20" fmla="*/ 18 w 20"/>
                <a:gd name="T21" fmla="*/ 0 h 20"/>
                <a:gd name="T22" fmla="*/ 20 w 20"/>
                <a:gd name="T23" fmla="*/ 2 h 20"/>
                <a:gd name="T24" fmla="*/ 20 w 20"/>
                <a:gd name="T25" fmla="*/ 2 h 20"/>
                <a:gd name="T26" fmla="*/ 20 w 20"/>
                <a:gd name="T27" fmla="*/ 2 h 20"/>
                <a:gd name="T28" fmla="*/ 20 w 20"/>
                <a:gd name="T29" fmla="*/ 4 h 20"/>
                <a:gd name="T30" fmla="*/ 20 w 20"/>
                <a:gd name="T31" fmla="*/ 6 h 20"/>
                <a:gd name="T32" fmla="*/ 6 w 20"/>
                <a:gd name="T33" fmla="*/ 20 h 20"/>
                <a:gd name="T34" fmla="*/ 6 w 20"/>
                <a:gd name="T3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20">
                  <a:moveTo>
                    <a:pt x="6" y="20"/>
                  </a:moveTo>
                  <a:lnTo>
                    <a:pt x="6" y="20"/>
                  </a:lnTo>
                  <a:lnTo>
                    <a:pt x="4" y="20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2" y="1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6" y="20"/>
                  </a:lnTo>
                  <a:lnTo>
                    <a:pt x="6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95"/>
            <p:cNvSpPr>
              <a:spLocks noEditPoints="1"/>
            </p:cNvSpPr>
            <p:nvPr/>
          </p:nvSpPr>
          <p:spPr bwMode="auto">
            <a:xfrm>
              <a:off x="8993188" y="4797955"/>
              <a:ext cx="219075" cy="303213"/>
            </a:xfrm>
            <a:custGeom>
              <a:avLst/>
              <a:gdLst>
                <a:gd name="T0" fmla="*/ 91 w 138"/>
                <a:gd name="T1" fmla="*/ 163 h 191"/>
                <a:gd name="T2" fmla="*/ 89 w 138"/>
                <a:gd name="T3" fmla="*/ 169 h 191"/>
                <a:gd name="T4" fmla="*/ 85 w 138"/>
                <a:gd name="T5" fmla="*/ 169 h 191"/>
                <a:gd name="T6" fmla="*/ 51 w 138"/>
                <a:gd name="T7" fmla="*/ 169 h 191"/>
                <a:gd name="T8" fmla="*/ 50 w 138"/>
                <a:gd name="T9" fmla="*/ 169 h 191"/>
                <a:gd name="T10" fmla="*/ 48 w 138"/>
                <a:gd name="T11" fmla="*/ 163 h 191"/>
                <a:gd name="T12" fmla="*/ 91 w 138"/>
                <a:gd name="T13" fmla="*/ 146 h 191"/>
                <a:gd name="T14" fmla="*/ 91 w 138"/>
                <a:gd name="T15" fmla="*/ 163 h 191"/>
                <a:gd name="T16" fmla="*/ 44 w 138"/>
                <a:gd name="T17" fmla="*/ 34 h 191"/>
                <a:gd name="T18" fmla="*/ 30 w 138"/>
                <a:gd name="T19" fmla="*/ 49 h 191"/>
                <a:gd name="T20" fmla="*/ 26 w 138"/>
                <a:gd name="T21" fmla="*/ 69 h 191"/>
                <a:gd name="T22" fmla="*/ 28 w 138"/>
                <a:gd name="T23" fmla="*/ 79 h 191"/>
                <a:gd name="T24" fmla="*/ 36 w 138"/>
                <a:gd name="T25" fmla="*/ 95 h 191"/>
                <a:gd name="T26" fmla="*/ 42 w 138"/>
                <a:gd name="T27" fmla="*/ 103 h 191"/>
                <a:gd name="T28" fmla="*/ 42 w 138"/>
                <a:gd name="T29" fmla="*/ 106 h 191"/>
                <a:gd name="T30" fmla="*/ 42 w 138"/>
                <a:gd name="T31" fmla="*/ 106 h 191"/>
                <a:gd name="T32" fmla="*/ 38 w 138"/>
                <a:gd name="T33" fmla="*/ 106 h 191"/>
                <a:gd name="T34" fmla="*/ 30 w 138"/>
                <a:gd name="T35" fmla="*/ 99 h 191"/>
                <a:gd name="T36" fmla="*/ 20 w 138"/>
                <a:gd name="T37" fmla="*/ 79 h 191"/>
                <a:gd name="T38" fmla="*/ 20 w 138"/>
                <a:gd name="T39" fmla="*/ 69 h 191"/>
                <a:gd name="T40" fmla="*/ 26 w 138"/>
                <a:gd name="T41" fmla="*/ 46 h 191"/>
                <a:gd name="T42" fmla="*/ 40 w 138"/>
                <a:gd name="T43" fmla="*/ 30 h 191"/>
                <a:gd name="T44" fmla="*/ 42 w 138"/>
                <a:gd name="T45" fmla="*/ 30 h 191"/>
                <a:gd name="T46" fmla="*/ 44 w 138"/>
                <a:gd name="T47" fmla="*/ 30 h 191"/>
                <a:gd name="T48" fmla="*/ 44 w 138"/>
                <a:gd name="T49" fmla="*/ 32 h 191"/>
                <a:gd name="T50" fmla="*/ 44 w 138"/>
                <a:gd name="T51" fmla="*/ 34 h 191"/>
                <a:gd name="T52" fmla="*/ 138 w 138"/>
                <a:gd name="T53" fmla="*/ 69 h 191"/>
                <a:gd name="T54" fmla="*/ 132 w 138"/>
                <a:gd name="T55" fmla="*/ 42 h 191"/>
                <a:gd name="T56" fmla="*/ 118 w 138"/>
                <a:gd name="T57" fmla="*/ 20 h 191"/>
                <a:gd name="T58" fmla="*/ 95 w 138"/>
                <a:gd name="T59" fmla="*/ 6 h 191"/>
                <a:gd name="T60" fmla="*/ 69 w 138"/>
                <a:gd name="T61" fmla="*/ 0 h 191"/>
                <a:gd name="T62" fmla="*/ 55 w 138"/>
                <a:gd name="T63" fmla="*/ 2 h 191"/>
                <a:gd name="T64" fmla="*/ 30 w 138"/>
                <a:gd name="T65" fmla="*/ 12 h 191"/>
                <a:gd name="T66" fmla="*/ 12 w 138"/>
                <a:gd name="T67" fmla="*/ 30 h 191"/>
                <a:gd name="T68" fmla="*/ 2 w 138"/>
                <a:gd name="T69" fmla="*/ 55 h 191"/>
                <a:gd name="T70" fmla="*/ 0 w 138"/>
                <a:gd name="T71" fmla="*/ 69 h 191"/>
                <a:gd name="T72" fmla="*/ 2 w 138"/>
                <a:gd name="T73" fmla="*/ 89 h 191"/>
                <a:gd name="T74" fmla="*/ 12 w 138"/>
                <a:gd name="T75" fmla="*/ 106 h 191"/>
                <a:gd name="T76" fmla="*/ 24 w 138"/>
                <a:gd name="T77" fmla="*/ 120 h 191"/>
                <a:gd name="T78" fmla="*/ 40 w 138"/>
                <a:gd name="T79" fmla="*/ 132 h 191"/>
                <a:gd name="T80" fmla="*/ 40 w 138"/>
                <a:gd name="T81" fmla="*/ 163 h 191"/>
                <a:gd name="T82" fmla="*/ 42 w 138"/>
                <a:gd name="T83" fmla="*/ 169 h 191"/>
                <a:gd name="T84" fmla="*/ 46 w 138"/>
                <a:gd name="T85" fmla="*/ 175 h 191"/>
                <a:gd name="T86" fmla="*/ 50 w 138"/>
                <a:gd name="T87" fmla="*/ 177 h 191"/>
                <a:gd name="T88" fmla="*/ 51 w 138"/>
                <a:gd name="T89" fmla="*/ 181 h 191"/>
                <a:gd name="T90" fmla="*/ 61 w 138"/>
                <a:gd name="T91" fmla="*/ 191 h 191"/>
                <a:gd name="T92" fmla="*/ 73 w 138"/>
                <a:gd name="T93" fmla="*/ 191 h 191"/>
                <a:gd name="T94" fmla="*/ 77 w 138"/>
                <a:gd name="T95" fmla="*/ 191 h 191"/>
                <a:gd name="T96" fmla="*/ 85 w 138"/>
                <a:gd name="T97" fmla="*/ 181 h 191"/>
                <a:gd name="T98" fmla="*/ 87 w 138"/>
                <a:gd name="T99" fmla="*/ 177 h 191"/>
                <a:gd name="T100" fmla="*/ 91 w 138"/>
                <a:gd name="T101" fmla="*/ 175 h 191"/>
                <a:gd name="T102" fmla="*/ 97 w 138"/>
                <a:gd name="T103" fmla="*/ 169 h 191"/>
                <a:gd name="T104" fmla="*/ 97 w 138"/>
                <a:gd name="T105" fmla="*/ 140 h 191"/>
                <a:gd name="T106" fmla="*/ 97 w 138"/>
                <a:gd name="T107" fmla="*/ 132 h 191"/>
                <a:gd name="T108" fmla="*/ 114 w 138"/>
                <a:gd name="T109" fmla="*/ 120 h 191"/>
                <a:gd name="T110" fmla="*/ 126 w 138"/>
                <a:gd name="T111" fmla="*/ 106 h 191"/>
                <a:gd name="T112" fmla="*/ 134 w 138"/>
                <a:gd name="T113" fmla="*/ 89 h 191"/>
                <a:gd name="T114" fmla="*/ 138 w 138"/>
                <a:gd name="T115" fmla="*/ 6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" h="191">
                  <a:moveTo>
                    <a:pt x="91" y="163"/>
                  </a:moveTo>
                  <a:lnTo>
                    <a:pt x="91" y="163"/>
                  </a:lnTo>
                  <a:lnTo>
                    <a:pt x="91" y="167"/>
                  </a:lnTo>
                  <a:lnTo>
                    <a:pt x="89" y="169"/>
                  </a:lnTo>
                  <a:lnTo>
                    <a:pt x="89" y="169"/>
                  </a:lnTo>
                  <a:lnTo>
                    <a:pt x="85" y="169"/>
                  </a:lnTo>
                  <a:lnTo>
                    <a:pt x="51" y="169"/>
                  </a:lnTo>
                  <a:lnTo>
                    <a:pt x="51" y="169"/>
                  </a:lnTo>
                  <a:lnTo>
                    <a:pt x="50" y="169"/>
                  </a:lnTo>
                  <a:lnTo>
                    <a:pt x="50" y="169"/>
                  </a:lnTo>
                  <a:lnTo>
                    <a:pt x="48" y="167"/>
                  </a:lnTo>
                  <a:lnTo>
                    <a:pt x="48" y="163"/>
                  </a:lnTo>
                  <a:lnTo>
                    <a:pt x="48" y="146"/>
                  </a:lnTo>
                  <a:lnTo>
                    <a:pt x="91" y="146"/>
                  </a:lnTo>
                  <a:lnTo>
                    <a:pt x="91" y="163"/>
                  </a:lnTo>
                  <a:lnTo>
                    <a:pt x="91" y="163"/>
                  </a:lnTo>
                  <a:close/>
                  <a:moveTo>
                    <a:pt x="44" y="34"/>
                  </a:moveTo>
                  <a:lnTo>
                    <a:pt x="44" y="34"/>
                  </a:lnTo>
                  <a:lnTo>
                    <a:pt x="36" y="42"/>
                  </a:lnTo>
                  <a:lnTo>
                    <a:pt x="30" y="49"/>
                  </a:lnTo>
                  <a:lnTo>
                    <a:pt x="28" y="59"/>
                  </a:lnTo>
                  <a:lnTo>
                    <a:pt x="26" y="69"/>
                  </a:lnTo>
                  <a:lnTo>
                    <a:pt x="26" y="69"/>
                  </a:lnTo>
                  <a:lnTo>
                    <a:pt x="28" y="79"/>
                  </a:lnTo>
                  <a:lnTo>
                    <a:pt x="30" y="87"/>
                  </a:lnTo>
                  <a:lnTo>
                    <a:pt x="36" y="95"/>
                  </a:lnTo>
                  <a:lnTo>
                    <a:pt x="42" y="103"/>
                  </a:lnTo>
                  <a:lnTo>
                    <a:pt x="42" y="103"/>
                  </a:lnTo>
                  <a:lnTo>
                    <a:pt x="42" y="105"/>
                  </a:lnTo>
                  <a:lnTo>
                    <a:pt x="42" y="106"/>
                  </a:lnTo>
                  <a:lnTo>
                    <a:pt x="42" y="106"/>
                  </a:lnTo>
                  <a:lnTo>
                    <a:pt x="42" y="106"/>
                  </a:lnTo>
                  <a:lnTo>
                    <a:pt x="40" y="106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30" y="99"/>
                  </a:lnTo>
                  <a:lnTo>
                    <a:pt x="24" y="91"/>
                  </a:lnTo>
                  <a:lnTo>
                    <a:pt x="20" y="79"/>
                  </a:lnTo>
                  <a:lnTo>
                    <a:pt x="20" y="69"/>
                  </a:lnTo>
                  <a:lnTo>
                    <a:pt x="20" y="69"/>
                  </a:lnTo>
                  <a:lnTo>
                    <a:pt x="20" y="57"/>
                  </a:lnTo>
                  <a:lnTo>
                    <a:pt x="26" y="46"/>
                  </a:lnTo>
                  <a:lnTo>
                    <a:pt x="32" y="38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2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2"/>
                  </a:lnTo>
                  <a:lnTo>
                    <a:pt x="44" y="34"/>
                  </a:lnTo>
                  <a:lnTo>
                    <a:pt x="44" y="34"/>
                  </a:lnTo>
                  <a:close/>
                  <a:moveTo>
                    <a:pt x="138" y="69"/>
                  </a:moveTo>
                  <a:lnTo>
                    <a:pt x="138" y="69"/>
                  </a:lnTo>
                  <a:lnTo>
                    <a:pt x="136" y="55"/>
                  </a:lnTo>
                  <a:lnTo>
                    <a:pt x="132" y="42"/>
                  </a:lnTo>
                  <a:lnTo>
                    <a:pt x="126" y="30"/>
                  </a:lnTo>
                  <a:lnTo>
                    <a:pt x="118" y="20"/>
                  </a:lnTo>
                  <a:lnTo>
                    <a:pt x="107" y="12"/>
                  </a:lnTo>
                  <a:lnTo>
                    <a:pt x="95" y="6"/>
                  </a:lnTo>
                  <a:lnTo>
                    <a:pt x="83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5" y="2"/>
                  </a:lnTo>
                  <a:lnTo>
                    <a:pt x="42" y="6"/>
                  </a:lnTo>
                  <a:lnTo>
                    <a:pt x="30" y="12"/>
                  </a:lnTo>
                  <a:lnTo>
                    <a:pt x="20" y="20"/>
                  </a:lnTo>
                  <a:lnTo>
                    <a:pt x="12" y="30"/>
                  </a:lnTo>
                  <a:lnTo>
                    <a:pt x="6" y="42"/>
                  </a:lnTo>
                  <a:lnTo>
                    <a:pt x="2" y="55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0" y="79"/>
                  </a:lnTo>
                  <a:lnTo>
                    <a:pt x="2" y="89"/>
                  </a:lnTo>
                  <a:lnTo>
                    <a:pt x="6" y="99"/>
                  </a:lnTo>
                  <a:lnTo>
                    <a:pt x="12" y="106"/>
                  </a:lnTo>
                  <a:lnTo>
                    <a:pt x="18" y="114"/>
                  </a:lnTo>
                  <a:lnTo>
                    <a:pt x="24" y="120"/>
                  </a:lnTo>
                  <a:lnTo>
                    <a:pt x="32" y="126"/>
                  </a:lnTo>
                  <a:lnTo>
                    <a:pt x="40" y="132"/>
                  </a:lnTo>
                  <a:lnTo>
                    <a:pt x="40" y="146"/>
                  </a:lnTo>
                  <a:lnTo>
                    <a:pt x="40" y="163"/>
                  </a:lnTo>
                  <a:lnTo>
                    <a:pt x="40" y="163"/>
                  </a:lnTo>
                  <a:lnTo>
                    <a:pt x="42" y="169"/>
                  </a:lnTo>
                  <a:lnTo>
                    <a:pt x="44" y="171"/>
                  </a:lnTo>
                  <a:lnTo>
                    <a:pt x="46" y="175"/>
                  </a:lnTo>
                  <a:lnTo>
                    <a:pt x="50" y="177"/>
                  </a:lnTo>
                  <a:lnTo>
                    <a:pt x="50" y="177"/>
                  </a:lnTo>
                  <a:lnTo>
                    <a:pt x="51" y="181"/>
                  </a:lnTo>
                  <a:lnTo>
                    <a:pt x="51" y="181"/>
                  </a:lnTo>
                  <a:lnTo>
                    <a:pt x="57" y="189"/>
                  </a:lnTo>
                  <a:lnTo>
                    <a:pt x="61" y="191"/>
                  </a:lnTo>
                  <a:lnTo>
                    <a:pt x="63" y="191"/>
                  </a:lnTo>
                  <a:lnTo>
                    <a:pt x="73" y="191"/>
                  </a:lnTo>
                  <a:lnTo>
                    <a:pt x="73" y="191"/>
                  </a:lnTo>
                  <a:lnTo>
                    <a:pt x="77" y="191"/>
                  </a:lnTo>
                  <a:lnTo>
                    <a:pt x="79" y="189"/>
                  </a:lnTo>
                  <a:lnTo>
                    <a:pt x="85" y="181"/>
                  </a:lnTo>
                  <a:lnTo>
                    <a:pt x="85" y="181"/>
                  </a:lnTo>
                  <a:lnTo>
                    <a:pt x="87" y="177"/>
                  </a:lnTo>
                  <a:lnTo>
                    <a:pt x="87" y="177"/>
                  </a:lnTo>
                  <a:lnTo>
                    <a:pt x="91" y="175"/>
                  </a:lnTo>
                  <a:lnTo>
                    <a:pt x="95" y="171"/>
                  </a:lnTo>
                  <a:lnTo>
                    <a:pt x="97" y="169"/>
                  </a:lnTo>
                  <a:lnTo>
                    <a:pt x="97" y="163"/>
                  </a:lnTo>
                  <a:lnTo>
                    <a:pt x="97" y="140"/>
                  </a:lnTo>
                  <a:lnTo>
                    <a:pt x="97" y="132"/>
                  </a:lnTo>
                  <a:lnTo>
                    <a:pt x="97" y="132"/>
                  </a:lnTo>
                  <a:lnTo>
                    <a:pt x="107" y="126"/>
                  </a:lnTo>
                  <a:lnTo>
                    <a:pt x="114" y="120"/>
                  </a:lnTo>
                  <a:lnTo>
                    <a:pt x="120" y="114"/>
                  </a:lnTo>
                  <a:lnTo>
                    <a:pt x="126" y="106"/>
                  </a:lnTo>
                  <a:lnTo>
                    <a:pt x="130" y="99"/>
                  </a:lnTo>
                  <a:lnTo>
                    <a:pt x="134" y="89"/>
                  </a:lnTo>
                  <a:lnTo>
                    <a:pt x="136" y="79"/>
                  </a:lnTo>
                  <a:lnTo>
                    <a:pt x="138" y="69"/>
                  </a:lnTo>
                  <a:lnTo>
                    <a:pt x="138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96"/>
            <p:cNvSpPr>
              <a:spLocks noEditPoints="1"/>
            </p:cNvSpPr>
            <p:nvPr/>
          </p:nvSpPr>
          <p:spPr bwMode="auto">
            <a:xfrm>
              <a:off x="6992938" y="4148668"/>
              <a:ext cx="57150" cy="69850"/>
            </a:xfrm>
            <a:custGeom>
              <a:avLst/>
              <a:gdLst>
                <a:gd name="T0" fmla="*/ 0 w 36"/>
                <a:gd name="T1" fmla="*/ 44 h 44"/>
                <a:gd name="T2" fmla="*/ 0 w 36"/>
                <a:gd name="T3" fmla="*/ 0 h 44"/>
                <a:gd name="T4" fmla="*/ 14 w 36"/>
                <a:gd name="T5" fmla="*/ 0 h 44"/>
                <a:gd name="T6" fmla="*/ 14 w 36"/>
                <a:gd name="T7" fmla="*/ 0 h 44"/>
                <a:gd name="T8" fmla="*/ 24 w 36"/>
                <a:gd name="T9" fmla="*/ 2 h 44"/>
                <a:gd name="T10" fmla="*/ 24 w 36"/>
                <a:gd name="T11" fmla="*/ 2 h 44"/>
                <a:gd name="T12" fmla="*/ 30 w 36"/>
                <a:gd name="T13" fmla="*/ 6 h 44"/>
                <a:gd name="T14" fmla="*/ 30 w 36"/>
                <a:gd name="T15" fmla="*/ 6 h 44"/>
                <a:gd name="T16" fmla="*/ 34 w 36"/>
                <a:gd name="T17" fmla="*/ 14 h 44"/>
                <a:gd name="T18" fmla="*/ 34 w 36"/>
                <a:gd name="T19" fmla="*/ 14 h 44"/>
                <a:gd name="T20" fmla="*/ 36 w 36"/>
                <a:gd name="T21" fmla="*/ 22 h 44"/>
                <a:gd name="T22" fmla="*/ 36 w 36"/>
                <a:gd name="T23" fmla="*/ 22 h 44"/>
                <a:gd name="T24" fmla="*/ 34 w 36"/>
                <a:gd name="T25" fmla="*/ 30 h 44"/>
                <a:gd name="T26" fmla="*/ 34 w 36"/>
                <a:gd name="T27" fmla="*/ 30 h 44"/>
                <a:gd name="T28" fmla="*/ 30 w 36"/>
                <a:gd name="T29" fmla="*/ 38 h 44"/>
                <a:gd name="T30" fmla="*/ 30 w 36"/>
                <a:gd name="T31" fmla="*/ 38 h 44"/>
                <a:gd name="T32" fmla="*/ 24 w 36"/>
                <a:gd name="T33" fmla="*/ 42 h 44"/>
                <a:gd name="T34" fmla="*/ 24 w 36"/>
                <a:gd name="T35" fmla="*/ 42 h 44"/>
                <a:gd name="T36" fmla="*/ 14 w 36"/>
                <a:gd name="T37" fmla="*/ 44 h 44"/>
                <a:gd name="T38" fmla="*/ 0 w 36"/>
                <a:gd name="T39" fmla="*/ 44 h 44"/>
                <a:gd name="T40" fmla="*/ 0 w 36"/>
                <a:gd name="T41" fmla="*/ 44 h 44"/>
                <a:gd name="T42" fmla="*/ 30 w 36"/>
                <a:gd name="T43" fmla="*/ 22 h 44"/>
                <a:gd name="T44" fmla="*/ 30 w 36"/>
                <a:gd name="T45" fmla="*/ 22 h 44"/>
                <a:gd name="T46" fmla="*/ 28 w 36"/>
                <a:gd name="T47" fmla="*/ 14 h 44"/>
                <a:gd name="T48" fmla="*/ 28 w 36"/>
                <a:gd name="T49" fmla="*/ 14 h 44"/>
                <a:gd name="T50" fmla="*/ 26 w 36"/>
                <a:gd name="T51" fmla="*/ 10 h 44"/>
                <a:gd name="T52" fmla="*/ 26 w 36"/>
                <a:gd name="T53" fmla="*/ 10 h 44"/>
                <a:gd name="T54" fmla="*/ 22 w 36"/>
                <a:gd name="T55" fmla="*/ 6 h 44"/>
                <a:gd name="T56" fmla="*/ 22 w 36"/>
                <a:gd name="T57" fmla="*/ 6 h 44"/>
                <a:gd name="T58" fmla="*/ 14 w 36"/>
                <a:gd name="T59" fmla="*/ 6 h 44"/>
                <a:gd name="T60" fmla="*/ 6 w 36"/>
                <a:gd name="T61" fmla="*/ 6 h 44"/>
                <a:gd name="T62" fmla="*/ 6 w 36"/>
                <a:gd name="T63" fmla="*/ 38 h 44"/>
                <a:gd name="T64" fmla="*/ 14 w 36"/>
                <a:gd name="T65" fmla="*/ 38 h 44"/>
                <a:gd name="T66" fmla="*/ 14 w 36"/>
                <a:gd name="T67" fmla="*/ 38 h 44"/>
                <a:gd name="T68" fmla="*/ 22 w 36"/>
                <a:gd name="T69" fmla="*/ 38 h 44"/>
                <a:gd name="T70" fmla="*/ 22 w 36"/>
                <a:gd name="T71" fmla="*/ 38 h 44"/>
                <a:gd name="T72" fmla="*/ 26 w 36"/>
                <a:gd name="T73" fmla="*/ 34 h 44"/>
                <a:gd name="T74" fmla="*/ 26 w 36"/>
                <a:gd name="T75" fmla="*/ 34 h 44"/>
                <a:gd name="T76" fmla="*/ 28 w 36"/>
                <a:gd name="T77" fmla="*/ 28 h 44"/>
                <a:gd name="T78" fmla="*/ 28 w 36"/>
                <a:gd name="T79" fmla="*/ 28 h 44"/>
                <a:gd name="T80" fmla="*/ 30 w 36"/>
                <a:gd name="T81" fmla="*/ 22 h 44"/>
                <a:gd name="T82" fmla="*/ 30 w 36"/>
                <a:gd name="T8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" h="44">
                  <a:moveTo>
                    <a:pt x="0" y="44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14" y="44"/>
                  </a:lnTo>
                  <a:lnTo>
                    <a:pt x="0" y="44"/>
                  </a:lnTo>
                  <a:lnTo>
                    <a:pt x="0" y="44"/>
                  </a:lnTo>
                  <a:close/>
                  <a:moveTo>
                    <a:pt x="30" y="22"/>
                  </a:moveTo>
                  <a:lnTo>
                    <a:pt x="30" y="22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4" y="6"/>
                  </a:lnTo>
                  <a:lnTo>
                    <a:pt x="6" y="6"/>
                  </a:lnTo>
                  <a:lnTo>
                    <a:pt x="6" y="38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30" y="22"/>
                  </a:lnTo>
                  <a:lnTo>
                    <a:pt x="3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97"/>
            <p:cNvSpPr>
              <a:spLocks/>
            </p:cNvSpPr>
            <p:nvPr/>
          </p:nvSpPr>
          <p:spPr bwMode="auto">
            <a:xfrm>
              <a:off x="7059613" y="4167718"/>
              <a:ext cx="46038" cy="50800"/>
            </a:xfrm>
            <a:custGeom>
              <a:avLst/>
              <a:gdLst>
                <a:gd name="T0" fmla="*/ 9 w 29"/>
                <a:gd name="T1" fmla="*/ 32 h 32"/>
                <a:gd name="T2" fmla="*/ 9 w 29"/>
                <a:gd name="T3" fmla="*/ 32 h 32"/>
                <a:gd name="T4" fmla="*/ 5 w 29"/>
                <a:gd name="T5" fmla="*/ 30 h 32"/>
                <a:gd name="T6" fmla="*/ 1 w 29"/>
                <a:gd name="T7" fmla="*/ 28 h 32"/>
                <a:gd name="T8" fmla="*/ 1 w 29"/>
                <a:gd name="T9" fmla="*/ 28 h 32"/>
                <a:gd name="T10" fmla="*/ 0 w 29"/>
                <a:gd name="T11" fmla="*/ 24 h 32"/>
                <a:gd name="T12" fmla="*/ 0 w 29"/>
                <a:gd name="T13" fmla="*/ 18 h 32"/>
                <a:gd name="T14" fmla="*/ 0 w 29"/>
                <a:gd name="T15" fmla="*/ 0 h 32"/>
                <a:gd name="T16" fmla="*/ 5 w 29"/>
                <a:gd name="T17" fmla="*/ 0 h 32"/>
                <a:gd name="T18" fmla="*/ 5 w 29"/>
                <a:gd name="T19" fmla="*/ 18 h 32"/>
                <a:gd name="T20" fmla="*/ 5 w 29"/>
                <a:gd name="T21" fmla="*/ 18 h 32"/>
                <a:gd name="T22" fmla="*/ 5 w 29"/>
                <a:gd name="T23" fmla="*/ 24 h 32"/>
                <a:gd name="T24" fmla="*/ 7 w 29"/>
                <a:gd name="T25" fmla="*/ 26 h 32"/>
                <a:gd name="T26" fmla="*/ 11 w 29"/>
                <a:gd name="T27" fmla="*/ 28 h 32"/>
                <a:gd name="T28" fmla="*/ 11 w 29"/>
                <a:gd name="T29" fmla="*/ 28 h 32"/>
                <a:gd name="T30" fmla="*/ 17 w 29"/>
                <a:gd name="T31" fmla="*/ 26 h 32"/>
                <a:gd name="T32" fmla="*/ 17 w 29"/>
                <a:gd name="T33" fmla="*/ 26 h 32"/>
                <a:gd name="T34" fmla="*/ 21 w 29"/>
                <a:gd name="T35" fmla="*/ 20 h 32"/>
                <a:gd name="T36" fmla="*/ 21 w 29"/>
                <a:gd name="T37" fmla="*/ 0 h 32"/>
                <a:gd name="T38" fmla="*/ 27 w 29"/>
                <a:gd name="T39" fmla="*/ 0 h 32"/>
                <a:gd name="T40" fmla="*/ 27 w 29"/>
                <a:gd name="T41" fmla="*/ 24 h 32"/>
                <a:gd name="T42" fmla="*/ 27 w 29"/>
                <a:gd name="T43" fmla="*/ 24 h 32"/>
                <a:gd name="T44" fmla="*/ 27 w 29"/>
                <a:gd name="T45" fmla="*/ 26 h 32"/>
                <a:gd name="T46" fmla="*/ 29 w 29"/>
                <a:gd name="T47" fmla="*/ 26 h 32"/>
                <a:gd name="T48" fmla="*/ 29 w 29"/>
                <a:gd name="T49" fmla="*/ 32 h 32"/>
                <a:gd name="T50" fmla="*/ 29 w 29"/>
                <a:gd name="T51" fmla="*/ 32 h 32"/>
                <a:gd name="T52" fmla="*/ 27 w 29"/>
                <a:gd name="T53" fmla="*/ 32 h 32"/>
                <a:gd name="T54" fmla="*/ 27 w 29"/>
                <a:gd name="T55" fmla="*/ 32 h 32"/>
                <a:gd name="T56" fmla="*/ 25 w 29"/>
                <a:gd name="T57" fmla="*/ 32 h 32"/>
                <a:gd name="T58" fmla="*/ 25 w 29"/>
                <a:gd name="T59" fmla="*/ 32 h 32"/>
                <a:gd name="T60" fmla="*/ 23 w 29"/>
                <a:gd name="T61" fmla="*/ 30 h 32"/>
                <a:gd name="T62" fmla="*/ 23 w 29"/>
                <a:gd name="T63" fmla="*/ 30 h 32"/>
                <a:gd name="T64" fmla="*/ 23 w 29"/>
                <a:gd name="T65" fmla="*/ 28 h 32"/>
                <a:gd name="T66" fmla="*/ 23 w 29"/>
                <a:gd name="T67" fmla="*/ 24 h 32"/>
                <a:gd name="T68" fmla="*/ 23 w 29"/>
                <a:gd name="T69" fmla="*/ 24 h 32"/>
                <a:gd name="T70" fmla="*/ 17 w 29"/>
                <a:gd name="T71" fmla="*/ 30 h 32"/>
                <a:gd name="T72" fmla="*/ 17 w 29"/>
                <a:gd name="T73" fmla="*/ 30 h 32"/>
                <a:gd name="T74" fmla="*/ 9 w 29"/>
                <a:gd name="T75" fmla="*/ 32 h 32"/>
                <a:gd name="T76" fmla="*/ 9 w 29"/>
                <a:gd name="T7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32">
                  <a:moveTo>
                    <a:pt x="9" y="32"/>
                  </a:moveTo>
                  <a:lnTo>
                    <a:pt x="9" y="32"/>
                  </a:lnTo>
                  <a:lnTo>
                    <a:pt x="5" y="30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24"/>
                  </a:lnTo>
                  <a:lnTo>
                    <a:pt x="7" y="26"/>
                  </a:lnTo>
                  <a:lnTo>
                    <a:pt x="11" y="28"/>
                  </a:lnTo>
                  <a:lnTo>
                    <a:pt x="11" y="28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21" y="20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27" y="24"/>
                  </a:lnTo>
                  <a:lnTo>
                    <a:pt x="27" y="24"/>
                  </a:lnTo>
                  <a:lnTo>
                    <a:pt x="27" y="26"/>
                  </a:lnTo>
                  <a:lnTo>
                    <a:pt x="29" y="26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7" y="32"/>
                  </a:lnTo>
                  <a:lnTo>
                    <a:pt x="27" y="32"/>
                  </a:lnTo>
                  <a:lnTo>
                    <a:pt x="25" y="32"/>
                  </a:lnTo>
                  <a:lnTo>
                    <a:pt x="25" y="32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3" y="28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17" y="30"/>
                  </a:lnTo>
                  <a:lnTo>
                    <a:pt x="17" y="30"/>
                  </a:lnTo>
                  <a:lnTo>
                    <a:pt x="9" y="32"/>
                  </a:lnTo>
                  <a:lnTo>
                    <a:pt x="9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98"/>
            <p:cNvSpPr>
              <a:spLocks noEditPoints="1"/>
            </p:cNvSpPr>
            <p:nvPr/>
          </p:nvSpPr>
          <p:spPr bwMode="auto">
            <a:xfrm>
              <a:off x="7115176" y="4145493"/>
              <a:ext cx="9525" cy="73025"/>
            </a:xfrm>
            <a:custGeom>
              <a:avLst/>
              <a:gdLst>
                <a:gd name="T0" fmla="*/ 0 w 6"/>
                <a:gd name="T1" fmla="*/ 46 h 46"/>
                <a:gd name="T2" fmla="*/ 0 w 6"/>
                <a:gd name="T3" fmla="*/ 14 h 46"/>
                <a:gd name="T4" fmla="*/ 6 w 6"/>
                <a:gd name="T5" fmla="*/ 14 h 46"/>
                <a:gd name="T6" fmla="*/ 6 w 6"/>
                <a:gd name="T7" fmla="*/ 46 h 46"/>
                <a:gd name="T8" fmla="*/ 0 w 6"/>
                <a:gd name="T9" fmla="*/ 46 h 46"/>
                <a:gd name="T10" fmla="*/ 0 w 6"/>
                <a:gd name="T11" fmla="*/ 46 h 46"/>
                <a:gd name="T12" fmla="*/ 0 w 6"/>
                <a:gd name="T13" fmla="*/ 8 h 46"/>
                <a:gd name="T14" fmla="*/ 0 w 6"/>
                <a:gd name="T15" fmla="*/ 0 h 46"/>
                <a:gd name="T16" fmla="*/ 6 w 6"/>
                <a:gd name="T17" fmla="*/ 0 h 46"/>
                <a:gd name="T18" fmla="*/ 6 w 6"/>
                <a:gd name="T19" fmla="*/ 8 h 46"/>
                <a:gd name="T20" fmla="*/ 0 w 6"/>
                <a:gd name="T21" fmla="*/ 8 h 46"/>
                <a:gd name="T22" fmla="*/ 0 w 6"/>
                <a:gd name="T23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6">
                  <a:moveTo>
                    <a:pt x="0" y="46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6"/>
                  </a:lnTo>
                  <a:lnTo>
                    <a:pt x="0" y="46"/>
                  </a:lnTo>
                  <a:lnTo>
                    <a:pt x="0" y="46"/>
                  </a:lnTo>
                  <a:close/>
                  <a:moveTo>
                    <a:pt x="0" y="8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99"/>
            <p:cNvSpPr>
              <a:spLocks/>
            </p:cNvSpPr>
            <p:nvPr/>
          </p:nvSpPr>
          <p:spPr bwMode="auto">
            <a:xfrm>
              <a:off x="7134226" y="4167718"/>
              <a:ext cx="39688" cy="50800"/>
            </a:xfrm>
            <a:custGeom>
              <a:avLst/>
              <a:gdLst>
                <a:gd name="T0" fmla="*/ 13 w 25"/>
                <a:gd name="T1" fmla="*/ 32 h 32"/>
                <a:gd name="T2" fmla="*/ 6 w 25"/>
                <a:gd name="T3" fmla="*/ 30 h 32"/>
                <a:gd name="T4" fmla="*/ 2 w 25"/>
                <a:gd name="T5" fmla="*/ 24 h 32"/>
                <a:gd name="T6" fmla="*/ 8 w 25"/>
                <a:gd name="T7" fmla="*/ 26 h 32"/>
                <a:gd name="T8" fmla="*/ 13 w 25"/>
                <a:gd name="T9" fmla="*/ 28 h 32"/>
                <a:gd name="T10" fmla="*/ 17 w 25"/>
                <a:gd name="T11" fmla="*/ 26 h 32"/>
                <a:gd name="T12" fmla="*/ 19 w 25"/>
                <a:gd name="T13" fmla="*/ 22 h 32"/>
                <a:gd name="T14" fmla="*/ 19 w 25"/>
                <a:gd name="T15" fmla="*/ 20 h 32"/>
                <a:gd name="T16" fmla="*/ 17 w 25"/>
                <a:gd name="T17" fmla="*/ 20 h 32"/>
                <a:gd name="T18" fmla="*/ 15 w 25"/>
                <a:gd name="T19" fmla="*/ 18 h 32"/>
                <a:gd name="T20" fmla="*/ 11 w 25"/>
                <a:gd name="T21" fmla="*/ 18 h 32"/>
                <a:gd name="T22" fmla="*/ 8 w 25"/>
                <a:gd name="T23" fmla="*/ 16 h 32"/>
                <a:gd name="T24" fmla="*/ 4 w 25"/>
                <a:gd name="T25" fmla="*/ 14 h 32"/>
                <a:gd name="T26" fmla="*/ 2 w 25"/>
                <a:gd name="T27" fmla="*/ 12 h 32"/>
                <a:gd name="T28" fmla="*/ 2 w 25"/>
                <a:gd name="T29" fmla="*/ 8 h 32"/>
                <a:gd name="T30" fmla="*/ 2 w 25"/>
                <a:gd name="T31" fmla="*/ 4 h 32"/>
                <a:gd name="T32" fmla="*/ 4 w 25"/>
                <a:gd name="T33" fmla="*/ 2 h 32"/>
                <a:gd name="T34" fmla="*/ 8 w 25"/>
                <a:gd name="T35" fmla="*/ 0 h 32"/>
                <a:gd name="T36" fmla="*/ 13 w 25"/>
                <a:gd name="T37" fmla="*/ 0 h 32"/>
                <a:gd name="T38" fmla="*/ 19 w 25"/>
                <a:gd name="T39" fmla="*/ 0 h 32"/>
                <a:gd name="T40" fmla="*/ 25 w 25"/>
                <a:gd name="T41" fmla="*/ 4 h 32"/>
                <a:gd name="T42" fmla="*/ 21 w 25"/>
                <a:gd name="T43" fmla="*/ 6 h 32"/>
                <a:gd name="T44" fmla="*/ 17 w 25"/>
                <a:gd name="T45" fmla="*/ 4 h 32"/>
                <a:gd name="T46" fmla="*/ 13 w 25"/>
                <a:gd name="T47" fmla="*/ 2 h 32"/>
                <a:gd name="T48" fmla="*/ 8 w 25"/>
                <a:gd name="T49" fmla="*/ 4 h 32"/>
                <a:gd name="T50" fmla="*/ 6 w 25"/>
                <a:gd name="T51" fmla="*/ 8 h 32"/>
                <a:gd name="T52" fmla="*/ 6 w 25"/>
                <a:gd name="T53" fmla="*/ 10 h 32"/>
                <a:gd name="T54" fmla="*/ 8 w 25"/>
                <a:gd name="T55" fmla="*/ 12 h 32"/>
                <a:gd name="T56" fmla="*/ 10 w 25"/>
                <a:gd name="T57" fmla="*/ 12 h 32"/>
                <a:gd name="T58" fmla="*/ 13 w 25"/>
                <a:gd name="T59" fmla="*/ 14 h 32"/>
                <a:gd name="T60" fmla="*/ 19 w 25"/>
                <a:gd name="T61" fmla="*/ 14 h 32"/>
                <a:gd name="T62" fmla="*/ 21 w 25"/>
                <a:gd name="T63" fmla="*/ 16 h 32"/>
                <a:gd name="T64" fmla="*/ 25 w 25"/>
                <a:gd name="T65" fmla="*/ 18 h 32"/>
                <a:gd name="T66" fmla="*/ 25 w 25"/>
                <a:gd name="T67" fmla="*/ 22 h 32"/>
                <a:gd name="T68" fmla="*/ 25 w 25"/>
                <a:gd name="T69" fmla="*/ 26 h 32"/>
                <a:gd name="T70" fmla="*/ 21 w 25"/>
                <a:gd name="T71" fmla="*/ 30 h 32"/>
                <a:gd name="T72" fmla="*/ 13 w 25"/>
                <a:gd name="T7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" h="32">
                  <a:moveTo>
                    <a:pt x="13" y="32"/>
                  </a:moveTo>
                  <a:lnTo>
                    <a:pt x="13" y="3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0" y="28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0"/>
                  </a:lnTo>
                  <a:lnTo>
                    <a:pt x="19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5" y="4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9" y="14"/>
                  </a:lnTo>
                  <a:lnTo>
                    <a:pt x="19" y="14"/>
                  </a:lnTo>
                  <a:lnTo>
                    <a:pt x="21" y="16"/>
                  </a:lnTo>
                  <a:lnTo>
                    <a:pt x="21" y="16"/>
                  </a:lnTo>
                  <a:lnTo>
                    <a:pt x="25" y="18"/>
                  </a:lnTo>
                  <a:lnTo>
                    <a:pt x="25" y="18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5" y="26"/>
                  </a:lnTo>
                  <a:lnTo>
                    <a:pt x="21" y="30"/>
                  </a:lnTo>
                  <a:lnTo>
                    <a:pt x="21" y="30"/>
                  </a:lnTo>
                  <a:lnTo>
                    <a:pt x="17" y="32"/>
                  </a:lnTo>
                  <a:lnTo>
                    <a:pt x="13" y="32"/>
                  </a:lnTo>
                  <a:lnTo>
                    <a:pt x="13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00"/>
            <p:cNvSpPr>
              <a:spLocks/>
            </p:cNvSpPr>
            <p:nvPr/>
          </p:nvSpPr>
          <p:spPr bwMode="auto">
            <a:xfrm>
              <a:off x="7202488" y="4151843"/>
              <a:ext cx="31750" cy="66675"/>
            </a:xfrm>
            <a:custGeom>
              <a:avLst/>
              <a:gdLst>
                <a:gd name="T0" fmla="*/ 20 w 20"/>
                <a:gd name="T1" fmla="*/ 40 h 42"/>
                <a:gd name="T2" fmla="*/ 20 w 20"/>
                <a:gd name="T3" fmla="*/ 40 h 42"/>
                <a:gd name="T4" fmla="*/ 18 w 20"/>
                <a:gd name="T5" fmla="*/ 40 h 42"/>
                <a:gd name="T6" fmla="*/ 18 w 20"/>
                <a:gd name="T7" fmla="*/ 40 h 42"/>
                <a:gd name="T8" fmla="*/ 16 w 20"/>
                <a:gd name="T9" fmla="*/ 40 h 42"/>
                <a:gd name="T10" fmla="*/ 16 w 20"/>
                <a:gd name="T11" fmla="*/ 40 h 42"/>
                <a:gd name="T12" fmla="*/ 14 w 20"/>
                <a:gd name="T13" fmla="*/ 42 h 42"/>
                <a:gd name="T14" fmla="*/ 14 w 20"/>
                <a:gd name="T15" fmla="*/ 42 h 42"/>
                <a:gd name="T16" fmla="*/ 12 w 20"/>
                <a:gd name="T17" fmla="*/ 42 h 42"/>
                <a:gd name="T18" fmla="*/ 12 w 20"/>
                <a:gd name="T19" fmla="*/ 42 h 42"/>
                <a:gd name="T20" fmla="*/ 8 w 20"/>
                <a:gd name="T21" fmla="*/ 40 h 42"/>
                <a:gd name="T22" fmla="*/ 8 w 20"/>
                <a:gd name="T23" fmla="*/ 40 h 42"/>
                <a:gd name="T24" fmla="*/ 6 w 20"/>
                <a:gd name="T25" fmla="*/ 38 h 42"/>
                <a:gd name="T26" fmla="*/ 6 w 20"/>
                <a:gd name="T27" fmla="*/ 34 h 42"/>
                <a:gd name="T28" fmla="*/ 6 w 20"/>
                <a:gd name="T29" fmla="*/ 14 h 42"/>
                <a:gd name="T30" fmla="*/ 0 w 20"/>
                <a:gd name="T31" fmla="*/ 14 h 42"/>
                <a:gd name="T32" fmla="*/ 0 w 20"/>
                <a:gd name="T33" fmla="*/ 10 h 42"/>
                <a:gd name="T34" fmla="*/ 6 w 20"/>
                <a:gd name="T35" fmla="*/ 10 h 42"/>
                <a:gd name="T36" fmla="*/ 6 w 20"/>
                <a:gd name="T37" fmla="*/ 0 h 42"/>
                <a:gd name="T38" fmla="*/ 10 w 20"/>
                <a:gd name="T39" fmla="*/ 0 h 42"/>
                <a:gd name="T40" fmla="*/ 10 w 20"/>
                <a:gd name="T41" fmla="*/ 10 h 42"/>
                <a:gd name="T42" fmla="*/ 18 w 20"/>
                <a:gd name="T43" fmla="*/ 10 h 42"/>
                <a:gd name="T44" fmla="*/ 18 w 20"/>
                <a:gd name="T45" fmla="*/ 14 h 42"/>
                <a:gd name="T46" fmla="*/ 10 w 20"/>
                <a:gd name="T47" fmla="*/ 14 h 42"/>
                <a:gd name="T48" fmla="*/ 10 w 20"/>
                <a:gd name="T49" fmla="*/ 34 h 42"/>
                <a:gd name="T50" fmla="*/ 10 w 20"/>
                <a:gd name="T51" fmla="*/ 34 h 42"/>
                <a:gd name="T52" fmla="*/ 12 w 20"/>
                <a:gd name="T53" fmla="*/ 36 h 42"/>
                <a:gd name="T54" fmla="*/ 12 w 20"/>
                <a:gd name="T55" fmla="*/ 36 h 42"/>
                <a:gd name="T56" fmla="*/ 14 w 20"/>
                <a:gd name="T57" fmla="*/ 36 h 42"/>
                <a:gd name="T58" fmla="*/ 14 w 20"/>
                <a:gd name="T59" fmla="*/ 36 h 42"/>
                <a:gd name="T60" fmla="*/ 16 w 20"/>
                <a:gd name="T61" fmla="*/ 36 h 42"/>
                <a:gd name="T62" fmla="*/ 16 w 20"/>
                <a:gd name="T63" fmla="*/ 36 h 42"/>
                <a:gd name="T64" fmla="*/ 18 w 20"/>
                <a:gd name="T65" fmla="*/ 36 h 42"/>
                <a:gd name="T66" fmla="*/ 20 w 20"/>
                <a:gd name="T67" fmla="*/ 40 h 42"/>
                <a:gd name="T68" fmla="*/ 20 w 20"/>
                <a:gd name="T69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2">
                  <a:moveTo>
                    <a:pt x="20" y="40"/>
                  </a:moveTo>
                  <a:lnTo>
                    <a:pt x="20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6" y="38"/>
                  </a:lnTo>
                  <a:lnTo>
                    <a:pt x="6" y="34"/>
                  </a:lnTo>
                  <a:lnTo>
                    <a:pt x="6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10"/>
                  </a:lnTo>
                  <a:lnTo>
                    <a:pt x="18" y="10"/>
                  </a:lnTo>
                  <a:lnTo>
                    <a:pt x="18" y="14"/>
                  </a:lnTo>
                  <a:lnTo>
                    <a:pt x="10" y="1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20" y="40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01"/>
            <p:cNvSpPr>
              <a:spLocks noEditPoints="1"/>
            </p:cNvSpPr>
            <p:nvPr/>
          </p:nvSpPr>
          <p:spPr bwMode="auto">
            <a:xfrm>
              <a:off x="7237413" y="4167718"/>
              <a:ext cx="49213" cy="50800"/>
            </a:xfrm>
            <a:custGeom>
              <a:avLst/>
              <a:gdLst>
                <a:gd name="T0" fmla="*/ 15 w 31"/>
                <a:gd name="T1" fmla="*/ 32 h 32"/>
                <a:gd name="T2" fmla="*/ 9 w 31"/>
                <a:gd name="T3" fmla="*/ 30 h 32"/>
                <a:gd name="T4" fmla="*/ 4 w 31"/>
                <a:gd name="T5" fmla="*/ 26 h 32"/>
                <a:gd name="T6" fmla="*/ 2 w 31"/>
                <a:gd name="T7" fmla="*/ 22 h 32"/>
                <a:gd name="T8" fmla="*/ 0 w 31"/>
                <a:gd name="T9" fmla="*/ 16 h 32"/>
                <a:gd name="T10" fmla="*/ 2 w 31"/>
                <a:gd name="T11" fmla="*/ 10 h 32"/>
                <a:gd name="T12" fmla="*/ 4 w 31"/>
                <a:gd name="T13" fmla="*/ 4 h 32"/>
                <a:gd name="T14" fmla="*/ 9 w 31"/>
                <a:gd name="T15" fmla="*/ 0 h 32"/>
                <a:gd name="T16" fmla="*/ 15 w 31"/>
                <a:gd name="T17" fmla="*/ 0 h 32"/>
                <a:gd name="T18" fmla="*/ 21 w 31"/>
                <a:gd name="T19" fmla="*/ 0 h 32"/>
                <a:gd name="T20" fmla="*/ 27 w 31"/>
                <a:gd name="T21" fmla="*/ 4 h 32"/>
                <a:gd name="T22" fmla="*/ 29 w 31"/>
                <a:gd name="T23" fmla="*/ 10 h 32"/>
                <a:gd name="T24" fmla="*/ 31 w 31"/>
                <a:gd name="T25" fmla="*/ 16 h 32"/>
                <a:gd name="T26" fmla="*/ 29 w 31"/>
                <a:gd name="T27" fmla="*/ 22 h 32"/>
                <a:gd name="T28" fmla="*/ 27 w 31"/>
                <a:gd name="T29" fmla="*/ 26 h 32"/>
                <a:gd name="T30" fmla="*/ 21 w 31"/>
                <a:gd name="T31" fmla="*/ 30 h 32"/>
                <a:gd name="T32" fmla="*/ 15 w 31"/>
                <a:gd name="T33" fmla="*/ 32 h 32"/>
                <a:gd name="T34" fmla="*/ 5 w 31"/>
                <a:gd name="T35" fmla="*/ 16 h 32"/>
                <a:gd name="T36" fmla="*/ 5 w 31"/>
                <a:gd name="T37" fmla="*/ 20 h 32"/>
                <a:gd name="T38" fmla="*/ 7 w 31"/>
                <a:gd name="T39" fmla="*/ 24 h 32"/>
                <a:gd name="T40" fmla="*/ 11 w 31"/>
                <a:gd name="T41" fmla="*/ 26 h 32"/>
                <a:gd name="T42" fmla="*/ 15 w 31"/>
                <a:gd name="T43" fmla="*/ 28 h 32"/>
                <a:gd name="T44" fmla="*/ 19 w 31"/>
                <a:gd name="T45" fmla="*/ 26 h 32"/>
                <a:gd name="T46" fmla="*/ 23 w 31"/>
                <a:gd name="T47" fmla="*/ 24 h 32"/>
                <a:gd name="T48" fmla="*/ 25 w 31"/>
                <a:gd name="T49" fmla="*/ 20 h 32"/>
                <a:gd name="T50" fmla="*/ 25 w 31"/>
                <a:gd name="T51" fmla="*/ 16 h 32"/>
                <a:gd name="T52" fmla="*/ 25 w 31"/>
                <a:gd name="T53" fmla="*/ 10 h 32"/>
                <a:gd name="T54" fmla="*/ 23 w 31"/>
                <a:gd name="T55" fmla="*/ 8 h 32"/>
                <a:gd name="T56" fmla="*/ 19 w 31"/>
                <a:gd name="T57" fmla="*/ 4 h 32"/>
                <a:gd name="T58" fmla="*/ 15 w 31"/>
                <a:gd name="T59" fmla="*/ 4 h 32"/>
                <a:gd name="T60" fmla="*/ 11 w 31"/>
                <a:gd name="T61" fmla="*/ 4 h 32"/>
                <a:gd name="T62" fmla="*/ 7 w 31"/>
                <a:gd name="T63" fmla="*/ 8 h 32"/>
                <a:gd name="T64" fmla="*/ 5 w 31"/>
                <a:gd name="T65" fmla="*/ 10 h 32"/>
                <a:gd name="T66" fmla="*/ 5 w 31"/>
                <a:gd name="T6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32">
                  <a:moveTo>
                    <a:pt x="15" y="32"/>
                  </a:moveTo>
                  <a:lnTo>
                    <a:pt x="15" y="32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9" y="0"/>
                  </a:lnTo>
                  <a:lnTo>
                    <a:pt x="9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7" y="4"/>
                  </a:lnTo>
                  <a:lnTo>
                    <a:pt x="27" y="4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29" y="22"/>
                  </a:lnTo>
                  <a:lnTo>
                    <a:pt x="29" y="22"/>
                  </a:lnTo>
                  <a:lnTo>
                    <a:pt x="27" y="26"/>
                  </a:lnTo>
                  <a:lnTo>
                    <a:pt x="27" y="26"/>
                  </a:lnTo>
                  <a:lnTo>
                    <a:pt x="21" y="30"/>
                  </a:lnTo>
                  <a:lnTo>
                    <a:pt x="21" y="30"/>
                  </a:lnTo>
                  <a:lnTo>
                    <a:pt x="15" y="32"/>
                  </a:lnTo>
                  <a:lnTo>
                    <a:pt x="15" y="32"/>
                  </a:lnTo>
                  <a:close/>
                  <a:moveTo>
                    <a:pt x="5" y="16"/>
                  </a:moveTo>
                  <a:lnTo>
                    <a:pt x="5" y="16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8"/>
                  </a:lnTo>
                  <a:lnTo>
                    <a:pt x="7" y="8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02"/>
            <p:cNvSpPr>
              <a:spLocks/>
            </p:cNvSpPr>
            <p:nvPr/>
          </p:nvSpPr>
          <p:spPr bwMode="auto">
            <a:xfrm>
              <a:off x="7296151" y="4167718"/>
              <a:ext cx="28575" cy="50800"/>
            </a:xfrm>
            <a:custGeom>
              <a:avLst/>
              <a:gdLst>
                <a:gd name="T0" fmla="*/ 18 w 18"/>
                <a:gd name="T1" fmla="*/ 4 h 32"/>
                <a:gd name="T2" fmla="*/ 18 w 18"/>
                <a:gd name="T3" fmla="*/ 4 h 32"/>
                <a:gd name="T4" fmla="*/ 10 w 18"/>
                <a:gd name="T5" fmla="*/ 6 h 32"/>
                <a:gd name="T6" fmla="*/ 10 w 18"/>
                <a:gd name="T7" fmla="*/ 6 h 32"/>
                <a:gd name="T8" fmla="*/ 6 w 18"/>
                <a:gd name="T9" fmla="*/ 12 h 32"/>
                <a:gd name="T10" fmla="*/ 6 w 18"/>
                <a:gd name="T11" fmla="*/ 32 h 32"/>
                <a:gd name="T12" fmla="*/ 0 w 18"/>
                <a:gd name="T13" fmla="*/ 32 h 32"/>
                <a:gd name="T14" fmla="*/ 0 w 18"/>
                <a:gd name="T15" fmla="*/ 0 h 32"/>
                <a:gd name="T16" fmla="*/ 6 w 18"/>
                <a:gd name="T17" fmla="*/ 0 h 32"/>
                <a:gd name="T18" fmla="*/ 6 w 18"/>
                <a:gd name="T19" fmla="*/ 6 h 32"/>
                <a:gd name="T20" fmla="*/ 6 w 18"/>
                <a:gd name="T21" fmla="*/ 6 h 32"/>
                <a:gd name="T22" fmla="*/ 10 w 18"/>
                <a:gd name="T23" fmla="*/ 2 h 32"/>
                <a:gd name="T24" fmla="*/ 10 w 18"/>
                <a:gd name="T25" fmla="*/ 2 h 32"/>
                <a:gd name="T26" fmla="*/ 16 w 18"/>
                <a:gd name="T27" fmla="*/ 0 h 32"/>
                <a:gd name="T28" fmla="*/ 16 w 18"/>
                <a:gd name="T29" fmla="*/ 0 h 32"/>
                <a:gd name="T30" fmla="*/ 16 w 18"/>
                <a:gd name="T31" fmla="*/ 0 h 32"/>
                <a:gd name="T32" fmla="*/ 16 w 18"/>
                <a:gd name="T33" fmla="*/ 0 h 32"/>
                <a:gd name="T34" fmla="*/ 18 w 18"/>
                <a:gd name="T35" fmla="*/ 0 h 32"/>
                <a:gd name="T36" fmla="*/ 18 w 18"/>
                <a:gd name="T37" fmla="*/ 4 h 32"/>
                <a:gd name="T38" fmla="*/ 18 w 18"/>
                <a:gd name="T3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32">
                  <a:moveTo>
                    <a:pt x="18" y="4"/>
                  </a:moveTo>
                  <a:lnTo>
                    <a:pt x="18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6" y="12"/>
                  </a:lnTo>
                  <a:lnTo>
                    <a:pt x="6" y="32"/>
                  </a:lnTo>
                  <a:lnTo>
                    <a:pt x="0" y="32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03"/>
            <p:cNvSpPr>
              <a:spLocks/>
            </p:cNvSpPr>
            <p:nvPr/>
          </p:nvSpPr>
          <p:spPr bwMode="auto">
            <a:xfrm>
              <a:off x="7327901" y="4151843"/>
              <a:ext cx="26988" cy="66675"/>
            </a:xfrm>
            <a:custGeom>
              <a:avLst/>
              <a:gdLst>
                <a:gd name="T0" fmla="*/ 17 w 17"/>
                <a:gd name="T1" fmla="*/ 40 h 42"/>
                <a:gd name="T2" fmla="*/ 17 w 17"/>
                <a:gd name="T3" fmla="*/ 40 h 42"/>
                <a:gd name="T4" fmla="*/ 17 w 17"/>
                <a:gd name="T5" fmla="*/ 40 h 42"/>
                <a:gd name="T6" fmla="*/ 17 w 17"/>
                <a:gd name="T7" fmla="*/ 40 h 42"/>
                <a:gd name="T8" fmla="*/ 15 w 17"/>
                <a:gd name="T9" fmla="*/ 40 h 42"/>
                <a:gd name="T10" fmla="*/ 15 w 17"/>
                <a:gd name="T11" fmla="*/ 40 h 42"/>
                <a:gd name="T12" fmla="*/ 13 w 17"/>
                <a:gd name="T13" fmla="*/ 42 h 42"/>
                <a:gd name="T14" fmla="*/ 13 w 17"/>
                <a:gd name="T15" fmla="*/ 42 h 42"/>
                <a:gd name="T16" fmla="*/ 11 w 17"/>
                <a:gd name="T17" fmla="*/ 42 h 42"/>
                <a:gd name="T18" fmla="*/ 11 w 17"/>
                <a:gd name="T19" fmla="*/ 42 h 42"/>
                <a:gd name="T20" fmla="*/ 5 w 17"/>
                <a:gd name="T21" fmla="*/ 40 h 42"/>
                <a:gd name="T22" fmla="*/ 5 w 17"/>
                <a:gd name="T23" fmla="*/ 40 h 42"/>
                <a:gd name="T24" fmla="*/ 4 w 17"/>
                <a:gd name="T25" fmla="*/ 38 h 42"/>
                <a:gd name="T26" fmla="*/ 4 w 17"/>
                <a:gd name="T27" fmla="*/ 34 h 42"/>
                <a:gd name="T28" fmla="*/ 4 w 17"/>
                <a:gd name="T29" fmla="*/ 14 h 42"/>
                <a:gd name="T30" fmla="*/ 0 w 17"/>
                <a:gd name="T31" fmla="*/ 14 h 42"/>
                <a:gd name="T32" fmla="*/ 0 w 17"/>
                <a:gd name="T33" fmla="*/ 10 h 42"/>
                <a:gd name="T34" fmla="*/ 4 w 17"/>
                <a:gd name="T35" fmla="*/ 10 h 42"/>
                <a:gd name="T36" fmla="*/ 4 w 17"/>
                <a:gd name="T37" fmla="*/ 0 h 42"/>
                <a:gd name="T38" fmla="*/ 9 w 17"/>
                <a:gd name="T39" fmla="*/ 0 h 42"/>
                <a:gd name="T40" fmla="*/ 9 w 17"/>
                <a:gd name="T41" fmla="*/ 10 h 42"/>
                <a:gd name="T42" fmla="*/ 15 w 17"/>
                <a:gd name="T43" fmla="*/ 10 h 42"/>
                <a:gd name="T44" fmla="*/ 15 w 17"/>
                <a:gd name="T45" fmla="*/ 14 h 42"/>
                <a:gd name="T46" fmla="*/ 9 w 17"/>
                <a:gd name="T47" fmla="*/ 14 h 42"/>
                <a:gd name="T48" fmla="*/ 9 w 17"/>
                <a:gd name="T49" fmla="*/ 34 h 42"/>
                <a:gd name="T50" fmla="*/ 9 w 17"/>
                <a:gd name="T51" fmla="*/ 34 h 42"/>
                <a:gd name="T52" fmla="*/ 9 w 17"/>
                <a:gd name="T53" fmla="*/ 36 h 42"/>
                <a:gd name="T54" fmla="*/ 9 w 17"/>
                <a:gd name="T55" fmla="*/ 36 h 42"/>
                <a:gd name="T56" fmla="*/ 11 w 17"/>
                <a:gd name="T57" fmla="*/ 36 h 42"/>
                <a:gd name="T58" fmla="*/ 11 w 17"/>
                <a:gd name="T59" fmla="*/ 36 h 42"/>
                <a:gd name="T60" fmla="*/ 15 w 17"/>
                <a:gd name="T61" fmla="*/ 36 h 42"/>
                <a:gd name="T62" fmla="*/ 15 w 17"/>
                <a:gd name="T63" fmla="*/ 36 h 42"/>
                <a:gd name="T64" fmla="*/ 17 w 17"/>
                <a:gd name="T65" fmla="*/ 36 h 42"/>
                <a:gd name="T66" fmla="*/ 17 w 17"/>
                <a:gd name="T67" fmla="*/ 40 h 42"/>
                <a:gd name="T68" fmla="*/ 17 w 17"/>
                <a:gd name="T69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42">
                  <a:moveTo>
                    <a:pt x="17" y="40"/>
                  </a:move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3" y="42"/>
                  </a:lnTo>
                  <a:lnTo>
                    <a:pt x="13" y="42"/>
                  </a:lnTo>
                  <a:lnTo>
                    <a:pt x="11" y="42"/>
                  </a:lnTo>
                  <a:lnTo>
                    <a:pt x="11" y="42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4" y="38"/>
                  </a:lnTo>
                  <a:lnTo>
                    <a:pt x="4" y="34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9" y="0"/>
                  </a:lnTo>
                  <a:lnTo>
                    <a:pt x="9" y="10"/>
                  </a:lnTo>
                  <a:lnTo>
                    <a:pt x="15" y="10"/>
                  </a:lnTo>
                  <a:lnTo>
                    <a:pt x="15" y="14"/>
                  </a:lnTo>
                  <a:lnTo>
                    <a:pt x="9" y="14"/>
                  </a:lnTo>
                  <a:lnTo>
                    <a:pt x="9" y="34"/>
                  </a:lnTo>
                  <a:lnTo>
                    <a:pt x="9" y="34"/>
                  </a:lnTo>
                  <a:lnTo>
                    <a:pt x="9" y="36"/>
                  </a:lnTo>
                  <a:lnTo>
                    <a:pt x="9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5" y="36"/>
                  </a:lnTo>
                  <a:lnTo>
                    <a:pt x="15" y="36"/>
                  </a:lnTo>
                  <a:lnTo>
                    <a:pt x="17" y="36"/>
                  </a:lnTo>
                  <a:lnTo>
                    <a:pt x="17" y="40"/>
                  </a:lnTo>
                  <a:lnTo>
                    <a:pt x="17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04"/>
            <p:cNvSpPr>
              <a:spLocks noEditPoints="1"/>
            </p:cNvSpPr>
            <p:nvPr/>
          </p:nvSpPr>
          <p:spPr bwMode="auto">
            <a:xfrm>
              <a:off x="7361238" y="4167718"/>
              <a:ext cx="50800" cy="50800"/>
            </a:xfrm>
            <a:custGeom>
              <a:avLst/>
              <a:gdLst>
                <a:gd name="T0" fmla="*/ 16 w 32"/>
                <a:gd name="T1" fmla="*/ 32 h 32"/>
                <a:gd name="T2" fmla="*/ 8 w 32"/>
                <a:gd name="T3" fmla="*/ 30 h 32"/>
                <a:gd name="T4" fmla="*/ 4 w 32"/>
                <a:gd name="T5" fmla="*/ 26 h 32"/>
                <a:gd name="T6" fmla="*/ 0 w 32"/>
                <a:gd name="T7" fmla="*/ 22 h 32"/>
                <a:gd name="T8" fmla="*/ 0 w 32"/>
                <a:gd name="T9" fmla="*/ 16 h 32"/>
                <a:gd name="T10" fmla="*/ 0 w 32"/>
                <a:gd name="T11" fmla="*/ 10 h 32"/>
                <a:gd name="T12" fmla="*/ 4 w 32"/>
                <a:gd name="T13" fmla="*/ 4 h 32"/>
                <a:gd name="T14" fmla="*/ 8 w 32"/>
                <a:gd name="T15" fmla="*/ 0 h 32"/>
                <a:gd name="T16" fmla="*/ 16 w 32"/>
                <a:gd name="T17" fmla="*/ 0 h 32"/>
                <a:gd name="T18" fmla="*/ 22 w 32"/>
                <a:gd name="T19" fmla="*/ 0 h 32"/>
                <a:gd name="T20" fmla="*/ 26 w 32"/>
                <a:gd name="T21" fmla="*/ 4 h 32"/>
                <a:gd name="T22" fmla="*/ 30 w 32"/>
                <a:gd name="T23" fmla="*/ 10 h 32"/>
                <a:gd name="T24" fmla="*/ 32 w 32"/>
                <a:gd name="T25" fmla="*/ 16 h 32"/>
                <a:gd name="T26" fmla="*/ 30 w 32"/>
                <a:gd name="T27" fmla="*/ 22 h 32"/>
                <a:gd name="T28" fmla="*/ 26 w 32"/>
                <a:gd name="T29" fmla="*/ 26 h 32"/>
                <a:gd name="T30" fmla="*/ 22 w 32"/>
                <a:gd name="T31" fmla="*/ 30 h 32"/>
                <a:gd name="T32" fmla="*/ 16 w 32"/>
                <a:gd name="T33" fmla="*/ 32 h 32"/>
                <a:gd name="T34" fmla="*/ 4 w 32"/>
                <a:gd name="T35" fmla="*/ 16 h 32"/>
                <a:gd name="T36" fmla="*/ 6 w 32"/>
                <a:gd name="T37" fmla="*/ 20 h 32"/>
                <a:gd name="T38" fmla="*/ 8 w 32"/>
                <a:gd name="T39" fmla="*/ 24 h 32"/>
                <a:gd name="T40" fmla="*/ 12 w 32"/>
                <a:gd name="T41" fmla="*/ 26 h 32"/>
                <a:gd name="T42" fmla="*/ 16 w 32"/>
                <a:gd name="T43" fmla="*/ 28 h 32"/>
                <a:gd name="T44" fmla="*/ 20 w 32"/>
                <a:gd name="T45" fmla="*/ 26 h 32"/>
                <a:gd name="T46" fmla="*/ 22 w 32"/>
                <a:gd name="T47" fmla="*/ 24 h 32"/>
                <a:gd name="T48" fmla="*/ 24 w 32"/>
                <a:gd name="T49" fmla="*/ 20 h 32"/>
                <a:gd name="T50" fmla="*/ 26 w 32"/>
                <a:gd name="T51" fmla="*/ 16 h 32"/>
                <a:gd name="T52" fmla="*/ 24 w 32"/>
                <a:gd name="T53" fmla="*/ 10 h 32"/>
                <a:gd name="T54" fmla="*/ 22 w 32"/>
                <a:gd name="T55" fmla="*/ 8 h 32"/>
                <a:gd name="T56" fmla="*/ 20 w 32"/>
                <a:gd name="T57" fmla="*/ 4 h 32"/>
                <a:gd name="T58" fmla="*/ 16 w 32"/>
                <a:gd name="T59" fmla="*/ 4 h 32"/>
                <a:gd name="T60" fmla="*/ 12 w 32"/>
                <a:gd name="T61" fmla="*/ 4 h 32"/>
                <a:gd name="T62" fmla="*/ 8 w 32"/>
                <a:gd name="T63" fmla="*/ 8 h 32"/>
                <a:gd name="T64" fmla="*/ 6 w 32"/>
                <a:gd name="T65" fmla="*/ 10 h 32"/>
                <a:gd name="T66" fmla="*/ 4 w 32"/>
                <a:gd name="T6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lnTo>
                    <a:pt x="16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6" y="32"/>
                  </a:lnTo>
                  <a:lnTo>
                    <a:pt x="16" y="32"/>
                  </a:lnTo>
                  <a:close/>
                  <a:moveTo>
                    <a:pt x="4" y="16"/>
                  </a:move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05"/>
            <p:cNvSpPr>
              <a:spLocks/>
            </p:cNvSpPr>
            <p:nvPr/>
          </p:nvSpPr>
          <p:spPr bwMode="auto">
            <a:xfrm>
              <a:off x="7421563" y="4167718"/>
              <a:ext cx="23813" cy="50800"/>
            </a:xfrm>
            <a:custGeom>
              <a:avLst/>
              <a:gdLst>
                <a:gd name="T0" fmla="*/ 15 w 15"/>
                <a:gd name="T1" fmla="*/ 4 h 32"/>
                <a:gd name="T2" fmla="*/ 15 w 15"/>
                <a:gd name="T3" fmla="*/ 4 h 32"/>
                <a:gd name="T4" fmla="*/ 9 w 15"/>
                <a:gd name="T5" fmla="*/ 6 h 32"/>
                <a:gd name="T6" fmla="*/ 9 w 15"/>
                <a:gd name="T7" fmla="*/ 6 h 32"/>
                <a:gd name="T8" fmla="*/ 3 w 15"/>
                <a:gd name="T9" fmla="*/ 12 h 32"/>
                <a:gd name="T10" fmla="*/ 3 w 15"/>
                <a:gd name="T11" fmla="*/ 32 h 32"/>
                <a:gd name="T12" fmla="*/ 0 w 15"/>
                <a:gd name="T13" fmla="*/ 32 h 32"/>
                <a:gd name="T14" fmla="*/ 0 w 15"/>
                <a:gd name="T15" fmla="*/ 0 h 32"/>
                <a:gd name="T16" fmla="*/ 3 w 15"/>
                <a:gd name="T17" fmla="*/ 0 h 32"/>
                <a:gd name="T18" fmla="*/ 3 w 15"/>
                <a:gd name="T19" fmla="*/ 6 h 32"/>
                <a:gd name="T20" fmla="*/ 3 w 15"/>
                <a:gd name="T21" fmla="*/ 6 h 32"/>
                <a:gd name="T22" fmla="*/ 7 w 15"/>
                <a:gd name="T23" fmla="*/ 2 h 32"/>
                <a:gd name="T24" fmla="*/ 7 w 15"/>
                <a:gd name="T25" fmla="*/ 2 h 32"/>
                <a:gd name="T26" fmla="*/ 13 w 15"/>
                <a:gd name="T27" fmla="*/ 0 h 32"/>
                <a:gd name="T28" fmla="*/ 13 w 15"/>
                <a:gd name="T29" fmla="*/ 0 h 32"/>
                <a:gd name="T30" fmla="*/ 15 w 15"/>
                <a:gd name="T31" fmla="*/ 0 h 32"/>
                <a:gd name="T32" fmla="*/ 15 w 15"/>
                <a:gd name="T33" fmla="*/ 0 h 32"/>
                <a:gd name="T34" fmla="*/ 15 w 15"/>
                <a:gd name="T35" fmla="*/ 0 h 32"/>
                <a:gd name="T36" fmla="*/ 15 w 15"/>
                <a:gd name="T37" fmla="*/ 4 h 32"/>
                <a:gd name="T38" fmla="*/ 15 w 15"/>
                <a:gd name="T3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32">
                  <a:moveTo>
                    <a:pt x="15" y="4"/>
                  </a:moveTo>
                  <a:lnTo>
                    <a:pt x="15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3" y="12"/>
                  </a:lnTo>
                  <a:lnTo>
                    <a:pt x="3" y="32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6"/>
                  </a:lnTo>
                  <a:lnTo>
                    <a:pt x="3" y="6"/>
                  </a:lnTo>
                  <a:lnTo>
                    <a:pt x="7" y="2"/>
                  </a:lnTo>
                  <a:lnTo>
                    <a:pt x="7" y="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7" name="Group 607"/>
            <p:cNvGrpSpPr>
              <a:grpSpLocks/>
            </p:cNvGrpSpPr>
            <p:nvPr/>
          </p:nvGrpSpPr>
          <p:grpSpPr bwMode="auto">
            <a:xfrm>
              <a:off x="2582863" y="2697693"/>
              <a:ext cx="6732588" cy="1870075"/>
              <a:chOff x="1627" y="1534"/>
              <a:chExt cx="4241" cy="1178"/>
            </a:xfrm>
          </p:grpSpPr>
          <p:sp>
            <p:nvSpPr>
              <p:cNvPr id="38" name="Freeform 407"/>
              <p:cNvSpPr>
                <a:spLocks/>
              </p:cNvSpPr>
              <p:nvPr/>
            </p:nvSpPr>
            <p:spPr bwMode="auto">
              <a:xfrm>
                <a:off x="4692" y="2484"/>
                <a:ext cx="6" cy="12"/>
              </a:xfrm>
              <a:custGeom>
                <a:avLst/>
                <a:gdLst>
                  <a:gd name="T0" fmla="*/ 0 w 6"/>
                  <a:gd name="T1" fmla="*/ 12 h 12"/>
                  <a:gd name="T2" fmla="*/ 2 w 6"/>
                  <a:gd name="T3" fmla="*/ 6 h 12"/>
                  <a:gd name="T4" fmla="*/ 0 w 6"/>
                  <a:gd name="T5" fmla="*/ 6 h 12"/>
                  <a:gd name="T6" fmla="*/ 0 w 6"/>
                  <a:gd name="T7" fmla="*/ 0 h 12"/>
                  <a:gd name="T8" fmla="*/ 6 w 6"/>
                  <a:gd name="T9" fmla="*/ 0 h 12"/>
                  <a:gd name="T10" fmla="*/ 6 w 6"/>
                  <a:gd name="T11" fmla="*/ 6 h 12"/>
                  <a:gd name="T12" fmla="*/ 4 w 6"/>
                  <a:gd name="T13" fmla="*/ 12 h 12"/>
                  <a:gd name="T14" fmla="*/ 0 w 6"/>
                  <a:gd name="T15" fmla="*/ 12 h 12"/>
                  <a:gd name="T16" fmla="*/ 0 w 6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2">
                    <a:moveTo>
                      <a:pt x="0" y="12"/>
                    </a:moveTo>
                    <a:lnTo>
                      <a:pt x="2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408"/>
              <p:cNvSpPr>
                <a:spLocks/>
              </p:cNvSpPr>
              <p:nvPr/>
            </p:nvSpPr>
            <p:spPr bwMode="auto">
              <a:xfrm>
                <a:off x="4334" y="2529"/>
                <a:ext cx="26" cy="31"/>
              </a:xfrm>
              <a:custGeom>
                <a:avLst/>
                <a:gdLst>
                  <a:gd name="T0" fmla="*/ 14 w 26"/>
                  <a:gd name="T1" fmla="*/ 31 h 31"/>
                  <a:gd name="T2" fmla="*/ 6 w 26"/>
                  <a:gd name="T3" fmla="*/ 31 h 31"/>
                  <a:gd name="T4" fmla="*/ 2 w 26"/>
                  <a:gd name="T5" fmla="*/ 24 h 31"/>
                  <a:gd name="T6" fmla="*/ 8 w 26"/>
                  <a:gd name="T7" fmla="*/ 28 h 31"/>
                  <a:gd name="T8" fmla="*/ 14 w 26"/>
                  <a:gd name="T9" fmla="*/ 28 h 31"/>
                  <a:gd name="T10" fmla="*/ 20 w 26"/>
                  <a:gd name="T11" fmla="*/ 28 h 31"/>
                  <a:gd name="T12" fmla="*/ 22 w 26"/>
                  <a:gd name="T13" fmla="*/ 24 h 31"/>
                  <a:gd name="T14" fmla="*/ 22 w 26"/>
                  <a:gd name="T15" fmla="*/ 22 h 31"/>
                  <a:gd name="T16" fmla="*/ 20 w 26"/>
                  <a:gd name="T17" fmla="*/ 20 h 31"/>
                  <a:gd name="T18" fmla="*/ 16 w 26"/>
                  <a:gd name="T19" fmla="*/ 20 h 31"/>
                  <a:gd name="T20" fmla="*/ 12 w 26"/>
                  <a:gd name="T21" fmla="*/ 18 h 31"/>
                  <a:gd name="T22" fmla="*/ 8 w 26"/>
                  <a:gd name="T23" fmla="*/ 16 h 31"/>
                  <a:gd name="T24" fmla="*/ 4 w 26"/>
                  <a:gd name="T25" fmla="*/ 16 h 31"/>
                  <a:gd name="T26" fmla="*/ 2 w 26"/>
                  <a:gd name="T27" fmla="*/ 12 h 31"/>
                  <a:gd name="T28" fmla="*/ 2 w 26"/>
                  <a:gd name="T29" fmla="*/ 10 h 31"/>
                  <a:gd name="T30" fmla="*/ 2 w 26"/>
                  <a:gd name="T31" fmla="*/ 6 h 31"/>
                  <a:gd name="T32" fmla="*/ 6 w 26"/>
                  <a:gd name="T33" fmla="*/ 2 h 31"/>
                  <a:gd name="T34" fmla="*/ 10 w 26"/>
                  <a:gd name="T35" fmla="*/ 0 h 31"/>
                  <a:gd name="T36" fmla="*/ 14 w 26"/>
                  <a:gd name="T37" fmla="*/ 0 h 31"/>
                  <a:gd name="T38" fmla="*/ 20 w 26"/>
                  <a:gd name="T39" fmla="*/ 2 h 31"/>
                  <a:gd name="T40" fmla="*/ 26 w 26"/>
                  <a:gd name="T41" fmla="*/ 4 h 31"/>
                  <a:gd name="T42" fmla="*/ 24 w 26"/>
                  <a:gd name="T43" fmla="*/ 8 h 31"/>
                  <a:gd name="T44" fmla="*/ 18 w 26"/>
                  <a:gd name="T45" fmla="*/ 4 h 31"/>
                  <a:gd name="T46" fmla="*/ 14 w 26"/>
                  <a:gd name="T47" fmla="*/ 4 h 31"/>
                  <a:gd name="T48" fmla="*/ 8 w 26"/>
                  <a:gd name="T49" fmla="*/ 6 h 31"/>
                  <a:gd name="T50" fmla="*/ 6 w 26"/>
                  <a:gd name="T51" fmla="*/ 10 h 31"/>
                  <a:gd name="T52" fmla="*/ 8 w 26"/>
                  <a:gd name="T53" fmla="*/ 10 h 31"/>
                  <a:gd name="T54" fmla="*/ 8 w 26"/>
                  <a:gd name="T55" fmla="*/ 12 h 31"/>
                  <a:gd name="T56" fmla="*/ 10 w 26"/>
                  <a:gd name="T57" fmla="*/ 14 h 31"/>
                  <a:gd name="T58" fmla="*/ 14 w 26"/>
                  <a:gd name="T59" fmla="*/ 14 h 31"/>
                  <a:gd name="T60" fmla="*/ 20 w 26"/>
                  <a:gd name="T61" fmla="*/ 16 h 31"/>
                  <a:gd name="T62" fmla="*/ 24 w 26"/>
                  <a:gd name="T63" fmla="*/ 18 h 31"/>
                  <a:gd name="T64" fmla="*/ 26 w 26"/>
                  <a:gd name="T65" fmla="*/ 20 h 31"/>
                  <a:gd name="T66" fmla="*/ 26 w 26"/>
                  <a:gd name="T67" fmla="*/ 24 h 31"/>
                  <a:gd name="T68" fmla="*/ 26 w 26"/>
                  <a:gd name="T69" fmla="*/ 28 h 31"/>
                  <a:gd name="T70" fmla="*/ 24 w 26"/>
                  <a:gd name="T71" fmla="*/ 30 h 31"/>
                  <a:gd name="T72" fmla="*/ 14 w 26"/>
                  <a:gd name="T7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31">
                    <a:moveTo>
                      <a:pt x="14" y="31"/>
                    </a:moveTo>
                    <a:lnTo>
                      <a:pt x="14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0" y="28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26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0" y="31"/>
                    </a:lnTo>
                    <a:lnTo>
                      <a:pt x="14" y="31"/>
                    </a:lnTo>
                    <a:lnTo>
                      <a:pt x="14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09"/>
              <p:cNvSpPr>
                <a:spLocks/>
              </p:cNvSpPr>
              <p:nvPr/>
            </p:nvSpPr>
            <p:spPr bwMode="auto">
              <a:xfrm>
                <a:off x="4366" y="2529"/>
                <a:ext cx="29" cy="31"/>
              </a:xfrm>
              <a:custGeom>
                <a:avLst/>
                <a:gdLst>
                  <a:gd name="T0" fmla="*/ 10 w 29"/>
                  <a:gd name="T1" fmla="*/ 31 h 31"/>
                  <a:gd name="T2" fmla="*/ 10 w 29"/>
                  <a:gd name="T3" fmla="*/ 31 h 31"/>
                  <a:gd name="T4" fmla="*/ 6 w 29"/>
                  <a:gd name="T5" fmla="*/ 31 h 31"/>
                  <a:gd name="T6" fmla="*/ 4 w 29"/>
                  <a:gd name="T7" fmla="*/ 30 h 31"/>
                  <a:gd name="T8" fmla="*/ 4 w 29"/>
                  <a:gd name="T9" fmla="*/ 30 h 31"/>
                  <a:gd name="T10" fmla="*/ 2 w 29"/>
                  <a:gd name="T11" fmla="*/ 26 h 31"/>
                  <a:gd name="T12" fmla="*/ 0 w 29"/>
                  <a:gd name="T13" fmla="*/ 20 h 31"/>
                  <a:gd name="T14" fmla="*/ 0 w 29"/>
                  <a:gd name="T15" fmla="*/ 0 h 31"/>
                  <a:gd name="T16" fmla="*/ 6 w 29"/>
                  <a:gd name="T17" fmla="*/ 0 h 31"/>
                  <a:gd name="T18" fmla="*/ 6 w 29"/>
                  <a:gd name="T19" fmla="*/ 18 h 31"/>
                  <a:gd name="T20" fmla="*/ 6 w 29"/>
                  <a:gd name="T21" fmla="*/ 18 h 31"/>
                  <a:gd name="T22" fmla="*/ 8 w 29"/>
                  <a:gd name="T23" fmla="*/ 26 h 31"/>
                  <a:gd name="T24" fmla="*/ 10 w 29"/>
                  <a:gd name="T25" fmla="*/ 28 h 31"/>
                  <a:gd name="T26" fmla="*/ 12 w 29"/>
                  <a:gd name="T27" fmla="*/ 28 h 31"/>
                  <a:gd name="T28" fmla="*/ 12 w 29"/>
                  <a:gd name="T29" fmla="*/ 28 h 31"/>
                  <a:gd name="T30" fmla="*/ 18 w 29"/>
                  <a:gd name="T31" fmla="*/ 26 h 31"/>
                  <a:gd name="T32" fmla="*/ 18 w 29"/>
                  <a:gd name="T33" fmla="*/ 26 h 31"/>
                  <a:gd name="T34" fmla="*/ 24 w 29"/>
                  <a:gd name="T35" fmla="*/ 20 h 31"/>
                  <a:gd name="T36" fmla="*/ 24 w 29"/>
                  <a:gd name="T37" fmla="*/ 0 h 31"/>
                  <a:gd name="T38" fmla="*/ 27 w 29"/>
                  <a:gd name="T39" fmla="*/ 0 h 31"/>
                  <a:gd name="T40" fmla="*/ 27 w 29"/>
                  <a:gd name="T41" fmla="*/ 26 h 31"/>
                  <a:gd name="T42" fmla="*/ 27 w 29"/>
                  <a:gd name="T43" fmla="*/ 26 h 31"/>
                  <a:gd name="T44" fmla="*/ 27 w 29"/>
                  <a:gd name="T45" fmla="*/ 26 h 31"/>
                  <a:gd name="T46" fmla="*/ 29 w 29"/>
                  <a:gd name="T47" fmla="*/ 28 h 31"/>
                  <a:gd name="T48" fmla="*/ 29 w 29"/>
                  <a:gd name="T49" fmla="*/ 31 h 31"/>
                  <a:gd name="T50" fmla="*/ 29 w 29"/>
                  <a:gd name="T51" fmla="*/ 31 h 31"/>
                  <a:gd name="T52" fmla="*/ 27 w 29"/>
                  <a:gd name="T53" fmla="*/ 31 h 31"/>
                  <a:gd name="T54" fmla="*/ 27 w 29"/>
                  <a:gd name="T55" fmla="*/ 31 h 31"/>
                  <a:gd name="T56" fmla="*/ 27 w 29"/>
                  <a:gd name="T57" fmla="*/ 31 h 31"/>
                  <a:gd name="T58" fmla="*/ 27 w 29"/>
                  <a:gd name="T59" fmla="*/ 31 h 31"/>
                  <a:gd name="T60" fmla="*/ 25 w 29"/>
                  <a:gd name="T61" fmla="*/ 31 h 31"/>
                  <a:gd name="T62" fmla="*/ 25 w 29"/>
                  <a:gd name="T63" fmla="*/ 31 h 31"/>
                  <a:gd name="T64" fmla="*/ 24 w 29"/>
                  <a:gd name="T65" fmla="*/ 28 h 31"/>
                  <a:gd name="T66" fmla="*/ 24 w 29"/>
                  <a:gd name="T67" fmla="*/ 26 h 31"/>
                  <a:gd name="T68" fmla="*/ 24 w 29"/>
                  <a:gd name="T69" fmla="*/ 26 h 31"/>
                  <a:gd name="T70" fmla="*/ 18 w 29"/>
                  <a:gd name="T71" fmla="*/ 30 h 31"/>
                  <a:gd name="T72" fmla="*/ 18 w 29"/>
                  <a:gd name="T73" fmla="*/ 30 h 31"/>
                  <a:gd name="T74" fmla="*/ 10 w 29"/>
                  <a:gd name="T75" fmla="*/ 31 h 31"/>
                  <a:gd name="T76" fmla="*/ 10 w 29"/>
                  <a:gd name="T7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6" y="31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2" y="26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6"/>
                    </a:lnTo>
                    <a:lnTo>
                      <a:pt x="10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4" y="20"/>
                    </a:lnTo>
                    <a:lnTo>
                      <a:pt x="24" y="0"/>
                    </a:lnTo>
                    <a:lnTo>
                      <a:pt x="27" y="0"/>
                    </a:lnTo>
                    <a:lnTo>
                      <a:pt x="27" y="26"/>
                    </a:lnTo>
                    <a:lnTo>
                      <a:pt x="27" y="26"/>
                    </a:lnTo>
                    <a:lnTo>
                      <a:pt x="27" y="26"/>
                    </a:lnTo>
                    <a:lnTo>
                      <a:pt x="29" y="28"/>
                    </a:lnTo>
                    <a:lnTo>
                      <a:pt x="29" y="31"/>
                    </a:lnTo>
                    <a:lnTo>
                      <a:pt x="29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4" y="28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10"/>
              <p:cNvSpPr>
                <a:spLocks/>
              </p:cNvSpPr>
              <p:nvPr/>
            </p:nvSpPr>
            <p:spPr bwMode="auto">
              <a:xfrm>
                <a:off x="4399" y="2529"/>
                <a:ext cx="26" cy="31"/>
              </a:xfrm>
              <a:custGeom>
                <a:avLst/>
                <a:gdLst>
                  <a:gd name="T0" fmla="*/ 14 w 26"/>
                  <a:gd name="T1" fmla="*/ 31 h 31"/>
                  <a:gd name="T2" fmla="*/ 6 w 26"/>
                  <a:gd name="T3" fmla="*/ 31 h 31"/>
                  <a:gd name="T4" fmla="*/ 2 w 26"/>
                  <a:gd name="T5" fmla="*/ 24 h 31"/>
                  <a:gd name="T6" fmla="*/ 8 w 26"/>
                  <a:gd name="T7" fmla="*/ 28 h 31"/>
                  <a:gd name="T8" fmla="*/ 14 w 26"/>
                  <a:gd name="T9" fmla="*/ 28 h 31"/>
                  <a:gd name="T10" fmla="*/ 20 w 26"/>
                  <a:gd name="T11" fmla="*/ 28 h 31"/>
                  <a:gd name="T12" fmla="*/ 22 w 26"/>
                  <a:gd name="T13" fmla="*/ 24 h 31"/>
                  <a:gd name="T14" fmla="*/ 22 w 26"/>
                  <a:gd name="T15" fmla="*/ 22 h 31"/>
                  <a:gd name="T16" fmla="*/ 20 w 26"/>
                  <a:gd name="T17" fmla="*/ 20 h 31"/>
                  <a:gd name="T18" fmla="*/ 16 w 26"/>
                  <a:gd name="T19" fmla="*/ 20 h 31"/>
                  <a:gd name="T20" fmla="*/ 12 w 26"/>
                  <a:gd name="T21" fmla="*/ 18 h 31"/>
                  <a:gd name="T22" fmla="*/ 8 w 26"/>
                  <a:gd name="T23" fmla="*/ 16 h 31"/>
                  <a:gd name="T24" fmla="*/ 4 w 26"/>
                  <a:gd name="T25" fmla="*/ 16 h 31"/>
                  <a:gd name="T26" fmla="*/ 2 w 26"/>
                  <a:gd name="T27" fmla="*/ 12 h 31"/>
                  <a:gd name="T28" fmla="*/ 2 w 26"/>
                  <a:gd name="T29" fmla="*/ 10 h 31"/>
                  <a:gd name="T30" fmla="*/ 2 w 26"/>
                  <a:gd name="T31" fmla="*/ 6 h 31"/>
                  <a:gd name="T32" fmla="*/ 6 w 26"/>
                  <a:gd name="T33" fmla="*/ 2 h 31"/>
                  <a:gd name="T34" fmla="*/ 10 w 26"/>
                  <a:gd name="T35" fmla="*/ 0 h 31"/>
                  <a:gd name="T36" fmla="*/ 14 w 26"/>
                  <a:gd name="T37" fmla="*/ 0 h 31"/>
                  <a:gd name="T38" fmla="*/ 20 w 26"/>
                  <a:gd name="T39" fmla="*/ 2 h 31"/>
                  <a:gd name="T40" fmla="*/ 26 w 26"/>
                  <a:gd name="T41" fmla="*/ 4 h 31"/>
                  <a:gd name="T42" fmla="*/ 24 w 26"/>
                  <a:gd name="T43" fmla="*/ 8 h 31"/>
                  <a:gd name="T44" fmla="*/ 20 w 26"/>
                  <a:gd name="T45" fmla="*/ 4 h 31"/>
                  <a:gd name="T46" fmla="*/ 14 w 26"/>
                  <a:gd name="T47" fmla="*/ 4 h 31"/>
                  <a:gd name="T48" fmla="*/ 10 w 26"/>
                  <a:gd name="T49" fmla="*/ 6 h 31"/>
                  <a:gd name="T50" fmla="*/ 8 w 26"/>
                  <a:gd name="T51" fmla="*/ 10 h 31"/>
                  <a:gd name="T52" fmla="*/ 8 w 26"/>
                  <a:gd name="T53" fmla="*/ 10 h 31"/>
                  <a:gd name="T54" fmla="*/ 8 w 26"/>
                  <a:gd name="T55" fmla="*/ 12 h 31"/>
                  <a:gd name="T56" fmla="*/ 12 w 26"/>
                  <a:gd name="T57" fmla="*/ 14 h 31"/>
                  <a:gd name="T58" fmla="*/ 14 w 26"/>
                  <a:gd name="T59" fmla="*/ 14 h 31"/>
                  <a:gd name="T60" fmla="*/ 20 w 26"/>
                  <a:gd name="T61" fmla="*/ 16 h 31"/>
                  <a:gd name="T62" fmla="*/ 24 w 26"/>
                  <a:gd name="T63" fmla="*/ 18 h 31"/>
                  <a:gd name="T64" fmla="*/ 26 w 26"/>
                  <a:gd name="T65" fmla="*/ 20 h 31"/>
                  <a:gd name="T66" fmla="*/ 26 w 26"/>
                  <a:gd name="T67" fmla="*/ 24 h 31"/>
                  <a:gd name="T68" fmla="*/ 26 w 26"/>
                  <a:gd name="T69" fmla="*/ 28 h 31"/>
                  <a:gd name="T70" fmla="*/ 24 w 26"/>
                  <a:gd name="T71" fmla="*/ 30 h 31"/>
                  <a:gd name="T72" fmla="*/ 14 w 26"/>
                  <a:gd name="T7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31">
                    <a:moveTo>
                      <a:pt x="14" y="31"/>
                    </a:moveTo>
                    <a:lnTo>
                      <a:pt x="14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0" y="28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26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0" y="31"/>
                    </a:lnTo>
                    <a:lnTo>
                      <a:pt x="14" y="31"/>
                    </a:lnTo>
                    <a:lnTo>
                      <a:pt x="14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11"/>
              <p:cNvSpPr>
                <a:spLocks/>
              </p:cNvSpPr>
              <p:nvPr/>
            </p:nvSpPr>
            <p:spPr bwMode="auto">
              <a:xfrm>
                <a:off x="4431" y="2529"/>
                <a:ext cx="27" cy="31"/>
              </a:xfrm>
              <a:custGeom>
                <a:avLst/>
                <a:gdLst>
                  <a:gd name="T0" fmla="*/ 0 w 27"/>
                  <a:gd name="T1" fmla="*/ 16 h 31"/>
                  <a:gd name="T2" fmla="*/ 0 w 27"/>
                  <a:gd name="T3" fmla="*/ 16 h 31"/>
                  <a:gd name="T4" fmla="*/ 0 w 27"/>
                  <a:gd name="T5" fmla="*/ 10 h 31"/>
                  <a:gd name="T6" fmla="*/ 0 w 27"/>
                  <a:gd name="T7" fmla="*/ 10 h 31"/>
                  <a:gd name="T8" fmla="*/ 4 w 27"/>
                  <a:gd name="T9" fmla="*/ 4 h 31"/>
                  <a:gd name="T10" fmla="*/ 4 w 27"/>
                  <a:gd name="T11" fmla="*/ 4 h 31"/>
                  <a:gd name="T12" fmla="*/ 8 w 27"/>
                  <a:gd name="T13" fmla="*/ 2 h 31"/>
                  <a:gd name="T14" fmla="*/ 8 w 27"/>
                  <a:gd name="T15" fmla="*/ 2 h 31"/>
                  <a:gd name="T16" fmla="*/ 16 w 27"/>
                  <a:gd name="T17" fmla="*/ 0 h 31"/>
                  <a:gd name="T18" fmla="*/ 16 w 27"/>
                  <a:gd name="T19" fmla="*/ 0 h 31"/>
                  <a:gd name="T20" fmla="*/ 23 w 27"/>
                  <a:gd name="T21" fmla="*/ 2 h 31"/>
                  <a:gd name="T22" fmla="*/ 23 w 27"/>
                  <a:gd name="T23" fmla="*/ 2 h 31"/>
                  <a:gd name="T24" fmla="*/ 27 w 27"/>
                  <a:gd name="T25" fmla="*/ 8 h 31"/>
                  <a:gd name="T26" fmla="*/ 23 w 27"/>
                  <a:gd name="T27" fmla="*/ 10 h 31"/>
                  <a:gd name="T28" fmla="*/ 23 w 27"/>
                  <a:gd name="T29" fmla="*/ 10 h 31"/>
                  <a:gd name="T30" fmla="*/ 19 w 27"/>
                  <a:gd name="T31" fmla="*/ 6 h 31"/>
                  <a:gd name="T32" fmla="*/ 19 w 27"/>
                  <a:gd name="T33" fmla="*/ 6 h 31"/>
                  <a:gd name="T34" fmla="*/ 14 w 27"/>
                  <a:gd name="T35" fmla="*/ 4 h 31"/>
                  <a:gd name="T36" fmla="*/ 14 w 27"/>
                  <a:gd name="T37" fmla="*/ 4 h 31"/>
                  <a:gd name="T38" fmla="*/ 10 w 27"/>
                  <a:gd name="T39" fmla="*/ 6 h 31"/>
                  <a:gd name="T40" fmla="*/ 10 w 27"/>
                  <a:gd name="T41" fmla="*/ 6 h 31"/>
                  <a:gd name="T42" fmla="*/ 8 w 27"/>
                  <a:gd name="T43" fmla="*/ 8 h 31"/>
                  <a:gd name="T44" fmla="*/ 8 w 27"/>
                  <a:gd name="T45" fmla="*/ 8 h 31"/>
                  <a:gd name="T46" fmla="*/ 6 w 27"/>
                  <a:gd name="T47" fmla="*/ 12 h 31"/>
                  <a:gd name="T48" fmla="*/ 6 w 27"/>
                  <a:gd name="T49" fmla="*/ 12 h 31"/>
                  <a:gd name="T50" fmla="*/ 4 w 27"/>
                  <a:gd name="T51" fmla="*/ 16 h 31"/>
                  <a:gd name="T52" fmla="*/ 4 w 27"/>
                  <a:gd name="T53" fmla="*/ 16 h 31"/>
                  <a:gd name="T54" fmla="*/ 6 w 27"/>
                  <a:gd name="T55" fmla="*/ 20 h 31"/>
                  <a:gd name="T56" fmla="*/ 6 w 27"/>
                  <a:gd name="T57" fmla="*/ 20 h 31"/>
                  <a:gd name="T58" fmla="*/ 8 w 27"/>
                  <a:gd name="T59" fmla="*/ 24 h 31"/>
                  <a:gd name="T60" fmla="*/ 8 w 27"/>
                  <a:gd name="T61" fmla="*/ 24 h 31"/>
                  <a:gd name="T62" fmla="*/ 10 w 27"/>
                  <a:gd name="T63" fmla="*/ 28 h 31"/>
                  <a:gd name="T64" fmla="*/ 10 w 27"/>
                  <a:gd name="T65" fmla="*/ 28 h 31"/>
                  <a:gd name="T66" fmla="*/ 14 w 27"/>
                  <a:gd name="T67" fmla="*/ 28 h 31"/>
                  <a:gd name="T68" fmla="*/ 14 w 27"/>
                  <a:gd name="T69" fmla="*/ 28 h 31"/>
                  <a:gd name="T70" fmla="*/ 17 w 27"/>
                  <a:gd name="T71" fmla="*/ 28 h 31"/>
                  <a:gd name="T72" fmla="*/ 17 w 27"/>
                  <a:gd name="T73" fmla="*/ 28 h 31"/>
                  <a:gd name="T74" fmla="*/ 19 w 27"/>
                  <a:gd name="T75" fmla="*/ 26 h 31"/>
                  <a:gd name="T76" fmla="*/ 19 w 27"/>
                  <a:gd name="T77" fmla="*/ 26 h 31"/>
                  <a:gd name="T78" fmla="*/ 21 w 27"/>
                  <a:gd name="T79" fmla="*/ 26 h 31"/>
                  <a:gd name="T80" fmla="*/ 21 w 27"/>
                  <a:gd name="T81" fmla="*/ 26 h 31"/>
                  <a:gd name="T82" fmla="*/ 23 w 27"/>
                  <a:gd name="T83" fmla="*/ 24 h 31"/>
                  <a:gd name="T84" fmla="*/ 27 w 27"/>
                  <a:gd name="T85" fmla="*/ 24 h 31"/>
                  <a:gd name="T86" fmla="*/ 27 w 27"/>
                  <a:gd name="T87" fmla="*/ 24 h 31"/>
                  <a:gd name="T88" fmla="*/ 25 w 27"/>
                  <a:gd name="T89" fmla="*/ 28 h 31"/>
                  <a:gd name="T90" fmla="*/ 25 w 27"/>
                  <a:gd name="T91" fmla="*/ 28 h 31"/>
                  <a:gd name="T92" fmla="*/ 23 w 27"/>
                  <a:gd name="T93" fmla="*/ 30 h 31"/>
                  <a:gd name="T94" fmla="*/ 23 w 27"/>
                  <a:gd name="T95" fmla="*/ 30 h 31"/>
                  <a:gd name="T96" fmla="*/ 19 w 27"/>
                  <a:gd name="T97" fmla="*/ 31 h 31"/>
                  <a:gd name="T98" fmla="*/ 19 w 27"/>
                  <a:gd name="T99" fmla="*/ 31 h 31"/>
                  <a:gd name="T100" fmla="*/ 16 w 27"/>
                  <a:gd name="T101" fmla="*/ 31 h 31"/>
                  <a:gd name="T102" fmla="*/ 16 w 27"/>
                  <a:gd name="T103" fmla="*/ 31 h 31"/>
                  <a:gd name="T104" fmla="*/ 8 w 27"/>
                  <a:gd name="T105" fmla="*/ 31 h 31"/>
                  <a:gd name="T106" fmla="*/ 8 w 27"/>
                  <a:gd name="T107" fmla="*/ 31 h 31"/>
                  <a:gd name="T108" fmla="*/ 4 w 27"/>
                  <a:gd name="T109" fmla="*/ 28 h 31"/>
                  <a:gd name="T110" fmla="*/ 4 w 27"/>
                  <a:gd name="T111" fmla="*/ 28 h 31"/>
                  <a:gd name="T112" fmla="*/ 0 w 27"/>
                  <a:gd name="T113" fmla="*/ 22 h 31"/>
                  <a:gd name="T114" fmla="*/ 0 w 27"/>
                  <a:gd name="T115" fmla="*/ 22 h 31"/>
                  <a:gd name="T116" fmla="*/ 0 w 27"/>
                  <a:gd name="T117" fmla="*/ 16 h 31"/>
                  <a:gd name="T118" fmla="*/ 0 w 27"/>
                  <a:gd name="T119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" h="31">
                    <a:moveTo>
                      <a:pt x="0" y="16"/>
                    </a:moveTo>
                    <a:lnTo>
                      <a:pt x="0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7" y="8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4"/>
                    </a:lnTo>
                    <a:lnTo>
                      <a:pt x="27" y="24"/>
                    </a:lnTo>
                    <a:lnTo>
                      <a:pt x="27" y="24"/>
                    </a:lnTo>
                    <a:lnTo>
                      <a:pt x="25" y="28"/>
                    </a:lnTo>
                    <a:lnTo>
                      <a:pt x="25" y="28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12"/>
              <p:cNvSpPr>
                <a:spLocks noEditPoints="1"/>
              </p:cNvSpPr>
              <p:nvPr/>
            </p:nvSpPr>
            <p:spPr bwMode="auto">
              <a:xfrm>
                <a:off x="4464" y="2517"/>
                <a:ext cx="6" cy="43"/>
              </a:xfrm>
              <a:custGeom>
                <a:avLst/>
                <a:gdLst>
                  <a:gd name="T0" fmla="*/ 0 w 6"/>
                  <a:gd name="T1" fmla="*/ 43 h 43"/>
                  <a:gd name="T2" fmla="*/ 0 w 6"/>
                  <a:gd name="T3" fmla="*/ 12 h 43"/>
                  <a:gd name="T4" fmla="*/ 6 w 6"/>
                  <a:gd name="T5" fmla="*/ 12 h 43"/>
                  <a:gd name="T6" fmla="*/ 6 w 6"/>
                  <a:gd name="T7" fmla="*/ 43 h 43"/>
                  <a:gd name="T8" fmla="*/ 0 w 6"/>
                  <a:gd name="T9" fmla="*/ 43 h 43"/>
                  <a:gd name="T10" fmla="*/ 0 w 6"/>
                  <a:gd name="T11" fmla="*/ 43 h 43"/>
                  <a:gd name="T12" fmla="*/ 0 w 6"/>
                  <a:gd name="T13" fmla="*/ 6 h 43"/>
                  <a:gd name="T14" fmla="*/ 0 w 6"/>
                  <a:gd name="T15" fmla="*/ 0 h 43"/>
                  <a:gd name="T16" fmla="*/ 6 w 6"/>
                  <a:gd name="T17" fmla="*/ 0 h 43"/>
                  <a:gd name="T18" fmla="*/ 6 w 6"/>
                  <a:gd name="T19" fmla="*/ 6 h 43"/>
                  <a:gd name="T20" fmla="*/ 0 w 6"/>
                  <a:gd name="T21" fmla="*/ 6 h 43"/>
                  <a:gd name="T22" fmla="*/ 0 w 6"/>
                  <a:gd name="T23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3">
                    <a:moveTo>
                      <a:pt x="0" y="43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6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413"/>
              <p:cNvSpPr>
                <a:spLocks noEditPoints="1"/>
              </p:cNvSpPr>
              <p:nvPr/>
            </p:nvSpPr>
            <p:spPr bwMode="auto">
              <a:xfrm>
                <a:off x="4478" y="2529"/>
                <a:ext cx="31" cy="43"/>
              </a:xfrm>
              <a:custGeom>
                <a:avLst/>
                <a:gdLst>
                  <a:gd name="T0" fmla="*/ 18 w 31"/>
                  <a:gd name="T1" fmla="*/ 31 h 43"/>
                  <a:gd name="T2" fmla="*/ 10 w 31"/>
                  <a:gd name="T3" fmla="*/ 30 h 43"/>
                  <a:gd name="T4" fmla="*/ 6 w 31"/>
                  <a:gd name="T5" fmla="*/ 43 h 43"/>
                  <a:gd name="T6" fmla="*/ 0 w 31"/>
                  <a:gd name="T7" fmla="*/ 0 h 43"/>
                  <a:gd name="T8" fmla="*/ 6 w 31"/>
                  <a:gd name="T9" fmla="*/ 6 h 43"/>
                  <a:gd name="T10" fmla="*/ 10 w 31"/>
                  <a:gd name="T11" fmla="*/ 2 h 43"/>
                  <a:gd name="T12" fmla="*/ 16 w 31"/>
                  <a:gd name="T13" fmla="*/ 0 h 43"/>
                  <a:gd name="T14" fmla="*/ 22 w 31"/>
                  <a:gd name="T15" fmla="*/ 2 h 43"/>
                  <a:gd name="T16" fmla="*/ 27 w 31"/>
                  <a:gd name="T17" fmla="*/ 4 h 43"/>
                  <a:gd name="T18" fmla="*/ 29 w 31"/>
                  <a:gd name="T19" fmla="*/ 10 h 43"/>
                  <a:gd name="T20" fmla="*/ 31 w 31"/>
                  <a:gd name="T21" fmla="*/ 16 h 43"/>
                  <a:gd name="T22" fmla="*/ 29 w 31"/>
                  <a:gd name="T23" fmla="*/ 22 h 43"/>
                  <a:gd name="T24" fmla="*/ 27 w 31"/>
                  <a:gd name="T25" fmla="*/ 28 h 43"/>
                  <a:gd name="T26" fmla="*/ 24 w 31"/>
                  <a:gd name="T27" fmla="*/ 31 h 43"/>
                  <a:gd name="T28" fmla="*/ 18 w 31"/>
                  <a:gd name="T29" fmla="*/ 31 h 43"/>
                  <a:gd name="T30" fmla="*/ 16 w 31"/>
                  <a:gd name="T31" fmla="*/ 28 h 43"/>
                  <a:gd name="T32" fmla="*/ 20 w 31"/>
                  <a:gd name="T33" fmla="*/ 28 h 43"/>
                  <a:gd name="T34" fmla="*/ 24 w 31"/>
                  <a:gd name="T35" fmla="*/ 24 h 43"/>
                  <a:gd name="T36" fmla="*/ 26 w 31"/>
                  <a:gd name="T37" fmla="*/ 20 h 43"/>
                  <a:gd name="T38" fmla="*/ 26 w 31"/>
                  <a:gd name="T39" fmla="*/ 16 h 43"/>
                  <a:gd name="T40" fmla="*/ 26 w 31"/>
                  <a:gd name="T41" fmla="*/ 12 h 43"/>
                  <a:gd name="T42" fmla="*/ 24 w 31"/>
                  <a:gd name="T43" fmla="*/ 8 h 43"/>
                  <a:gd name="T44" fmla="*/ 20 w 31"/>
                  <a:gd name="T45" fmla="*/ 6 h 43"/>
                  <a:gd name="T46" fmla="*/ 16 w 31"/>
                  <a:gd name="T47" fmla="*/ 4 h 43"/>
                  <a:gd name="T48" fmla="*/ 12 w 31"/>
                  <a:gd name="T49" fmla="*/ 6 h 43"/>
                  <a:gd name="T50" fmla="*/ 10 w 31"/>
                  <a:gd name="T51" fmla="*/ 6 h 43"/>
                  <a:gd name="T52" fmla="*/ 8 w 31"/>
                  <a:gd name="T53" fmla="*/ 8 h 43"/>
                  <a:gd name="T54" fmla="*/ 6 w 31"/>
                  <a:gd name="T55" fmla="*/ 12 h 43"/>
                  <a:gd name="T56" fmla="*/ 6 w 31"/>
                  <a:gd name="T57" fmla="*/ 20 h 43"/>
                  <a:gd name="T58" fmla="*/ 8 w 31"/>
                  <a:gd name="T59" fmla="*/ 24 h 43"/>
                  <a:gd name="T60" fmla="*/ 10 w 31"/>
                  <a:gd name="T61" fmla="*/ 26 h 43"/>
                  <a:gd name="T62" fmla="*/ 12 w 31"/>
                  <a:gd name="T63" fmla="*/ 28 h 43"/>
                  <a:gd name="T64" fmla="*/ 16 w 31"/>
                  <a:gd name="T65" fmla="*/ 2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43">
                    <a:moveTo>
                      <a:pt x="18" y="31"/>
                    </a:moveTo>
                    <a:lnTo>
                      <a:pt x="18" y="31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6" y="26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29" y="22"/>
                    </a:lnTo>
                    <a:lnTo>
                      <a:pt x="29" y="22"/>
                    </a:lnTo>
                    <a:lnTo>
                      <a:pt x="27" y="28"/>
                    </a:lnTo>
                    <a:lnTo>
                      <a:pt x="27" y="28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18" y="31"/>
                    </a:lnTo>
                    <a:lnTo>
                      <a:pt x="18" y="31"/>
                    </a:lnTo>
                    <a:close/>
                    <a:moveTo>
                      <a:pt x="16" y="28"/>
                    </a:moveTo>
                    <a:lnTo>
                      <a:pt x="16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6" y="28"/>
                    </a:lnTo>
                    <a:lnTo>
                      <a:pt x="16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14"/>
              <p:cNvSpPr>
                <a:spLocks noEditPoints="1"/>
              </p:cNvSpPr>
              <p:nvPr/>
            </p:nvSpPr>
            <p:spPr bwMode="auto">
              <a:xfrm>
                <a:off x="4515" y="2517"/>
                <a:ext cx="6" cy="43"/>
              </a:xfrm>
              <a:custGeom>
                <a:avLst/>
                <a:gdLst>
                  <a:gd name="T0" fmla="*/ 0 w 6"/>
                  <a:gd name="T1" fmla="*/ 43 h 43"/>
                  <a:gd name="T2" fmla="*/ 0 w 6"/>
                  <a:gd name="T3" fmla="*/ 12 h 43"/>
                  <a:gd name="T4" fmla="*/ 6 w 6"/>
                  <a:gd name="T5" fmla="*/ 12 h 43"/>
                  <a:gd name="T6" fmla="*/ 6 w 6"/>
                  <a:gd name="T7" fmla="*/ 43 h 43"/>
                  <a:gd name="T8" fmla="*/ 0 w 6"/>
                  <a:gd name="T9" fmla="*/ 43 h 43"/>
                  <a:gd name="T10" fmla="*/ 0 w 6"/>
                  <a:gd name="T11" fmla="*/ 43 h 43"/>
                  <a:gd name="T12" fmla="*/ 0 w 6"/>
                  <a:gd name="T13" fmla="*/ 6 h 43"/>
                  <a:gd name="T14" fmla="*/ 0 w 6"/>
                  <a:gd name="T15" fmla="*/ 0 h 43"/>
                  <a:gd name="T16" fmla="*/ 6 w 6"/>
                  <a:gd name="T17" fmla="*/ 0 h 43"/>
                  <a:gd name="T18" fmla="*/ 6 w 6"/>
                  <a:gd name="T19" fmla="*/ 6 h 43"/>
                  <a:gd name="T20" fmla="*/ 0 w 6"/>
                  <a:gd name="T21" fmla="*/ 6 h 43"/>
                  <a:gd name="T22" fmla="*/ 0 w 6"/>
                  <a:gd name="T23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3">
                    <a:moveTo>
                      <a:pt x="0" y="43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6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15"/>
              <p:cNvSpPr>
                <a:spLocks/>
              </p:cNvSpPr>
              <p:nvPr/>
            </p:nvSpPr>
            <p:spPr bwMode="auto">
              <a:xfrm>
                <a:off x="4527" y="2519"/>
                <a:ext cx="18" cy="41"/>
              </a:xfrm>
              <a:custGeom>
                <a:avLst/>
                <a:gdLst>
                  <a:gd name="T0" fmla="*/ 18 w 18"/>
                  <a:gd name="T1" fmla="*/ 40 h 41"/>
                  <a:gd name="T2" fmla="*/ 18 w 18"/>
                  <a:gd name="T3" fmla="*/ 40 h 41"/>
                  <a:gd name="T4" fmla="*/ 18 w 18"/>
                  <a:gd name="T5" fmla="*/ 41 h 41"/>
                  <a:gd name="T6" fmla="*/ 18 w 18"/>
                  <a:gd name="T7" fmla="*/ 41 h 41"/>
                  <a:gd name="T8" fmla="*/ 16 w 18"/>
                  <a:gd name="T9" fmla="*/ 41 h 41"/>
                  <a:gd name="T10" fmla="*/ 16 w 18"/>
                  <a:gd name="T11" fmla="*/ 41 h 41"/>
                  <a:gd name="T12" fmla="*/ 14 w 18"/>
                  <a:gd name="T13" fmla="*/ 41 h 41"/>
                  <a:gd name="T14" fmla="*/ 14 w 18"/>
                  <a:gd name="T15" fmla="*/ 41 h 41"/>
                  <a:gd name="T16" fmla="*/ 10 w 18"/>
                  <a:gd name="T17" fmla="*/ 41 h 41"/>
                  <a:gd name="T18" fmla="*/ 10 w 18"/>
                  <a:gd name="T19" fmla="*/ 41 h 41"/>
                  <a:gd name="T20" fmla="*/ 6 w 18"/>
                  <a:gd name="T21" fmla="*/ 40 h 41"/>
                  <a:gd name="T22" fmla="*/ 6 w 18"/>
                  <a:gd name="T23" fmla="*/ 40 h 41"/>
                  <a:gd name="T24" fmla="*/ 4 w 18"/>
                  <a:gd name="T25" fmla="*/ 38 h 41"/>
                  <a:gd name="T26" fmla="*/ 4 w 18"/>
                  <a:gd name="T27" fmla="*/ 36 h 41"/>
                  <a:gd name="T28" fmla="*/ 4 w 18"/>
                  <a:gd name="T29" fmla="*/ 14 h 41"/>
                  <a:gd name="T30" fmla="*/ 0 w 18"/>
                  <a:gd name="T31" fmla="*/ 14 h 41"/>
                  <a:gd name="T32" fmla="*/ 0 w 18"/>
                  <a:gd name="T33" fmla="*/ 10 h 41"/>
                  <a:gd name="T34" fmla="*/ 4 w 18"/>
                  <a:gd name="T35" fmla="*/ 10 h 41"/>
                  <a:gd name="T36" fmla="*/ 4 w 18"/>
                  <a:gd name="T37" fmla="*/ 0 h 41"/>
                  <a:gd name="T38" fmla="*/ 8 w 18"/>
                  <a:gd name="T39" fmla="*/ 0 h 41"/>
                  <a:gd name="T40" fmla="*/ 8 w 18"/>
                  <a:gd name="T41" fmla="*/ 10 h 41"/>
                  <a:gd name="T42" fmla="*/ 16 w 18"/>
                  <a:gd name="T43" fmla="*/ 10 h 41"/>
                  <a:gd name="T44" fmla="*/ 16 w 18"/>
                  <a:gd name="T45" fmla="*/ 14 h 41"/>
                  <a:gd name="T46" fmla="*/ 8 w 18"/>
                  <a:gd name="T47" fmla="*/ 14 h 41"/>
                  <a:gd name="T48" fmla="*/ 8 w 18"/>
                  <a:gd name="T49" fmla="*/ 34 h 41"/>
                  <a:gd name="T50" fmla="*/ 8 w 18"/>
                  <a:gd name="T51" fmla="*/ 34 h 41"/>
                  <a:gd name="T52" fmla="*/ 10 w 18"/>
                  <a:gd name="T53" fmla="*/ 36 h 41"/>
                  <a:gd name="T54" fmla="*/ 10 w 18"/>
                  <a:gd name="T55" fmla="*/ 36 h 41"/>
                  <a:gd name="T56" fmla="*/ 12 w 18"/>
                  <a:gd name="T57" fmla="*/ 38 h 41"/>
                  <a:gd name="T58" fmla="*/ 12 w 18"/>
                  <a:gd name="T59" fmla="*/ 38 h 41"/>
                  <a:gd name="T60" fmla="*/ 16 w 18"/>
                  <a:gd name="T61" fmla="*/ 38 h 41"/>
                  <a:gd name="T62" fmla="*/ 16 w 18"/>
                  <a:gd name="T63" fmla="*/ 38 h 41"/>
                  <a:gd name="T64" fmla="*/ 18 w 18"/>
                  <a:gd name="T65" fmla="*/ 36 h 41"/>
                  <a:gd name="T66" fmla="*/ 18 w 18"/>
                  <a:gd name="T67" fmla="*/ 40 h 41"/>
                  <a:gd name="T68" fmla="*/ 18 w 18"/>
                  <a:gd name="T69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" h="41">
                    <a:moveTo>
                      <a:pt x="18" y="40"/>
                    </a:moveTo>
                    <a:lnTo>
                      <a:pt x="18" y="40"/>
                    </a:lnTo>
                    <a:lnTo>
                      <a:pt x="18" y="41"/>
                    </a:lnTo>
                    <a:lnTo>
                      <a:pt x="18" y="41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4" y="41"/>
                    </a:lnTo>
                    <a:lnTo>
                      <a:pt x="14" y="41"/>
                    </a:lnTo>
                    <a:lnTo>
                      <a:pt x="10" y="41"/>
                    </a:lnTo>
                    <a:lnTo>
                      <a:pt x="10" y="41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4" y="38"/>
                    </a:lnTo>
                    <a:lnTo>
                      <a:pt x="4" y="36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" y="10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8" y="14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6" y="38"/>
                    </a:lnTo>
                    <a:lnTo>
                      <a:pt x="16" y="38"/>
                    </a:lnTo>
                    <a:lnTo>
                      <a:pt x="18" y="36"/>
                    </a:lnTo>
                    <a:lnTo>
                      <a:pt x="18" y="40"/>
                    </a:lnTo>
                    <a:lnTo>
                      <a:pt x="18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16"/>
              <p:cNvSpPr>
                <a:spLocks noEditPoints="1"/>
              </p:cNvSpPr>
              <p:nvPr/>
            </p:nvSpPr>
            <p:spPr bwMode="auto">
              <a:xfrm>
                <a:off x="4563" y="2529"/>
                <a:ext cx="31" cy="31"/>
              </a:xfrm>
              <a:custGeom>
                <a:avLst/>
                <a:gdLst>
                  <a:gd name="T0" fmla="*/ 15 w 31"/>
                  <a:gd name="T1" fmla="*/ 31 h 31"/>
                  <a:gd name="T2" fmla="*/ 9 w 31"/>
                  <a:gd name="T3" fmla="*/ 31 h 31"/>
                  <a:gd name="T4" fmla="*/ 3 w 31"/>
                  <a:gd name="T5" fmla="*/ 28 h 31"/>
                  <a:gd name="T6" fmla="*/ 1 w 31"/>
                  <a:gd name="T7" fmla="*/ 22 h 31"/>
                  <a:gd name="T8" fmla="*/ 0 w 31"/>
                  <a:gd name="T9" fmla="*/ 16 h 31"/>
                  <a:gd name="T10" fmla="*/ 1 w 31"/>
                  <a:gd name="T11" fmla="*/ 10 h 31"/>
                  <a:gd name="T12" fmla="*/ 5 w 31"/>
                  <a:gd name="T13" fmla="*/ 4 h 31"/>
                  <a:gd name="T14" fmla="*/ 9 w 31"/>
                  <a:gd name="T15" fmla="*/ 2 h 31"/>
                  <a:gd name="T16" fmla="*/ 15 w 31"/>
                  <a:gd name="T17" fmla="*/ 0 h 31"/>
                  <a:gd name="T18" fmla="*/ 23 w 31"/>
                  <a:gd name="T19" fmla="*/ 2 h 31"/>
                  <a:gd name="T20" fmla="*/ 27 w 31"/>
                  <a:gd name="T21" fmla="*/ 4 h 31"/>
                  <a:gd name="T22" fmla="*/ 31 w 31"/>
                  <a:gd name="T23" fmla="*/ 10 h 31"/>
                  <a:gd name="T24" fmla="*/ 31 w 31"/>
                  <a:gd name="T25" fmla="*/ 16 h 31"/>
                  <a:gd name="T26" fmla="*/ 31 w 31"/>
                  <a:gd name="T27" fmla="*/ 18 h 31"/>
                  <a:gd name="T28" fmla="*/ 5 w 31"/>
                  <a:gd name="T29" fmla="*/ 18 h 31"/>
                  <a:gd name="T30" fmla="*/ 7 w 31"/>
                  <a:gd name="T31" fmla="*/ 22 h 31"/>
                  <a:gd name="T32" fmla="*/ 9 w 31"/>
                  <a:gd name="T33" fmla="*/ 26 h 31"/>
                  <a:gd name="T34" fmla="*/ 11 w 31"/>
                  <a:gd name="T35" fmla="*/ 28 h 31"/>
                  <a:gd name="T36" fmla="*/ 15 w 31"/>
                  <a:gd name="T37" fmla="*/ 28 h 31"/>
                  <a:gd name="T38" fmla="*/ 19 w 31"/>
                  <a:gd name="T39" fmla="*/ 28 h 31"/>
                  <a:gd name="T40" fmla="*/ 21 w 31"/>
                  <a:gd name="T41" fmla="*/ 28 h 31"/>
                  <a:gd name="T42" fmla="*/ 23 w 31"/>
                  <a:gd name="T43" fmla="*/ 26 h 31"/>
                  <a:gd name="T44" fmla="*/ 25 w 31"/>
                  <a:gd name="T45" fmla="*/ 24 h 31"/>
                  <a:gd name="T46" fmla="*/ 29 w 31"/>
                  <a:gd name="T47" fmla="*/ 24 h 31"/>
                  <a:gd name="T48" fmla="*/ 27 w 31"/>
                  <a:gd name="T49" fmla="*/ 28 h 31"/>
                  <a:gd name="T50" fmla="*/ 25 w 31"/>
                  <a:gd name="T51" fmla="*/ 30 h 31"/>
                  <a:gd name="T52" fmla="*/ 21 w 31"/>
                  <a:gd name="T53" fmla="*/ 31 h 31"/>
                  <a:gd name="T54" fmla="*/ 15 w 31"/>
                  <a:gd name="T55" fmla="*/ 31 h 31"/>
                  <a:gd name="T56" fmla="*/ 27 w 31"/>
                  <a:gd name="T57" fmla="*/ 14 h 31"/>
                  <a:gd name="T58" fmla="*/ 25 w 31"/>
                  <a:gd name="T59" fmla="*/ 10 h 31"/>
                  <a:gd name="T60" fmla="*/ 23 w 31"/>
                  <a:gd name="T61" fmla="*/ 6 h 31"/>
                  <a:gd name="T62" fmla="*/ 19 w 31"/>
                  <a:gd name="T63" fmla="*/ 4 h 31"/>
                  <a:gd name="T64" fmla="*/ 15 w 31"/>
                  <a:gd name="T65" fmla="*/ 4 h 31"/>
                  <a:gd name="T66" fmla="*/ 11 w 31"/>
                  <a:gd name="T67" fmla="*/ 4 h 31"/>
                  <a:gd name="T68" fmla="*/ 9 w 31"/>
                  <a:gd name="T69" fmla="*/ 6 h 31"/>
                  <a:gd name="T70" fmla="*/ 7 w 31"/>
                  <a:gd name="T71" fmla="*/ 10 h 31"/>
                  <a:gd name="T72" fmla="*/ 27 w 31"/>
                  <a:gd name="T73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lnTo>
                      <a:pt x="15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31" y="18"/>
                    </a:lnTo>
                    <a:lnTo>
                      <a:pt x="31" y="18"/>
                    </a:lnTo>
                    <a:lnTo>
                      <a:pt x="31" y="18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1" y="28"/>
                    </a:lnTo>
                    <a:lnTo>
                      <a:pt x="11" y="28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9" y="28"/>
                    </a:lnTo>
                    <a:lnTo>
                      <a:pt x="19" y="28"/>
                    </a:lnTo>
                    <a:lnTo>
                      <a:pt x="21" y="28"/>
                    </a:lnTo>
                    <a:lnTo>
                      <a:pt x="21" y="28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25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7" y="28"/>
                    </a:lnTo>
                    <a:lnTo>
                      <a:pt x="27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15" y="31"/>
                    </a:lnTo>
                    <a:lnTo>
                      <a:pt x="15" y="31"/>
                    </a:lnTo>
                    <a:close/>
                    <a:moveTo>
                      <a:pt x="27" y="14"/>
                    </a:moveTo>
                    <a:lnTo>
                      <a:pt x="27" y="14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5" y="14"/>
                    </a:lnTo>
                    <a:lnTo>
                      <a:pt x="27" y="14"/>
                    </a:lnTo>
                    <a:lnTo>
                      <a:pt x="27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17"/>
              <p:cNvSpPr>
                <a:spLocks noEditPoints="1"/>
              </p:cNvSpPr>
              <p:nvPr/>
            </p:nvSpPr>
            <p:spPr bwMode="auto">
              <a:xfrm>
                <a:off x="4598" y="2529"/>
                <a:ext cx="31" cy="45"/>
              </a:xfrm>
              <a:custGeom>
                <a:avLst/>
                <a:gdLst>
                  <a:gd name="T0" fmla="*/ 14 w 31"/>
                  <a:gd name="T1" fmla="*/ 31 h 45"/>
                  <a:gd name="T2" fmla="*/ 10 w 31"/>
                  <a:gd name="T3" fmla="*/ 31 h 45"/>
                  <a:gd name="T4" fmla="*/ 4 w 31"/>
                  <a:gd name="T5" fmla="*/ 28 h 45"/>
                  <a:gd name="T6" fmla="*/ 2 w 31"/>
                  <a:gd name="T7" fmla="*/ 22 h 45"/>
                  <a:gd name="T8" fmla="*/ 0 w 31"/>
                  <a:gd name="T9" fmla="*/ 16 h 45"/>
                  <a:gd name="T10" fmla="*/ 2 w 31"/>
                  <a:gd name="T11" fmla="*/ 10 h 45"/>
                  <a:gd name="T12" fmla="*/ 4 w 31"/>
                  <a:gd name="T13" fmla="*/ 4 h 45"/>
                  <a:gd name="T14" fmla="*/ 10 w 31"/>
                  <a:gd name="T15" fmla="*/ 2 h 45"/>
                  <a:gd name="T16" fmla="*/ 14 w 31"/>
                  <a:gd name="T17" fmla="*/ 0 h 45"/>
                  <a:gd name="T18" fmla="*/ 22 w 31"/>
                  <a:gd name="T19" fmla="*/ 2 h 45"/>
                  <a:gd name="T20" fmla="*/ 25 w 31"/>
                  <a:gd name="T21" fmla="*/ 0 h 45"/>
                  <a:gd name="T22" fmla="*/ 31 w 31"/>
                  <a:gd name="T23" fmla="*/ 31 h 45"/>
                  <a:gd name="T24" fmla="*/ 29 w 31"/>
                  <a:gd name="T25" fmla="*/ 37 h 45"/>
                  <a:gd name="T26" fmla="*/ 25 w 31"/>
                  <a:gd name="T27" fmla="*/ 41 h 45"/>
                  <a:gd name="T28" fmla="*/ 22 w 31"/>
                  <a:gd name="T29" fmla="*/ 43 h 45"/>
                  <a:gd name="T30" fmla="*/ 16 w 31"/>
                  <a:gd name="T31" fmla="*/ 45 h 45"/>
                  <a:gd name="T32" fmla="*/ 6 w 31"/>
                  <a:gd name="T33" fmla="*/ 43 h 45"/>
                  <a:gd name="T34" fmla="*/ 2 w 31"/>
                  <a:gd name="T35" fmla="*/ 37 h 45"/>
                  <a:gd name="T36" fmla="*/ 4 w 31"/>
                  <a:gd name="T37" fmla="*/ 35 h 45"/>
                  <a:gd name="T38" fmla="*/ 8 w 31"/>
                  <a:gd name="T39" fmla="*/ 39 h 45"/>
                  <a:gd name="T40" fmla="*/ 16 w 31"/>
                  <a:gd name="T41" fmla="*/ 41 h 45"/>
                  <a:gd name="T42" fmla="*/ 20 w 31"/>
                  <a:gd name="T43" fmla="*/ 39 h 45"/>
                  <a:gd name="T44" fmla="*/ 22 w 31"/>
                  <a:gd name="T45" fmla="*/ 37 h 45"/>
                  <a:gd name="T46" fmla="*/ 25 w 31"/>
                  <a:gd name="T47" fmla="*/ 35 h 45"/>
                  <a:gd name="T48" fmla="*/ 25 w 31"/>
                  <a:gd name="T49" fmla="*/ 26 h 45"/>
                  <a:gd name="T50" fmla="*/ 23 w 31"/>
                  <a:gd name="T51" fmla="*/ 28 h 45"/>
                  <a:gd name="T52" fmla="*/ 22 w 31"/>
                  <a:gd name="T53" fmla="*/ 30 h 45"/>
                  <a:gd name="T54" fmla="*/ 18 w 31"/>
                  <a:gd name="T55" fmla="*/ 31 h 45"/>
                  <a:gd name="T56" fmla="*/ 14 w 31"/>
                  <a:gd name="T57" fmla="*/ 31 h 45"/>
                  <a:gd name="T58" fmla="*/ 16 w 31"/>
                  <a:gd name="T59" fmla="*/ 28 h 45"/>
                  <a:gd name="T60" fmla="*/ 20 w 31"/>
                  <a:gd name="T61" fmla="*/ 28 h 45"/>
                  <a:gd name="T62" fmla="*/ 22 w 31"/>
                  <a:gd name="T63" fmla="*/ 26 h 45"/>
                  <a:gd name="T64" fmla="*/ 23 w 31"/>
                  <a:gd name="T65" fmla="*/ 24 h 45"/>
                  <a:gd name="T66" fmla="*/ 25 w 31"/>
                  <a:gd name="T67" fmla="*/ 20 h 45"/>
                  <a:gd name="T68" fmla="*/ 25 w 31"/>
                  <a:gd name="T69" fmla="*/ 12 h 45"/>
                  <a:gd name="T70" fmla="*/ 23 w 31"/>
                  <a:gd name="T71" fmla="*/ 8 h 45"/>
                  <a:gd name="T72" fmla="*/ 22 w 31"/>
                  <a:gd name="T73" fmla="*/ 6 h 45"/>
                  <a:gd name="T74" fmla="*/ 20 w 31"/>
                  <a:gd name="T75" fmla="*/ 6 h 45"/>
                  <a:gd name="T76" fmla="*/ 16 w 31"/>
                  <a:gd name="T77" fmla="*/ 4 h 45"/>
                  <a:gd name="T78" fmla="*/ 12 w 31"/>
                  <a:gd name="T79" fmla="*/ 6 h 45"/>
                  <a:gd name="T80" fmla="*/ 8 w 31"/>
                  <a:gd name="T81" fmla="*/ 8 h 45"/>
                  <a:gd name="T82" fmla="*/ 6 w 31"/>
                  <a:gd name="T83" fmla="*/ 12 h 45"/>
                  <a:gd name="T84" fmla="*/ 6 w 31"/>
                  <a:gd name="T85" fmla="*/ 16 h 45"/>
                  <a:gd name="T86" fmla="*/ 6 w 31"/>
                  <a:gd name="T87" fmla="*/ 20 h 45"/>
                  <a:gd name="T88" fmla="*/ 8 w 31"/>
                  <a:gd name="T89" fmla="*/ 24 h 45"/>
                  <a:gd name="T90" fmla="*/ 12 w 31"/>
                  <a:gd name="T91" fmla="*/ 28 h 45"/>
                  <a:gd name="T92" fmla="*/ 16 w 31"/>
                  <a:gd name="T93" fmla="*/ 2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1" h="45">
                    <a:moveTo>
                      <a:pt x="14" y="31"/>
                    </a:moveTo>
                    <a:lnTo>
                      <a:pt x="14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5" y="6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29" y="37"/>
                    </a:lnTo>
                    <a:lnTo>
                      <a:pt x="29" y="37"/>
                    </a:lnTo>
                    <a:lnTo>
                      <a:pt x="25" y="41"/>
                    </a:lnTo>
                    <a:lnTo>
                      <a:pt x="25" y="41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16" y="45"/>
                    </a:lnTo>
                    <a:lnTo>
                      <a:pt x="16" y="45"/>
                    </a:lnTo>
                    <a:lnTo>
                      <a:pt x="6" y="43"/>
                    </a:lnTo>
                    <a:lnTo>
                      <a:pt x="6" y="43"/>
                    </a:lnTo>
                    <a:lnTo>
                      <a:pt x="2" y="37"/>
                    </a:lnTo>
                    <a:lnTo>
                      <a:pt x="4" y="35"/>
                    </a:lnTo>
                    <a:lnTo>
                      <a:pt x="4" y="35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20" y="39"/>
                    </a:lnTo>
                    <a:lnTo>
                      <a:pt x="20" y="39"/>
                    </a:lnTo>
                    <a:lnTo>
                      <a:pt x="22" y="37"/>
                    </a:lnTo>
                    <a:lnTo>
                      <a:pt x="22" y="37"/>
                    </a:lnTo>
                    <a:lnTo>
                      <a:pt x="25" y="35"/>
                    </a:lnTo>
                    <a:lnTo>
                      <a:pt x="25" y="35"/>
                    </a:lnTo>
                    <a:lnTo>
                      <a:pt x="25" y="31"/>
                    </a:lnTo>
                    <a:lnTo>
                      <a:pt x="25" y="26"/>
                    </a:lnTo>
                    <a:lnTo>
                      <a:pt x="25" y="26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4" y="31"/>
                    </a:lnTo>
                    <a:lnTo>
                      <a:pt x="14" y="31"/>
                    </a:lnTo>
                    <a:close/>
                    <a:moveTo>
                      <a:pt x="16" y="28"/>
                    </a:moveTo>
                    <a:lnTo>
                      <a:pt x="16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5" y="20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6" y="28"/>
                    </a:lnTo>
                    <a:lnTo>
                      <a:pt x="16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418"/>
              <p:cNvSpPr>
                <a:spLocks noEditPoints="1"/>
              </p:cNvSpPr>
              <p:nvPr/>
            </p:nvSpPr>
            <p:spPr bwMode="auto">
              <a:xfrm>
                <a:off x="4635" y="2529"/>
                <a:ext cx="32" cy="31"/>
              </a:xfrm>
              <a:custGeom>
                <a:avLst/>
                <a:gdLst>
                  <a:gd name="T0" fmla="*/ 16 w 32"/>
                  <a:gd name="T1" fmla="*/ 31 h 31"/>
                  <a:gd name="T2" fmla="*/ 10 w 32"/>
                  <a:gd name="T3" fmla="*/ 31 h 31"/>
                  <a:gd name="T4" fmla="*/ 4 w 32"/>
                  <a:gd name="T5" fmla="*/ 28 h 31"/>
                  <a:gd name="T6" fmla="*/ 2 w 32"/>
                  <a:gd name="T7" fmla="*/ 22 h 31"/>
                  <a:gd name="T8" fmla="*/ 0 w 32"/>
                  <a:gd name="T9" fmla="*/ 16 h 31"/>
                  <a:gd name="T10" fmla="*/ 2 w 32"/>
                  <a:gd name="T11" fmla="*/ 10 h 31"/>
                  <a:gd name="T12" fmla="*/ 4 w 32"/>
                  <a:gd name="T13" fmla="*/ 4 h 31"/>
                  <a:gd name="T14" fmla="*/ 10 w 32"/>
                  <a:gd name="T15" fmla="*/ 2 h 31"/>
                  <a:gd name="T16" fmla="*/ 16 w 32"/>
                  <a:gd name="T17" fmla="*/ 0 h 31"/>
                  <a:gd name="T18" fmla="*/ 22 w 32"/>
                  <a:gd name="T19" fmla="*/ 2 h 31"/>
                  <a:gd name="T20" fmla="*/ 28 w 32"/>
                  <a:gd name="T21" fmla="*/ 4 h 31"/>
                  <a:gd name="T22" fmla="*/ 30 w 32"/>
                  <a:gd name="T23" fmla="*/ 10 h 31"/>
                  <a:gd name="T24" fmla="*/ 32 w 32"/>
                  <a:gd name="T25" fmla="*/ 16 h 31"/>
                  <a:gd name="T26" fmla="*/ 32 w 32"/>
                  <a:gd name="T27" fmla="*/ 18 h 31"/>
                  <a:gd name="T28" fmla="*/ 6 w 32"/>
                  <a:gd name="T29" fmla="*/ 18 h 31"/>
                  <a:gd name="T30" fmla="*/ 6 w 32"/>
                  <a:gd name="T31" fmla="*/ 22 h 31"/>
                  <a:gd name="T32" fmla="*/ 8 w 32"/>
                  <a:gd name="T33" fmla="*/ 26 h 31"/>
                  <a:gd name="T34" fmla="*/ 12 w 32"/>
                  <a:gd name="T35" fmla="*/ 28 h 31"/>
                  <a:gd name="T36" fmla="*/ 16 w 32"/>
                  <a:gd name="T37" fmla="*/ 28 h 31"/>
                  <a:gd name="T38" fmla="*/ 20 w 32"/>
                  <a:gd name="T39" fmla="*/ 28 h 31"/>
                  <a:gd name="T40" fmla="*/ 22 w 32"/>
                  <a:gd name="T41" fmla="*/ 28 h 31"/>
                  <a:gd name="T42" fmla="*/ 24 w 32"/>
                  <a:gd name="T43" fmla="*/ 26 h 31"/>
                  <a:gd name="T44" fmla="*/ 26 w 32"/>
                  <a:gd name="T45" fmla="*/ 24 h 31"/>
                  <a:gd name="T46" fmla="*/ 30 w 32"/>
                  <a:gd name="T47" fmla="*/ 24 h 31"/>
                  <a:gd name="T48" fmla="*/ 28 w 32"/>
                  <a:gd name="T49" fmla="*/ 28 h 31"/>
                  <a:gd name="T50" fmla="*/ 24 w 32"/>
                  <a:gd name="T51" fmla="*/ 30 h 31"/>
                  <a:gd name="T52" fmla="*/ 20 w 32"/>
                  <a:gd name="T53" fmla="*/ 31 h 31"/>
                  <a:gd name="T54" fmla="*/ 16 w 32"/>
                  <a:gd name="T55" fmla="*/ 31 h 31"/>
                  <a:gd name="T56" fmla="*/ 26 w 32"/>
                  <a:gd name="T57" fmla="*/ 14 h 31"/>
                  <a:gd name="T58" fmla="*/ 26 w 32"/>
                  <a:gd name="T59" fmla="*/ 10 h 31"/>
                  <a:gd name="T60" fmla="*/ 24 w 32"/>
                  <a:gd name="T61" fmla="*/ 6 h 31"/>
                  <a:gd name="T62" fmla="*/ 20 w 32"/>
                  <a:gd name="T63" fmla="*/ 4 h 31"/>
                  <a:gd name="T64" fmla="*/ 16 w 32"/>
                  <a:gd name="T65" fmla="*/ 4 h 31"/>
                  <a:gd name="T66" fmla="*/ 12 w 32"/>
                  <a:gd name="T67" fmla="*/ 4 h 31"/>
                  <a:gd name="T68" fmla="*/ 8 w 32"/>
                  <a:gd name="T69" fmla="*/ 6 h 31"/>
                  <a:gd name="T70" fmla="*/ 6 w 32"/>
                  <a:gd name="T71" fmla="*/ 10 h 31"/>
                  <a:gd name="T72" fmla="*/ 26 w 32"/>
                  <a:gd name="T73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6" y="24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6" y="14"/>
                    </a:moveTo>
                    <a:lnTo>
                      <a:pt x="26" y="14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26" y="14"/>
                    </a:lnTo>
                    <a:lnTo>
                      <a:pt x="26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19"/>
              <p:cNvSpPr>
                <a:spLocks/>
              </p:cNvSpPr>
              <p:nvPr/>
            </p:nvSpPr>
            <p:spPr bwMode="auto">
              <a:xfrm>
                <a:off x="4669" y="2519"/>
                <a:ext cx="19" cy="41"/>
              </a:xfrm>
              <a:custGeom>
                <a:avLst/>
                <a:gdLst>
                  <a:gd name="T0" fmla="*/ 19 w 19"/>
                  <a:gd name="T1" fmla="*/ 40 h 41"/>
                  <a:gd name="T2" fmla="*/ 19 w 19"/>
                  <a:gd name="T3" fmla="*/ 40 h 41"/>
                  <a:gd name="T4" fmla="*/ 17 w 19"/>
                  <a:gd name="T5" fmla="*/ 41 h 41"/>
                  <a:gd name="T6" fmla="*/ 17 w 19"/>
                  <a:gd name="T7" fmla="*/ 41 h 41"/>
                  <a:gd name="T8" fmla="*/ 15 w 19"/>
                  <a:gd name="T9" fmla="*/ 41 h 41"/>
                  <a:gd name="T10" fmla="*/ 15 w 19"/>
                  <a:gd name="T11" fmla="*/ 41 h 41"/>
                  <a:gd name="T12" fmla="*/ 13 w 19"/>
                  <a:gd name="T13" fmla="*/ 41 h 41"/>
                  <a:gd name="T14" fmla="*/ 13 w 19"/>
                  <a:gd name="T15" fmla="*/ 41 h 41"/>
                  <a:gd name="T16" fmla="*/ 11 w 19"/>
                  <a:gd name="T17" fmla="*/ 41 h 41"/>
                  <a:gd name="T18" fmla="*/ 11 w 19"/>
                  <a:gd name="T19" fmla="*/ 41 h 41"/>
                  <a:gd name="T20" fmla="*/ 8 w 19"/>
                  <a:gd name="T21" fmla="*/ 40 h 41"/>
                  <a:gd name="T22" fmla="*/ 8 w 19"/>
                  <a:gd name="T23" fmla="*/ 40 h 41"/>
                  <a:gd name="T24" fmla="*/ 6 w 19"/>
                  <a:gd name="T25" fmla="*/ 38 h 41"/>
                  <a:gd name="T26" fmla="*/ 4 w 19"/>
                  <a:gd name="T27" fmla="*/ 36 h 41"/>
                  <a:gd name="T28" fmla="*/ 4 w 19"/>
                  <a:gd name="T29" fmla="*/ 14 h 41"/>
                  <a:gd name="T30" fmla="*/ 0 w 19"/>
                  <a:gd name="T31" fmla="*/ 14 h 41"/>
                  <a:gd name="T32" fmla="*/ 0 w 19"/>
                  <a:gd name="T33" fmla="*/ 10 h 41"/>
                  <a:gd name="T34" fmla="*/ 4 w 19"/>
                  <a:gd name="T35" fmla="*/ 10 h 41"/>
                  <a:gd name="T36" fmla="*/ 4 w 19"/>
                  <a:gd name="T37" fmla="*/ 0 h 41"/>
                  <a:gd name="T38" fmla="*/ 9 w 19"/>
                  <a:gd name="T39" fmla="*/ 0 h 41"/>
                  <a:gd name="T40" fmla="*/ 9 w 19"/>
                  <a:gd name="T41" fmla="*/ 10 h 41"/>
                  <a:gd name="T42" fmla="*/ 17 w 19"/>
                  <a:gd name="T43" fmla="*/ 10 h 41"/>
                  <a:gd name="T44" fmla="*/ 17 w 19"/>
                  <a:gd name="T45" fmla="*/ 14 h 41"/>
                  <a:gd name="T46" fmla="*/ 9 w 19"/>
                  <a:gd name="T47" fmla="*/ 14 h 41"/>
                  <a:gd name="T48" fmla="*/ 9 w 19"/>
                  <a:gd name="T49" fmla="*/ 34 h 41"/>
                  <a:gd name="T50" fmla="*/ 9 w 19"/>
                  <a:gd name="T51" fmla="*/ 34 h 41"/>
                  <a:gd name="T52" fmla="*/ 11 w 19"/>
                  <a:gd name="T53" fmla="*/ 36 h 41"/>
                  <a:gd name="T54" fmla="*/ 11 w 19"/>
                  <a:gd name="T55" fmla="*/ 36 h 41"/>
                  <a:gd name="T56" fmla="*/ 13 w 19"/>
                  <a:gd name="T57" fmla="*/ 38 h 41"/>
                  <a:gd name="T58" fmla="*/ 13 w 19"/>
                  <a:gd name="T59" fmla="*/ 38 h 41"/>
                  <a:gd name="T60" fmla="*/ 15 w 19"/>
                  <a:gd name="T61" fmla="*/ 38 h 41"/>
                  <a:gd name="T62" fmla="*/ 15 w 19"/>
                  <a:gd name="T63" fmla="*/ 38 h 41"/>
                  <a:gd name="T64" fmla="*/ 17 w 19"/>
                  <a:gd name="T65" fmla="*/ 36 h 41"/>
                  <a:gd name="T66" fmla="*/ 19 w 19"/>
                  <a:gd name="T67" fmla="*/ 40 h 41"/>
                  <a:gd name="T68" fmla="*/ 19 w 19"/>
                  <a:gd name="T69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" h="41">
                    <a:moveTo>
                      <a:pt x="19" y="40"/>
                    </a:moveTo>
                    <a:lnTo>
                      <a:pt x="19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5" y="41"/>
                    </a:lnTo>
                    <a:lnTo>
                      <a:pt x="15" y="41"/>
                    </a:lnTo>
                    <a:lnTo>
                      <a:pt x="13" y="41"/>
                    </a:lnTo>
                    <a:lnTo>
                      <a:pt x="13" y="41"/>
                    </a:lnTo>
                    <a:lnTo>
                      <a:pt x="11" y="41"/>
                    </a:lnTo>
                    <a:lnTo>
                      <a:pt x="11" y="41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6" y="38"/>
                    </a:lnTo>
                    <a:lnTo>
                      <a:pt x="4" y="36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0"/>
                    </a:lnTo>
                    <a:lnTo>
                      <a:pt x="9" y="0"/>
                    </a:lnTo>
                    <a:lnTo>
                      <a:pt x="9" y="10"/>
                    </a:lnTo>
                    <a:lnTo>
                      <a:pt x="17" y="10"/>
                    </a:lnTo>
                    <a:lnTo>
                      <a:pt x="17" y="14"/>
                    </a:lnTo>
                    <a:lnTo>
                      <a:pt x="9" y="14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5" y="38"/>
                    </a:lnTo>
                    <a:lnTo>
                      <a:pt x="15" y="38"/>
                    </a:lnTo>
                    <a:lnTo>
                      <a:pt x="17" y="36"/>
                    </a:lnTo>
                    <a:lnTo>
                      <a:pt x="19" y="40"/>
                    </a:lnTo>
                    <a:lnTo>
                      <a:pt x="19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420"/>
              <p:cNvSpPr>
                <a:spLocks/>
              </p:cNvSpPr>
              <p:nvPr/>
            </p:nvSpPr>
            <p:spPr bwMode="auto">
              <a:xfrm>
                <a:off x="4692" y="2555"/>
                <a:ext cx="6" cy="9"/>
              </a:xfrm>
              <a:custGeom>
                <a:avLst/>
                <a:gdLst>
                  <a:gd name="T0" fmla="*/ 0 w 6"/>
                  <a:gd name="T1" fmla="*/ 9 h 9"/>
                  <a:gd name="T2" fmla="*/ 2 w 6"/>
                  <a:gd name="T3" fmla="*/ 5 h 9"/>
                  <a:gd name="T4" fmla="*/ 0 w 6"/>
                  <a:gd name="T5" fmla="*/ 5 h 9"/>
                  <a:gd name="T6" fmla="*/ 0 w 6"/>
                  <a:gd name="T7" fmla="*/ 0 h 9"/>
                  <a:gd name="T8" fmla="*/ 6 w 6"/>
                  <a:gd name="T9" fmla="*/ 0 h 9"/>
                  <a:gd name="T10" fmla="*/ 6 w 6"/>
                  <a:gd name="T11" fmla="*/ 5 h 9"/>
                  <a:gd name="T12" fmla="*/ 4 w 6"/>
                  <a:gd name="T13" fmla="*/ 9 h 9"/>
                  <a:gd name="T14" fmla="*/ 0 w 6"/>
                  <a:gd name="T15" fmla="*/ 9 h 9"/>
                  <a:gd name="T16" fmla="*/ 0 w 6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9">
                    <a:moveTo>
                      <a:pt x="0" y="9"/>
                    </a:moveTo>
                    <a:lnTo>
                      <a:pt x="2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5"/>
                    </a:lnTo>
                    <a:lnTo>
                      <a:pt x="4" y="9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21"/>
              <p:cNvSpPr>
                <a:spLocks noEditPoints="1"/>
              </p:cNvSpPr>
              <p:nvPr/>
            </p:nvSpPr>
            <p:spPr bwMode="auto">
              <a:xfrm>
                <a:off x="4307" y="2586"/>
                <a:ext cx="4" cy="43"/>
              </a:xfrm>
              <a:custGeom>
                <a:avLst/>
                <a:gdLst>
                  <a:gd name="T0" fmla="*/ 0 w 4"/>
                  <a:gd name="T1" fmla="*/ 43 h 43"/>
                  <a:gd name="T2" fmla="*/ 0 w 4"/>
                  <a:gd name="T3" fmla="*/ 14 h 43"/>
                  <a:gd name="T4" fmla="*/ 4 w 4"/>
                  <a:gd name="T5" fmla="*/ 14 h 43"/>
                  <a:gd name="T6" fmla="*/ 4 w 4"/>
                  <a:gd name="T7" fmla="*/ 43 h 43"/>
                  <a:gd name="T8" fmla="*/ 0 w 4"/>
                  <a:gd name="T9" fmla="*/ 43 h 43"/>
                  <a:gd name="T10" fmla="*/ 0 w 4"/>
                  <a:gd name="T11" fmla="*/ 43 h 43"/>
                  <a:gd name="T12" fmla="*/ 0 w 4"/>
                  <a:gd name="T13" fmla="*/ 8 h 43"/>
                  <a:gd name="T14" fmla="*/ 0 w 4"/>
                  <a:gd name="T15" fmla="*/ 0 h 43"/>
                  <a:gd name="T16" fmla="*/ 4 w 4"/>
                  <a:gd name="T17" fmla="*/ 0 h 43"/>
                  <a:gd name="T18" fmla="*/ 4 w 4"/>
                  <a:gd name="T19" fmla="*/ 8 h 43"/>
                  <a:gd name="T20" fmla="*/ 0 w 4"/>
                  <a:gd name="T21" fmla="*/ 8 h 43"/>
                  <a:gd name="T22" fmla="*/ 0 w 4"/>
                  <a:gd name="T23" fmla="*/ 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43">
                    <a:moveTo>
                      <a:pt x="0" y="43"/>
                    </a:moveTo>
                    <a:lnTo>
                      <a:pt x="0" y="14"/>
                    </a:lnTo>
                    <a:lnTo>
                      <a:pt x="4" y="14"/>
                    </a:lnTo>
                    <a:lnTo>
                      <a:pt x="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22"/>
              <p:cNvSpPr>
                <a:spLocks/>
              </p:cNvSpPr>
              <p:nvPr/>
            </p:nvSpPr>
            <p:spPr bwMode="auto">
              <a:xfrm>
                <a:off x="4321" y="2598"/>
                <a:ext cx="45" cy="31"/>
              </a:xfrm>
              <a:custGeom>
                <a:avLst/>
                <a:gdLst>
                  <a:gd name="T0" fmla="*/ 45 w 45"/>
                  <a:gd name="T1" fmla="*/ 31 h 31"/>
                  <a:gd name="T2" fmla="*/ 41 w 45"/>
                  <a:gd name="T3" fmla="*/ 31 h 31"/>
                  <a:gd name="T4" fmla="*/ 41 w 45"/>
                  <a:gd name="T5" fmla="*/ 16 h 31"/>
                  <a:gd name="T6" fmla="*/ 41 w 45"/>
                  <a:gd name="T7" fmla="*/ 16 h 31"/>
                  <a:gd name="T8" fmla="*/ 39 w 45"/>
                  <a:gd name="T9" fmla="*/ 8 h 31"/>
                  <a:gd name="T10" fmla="*/ 39 w 45"/>
                  <a:gd name="T11" fmla="*/ 8 h 31"/>
                  <a:gd name="T12" fmla="*/ 37 w 45"/>
                  <a:gd name="T13" fmla="*/ 6 h 31"/>
                  <a:gd name="T14" fmla="*/ 35 w 45"/>
                  <a:gd name="T15" fmla="*/ 6 h 31"/>
                  <a:gd name="T16" fmla="*/ 35 w 45"/>
                  <a:gd name="T17" fmla="*/ 6 h 31"/>
                  <a:gd name="T18" fmla="*/ 31 w 45"/>
                  <a:gd name="T19" fmla="*/ 6 h 31"/>
                  <a:gd name="T20" fmla="*/ 29 w 45"/>
                  <a:gd name="T21" fmla="*/ 8 h 31"/>
                  <a:gd name="T22" fmla="*/ 29 w 45"/>
                  <a:gd name="T23" fmla="*/ 8 h 31"/>
                  <a:gd name="T24" fmla="*/ 25 w 45"/>
                  <a:gd name="T25" fmla="*/ 14 h 31"/>
                  <a:gd name="T26" fmla="*/ 25 w 45"/>
                  <a:gd name="T27" fmla="*/ 31 h 31"/>
                  <a:gd name="T28" fmla="*/ 19 w 45"/>
                  <a:gd name="T29" fmla="*/ 31 h 31"/>
                  <a:gd name="T30" fmla="*/ 19 w 45"/>
                  <a:gd name="T31" fmla="*/ 16 h 31"/>
                  <a:gd name="T32" fmla="*/ 19 w 45"/>
                  <a:gd name="T33" fmla="*/ 16 h 31"/>
                  <a:gd name="T34" fmla="*/ 17 w 45"/>
                  <a:gd name="T35" fmla="*/ 8 h 31"/>
                  <a:gd name="T36" fmla="*/ 17 w 45"/>
                  <a:gd name="T37" fmla="*/ 8 h 31"/>
                  <a:gd name="T38" fmla="*/ 15 w 45"/>
                  <a:gd name="T39" fmla="*/ 6 h 31"/>
                  <a:gd name="T40" fmla="*/ 13 w 45"/>
                  <a:gd name="T41" fmla="*/ 6 h 31"/>
                  <a:gd name="T42" fmla="*/ 13 w 45"/>
                  <a:gd name="T43" fmla="*/ 6 h 31"/>
                  <a:gd name="T44" fmla="*/ 8 w 45"/>
                  <a:gd name="T45" fmla="*/ 8 h 31"/>
                  <a:gd name="T46" fmla="*/ 8 w 45"/>
                  <a:gd name="T47" fmla="*/ 8 h 31"/>
                  <a:gd name="T48" fmla="*/ 4 w 45"/>
                  <a:gd name="T49" fmla="*/ 14 h 31"/>
                  <a:gd name="T50" fmla="*/ 4 w 45"/>
                  <a:gd name="T51" fmla="*/ 31 h 31"/>
                  <a:gd name="T52" fmla="*/ 0 w 45"/>
                  <a:gd name="T53" fmla="*/ 31 h 31"/>
                  <a:gd name="T54" fmla="*/ 0 w 45"/>
                  <a:gd name="T55" fmla="*/ 2 h 31"/>
                  <a:gd name="T56" fmla="*/ 4 w 45"/>
                  <a:gd name="T57" fmla="*/ 2 h 31"/>
                  <a:gd name="T58" fmla="*/ 4 w 45"/>
                  <a:gd name="T59" fmla="*/ 8 h 31"/>
                  <a:gd name="T60" fmla="*/ 4 w 45"/>
                  <a:gd name="T61" fmla="*/ 8 h 31"/>
                  <a:gd name="T62" fmla="*/ 10 w 45"/>
                  <a:gd name="T63" fmla="*/ 2 h 31"/>
                  <a:gd name="T64" fmla="*/ 10 w 45"/>
                  <a:gd name="T65" fmla="*/ 2 h 31"/>
                  <a:gd name="T66" fmla="*/ 15 w 45"/>
                  <a:gd name="T67" fmla="*/ 0 h 31"/>
                  <a:gd name="T68" fmla="*/ 15 w 45"/>
                  <a:gd name="T69" fmla="*/ 0 h 31"/>
                  <a:gd name="T70" fmla="*/ 19 w 45"/>
                  <a:gd name="T71" fmla="*/ 2 h 31"/>
                  <a:gd name="T72" fmla="*/ 21 w 45"/>
                  <a:gd name="T73" fmla="*/ 4 h 31"/>
                  <a:gd name="T74" fmla="*/ 21 w 45"/>
                  <a:gd name="T75" fmla="*/ 4 h 31"/>
                  <a:gd name="T76" fmla="*/ 25 w 45"/>
                  <a:gd name="T77" fmla="*/ 8 h 31"/>
                  <a:gd name="T78" fmla="*/ 25 w 45"/>
                  <a:gd name="T79" fmla="*/ 8 h 31"/>
                  <a:gd name="T80" fmla="*/ 29 w 45"/>
                  <a:gd name="T81" fmla="*/ 2 h 31"/>
                  <a:gd name="T82" fmla="*/ 37 w 45"/>
                  <a:gd name="T83" fmla="*/ 0 h 31"/>
                  <a:gd name="T84" fmla="*/ 37 w 45"/>
                  <a:gd name="T85" fmla="*/ 0 h 31"/>
                  <a:gd name="T86" fmla="*/ 41 w 45"/>
                  <a:gd name="T87" fmla="*/ 2 h 31"/>
                  <a:gd name="T88" fmla="*/ 41 w 45"/>
                  <a:gd name="T89" fmla="*/ 2 h 31"/>
                  <a:gd name="T90" fmla="*/ 43 w 45"/>
                  <a:gd name="T91" fmla="*/ 4 h 31"/>
                  <a:gd name="T92" fmla="*/ 43 w 45"/>
                  <a:gd name="T93" fmla="*/ 4 h 31"/>
                  <a:gd name="T94" fmla="*/ 45 w 45"/>
                  <a:gd name="T95" fmla="*/ 8 h 31"/>
                  <a:gd name="T96" fmla="*/ 45 w 45"/>
                  <a:gd name="T97" fmla="*/ 8 h 31"/>
                  <a:gd name="T98" fmla="*/ 45 w 45"/>
                  <a:gd name="T99" fmla="*/ 14 h 31"/>
                  <a:gd name="T100" fmla="*/ 45 w 45"/>
                  <a:gd name="T101" fmla="*/ 31 h 31"/>
                  <a:gd name="T102" fmla="*/ 45 w 45"/>
                  <a:gd name="T10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5" h="31">
                    <a:moveTo>
                      <a:pt x="45" y="31"/>
                    </a:moveTo>
                    <a:lnTo>
                      <a:pt x="41" y="31"/>
                    </a:lnTo>
                    <a:lnTo>
                      <a:pt x="41" y="16"/>
                    </a:lnTo>
                    <a:lnTo>
                      <a:pt x="41" y="16"/>
                    </a:lnTo>
                    <a:lnTo>
                      <a:pt x="39" y="8"/>
                    </a:lnTo>
                    <a:lnTo>
                      <a:pt x="39" y="8"/>
                    </a:lnTo>
                    <a:lnTo>
                      <a:pt x="37" y="6"/>
                    </a:lnTo>
                    <a:lnTo>
                      <a:pt x="35" y="6"/>
                    </a:lnTo>
                    <a:lnTo>
                      <a:pt x="35" y="6"/>
                    </a:lnTo>
                    <a:lnTo>
                      <a:pt x="31" y="6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25" y="14"/>
                    </a:lnTo>
                    <a:lnTo>
                      <a:pt x="25" y="31"/>
                    </a:lnTo>
                    <a:lnTo>
                      <a:pt x="19" y="31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17" y="8"/>
                    </a:lnTo>
                    <a:lnTo>
                      <a:pt x="17" y="8"/>
                    </a:lnTo>
                    <a:lnTo>
                      <a:pt x="15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4" y="14"/>
                    </a:lnTo>
                    <a:lnTo>
                      <a:pt x="4" y="31"/>
                    </a:lnTo>
                    <a:lnTo>
                      <a:pt x="0" y="31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9" y="2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25" y="8"/>
                    </a:lnTo>
                    <a:lnTo>
                      <a:pt x="25" y="8"/>
                    </a:lnTo>
                    <a:lnTo>
                      <a:pt x="29" y="2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41" y="2"/>
                    </a:lnTo>
                    <a:lnTo>
                      <a:pt x="41" y="2"/>
                    </a:lnTo>
                    <a:lnTo>
                      <a:pt x="43" y="4"/>
                    </a:lnTo>
                    <a:lnTo>
                      <a:pt x="43" y="4"/>
                    </a:lnTo>
                    <a:lnTo>
                      <a:pt x="45" y="8"/>
                    </a:lnTo>
                    <a:lnTo>
                      <a:pt x="45" y="8"/>
                    </a:lnTo>
                    <a:lnTo>
                      <a:pt x="45" y="14"/>
                    </a:lnTo>
                    <a:lnTo>
                      <a:pt x="45" y="31"/>
                    </a:lnTo>
                    <a:lnTo>
                      <a:pt x="45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23"/>
              <p:cNvSpPr>
                <a:spLocks noEditPoints="1"/>
              </p:cNvSpPr>
              <p:nvPr/>
            </p:nvSpPr>
            <p:spPr bwMode="auto">
              <a:xfrm>
                <a:off x="4376" y="2598"/>
                <a:ext cx="29" cy="45"/>
              </a:xfrm>
              <a:custGeom>
                <a:avLst/>
                <a:gdLst>
                  <a:gd name="T0" fmla="*/ 15 w 29"/>
                  <a:gd name="T1" fmla="*/ 33 h 45"/>
                  <a:gd name="T2" fmla="*/ 10 w 29"/>
                  <a:gd name="T3" fmla="*/ 31 h 45"/>
                  <a:gd name="T4" fmla="*/ 4 w 29"/>
                  <a:gd name="T5" fmla="*/ 45 h 45"/>
                  <a:gd name="T6" fmla="*/ 0 w 29"/>
                  <a:gd name="T7" fmla="*/ 2 h 45"/>
                  <a:gd name="T8" fmla="*/ 4 w 29"/>
                  <a:gd name="T9" fmla="*/ 8 h 45"/>
                  <a:gd name="T10" fmla="*/ 8 w 29"/>
                  <a:gd name="T11" fmla="*/ 2 h 45"/>
                  <a:gd name="T12" fmla="*/ 15 w 29"/>
                  <a:gd name="T13" fmla="*/ 0 h 45"/>
                  <a:gd name="T14" fmla="*/ 21 w 29"/>
                  <a:gd name="T15" fmla="*/ 2 h 45"/>
                  <a:gd name="T16" fmla="*/ 25 w 29"/>
                  <a:gd name="T17" fmla="*/ 6 h 45"/>
                  <a:gd name="T18" fmla="*/ 29 w 29"/>
                  <a:gd name="T19" fmla="*/ 12 h 45"/>
                  <a:gd name="T20" fmla="*/ 29 w 29"/>
                  <a:gd name="T21" fmla="*/ 18 h 45"/>
                  <a:gd name="T22" fmla="*/ 29 w 29"/>
                  <a:gd name="T23" fmla="*/ 23 h 45"/>
                  <a:gd name="T24" fmla="*/ 25 w 29"/>
                  <a:gd name="T25" fmla="*/ 27 h 45"/>
                  <a:gd name="T26" fmla="*/ 21 w 29"/>
                  <a:gd name="T27" fmla="*/ 31 h 45"/>
                  <a:gd name="T28" fmla="*/ 15 w 29"/>
                  <a:gd name="T29" fmla="*/ 33 h 45"/>
                  <a:gd name="T30" fmla="*/ 14 w 29"/>
                  <a:gd name="T31" fmla="*/ 29 h 45"/>
                  <a:gd name="T32" fmla="*/ 17 w 29"/>
                  <a:gd name="T33" fmla="*/ 27 h 45"/>
                  <a:gd name="T34" fmla="*/ 21 w 29"/>
                  <a:gd name="T35" fmla="*/ 25 h 45"/>
                  <a:gd name="T36" fmla="*/ 23 w 29"/>
                  <a:gd name="T37" fmla="*/ 21 h 45"/>
                  <a:gd name="T38" fmla="*/ 23 w 29"/>
                  <a:gd name="T39" fmla="*/ 18 h 45"/>
                  <a:gd name="T40" fmla="*/ 23 w 29"/>
                  <a:gd name="T41" fmla="*/ 12 h 45"/>
                  <a:gd name="T42" fmla="*/ 21 w 29"/>
                  <a:gd name="T43" fmla="*/ 8 h 45"/>
                  <a:gd name="T44" fmla="*/ 17 w 29"/>
                  <a:gd name="T45" fmla="*/ 6 h 45"/>
                  <a:gd name="T46" fmla="*/ 14 w 29"/>
                  <a:gd name="T47" fmla="*/ 6 h 45"/>
                  <a:gd name="T48" fmla="*/ 12 w 29"/>
                  <a:gd name="T49" fmla="*/ 6 h 45"/>
                  <a:gd name="T50" fmla="*/ 8 w 29"/>
                  <a:gd name="T51" fmla="*/ 8 h 45"/>
                  <a:gd name="T52" fmla="*/ 6 w 29"/>
                  <a:gd name="T53" fmla="*/ 10 h 45"/>
                  <a:gd name="T54" fmla="*/ 4 w 29"/>
                  <a:gd name="T55" fmla="*/ 12 h 45"/>
                  <a:gd name="T56" fmla="*/ 4 w 29"/>
                  <a:gd name="T57" fmla="*/ 21 h 45"/>
                  <a:gd name="T58" fmla="*/ 6 w 29"/>
                  <a:gd name="T59" fmla="*/ 23 h 45"/>
                  <a:gd name="T60" fmla="*/ 8 w 29"/>
                  <a:gd name="T61" fmla="*/ 25 h 45"/>
                  <a:gd name="T62" fmla="*/ 12 w 29"/>
                  <a:gd name="T63" fmla="*/ 27 h 45"/>
                  <a:gd name="T64" fmla="*/ 14 w 29"/>
                  <a:gd name="T65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9" h="45">
                    <a:moveTo>
                      <a:pt x="15" y="33"/>
                    </a:moveTo>
                    <a:lnTo>
                      <a:pt x="15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4" y="25"/>
                    </a:lnTo>
                    <a:lnTo>
                      <a:pt x="4" y="45"/>
                    </a:lnTo>
                    <a:lnTo>
                      <a:pt x="0" y="45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5" y="6"/>
                    </a:lnTo>
                    <a:lnTo>
                      <a:pt x="25" y="6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25" y="27"/>
                    </a:lnTo>
                    <a:lnTo>
                      <a:pt x="25" y="27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  <a:moveTo>
                      <a:pt x="14" y="29"/>
                    </a:moveTo>
                    <a:lnTo>
                      <a:pt x="14" y="29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4" y="21"/>
                    </a:lnTo>
                    <a:lnTo>
                      <a:pt x="4" y="21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4" y="29"/>
                    </a:lnTo>
                    <a:lnTo>
                      <a:pt x="14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24"/>
              <p:cNvSpPr>
                <a:spLocks noEditPoints="1"/>
              </p:cNvSpPr>
              <p:nvPr/>
            </p:nvSpPr>
            <p:spPr bwMode="auto">
              <a:xfrm>
                <a:off x="4409" y="2598"/>
                <a:ext cx="32" cy="33"/>
              </a:xfrm>
              <a:custGeom>
                <a:avLst/>
                <a:gdLst>
                  <a:gd name="T0" fmla="*/ 16 w 32"/>
                  <a:gd name="T1" fmla="*/ 33 h 33"/>
                  <a:gd name="T2" fmla="*/ 10 w 32"/>
                  <a:gd name="T3" fmla="*/ 31 h 33"/>
                  <a:gd name="T4" fmla="*/ 6 w 32"/>
                  <a:gd name="T5" fmla="*/ 27 h 33"/>
                  <a:gd name="T6" fmla="*/ 2 w 32"/>
                  <a:gd name="T7" fmla="*/ 23 h 33"/>
                  <a:gd name="T8" fmla="*/ 0 w 32"/>
                  <a:gd name="T9" fmla="*/ 18 h 33"/>
                  <a:gd name="T10" fmla="*/ 2 w 32"/>
                  <a:gd name="T11" fmla="*/ 10 h 33"/>
                  <a:gd name="T12" fmla="*/ 6 w 32"/>
                  <a:gd name="T13" fmla="*/ 6 h 33"/>
                  <a:gd name="T14" fmla="*/ 10 w 32"/>
                  <a:gd name="T15" fmla="*/ 2 h 33"/>
                  <a:gd name="T16" fmla="*/ 16 w 32"/>
                  <a:gd name="T17" fmla="*/ 0 h 33"/>
                  <a:gd name="T18" fmla="*/ 24 w 32"/>
                  <a:gd name="T19" fmla="*/ 2 h 33"/>
                  <a:gd name="T20" fmla="*/ 28 w 32"/>
                  <a:gd name="T21" fmla="*/ 6 h 33"/>
                  <a:gd name="T22" fmla="*/ 32 w 32"/>
                  <a:gd name="T23" fmla="*/ 10 h 33"/>
                  <a:gd name="T24" fmla="*/ 32 w 32"/>
                  <a:gd name="T25" fmla="*/ 16 h 33"/>
                  <a:gd name="T26" fmla="*/ 32 w 32"/>
                  <a:gd name="T27" fmla="*/ 18 h 33"/>
                  <a:gd name="T28" fmla="*/ 6 w 32"/>
                  <a:gd name="T29" fmla="*/ 20 h 33"/>
                  <a:gd name="T30" fmla="*/ 8 w 32"/>
                  <a:gd name="T31" fmla="*/ 23 h 33"/>
                  <a:gd name="T32" fmla="*/ 10 w 32"/>
                  <a:gd name="T33" fmla="*/ 25 h 33"/>
                  <a:gd name="T34" fmla="*/ 14 w 32"/>
                  <a:gd name="T35" fmla="*/ 27 h 33"/>
                  <a:gd name="T36" fmla="*/ 18 w 32"/>
                  <a:gd name="T37" fmla="*/ 29 h 33"/>
                  <a:gd name="T38" fmla="*/ 20 w 32"/>
                  <a:gd name="T39" fmla="*/ 29 h 33"/>
                  <a:gd name="T40" fmla="*/ 22 w 32"/>
                  <a:gd name="T41" fmla="*/ 27 h 33"/>
                  <a:gd name="T42" fmla="*/ 24 w 32"/>
                  <a:gd name="T43" fmla="*/ 25 h 33"/>
                  <a:gd name="T44" fmla="*/ 26 w 32"/>
                  <a:gd name="T45" fmla="*/ 23 h 33"/>
                  <a:gd name="T46" fmla="*/ 30 w 32"/>
                  <a:gd name="T47" fmla="*/ 25 h 33"/>
                  <a:gd name="T48" fmla="*/ 28 w 32"/>
                  <a:gd name="T49" fmla="*/ 27 h 33"/>
                  <a:gd name="T50" fmla="*/ 26 w 32"/>
                  <a:gd name="T51" fmla="*/ 31 h 33"/>
                  <a:gd name="T52" fmla="*/ 22 w 32"/>
                  <a:gd name="T53" fmla="*/ 31 h 33"/>
                  <a:gd name="T54" fmla="*/ 16 w 32"/>
                  <a:gd name="T55" fmla="*/ 33 h 33"/>
                  <a:gd name="T56" fmla="*/ 28 w 32"/>
                  <a:gd name="T57" fmla="*/ 16 h 33"/>
                  <a:gd name="T58" fmla="*/ 26 w 32"/>
                  <a:gd name="T59" fmla="*/ 10 h 33"/>
                  <a:gd name="T60" fmla="*/ 24 w 32"/>
                  <a:gd name="T61" fmla="*/ 8 h 33"/>
                  <a:gd name="T62" fmla="*/ 20 w 32"/>
                  <a:gd name="T63" fmla="*/ 6 h 33"/>
                  <a:gd name="T64" fmla="*/ 16 w 32"/>
                  <a:gd name="T65" fmla="*/ 4 h 33"/>
                  <a:gd name="T66" fmla="*/ 12 w 32"/>
                  <a:gd name="T67" fmla="*/ 6 h 33"/>
                  <a:gd name="T68" fmla="*/ 10 w 32"/>
                  <a:gd name="T69" fmla="*/ 8 h 33"/>
                  <a:gd name="T70" fmla="*/ 8 w 32"/>
                  <a:gd name="T71" fmla="*/ 10 h 33"/>
                  <a:gd name="T72" fmla="*/ 28 w 32"/>
                  <a:gd name="T7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6" y="27"/>
                    </a:lnTo>
                    <a:lnTo>
                      <a:pt x="6" y="27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2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20" y="29"/>
                    </a:lnTo>
                    <a:lnTo>
                      <a:pt x="20" y="29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6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2" y="31"/>
                    </a:lnTo>
                    <a:lnTo>
                      <a:pt x="22" y="31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28" y="16"/>
                    </a:moveTo>
                    <a:lnTo>
                      <a:pt x="28" y="16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6"/>
                    </a:lnTo>
                    <a:lnTo>
                      <a:pt x="28" y="16"/>
                    </a:lnTo>
                    <a:lnTo>
                      <a:pt x="28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425"/>
              <p:cNvSpPr>
                <a:spLocks/>
              </p:cNvSpPr>
              <p:nvPr/>
            </p:nvSpPr>
            <p:spPr bwMode="auto">
              <a:xfrm>
                <a:off x="4447" y="2600"/>
                <a:ext cx="17" cy="29"/>
              </a:xfrm>
              <a:custGeom>
                <a:avLst/>
                <a:gdLst>
                  <a:gd name="T0" fmla="*/ 17 w 17"/>
                  <a:gd name="T1" fmla="*/ 4 h 29"/>
                  <a:gd name="T2" fmla="*/ 17 w 17"/>
                  <a:gd name="T3" fmla="*/ 4 h 29"/>
                  <a:gd name="T4" fmla="*/ 9 w 17"/>
                  <a:gd name="T5" fmla="*/ 6 h 29"/>
                  <a:gd name="T6" fmla="*/ 9 w 17"/>
                  <a:gd name="T7" fmla="*/ 6 h 29"/>
                  <a:gd name="T8" fmla="*/ 5 w 17"/>
                  <a:gd name="T9" fmla="*/ 12 h 29"/>
                  <a:gd name="T10" fmla="*/ 5 w 17"/>
                  <a:gd name="T11" fmla="*/ 29 h 29"/>
                  <a:gd name="T12" fmla="*/ 0 w 17"/>
                  <a:gd name="T13" fmla="*/ 29 h 29"/>
                  <a:gd name="T14" fmla="*/ 0 w 17"/>
                  <a:gd name="T15" fmla="*/ 0 h 29"/>
                  <a:gd name="T16" fmla="*/ 5 w 17"/>
                  <a:gd name="T17" fmla="*/ 0 h 29"/>
                  <a:gd name="T18" fmla="*/ 5 w 17"/>
                  <a:gd name="T19" fmla="*/ 6 h 29"/>
                  <a:gd name="T20" fmla="*/ 5 w 17"/>
                  <a:gd name="T21" fmla="*/ 6 h 29"/>
                  <a:gd name="T22" fmla="*/ 9 w 17"/>
                  <a:gd name="T23" fmla="*/ 2 h 29"/>
                  <a:gd name="T24" fmla="*/ 9 w 17"/>
                  <a:gd name="T25" fmla="*/ 2 h 29"/>
                  <a:gd name="T26" fmla="*/ 15 w 17"/>
                  <a:gd name="T27" fmla="*/ 0 h 29"/>
                  <a:gd name="T28" fmla="*/ 15 w 17"/>
                  <a:gd name="T29" fmla="*/ 0 h 29"/>
                  <a:gd name="T30" fmla="*/ 15 w 17"/>
                  <a:gd name="T31" fmla="*/ 0 h 29"/>
                  <a:gd name="T32" fmla="*/ 15 w 17"/>
                  <a:gd name="T33" fmla="*/ 0 h 29"/>
                  <a:gd name="T34" fmla="*/ 17 w 17"/>
                  <a:gd name="T35" fmla="*/ 0 h 29"/>
                  <a:gd name="T36" fmla="*/ 17 w 17"/>
                  <a:gd name="T37" fmla="*/ 4 h 29"/>
                  <a:gd name="T38" fmla="*/ 17 w 17"/>
                  <a:gd name="T39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29">
                    <a:moveTo>
                      <a:pt x="17" y="4"/>
                    </a:moveTo>
                    <a:lnTo>
                      <a:pt x="17" y="4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5" y="12"/>
                    </a:lnTo>
                    <a:lnTo>
                      <a:pt x="5" y="29"/>
                    </a:lnTo>
                    <a:lnTo>
                      <a:pt x="0" y="29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7" y="4"/>
                    </a:lnTo>
                    <a:lnTo>
                      <a:pt x="17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26"/>
              <p:cNvSpPr>
                <a:spLocks noEditPoints="1"/>
              </p:cNvSpPr>
              <p:nvPr/>
            </p:nvSpPr>
            <p:spPr bwMode="auto">
              <a:xfrm>
                <a:off x="4466" y="2586"/>
                <a:ext cx="32" cy="45"/>
              </a:xfrm>
              <a:custGeom>
                <a:avLst/>
                <a:gdLst>
                  <a:gd name="T0" fmla="*/ 16 w 32"/>
                  <a:gd name="T1" fmla="*/ 45 h 45"/>
                  <a:gd name="T2" fmla="*/ 8 w 32"/>
                  <a:gd name="T3" fmla="*/ 43 h 45"/>
                  <a:gd name="T4" fmla="*/ 4 w 32"/>
                  <a:gd name="T5" fmla="*/ 39 h 45"/>
                  <a:gd name="T6" fmla="*/ 2 w 32"/>
                  <a:gd name="T7" fmla="*/ 35 h 45"/>
                  <a:gd name="T8" fmla="*/ 0 w 32"/>
                  <a:gd name="T9" fmla="*/ 30 h 45"/>
                  <a:gd name="T10" fmla="*/ 2 w 32"/>
                  <a:gd name="T11" fmla="*/ 22 h 45"/>
                  <a:gd name="T12" fmla="*/ 4 w 32"/>
                  <a:gd name="T13" fmla="*/ 18 h 45"/>
                  <a:gd name="T14" fmla="*/ 8 w 32"/>
                  <a:gd name="T15" fmla="*/ 14 h 45"/>
                  <a:gd name="T16" fmla="*/ 14 w 32"/>
                  <a:gd name="T17" fmla="*/ 12 h 45"/>
                  <a:gd name="T18" fmla="*/ 22 w 32"/>
                  <a:gd name="T19" fmla="*/ 14 h 45"/>
                  <a:gd name="T20" fmla="*/ 26 w 32"/>
                  <a:gd name="T21" fmla="*/ 0 h 45"/>
                  <a:gd name="T22" fmla="*/ 32 w 32"/>
                  <a:gd name="T23" fmla="*/ 37 h 45"/>
                  <a:gd name="T24" fmla="*/ 32 w 32"/>
                  <a:gd name="T25" fmla="*/ 39 h 45"/>
                  <a:gd name="T26" fmla="*/ 32 w 32"/>
                  <a:gd name="T27" fmla="*/ 43 h 45"/>
                  <a:gd name="T28" fmla="*/ 32 w 32"/>
                  <a:gd name="T29" fmla="*/ 45 h 45"/>
                  <a:gd name="T30" fmla="*/ 30 w 32"/>
                  <a:gd name="T31" fmla="*/ 45 h 45"/>
                  <a:gd name="T32" fmla="*/ 28 w 32"/>
                  <a:gd name="T33" fmla="*/ 43 h 45"/>
                  <a:gd name="T34" fmla="*/ 26 w 32"/>
                  <a:gd name="T35" fmla="*/ 41 h 45"/>
                  <a:gd name="T36" fmla="*/ 26 w 32"/>
                  <a:gd name="T37" fmla="*/ 39 h 45"/>
                  <a:gd name="T38" fmla="*/ 22 w 32"/>
                  <a:gd name="T39" fmla="*/ 43 h 45"/>
                  <a:gd name="T40" fmla="*/ 16 w 32"/>
                  <a:gd name="T41" fmla="*/ 45 h 45"/>
                  <a:gd name="T42" fmla="*/ 16 w 32"/>
                  <a:gd name="T43" fmla="*/ 41 h 45"/>
                  <a:gd name="T44" fmla="*/ 20 w 32"/>
                  <a:gd name="T45" fmla="*/ 39 h 45"/>
                  <a:gd name="T46" fmla="*/ 22 w 32"/>
                  <a:gd name="T47" fmla="*/ 37 h 45"/>
                  <a:gd name="T48" fmla="*/ 24 w 32"/>
                  <a:gd name="T49" fmla="*/ 35 h 45"/>
                  <a:gd name="T50" fmla="*/ 26 w 32"/>
                  <a:gd name="T51" fmla="*/ 24 h 45"/>
                  <a:gd name="T52" fmla="*/ 24 w 32"/>
                  <a:gd name="T53" fmla="*/ 22 h 45"/>
                  <a:gd name="T54" fmla="*/ 22 w 32"/>
                  <a:gd name="T55" fmla="*/ 20 h 45"/>
                  <a:gd name="T56" fmla="*/ 18 w 32"/>
                  <a:gd name="T57" fmla="*/ 18 h 45"/>
                  <a:gd name="T58" fmla="*/ 16 w 32"/>
                  <a:gd name="T59" fmla="*/ 18 h 45"/>
                  <a:gd name="T60" fmla="*/ 12 w 32"/>
                  <a:gd name="T61" fmla="*/ 18 h 45"/>
                  <a:gd name="T62" fmla="*/ 8 w 32"/>
                  <a:gd name="T63" fmla="*/ 22 h 45"/>
                  <a:gd name="T64" fmla="*/ 6 w 32"/>
                  <a:gd name="T65" fmla="*/ 24 h 45"/>
                  <a:gd name="T66" fmla="*/ 6 w 32"/>
                  <a:gd name="T67" fmla="*/ 30 h 45"/>
                  <a:gd name="T68" fmla="*/ 6 w 32"/>
                  <a:gd name="T69" fmla="*/ 33 h 45"/>
                  <a:gd name="T70" fmla="*/ 8 w 32"/>
                  <a:gd name="T71" fmla="*/ 37 h 45"/>
                  <a:gd name="T72" fmla="*/ 12 w 32"/>
                  <a:gd name="T73" fmla="*/ 39 h 45"/>
                  <a:gd name="T74" fmla="*/ 16 w 32"/>
                  <a:gd name="T75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2" h="45">
                    <a:moveTo>
                      <a:pt x="16" y="45"/>
                    </a:moveTo>
                    <a:lnTo>
                      <a:pt x="16" y="45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6" y="20"/>
                    </a:lnTo>
                    <a:lnTo>
                      <a:pt x="26" y="0"/>
                    </a:lnTo>
                    <a:lnTo>
                      <a:pt x="32" y="0"/>
                    </a:lnTo>
                    <a:lnTo>
                      <a:pt x="32" y="37"/>
                    </a:lnTo>
                    <a:lnTo>
                      <a:pt x="32" y="37"/>
                    </a:lnTo>
                    <a:lnTo>
                      <a:pt x="32" y="39"/>
                    </a:lnTo>
                    <a:lnTo>
                      <a:pt x="32" y="39"/>
                    </a:lnTo>
                    <a:lnTo>
                      <a:pt x="32" y="43"/>
                    </a:lnTo>
                    <a:lnTo>
                      <a:pt x="32" y="43"/>
                    </a:lnTo>
                    <a:lnTo>
                      <a:pt x="32" y="45"/>
                    </a:lnTo>
                    <a:lnTo>
                      <a:pt x="32" y="45"/>
                    </a:lnTo>
                    <a:lnTo>
                      <a:pt x="30" y="45"/>
                    </a:lnTo>
                    <a:lnTo>
                      <a:pt x="30" y="45"/>
                    </a:lnTo>
                    <a:lnTo>
                      <a:pt x="28" y="43"/>
                    </a:lnTo>
                    <a:lnTo>
                      <a:pt x="28" y="43"/>
                    </a:lnTo>
                    <a:lnTo>
                      <a:pt x="26" y="41"/>
                    </a:lnTo>
                    <a:lnTo>
                      <a:pt x="26" y="39"/>
                    </a:lnTo>
                    <a:lnTo>
                      <a:pt x="26" y="39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16" y="45"/>
                    </a:lnTo>
                    <a:lnTo>
                      <a:pt x="16" y="45"/>
                    </a:lnTo>
                    <a:close/>
                    <a:moveTo>
                      <a:pt x="16" y="41"/>
                    </a:moveTo>
                    <a:lnTo>
                      <a:pt x="16" y="41"/>
                    </a:lnTo>
                    <a:lnTo>
                      <a:pt x="20" y="39"/>
                    </a:lnTo>
                    <a:lnTo>
                      <a:pt x="20" y="39"/>
                    </a:lnTo>
                    <a:lnTo>
                      <a:pt x="22" y="37"/>
                    </a:lnTo>
                    <a:lnTo>
                      <a:pt x="22" y="37"/>
                    </a:lnTo>
                    <a:lnTo>
                      <a:pt x="24" y="35"/>
                    </a:lnTo>
                    <a:lnTo>
                      <a:pt x="24" y="35"/>
                    </a:lnTo>
                    <a:lnTo>
                      <a:pt x="26" y="33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6" y="33"/>
                    </a:lnTo>
                    <a:lnTo>
                      <a:pt x="6" y="33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16" y="41"/>
                    </a:lnTo>
                    <a:lnTo>
                      <a:pt x="16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27"/>
              <p:cNvSpPr>
                <a:spLocks noEditPoints="1"/>
              </p:cNvSpPr>
              <p:nvPr/>
            </p:nvSpPr>
            <p:spPr bwMode="auto">
              <a:xfrm>
                <a:off x="4505" y="2586"/>
                <a:ext cx="6" cy="43"/>
              </a:xfrm>
              <a:custGeom>
                <a:avLst/>
                <a:gdLst>
                  <a:gd name="T0" fmla="*/ 0 w 6"/>
                  <a:gd name="T1" fmla="*/ 43 h 43"/>
                  <a:gd name="T2" fmla="*/ 0 w 6"/>
                  <a:gd name="T3" fmla="*/ 14 h 43"/>
                  <a:gd name="T4" fmla="*/ 6 w 6"/>
                  <a:gd name="T5" fmla="*/ 14 h 43"/>
                  <a:gd name="T6" fmla="*/ 6 w 6"/>
                  <a:gd name="T7" fmla="*/ 43 h 43"/>
                  <a:gd name="T8" fmla="*/ 0 w 6"/>
                  <a:gd name="T9" fmla="*/ 43 h 43"/>
                  <a:gd name="T10" fmla="*/ 0 w 6"/>
                  <a:gd name="T11" fmla="*/ 43 h 43"/>
                  <a:gd name="T12" fmla="*/ 0 w 6"/>
                  <a:gd name="T13" fmla="*/ 8 h 43"/>
                  <a:gd name="T14" fmla="*/ 0 w 6"/>
                  <a:gd name="T15" fmla="*/ 0 h 43"/>
                  <a:gd name="T16" fmla="*/ 6 w 6"/>
                  <a:gd name="T17" fmla="*/ 0 h 43"/>
                  <a:gd name="T18" fmla="*/ 6 w 6"/>
                  <a:gd name="T19" fmla="*/ 8 h 43"/>
                  <a:gd name="T20" fmla="*/ 0 w 6"/>
                  <a:gd name="T21" fmla="*/ 8 h 43"/>
                  <a:gd name="T22" fmla="*/ 0 w 6"/>
                  <a:gd name="T23" fmla="*/ 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3">
                    <a:moveTo>
                      <a:pt x="0" y="43"/>
                    </a:moveTo>
                    <a:lnTo>
                      <a:pt x="0" y="14"/>
                    </a:lnTo>
                    <a:lnTo>
                      <a:pt x="6" y="14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28"/>
              <p:cNvSpPr>
                <a:spLocks noEditPoints="1"/>
              </p:cNvSpPr>
              <p:nvPr/>
            </p:nvSpPr>
            <p:spPr bwMode="auto">
              <a:xfrm>
                <a:off x="4517" y="2598"/>
                <a:ext cx="32" cy="33"/>
              </a:xfrm>
              <a:custGeom>
                <a:avLst/>
                <a:gdLst>
                  <a:gd name="T0" fmla="*/ 16 w 32"/>
                  <a:gd name="T1" fmla="*/ 33 h 33"/>
                  <a:gd name="T2" fmla="*/ 10 w 32"/>
                  <a:gd name="T3" fmla="*/ 31 h 33"/>
                  <a:gd name="T4" fmla="*/ 4 w 32"/>
                  <a:gd name="T5" fmla="*/ 27 h 33"/>
                  <a:gd name="T6" fmla="*/ 0 w 32"/>
                  <a:gd name="T7" fmla="*/ 23 h 33"/>
                  <a:gd name="T8" fmla="*/ 0 w 32"/>
                  <a:gd name="T9" fmla="*/ 18 h 33"/>
                  <a:gd name="T10" fmla="*/ 0 w 32"/>
                  <a:gd name="T11" fmla="*/ 10 h 33"/>
                  <a:gd name="T12" fmla="*/ 4 w 32"/>
                  <a:gd name="T13" fmla="*/ 6 h 33"/>
                  <a:gd name="T14" fmla="*/ 10 w 32"/>
                  <a:gd name="T15" fmla="*/ 2 h 33"/>
                  <a:gd name="T16" fmla="*/ 16 w 32"/>
                  <a:gd name="T17" fmla="*/ 0 h 33"/>
                  <a:gd name="T18" fmla="*/ 22 w 32"/>
                  <a:gd name="T19" fmla="*/ 2 h 33"/>
                  <a:gd name="T20" fmla="*/ 28 w 32"/>
                  <a:gd name="T21" fmla="*/ 6 h 33"/>
                  <a:gd name="T22" fmla="*/ 30 w 32"/>
                  <a:gd name="T23" fmla="*/ 10 h 33"/>
                  <a:gd name="T24" fmla="*/ 32 w 32"/>
                  <a:gd name="T25" fmla="*/ 16 h 33"/>
                  <a:gd name="T26" fmla="*/ 32 w 32"/>
                  <a:gd name="T27" fmla="*/ 18 h 33"/>
                  <a:gd name="T28" fmla="*/ 6 w 32"/>
                  <a:gd name="T29" fmla="*/ 20 h 33"/>
                  <a:gd name="T30" fmla="*/ 6 w 32"/>
                  <a:gd name="T31" fmla="*/ 23 h 33"/>
                  <a:gd name="T32" fmla="*/ 8 w 32"/>
                  <a:gd name="T33" fmla="*/ 25 h 33"/>
                  <a:gd name="T34" fmla="*/ 12 w 32"/>
                  <a:gd name="T35" fmla="*/ 27 h 33"/>
                  <a:gd name="T36" fmla="*/ 16 w 32"/>
                  <a:gd name="T37" fmla="*/ 29 h 33"/>
                  <a:gd name="T38" fmla="*/ 18 w 32"/>
                  <a:gd name="T39" fmla="*/ 29 h 33"/>
                  <a:gd name="T40" fmla="*/ 22 w 32"/>
                  <a:gd name="T41" fmla="*/ 27 h 33"/>
                  <a:gd name="T42" fmla="*/ 24 w 32"/>
                  <a:gd name="T43" fmla="*/ 25 h 33"/>
                  <a:gd name="T44" fmla="*/ 26 w 32"/>
                  <a:gd name="T45" fmla="*/ 23 h 33"/>
                  <a:gd name="T46" fmla="*/ 30 w 32"/>
                  <a:gd name="T47" fmla="*/ 25 h 33"/>
                  <a:gd name="T48" fmla="*/ 28 w 32"/>
                  <a:gd name="T49" fmla="*/ 27 h 33"/>
                  <a:gd name="T50" fmla="*/ 24 w 32"/>
                  <a:gd name="T51" fmla="*/ 31 h 33"/>
                  <a:gd name="T52" fmla="*/ 20 w 32"/>
                  <a:gd name="T53" fmla="*/ 31 h 33"/>
                  <a:gd name="T54" fmla="*/ 16 w 32"/>
                  <a:gd name="T55" fmla="*/ 33 h 33"/>
                  <a:gd name="T56" fmla="*/ 26 w 32"/>
                  <a:gd name="T57" fmla="*/ 16 h 33"/>
                  <a:gd name="T58" fmla="*/ 26 w 32"/>
                  <a:gd name="T59" fmla="*/ 10 h 33"/>
                  <a:gd name="T60" fmla="*/ 24 w 32"/>
                  <a:gd name="T61" fmla="*/ 8 h 33"/>
                  <a:gd name="T62" fmla="*/ 20 w 32"/>
                  <a:gd name="T63" fmla="*/ 6 h 33"/>
                  <a:gd name="T64" fmla="*/ 16 w 32"/>
                  <a:gd name="T65" fmla="*/ 4 h 33"/>
                  <a:gd name="T66" fmla="*/ 12 w 32"/>
                  <a:gd name="T67" fmla="*/ 6 h 33"/>
                  <a:gd name="T68" fmla="*/ 8 w 32"/>
                  <a:gd name="T69" fmla="*/ 8 h 33"/>
                  <a:gd name="T70" fmla="*/ 6 w 32"/>
                  <a:gd name="T71" fmla="*/ 10 h 33"/>
                  <a:gd name="T72" fmla="*/ 26 w 32"/>
                  <a:gd name="T7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2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29"/>
                    </a:lnTo>
                    <a:lnTo>
                      <a:pt x="16" y="29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6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26" y="16"/>
                    </a:moveTo>
                    <a:lnTo>
                      <a:pt x="26" y="16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6"/>
                    </a:lnTo>
                    <a:lnTo>
                      <a:pt x="26" y="16"/>
                    </a:lnTo>
                    <a:lnTo>
                      <a:pt x="26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429"/>
              <p:cNvSpPr>
                <a:spLocks/>
              </p:cNvSpPr>
              <p:nvPr/>
            </p:nvSpPr>
            <p:spPr bwMode="auto">
              <a:xfrm>
                <a:off x="4551" y="2588"/>
                <a:ext cx="19" cy="43"/>
              </a:xfrm>
              <a:custGeom>
                <a:avLst/>
                <a:gdLst>
                  <a:gd name="T0" fmla="*/ 19 w 19"/>
                  <a:gd name="T1" fmla="*/ 41 h 43"/>
                  <a:gd name="T2" fmla="*/ 19 w 19"/>
                  <a:gd name="T3" fmla="*/ 41 h 43"/>
                  <a:gd name="T4" fmla="*/ 17 w 19"/>
                  <a:gd name="T5" fmla="*/ 41 h 43"/>
                  <a:gd name="T6" fmla="*/ 17 w 19"/>
                  <a:gd name="T7" fmla="*/ 41 h 43"/>
                  <a:gd name="T8" fmla="*/ 15 w 19"/>
                  <a:gd name="T9" fmla="*/ 41 h 43"/>
                  <a:gd name="T10" fmla="*/ 15 w 19"/>
                  <a:gd name="T11" fmla="*/ 41 h 43"/>
                  <a:gd name="T12" fmla="*/ 13 w 19"/>
                  <a:gd name="T13" fmla="*/ 43 h 43"/>
                  <a:gd name="T14" fmla="*/ 13 w 19"/>
                  <a:gd name="T15" fmla="*/ 43 h 43"/>
                  <a:gd name="T16" fmla="*/ 12 w 19"/>
                  <a:gd name="T17" fmla="*/ 43 h 43"/>
                  <a:gd name="T18" fmla="*/ 12 w 19"/>
                  <a:gd name="T19" fmla="*/ 43 h 43"/>
                  <a:gd name="T20" fmla="*/ 6 w 19"/>
                  <a:gd name="T21" fmla="*/ 41 h 43"/>
                  <a:gd name="T22" fmla="*/ 6 w 19"/>
                  <a:gd name="T23" fmla="*/ 41 h 43"/>
                  <a:gd name="T24" fmla="*/ 6 w 19"/>
                  <a:gd name="T25" fmla="*/ 39 h 43"/>
                  <a:gd name="T26" fmla="*/ 4 w 19"/>
                  <a:gd name="T27" fmla="*/ 35 h 43"/>
                  <a:gd name="T28" fmla="*/ 4 w 19"/>
                  <a:gd name="T29" fmla="*/ 16 h 43"/>
                  <a:gd name="T30" fmla="*/ 0 w 19"/>
                  <a:gd name="T31" fmla="*/ 16 h 43"/>
                  <a:gd name="T32" fmla="*/ 0 w 19"/>
                  <a:gd name="T33" fmla="*/ 12 h 43"/>
                  <a:gd name="T34" fmla="*/ 4 w 19"/>
                  <a:gd name="T35" fmla="*/ 12 h 43"/>
                  <a:gd name="T36" fmla="*/ 4 w 19"/>
                  <a:gd name="T37" fmla="*/ 0 h 43"/>
                  <a:gd name="T38" fmla="*/ 10 w 19"/>
                  <a:gd name="T39" fmla="*/ 0 h 43"/>
                  <a:gd name="T40" fmla="*/ 10 w 19"/>
                  <a:gd name="T41" fmla="*/ 12 h 43"/>
                  <a:gd name="T42" fmla="*/ 17 w 19"/>
                  <a:gd name="T43" fmla="*/ 12 h 43"/>
                  <a:gd name="T44" fmla="*/ 17 w 19"/>
                  <a:gd name="T45" fmla="*/ 16 h 43"/>
                  <a:gd name="T46" fmla="*/ 10 w 19"/>
                  <a:gd name="T47" fmla="*/ 16 h 43"/>
                  <a:gd name="T48" fmla="*/ 10 w 19"/>
                  <a:gd name="T49" fmla="*/ 35 h 43"/>
                  <a:gd name="T50" fmla="*/ 10 w 19"/>
                  <a:gd name="T51" fmla="*/ 35 h 43"/>
                  <a:gd name="T52" fmla="*/ 12 w 19"/>
                  <a:gd name="T53" fmla="*/ 37 h 43"/>
                  <a:gd name="T54" fmla="*/ 12 w 19"/>
                  <a:gd name="T55" fmla="*/ 37 h 43"/>
                  <a:gd name="T56" fmla="*/ 13 w 19"/>
                  <a:gd name="T57" fmla="*/ 37 h 43"/>
                  <a:gd name="T58" fmla="*/ 13 w 19"/>
                  <a:gd name="T59" fmla="*/ 37 h 43"/>
                  <a:gd name="T60" fmla="*/ 15 w 19"/>
                  <a:gd name="T61" fmla="*/ 37 h 43"/>
                  <a:gd name="T62" fmla="*/ 15 w 19"/>
                  <a:gd name="T63" fmla="*/ 37 h 43"/>
                  <a:gd name="T64" fmla="*/ 17 w 19"/>
                  <a:gd name="T65" fmla="*/ 37 h 43"/>
                  <a:gd name="T66" fmla="*/ 19 w 19"/>
                  <a:gd name="T67" fmla="*/ 41 h 43"/>
                  <a:gd name="T68" fmla="*/ 19 w 19"/>
                  <a:gd name="T69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" h="43">
                    <a:moveTo>
                      <a:pt x="19" y="41"/>
                    </a:moveTo>
                    <a:lnTo>
                      <a:pt x="19" y="41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5" y="41"/>
                    </a:lnTo>
                    <a:lnTo>
                      <a:pt x="15" y="41"/>
                    </a:lnTo>
                    <a:lnTo>
                      <a:pt x="13" y="43"/>
                    </a:lnTo>
                    <a:lnTo>
                      <a:pt x="13" y="43"/>
                    </a:lnTo>
                    <a:lnTo>
                      <a:pt x="12" y="43"/>
                    </a:lnTo>
                    <a:lnTo>
                      <a:pt x="12" y="43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6" y="39"/>
                    </a:lnTo>
                    <a:lnTo>
                      <a:pt x="4" y="35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10" y="12"/>
                    </a:lnTo>
                    <a:lnTo>
                      <a:pt x="17" y="12"/>
                    </a:lnTo>
                    <a:lnTo>
                      <a:pt x="17" y="16"/>
                    </a:lnTo>
                    <a:lnTo>
                      <a:pt x="10" y="16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3" y="37"/>
                    </a:lnTo>
                    <a:lnTo>
                      <a:pt x="13" y="37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17" y="37"/>
                    </a:lnTo>
                    <a:lnTo>
                      <a:pt x="19" y="41"/>
                    </a:lnTo>
                    <a:lnTo>
                      <a:pt x="19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30"/>
              <p:cNvSpPr>
                <a:spLocks/>
              </p:cNvSpPr>
              <p:nvPr/>
            </p:nvSpPr>
            <p:spPr bwMode="auto">
              <a:xfrm>
                <a:off x="4590" y="2598"/>
                <a:ext cx="28" cy="31"/>
              </a:xfrm>
              <a:custGeom>
                <a:avLst/>
                <a:gdLst>
                  <a:gd name="T0" fmla="*/ 28 w 28"/>
                  <a:gd name="T1" fmla="*/ 31 h 31"/>
                  <a:gd name="T2" fmla="*/ 22 w 28"/>
                  <a:gd name="T3" fmla="*/ 31 h 31"/>
                  <a:gd name="T4" fmla="*/ 22 w 28"/>
                  <a:gd name="T5" fmla="*/ 16 h 31"/>
                  <a:gd name="T6" fmla="*/ 22 w 28"/>
                  <a:gd name="T7" fmla="*/ 16 h 31"/>
                  <a:gd name="T8" fmla="*/ 20 w 28"/>
                  <a:gd name="T9" fmla="*/ 8 h 31"/>
                  <a:gd name="T10" fmla="*/ 20 w 28"/>
                  <a:gd name="T11" fmla="*/ 8 h 31"/>
                  <a:gd name="T12" fmla="*/ 18 w 28"/>
                  <a:gd name="T13" fmla="*/ 6 h 31"/>
                  <a:gd name="T14" fmla="*/ 16 w 28"/>
                  <a:gd name="T15" fmla="*/ 6 h 31"/>
                  <a:gd name="T16" fmla="*/ 16 w 28"/>
                  <a:gd name="T17" fmla="*/ 6 h 31"/>
                  <a:gd name="T18" fmla="*/ 12 w 28"/>
                  <a:gd name="T19" fmla="*/ 6 h 31"/>
                  <a:gd name="T20" fmla="*/ 12 w 28"/>
                  <a:gd name="T21" fmla="*/ 6 h 31"/>
                  <a:gd name="T22" fmla="*/ 10 w 28"/>
                  <a:gd name="T23" fmla="*/ 8 h 31"/>
                  <a:gd name="T24" fmla="*/ 10 w 28"/>
                  <a:gd name="T25" fmla="*/ 8 h 31"/>
                  <a:gd name="T26" fmla="*/ 6 w 28"/>
                  <a:gd name="T27" fmla="*/ 10 h 31"/>
                  <a:gd name="T28" fmla="*/ 6 w 28"/>
                  <a:gd name="T29" fmla="*/ 10 h 31"/>
                  <a:gd name="T30" fmla="*/ 6 w 28"/>
                  <a:gd name="T31" fmla="*/ 14 h 31"/>
                  <a:gd name="T32" fmla="*/ 6 w 28"/>
                  <a:gd name="T33" fmla="*/ 31 h 31"/>
                  <a:gd name="T34" fmla="*/ 0 w 28"/>
                  <a:gd name="T35" fmla="*/ 31 h 31"/>
                  <a:gd name="T36" fmla="*/ 0 w 28"/>
                  <a:gd name="T37" fmla="*/ 2 h 31"/>
                  <a:gd name="T38" fmla="*/ 4 w 28"/>
                  <a:gd name="T39" fmla="*/ 2 h 31"/>
                  <a:gd name="T40" fmla="*/ 4 w 28"/>
                  <a:gd name="T41" fmla="*/ 8 h 31"/>
                  <a:gd name="T42" fmla="*/ 4 w 28"/>
                  <a:gd name="T43" fmla="*/ 8 h 31"/>
                  <a:gd name="T44" fmla="*/ 10 w 28"/>
                  <a:gd name="T45" fmla="*/ 2 h 31"/>
                  <a:gd name="T46" fmla="*/ 10 w 28"/>
                  <a:gd name="T47" fmla="*/ 2 h 31"/>
                  <a:gd name="T48" fmla="*/ 18 w 28"/>
                  <a:gd name="T49" fmla="*/ 0 h 31"/>
                  <a:gd name="T50" fmla="*/ 18 w 28"/>
                  <a:gd name="T51" fmla="*/ 0 h 31"/>
                  <a:gd name="T52" fmla="*/ 22 w 28"/>
                  <a:gd name="T53" fmla="*/ 2 h 31"/>
                  <a:gd name="T54" fmla="*/ 22 w 28"/>
                  <a:gd name="T55" fmla="*/ 2 h 31"/>
                  <a:gd name="T56" fmla="*/ 26 w 28"/>
                  <a:gd name="T57" fmla="*/ 4 h 31"/>
                  <a:gd name="T58" fmla="*/ 26 w 28"/>
                  <a:gd name="T59" fmla="*/ 4 h 31"/>
                  <a:gd name="T60" fmla="*/ 26 w 28"/>
                  <a:gd name="T61" fmla="*/ 8 h 31"/>
                  <a:gd name="T62" fmla="*/ 26 w 28"/>
                  <a:gd name="T63" fmla="*/ 8 h 31"/>
                  <a:gd name="T64" fmla="*/ 28 w 28"/>
                  <a:gd name="T65" fmla="*/ 14 h 31"/>
                  <a:gd name="T66" fmla="*/ 28 w 28"/>
                  <a:gd name="T67" fmla="*/ 31 h 31"/>
                  <a:gd name="T68" fmla="*/ 28 w 28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lnTo>
                      <a:pt x="22" y="31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14"/>
                    </a:lnTo>
                    <a:lnTo>
                      <a:pt x="28" y="31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431"/>
              <p:cNvSpPr>
                <a:spLocks noEditPoints="1"/>
              </p:cNvSpPr>
              <p:nvPr/>
            </p:nvSpPr>
            <p:spPr bwMode="auto">
              <a:xfrm>
                <a:off x="4623" y="2598"/>
                <a:ext cx="32" cy="33"/>
              </a:xfrm>
              <a:custGeom>
                <a:avLst/>
                <a:gdLst>
                  <a:gd name="T0" fmla="*/ 16 w 32"/>
                  <a:gd name="T1" fmla="*/ 33 h 33"/>
                  <a:gd name="T2" fmla="*/ 8 w 32"/>
                  <a:gd name="T3" fmla="*/ 31 h 33"/>
                  <a:gd name="T4" fmla="*/ 4 w 32"/>
                  <a:gd name="T5" fmla="*/ 27 h 33"/>
                  <a:gd name="T6" fmla="*/ 0 w 32"/>
                  <a:gd name="T7" fmla="*/ 23 h 33"/>
                  <a:gd name="T8" fmla="*/ 0 w 32"/>
                  <a:gd name="T9" fmla="*/ 18 h 33"/>
                  <a:gd name="T10" fmla="*/ 0 w 32"/>
                  <a:gd name="T11" fmla="*/ 10 h 33"/>
                  <a:gd name="T12" fmla="*/ 4 w 32"/>
                  <a:gd name="T13" fmla="*/ 6 h 33"/>
                  <a:gd name="T14" fmla="*/ 10 w 32"/>
                  <a:gd name="T15" fmla="*/ 2 h 33"/>
                  <a:gd name="T16" fmla="*/ 16 w 32"/>
                  <a:gd name="T17" fmla="*/ 0 h 33"/>
                  <a:gd name="T18" fmla="*/ 22 w 32"/>
                  <a:gd name="T19" fmla="*/ 2 h 33"/>
                  <a:gd name="T20" fmla="*/ 28 w 32"/>
                  <a:gd name="T21" fmla="*/ 6 h 33"/>
                  <a:gd name="T22" fmla="*/ 30 w 32"/>
                  <a:gd name="T23" fmla="*/ 10 h 33"/>
                  <a:gd name="T24" fmla="*/ 32 w 32"/>
                  <a:gd name="T25" fmla="*/ 16 h 33"/>
                  <a:gd name="T26" fmla="*/ 32 w 32"/>
                  <a:gd name="T27" fmla="*/ 18 h 33"/>
                  <a:gd name="T28" fmla="*/ 6 w 32"/>
                  <a:gd name="T29" fmla="*/ 20 h 33"/>
                  <a:gd name="T30" fmla="*/ 6 w 32"/>
                  <a:gd name="T31" fmla="*/ 23 h 33"/>
                  <a:gd name="T32" fmla="*/ 8 w 32"/>
                  <a:gd name="T33" fmla="*/ 25 h 33"/>
                  <a:gd name="T34" fmla="*/ 12 w 32"/>
                  <a:gd name="T35" fmla="*/ 27 h 33"/>
                  <a:gd name="T36" fmla="*/ 16 w 32"/>
                  <a:gd name="T37" fmla="*/ 29 h 33"/>
                  <a:gd name="T38" fmla="*/ 18 w 32"/>
                  <a:gd name="T39" fmla="*/ 29 h 33"/>
                  <a:gd name="T40" fmla="*/ 22 w 32"/>
                  <a:gd name="T41" fmla="*/ 27 h 33"/>
                  <a:gd name="T42" fmla="*/ 24 w 32"/>
                  <a:gd name="T43" fmla="*/ 25 h 33"/>
                  <a:gd name="T44" fmla="*/ 24 w 32"/>
                  <a:gd name="T45" fmla="*/ 23 h 33"/>
                  <a:gd name="T46" fmla="*/ 30 w 32"/>
                  <a:gd name="T47" fmla="*/ 25 h 33"/>
                  <a:gd name="T48" fmla="*/ 28 w 32"/>
                  <a:gd name="T49" fmla="*/ 27 h 33"/>
                  <a:gd name="T50" fmla="*/ 24 w 32"/>
                  <a:gd name="T51" fmla="*/ 31 h 33"/>
                  <a:gd name="T52" fmla="*/ 20 w 32"/>
                  <a:gd name="T53" fmla="*/ 31 h 33"/>
                  <a:gd name="T54" fmla="*/ 16 w 32"/>
                  <a:gd name="T55" fmla="*/ 33 h 33"/>
                  <a:gd name="T56" fmla="*/ 26 w 32"/>
                  <a:gd name="T57" fmla="*/ 16 h 33"/>
                  <a:gd name="T58" fmla="*/ 26 w 32"/>
                  <a:gd name="T59" fmla="*/ 10 h 33"/>
                  <a:gd name="T60" fmla="*/ 22 w 32"/>
                  <a:gd name="T61" fmla="*/ 8 h 33"/>
                  <a:gd name="T62" fmla="*/ 20 w 32"/>
                  <a:gd name="T63" fmla="*/ 6 h 33"/>
                  <a:gd name="T64" fmla="*/ 16 w 32"/>
                  <a:gd name="T65" fmla="*/ 4 h 33"/>
                  <a:gd name="T66" fmla="*/ 12 w 32"/>
                  <a:gd name="T67" fmla="*/ 6 h 33"/>
                  <a:gd name="T68" fmla="*/ 8 w 32"/>
                  <a:gd name="T69" fmla="*/ 8 h 33"/>
                  <a:gd name="T70" fmla="*/ 6 w 32"/>
                  <a:gd name="T71" fmla="*/ 10 h 33"/>
                  <a:gd name="T72" fmla="*/ 26 w 32"/>
                  <a:gd name="T7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2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29"/>
                    </a:lnTo>
                    <a:lnTo>
                      <a:pt x="16" y="29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4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26" y="16"/>
                    </a:moveTo>
                    <a:lnTo>
                      <a:pt x="26" y="16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6"/>
                    </a:lnTo>
                    <a:lnTo>
                      <a:pt x="26" y="16"/>
                    </a:lnTo>
                    <a:lnTo>
                      <a:pt x="26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32"/>
              <p:cNvSpPr>
                <a:spLocks/>
              </p:cNvSpPr>
              <p:nvPr/>
            </p:nvSpPr>
            <p:spPr bwMode="auto">
              <a:xfrm>
                <a:off x="4659" y="2598"/>
                <a:ext cx="27" cy="33"/>
              </a:xfrm>
              <a:custGeom>
                <a:avLst/>
                <a:gdLst>
                  <a:gd name="T0" fmla="*/ 0 w 27"/>
                  <a:gd name="T1" fmla="*/ 18 h 33"/>
                  <a:gd name="T2" fmla="*/ 0 w 27"/>
                  <a:gd name="T3" fmla="*/ 18 h 33"/>
                  <a:gd name="T4" fmla="*/ 0 w 27"/>
                  <a:gd name="T5" fmla="*/ 10 h 33"/>
                  <a:gd name="T6" fmla="*/ 0 w 27"/>
                  <a:gd name="T7" fmla="*/ 10 h 33"/>
                  <a:gd name="T8" fmla="*/ 4 w 27"/>
                  <a:gd name="T9" fmla="*/ 6 h 33"/>
                  <a:gd name="T10" fmla="*/ 4 w 27"/>
                  <a:gd name="T11" fmla="*/ 6 h 33"/>
                  <a:gd name="T12" fmla="*/ 8 w 27"/>
                  <a:gd name="T13" fmla="*/ 2 h 33"/>
                  <a:gd name="T14" fmla="*/ 8 w 27"/>
                  <a:gd name="T15" fmla="*/ 2 h 33"/>
                  <a:gd name="T16" fmla="*/ 16 w 27"/>
                  <a:gd name="T17" fmla="*/ 0 h 33"/>
                  <a:gd name="T18" fmla="*/ 16 w 27"/>
                  <a:gd name="T19" fmla="*/ 0 h 33"/>
                  <a:gd name="T20" fmla="*/ 23 w 27"/>
                  <a:gd name="T21" fmla="*/ 2 h 33"/>
                  <a:gd name="T22" fmla="*/ 23 w 27"/>
                  <a:gd name="T23" fmla="*/ 2 h 33"/>
                  <a:gd name="T24" fmla="*/ 27 w 27"/>
                  <a:gd name="T25" fmla="*/ 8 h 33"/>
                  <a:gd name="T26" fmla="*/ 23 w 27"/>
                  <a:gd name="T27" fmla="*/ 10 h 33"/>
                  <a:gd name="T28" fmla="*/ 23 w 27"/>
                  <a:gd name="T29" fmla="*/ 10 h 33"/>
                  <a:gd name="T30" fmla="*/ 19 w 27"/>
                  <a:gd name="T31" fmla="*/ 6 h 33"/>
                  <a:gd name="T32" fmla="*/ 19 w 27"/>
                  <a:gd name="T33" fmla="*/ 6 h 33"/>
                  <a:gd name="T34" fmla="*/ 16 w 27"/>
                  <a:gd name="T35" fmla="*/ 6 h 33"/>
                  <a:gd name="T36" fmla="*/ 16 w 27"/>
                  <a:gd name="T37" fmla="*/ 6 h 33"/>
                  <a:gd name="T38" fmla="*/ 10 w 27"/>
                  <a:gd name="T39" fmla="*/ 6 h 33"/>
                  <a:gd name="T40" fmla="*/ 10 w 27"/>
                  <a:gd name="T41" fmla="*/ 6 h 33"/>
                  <a:gd name="T42" fmla="*/ 8 w 27"/>
                  <a:gd name="T43" fmla="*/ 8 h 33"/>
                  <a:gd name="T44" fmla="*/ 8 w 27"/>
                  <a:gd name="T45" fmla="*/ 8 h 33"/>
                  <a:gd name="T46" fmla="*/ 6 w 27"/>
                  <a:gd name="T47" fmla="*/ 12 h 33"/>
                  <a:gd name="T48" fmla="*/ 6 w 27"/>
                  <a:gd name="T49" fmla="*/ 12 h 33"/>
                  <a:gd name="T50" fmla="*/ 4 w 27"/>
                  <a:gd name="T51" fmla="*/ 18 h 33"/>
                  <a:gd name="T52" fmla="*/ 4 w 27"/>
                  <a:gd name="T53" fmla="*/ 18 h 33"/>
                  <a:gd name="T54" fmla="*/ 6 w 27"/>
                  <a:gd name="T55" fmla="*/ 21 h 33"/>
                  <a:gd name="T56" fmla="*/ 6 w 27"/>
                  <a:gd name="T57" fmla="*/ 21 h 33"/>
                  <a:gd name="T58" fmla="*/ 8 w 27"/>
                  <a:gd name="T59" fmla="*/ 25 h 33"/>
                  <a:gd name="T60" fmla="*/ 8 w 27"/>
                  <a:gd name="T61" fmla="*/ 25 h 33"/>
                  <a:gd name="T62" fmla="*/ 12 w 27"/>
                  <a:gd name="T63" fmla="*/ 27 h 33"/>
                  <a:gd name="T64" fmla="*/ 12 w 27"/>
                  <a:gd name="T65" fmla="*/ 27 h 33"/>
                  <a:gd name="T66" fmla="*/ 16 w 27"/>
                  <a:gd name="T67" fmla="*/ 29 h 33"/>
                  <a:gd name="T68" fmla="*/ 16 w 27"/>
                  <a:gd name="T69" fmla="*/ 29 h 33"/>
                  <a:gd name="T70" fmla="*/ 18 w 27"/>
                  <a:gd name="T71" fmla="*/ 27 h 33"/>
                  <a:gd name="T72" fmla="*/ 18 w 27"/>
                  <a:gd name="T73" fmla="*/ 27 h 33"/>
                  <a:gd name="T74" fmla="*/ 19 w 27"/>
                  <a:gd name="T75" fmla="*/ 27 h 33"/>
                  <a:gd name="T76" fmla="*/ 19 w 27"/>
                  <a:gd name="T77" fmla="*/ 27 h 33"/>
                  <a:gd name="T78" fmla="*/ 21 w 27"/>
                  <a:gd name="T79" fmla="*/ 25 h 33"/>
                  <a:gd name="T80" fmla="*/ 21 w 27"/>
                  <a:gd name="T81" fmla="*/ 25 h 33"/>
                  <a:gd name="T82" fmla="*/ 23 w 27"/>
                  <a:gd name="T83" fmla="*/ 23 h 33"/>
                  <a:gd name="T84" fmla="*/ 27 w 27"/>
                  <a:gd name="T85" fmla="*/ 25 h 33"/>
                  <a:gd name="T86" fmla="*/ 27 w 27"/>
                  <a:gd name="T87" fmla="*/ 25 h 33"/>
                  <a:gd name="T88" fmla="*/ 25 w 27"/>
                  <a:gd name="T89" fmla="*/ 27 h 33"/>
                  <a:gd name="T90" fmla="*/ 25 w 27"/>
                  <a:gd name="T91" fmla="*/ 27 h 33"/>
                  <a:gd name="T92" fmla="*/ 23 w 27"/>
                  <a:gd name="T93" fmla="*/ 31 h 33"/>
                  <a:gd name="T94" fmla="*/ 23 w 27"/>
                  <a:gd name="T95" fmla="*/ 31 h 33"/>
                  <a:gd name="T96" fmla="*/ 19 w 27"/>
                  <a:gd name="T97" fmla="*/ 31 h 33"/>
                  <a:gd name="T98" fmla="*/ 19 w 27"/>
                  <a:gd name="T99" fmla="*/ 31 h 33"/>
                  <a:gd name="T100" fmla="*/ 16 w 27"/>
                  <a:gd name="T101" fmla="*/ 33 h 33"/>
                  <a:gd name="T102" fmla="*/ 16 w 27"/>
                  <a:gd name="T103" fmla="*/ 33 h 33"/>
                  <a:gd name="T104" fmla="*/ 8 w 27"/>
                  <a:gd name="T105" fmla="*/ 31 h 33"/>
                  <a:gd name="T106" fmla="*/ 8 w 27"/>
                  <a:gd name="T107" fmla="*/ 31 h 33"/>
                  <a:gd name="T108" fmla="*/ 4 w 27"/>
                  <a:gd name="T109" fmla="*/ 27 h 33"/>
                  <a:gd name="T110" fmla="*/ 4 w 27"/>
                  <a:gd name="T111" fmla="*/ 27 h 33"/>
                  <a:gd name="T112" fmla="*/ 0 w 27"/>
                  <a:gd name="T113" fmla="*/ 23 h 33"/>
                  <a:gd name="T114" fmla="*/ 0 w 27"/>
                  <a:gd name="T115" fmla="*/ 23 h 33"/>
                  <a:gd name="T116" fmla="*/ 0 w 27"/>
                  <a:gd name="T117" fmla="*/ 18 h 33"/>
                  <a:gd name="T118" fmla="*/ 0 w 27"/>
                  <a:gd name="T119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" h="33">
                    <a:moveTo>
                      <a:pt x="0" y="18"/>
                    </a:moveTo>
                    <a:lnTo>
                      <a:pt x="0" y="1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7" y="8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29"/>
                    </a:lnTo>
                    <a:lnTo>
                      <a:pt x="16" y="29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7" y="25"/>
                    </a:lnTo>
                    <a:lnTo>
                      <a:pt x="27" y="25"/>
                    </a:lnTo>
                    <a:lnTo>
                      <a:pt x="25" y="27"/>
                    </a:lnTo>
                    <a:lnTo>
                      <a:pt x="25" y="27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16" y="33"/>
                    </a:lnTo>
                    <a:lnTo>
                      <a:pt x="16" y="33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433"/>
              <p:cNvSpPr>
                <a:spLocks/>
              </p:cNvSpPr>
              <p:nvPr/>
            </p:nvSpPr>
            <p:spPr bwMode="auto">
              <a:xfrm>
                <a:off x="4692" y="2623"/>
                <a:ext cx="6" cy="12"/>
              </a:xfrm>
              <a:custGeom>
                <a:avLst/>
                <a:gdLst>
                  <a:gd name="T0" fmla="*/ 0 w 6"/>
                  <a:gd name="T1" fmla="*/ 12 h 12"/>
                  <a:gd name="T2" fmla="*/ 2 w 6"/>
                  <a:gd name="T3" fmla="*/ 6 h 12"/>
                  <a:gd name="T4" fmla="*/ 0 w 6"/>
                  <a:gd name="T5" fmla="*/ 6 h 12"/>
                  <a:gd name="T6" fmla="*/ 0 w 6"/>
                  <a:gd name="T7" fmla="*/ 0 h 12"/>
                  <a:gd name="T8" fmla="*/ 6 w 6"/>
                  <a:gd name="T9" fmla="*/ 0 h 12"/>
                  <a:gd name="T10" fmla="*/ 6 w 6"/>
                  <a:gd name="T11" fmla="*/ 6 h 12"/>
                  <a:gd name="T12" fmla="*/ 4 w 6"/>
                  <a:gd name="T13" fmla="*/ 12 h 12"/>
                  <a:gd name="T14" fmla="*/ 0 w 6"/>
                  <a:gd name="T15" fmla="*/ 12 h 12"/>
                  <a:gd name="T16" fmla="*/ 0 w 6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2">
                    <a:moveTo>
                      <a:pt x="0" y="12"/>
                    </a:moveTo>
                    <a:lnTo>
                      <a:pt x="2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434"/>
              <p:cNvSpPr>
                <a:spLocks noEditPoints="1"/>
              </p:cNvSpPr>
              <p:nvPr/>
            </p:nvSpPr>
            <p:spPr bwMode="auto">
              <a:xfrm>
                <a:off x="4437" y="2657"/>
                <a:ext cx="6" cy="43"/>
              </a:xfrm>
              <a:custGeom>
                <a:avLst/>
                <a:gdLst>
                  <a:gd name="T0" fmla="*/ 0 w 6"/>
                  <a:gd name="T1" fmla="*/ 43 h 43"/>
                  <a:gd name="T2" fmla="*/ 0 w 6"/>
                  <a:gd name="T3" fmla="*/ 12 h 43"/>
                  <a:gd name="T4" fmla="*/ 6 w 6"/>
                  <a:gd name="T5" fmla="*/ 12 h 43"/>
                  <a:gd name="T6" fmla="*/ 6 w 6"/>
                  <a:gd name="T7" fmla="*/ 43 h 43"/>
                  <a:gd name="T8" fmla="*/ 0 w 6"/>
                  <a:gd name="T9" fmla="*/ 43 h 43"/>
                  <a:gd name="T10" fmla="*/ 0 w 6"/>
                  <a:gd name="T11" fmla="*/ 43 h 43"/>
                  <a:gd name="T12" fmla="*/ 0 w 6"/>
                  <a:gd name="T13" fmla="*/ 6 h 43"/>
                  <a:gd name="T14" fmla="*/ 0 w 6"/>
                  <a:gd name="T15" fmla="*/ 0 h 43"/>
                  <a:gd name="T16" fmla="*/ 6 w 6"/>
                  <a:gd name="T17" fmla="*/ 0 h 43"/>
                  <a:gd name="T18" fmla="*/ 6 w 6"/>
                  <a:gd name="T19" fmla="*/ 6 h 43"/>
                  <a:gd name="T20" fmla="*/ 0 w 6"/>
                  <a:gd name="T21" fmla="*/ 6 h 43"/>
                  <a:gd name="T22" fmla="*/ 0 w 6"/>
                  <a:gd name="T23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3">
                    <a:moveTo>
                      <a:pt x="0" y="43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6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35"/>
              <p:cNvSpPr>
                <a:spLocks/>
              </p:cNvSpPr>
              <p:nvPr/>
            </p:nvSpPr>
            <p:spPr bwMode="auto">
              <a:xfrm>
                <a:off x="4450" y="2669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2 w 48"/>
                  <a:gd name="T3" fmla="*/ 31 h 31"/>
                  <a:gd name="T4" fmla="*/ 42 w 48"/>
                  <a:gd name="T5" fmla="*/ 13 h 31"/>
                  <a:gd name="T6" fmla="*/ 42 w 48"/>
                  <a:gd name="T7" fmla="*/ 13 h 31"/>
                  <a:gd name="T8" fmla="*/ 40 w 48"/>
                  <a:gd name="T9" fmla="*/ 6 h 31"/>
                  <a:gd name="T10" fmla="*/ 40 w 48"/>
                  <a:gd name="T11" fmla="*/ 6 h 31"/>
                  <a:gd name="T12" fmla="*/ 38 w 48"/>
                  <a:gd name="T13" fmla="*/ 6 h 31"/>
                  <a:gd name="T14" fmla="*/ 36 w 48"/>
                  <a:gd name="T15" fmla="*/ 4 h 31"/>
                  <a:gd name="T16" fmla="*/ 36 w 48"/>
                  <a:gd name="T17" fmla="*/ 4 h 31"/>
                  <a:gd name="T18" fmla="*/ 34 w 48"/>
                  <a:gd name="T19" fmla="*/ 6 h 31"/>
                  <a:gd name="T20" fmla="*/ 30 w 48"/>
                  <a:gd name="T21" fmla="*/ 6 h 31"/>
                  <a:gd name="T22" fmla="*/ 30 w 48"/>
                  <a:gd name="T23" fmla="*/ 6 h 31"/>
                  <a:gd name="T24" fmla="*/ 26 w 48"/>
                  <a:gd name="T25" fmla="*/ 11 h 31"/>
                  <a:gd name="T26" fmla="*/ 26 w 48"/>
                  <a:gd name="T27" fmla="*/ 31 h 31"/>
                  <a:gd name="T28" fmla="*/ 22 w 48"/>
                  <a:gd name="T29" fmla="*/ 31 h 31"/>
                  <a:gd name="T30" fmla="*/ 22 w 48"/>
                  <a:gd name="T31" fmla="*/ 13 h 31"/>
                  <a:gd name="T32" fmla="*/ 22 w 48"/>
                  <a:gd name="T33" fmla="*/ 13 h 31"/>
                  <a:gd name="T34" fmla="*/ 20 w 48"/>
                  <a:gd name="T35" fmla="*/ 6 h 31"/>
                  <a:gd name="T36" fmla="*/ 20 w 48"/>
                  <a:gd name="T37" fmla="*/ 6 h 31"/>
                  <a:gd name="T38" fmla="*/ 18 w 48"/>
                  <a:gd name="T39" fmla="*/ 6 h 31"/>
                  <a:gd name="T40" fmla="*/ 16 w 48"/>
                  <a:gd name="T41" fmla="*/ 4 h 31"/>
                  <a:gd name="T42" fmla="*/ 16 w 48"/>
                  <a:gd name="T43" fmla="*/ 4 h 31"/>
                  <a:gd name="T44" fmla="*/ 10 w 48"/>
                  <a:gd name="T45" fmla="*/ 6 h 31"/>
                  <a:gd name="T46" fmla="*/ 10 w 48"/>
                  <a:gd name="T47" fmla="*/ 6 h 31"/>
                  <a:gd name="T48" fmla="*/ 6 w 48"/>
                  <a:gd name="T49" fmla="*/ 11 h 31"/>
                  <a:gd name="T50" fmla="*/ 6 w 48"/>
                  <a:gd name="T51" fmla="*/ 31 h 31"/>
                  <a:gd name="T52" fmla="*/ 0 w 48"/>
                  <a:gd name="T53" fmla="*/ 31 h 31"/>
                  <a:gd name="T54" fmla="*/ 0 w 48"/>
                  <a:gd name="T55" fmla="*/ 0 h 31"/>
                  <a:gd name="T56" fmla="*/ 6 w 48"/>
                  <a:gd name="T57" fmla="*/ 0 h 31"/>
                  <a:gd name="T58" fmla="*/ 6 w 48"/>
                  <a:gd name="T59" fmla="*/ 7 h 31"/>
                  <a:gd name="T60" fmla="*/ 6 w 48"/>
                  <a:gd name="T61" fmla="*/ 7 h 31"/>
                  <a:gd name="T62" fmla="*/ 10 w 48"/>
                  <a:gd name="T63" fmla="*/ 2 h 31"/>
                  <a:gd name="T64" fmla="*/ 10 w 48"/>
                  <a:gd name="T65" fmla="*/ 2 h 31"/>
                  <a:gd name="T66" fmla="*/ 18 w 48"/>
                  <a:gd name="T67" fmla="*/ 0 h 31"/>
                  <a:gd name="T68" fmla="*/ 18 w 48"/>
                  <a:gd name="T69" fmla="*/ 0 h 31"/>
                  <a:gd name="T70" fmla="*/ 20 w 48"/>
                  <a:gd name="T71" fmla="*/ 0 h 31"/>
                  <a:gd name="T72" fmla="*/ 24 w 48"/>
                  <a:gd name="T73" fmla="*/ 2 h 31"/>
                  <a:gd name="T74" fmla="*/ 24 w 48"/>
                  <a:gd name="T75" fmla="*/ 2 h 31"/>
                  <a:gd name="T76" fmla="*/ 26 w 48"/>
                  <a:gd name="T77" fmla="*/ 7 h 31"/>
                  <a:gd name="T78" fmla="*/ 26 w 48"/>
                  <a:gd name="T79" fmla="*/ 7 h 31"/>
                  <a:gd name="T80" fmla="*/ 32 w 48"/>
                  <a:gd name="T81" fmla="*/ 2 h 31"/>
                  <a:gd name="T82" fmla="*/ 38 w 48"/>
                  <a:gd name="T83" fmla="*/ 0 h 31"/>
                  <a:gd name="T84" fmla="*/ 38 w 48"/>
                  <a:gd name="T85" fmla="*/ 0 h 31"/>
                  <a:gd name="T86" fmla="*/ 42 w 48"/>
                  <a:gd name="T87" fmla="*/ 0 h 31"/>
                  <a:gd name="T88" fmla="*/ 42 w 48"/>
                  <a:gd name="T89" fmla="*/ 0 h 31"/>
                  <a:gd name="T90" fmla="*/ 46 w 48"/>
                  <a:gd name="T91" fmla="*/ 4 h 31"/>
                  <a:gd name="T92" fmla="*/ 46 w 48"/>
                  <a:gd name="T93" fmla="*/ 4 h 31"/>
                  <a:gd name="T94" fmla="*/ 48 w 48"/>
                  <a:gd name="T95" fmla="*/ 7 h 31"/>
                  <a:gd name="T96" fmla="*/ 48 w 48"/>
                  <a:gd name="T97" fmla="*/ 7 h 31"/>
                  <a:gd name="T98" fmla="*/ 48 w 48"/>
                  <a:gd name="T99" fmla="*/ 13 h 31"/>
                  <a:gd name="T100" fmla="*/ 48 w 48"/>
                  <a:gd name="T101" fmla="*/ 31 h 31"/>
                  <a:gd name="T102" fmla="*/ 48 w 48"/>
                  <a:gd name="T10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2" y="31"/>
                    </a:lnTo>
                    <a:lnTo>
                      <a:pt x="42" y="13"/>
                    </a:lnTo>
                    <a:lnTo>
                      <a:pt x="42" y="13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4" y="6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26" y="11"/>
                    </a:lnTo>
                    <a:lnTo>
                      <a:pt x="26" y="31"/>
                    </a:lnTo>
                    <a:lnTo>
                      <a:pt x="22" y="31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6" y="11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32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6" y="4"/>
                    </a:lnTo>
                    <a:lnTo>
                      <a:pt x="46" y="4"/>
                    </a:lnTo>
                    <a:lnTo>
                      <a:pt x="48" y="7"/>
                    </a:lnTo>
                    <a:lnTo>
                      <a:pt x="48" y="7"/>
                    </a:lnTo>
                    <a:lnTo>
                      <a:pt x="48" y="13"/>
                    </a:lnTo>
                    <a:lnTo>
                      <a:pt x="48" y="31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36"/>
              <p:cNvSpPr>
                <a:spLocks noEditPoints="1"/>
              </p:cNvSpPr>
              <p:nvPr/>
            </p:nvSpPr>
            <p:spPr bwMode="auto">
              <a:xfrm>
                <a:off x="4505" y="2669"/>
                <a:ext cx="32" cy="43"/>
              </a:xfrm>
              <a:custGeom>
                <a:avLst/>
                <a:gdLst>
                  <a:gd name="T0" fmla="*/ 18 w 32"/>
                  <a:gd name="T1" fmla="*/ 31 h 43"/>
                  <a:gd name="T2" fmla="*/ 10 w 32"/>
                  <a:gd name="T3" fmla="*/ 29 h 43"/>
                  <a:gd name="T4" fmla="*/ 6 w 32"/>
                  <a:gd name="T5" fmla="*/ 43 h 43"/>
                  <a:gd name="T6" fmla="*/ 0 w 32"/>
                  <a:gd name="T7" fmla="*/ 0 h 43"/>
                  <a:gd name="T8" fmla="*/ 4 w 32"/>
                  <a:gd name="T9" fmla="*/ 6 h 43"/>
                  <a:gd name="T10" fmla="*/ 10 w 32"/>
                  <a:gd name="T11" fmla="*/ 2 h 43"/>
                  <a:gd name="T12" fmla="*/ 16 w 32"/>
                  <a:gd name="T13" fmla="*/ 0 h 43"/>
                  <a:gd name="T14" fmla="*/ 22 w 32"/>
                  <a:gd name="T15" fmla="*/ 2 h 43"/>
                  <a:gd name="T16" fmla="*/ 28 w 32"/>
                  <a:gd name="T17" fmla="*/ 4 h 43"/>
                  <a:gd name="T18" fmla="*/ 30 w 32"/>
                  <a:gd name="T19" fmla="*/ 9 h 43"/>
                  <a:gd name="T20" fmla="*/ 32 w 32"/>
                  <a:gd name="T21" fmla="*/ 15 h 43"/>
                  <a:gd name="T22" fmla="*/ 30 w 32"/>
                  <a:gd name="T23" fmla="*/ 21 h 43"/>
                  <a:gd name="T24" fmla="*/ 28 w 32"/>
                  <a:gd name="T25" fmla="*/ 27 h 43"/>
                  <a:gd name="T26" fmla="*/ 22 w 32"/>
                  <a:gd name="T27" fmla="*/ 31 h 43"/>
                  <a:gd name="T28" fmla="*/ 18 w 32"/>
                  <a:gd name="T29" fmla="*/ 31 h 43"/>
                  <a:gd name="T30" fmla="*/ 16 w 32"/>
                  <a:gd name="T31" fmla="*/ 27 h 43"/>
                  <a:gd name="T32" fmla="*/ 20 w 32"/>
                  <a:gd name="T33" fmla="*/ 25 h 43"/>
                  <a:gd name="T34" fmla="*/ 24 w 32"/>
                  <a:gd name="T35" fmla="*/ 23 h 43"/>
                  <a:gd name="T36" fmla="*/ 26 w 32"/>
                  <a:gd name="T37" fmla="*/ 19 h 43"/>
                  <a:gd name="T38" fmla="*/ 26 w 32"/>
                  <a:gd name="T39" fmla="*/ 15 h 43"/>
                  <a:gd name="T40" fmla="*/ 24 w 32"/>
                  <a:gd name="T41" fmla="*/ 11 h 43"/>
                  <a:gd name="T42" fmla="*/ 22 w 32"/>
                  <a:gd name="T43" fmla="*/ 7 h 43"/>
                  <a:gd name="T44" fmla="*/ 20 w 32"/>
                  <a:gd name="T45" fmla="*/ 6 h 43"/>
                  <a:gd name="T46" fmla="*/ 16 w 32"/>
                  <a:gd name="T47" fmla="*/ 4 h 43"/>
                  <a:gd name="T48" fmla="*/ 12 w 32"/>
                  <a:gd name="T49" fmla="*/ 6 h 43"/>
                  <a:gd name="T50" fmla="*/ 10 w 32"/>
                  <a:gd name="T51" fmla="*/ 6 h 43"/>
                  <a:gd name="T52" fmla="*/ 6 w 32"/>
                  <a:gd name="T53" fmla="*/ 7 h 43"/>
                  <a:gd name="T54" fmla="*/ 6 w 32"/>
                  <a:gd name="T55" fmla="*/ 11 h 43"/>
                  <a:gd name="T56" fmla="*/ 6 w 32"/>
                  <a:gd name="T57" fmla="*/ 19 h 43"/>
                  <a:gd name="T58" fmla="*/ 8 w 32"/>
                  <a:gd name="T59" fmla="*/ 23 h 43"/>
                  <a:gd name="T60" fmla="*/ 10 w 32"/>
                  <a:gd name="T61" fmla="*/ 25 h 43"/>
                  <a:gd name="T62" fmla="*/ 12 w 32"/>
                  <a:gd name="T63" fmla="*/ 27 h 43"/>
                  <a:gd name="T64" fmla="*/ 16 w 32"/>
                  <a:gd name="T65" fmla="*/ 2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" h="43">
                    <a:moveTo>
                      <a:pt x="18" y="31"/>
                    </a:moveTo>
                    <a:lnTo>
                      <a:pt x="18" y="31"/>
                    </a:lnTo>
                    <a:lnTo>
                      <a:pt x="10" y="29"/>
                    </a:lnTo>
                    <a:lnTo>
                      <a:pt x="10" y="29"/>
                    </a:lnTo>
                    <a:lnTo>
                      <a:pt x="6" y="25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30" y="9"/>
                    </a:lnTo>
                    <a:lnTo>
                      <a:pt x="30" y="9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0" y="21"/>
                    </a:lnTo>
                    <a:lnTo>
                      <a:pt x="30" y="21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2" y="31"/>
                    </a:lnTo>
                    <a:lnTo>
                      <a:pt x="22" y="31"/>
                    </a:lnTo>
                    <a:lnTo>
                      <a:pt x="18" y="31"/>
                    </a:lnTo>
                    <a:lnTo>
                      <a:pt x="18" y="31"/>
                    </a:lnTo>
                    <a:close/>
                    <a:moveTo>
                      <a:pt x="16" y="27"/>
                    </a:moveTo>
                    <a:lnTo>
                      <a:pt x="16" y="27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4" y="11"/>
                    </a:lnTo>
                    <a:lnTo>
                      <a:pt x="24" y="11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6" y="11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27"/>
                    </a:lnTo>
                    <a:lnTo>
                      <a:pt x="16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37"/>
              <p:cNvSpPr>
                <a:spLocks noEditPoints="1"/>
              </p:cNvSpPr>
              <p:nvPr/>
            </p:nvSpPr>
            <p:spPr bwMode="auto">
              <a:xfrm>
                <a:off x="4541" y="2669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10 w 31"/>
                  <a:gd name="T3" fmla="*/ 31 h 31"/>
                  <a:gd name="T4" fmla="*/ 4 w 31"/>
                  <a:gd name="T5" fmla="*/ 27 h 31"/>
                  <a:gd name="T6" fmla="*/ 0 w 31"/>
                  <a:gd name="T7" fmla="*/ 21 h 31"/>
                  <a:gd name="T8" fmla="*/ 0 w 31"/>
                  <a:gd name="T9" fmla="*/ 15 h 31"/>
                  <a:gd name="T10" fmla="*/ 0 w 31"/>
                  <a:gd name="T11" fmla="*/ 9 h 31"/>
                  <a:gd name="T12" fmla="*/ 4 w 31"/>
                  <a:gd name="T13" fmla="*/ 4 h 31"/>
                  <a:gd name="T14" fmla="*/ 10 w 31"/>
                  <a:gd name="T15" fmla="*/ 2 h 31"/>
                  <a:gd name="T16" fmla="*/ 16 w 31"/>
                  <a:gd name="T17" fmla="*/ 0 h 31"/>
                  <a:gd name="T18" fmla="*/ 22 w 31"/>
                  <a:gd name="T19" fmla="*/ 2 h 31"/>
                  <a:gd name="T20" fmla="*/ 27 w 31"/>
                  <a:gd name="T21" fmla="*/ 4 h 31"/>
                  <a:gd name="T22" fmla="*/ 29 w 31"/>
                  <a:gd name="T23" fmla="*/ 9 h 31"/>
                  <a:gd name="T24" fmla="*/ 31 w 31"/>
                  <a:gd name="T25" fmla="*/ 15 h 31"/>
                  <a:gd name="T26" fmla="*/ 31 w 31"/>
                  <a:gd name="T27" fmla="*/ 17 h 31"/>
                  <a:gd name="T28" fmla="*/ 6 w 31"/>
                  <a:gd name="T29" fmla="*/ 17 h 31"/>
                  <a:gd name="T30" fmla="*/ 6 w 31"/>
                  <a:gd name="T31" fmla="*/ 21 h 31"/>
                  <a:gd name="T32" fmla="*/ 8 w 31"/>
                  <a:gd name="T33" fmla="*/ 25 h 31"/>
                  <a:gd name="T34" fmla="*/ 12 w 31"/>
                  <a:gd name="T35" fmla="*/ 27 h 31"/>
                  <a:gd name="T36" fmla="*/ 16 w 31"/>
                  <a:gd name="T37" fmla="*/ 27 h 31"/>
                  <a:gd name="T38" fmla="*/ 18 w 31"/>
                  <a:gd name="T39" fmla="*/ 27 h 31"/>
                  <a:gd name="T40" fmla="*/ 22 w 31"/>
                  <a:gd name="T41" fmla="*/ 27 h 31"/>
                  <a:gd name="T42" fmla="*/ 23 w 31"/>
                  <a:gd name="T43" fmla="*/ 25 h 31"/>
                  <a:gd name="T44" fmla="*/ 23 w 31"/>
                  <a:gd name="T45" fmla="*/ 23 h 31"/>
                  <a:gd name="T46" fmla="*/ 29 w 31"/>
                  <a:gd name="T47" fmla="*/ 23 h 31"/>
                  <a:gd name="T48" fmla="*/ 27 w 31"/>
                  <a:gd name="T49" fmla="*/ 27 h 31"/>
                  <a:gd name="T50" fmla="*/ 23 w 31"/>
                  <a:gd name="T51" fmla="*/ 29 h 31"/>
                  <a:gd name="T52" fmla="*/ 20 w 31"/>
                  <a:gd name="T53" fmla="*/ 31 h 31"/>
                  <a:gd name="T54" fmla="*/ 16 w 31"/>
                  <a:gd name="T55" fmla="*/ 31 h 31"/>
                  <a:gd name="T56" fmla="*/ 25 w 31"/>
                  <a:gd name="T57" fmla="*/ 13 h 31"/>
                  <a:gd name="T58" fmla="*/ 25 w 31"/>
                  <a:gd name="T59" fmla="*/ 9 h 31"/>
                  <a:gd name="T60" fmla="*/ 23 w 31"/>
                  <a:gd name="T61" fmla="*/ 6 h 31"/>
                  <a:gd name="T62" fmla="*/ 20 w 31"/>
                  <a:gd name="T63" fmla="*/ 4 h 31"/>
                  <a:gd name="T64" fmla="*/ 16 w 31"/>
                  <a:gd name="T65" fmla="*/ 4 h 31"/>
                  <a:gd name="T66" fmla="*/ 12 w 31"/>
                  <a:gd name="T67" fmla="*/ 4 h 31"/>
                  <a:gd name="T68" fmla="*/ 8 w 31"/>
                  <a:gd name="T69" fmla="*/ 6 h 31"/>
                  <a:gd name="T70" fmla="*/ 6 w 31"/>
                  <a:gd name="T71" fmla="*/ 9 h 31"/>
                  <a:gd name="T72" fmla="*/ 25 w 31"/>
                  <a:gd name="T73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29" y="9"/>
                    </a:lnTo>
                    <a:lnTo>
                      <a:pt x="29" y="9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3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5" y="13"/>
                    </a:moveTo>
                    <a:lnTo>
                      <a:pt x="25" y="13"/>
                    </a:lnTo>
                    <a:lnTo>
                      <a:pt x="25" y="9"/>
                    </a:lnTo>
                    <a:lnTo>
                      <a:pt x="25" y="9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13"/>
                    </a:lnTo>
                    <a:lnTo>
                      <a:pt x="25" y="13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438"/>
              <p:cNvSpPr>
                <a:spLocks/>
              </p:cNvSpPr>
              <p:nvPr/>
            </p:nvSpPr>
            <p:spPr bwMode="auto">
              <a:xfrm>
                <a:off x="4578" y="2669"/>
                <a:ext cx="16" cy="31"/>
              </a:xfrm>
              <a:custGeom>
                <a:avLst/>
                <a:gdLst>
                  <a:gd name="T0" fmla="*/ 16 w 16"/>
                  <a:gd name="T1" fmla="*/ 6 h 31"/>
                  <a:gd name="T2" fmla="*/ 16 w 16"/>
                  <a:gd name="T3" fmla="*/ 6 h 31"/>
                  <a:gd name="T4" fmla="*/ 10 w 16"/>
                  <a:gd name="T5" fmla="*/ 7 h 31"/>
                  <a:gd name="T6" fmla="*/ 10 w 16"/>
                  <a:gd name="T7" fmla="*/ 7 h 31"/>
                  <a:gd name="T8" fmla="*/ 4 w 16"/>
                  <a:gd name="T9" fmla="*/ 11 h 31"/>
                  <a:gd name="T10" fmla="*/ 4 w 16"/>
                  <a:gd name="T11" fmla="*/ 31 h 31"/>
                  <a:gd name="T12" fmla="*/ 0 w 16"/>
                  <a:gd name="T13" fmla="*/ 31 h 31"/>
                  <a:gd name="T14" fmla="*/ 0 w 16"/>
                  <a:gd name="T15" fmla="*/ 0 h 31"/>
                  <a:gd name="T16" fmla="*/ 4 w 16"/>
                  <a:gd name="T17" fmla="*/ 0 h 31"/>
                  <a:gd name="T18" fmla="*/ 4 w 16"/>
                  <a:gd name="T19" fmla="*/ 7 h 31"/>
                  <a:gd name="T20" fmla="*/ 4 w 16"/>
                  <a:gd name="T21" fmla="*/ 7 h 31"/>
                  <a:gd name="T22" fmla="*/ 8 w 16"/>
                  <a:gd name="T23" fmla="*/ 2 h 31"/>
                  <a:gd name="T24" fmla="*/ 8 w 16"/>
                  <a:gd name="T25" fmla="*/ 2 h 31"/>
                  <a:gd name="T26" fmla="*/ 14 w 16"/>
                  <a:gd name="T27" fmla="*/ 0 h 31"/>
                  <a:gd name="T28" fmla="*/ 14 w 16"/>
                  <a:gd name="T29" fmla="*/ 0 h 31"/>
                  <a:gd name="T30" fmla="*/ 16 w 16"/>
                  <a:gd name="T31" fmla="*/ 0 h 31"/>
                  <a:gd name="T32" fmla="*/ 16 w 16"/>
                  <a:gd name="T33" fmla="*/ 0 h 31"/>
                  <a:gd name="T34" fmla="*/ 16 w 16"/>
                  <a:gd name="T35" fmla="*/ 0 h 31"/>
                  <a:gd name="T36" fmla="*/ 16 w 16"/>
                  <a:gd name="T37" fmla="*/ 6 h 31"/>
                  <a:gd name="T38" fmla="*/ 16 w 16"/>
                  <a:gd name="T3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31">
                    <a:moveTo>
                      <a:pt x="16" y="6"/>
                    </a:moveTo>
                    <a:lnTo>
                      <a:pt x="16" y="6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4" y="11"/>
                    </a:lnTo>
                    <a:lnTo>
                      <a:pt x="4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6"/>
                    </a:lnTo>
                    <a:lnTo>
                      <a:pt x="16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439"/>
              <p:cNvSpPr>
                <a:spLocks noEditPoints="1"/>
              </p:cNvSpPr>
              <p:nvPr/>
            </p:nvSpPr>
            <p:spPr bwMode="auto">
              <a:xfrm>
                <a:off x="4596" y="2657"/>
                <a:ext cx="33" cy="43"/>
              </a:xfrm>
              <a:custGeom>
                <a:avLst/>
                <a:gdLst>
                  <a:gd name="T0" fmla="*/ 16 w 33"/>
                  <a:gd name="T1" fmla="*/ 43 h 43"/>
                  <a:gd name="T2" fmla="*/ 10 w 33"/>
                  <a:gd name="T3" fmla="*/ 43 h 43"/>
                  <a:gd name="T4" fmla="*/ 6 w 33"/>
                  <a:gd name="T5" fmla="*/ 39 h 43"/>
                  <a:gd name="T6" fmla="*/ 2 w 33"/>
                  <a:gd name="T7" fmla="*/ 33 h 43"/>
                  <a:gd name="T8" fmla="*/ 0 w 33"/>
                  <a:gd name="T9" fmla="*/ 27 h 43"/>
                  <a:gd name="T10" fmla="*/ 2 w 33"/>
                  <a:gd name="T11" fmla="*/ 21 h 43"/>
                  <a:gd name="T12" fmla="*/ 4 w 33"/>
                  <a:gd name="T13" fmla="*/ 16 h 43"/>
                  <a:gd name="T14" fmla="*/ 10 w 33"/>
                  <a:gd name="T15" fmla="*/ 14 h 43"/>
                  <a:gd name="T16" fmla="*/ 16 w 33"/>
                  <a:gd name="T17" fmla="*/ 12 h 43"/>
                  <a:gd name="T18" fmla="*/ 22 w 33"/>
                  <a:gd name="T19" fmla="*/ 14 h 43"/>
                  <a:gd name="T20" fmla="*/ 25 w 33"/>
                  <a:gd name="T21" fmla="*/ 0 h 43"/>
                  <a:gd name="T22" fmla="*/ 31 w 33"/>
                  <a:gd name="T23" fmla="*/ 37 h 43"/>
                  <a:gd name="T24" fmla="*/ 31 w 33"/>
                  <a:gd name="T25" fmla="*/ 37 h 43"/>
                  <a:gd name="T26" fmla="*/ 33 w 33"/>
                  <a:gd name="T27" fmla="*/ 43 h 43"/>
                  <a:gd name="T28" fmla="*/ 31 w 33"/>
                  <a:gd name="T29" fmla="*/ 43 h 43"/>
                  <a:gd name="T30" fmla="*/ 31 w 33"/>
                  <a:gd name="T31" fmla="*/ 43 h 43"/>
                  <a:gd name="T32" fmla="*/ 27 w 33"/>
                  <a:gd name="T33" fmla="*/ 43 h 43"/>
                  <a:gd name="T34" fmla="*/ 27 w 33"/>
                  <a:gd name="T35" fmla="*/ 39 h 43"/>
                  <a:gd name="T36" fmla="*/ 27 w 33"/>
                  <a:gd name="T37" fmla="*/ 37 h 43"/>
                  <a:gd name="T38" fmla="*/ 22 w 33"/>
                  <a:gd name="T39" fmla="*/ 41 h 43"/>
                  <a:gd name="T40" fmla="*/ 16 w 33"/>
                  <a:gd name="T41" fmla="*/ 43 h 43"/>
                  <a:gd name="T42" fmla="*/ 18 w 33"/>
                  <a:gd name="T43" fmla="*/ 39 h 43"/>
                  <a:gd name="T44" fmla="*/ 20 w 33"/>
                  <a:gd name="T45" fmla="*/ 39 h 43"/>
                  <a:gd name="T46" fmla="*/ 24 w 33"/>
                  <a:gd name="T47" fmla="*/ 37 h 43"/>
                  <a:gd name="T48" fmla="*/ 25 w 33"/>
                  <a:gd name="T49" fmla="*/ 35 h 43"/>
                  <a:gd name="T50" fmla="*/ 25 w 33"/>
                  <a:gd name="T51" fmla="*/ 23 h 43"/>
                  <a:gd name="T52" fmla="*/ 25 w 33"/>
                  <a:gd name="T53" fmla="*/ 19 h 43"/>
                  <a:gd name="T54" fmla="*/ 22 w 33"/>
                  <a:gd name="T55" fmla="*/ 18 h 43"/>
                  <a:gd name="T56" fmla="*/ 20 w 33"/>
                  <a:gd name="T57" fmla="*/ 18 h 43"/>
                  <a:gd name="T58" fmla="*/ 16 w 33"/>
                  <a:gd name="T59" fmla="*/ 16 h 43"/>
                  <a:gd name="T60" fmla="*/ 12 w 33"/>
                  <a:gd name="T61" fmla="*/ 18 h 43"/>
                  <a:gd name="T62" fmla="*/ 10 w 33"/>
                  <a:gd name="T63" fmla="*/ 19 h 43"/>
                  <a:gd name="T64" fmla="*/ 8 w 33"/>
                  <a:gd name="T65" fmla="*/ 23 h 43"/>
                  <a:gd name="T66" fmla="*/ 6 w 33"/>
                  <a:gd name="T67" fmla="*/ 27 h 43"/>
                  <a:gd name="T68" fmla="*/ 8 w 33"/>
                  <a:gd name="T69" fmla="*/ 31 h 43"/>
                  <a:gd name="T70" fmla="*/ 10 w 33"/>
                  <a:gd name="T71" fmla="*/ 35 h 43"/>
                  <a:gd name="T72" fmla="*/ 12 w 33"/>
                  <a:gd name="T73" fmla="*/ 39 h 43"/>
                  <a:gd name="T74" fmla="*/ 18 w 33"/>
                  <a:gd name="T75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3" h="43">
                    <a:moveTo>
                      <a:pt x="16" y="43"/>
                    </a:moveTo>
                    <a:lnTo>
                      <a:pt x="16" y="43"/>
                    </a:lnTo>
                    <a:lnTo>
                      <a:pt x="10" y="43"/>
                    </a:lnTo>
                    <a:lnTo>
                      <a:pt x="10" y="43"/>
                    </a:lnTo>
                    <a:lnTo>
                      <a:pt x="6" y="39"/>
                    </a:lnTo>
                    <a:lnTo>
                      <a:pt x="6" y="39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5" y="18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3" y="39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27" y="43"/>
                    </a:lnTo>
                    <a:lnTo>
                      <a:pt x="27" y="43"/>
                    </a:lnTo>
                    <a:lnTo>
                      <a:pt x="27" y="39"/>
                    </a:lnTo>
                    <a:lnTo>
                      <a:pt x="27" y="37"/>
                    </a:lnTo>
                    <a:lnTo>
                      <a:pt x="27" y="37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16" y="43"/>
                    </a:lnTo>
                    <a:lnTo>
                      <a:pt x="16" y="43"/>
                    </a:lnTo>
                    <a:close/>
                    <a:moveTo>
                      <a:pt x="18" y="39"/>
                    </a:moveTo>
                    <a:lnTo>
                      <a:pt x="18" y="39"/>
                    </a:lnTo>
                    <a:lnTo>
                      <a:pt x="20" y="39"/>
                    </a:lnTo>
                    <a:lnTo>
                      <a:pt x="20" y="39"/>
                    </a:lnTo>
                    <a:lnTo>
                      <a:pt x="24" y="37"/>
                    </a:lnTo>
                    <a:lnTo>
                      <a:pt x="24" y="37"/>
                    </a:lnTo>
                    <a:lnTo>
                      <a:pt x="25" y="35"/>
                    </a:lnTo>
                    <a:lnTo>
                      <a:pt x="25" y="35"/>
                    </a:lnTo>
                    <a:lnTo>
                      <a:pt x="25" y="31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19"/>
                    </a:lnTo>
                    <a:lnTo>
                      <a:pt x="25" y="19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6" y="27"/>
                    </a:lnTo>
                    <a:lnTo>
                      <a:pt x="6" y="27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18" y="39"/>
                    </a:lnTo>
                    <a:lnTo>
                      <a:pt x="18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440"/>
              <p:cNvSpPr>
                <a:spLocks noEditPoints="1"/>
              </p:cNvSpPr>
              <p:nvPr/>
            </p:nvSpPr>
            <p:spPr bwMode="auto">
              <a:xfrm>
                <a:off x="4635" y="2657"/>
                <a:ext cx="6" cy="43"/>
              </a:xfrm>
              <a:custGeom>
                <a:avLst/>
                <a:gdLst>
                  <a:gd name="T0" fmla="*/ 0 w 6"/>
                  <a:gd name="T1" fmla="*/ 43 h 43"/>
                  <a:gd name="T2" fmla="*/ 0 w 6"/>
                  <a:gd name="T3" fmla="*/ 12 h 43"/>
                  <a:gd name="T4" fmla="*/ 6 w 6"/>
                  <a:gd name="T5" fmla="*/ 12 h 43"/>
                  <a:gd name="T6" fmla="*/ 6 w 6"/>
                  <a:gd name="T7" fmla="*/ 43 h 43"/>
                  <a:gd name="T8" fmla="*/ 0 w 6"/>
                  <a:gd name="T9" fmla="*/ 43 h 43"/>
                  <a:gd name="T10" fmla="*/ 0 w 6"/>
                  <a:gd name="T11" fmla="*/ 43 h 43"/>
                  <a:gd name="T12" fmla="*/ 0 w 6"/>
                  <a:gd name="T13" fmla="*/ 6 h 43"/>
                  <a:gd name="T14" fmla="*/ 0 w 6"/>
                  <a:gd name="T15" fmla="*/ 0 h 43"/>
                  <a:gd name="T16" fmla="*/ 6 w 6"/>
                  <a:gd name="T17" fmla="*/ 0 h 43"/>
                  <a:gd name="T18" fmla="*/ 6 w 6"/>
                  <a:gd name="T19" fmla="*/ 6 h 43"/>
                  <a:gd name="T20" fmla="*/ 0 w 6"/>
                  <a:gd name="T21" fmla="*/ 6 h 43"/>
                  <a:gd name="T22" fmla="*/ 0 w 6"/>
                  <a:gd name="T23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3">
                    <a:moveTo>
                      <a:pt x="0" y="43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6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441"/>
              <p:cNvSpPr>
                <a:spLocks noEditPoints="1"/>
              </p:cNvSpPr>
              <p:nvPr/>
            </p:nvSpPr>
            <p:spPr bwMode="auto">
              <a:xfrm>
                <a:off x="4647" y="2669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10 w 31"/>
                  <a:gd name="T3" fmla="*/ 31 h 31"/>
                  <a:gd name="T4" fmla="*/ 6 w 31"/>
                  <a:gd name="T5" fmla="*/ 27 h 31"/>
                  <a:gd name="T6" fmla="*/ 2 w 31"/>
                  <a:gd name="T7" fmla="*/ 21 h 31"/>
                  <a:gd name="T8" fmla="*/ 0 w 31"/>
                  <a:gd name="T9" fmla="*/ 15 h 31"/>
                  <a:gd name="T10" fmla="*/ 2 w 31"/>
                  <a:gd name="T11" fmla="*/ 9 h 31"/>
                  <a:gd name="T12" fmla="*/ 6 w 31"/>
                  <a:gd name="T13" fmla="*/ 4 h 31"/>
                  <a:gd name="T14" fmla="*/ 10 w 31"/>
                  <a:gd name="T15" fmla="*/ 2 h 31"/>
                  <a:gd name="T16" fmla="*/ 16 w 31"/>
                  <a:gd name="T17" fmla="*/ 0 h 31"/>
                  <a:gd name="T18" fmla="*/ 24 w 31"/>
                  <a:gd name="T19" fmla="*/ 2 h 31"/>
                  <a:gd name="T20" fmla="*/ 28 w 31"/>
                  <a:gd name="T21" fmla="*/ 4 h 31"/>
                  <a:gd name="T22" fmla="*/ 31 w 31"/>
                  <a:gd name="T23" fmla="*/ 9 h 31"/>
                  <a:gd name="T24" fmla="*/ 31 w 31"/>
                  <a:gd name="T25" fmla="*/ 15 h 31"/>
                  <a:gd name="T26" fmla="*/ 31 w 31"/>
                  <a:gd name="T27" fmla="*/ 17 h 31"/>
                  <a:gd name="T28" fmla="*/ 6 w 31"/>
                  <a:gd name="T29" fmla="*/ 17 h 31"/>
                  <a:gd name="T30" fmla="*/ 8 w 31"/>
                  <a:gd name="T31" fmla="*/ 21 h 31"/>
                  <a:gd name="T32" fmla="*/ 10 w 31"/>
                  <a:gd name="T33" fmla="*/ 25 h 31"/>
                  <a:gd name="T34" fmla="*/ 14 w 31"/>
                  <a:gd name="T35" fmla="*/ 27 h 31"/>
                  <a:gd name="T36" fmla="*/ 16 w 31"/>
                  <a:gd name="T37" fmla="*/ 27 h 31"/>
                  <a:gd name="T38" fmla="*/ 20 w 31"/>
                  <a:gd name="T39" fmla="*/ 27 h 31"/>
                  <a:gd name="T40" fmla="*/ 22 w 31"/>
                  <a:gd name="T41" fmla="*/ 27 h 31"/>
                  <a:gd name="T42" fmla="*/ 24 w 31"/>
                  <a:gd name="T43" fmla="*/ 25 h 31"/>
                  <a:gd name="T44" fmla="*/ 26 w 31"/>
                  <a:gd name="T45" fmla="*/ 23 h 31"/>
                  <a:gd name="T46" fmla="*/ 30 w 31"/>
                  <a:gd name="T47" fmla="*/ 23 h 31"/>
                  <a:gd name="T48" fmla="*/ 28 w 31"/>
                  <a:gd name="T49" fmla="*/ 27 h 31"/>
                  <a:gd name="T50" fmla="*/ 26 w 31"/>
                  <a:gd name="T51" fmla="*/ 29 h 31"/>
                  <a:gd name="T52" fmla="*/ 22 w 31"/>
                  <a:gd name="T53" fmla="*/ 31 h 31"/>
                  <a:gd name="T54" fmla="*/ 16 w 31"/>
                  <a:gd name="T55" fmla="*/ 31 h 31"/>
                  <a:gd name="T56" fmla="*/ 28 w 31"/>
                  <a:gd name="T57" fmla="*/ 13 h 31"/>
                  <a:gd name="T58" fmla="*/ 26 w 31"/>
                  <a:gd name="T59" fmla="*/ 9 h 31"/>
                  <a:gd name="T60" fmla="*/ 24 w 31"/>
                  <a:gd name="T61" fmla="*/ 6 h 31"/>
                  <a:gd name="T62" fmla="*/ 20 w 31"/>
                  <a:gd name="T63" fmla="*/ 4 h 31"/>
                  <a:gd name="T64" fmla="*/ 16 w 31"/>
                  <a:gd name="T65" fmla="*/ 4 h 31"/>
                  <a:gd name="T66" fmla="*/ 12 w 31"/>
                  <a:gd name="T67" fmla="*/ 4 h 31"/>
                  <a:gd name="T68" fmla="*/ 10 w 31"/>
                  <a:gd name="T69" fmla="*/ 6 h 31"/>
                  <a:gd name="T70" fmla="*/ 8 w 31"/>
                  <a:gd name="T71" fmla="*/ 9 h 31"/>
                  <a:gd name="T72" fmla="*/ 28 w 31"/>
                  <a:gd name="T73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6" y="27"/>
                    </a:lnTo>
                    <a:lnTo>
                      <a:pt x="6" y="27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6" y="23"/>
                    </a:lnTo>
                    <a:lnTo>
                      <a:pt x="30" y="23"/>
                    </a:lnTo>
                    <a:lnTo>
                      <a:pt x="30" y="23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2" y="31"/>
                    </a:lnTo>
                    <a:lnTo>
                      <a:pt x="22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8" y="13"/>
                    </a:moveTo>
                    <a:lnTo>
                      <a:pt x="28" y="13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6" y="13"/>
                    </a:lnTo>
                    <a:lnTo>
                      <a:pt x="28" y="13"/>
                    </a:lnTo>
                    <a:lnTo>
                      <a:pt x="28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442"/>
              <p:cNvSpPr>
                <a:spLocks/>
              </p:cNvSpPr>
              <p:nvPr/>
            </p:nvSpPr>
            <p:spPr bwMode="auto">
              <a:xfrm>
                <a:off x="4682" y="2659"/>
                <a:ext cx="18" cy="41"/>
              </a:xfrm>
              <a:custGeom>
                <a:avLst/>
                <a:gdLst>
                  <a:gd name="T0" fmla="*/ 18 w 18"/>
                  <a:gd name="T1" fmla="*/ 39 h 41"/>
                  <a:gd name="T2" fmla="*/ 18 w 18"/>
                  <a:gd name="T3" fmla="*/ 39 h 41"/>
                  <a:gd name="T4" fmla="*/ 18 w 18"/>
                  <a:gd name="T5" fmla="*/ 39 h 41"/>
                  <a:gd name="T6" fmla="*/ 18 w 18"/>
                  <a:gd name="T7" fmla="*/ 39 h 41"/>
                  <a:gd name="T8" fmla="*/ 16 w 18"/>
                  <a:gd name="T9" fmla="*/ 41 h 41"/>
                  <a:gd name="T10" fmla="*/ 16 w 18"/>
                  <a:gd name="T11" fmla="*/ 41 h 41"/>
                  <a:gd name="T12" fmla="*/ 14 w 18"/>
                  <a:gd name="T13" fmla="*/ 41 h 41"/>
                  <a:gd name="T14" fmla="*/ 14 w 18"/>
                  <a:gd name="T15" fmla="*/ 41 h 41"/>
                  <a:gd name="T16" fmla="*/ 10 w 18"/>
                  <a:gd name="T17" fmla="*/ 41 h 41"/>
                  <a:gd name="T18" fmla="*/ 10 w 18"/>
                  <a:gd name="T19" fmla="*/ 41 h 41"/>
                  <a:gd name="T20" fmla="*/ 6 w 18"/>
                  <a:gd name="T21" fmla="*/ 39 h 41"/>
                  <a:gd name="T22" fmla="*/ 6 w 18"/>
                  <a:gd name="T23" fmla="*/ 39 h 41"/>
                  <a:gd name="T24" fmla="*/ 4 w 18"/>
                  <a:gd name="T25" fmla="*/ 37 h 41"/>
                  <a:gd name="T26" fmla="*/ 4 w 18"/>
                  <a:gd name="T27" fmla="*/ 35 h 41"/>
                  <a:gd name="T28" fmla="*/ 4 w 18"/>
                  <a:gd name="T29" fmla="*/ 14 h 41"/>
                  <a:gd name="T30" fmla="*/ 0 w 18"/>
                  <a:gd name="T31" fmla="*/ 14 h 41"/>
                  <a:gd name="T32" fmla="*/ 0 w 18"/>
                  <a:gd name="T33" fmla="*/ 10 h 41"/>
                  <a:gd name="T34" fmla="*/ 4 w 18"/>
                  <a:gd name="T35" fmla="*/ 10 h 41"/>
                  <a:gd name="T36" fmla="*/ 4 w 18"/>
                  <a:gd name="T37" fmla="*/ 0 h 41"/>
                  <a:gd name="T38" fmla="*/ 10 w 18"/>
                  <a:gd name="T39" fmla="*/ 0 h 41"/>
                  <a:gd name="T40" fmla="*/ 10 w 18"/>
                  <a:gd name="T41" fmla="*/ 10 h 41"/>
                  <a:gd name="T42" fmla="*/ 16 w 18"/>
                  <a:gd name="T43" fmla="*/ 10 h 41"/>
                  <a:gd name="T44" fmla="*/ 16 w 18"/>
                  <a:gd name="T45" fmla="*/ 14 h 41"/>
                  <a:gd name="T46" fmla="*/ 10 w 18"/>
                  <a:gd name="T47" fmla="*/ 14 h 41"/>
                  <a:gd name="T48" fmla="*/ 10 w 18"/>
                  <a:gd name="T49" fmla="*/ 33 h 41"/>
                  <a:gd name="T50" fmla="*/ 10 w 18"/>
                  <a:gd name="T51" fmla="*/ 33 h 41"/>
                  <a:gd name="T52" fmla="*/ 10 w 18"/>
                  <a:gd name="T53" fmla="*/ 35 h 41"/>
                  <a:gd name="T54" fmla="*/ 10 w 18"/>
                  <a:gd name="T55" fmla="*/ 35 h 41"/>
                  <a:gd name="T56" fmla="*/ 12 w 18"/>
                  <a:gd name="T57" fmla="*/ 37 h 41"/>
                  <a:gd name="T58" fmla="*/ 12 w 18"/>
                  <a:gd name="T59" fmla="*/ 37 h 41"/>
                  <a:gd name="T60" fmla="*/ 16 w 18"/>
                  <a:gd name="T61" fmla="*/ 35 h 41"/>
                  <a:gd name="T62" fmla="*/ 16 w 18"/>
                  <a:gd name="T63" fmla="*/ 35 h 41"/>
                  <a:gd name="T64" fmla="*/ 18 w 18"/>
                  <a:gd name="T65" fmla="*/ 35 h 41"/>
                  <a:gd name="T66" fmla="*/ 18 w 18"/>
                  <a:gd name="T67" fmla="*/ 39 h 41"/>
                  <a:gd name="T68" fmla="*/ 18 w 18"/>
                  <a:gd name="T69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" h="41">
                    <a:moveTo>
                      <a:pt x="18" y="39"/>
                    </a:moveTo>
                    <a:lnTo>
                      <a:pt x="18" y="39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4" y="41"/>
                    </a:lnTo>
                    <a:lnTo>
                      <a:pt x="14" y="41"/>
                    </a:lnTo>
                    <a:lnTo>
                      <a:pt x="10" y="41"/>
                    </a:lnTo>
                    <a:lnTo>
                      <a:pt x="10" y="41"/>
                    </a:lnTo>
                    <a:lnTo>
                      <a:pt x="6" y="39"/>
                    </a:lnTo>
                    <a:lnTo>
                      <a:pt x="6" y="39"/>
                    </a:lnTo>
                    <a:lnTo>
                      <a:pt x="4" y="37"/>
                    </a:lnTo>
                    <a:lnTo>
                      <a:pt x="4" y="35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10" y="14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18" y="39"/>
                    </a:lnTo>
                    <a:lnTo>
                      <a:pt x="18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443"/>
              <p:cNvSpPr>
                <a:spLocks noEditPoints="1"/>
              </p:cNvSpPr>
              <p:nvPr/>
            </p:nvSpPr>
            <p:spPr bwMode="auto">
              <a:xfrm>
                <a:off x="4985" y="2448"/>
                <a:ext cx="36" cy="44"/>
              </a:xfrm>
              <a:custGeom>
                <a:avLst/>
                <a:gdLst>
                  <a:gd name="T0" fmla="*/ 0 w 36"/>
                  <a:gd name="T1" fmla="*/ 44 h 44"/>
                  <a:gd name="T2" fmla="*/ 0 w 36"/>
                  <a:gd name="T3" fmla="*/ 0 h 44"/>
                  <a:gd name="T4" fmla="*/ 16 w 36"/>
                  <a:gd name="T5" fmla="*/ 0 h 44"/>
                  <a:gd name="T6" fmla="*/ 16 w 36"/>
                  <a:gd name="T7" fmla="*/ 0 h 44"/>
                  <a:gd name="T8" fmla="*/ 24 w 36"/>
                  <a:gd name="T9" fmla="*/ 2 h 44"/>
                  <a:gd name="T10" fmla="*/ 24 w 36"/>
                  <a:gd name="T11" fmla="*/ 2 h 44"/>
                  <a:gd name="T12" fmla="*/ 32 w 36"/>
                  <a:gd name="T13" fmla="*/ 6 h 44"/>
                  <a:gd name="T14" fmla="*/ 32 w 36"/>
                  <a:gd name="T15" fmla="*/ 6 h 44"/>
                  <a:gd name="T16" fmla="*/ 36 w 36"/>
                  <a:gd name="T17" fmla="*/ 14 h 44"/>
                  <a:gd name="T18" fmla="*/ 36 w 36"/>
                  <a:gd name="T19" fmla="*/ 14 h 44"/>
                  <a:gd name="T20" fmla="*/ 36 w 36"/>
                  <a:gd name="T21" fmla="*/ 22 h 44"/>
                  <a:gd name="T22" fmla="*/ 36 w 36"/>
                  <a:gd name="T23" fmla="*/ 22 h 44"/>
                  <a:gd name="T24" fmla="*/ 34 w 36"/>
                  <a:gd name="T25" fmla="*/ 30 h 44"/>
                  <a:gd name="T26" fmla="*/ 34 w 36"/>
                  <a:gd name="T27" fmla="*/ 30 h 44"/>
                  <a:gd name="T28" fmla="*/ 30 w 36"/>
                  <a:gd name="T29" fmla="*/ 38 h 44"/>
                  <a:gd name="T30" fmla="*/ 30 w 36"/>
                  <a:gd name="T31" fmla="*/ 38 h 44"/>
                  <a:gd name="T32" fmla="*/ 24 w 36"/>
                  <a:gd name="T33" fmla="*/ 42 h 44"/>
                  <a:gd name="T34" fmla="*/ 24 w 36"/>
                  <a:gd name="T35" fmla="*/ 42 h 44"/>
                  <a:gd name="T36" fmla="*/ 16 w 36"/>
                  <a:gd name="T37" fmla="*/ 44 h 44"/>
                  <a:gd name="T38" fmla="*/ 0 w 36"/>
                  <a:gd name="T39" fmla="*/ 44 h 44"/>
                  <a:gd name="T40" fmla="*/ 0 w 36"/>
                  <a:gd name="T41" fmla="*/ 44 h 44"/>
                  <a:gd name="T42" fmla="*/ 30 w 36"/>
                  <a:gd name="T43" fmla="*/ 22 h 44"/>
                  <a:gd name="T44" fmla="*/ 30 w 36"/>
                  <a:gd name="T45" fmla="*/ 22 h 44"/>
                  <a:gd name="T46" fmla="*/ 30 w 36"/>
                  <a:gd name="T47" fmla="*/ 14 h 44"/>
                  <a:gd name="T48" fmla="*/ 30 w 36"/>
                  <a:gd name="T49" fmla="*/ 14 h 44"/>
                  <a:gd name="T50" fmla="*/ 26 w 36"/>
                  <a:gd name="T51" fmla="*/ 10 h 44"/>
                  <a:gd name="T52" fmla="*/ 26 w 36"/>
                  <a:gd name="T53" fmla="*/ 10 h 44"/>
                  <a:gd name="T54" fmla="*/ 22 w 36"/>
                  <a:gd name="T55" fmla="*/ 6 h 44"/>
                  <a:gd name="T56" fmla="*/ 22 w 36"/>
                  <a:gd name="T57" fmla="*/ 6 h 44"/>
                  <a:gd name="T58" fmla="*/ 16 w 36"/>
                  <a:gd name="T59" fmla="*/ 6 h 44"/>
                  <a:gd name="T60" fmla="*/ 6 w 36"/>
                  <a:gd name="T61" fmla="*/ 6 h 44"/>
                  <a:gd name="T62" fmla="*/ 6 w 36"/>
                  <a:gd name="T63" fmla="*/ 38 h 44"/>
                  <a:gd name="T64" fmla="*/ 16 w 36"/>
                  <a:gd name="T65" fmla="*/ 38 h 44"/>
                  <a:gd name="T66" fmla="*/ 16 w 36"/>
                  <a:gd name="T67" fmla="*/ 38 h 44"/>
                  <a:gd name="T68" fmla="*/ 22 w 36"/>
                  <a:gd name="T69" fmla="*/ 38 h 44"/>
                  <a:gd name="T70" fmla="*/ 22 w 36"/>
                  <a:gd name="T71" fmla="*/ 38 h 44"/>
                  <a:gd name="T72" fmla="*/ 26 w 36"/>
                  <a:gd name="T73" fmla="*/ 34 h 44"/>
                  <a:gd name="T74" fmla="*/ 26 w 36"/>
                  <a:gd name="T75" fmla="*/ 34 h 44"/>
                  <a:gd name="T76" fmla="*/ 30 w 36"/>
                  <a:gd name="T77" fmla="*/ 28 h 44"/>
                  <a:gd name="T78" fmla="*/ 30 w 36"/>
                  <a:gd name="T79" fmla="*/ 28 h 44"/>
                  <a:gd name="T80" fmla="*/ 30 w 36"/>
                  <a:gd name="T81" fmla="*/ 22 h 44"/>
                  <a:gd name="T82" fmla="*/ 30 w 36"/>
                  <a:gd name="T83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6" h="44">
                    <a:moveTo>
                      <a:pt x="0" y="44"/>
                    </a:moveTo>
                    <a:lnTo>
                      <a:pt x="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6" y="14"/>
                    </a:lnTo>
                    <a:lnTo>
                      <a:pt x="36" y="14"/>
                    </a:lnTo>
                    <a:lnTo>
                      <a:pt x="36" y="22"/>
                    </a:lnTo>
                    <a:lnTo>
                      <a:pt x="36" y="22"/>
                    </a:lnTo>
                    <a:lnTo>
                      <a:pt x="34" y="30"/>
                    </a:lnTo>
                    <a:lnTo>
                      <a:pt x="34" y="30"/>
                    </a:lnTo>
                    <a:lnTo>
                      <a:pt x="30" y="38"/>
                    </a:lnTo>
                    <a:lnTo>
                      <a:pt x="30" y="38"/>
                    </a:lnTo>
                    <a:lnTo>
                      <a:pt x="24" y="42"/>
                    </a:lnTo>
                    <a:lnTo>
                      <a:pt x="24" y="42"/>
                    </a:lnTo>
                    <a:lnTo>
                      <a:pt x="16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  <a:moveTo>
                      <a:pt x="30" y="22"/>
                    </a:moveTo>
                    <a:lnTo>
                      <a:pt x="30" y="22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16" y="6"/>
                    </a:lnTo>
                    <a:lnTo>
                      <a:pt x="6" y="6"/>
                    </a:lnTo>
                    <a:lnTo>
                      <a:pt x="6" y="38"/>
                    </a:lnTo>
                    <a:lnTo>
                      <a:pt x="16" y="38"/>
                    </a:lnTo>
                    <a:lnTo>
                      <a:pt x="16" y="38"/>
                    </a:lnTo>
                    <a:lnTo>
                      <a:pt x="22" y="38"/>
                    </a:lnTo>
                    <a:lnTo>
                      <a:pt x="22" y="38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30" y="28"/>
                    </a:lnTo>
                    <a:lnTo>
                      <a:pt x="30" y="28"/>
                    </a:lnTo>
                    <a:lnTo>
                      <a:pt x="30" y="22"/>
                    </a:lnTo>
                    <a:lnTo>
                      <a:pt x="30" y="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444"/>
              <p:cNvSpPr>
                <a:spLocks/>
              </p:cNvSpPr>
              <p:nvPr/>
            </p:nvSpPr>
            <p:spPr bwMode="auto">
              <a:xfrm>
                <a:off x="5026" y="2460"/>
                <a:ext cx="30" cy="32"/>
              </a:xfrm>
              <a:custGeom>
                <a:avLst/>
                <a:gdLst>
                  <a:gd name="T0" fmla="*/ 10 w 30"/>
                  <a:gd name="T1" fmla="*/ 32 h 32"/>
                  <a:gd name="T2" fmla="*/ 10 w 30"/>
                  <a:gd name="T3" fmla="*/ 32 h 32"/>
                  <a:gd name="T4" fmla="*/ 6 w 30"/>
                  <a:gd name="T5" fmla="*/ 30 h 32"/>
                  <a:gd name="T6" fmla="*/ 4 w 30"/>
                  <a:gd name="T7" fmla="*/ 28 h 32"/>
                  <a:gd name="T8" fmla="*/ 4 w 30"/>
                  <a:gd name="T9" fmla="*/ 28 h 32"/>
                  <a:gd name="T10" fmla="*/ 2 w 30"/>
                  <a:gd name="T11" fmla="*/ 24 h 32"/>
                  <a:gd name="T12" fmla="*/ 0 w 30"/>
                  <a:gd name="T13" fmla="*/ 18 h 32"/>
                  <a:gd name="T14" fmla="*/ 0 w 30"/>
                  <a:gd name="T15" fmla="*/ 0 h 32"/>
                  <a:gd name="T16" fmla="*/ 6 w 30"/>
                  <a:gd name="T17" fmla="*/ 0 h 32"/>
                  <a:gd name="T18" fmla="*/ 6 w 30"/>
                  <a:gd name="T19" fmla="*/ 18 h 32"/>
                  <a:gd name="T20" fmla="*/ 6 w 30"/>
                  <a:gd name="T21" fmla="*/ 18 h 32"/>
                  <a:gd name="T22" fmla="*/ 8 w 30"/>
                  <a:gd name="T23" fmla="*/ 24 h 32"/>
                  <a:gd name="T24" fmla="*/ 10 w 30"/>
                  <a:gd name="T25" fmla="*/ 26 h 32"/>
                  <a:gd name="T26" fmla="*/ 12 w 30"/>
                  <a:gd name="T27" fmla="*/ 28 h 32"/>
                  <a:gd name="T28" fmla="*/ 12 w 30"/>
                  <a:gd name="T29" fmla="*/ 28 h 32"/>
                  <a:gd name="T30" fmla="*/ 20 w 30"/>
                  <a:gd name="T31" fmla="*/ 26 h 32"/>
                  <a:gd name="T32" fmla="*/ 20 w 30"/>
                  <a:gd name="T33" fmla="*/ 26 h 32"/>
                  <a:gd name="T34" fmla="*/ 24 w 30"/>
                  <a:gd name="T35" fmla="*/ 20 h 32"/>
                  <a:gd name="T36" fmla="*/ 24 w 30"/>
                  <a:gd name="T37" fmla="*/ 0 h 32"/>
                  <a:gd name="T38" fmla="*/ 28 w 30"/>
                  <a:gd name="T39" fmla="*/ 0 h 32"/>
                  <a:gd name="T40" fmla="*/ 28 w 30"/>
                  <a:gd name="T41" fmla="*/ 24 h 32"/>
                  <a:gd name="T42" fmla="*/ 28 w 30"/>
                  <a:gd name="T43" fmla="*/ 24 h 32"/>
                  <a:gd name="T44" fmla="*/ 30 w 30"/>
                  <a:gd name="T45" fmla="*/ 26 h 32"/>
                  <a:gd name="T46" fmla="*/ 30 w 30"/>
                  <a:gd name="T47" fmla="*/ 26 h 32"/>
                  <a:gd name="T48" fmla="*/ 30 w 30"/>
                  <a:gd name="T49" fmla="*/ 32 h 32"/>
                  <a:gd name="T50" fmla="*/ 30 w 30"/>
                  <a:gd name="T51" fmla="*/ 32 h 32"/>
                  <a:gd name="T52" fmla="*/ 28 w 30"/>
                  <a:gd name="T53" fmla="*/ 32 h 32"/>
                  <a:gd name="T54" fmla="*/ 28 w 30"/>
                  <a:gd name="T55" fmla="*/ 32 h 32"/>
                  <a:gd name="T56" fmla="*/ 28 w 30"/>
                  <a:gd name="T57" fmla="*/ 32 h 32"/>
                  <a:gd name="T58" fmla="*/ 28 w 30"/>
                  <a:gd name="T59" fmla="*/ 32 h 32"/>
                  <a:gd name="T60" fmla="*/ 26 w 30"/>
                  <a:gd name="T61" fmla="*/ 30 h 32"/>
                  <a:gd name="T62" fmla="*/ 26 w 30"/>
                  <a:gd name="T63" fmla="*/ 30 h 32"/>
                  <a:gd name="T64" fmla="*/ 24 w 30"/>
                  <a:gd name="T65" fmla="*/ 28 h 32"/>
                  <a:gd name="T66" fmla="*/ 24 w 30"/>
                  <a:gd name="T67" fmla="*/ 24 h 32"/>
                  <a:gd name="T68" fmla="*/ 24 w 30"/>
                  <a:gd name="T69" fmla="*/ 24 h 32"/>
                  <a:gd name="T70" fmla="*/ 18 w 30"/>
                  <a:gd name="T71" fmla="*/ 30 h 32"/>
                  <a:gd name="T72" fmla="*/ 18 w 30"/>
                  <a:gd name="T73" fmla="*/ 30 h 32"/>
                  <a:gd name="T74" fmla="*/ 10 w 30"/>
                  <a:gd name="T75" fmla="*/ 32 h 32"/>
                  <a:gd name="T76" fmla="*/ 10 w 30"/>
                  <a:gd name="T7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0" h="32">
                    <a:moveTo>
                      <a:pt x="10" y="32"/>
                    </a:moveTo>
                    <a:lnTo>
                      <a:pt x="10" y="32"/>
                    </a:lnTo>
                    <a:lnTo>
                      <a:pt x="6" y="30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2" y="24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4"/>
                    </a:lnTo>
                    <a:lnTo>
                      <a:pt x="10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4" y="20"/>
                    </a:lnTo>
                    <a:lnTo>
                      <a:pt x="24" y="0"/>
                    </a:lnTo>
                    <a:lnTo>
                      <a:pt x="28" y="0"/>
                    </a:lnTo>
                    <a:lnTo>
                      <a:pt x="28" y="24"/>
                    </a:lnTo>
                    <a:lnTo>
                      <a:pt x="28" y="24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4" y="28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0" y="32"/>
                    </a:lnTo>
                    <a:lnTo>
                      <a:pt x="1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445"/>
              <p:cNvSpPr>
                <a:spLocks noEditPoints="1"/>
              </p:cNvSpPr>
              <p:nvPr/>
            </p:nvSpPr>
            <p:spPr bwMode="auto">
              <a:xfrm>
                <a:off x="5064" y="2446"/>
                <a:ext cx="4" cy="46"/>
              </a:xfrm>
              <a:custGeom>
                <a:avLst/>
                <a:gdLst>
                  <a:gd name="T0" fmla="*/ 0 w 4"/>
                  <a:gd name="T1" fmla="*/ 46 h 46"/>
                  <a:gd name="T2" fmla="*/ 0 w 4"/>
                  <a:gd name="T3" fmla="*/ 14 h 46"/>
                  <a:gd name="T4" fmla="*/ 4 w 4"/>
                  <a:gd name="T5" fmla="*/ 14 h 46"/>
                  <a:gd name="T6" fmla="*/ 4 w 4"/>
                  <a:gd name="T7" fmla="*/ 46 h 46"/>
                  <a:gd name="T8" fmla="*/ 0 w 4"/>
                  <a:gd name="T9" fmla="*/ 46 h 46"/>
                  <a:gd name="T10" fmla="*/ 0 w 4"/>
                  <a:gd name="T11" fmla="*/ 46 h 46"/>
                  <a:gd name="T12" fmla="*/ 0 w 4"/>
                  <a:gd name="T13" fmla="*/ 8 h 46"/>
                  <a:gd name="T14" fmla="*/ 0 w 4"/>
                  <a:gd name="T15" fmla="*/ 0 h 46"/>
                  <a:gd name="T16" fmla="*/ 4 w 4"/>
                  <a:gd name="T17" fmla="*/ 0 h 46"/>
                  <a:gd name="T18" fmla="*/ 4 w 4"/>
                  <a:gd name="T19" fmla="*/ 8 h 46"/>
                  <a:gd name="T20" fmla="*/ 0 w 4"/>
                  <a:gd name="T21" fmla="*/ 8 h 46"/>
                  <a:gd name="T22" fmla="*/ 0 w 4"/>
                  <a:gd name="T23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46">
                    <a:moveTo>
                      <a:pt x="0" y="46"/>
                    </a:moveTo>
                    <a:lnTo>
                      <a:pt x="0" y="14"/>
                    </a:lnTo>
                    <a:lnTo>
                      <a:pt x="4" y="14"/>
                    </a:lnTo>
                    <a:lnTo>
                      <a:pt x="4" y="46"/>
                    </a:lnTo>
                    <a:lnTo>
                      <a:pt x="0" y="46"/>
                    </a:lnTo>
                    <a:lnTo>
                      <a:pt x="0" y="46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446"/>
              <p:cNvSpPr>
                <a:spLocks/>
              </p:cNvSpPr>
              <p:nvPr/>
            </p:nvSpPr>
            <p:spPr bwMode="auto">
              <a:xfrm>
                <a:off x="5074" y="2460"/>
                <a:ext cx="25" cy="32"/>
              </a:xfrm>
              <a:custGeom>
                <a:avLst/>
                <a:gdLst>
                  <a:gd name="T0" fmla="*/ 13 w 25"/>
                  <a:gd name="T1" fmla="*/ 32 h 32"/>
                  <a:gd name="T2" fmla="*/ 6 w 25"/>
                  <a:gd name="T3" fmla="*/ 30 h 32"/>
                  <a:gd name="T4" fmla="*/ 2 w 25"/>
                  <a:gd name="T5" fmla="*/ 24 h 32"/>
                  <a:gd name="T6" fmla="*/ 7 w 25"/>
                  <a:gd name="T7" fmla="*/ 26 h 32"/>
                  <a:gd name="T8" fmla="*/ 13 w 25"/>
                  <a:gd name="T9" fmla="*/ 28 h 32"/>
                  <a:gd name="T10" fmla="*/ 19 w 25"/>
                  <a:gd name="T11" fmla="*/ 26 h 32"/>
                  <a:gd name="T12" fmla="*/ 21 w 25"/>
                  <a:gd name="T13" fmla="*/ 22 h 32"/>
                  <a:gd name="T14" fmla="*/ 21 w 25"/>
                  <a:gd name="T15" fmla="*/ 20 h 32"/>
                  <a:gd name="T16" fmla="*/ 19 w 25"/>
                  <a:gd name="T17" fmla="*/ 20 h 32"/>
                  <a:gd name="T18" fmla="*/ 15 w 25"/>
                  <a:gd name="T19" fmla="*/ 18 h 32"/>
                  <a:gd name="T20" fmla="*/ 11 w 25"/>
                  <a:gd name="T21" fmla="*/ 18 h 32"/>
                  <a:gd name="T22" fmla="*/ 7 w 25"/>
                  <a:gd name="T23" fmla="*/ 16 h 32"/>
                  <a:gd name="T24" fmla="*/ 4 w 25"/>
                  <a:gd name="T25" fmla="*/ 14 h 32"/>
                  <a:gd name="T26" fmla="*/ 2 w 25"/>
                  <a:gd name="T27" fmla="*/ 12 h 32"/>
                  <a:gd name="T28" fmla="*/ 2 w 25"/>
                  <a:gd name="T29" fmla="*/ 8 h 32"/>
                  <a:gd name="T30" fmla="*/ 4 w 25"/>
                  <a:gd name="T31" fmla="*/ 4 h 32"/>
                  <a:gd name="T32" fmla="*/ 6 w 25"/>
                  <a:gd name="T33" fmla="*/ 2 h 32"/>
                  <a:gd name="T34" fmla="*/ 9 w 25"/>
                  <a:gd name="T35" fmla="*/ 0 h 32"/>
                  <a:gd name="T36" fmla="*/ 13 w 25"/>
                  <a:gd name="T37" fmla="*/ 0 h 32"/>
                  <a:gd name="T38" fmla="*/ 19 w 25"/>
                  <a:gd name="T39" fmla="*/ 0 h 32"/>
                  <a:gd name="T40" fmla="*/ 25 w 25"/>
                  <a:gd name="T41" fmla="*/ 4 h 32"/>
                  <a:gd name="T42" fmla="*/ 23 w 25"/>
                  <a:gd name="T43" fmla="*/ 6 h 32"/>
                  <a:gd name="T44" fmla="*/ 19 w 25"/>
                  <a:gd name="T45" fmla="*/ 4 h 32"/>
                  <a:gd name="T46" fmla="*/ 13 w 25"/>
                  <a:gd name="T47" fmla="*/ 2 h 32"/>
                  <a:gd name="T48" fmla="*/ 9 w 25"/>
                  <a:gd name="T49" fmla="*/ 4 h 32"/>
                  <a:gd name="T50" fmla="*/ 7 w 25"/>
                  <a:gd name="T51" fmla="*/ 8 h 32"/>
                  <a:gd name="T52" fmla="*/ 7 w 25"/>
                  <a:gd name="T53" fmla="*/ 10 h 32"/>
                  <a:gd name="T54" fmla="*/ 7 w 25"/>
                  <a:gd name="T55" fmla="*/ 12 h 32"/>
                  <a:gd name="T56" fmla="*/ 11 w 25"/>
                  <a:gd name="T57" fmla="*/ 12 h 32"/>
                  <a:gd name="T58" fmla="*/ 13 w 25"/>
                  <a:gd name="T59" fmla="*/ 14 h 32"/>
                  <a:gd name="T60" fmla="*/ 19 w 25"/>
                  <a:gd name="T61" fmla="*/ 14 h 32"/>
                  <a:gd name="T62" fmla="*/ 23 w 25"/>
                  <a:gd name="T63" fmla="*/ 16 h 32"/>
                  <a:gd name="T64" fmla="*/ 25 w 25"/>
                  <a:gd name="T65" fmla="*/ 18 h 32"/>
                  <a:gd name="T66" fmla="*/ 25 w 25"/>
                  <a:gd name="T67" fmla="*/ 22 h 32"/>
                  <a:gd name="T68" fmla="*/ 25 w 25"/>
                  <a:gd name="T69" fmla="*/ 26 h 32"/>
                  <a:gd name="T70" fmla="*/ 23 w 25"/>
                  <a:gd name="T71" fmla="*/ 30 h 32"/>
                  <a:gd name="T72" fmla="*/ 13 w 25"/>
                  <a:gd name="T7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" h="32">
                    <a:moveTo>
                      <a:pt x="13" y="32"/>
                    </a:moveTo>
                    <a:lnTo>
                      <a:pt x="13" y="32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0" y="28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1" y="22"/>
                    </a:lnTo>
                    <a:lnTo>
                      <a:pt x="21" y="22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5" y="4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7" y="6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23" y="16"/>
                    </a:lnTo>
                    <a:lnTo>
                      <a:pt x="23" y="16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5" y="22"/>
                    </a:lnTo>
                    <a:lnTo>
                      <a:pt x="25" y="22"/>
                    </a:lnTo>
                    <a:lnTo>
                      <a:pt x="25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9" y="32"/>
                    </a:lnTo>
                    <a:lnTo>
                      <a:pt x="13" y="32"/>
                    </a:lnTo>
                    <a:lnTo>
                      <a:pt x="13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447"/>
              <p:cNvSpPr>
                <a:spLocks/>
              </p:cNvSpPr>
              <p:nvPr/>
            </p:nvSpPr>
            <p:spPr bwMode="auto">
              <a:xfrm>
                <a:off x="5119" y="2450"/>
                <a:ext cx="18" cy="42"/>
              </a:xfrm>
              <a:custGeom>
                <a:avLst/>
                <a:gdLst>
                  <a:gd name="T0" fmla="*/ 18 w 18"/>
                  <a:gd name="T1" fmla="*/ 40 h 42"/>
                  <a:gd name="T2" fmla="*/ 18 w 18"/>
                  <a:gd name="T3" fmla="*/ 40 h 42"/>
                  <a:gd name="T4" fmla="*/ 18 w 18"/>
                  <a:gd name="T5" fmla="*/ 40 h 42"/>
                  <a:gd name="T6" fmla="*/ 18 w 18"/>
                  <a:gd name="T7" fmla="*/ 40 h 42"/>
                  <a:gd name="T8" fmla="*/ 16 w 18"/>
                  <a:gd name="T9" fmla="*/ 40 h 42"/>
                  <a:gd name="T10" fmla="*/ 16 w 18"/>
                  <a:gd name="T11" fmla="*/ 40 h 42"/>
                  <a:gd name="T12" fmla="*/ 14 w 18"/>
                  <a:gd name="T13" fmla="*/ 42 h 42"/>
                  <a:gd name="T14" fmla="*/ 14 w 18"/>
                  <a:gd name="T15" fmla="*/ 42 h 42"/>
                  <a:gd name="T16" fmla="*/ 12 w 18"/>
                  <a:gd name="T17" fmla="*/ 42 h 42"/>
                  <a:gd name="T18" fmla="*/ 12 w 18"/>
                  <a:gd name="T19" fmla="*/ 42 h 42"/>
                  <a:gd name="T20" fmla="*/ 6 w 18"/>
                  <a:gd name="T21" fmla="*/ 40 h 42"/>
                  <a:gd name="T22" fmla="*/ 6 w 18"/>
                  <a:gd name="T23" fmla="*/ 40 h 42"/>
                  <a:gd name="T24" fmla="*/ 4 w 18"/>
                  <a:gd name="T25" fmla="*/ 38 h 42"/>
                  <a:gd name="T26" fmla="*/ 4 w 18"/>
                  <a:gd name="T27" fmla="*/ 34 h 42"/>
                  <a:gd name="T28" fmla="*/ 4 w 18"/>
                  <a:gd name="T29" fmla="*/ 14 h 42"/>
                  <a:gd name="T30" fmla="*/ 0 w 18"/>
                  <a:gd name="T31" fmla="*/ 14 h 42"/>
                  <a:gd name="T32" fmla="*/ 0 w 18"/>
                  <a:gd name="T33" fmla="*/ 10 h 42"/>
                  <a:gd name="T34" fmla="*/ 4 w 18"/>
                  <a:gd name="T35" fmla="*/ 10 h 42"/>
                  <a:gd name="T36" fmla="*/ 4 w 18"/>
                  <a:gd name="T37" fmla="*/ 0 h 42"/>
                  <a:gd name="T38" fmla="*/ 10 w 18"/>
                  <a:gd name="T39" fmla="*/ 0 h 42"/>
                  <a:gd name="T40" fmla="*/ 10 w 18"/>
                  <a:gd name="T41" fmla="*/ 10 h 42"/>
                  <a:gd name="T42" fmla="*/ 16 w 18"/>
                  <a:gd name="T43" fmla="*/ 10 h 42"/>
                  <a:gd name="T44" fmla="*/ 16 w 18"/>
                  <a:gd name="T45" fmla="*/ 14 h 42"/>
                  <a:gd name="T46" fmla="*/ 10 w 18"/>
                  <a:gd name="T47" fmla="*/ 14 h 42"/>
                  <a:gd name="T48" fmla="*/ 10 w 18"/>
                  <a:gd name="T49" fmla="*/ 34 h 42"/>
                  <a:gd name="T50" fmla="*/ 10 w 18"/>
                  <a:gd name="T51" fmla="*/ 34 h 42"/>
                  <a:gd name="T52" fmla="*/ 10 w 18"/>
                  <a:gd name="T53" fmla="*/ 36 h 42"/>
                  <a:gd name="T54" fmla="*/ 10 w 18"/>
                  <a:gd name="T55" fmla="*/ 36 h 42"/>
                  <a:gd name="T56" fmla="*/ 12 w 18"/>
                  <a:gd name="T57" fmla="*/ 36 h 42"/>
                  <a:gd name="T58" fmla="*/ 12 w 18"/>
                  <a:gd name="T59" fmla="*/ 36 h 42"/>
                  <a:gd name="T60" fmla="*/ 16 w 18"/>
                  <a:gd name="T61" fmla="*/ 36 h 42"/>
                  <a:gd name="T62" fmla="*/ 16 w 18"/>
                  <a:gd name="T63" fmla="*/ 36 h 42"/>
                  <a:gd name="T64" fmla="*/ 18 w 18"/>
                  <a:gd name="T65" fmla="*/ 36 h 42"/>
                  <a:gd name="T66" fmla="*/ 18 w 18"/>
                  <a:gd name="T67" fmla="*/ 40 h 42"/>
                  <a:gd name="T68" fmla="*/ 18 w 18"/>
                  <a:gd name="T69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" h="42">
                    <a:moveTo>
                      <a:pt x="18" y="40"/>
                    </a:moveTo>
                    <a:lnTo>
                      <a:pt x="18" y="40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16" y="40"/>
                    </a:lnTo>
                    <a:lnTo>
                      <a:pt x="16" y="40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2" y="42"/>
                    </a:lnTo>
                    <a:lnTo>
                      <a:pt x="12" y="42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4" y="38"/>
                    </a:lnTo>
                    <a:lnTo>
                      <a:pt x="4" y="34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10" y="1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12" y="36"/>
                    </a:lnTo>
                    <a:lnTo>
                      <a:pt x="12" y="3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8" y="36"/>
                    </a:lnTo>
                    <a:lnTo>
                      <a:pt x="18" y="40"/>
                    </a:lnTo>
                    <a:lnTo>
                      <a:pt x="18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448"/>
              <p:cNvSpPr>
                <a:spLocks noEditPoints="1"/>
              </p:cNvSpPr>
              <p:nvPr/>
            </p:nvSpPr>
            <p:spPr bwMode="auto">
              <a:xfrm>
                <a:off x="5140" y="2460"/>
                <a:ext cx="32" cy="32"/>
              </a:xfrm>
              <a:custGeom>
                <a:avLst/>
                <a:gdLst>
                  <a:gd name="T0" fmla="*/ 16 w 32"/>
                  <a:gd name="T1" fmla="*/ 32 h 32"/>
                  <a:gd name="T2" fmla="*/ 8 w 32"/>
                  <a:gd name="T3" fmla="*/ 30 h 32"/>
                  <a:gd name="T4" fmla="*/ 4 w 32"/>
                  <a:gd name="T5" fmla="*/ 26 h 32"/>
                  <a:gd name="T6" fmla="*/ 0 w 32"/>
                  <a:gd name="T7" fmla="*/ 22 h 32"/>
                  <a:gd name="T8" fmla="*/ 0 w 32"/>
                  <a:gd name="T9" fmla="*/ 16 h 32"/>
                  <a:gd name="T10" fmla="*/ 0 w 32"/>
                  <a:gd name="T11" fmla="*/ 10 h 32"/>
                  <a:gd name="T12" fmla="*/ 4 w 32"/>
                  <a:gd name="T13" fmla="*/ 4 h 32"/>
                  <a:gd name="T14" fmla="*/ 8 w 32"/>
                  <a:gd name="T15" fmla="*/ 0 h 32"/>
                  <a:gd name="T16" fmla="*/ 16 w 32"/>
                  <a:gd name="T17" fmla="*/ 0 h 32"/>
                  <a:gd name="T18" fmla="*/ 22 w 32"/>
                  <a:gd name="T19" fmla="*/ 0 h 32"/>
                  <a:gd name="T20" fmla="*/ 26 w 32"/>
                  <a:gd name="T21" fmla="*/ 4 h 32"/>
                  <a:gd name="T22" fmla="*/ 30 w 32"/>
                  <a:gd name="T23" fmla="*/ 10 h 32"/>
                  <a:gd name="T24" fmla="*/ 32 w 32"/>
                  <a:gd name="T25" fmla="*/ 16 h 32"/>
                  <a:gd name="T26" fmla="*/ 30 w 32"/>
                  <a:gd name="T27" fmla="*/ 22 h 32"/>
                  <a:gd name="T28" fmla="*/ 26 w 32"/>
                  <a:gd name="T29" fmla="*/ 26 h 32"/>
                  <a:gd name="T30" fmla="*/ 22 w 32"/>
                  <a:gd name="T31" fmla="*/ 30 h 32"/>
                  <a:gd name="T32" fmla="*/ 16 w 32"/>
                  <a:gd name="T33" fmla="*/ 32 h 32"/>
                  <a:gd name="T34" fmla="*/ 4 w 32"/>
                  <a:gd name="T35" fmla="*/ 16 h 32"/>
                  <a:gd name="T36" fmla="*/ 6 w 32"/>
                  <a:gd name="T37" fmla="*/ 20 h 32"/>
                  <a:gd name="T38" fmla="*/ 8 w 32"/>
                  <a:gd name="T39" fmla="*/ 24 h 32"/>
                  <a:gd name="T40" fmla="*/ 12 w 32"/>
                  <a:gd name="T41" fmla="*/ 26 h 32"/>
                  <a:gd name="T42" fmla="*/ 16 w 32"/>
                  <a:gd name="T43" fmla="*/ 28 h 32"/>
                  <a:gd name="T44" fmla="*/ 20 w 32"/>
                  <a:gd name="T45" fmla="*/ 26 h 32"/>
                  <a:gd name="T46" fmla="*/ 22 w 32"/>
                  <a:gd name="T47" fmla="*/ 24 h 32"/>
                  <a:gd name="T48" fmla="*/ 24 w 32"/>
                  <a:gd name="T49" fmla="*/ 20 h 32"/>
                  <a:gd name="T50" fmla="*/ 26 w 32"/>
                  <a:gd name="T51" fmla="*/ 16 h 32"/>
                  <a:gd name="T52" fmla="*/ 24 w 32"/>
                  <a:gd name="T53" fmla="*/ 10 h 32"/>
                  <a:gd name="T54" fmla="*/ 22 w 32"/>
                  <a:gd name="T55" fmla="*/ 8 h 32"/>
                  <a:gd name="T56" fmla="*/ 20 w 32"/>
                  <a:gd name="T57" fmla="*/ 4 h 32"/>
                  <a:gd name="T58" fmla="*/ 16 w 32"/>
                  <a:gd name="T59" fmla="*/ 4 h 32"/>
                  <a:gd name="T60" fmla="*/ 12 w 32"/>
                  <a:gd name="T61" fmla="*/ 4 h 32"/>
                  <a:gd name="T62" fmla="*/ 8 w 32"/>
                  <a:gd name="T63" fmla="*/ 8 h 32"/>
                  <a:gd name="T64" fmla="*/ 6 w 32"/>
                  <a:gd name="T65" fmla="*/ 10 h 32"/>
                  <a:gd name="T66" fmla="*/ 4 w 32"/>
                  <a:gd name="T67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lnTo>
                      <a:pt x="16" y="32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16" y="32"/>
                    </a:lnTo>
                    <a:lnTo>
                      <a:pt x="16" y="32"/>
                    </a:lnTo>
                    <a:close/>
                    <a:moveTo>
                      <a:pt x="4" y="16"/>
                    </a:moveTo>
                    <a:lnTo>
                      <a:pt x="4" y="16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449"/>
              <p:cNvSpPr>
                <a:spLocks/>
              </p:cNvSpPr>
              <p:nvPr/>
            </p:nvSpPr>
            <p:spPr bwMode="auto">
              <a:xfrm>
                <a:off x="5178" y="2460"/>
                <a:ext cx="16" cy="32"/>
              </a:xfrm>
              <a:custGeom>
                <a:avLst/>
                <a:gdLst>
                  <a:gd name="T0" fmla="*/ 16 w 16"/>
                  <a:gd name="T1" fmla="*/ 4 h 32"/>
                  <a:gd name="T2" fmla="*/ 16 w 16"/>
                  <a:gd name="T3" fmla="*/ 4 h 32"/>
                  <a:gd name="T4" fmla="*/ 10 w 16"/>
                  <a:gd name="T5" fmla="*/ 6 h 32"/>
                  <a:gd name="T6" fmla="*/ 10 w 16"/>
                  <a:gd name="T7" fmla="*/ 6 h 32"/>
                  <a:gd name="T8" fmla="*/ 4 w 16"/>
                  <a:gd name="T9" fmla="*/ 12 h 32"/>
                  <a:gd name="T10" fmla="*/ 4 w 16"/>
                  <a:gd name="T11" fmla="*/ 32 h 32"/>
                  <a:gd name="T12" fmla="*/ 0 w 16"/>
                  <a:gd name="T13" fmla="*/ 32 h 32"/>
                  <a:gd name="T14" fmla="*/ 0 w 16"/>
                  <a:gd name="T15" fmla="*/ 0 h 32"/>
                  <a:gd name="T16" fmla="*/ 4 w 16"/>
                  <a:gd name="T17" fmla="*/ 0 h 32"/>
                  <a:gd name="T18" fmla="*/ 4 w 16"/>
                  <a:gd name="T19" fmla="*/ 6 h 32"/>
                  <a:gd name="T20" fmla="*/ 4 w 16"/>
                  <a:gd name="T21" fmla="*/ 6 h 32"/>
                  <a:gd name="T22" fmla="*/ 8 w 16"/>
                  <a:gd name="T23" fmla="*/ 2 h 32"/>
                  <a:gd name="T24" fmla="*/ 8 w 16"/>
                  <a:gd name="T25" fmla="*/ 2 h 32"/>
                  <a:gd name="T26" fmla="*/ 14 w 16"/>
                  <a:gd name="T27" fmla="*/ 0 h 32"/>
                  <a:gd name="T28" fmla="*/ 14 w 16"/>
                  <a:gd name="T29" fmla="*/ 0 h 32"/>
                  <a:gd name="T30" fmla="*/ 16 w 16"/>
                  <a:gd name="T31" fmla="*/ 0 h 32"/>
                  <a:gd name="T32" fmla="*/ 16 w 16"/>
                  <a:gd name="T33" fmla="*/ 0 h 32"/>
                  <a:gd name="T34" fmla="*/ 16 w 16"/>
                  <a:gd name="T35" fmla="*/ 0 h 32"/>
                  <a:gd name="T36" fmla="*/ 16 w 16"/>
                  <a:gd name="T37" fmla="*/ 4 h 32"/>
                  <a:gd name="T38" fmla="*/ 16 w 16"/>
                  <a:gd name="T3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32">
                    <a:moveTo>
                      <a:pt x="16" y="4"/>
                    </a:moveTo>
                    <a:lnTo>
                      <a:pt x="16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4" y="12"/>
                    </a:lnTo>
                    <a:lnTo>
                      <a:pt x="4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50"/>
              <p:cNvSpPr>
                <a:spLocks/>
              </p:cNvSpPr>
              <p:nvPr/>
            </p:nvSpPr>
            <p:spPr bwMode="auto">
              <a:xfrm>
                <a:off x="5196" y="2450"/>
                <a:ext cx="19" cy="42"/>
              </a:xfrm>
              <a:custGeom>
                <a:avLst/>
                <a:gdLst>
                  <a:gd name="T0" fmla="*/ 19 w 19"/>
                  <a:gd name="T1" fmla="*/ 40 h 42"/>
                  <a:gd name="T2" fmla="*/ 19 w 19"/>
                  <a:gd name="T3" fmla="*/ 40 h 42"/>
                  <a:gd name="T4" fmla="*/ 17 w 19"/>
                  <a:gd name="T5" fmla="*/ 40 h 42"/>
                  <a:gd name="T6" fmla="*/ 17 w 19"/>
                  <a:gd name="T7" fmla="*/ 40 h 42"/>
                  <a:gd name="T8" fmla="*/ 15 w 19"/>
                  <a:gd name="T9" fmla="*/ 40 h 42"/>
                  <a:gd name="T10" fmla="*/ 15 w 19"/>
                  <a:gd name="T11" fmla="*/ 40 h 42"/>
                  <a:gd name="T12" fmla="*/ 13 w 19"/>
                  <a:gd name="T13" fmla="*/ 42 h 42"/>
                  <a:gd name="T14" fmla="*/ 13 w 19"/>
                  <a:gd name="T15" fmla="*/ 42 h 42"/>
                  <a:gd name="T16" fmla="*/ 11 w 19"/>
                  <a:gd name="T17" fmla="*/ 42 h 42"/>
                  <a:gd name="T18" fmla="*/ 11 w 19"/>
                  <a:gd name="T19" fmla="*/ 42 h 42"/>
                  <a:gd name="T20" fmla="*/ 7 w 19"/>
                  <a:gd name="T21" fmla="*/ 40 h 42"/>
                  <a:gd name="T22" fmla="*/ 7 w 19"/>
                  <a:gd name="T23" fmla="*/ 40 h 42"/>
                  <a:gd name="T24" fmla="*/ 5 w 19"/>
                  <a:gd name="T25" fmla="*/ 38 h 42"/>
                  <a:gd name="T26" fmla="*/ 5 w 19"/>
                  <a:gd name="T27" fmla="*/ 34 h 42"/>
                  <a:gd name="T28" fmla="*/ 5 w 19"/>
                  <a:gd name="T29" fmla="*/ 14 h 42"/>
                  <a:gd name="T30" fmla="*/ 0 w 19"/>
                  <a:gd name="T31" fmla="*/ 14 h 42"/>
                  <a:gd name="T32" fmla="*/ 0 w 19"/>
                  <a:gd name="T33" fmla="*/ 10 h 42"/>
                  <a:gd name="T34" fmla="*/ 5 w 19"/>
                  <a:gd name="T35" fmla="*/ 10 h 42"/>
                  <a:gd name="T36" fmla="*/ 5 w 19"/>
                  <a:gd name="T37" fmla="*/ 0 h 42"/>
                  <a:gd name="T38" fmla="*/ 9 w 19"/>
                  <a:gd name="T39" fmla="*/ 0 h 42"/>
                  <a:gd name="T40" fmla="*/ 9 w 19"/>
                  <a:gd name="T41" fmla="*/ 10 h 42"/>
                  <a:gd name="T42" fmla="*/ 17 w 19"/>
                  <a:gd name="T43" fmla="*/ 10 h 42"/>
                  <a:gd name="T44" fmla="*/ 17 w 19"/>
                  <a:gd name="T45" fmla="*/ 14 h 42"/>
                  <a:gd name="T46" fmla="*/ 9 w 19"/>
                  <a:gd name="T47" fmla="*/ 14 h 42"/>
                  <a:gd name="T48" fmla="*/ 9 w 19"/>
                  <a:gd name="T49" fmla="*/ 34 h 42"/>
                  <a:gd name="T50" fmla="*/ 9 w 19"/>
                  <a:gd name="T51" fmla="*/ 34 h 42"/>
                  <a:gd name="T52" fmla="*/ 11 w 19"/>
                  <a:gd name="T53" fmla="*/ 36 h 42"/>
                  <a:gd name="T54" fmla="*/ 11 w 19"/>
                  <a:gd name="T55" fmla="*/ 36 h 42"/>
                  <a:gd name="T56" fmla="*/ 13 w 19"/>
                  <a:gd name="T57" fmla="*/ 36 h 42"/>
                  <a:gd name="T58" fmla="*/ 13 w 19"/>
                  <a:gd name="T59" fmla="*/ 36 h 42"/>
                  <a:gd name="T60" fmla="*/ 15 w 19"/>
                  <a:gd name="T61" fmla="*/ 36 h 42"/>
                  <a:gd name="T62" fmla="*/ 15 w 19"/>
                  <a:gd name="T63" fmla="*/ 36 h 42"/>
                  <a:gd name="T64" fmla="*/ 17 w 19"/>
                  <a:gd name="T65" fmla="*/ 36 h 42"/>
                  <a:gd name="T66" fmla="*/ 19 w 19"/>
                  <a:gd name="T67" fmla="*/ 40 h 42"/>
                  <a:gd name="T68" fmla="*/ 19 w 19"/>
                  <a:gd name="T69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" h="42">
                    <a:moveTo>
                      <a:pt x="19" y="40"/>
                    </a:moveTo>
                    <a:lnTo>
                      <a:pt x="19" y="40"/>
                    </a:lnTo>
                    <a:lnTo>
                      <a:pt x="17" y="40"/>
                    </a:lnTo>
                    <a:lnTo>
                      <a:pt x="17" y="40"/>
                    </a:lnTo>
                    <a:lnTo>
                      <a:pt x="15" y="40"/>
                    </a:lnTo>
                    <a:lnTo>
                      <a:pt x="15" y="40"/>
                    </a:lnTo>
                    <a:lnTo>
                      <a:pt x="13" y="42"/>
                    </a:lnTo>
                    <a:lnTo>
                      <a:pt x="13" y="42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5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9" y="10"/>
                    </a:lnTo>
                    <a:lnTo>
                      <a:pt x="17" y="10"/>
                    </a:lnTo>
                    <a:lnTo>
                      <a:pt x="17" y="14"/>
                    </a:lnTo>
                    <a:lnTo>
                      <a:pt x="9" y="14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7" y="36"/>
                    </a:lnTo>
                    <a:lnTo>
                      <a:pt x="19" y="40"/>
                    </a:lnTo>
                    <a:lnTo>
                      <a:pt x="19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51"/>
              <p:cNvSpPr>
                <a:spLocks noEditPoints="1"/>
              </p:cNvSpPr>
              <p:nvPr/>
            </p:nvSpPr>
            <p:spPr bwMode="auto">
              <a:xfrm>
                <a:off x="5217" y="2460"/>
                <a:ext cx="32" cy="32"/>
              </a:xfrm>
              <a:custGeom>
                <a:avLst/>
                <a:gdLst>
                  <a:gd name="T0" fmla="*/ 16 w 32"/>
                  <a:gd name="T1" fmla="*/ 32 h 32"/>
                  <a:gd name="T2" fmla="*/ 10 w 32"/>
                  <a:gd name="T3" fmla="*/ 30 h 32"/>
                  <a:gd name="T4" fmla="*/ 4 w 32"/>
                  <a:gd name="T5" fmla="*/ 26 h 32"/>
                  <a:gd name="T6" fmla="*/ 2 w 32"/>
                  <a:gd name="T7" fmla="*/ 22 h 32"/>
                  <a:gd name="T8" fmla="*/ 0 w 32"/>
                  <a:gd name="T9" fmla="*/ 16 h 32"/>
                  <a:gd name="T10" fmla="*/ 2 w 32"/>
                  <a:gd name="T11" fmla="*/ 10 h 32"/>
                  <a:gd name="T12" fmla="*/ 4 w 32"/>
                  <a:gd name="T13" fmla="*/ 4 h 32"/>
                  <a:gd name="T14" fmla="*/ 10 w 32"/>
                  <a:gd name="T15" fmla="*/ 0 h 32"/>
                  <a:gd name="T16" fmla="*/ 16 w 32"/>
                  <a:gd name="T17" fmla="*/ 0 h 32"/>
                  <a:gd name="T18" fmla="*/ 22 w 32"/>
                  <a:gd name="T19" fmla="*/ 0 h 32"/>
                  <a:gd name="T20" fmla="*/ 28 w 32"/>
                  <a:gd name="T21" fmla="*/ 4 h 32"/>
                  <a:gd name="T22" fmla="*/ 30 w 32"/>
                  <a:gd name="T23" fmla="*/ 10 h 32"/>
                  <a:gd name="T24" fmla="*/ 32 w 32"/>
                  <a:gd name="T25" fmla="*/ 16 h 32"/>
                  <a:gd name="T26" fmla="*/ 30 w 32"/>
                  <a:gd name="T27" fmla="*/ 22 h 32"/>
                  <a:gd name="T28" fmla="*/ 28 w 32"/>
                  <a:gd name="T29" fmla="*/ 26 h 32"/>
                  <a:gd name="T30" fmla="*/ 22 w 32"/>
                  <a:gd name="T31" fmla="*/ 30 h 32"/>
                  <a:gd name="T32" fmla="*/ 16 w 32"/>
                  <a:gd name="T33" fmla="*/ 32 h 32"/>
                  <a:gd name="T34" fmla="*/ 6 w 32"/>
                  <a:gd name="T35" fmla="*/ 16 h 32"/>
                  <a:gd name="T36" fmla="*/ 6 w 32"/>
                  <a:gd name="T37" fmla="*/ 20 h 32"/>
                  <a:gd name="T38" fmla="*/ 8 w 32"/>
                  <a:gd name="T39" fmla="*/ 24 h 32"/>
                  <a:gd name="T40" fmla="*/ 12 w 32"/>
                  <a:gd name="T41" fmla="*/ 26 h 32"/>
                  <a:gd name="T42" fmla="*/ 16 w 32"/>
                  <a:gd name="T43" fmla="*/ 28 h 32"/>
                  <a:gd name="T44" fmla="*/ 20 w 32"/>
                  <a:gd name="T45" fmla="*/ 26 h 32"/>
                  <a:gd name="T46" fmla="*/ 24 w 32"/>
                  <a:gd name="T47" fmla="*/ 24 h 32"/>
                  <a:gd name="T48" fmla="*/ 26 w 32"/>
                  <a:gd name="T49" fmla="*/ 20 h 32"/>
                  <a:gd name="T50" fmla="*/ 26 w 32"/>
                  <a:gd name="T51" fmla="*/ 16 h 32"/>
                  <a:gd name="T52" fmla="*/ 26 w 32"/>
                  <a:gd name="T53" fmla="*/ 10 h 32"/>
                  <a:gd name="T54" fmla="*/ 24 w 32"/>
                  <a:gd name="T55" fmla="*/ 8 h 32"/>
                  <a:gd name="T56" fmla="*/ 20 w 32"/>
                  <a:gd name="T57" fmla="*/ 4 h 32"/>
                  <a:gd name="T58" fmla="*/ 16 w 32"/>
                  <a:gd name="T59" fmla="*/ 4 h 32"/>
                  <a:gd name="T60" fmla="*/ 12 w 32"/>
                  <a:gd name="T61" fmla="*/ 4 h 32"/>
                  <a:gd name="T62" fmla="*/ 8 w 32"/>
                  <a:gd name="T63" fmla="*/ 8 h 32"/>
                  <a:gd name="T64" fmla="*/ 6 w 32"/>
                  <a:gd name="T65" fmla="*/ 10 h 32"/>
                  <a:gd name="T66" fmla="*/ 6 w 32"/>
                  <a:gd name="T67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lnTo>
                      <a:pt x="16" y="32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16" y="32"/>
                    </a:lnTo>
                    <a:lnTo>
                      <a:pt x="16" y="32"/>
                    </a:lnTo>
                    <a:close/>
                    <a:moveTo>
                      <a:pt x="6" y="16"/>
                    </a:moveTo>
                    <a:lnTo>
                      <a:pt x="6" y="16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452"/>
              <p:cNvSpPr>
                <a:spLocks/>
              </p:cNvSpPr>
              <p:nvPr/>
            </p:nvSpPr>
            <p:spPr bwMode="auto">
              <a:xfrm>
                <a:off x="5254" y="2460"/>
                <a:ext cx="18" cy="32"/>
              </a:xfrm>
              <a:custGeom>
                <a:avLst/>
                <a:gdLst>
                  <a:gd name="T0" fmla="*/ 18 w 18"/>
                  <a:gd name="T1" fmla="*/ 4 h 32"/>
                  <a:gd name="T2" fmla="*/ 18 w 18"/>
                  <a:gd name="T3" fmla="*/ 4 h 32"/>
                  <a:gd name="T4" fmla="*/ 10 w 18"/>
                  <a:gd name="T5" fmla="*/ 6 h 32"/>
                  <a:gd name="T6" fmla="*/ 10 w 18"/>
                  <a:gd name="T7" fmla="*/ 6 h 32"/>
                  <a:gd name="T8" fmla="*/ 6 w 18"/>
                  <a:gd name="T9" fmla="*/ 12 h 32"/>
                  <a:gd name="T10" fmla="*/ 6 w 18"/>
                  <a:gd name="T11" fmla="*/ 32 h 32"/>
                  <a:gd name="T12" fmla="*/ 0 w 18"/>
                  <a:gd name="T13" fmla="*/ 32 h 32"/>
                  <a:gd name="T14" fmla="*/ 0 w 18"/>
                  <a:gd name="T15" fmla="*/ 0 h 32"/>
                  <a:gd name="T16" fmla="*/ 6 w 18"/>
                  <a:gd name="T17" fmla="*/ 0 h 32"/>
                  <a:gd name="T18" fmla="*/ 6 w 18"/>
                  <a:gd name="T19" fmla="*/ 6 h 32"/>
                  <a:gd name="T20" fmla="*/ 6 w 18"/>
                  <a:gd name="T21" fmla="*/ 6 h 32"/>
                  <a:gd name="T22" fmla="*/ 10 w 18"/>
                  <a:gd name="T23" fmla="*/ 2 h 32"/>
                  <a:gd name="T24" fmla="*/ 10 w 18"/>
                  <a:gd name="T25" fmla="*/ 2 h 32"/>
                  <a:gd name="T26" fmla="*/ 16 w 18"/>
                  <a:gd name="T27" fmla="*/ 0 h 32"/>
                  <a:gd name="T28" fmla="*/ 16 w 18"/>
                  <a:gd name="T29" fmla="*/ 0 h 32"/>
                  <a:gd name="T30" fmla="*/ 16 w 18"/>
                  <a:gd name="T31" fmla="*/ 0 h 32"/>
                  <a:gd name="T32" fmla="*/ 16 w 18"/>
                  <a:gd name="T33" fmla="*/ 0 h 32"/>
                  <a:gd name="T34" fmla="*/ 18 w 18"/>
                  <a:gd name="T35" fmla="*/ 0 h 32"/>
                  <a:gd name="T36" fmla="*/ 18 w 18"/>
                  <a:gd name="T37" fmla="*/ 4 h 32"/>
                  <a:gd name="T38" fmla="*/ 18 w 18"/>
                  <a:gd name="T3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2">
                    <a:moveTo>
                      <a:pt x="18" y="4"/>
                    </a:moveTo>
                    <a:lnTo>
                      <a:pt x="18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6" y="12"/>
                    </a:lnTo>
                    <a:lnTo>
                      <a:pt x="6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4"/>
                    </a:lnTo>
                    <a:lnTo>
                      <a:pt x="18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453"/>
              <p:cNvSpPr>
                <a:spLocks/>
              </p:cNvSpPr>
              <p:nvPr/>
            </p:nvSpPr>
            <p:spPr bwMode="auto">
              <a:xfrm>
                <a:off x="5274" y="2484"/>
                <a:ext cx="4" cy="12"/>
              </a:xfrm>
              <a:custGeom>
                <a:avLst/>
                <a:gdLst>
                  <a:gd name="T0" fmla="*/ 0 w 4"/>
                  <a:gd name="T1" fmla="*/ 12 h 12"/>
                  <a:gd name="T2" fmla="*/ 2 w 4"/>
                  <a:gd name="T3" fmla="*/ 6 h 12"/>
                  <a:gd name="T4" fmla="*/ 0 w 4"/>
                  <a:gd name="T5" fmla="*/ 6 h 12"/>
                  <a:gd name="T6" fmla="*/ 0 w 4"/>
                  <a:gd name="T7" fmla="*/ 0 h 12"/>
                  <a:gd name="T8" fmla="*/ 4 w 4"/>
                  <a:gd name="T9" fmla="*/ 0 h 12"/>
                  <a:gd name="T10" fmla="*/ 4 w 4"/>
                  <a:gd name="T11" fmla="*/ 6 h 12"/>
                  <a:gd name="T12" fmla="*/ 2 w 4"/>
                  <a:gd name="T13" fmla="*/ 12 h 12"/>
                  <a:gd name="T14" fmla="*/ 0 w 4"/>
                  <a:gd name="T15" fmla="*/ 12 h 12"/>
                  <a:gd name="T16" fmla="*/ 0 w 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2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6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454"/>
              <p:cNvSpPr>
                <a:spLocks/>
              </p:cNvSpPr>
              <p:nvPr/>
            </p:nvSpPr>
            <p:spPr bwMode="auto">
              <a:xfrm>
                <a:off x="4916" y="2529"/>
                <a:ext cx="26" cy="31"/>
              </a:xfrm>
              <a:custGeom>
                <a:avLst/>
                <a:gdLst>
                  <a:gd name="T0" fmla="*/ 14 w 26"/>
                  <a:gd name="T1" fmla="*/ 31 h 31"/>
                  <a:gd name="T2" fmla="*/ 6 w 26"/>
                  <a:gd name="T3" fmla="*/ 31 h 31"/>
                  <a:gd name="T4" fmla="*/ 2 w 26"/>
                  <a:gd name="T5" fmla="*/ 24 h 31"/>
                  <a:gd name="T6" fmla="*/ 8 w 26"/>
                  <a:gd name="T7" fmla="*/ 28 h 31"/>
                  <a:gd name="T8" fmla="*/ 14 w 26"/>
                  <a:gd name="T9" fmla="*/ 28 h 31"/>
                  <a:gd name="T10" fmla="*/ 18 w 26"/>
                  <a:gd name="T11" fmla="*/ 28 h 31"/>
                  <a:gd name="T12" fmla="*/ 20 w 26"/>
                  <a:gd name="T13" fmla="*/ 24 h 31"/>
                  <a:gd name="T14" fmla="*/ 20 w 26"/>
                  <a:gd name="T15" fmla="*/ 22 h 31"/>
                  <a:gd name="T16" fmla="*/ 18 w 26"/>
                  <a:gd name="T17" fmla="*/ 20 h 31"/>
                  <a:gd name="T18" fmla="*/ 16 w 26"/>
                  <a:gd name="T19" fmla="*/ 20 h 31"/>
                  <a:gd name="T20" fmla="*/ 12 w 26"/>
                  <a:gd name="T21" fmla="*/ 18 h 31"/>
                  <a:gd name="T22" fmla="*/ 6 w 26"/>
                  <a:gd name="T23" fmla="*/ 16 h 31"/>
                  <a:gd name="T24" fmla="*/ 4 w 26"/>
                  <a:gd name="T25" fmla="*/ 16 h 31"/>
                  <a:gd name="T26" fmla="*/ 2 w 26"/>
                  <a:gd name="T27" fmla="*/ 12 h 31"/>
                  <a:gd name="T28" fmla="*/ 0 w 26"/>
                  <a:gd name="T29" fmla="*/ 10 h 31"/>
                  <a:gd name="T30" fmla="*/ 2 w 26"/>
                  <a:gd name="T31" fmla="*/ 6 h 31"/>
                  <a:gd name="T32" fmla="*/ 4 w 26"/>
                  <a:gd name="T33" fmla="*/ 2 h 31"/>
                  <a:gd name="T34" fmla="*/ 8 w 26"/>
                  <a:gd name="T35" fmla="*/ 0 h 31"/>
                  <a:gd name="T36" fmla="*/ 12 w 26"/>
                  <a:gd name="T37" fmla="*/ 0 h 31"/>
                  <a:gd name="T38" fmla="*/ 20 w 26"/>
                  <a:gd name="T39" fmla="*/ 2 h 31"/>
                  <a:gd name="T40" fmla="*/ 24 w 26"/>
                  <a:gd name="T41" fmla="*/ 4 h 31"/>
                  <a:gd name="T42" fmla="*/ 22 w 26"/>
                  <a:gd name="T43" fmla="*/ 8 h 31"/>
                  <a:gd name="T44" fmla="*/ 18 w 26"/>
                  <a:gd name="T45" fmla="*/ 4 h 31"/>
                  <a:gd name="T46" fmla="*/ 12 w 26"/>
                  <a:gd name="T47" fmla="*/ 4 h 31"/>
                  <a:gd name="T48" fmla="*/ 8 w 26"/>
                  <a:gd name="T49" fmla="*/ 6 h 31"/>
                  <a:gd name="T50" fmla="*/ 6 w 26"/>
                  <a:gd name="T51" fmla="*/ 10 h 31"/>
                  <a:gd name="T52" fmla="*/ 6 w 26"/>
                  <a:gd name="T53" fmla="*/ 10 h 31"/>
                  <a:gd name="T54" fmla="*/ 8 w 26"/>
                  <a:gd name="T55" fmla="*/ 12 h 31"/>
                  <a:gd name="T56" fmla="*/ 10 w 26"/>
                  <a:gd name="T57" fmla="*/ 14 h 31"/>
                  <a:gd name="T58" fmla="*/ 14 w 26"/>
                  <a:gd name="T59" fmla="*/ 14 h 31"/>
                  <a:gd name="T60" fmla="*/ 18 w 26"/>
                  <a:gd name="T61" fmla="*/ 16 h 31"/>
                  <a:gd name="T62" fmla="*/ 22 w 26"/>
                  <a:gd name="T63" fmla="*/ 18 h 31"/>
                  <a:gd name="T64" fmla="*/ 24 w 26"/>
                  <a:gd name="T65" fmla="*/ 20 h 31"/>
                  <a:gd name="T66" fmla="*/ 26 w 26"/>
                  <a:gd name="T67" fmla="*/ 24 h 31"/>
                  <a:gd name="T68" fmla="*/ 24 w 26"/>
                  <a:gd name="T69" fmla="*/ 28 h 31"/>
                  <a:gd name="T70" fmla="*/ 22 w 26"/>
                  <a:gd name="T71" fmla="*/ 30 h 31"/>
                  <a:gd name="T72" fmla="*/ 14 w 26"/>
                  <a:gd name="T7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31">
                    <a:moveTo>
                      <a:pt x="14" y="31"/>
                    </a:moveTo>
                    <a:lnTo>
                      <a:pt x="14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0" y="28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4" y="4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24" y="28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18" y="31"/>
                    </a:lnTo>
                    <a:lnTo>
                      <a:pt x="14" y="31"/>
                    </a:lnTo>
                    <a:lnTo>
                      <a:pt x="14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455"/>
              <p:cNvSpPr>
                <a:spLocks/>
              </p:cNvSpPr>
              <p:nvPr/>
            </p:nvSpPr>
            <p:spPr bwMode="auto">
              <a:xfrm>
                <a:off x="4948" y="2529"/>
                <a:ext cx="29" cy="31"/>
              </a:xfrm>
              <a:custGeom>
                <a:avLst/>
                <a:gdLst>
                  <a:gd name="T0" fmla="*/ 10 w 29"/>
                  <a:gd name="T1" fmla="*/ 31 h 31"/>
                  <a:gd name="T2" fmla="*/ 10 w 29"/>
                  <a:gd name="T3" fmla="*/ 31 h 31"/>
                  <a:gd name="T4" fmla="*/ 6 w 29"/>
                  <a:gd name="T5" fmla="*/ 31 h 31"/>
                  <a:gd name="T6" fmla="*/ 2 w 29"/>
                  <a:gd name="T7" fmla="*/ 30 h 31"/>
                  <a:gd name="T8" fmla="*/ 2 w 29"/>
                  <a:gd name="T9" fmla="*/ 30 h 31"/>
                  <a:gd name="T10" fmla="*/ 0 w 29"/>
                  <a:gd name="T11" fmla="*/ 26 h 31"/>
                  <a:gd name="T12" fmla="*/ 0 w 29"/>
                  <a:gd name="T13" fmla="*/ 20 h 31"/>
                  <a:gd name="T14" fmla="*/ 0 w 29"/>
                  <a:gd name="T15" fmla="*/ 0 h 31"/>
                  <a:gd name="T16" fmla="*/ 4 w 29"/>
                  <a:gd name="T17" fmla="*/ 0 h 31"/>
                  <a:gd name="T18" fmla="*/ 4 w 29"/>
                  <a:gd name="T19" fmla="*/ 18 h 31"/>
                  <a:gd name="T20" fmla="*/ 4 w 29"/>
                  <a:gd name="T21" fmla="*/ 18 h 31"/>
                  <a:gd name="T22" fmla="*/ 6 w 29"/>
                  <a:gd name="T23" fmla="*/ 26 h 31"/>
                  <a:gd name="T24" fmla="*/ 8 w 29"/>
                  <a:gd name="T25" fmla="*/ 28 h 31"/>
                  <a:gd name="T26" fmla="*/ 12 w 29"/>
                  <a:gd name="T27" fmla="*/ 28 h 31"/>
                  <a:gd name="T28" fmla="*/ 12 w 29"/>
                  <a:gd name="T29" fmla="*/ 28 h 31"/>
                  <a:gd name="T30" fmla="*/ 18 w 29"/>
                  <a:gd name="T31" fmla="*/ 26 h 31"/>
                  <a:gd name="T32" fmla="*/ 18 w 29"/>
                  <a:gd name="T33" fmla="*/ 26 h 31"/>
                  <a:gd name="T34" fmla="*/ 21 w 29"/>
                  <a:gd name="T35" fmla="*/ 20 h 31"/>
                  <a:gd name="T36" fmla="*/ 21 w 29"/>
                  <a:gd name="T37" fmla="*/ 0 h 31"/>
                  <a:gd name="T38" fmla="*/ 27 w 29"/>
                  <a:gd name="T39" fmla="*/ 0 h 31"/>
                  <a:gd name="T40" fmla="*/ 27 w 29"/>
                  <a:gd name="T41" fmla="*/ 26 h 31"/>
                  <a:gd name="T42" fmla="*/ 27 w 29"/>
                  <a:gd name="T43" fmla="*/ 26 h 31"/>
                  <a:gd name="T44" fmla="*/ 27 w 29"/>
                  <a:gd name="T45" fmla="*/ 26 h 31"/>
                  <a:gd name="T46" fmla="*/ 29 w 29"/>
                  <a:gd name="T47" fmla="*/ 28 h 31"/>
                  <a:gd name="T48" fmla="*/ 29 w 29"/>
                  <a:gd name="T49" fmla="*/ 31 h 31"/>
                  <a:gd name="T50" fmla="*/ 29 w 29"/>
                  <a:gd name="T51" fmla="*/ 31 h 31"/>
                  <a:gd name="T52" fmla="*/ 27 w 29"/>
                  <a:gd name="T53" fmla="*/ 31 h 31"/>
                  <a:gd name="T54" fmla="*/ 27 w 29"/>
                  <a:gd name="T55" fmla="*/ 31 h 31"/>
                  <a:gd name="T56" fmla="*/ 25 w 29"/>
                  <a:gd name="T57" fmla="*/ 31 h 31"/>
                  <a:gd name="T58" fmla="*/ 25 w 29"/>
                  <a:gd name="T59" fmla="*/ 31 h 31"/>
                  <a:gd name="T60" fmla="*/ 23 w 29"/>
                  <a:gd name="T61" fmla="*/ 31 h 31"/>
                  <a:gd name="T62" fmla="*/ 23 w 29"/>
                  <a:gd name="T63" fmla="*/ 31 h 31"/>
                  <a:gd name="T64" fmla="*/ 21 w 29"/>
                  <a:gd name="T65" fmla="*/ 28 h 31"/>
                  <a:gd name="T66" fmla="*/ 21 w 29"/>
                  <a:gd name="T67" fmla="*/ 26 h 31"/>
                  <a:gd name="T68" fmla="*/ 21 w 29"/>
                  <a:gd name="T69" fmla="*/ 26 h 31"/>
                  <a:gd name="T70" fmla="*/ 18 w 29"/>
                  <a:gd name="T71" fmla="*/ 30 h 31"/>
                  <a:gd name="T72" fmla="*/ 18 w 29"/>
                  <a:gd name="T73" fmla="*/ 30 h 31"/>
                  <a:gd name="T74" fmla="*/ 10 w 29"/>
                  <a:gd name="T75" fmla="*/ 31 h 31"/>
                  <a:gd name="T76" fmla="*/ 10 w 29"/>
                  <a:gd name="T7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6" y="31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0" y="26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26"/>
                    </a:lnTo>
                    <a:lnTo>
                      <a:pt x="8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7" y="0"/>
                    </a:lnTo>
                    <a:lnTo>
                      <a:pt x="27" y="26"/>
                    </a:lnTo>
                    <a:lnTo>
                      <a:pt x="27" y="26"/>
                    </a:lnTo>
                    <a:lnTo>
                      <a:pt x="27" y="26"/>
                    </a:lnTo>
                    <a:lnTo>
                      <a:pt x="29" y="28"/>
                    </a:lnTo>
                    <a:lnTo>
                      <a:pt x="29" y="31"/>
                    </a:lnTo>
                    <a:lnTo>
                      <a:pt x="29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1" y="28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456"/>
              <p:cNvSpPr>
                <a:spLocks/>
              </p:cNvSpPr>
              <p:nvPr/>
            </p:nvSpPr>
            <p:spPr bwMode="auto">
              <a:xfrm>
                <a:off x="4981" y="2529"/>
                <a:ext cx="26" cy="31"/>
              </a:xfrm>
              <a:custGeom>
                <a:avLst/>
                <a:gdLst>
                  <a:gd name="T0" fmla="*/ 14 w 26"/>
                  <a:gd name="T1" fmla="*/ 31 h 31"/>
                  <a:gd name="T2" fmla="*/ 6 w 26"/>
                  <a:gd name="T3" fmla="*/ 31 h 31"/>
                  <a:gd name="T4" fmla="*/ 2 w 26"/>
                  <a:gd name="T5" fmla="*/ 24 h 31"/>
                  <a:gd name="T6" fmla="*/ 8 w 26"/>
                  <a:gd name="T7" fmla="*/ 28 h 31"/>
                  <a:gd name="T8" fmla="*/ 14 w 26"/>
                  <a:gd name="T9" fmla="*/ 28 h 31"/>
                  <a:gd name="T10" fmla="*/ 18 w 26"/>
                  <a:gd name="T11" fmla="*/ 28 h 31"/>
                  <a:gd name="T12" fmla="*/ 20 w 26"/>
                  <a:gd name="T13" fmla="*/ 24 h 31"/>
                  <a:gd name="T14" fmla="*/ 20 w 26"/>
                  <a:gd name="T15" fmla="*/ 22 h 31"/>
                  <a:gd name="T16" fmla="*/ 18 w 26"/>
                  <a:gd name="T17" fmla="*/ 20 h 31"/>
                  <a:gd name="T18" fmla="*/ 16 w 26"/>
                  <a:gd name="T19" fmla="*/ 20 h 31"/>
                  <a:gd name="T20" fmla="*/ 12 w 26"/>
                  <a:gd name="T21" fmla="*/ 18 h 31"/>
                  <a:gd name="T22" fmla="*/ 6 w 26"/>
                  <a:gd name="T23" fmla="*/ 16 h 31"/>
                  <a:gd name="T24" fmla="*/ 4 w 26"/>
                  <a:gd name="T25" fmla="*/ 16 h 31"/>
                  <a:gd name="T26" fmla="*/ 2 w 26"/>
                  <a:gd name="T27" fmla="*/ 12 h 31"/>
                  <a:gd name="T28" fmla="*/ 2 w 26"/>
                  <a:gd name="T29" fmla="*/ 10 h 31"/>
                  <a:gd name="T30" fmla="*/ 2 w 26"/>
                  <a:gd name="T31" fmla="*/ 6 h 31"/>
                  <a:gd name="T32" fmla="*/ 4 w 26"/>
                  <a:gd name="T33" fmla="*/ 2 h 31"/>
                  <a:gd name="T34" fmla="*/ 8 w 26"/>
                  <a:gd name="T35" fmla="*/ 0 h 31"/>
                  <a:gd name="T36" fmla="*/ 14 w 26"/>
                  <a:gd name="T37" fmla="*/ 0 h 31"/>
                  <a:gd name="T38" fmla="*/ 20 w 26"/>
                  <a:gd name="T39" fmla="*/ 2 h 31"/>
                  <a:gd name="T40" fmla="*/ 24 w 26"/>
                  <a:gd name="T41" fmla="*/ 4 h 31"/>
                  <a:gd name="T42" fmla="*/ 22 w 26"/>
                  <a:gd name="T43" fmla="*/ 8 h 31"/>
                  <a:gd name="T44" fmla="*/ 18 w 26"/>
                  <a:gd name="T45" fmla="*/ 4 h 31"/>
                  <a:gd name="T46" fmla="*/ 12 w 26"/>
                  <a:gd name="T47" fmla="*/ 4 h 31"/>
                  <a:gd name="T48" fmla="*/ 8 w 26"/>
                  <a:gd name="T49" fmla="*/ 6 h 31"/>
                  <a:gd name="T50" fmla="*/ 6 w 26"/>
                  <a:gd name="T51" fmla="*/ 10 h 31"/>
                  <a:gd name="T52" fmla="*/ 6 w 26"/>
                  <a:gd name="T53" fmla="*/ 10 h 31"/>
                  <a:gd name="T54" fmla="*/ 8 w 26"/>
                  <a:gd name="T55" fmla="*/ 12 h 31"/>
                  <a:gd name="T56" fmla="*/ 10 w 26"/>
                  <a:gd name="T57" fmla="*/ 14 h 31"/>
                  <a:gd name="T58" fmla="*/ 14 w 26"/>
                  <a:gd name="T59" fmla="*/ 14 h 31"/>
                  <a:gd name="T60" fmla="*/ 18 w 26"/>
                  <a:gd name="T61" fmla="*/ 16 h 31"/>
                  <a:gd name="T62" fmla="*/ 22 w 26"/>
                  <a:gd name="T63" fmla="*/ 18 h 31"/>
                  <a:gd name="T64" fmla="*/ 26 w 26"/>
                  <a:gd name="T65" fmla="*/ 20 h 31"/>
                  <a:gd name="T66" fmla="*/ 26 w 26"/>
                  <a:gd name="T67" fmla="*/ 24 h 31"/>
                  <a:gd name="T68" fmla="*/ 24 w 26"/>
                  <a:gd name="T69" fmla="*/ 28 h 31"/>
                  <a:gd name="T70" fmla="*/ 22 w 26"/>
                  <a:gd name="T71" fmla="*/ 30 h 31"/>
                  <a:gd name="T72" fmla="*/ 14 w 26"/>
                  <a:gd name="T7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31">
                    <a:moveTo>
                      <a:pt x="14" y="31"/>
                    </a:moveTo>
                    <a:lnTo>
                      <a:pt x="14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0" y="28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4" y="4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24" y="28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18" y="31"/>
                    </a:lnTo>
                    <a:lnTo>
                      <a:pt x="14" y="31"/>
                    </a:lnTo>
                    <a:lnTo>
                      <a:pt x="14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457"/>
              <p:cNvSpPr>
                <a:spLocks/>
              </p:cNvSpPr>
              <p:nvPr/>
            </p:nvSpPr>
            <p:spPr bwMode="auto">
              <a:xfrm>
                <a:off x="5011" y="2529"/>
                <a:ext cx="29" cy="31"/>
              </a:xfrm>
              <a:custGeom>
                <a:avLst/>
                <a:gdLst>
                  <a:gd name="T0" fmla="*/ 0 w 29"/>
                  <a:gd name="T1" fmla="*/ 16 h 31"/>
                  <a:gd name="T2" fmla="*/ 0 w 29"/>
                  <a:gd name="T3" fmla="*/ 16 h 31"/>
                  <a:gd name="T4" fmla="*/ 2 w 29"/>
                  <a:gd name="T5" fmla="*/ 10 h 31"/>
                  <a:gd name="T6" fmla="*/ 2 w 29"/>
                  <a:gd name="T7" fmla="*/ 10 h 31"/>
                  <a:gd name="T8" fmla="*/ 4 w 29"/>
                  <a:gd name="T9" fmla="*/ 4 h 31"/>
                  <a:gd name="T10" fmla="*/ 4 w 29"/>
                  <a:gd name="T11" fmla="*/ 4 h 31"/>
                  <a:gd name="T12" fmla="*/ 10 w 29"/>
                  <a:gd name="T13" fmla="*/ 2 h 31"/>
                  <a:gd name="T14" fmla="*/ 10 w 29"/>
                  <a:gd name="T15" fmla="*/ 2 h 31"/>
                  <a:gd name="T16" fmla="*/ 15 w 29"/>
                  <a:gd name="T17" fmla="*/ 0 h 31"/>
                  <a:gd name="T18" fmla="*/ 15 w 29"/>
                  <a:gd name="T19" fmla="*/ 0 h 31"/>
                  <a:gd name="T20" fmla="*/ 23 w 29"/>
                  <a:gd name="T21" fmla="*/ 2 h 31"/>
                  <a:gd name="T22" fmla="*/ 23 w 29"/>
                  <a:gd name="T23" fmla="*/ 2 h 31"/>
                  <a:gd name="T24" fmla="*/ 29 w 29"/>
                  <a:gd name="T25" fmla="*/ 8 h 31"/>
                  <a:gd name="T26" fmla="*/ 23 w 29"/>
                  <a:gd name="T27" fmla="*/ 10 h 31"/>
                  <a:gd name="T28" fmla="*/ 23 w 29"/>
                  <a:gd name="T29" fmla="*/ 10 h 31"/>
                  <a:gd name="T30" fmla="*/ 19 w 29"/>
                  <a:gd name="T31" fmla="*/ 6 h 31"/>
                  <a:gd name="T32" fmla="*/ 19 w 29"/>
                  <a:gd name="T33" fmla="*/ 6 h 31"/>
                  <a:gd name="T34" fmla="*/ 15 w 29"/>
                  <a:gd name="T35" fmla="*/ 4 h 31"/>
                  <a:gd name="T36" fmla="*/ 15 w 29"/>
                  <a:gd name="T37" fmla="*/ 4 h 31"/>
                  <a:gd name="T38" fmla="*/ 12 w 29"/>
                  <a:gd name="T39" fmla="*/ 6 h 31"/>
                  <a:gd name="T40" fmla="*/ 12 w 29"/>
                  <a:gd name="T41" fmla="*/ 6 h 31"/>
                  <a:gd name="T42" fmla="*/ 8 w 29"/>
                  <a:gd name="T43" fmla="*/ 8 h 31"/>
                  <a:gd name="T44" fmla="*/ 8 w 29"/>
                  <a:gd name="T45" fmla="*/ 8 h 31"/>
                  <a:gd name="T46" fmla="*/ 6 w 29"/>
                  <a:gd name="T47" fmla="*/ 12 h 31"/>
                  <a:gd name="T48" fmla="*/ 6 w 29"/>
                  <a:gd name="T49" fmla="*/ 12 h 31"/>
                  <a:gd name="T50" fmla="*/ 6 w 29"/>
                  <a:gd name="T51" fmla="*/ 16 h 31"/>
                  <a:gd name="T52" fmla="*/ 6 w 29"/>
                  <a:gd name="T53" fmla="*/ 16 h 31"/>
                  <a:gd name="T54" fmla="*/ 6 w 29"/>
                  <a:gd name="T55" fmla="*/ 20 h 31"/>
                  <a:gd name="T56" fmla="*/ 6 w 29"/>
                  <a:gd name="T57" fmla="*/ 20 h 31"/>
                  <a:gd name="T58" fmla="*/ 8 w 29"/>
                  <a:gd name="T59" fmla="*/ 24 h 31"/>
                  <a:gd name="T60" fmla="*/ 8 w 29"/>
                  <a:gd name="T61" fmla="*/ 24 h 31"/>
                  <a:gd name="T62" fmla="*/ 12 w 29"/>
                  <a:gd name="T63" fmla="*/ 28 h 31"/>
                  <a:gd name="T64" fmla="*/ 12 w 29"/>
                  <a:gd name="T65" fmla="*/ 28 h 31"/>
                  <a:gd name="T66" fmla="*/ 15 w 29"/>
                  <a:gd name="T67" fmla="*/ 28 h 31"/>
                  <a:gd name="T68" fmla="*/ 15 w 29"/>
                  <a:gd name="T69" fmla="*/ 28 h 31"/>
                  <a:gd name="T70" fmla="*/ 17 w 29"/>
                  <a:gd name="T71" fmla="*/ 28 h 31"/>
                  <a:gd name="T72" fmla="*/ 17 w 29"/>
                  <a:gd name="T73" fmla="*/ 28 h 31"/>
                  <a:gd name="T74" fmla="*/ 21 w 29"/>
                  <a:gd name="T75" fmla="*/ 26 h 31"/>
                  <a:gd name="T76" fmla="*/ 21 w 29"/>
                  <a:gd name="T77" fmla="*/ 26 h 31"/>
                  <a:gd name="T78" fmla="*/ 23 w 29"/>
                  <a:gd name="T79" fmla="*/ 26 h 31"/>
                  <a:gd name="T80" fmla="*/ 23 w 29"/>
                  <a:gd name="T81" fmla="*/ 26 h 31"/>
                  <a:gd name="T82" fmla="*/ 23 w 29"/>
                  <a:gd name="T83" fmla="*/ 24 h 31"/>
                  <a:gd name="T84" fmla="*/ 29 w 29"/>
                  <a:gd name="T85" fmla="*/ 24 h 31"/>
                  <a:gd name="T86" fmla="*/ 29 w 29"/>
                  <a:gd name="T87" fmla="*/ 24 h 31"/>
                  <a:gd name="T88" fmla="*/ 27 w 29"/>
                  <a:gd name="T89" fmla="*/ 28 h 31"/>
                  <a:gd name="T90" fmla="*/ 27 w 29"/>
                  <a:gd name="T91" fmla="*/ 28 h 31"/>
                  <a:gd name="T92" fmla="*/ 23 w 29"/>
                  <a:gd name="T93" fmla="*/ 30 h 31"/>
                  <a:gd name="T94" fmla="*/ 23 w 29"/>
                  <a:gd name="T95" fmla="*/ 30 h 31"/>
                  <a:gd name="T96" fmla="*/ 19 w 29"/>
                  <a:gd name="T97" fmla="*/ 31 h 31"/>
                  <a:gd name="T98" fmla="*/ 19 w 29"/>
                  <a:gd name="T99" fmla="*/ 31 h 31"/>
                  <a:gd name="T100" fmla="*/ 15 w 29"/>
                  <a:gd name="T101" fmla="*/ 31 h 31"/>
                  <a:gd name="T102" fmla="*/ 15 w 29"/>
                  <a:gd name="T103" fmla="*/ 31 h 31"/>
                  <a:gd name="T104" fmla="*/ 10 w 29"/>
                  <a:gd name="T105" fmla="*/ 31 h 31"/>
                  <a:gd name="T106" fmla="*/ 10 w 29"/>
                  <a:gd name="T107" fmla="*/ 31 h 31"/>
                  <a:gd name="T108" fmla="*/ 4 w 29"/>
                  <a:gd name="T109" fmla="*/ 28 h 31"/>
                  <a:gd name="T110" fmla="*/ 4 w 29"/>
                  <a:gd name="T111" fmla="*/ 28 h 31"/>
                  <a:gd name="T112" fmla="*/ 2 w 29"/>
                  <a:gd name="T113" fmla="*/ 22 h 31"/>
                  <a:gd name="T114" fmla="*/ 2 w 29"/>
                  <a:gd name="T115" fmla="*/ 22 h 31"/>
                  <a:gd name="T116" fmla="*/ 0 w 29"/>
                  <a:gd name="T117" fmla="*/ 16 h 31"/>
                  <a:gd name="T118" fmla="*/ 0 w 29"/>
                  <a:gd name="T119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9" h="31">
                    <a:moveTo>
                      <a:pt x="0" y="16"/>
                    </a:move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9" y="8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23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7" y="28"/>
                    </a:lnTo>
                    <a:lnTo>
                      <a:pt x="27" y="28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458"/>
              <p:cNvSpPr>
                <a:spLocks noEditPoints="1"/>
              </p:cNvSpPr>
              <p:nvPr/>
            </p:nvSpPr>
            <p:spPr bwMode="auto">
              <a:xfrm>
                <a:off x="5046" y="2517"/>
                <a:ext cx="4" cy="43"/>
              </a:xfrm>
              <a:custGeom>
                <a:avLst/>
                <a:gdLst>
                  <a:gd name="T0" fmla="*/ 0 w 4"/>
                  <a:gd name="T1" fmla="*/ 43 h 43"/>
                  <a:gd name="T2" fmla="*/ 0 w 4"/>
                  <a:gd name="T3" fmla="*/ 12 h 43"/>
                  <a:gd name="T4" fmla="*/ 4 w 4"/>
                  <a:gd name="T5" fmla="*/ 12 h 43"/>
                  <a:gd name="T6" fmla="*/ 4 w 4"/>
                  <a:gd name="T7" fmla="*/ 43 h 43"/>
                  <a:gd name="T8" fmla="*/ 0 w 4"/>
                  <a:gd name="T9" fmla="*/ 43 h 43"/>
                  <a:gd name="T10" fmla="*/ 0 w 4"/>
                  <a:gd name="T11" fmla="*/ 43 h 43"/>
                  <a:gd name="T12" fmla="*/ 0 w 4"/>
                  <a:gd name="T13" fmla="*/ 6 h 43"/>
                  <a:gd name="T14" fmla="*/ 0 w 4"/>
                  <a:gd name="T15" fmla="*/ 0 h 43"/>
                  <a:gd name="T16" fmla="*/ 4 w 4"/>
                  <a:gd name="T17" fmla="*/ 0 h 43"/>
                  <a:gd name="T18" fmla="*/ 4 w 4"/>
                  <a:gd name="T19" fmla="*/ 6 h 43"/>
                  <a:gd name="T20" fmla="*/ 0 w 4"/>
                  <a:gd name="T21" fmla="*/ 6 h 43"/>
                  <a:gd name="T22" fmla="*/ 0 w 4"/>
                  <a:gd name="T23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43">
                    <a:moveTo>
                      <a:pt x="0" y="43"/>
                    </a:moveTo>
                    <a:lnTo>
                      <a:pt x="0" y="12"/>
                    </a:lnTo>
                    <a:lnTo>
                      <a:pt x="4" y="12"/>
                    </a:lnTo>
                    <a:lnTo>
                      <a:pt x="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6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459"/>
              <p:cNvSpPr>
                <a:spLocks noEditPoints="1"/>
              </p:cNvSpPr>
              <p:nvPr/>
            </p:nvSpPr>
            <p:spPr bwMode="auto">
              <a:xfrm>
                <a:off x="5060" y="2529"/>
                <a:ext cx="29" cy="43"/>
              </a:xfrm>
              <a:custGeom>
                <a:avLst/>
                <a:gdLst>
                  <a:gd name="T0" fmla="*/ 16 w 29"/>
                  <a:gd name="T1" fmla="*/ 31 h 43"/>
                  <a:gd name="T2" fmla="*/ 10 w 29"/>
                  <a:gd name="T3" fmla="*/ 30 h 43"/>
                  <a:gd name="T4" fmla="*/ 4 w 29"/>
                  <a:gd name="T5" fmla="*/ 43 h 43"/>
                  <a:gd name="T6" fmla="*/ 0 w 29"/>
                  <a:gd name="T7" fmla="*/ 0 h 43"/>
                  <a:gd name="T8" fmla="*/ 4 w 29"/>
                  <a:gd name="T9" fmla="*/ 6 h 43"/>
                  <a:gd name="T10" fmla="*/ 10 w 29"/>
                  <a:gd name="T11" fmla="*/ 2 h 43"/>
                  <a:gd name="T12" fmla="*/ 16 w 29"/>
                  <a:gd name="T13" fmla="*/ 0 h 43"/>
                  <a:gd name="T14" fmla="*/ 21 w 29"/>
                  <a:gd name="T15" fmla="*/ 2 h 43"/>
                  <a:gd name="T16" fmla="*/ 25 w 29"/>
                  <a:gd name="T17" fmla="*/ 4 h 43"/>
                  <a:gd name="T18" fmla="*/ 29 w 29"/>
                  <a:gd name="T19" fmla="*/ 10 h 43"/>
                  <a:gd name="T20" fmla="*/ 29 w 29"/>
                  <a:gd name="T21" fmla="*/ 16 h 43"/>
                  <a:gd name="T22" fmla="*/ 29 w 29"/>
                  <a:gd name="T23" fmla="*/ 22 h 43"/>
                  <a:gd name="T24" fmla="*/ 25 w 29"/>
                  <a:gd name="T25" fmla="*/ 28 h 43"/>
                  <a:gd name="T26" fmla="*/ 21 w 29"/>
                  <a:gd name="T27" fmla="*/ 31 h 43"/>
                  <a:gd name="T28" fmla="*/ 16 w 29"/>
                  <a:gd name="T29" fmla="*/ 31 h 43"/>
                  <a:gd name="T30" fmla="*/ 14 w 29"/>
                  <a:gd name="T31" fmla="*/ 28 h 43"/>
                  <a:gd name="T32" fmla="*/ 20 w 29"/>
                  <a:gd name="T33" fmla="*/ 28 h 43"/>
                  <a:gd name="T34" fmla="*/ 21 w 29"/>
                  <a:gd name="T35" fmla="*/ 24 h 43"/>
                  <a:gd name="T36" fmla="*/ 23 w 29"/>
                  <a:gd name="T37" fmla="*/ 20 h 43"/>
                  <a:gd name="T38" fmla="*/ 25 w 29"/>
                  <a:gd name="T39" fmla="*/ 16 h 43"/>
                  <a:gd name="T40" fmla="*/ 23 w 29"/>
                  <a:gd name="T41" fmla="*/ 12 h 43"/>
                  <a:gd name="T42" fmla="*/ 21 w 29"/>
                  <a:gd name="T43" fmla="*/ 8 h 43"/>
                  <a:gd name="T44" fmla="*/ 18 w 29"/>
                  <a:gd name="T45" fmla="*/ 6 h 43"/>
                  <a:gd name="T46" fmla="*/ 14 w 29"/>
                  <a:gd name="T47" fmla="*/ 4 h 43"/>
                  <a:gd name="T48" fmla="*/ 12 w 29"/>
                  <a:gd name="T49" fmla="*/ 6 h 43"/>
                  <a:gd name="T50" fmla="*/ 8 w 29"/>
                  <a:gd name="T51" fmla="*/ 6 h 43"/>
                  <a:gd name="T52" fmla="*/ 6 w 29"/>
                  <a:gd name="T53" fmla="*/ 8 h 43"/>
                  <a:gd name="T54" fmla="*/ 4 w 29"/>
                  <a:gd name="T55" fmla="*/ 12 h 43"/>
                  <a:gd name="T56" fmla="*/ 4 w 29"/>
                  <a:gd name="T57" fmla="*/ 20 h 43"/>
                  <a:gd name="T58" fmla="*/ 6 w 29"/>
                  <a:gd name="T59" fmla="*/ 24 h 43"/>
                  <a:gd name="T60" fmla="*/ 8 w 29"/>
                  <a:gd name="T61" fmla="*/ 26 h 43"/>
                  <a:gd name="T62" fmla="*/ 12 w 29"/>
                  <a:gd name="T63" fmla="*/ 28 h 43"/>
                  <a:gd name="T64" fmla="*/ 14 w 29"/>
                  <a:gd name="T65" fmla="*/ 2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9" h="43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4" y="26"/>
                    </a:lnTo>
                    <a:lnTo>
                      <a:pt x="4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29" y="16"/>
                    </a:lnTo>
                    <a:lnTo>
                      <a:pt x="29" y="16"/>
                    </a:lnTo>
                    <a:lnTo>
                      <a:pt x="29" y="22"/>
                    </a:lnTo>
                    <a:lnTo>
                      <a:pt x="29" y="22"/>
                    </a:lnTo>
                    <a:lnTo>
                      <a:pt x="25" y="28"/>
                    </a:lnTo>
                    <a:lnTo>
                      <a:pt x="25" y="28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14" y="28"/>
                    </a:moveTo>
                    <a:lnTo>
                      <a:pt x="14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4" y="28"/>
                    </a:lnTo>
                    <a:lnTo>
                      <a:pt x="14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460"/>
              <p:cNvSpPr>
                <a:spLocks noEditPoints="1"/>
              </p:cNvSpPr>
              <p:nvPr/>
            </p:nvSpPr>
            <p:spPr bwMode="auto">
              <a:xfrm>
                <a:off x="5097" y="2517"/>
                <a:ext cx="4" cy="43"/>
              </a:xfrm>
              <a:custGeom>
                <a:avLst/>
                <a:gdLst>
                  <a:gd name="T0" fmla="*/ 0 w 4"/>
                  <a:gd name="T1" fmla="*/ 43 h 43"/>
                  <a:gd name="T2" fmla="*/ 0 w 4"/>
                  <a:gd name="T3" fmla="*/ 12 h 43"/>
                  <a:gd name="T4" fmla="*/ 4 w 4"/>
                  <a:gd name="T5" fmla="*/ 12 h 43"/>
                  <a:gd name="T6" fmla="*/ 4 w 4"/>
                  <a:gd name="T7" fmla="*/ 43 h 43"/>
                  <a:gd name="T8" fmla="*/ 0 w 4"/>
                  <a:gd name="T9" fmla="*/ 43 h 43"/>
                  <a:gd name="T10" fmla="*/ 0 w 4"/>
                  <a:gd name="T11" fmla="*/ 43 h 43"/>
                  <a:gd name="T12" fmla="*/ 0 w 4"/>
                  <a:gd name="T13" fmla="*/ 6 h 43"/>
                  <a:gd name="T14" fmla="*/ 0 w 4"/>
                  <a:gd name="T15" fmla="*/ 0 h 43"/>
                  <a:gd name="T16" fmla="*/ 4 w 4"/>
                  <a:gd name="T17" fmla="*/ 0 h 43"/>
                  <a:gd name="T18" fmla="*/ 4 w 4"/>
                  <a:gd name="T19" fmla="*/ 6 h 43"/>
                  <a:gd name="T20" fmla="*/ 0 w 4"/>
                  <a:gd name="T21" fmla="*/ 6 h 43"/>
                  <a:gd name="T22" fmla="*/ 0 w 4"/>
                  <a:gd name="T23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43">
                    <a:moveTo>
                      <a:pt x="0" y="43"/>
                    </a:moveTo>
                    <a:lnTo>
                      <a:pt x="0" y="12"/>
                    </a:lnTo>
                    <a:lnTo>
                      <a:pt x="4" y="12"/>
                    </a:lnTo>
                    <a:lnTo>
                      <a:pt x="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6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461"/>
              <p:cNvSpPr>
                <a:spLocks/>
              </p:cNvSpPr>
              <p:nvPr/>
            </p:nvSpPr>
            <p:spPr bwMode="auto">
              <a:xfrm>
                <a:off x="5107" y="2519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8 w 20"/>
                  <a:gd name="T5" fmla="*/ 41 h 41"/>
                  <a:gd name="T6" fmla="*/ 18 w 20"/>
                  <a:gd name="T7" fmla="*/ 41 h 41"/>
                  <a:gd name="T8" fmla="*/ 16 w 20"/>
                  <a:gd name="T9" fmla="*/ 41 h 41"/>
                  <a:gd name="T10" fmla="*/ 16 w 20"/>
                  <a:gd name="T11" fmla="*/ 41 h 41"/>
                  <a:gd name="T12" fmla="*/ 14 w 20"/>
                  <a:gd name="T13" fmla="*/ 41 h 41"/>
                  <a:gd name="T14" fmla="*/ 14 w 20"/>
                  <a:gd name="T15" fmla="*/ 41 h 41"/>
                  <a:gd name="T16" fmla="*/ 12 w 20"/>
                  <a:gd name="T17" fmla="*/ 41 h 41"/>
                  <a:gd name="T18" fmla="*/ 12 w 20"/>
                  <a:gd name="T19" fmla="*/ 41 h 41"/>
                  <a:gd name="T20" fmla="*/ 6 w 20"/>
                  <a:gd name="T21" fmla="*/ 40 h 41"/>
                  <a:gd name="T22" fmla="*/ 6 w 20"/>
                  <a:gd name="T23" fmla="*/ 40 h 41"/>
                  <a:gd name="T24" fmla="*/ 6 w 20"/>
                  <a:gd name="T25" fmla="*/ 38 h 41"/>
                  <a:gd name="T26" fmla="*/ 4 w 20"/>
                  <a:gd name="T27" fmla="*/ 36 h 41"/>
                  <a:gd name="T28" fmla="*/ 4 w 20"/>
                  <a:gd name="T29" fmla="*/ 14 h 41"/>
                  <a:gd name="T30" fmla="*/ 0 w 20"/>
                  <a:gd name="T31" fmla="*/ 14 h 41"/>
                  <a:gd name="T32" fmla="*/ 0 w 20"/>
                  <a:gd name="T33" fmla="*/ 10 h 41"/>
                  <a:gd name="T34" fmla="*/ 4 w 20"/>
                  <a:gd name="T35" fmla="*/ 10 h 41"/>
                  <a:gd name="T36" fmla="*/ 4 w 20"/>
                  <a:gd name="T37" fmla="*/ 0 h 41"/>
                  <a:gd name="T38" fmla="*/ 10 w 20"/>
                  <a:gd name="T39" fmla="*/ 0 h 41"/>
                  <a:gd name="T40" fmla="*/ 10 w 20"/>
                  <a:gd name="T41" fmla="*/ 10 h 41"/>
                  <a:gd name="T42" fmla="*/ 16 w 20"/>
                  <a:gd name="T43" fmla="*/ 10 h 41"/>
                  <a:gd name="T44" fmla="*/ 16 w 20"/>
                  <a:gd name="T45" fmla="*/ 14 h 41"/>
                  <a:gd name="T46" fmla="*/ 10 w 20"/>
                  <a:gd name="T47" fmla="*/ 14 h 41"/>
                  <a:gd name="T48" fmla="*/ 10 w 20"/>
                  <a:gd name="T49" fmla="*/ 34 h 41"/>
                  <a:gd name="T50" fmla="*/ 10 w 20"/>
                  <a:gd name="T51" fmla="*/ 34 h 41"/>
                  <a:gd name="T52" fmla="*/ 12 w 20"/>
                  <a:gd name="T53" fmla="*/ 36 h 41"/>
                  <a:gd name="T54" fmla="*/ 12 w 20"/>
                  <a:gd name="T55" fmla="*/ 36 h 41"/>
                  <a:gd name="T56" fmla="*/ 14 w 20"/>
                  <a:gd name="T57" fmla="*/ 38 h 41"/>
                  <a:gd name="T58" fmla="*/ 14 w 20"/>
                  <a:gd name="T59" fmla="*/ 38 h 41"/>
                  <a:gd name="T60" fmla="*/ 16 w 20"/>
                  <a:gd name="T61" fmla="*/ 38 h 41"/>
                  <a:gd name="T62" fmla="*/ 16 w 20"/>
                  <a:gd name="T63" fmla="*/ 38 h 41"/>
                  <a:gd name="T64" fmla="*/ 18 w 20"/>
                  <a:gd name="T65" fmla="*/ 36 h 41"/>
                  <a:gd name="T66" fmla="*/ 20 w 20"/>
                  <a:gd name="T67" fmla="*/ 40 h 41"/>
                  <a:gd name="T68" fmla="*/ 20 w 20"/>
                  <a:gd name="T69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8" y="41"/>
                    </a:lnTo>
                    <a:lnTo>
                      <a:pt x="18" y="41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4" y="41"/>
                    </a:lnTo>
                    <a:lnTo>
                      <a:pt x="14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6" y="38"/>
                    </a:lnTo>
                    <a:lnTo>
                      <a:pt x="4" y="36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10" y="1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2" y="36"/>
                    </a:lnTo>
                    <a:lnTo>
                      <a:pt x="12" y="36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6" y="38"/>
                    </a:lnTo>
                    <a:lnTo>
                      <a:pt x="16" y="38"/>
                    </a:lnTo>
                    <a:lnTo>
                      <a:pt x="18" y="36"/>
                    </a:lnTo>
                    <a:lnTo>
                      <a:pt x="20" y="40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462"/>
              <p:cNvSpPr>
                <a:spLocks noEditPoints="1"/>
              </p:cNvSpPr>
              <p:nvPr/>
            </p:nvSpPr>
            <p:spPr bwMode="auto">
              <a:xfrm>
                <a:off x="5144" y="2529"/>
                <a:ext cx="32" cy="31"/>
              </a:xfrm>
              <a:custGeom>
                <a:avLst/>
                <a:gdLst>
                  <a:gd name="T0" fmla="*/ 16 w 32"/>
                  <a:gd name="T1" fmla="*/ 31 h 31"/>
                  <a:gd name="T2" fmla="*/ 10 w 32"/>
                  <a:gd name="T3" fmla="*/ 31 h 31"/>
                  <a:gd name="T4" fmla="*/ 4 w 32"/>
                  <a:gd name="T5" fmla="*/ 28 h 31"/>
                  <a:gd name="T6" fmla="*/ 0 w 32"/>
                  <a:gd name="T7" fmla="*/ 22 h 31"/>
                  <a:gd name="T8" fmla="*/ 0 w 32"/>
                  <a:gd name="T9" fmla="*/ 16 h 31"/>
                  <a:gd name="T10" fmla="*/ 0 w 32"/>
                  <a:gd name="T11" fmla="*/ 10 h 31"/>
                  <a:gd name="T12" fmla="*/ 4 w 32"/>
                  <a:gd name="T13" fmla="*/ 4 h 31"/>
                  <a:gd name="T14" fmla="*/ 10 w 32"/>
                  <a:gd name="T15" fmla="*/ 2 h 31"/>
                  <a:gd name="T16" fmla="*/ 16 w 32"/>
                  <a:gd name="T17" fmla="*/ 0 h 31"/>
                  <a:gd name="T18" fmla="*/ 22 w 32"/>
                  <a:gd name="T19" fmla="*/ 2 h 31"/>
                  <a:gd name="T20" fmla="*/ 28 w 32"/>
                  <a:gd name="T21" fmla="*/ 4 h 31"/>
                  <a:gd name="T22" fmla="*/ 30 w 32"/>
                  <a:gd name="T23" fmla="*/ 10 h 31"/>
                  <a:gd name="T24" fmla="*/ 32 w 32"/>
                  <a:gd name="T25" fmla="*/ 16 h 31"/>
                  <a:gd name="T26" fmla="*/ 32 w 32"/>
                  <a:gd name="T27" fmla="*/ 18 h 31"/>
                  <a:gd name="T28" fmla="*/ 6 w 32"/>
                  <a:gd name="T29" fmla="*/ 18 h 31"/>
                  <a:gd name="T30" fmla="*/ 6 w 32"/>
                  <a:gd name="T31" fmla="*/ 22 h 31"/>
                  <a:gd name="T32" fmla="*/ 8 w 32"/>
                  <a:gd name="T33" fmla="*/ 26 h 31"/>
                  <a:gd name="T34" fmla="*/ 12 w 32"/>
                  <a:gd name="T35" fmla="*/ 28 h 31"/>
                  <a:gd name="T36" fmla="*/ 16 w 32"/>
                  <a:gd name="T37" fmla="*/ 28 h 31"/>
                  <a:gd name="T38" fmla="*/ 18 w 32"/>
                  <a:gd name="T39" fmla="*/ 28 h 31"/>
                  <a:gd name="T40" fmla="*/ 22 w 32"/>
                  <a:gd name="T41" fmla="*/ 28 h 31"/>
                  <a:gd name="T42" fmla="*/ 24 w 32"/>
                  <a:gd name="T43" fmla="*/ 26 h 31"/>
                  <a:gd name="T44" fmla="*/ 24 w 32"/>
                  <a:gd name="T45" fmla="*/ 24 h 31"/>
                  <a:gd name="T46" fmla="*/ 30 w 32"/>
                  <a:gd name="T47" fmla="*/ 24 h 31"/>
                  <a:gd name="T48" fmla="*/ 28 w 32"/>
                  <a:gd name="T49" fmla="*/ 28 h 31"/>
                  <a:gd name="T50" fmla="*/ 24 w 32"/>
                  <a:gd name="T51" fmla="*/ 30 h 31"/>
                  <a:gd name="T52" fmla="*/ 20 w 32"/>
                  <a:gd name="T53" fmla="*/ 31 h 31"/>
                  <a:gd name="T54" fmla="*/ 16 w 32"/>
                  <a:gd name="T55" fmla="*/ 31 h 31"/>
                  <a:gd name="T56" fmla="*/ 26 w 32"/>
                  <a:gd name="T57" fmla="*/ 14 h 31"/>
                  <a:gd name="T58" fmla="*/ 26 w 32"/>
                  <a:gd name="T59" fmla="*/ 10 h 31"/>
                  <a:gd name="T60" fmla="*/ 22 w 32"/>
                  <a:gd name="T61" fmla="*/ 6 h 31"/>
                  <a:gd name="T62" fmla="*/ 20 w 32"/>
                  <a:gd name="T63" fmla="*/ 4 h 31"/>
                  <a:gd name="T64" fmla="*/ 16 w 32"/>
                  <a:gd name="T65" fmla="*/ 4 h 31"/>
                  <a:gd name="T66" fmla="*/ 12 w 32"/>
                  <a:gd name="T67" fmla="*/ 4 h 31"/>
                  <a:gd name="T68" fmla="*/ 8 w 32"/>
                  <a:gd name="T69" fmla="*/ 6 h 31"/>
                  <a:gd name="T70" fmla="*/ 6 w 32"/>
                  <a:gd name="T71" fmla="*/ 10 h 31"/>
                  <a:gd name="T72" fmla="*/ 26 w 32"/>
                  <a:gd name="T73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4" y="24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6" y="14"/>
                    </a:moveTo>
                    <a:lnTo>
                      <a:pt x="26" y="14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4"/>
                    </a:lnTo>
                    <a:lnTo>
                      <a:pt x="26" y="14"/>
                    </a:lnTo>
                    <a:lnTo>
                      <a:pt x="26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463"/>
              <p:cNvSpPr>
                <a:spLocks noEditPoints="1"/>
              </p:cNvSpPr>
              <p:nvPr/>
            </p:nvSpPr>
            <p:spPr bwMode="auto">
              <a:xfrm>
                <a:off x="5180" y="2529"/>
                <a:ext cx="29" cy="45"/>
              </a:xfrm>
              <a:custGeom>
                <a:avLst/>
                <a:gdLst>
                  <a:gd name="T0" fmla="*/ 14 w 29"/>
                  <a:gd name="T1" fmla="*/ 31 h 45"/>
                  <a:gd name="T2" fmla="*/ 8 w 29"/>
                  <a:gd name="T3" fmla="*/ 31 h 45"/>
                  <a:gd name="T4" fmla="*/ 4 w 29"/>
                  <a:gd name="T5" fmla="*/ 28 h 45"/>
                  <a:gd name="T6" fmla="*/ 0 w 29"/>
                  <a:gd name="T7" fmla="*/ 22 h 45"/>
                  <a:gd name="T8" fmla="*/ 0 w 29"/>
                  <a:gd name="T9" fmla="*/ 16 h 45"/>
                  <a:gd name="T10" fmla="*/ 0 w 29"/>
                  <a:gd name="T11" fmla="*/ 10 h 45"/>
                  <a:gd name="T12" fmla="*/ 4 w 29"/>
                  <a:gd name="T13" fmla="*/ 4 h 45"/>
                  <a:gd name="T14" fmla="*/ 8 w 29"/>
                  <a:gd name="T15" fmla="*/ 2 h 45"/>
                  <a:gd name="T16" fmla="*/ 14 w 29"/>
                  <a:gd name="T17" fmla="*/ 0 h 45"/>
                  <a:gd name="T18" fmla="*/ 19 w 29"/>
                  <a:gd name="T19" fmla="*/ 2 h 45"/>
                  <a:gd name="T20" fmla="*/ 25 w 29"/>
                  <a:gd name="T21" fmla="*/ 0 h 45"/>
                  <a:gd name="T22" fmla="*/ 29 w 29"/>
                  <a:gd name="T23" fmla="*/ 31 h 45"/>
                  <a:gd name="T24" fmla="*/ 29 w 29"/>
                  <a:gd name="T25" fmla="*/ 37 h 45"/>
                  <a:gd name="T26" fmla="*/ 25 w 29"/>
                  <a:gd name="T27" fmla="*/ 41 h 45"/>
                  <a:gd name="T28" fmla="*/ 19 w 29"/>
                  <a:gd name="T29" fmla="*/ 43 h 45"/>
                  <a:gd name="T30" fmla="*/ 14 w 29"/>
                  <a:gd name="T31" fmla="*/ 45 h 45"/>
                  <a:gd name="T32" fmla="*/ 6 w 29"/>
                  <a:gd name="T33" fmla="*/ 43 h 45"/>
                  <a:gd name="T34" fmla="*/ 0 w 29"/>
                  <a:gd name="T35" fmla="*/ 37 h 45"/>
                  <a:gd name="T36" fmla="*/ 4 w 29"/>
                  <a:gd name="T37" fmla="*/ 35 h 45"/>
                  <a:gd name="T38" fmla="*/ 8 w 29"/>
                  <a:gd name="T39" fmla="*/ 39 h 45"/>
                  <a:gd name="T40" fmla="*/ 14 w 29"/>
                  <a:gd name="T41" fmla="*/ 41 h 45"/>
                  <a:gd name="T42" fmla="*/ 17 w 29"/>
                  <a:gd name="T43" fmla="*/ 39 h 45"/>
                  <a:gd name="T44" fmla="*/ 21 w 29"/>
                  <a:gd name="T45" fmla="*/ 37 h 45"/>
                  <a:gd name="T46" fmla="*/ 23 w 29"/>
                  <a:gd name="T47" fmla="*/ 35 h 45"/>
                  <a:gd name="T48" fmla="*/ 25 w 29"/>
                  <a:gd name="T49" fmla="*/ 26 h 45"/>
                  <a:gd name="T50" fmla="*/ 21 w 29"/>
                  <a:gd name="T51" fmla="*/ 28 h 45"/>
                  <a:gd name="T52" fmla="*/ 19 w 29"/>
                  <a:gd name="T53" fmla="*/ 30 h 45"/>
                  <a:gd name="T54" fmla="*/ 17 w 29"/>
                  <a:gd name="T55" fmla="*/ 31 h 45"/>
                  <a:gd name="T56" fmla="*/ 14 w 29"/>
                  <a:gd name="T57" fmla="*/ 31 h 45"/>
                  <a:gd name="T58" fmla="*/ 16 w 29"/>
                  <a:gd name="T59" fmla="*/ 28 h 45"/>
                  <a:gd name="T60" fmla="*/ 17 w 29"/>
                  <a:gd name="T61" fmla="*/ 28 h 45"/>
                  <a:gd name="T62" fmla="*/ 21 w 29"/>
                  <a:gd name="T63" fmla="*/ 26 h 45"/>
                  <a:gd name="T64" fmla="*/ 23 w 29"/>
                  <a:gd name="T65" fmla="*/ 24 h 45"/>
                  <a:gd name="T66" fmla="*/ 25 w 29"/>
                  <a:gd name="T67" fmla="*/ 20 h 45"/>
                  <a:gd name="T68" fmla="*/ 25 w 29"/>
                  <a:gd name="T69" fmla="*/ 12 h 45"/>
                  <a:gd name="T70" fmla="*/ 23 w 29"/>
                  <a:gd name="T71" fmla="*/ 8 h 45"/>
                  <a:gd name="T72" fmla="*/ 21 w 29"/>
                  <a:gd name="T73" fmla="*/ 6 h 45"/>
                  <a:gd name="T74" fmla="*/ 17 w 29"/>
                  <a:gd name="T75" fmla="*/ 6 h 45"/>
                  <a:gd name="T76" fmla="*/ 16 w 29"/>
                  <a:gd name="T77" fmla="*/ 4 h 45"/>
                  <a:gd name="T78" fmla="*/ 10 w 29"/>
                  <a:gd name="T79" fmla="*/ 6 h 45"/>
                  <a:gd name="T80" fmla="*/ 8 w 29"/>
                  <a:gd name="T81" fmla="*/ 8 h 45"/>
                  <a:gd name="T82" fmla="*/ 6 w 29"/>
                  <a:gd name="T83" fmla="*/ 12 h 45"/>
                  <a:gd name="T84" fmla="*/ 4 w 29"/>
                  <a:gd name="T85" fmla="*/ 16 h 45"/>
                  <a:gd name="T86" fmla="*/ 6 w 29"/>
                  <a:gd name="T87" fmla="*/ 20 h 45"/>
                  <a:gd name="T88" fmla="*/ 8 w 29"/>
                  <a:gd name="T89" fmla="*/ 24 h 45"/>
                  <a:gd name="T90" fmla="*/ 12 w 29"/>
                  <a:gd name="T91" fmla="*/ 28 h 45"/>
                  <a:gd name="T92" fmla="*/ 16 w 29"/>
                  <a:gd name="T93" fmla="*/ 2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" h="45">
                    <a:moveTo>
                      <a:pt x="14" y="31"/>
                    </a:moveTo>
                    <a:lnTo>
                      <a:pt x="14" y="31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5" y="6"/>
                    </a:lnTo>
                    <a:lnTo>
                      <a:pt x="25" y="0"/>
                    </a:lnTo>
                    <a:lnTo>
                      <a:pt x="29" y="0"/>
                    </a:lnTo>
                    <a:lnTo>
                      <a:pt x="29" y="31"/>
                    </a:lnTo>
                    <a:lnTo>
                      <a:pt x="29" y="31"/>
                    </a:lnTo>
                    <a:lnTo>
                      <a:pt x="29" y="37"/>
                    </a:lnTo>
                    <a:lnTo>
                      <a:pt x="29" y="37"/>
                    </a:lnTo>
                    <a:lnTo>
                      <a:pt x="25" y="41"/>
                    </a:lnTo>
                    <a:lnTo>
                      <a:pt x="25" y="41"/>
                    </a:lnTo>
                    <a:lnTo>
                      <a:pt x="19" y="43"/>
                    </a:lnTo>
                    <a:lnTo>
                      <a:pt x="19" y="43"/>
                    </a:lnTo>
                    <a:lnTo>
                      <a:pt x="14" y="45"/>
                    </a:lnTo>
                    <a:lnTo>
                      <a:pt x="14" y="45"/>
                    </a:lnTo>
                    <a:lnTo>
                      <a:pt x="6" y="43"/>
                    </a:lnTo>
                    <a:lnTo>
                      <a:pt x="6" y="43"/>
                    </a:lnTo>
                    <a:lnTo>
                      <a:pt x="0" y="37"/>
                    </a:lnTo>
                    <a:lnTo>
                      <a:pt x="4" y="35"/>
                    </a:lnTo>
                    <a:lnTo>
                      <a:pt x="4" y="35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14" y="41"/>
                    </a:lnTo>
                    <a:lnTo>
                      <a:pt x="14" y="41"/>
                    </a:lnTo>
                    <a:lnTo>
                      <a:pt x="17" y="39"/>
                    </a:lnTo>
                    <a:lnTo>
                      <a:pt x="17" y="39"/>
                    </a:lnTo>
                    <a:lnTo>
                      <a:pt x="21" y="37"/>
                    </a:lnTo>
                    <a:lnTo>
                      <a:pt x="21" y="37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5" y="31"/>
                    </a:lnTo>
                    <a:lnTo>
                      <a:pt x="25" y="26"/>
                    </a:lnTo>
                    <a:lnTo>
                      <a:pt x="25" y="26"/>
                    </a:lnTo>
                    <a:lnTo>
                      <a:pt x="21" y="28"/>
                    </a:lnTo>
                    <a:lnTo>
                      <a:pt x="21" y="28"/>
                    </a:lnTo>
                    <a:lnTo>
                      <a:pt x="19" y="30"/>
                    </a:lnTo>
                    <a:lnTo>
                      <a:pt x="19" y="30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14" y="31"/>
                    </a:lnTo>
                    <a:lnTo>
                      <a:pt x="14" y="31"/>
                    </a:lnTo>
                    <a:close/>
                    <a:moveTo>
                      <a:pt x="16" y="28"/>
                    </a:moveTo>
                    <a:lnTo>
                      <a:pt x="16" y="28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5" y="20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1" y="6"/>
                    </a:lnTo>
                    <a:lnTo>
                      <a:pt x="21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6" y="28"/>
                    </a:lnTo>
                    <a:lnTo>
                      <a:pt x="16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464"/>
              <p:cNvSpPr>
                <a:spLocks noEditPoints="1"/>
              </p:cNvSpPr>
              <p:nvPr/>
            </p:nvSpPr>
            <p:spPr bwMode="auto">
              <a:xfrm>
                <a:off x="5215" y="2529"/>
                <a:ext cx="32" cy="31"/>
              </a:xfrm>
              <a:custGeom>
                <a:avLst/>
                <a:gdLst>
                  <a:gd name="T0" fmla="*/ 16 w 32"/>
                  <a:gd name="T1" fmla="*/ 31 h 31"/>
                  <a:gd name="T2" fmla="*/ 10 w 32"/>
                  <a:gd name="T3" fmla="*/ 31 h 31"/>
                  <a:gd name="T4" fmla="*/ 6 w 32"/>
                  <a:gd name="T5" fmla="*/ 28 h 31"/>
                  <a:gd name="T6" fmla="*/ 2 w 32"/>
                  <a:gd name="T7" fmla="*/ 22 h 31"/>
                  <a:gd name="T8" fmla="*/ 0 w 32"/>
                  <a:gd name="T9" fmla="*/ 16 h 31"/>
                  <a:gd name="T10" fmla="*/ 2 w 32"/>
                  <a:gd name="T11" fmla="*/ 10 h 31"/>
                  <a:gd name="T12" fmla="*/ 6 w 32"/>
                  <a:gd name="T13" fmla="*/ 4 h 31"/>
                  <a:gd name="T14" fmla="*/ 10 w 32"/>
                  <a:gd name="T15" fmla="*/ 2 h 31"/>
                  <a:gd name="T16" fmla="*/ 18 w 32"/>
                  <a:gd name="T17" fmla="*/ 0 h 31"/>
                  <a:gd name="T18" fmla="*/ 24 w 32"/>
                  <a:gd name="T19" fmla="*/ 2 h 31"/>
                  <a:gd name="T20" fmla="*/ 28 w 32"/>
                  <a:gd name="T21" fmla="*/ 4 h 31"/>
                  <a:gd name="T22" fmla="*/ 32 w 32"/>
                  <a:gd name="T23" fmla="*/ 10 h 31"/>
                  <a:gd name="T24" fmla="*/ 32 w 32"/>
                  <a:gd name="T25" fmla="*/ 16 h 31"/>
                  <a:gd name="T26" fmla="*/ 32 w 32"/>
                  <a:gd name="T27" fmla="*/ 18 h 31"/>
                  <a:gd name="T28" fmla="*/ 6 w 32"/>
                  <a:gd name="T29" fmla="*/ 18 h 31"/>
                  <a:gd name="T30" fmla="*/ 8 w 32"/>
                  <a:gd name="T31" fmla="*/ 22 h 31"/>
                  <a:gd name="T32" fmla="*/ 10 w 32"/>
                  <a:gd name="T33" fmla="*/ 26 h 31"/>
                  <a:gd name="T34" fmla="*/ 14 w 32"/>
                  <a:gd name="T35" fmla="*/ 28 h 31"/>
                  <a:gd name="T36" fmla="*/ 18 w 32"/>
                  <a:gd name="T37" fmla="*/ 28 h 31"/>
                  <a:gd name="T38" fmla="*/ 20 w 32"/>
                  <a:gd name="T39" fmla="*/ 28 h 31"/>
                  <a:gd name="T40" fmla="*/ 22 w 32"/>
                  <a:gd name="T41" fmla="*/ 28 h 31"/>
                  <a:gd name="T42" fmla="*/ 24 w 32"/>
                  <a:gd name="T43" fmla="*/ 26 h 31"/>
                  <a:gd name="T44" fmla="*/ 26 w 32"/>
                  <a:gd name="T45" fmla="*/ 24 h 31"/>
                  <a:gd name="T46" fmla="*/ 30 w 32"/>
                  <a:gd name="T47" fmla="*/ 24 h 31"/>
                  <a:gd name="T48" fmla="*/ 28 w 32"/>
                  <a:gd name="T49" fmla="*/ 28 h 31"/>
                  <a:gd name="T50" fmla="*/ 26 w 32"/>
                  <a:gd name="T51" fmla="*/ 30 h 31"/>
                  <a:gd name="T52" fmla="*/ 22 w 32"/>
                  <a:gd name="T53" fmla="*/ 31 h 31"/>
                  <a:gd name="T54" fmla="*/ 16 w 32"/>
                  <a:gd name="T55" fmla="*/ 31 h 31"/>
                  <a:gd name="T56" fmla="*/ 28 w 32"/>
                  <a:gd name="T57" fmla="*/ 14 h 31"/>
                  <a:gd name="T58" fmla="*/ 26 w 32"/>
                  <a:gd name="T59" fmla="*/ 10 h 31"/>
                  <a:gd name="T60" fmla="*/ 24 w 32"/>
                  <a:gd name="T61" fmla="*/ 6 h 31"/>
                  <a:gd name="T62" fmla="*/ 22 w 32"/>
                  <a:gd name="T63" fmla="*/ 4 h 31"/>
                  <a:gd name="T64" fmla="*/ 18 w 32"/>
                  <a:gd name="T65" fmla="*/ 4 h 31"/>
                  <a:gd name="T66" fmla="*/ 14 w 32"/>
                  <a:gd name="T67" fmla="*/ 4 h 31"/>
                  <a:gd name="T68" fmla="*/ 10 w 32"/>
                  <a:gd name="T69" fmla="*/ 6 h 31"/>
                  <a:gd name="T70" fmla="*/ 8 w 32"/>
                  <a:gd name="T71" fmla="*/ 10 h 31"/>
                  <a:gd name="T72" fmla="*/ 28 w 32"/>
                  <a:gd name="T73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6" y="24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2" y="31"/>
                    </a:lnTo>
                    <a:lnTo>
                      <a:pt x="22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8" y="14"/>
                    </a:moveTo>
                    <a:lnTo>
                      <a:pt x="28" y="14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28" y="14"/>
                    </a:lnTo>
                    <a:lnTo>
                      <a:pt x="28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465"/>
              <p:cNvSpPr>
                <a:spLocks/>
              </p:cNvSpPr>
              <p:nvPr/>
            </p:nvSpPr>
            <p:spPr bwMode="auto">
              <a:xfrm>
                <a:off x="5251" y="2519"/>
                <a:ext cx="17" cy="41"/>
              </a:xfrm>
              <a:custGeom>
                <a:avLst/>
                <a:gdLst>
                  <a:gd name="T0" fmla="*/ 17 w 17"/>
                  <a:gd name="T1" fmla="*/ 40 h 41"/>
                  <a:gd name="T2" fmla="*/ 17 w 17"/>
                  <a:gd name="T3" fmla="*/ 40 h 41"/>
                  <a:gd name="T4" fmla="*/ 17 w 17"/>
                  <a:gd name="T5" fmla="*/ 41 h 41"/>
                  <a:gd name="T6" fmla="*/ 17 w 17"/>
                  <a:gd name="T7" fmla="*/ 41 h 41"/>
                  <a:gd name="T8" fmla="*/ 15 w 17"/>
                  <a:gd name="T9" fmla="*/ 41 h 41"/>
                  <a:gd name="T10" fmla="*/ 15 w 17"/>
                  <a:gd name="T11" fmla="*/ 41 h 41"/>
                  <a:gd name="T12" fmla="*/ 13 w 17"/>
                  <a:gd name="T13" fmla="*/ 41 h 41"/>
                  <a:gd name="T14" fmla="*/ 13 w 17"/>
                  <a:gd name="T15" fmla="*/ 41 h 41"/>
                  <a:gd name="T16" fmla="*/ 11 w 17"/>
                  <a:gd name="T17" fmla="*/ 41 h 41"/>
                  <a:gd name="T18" fmla="*/ 11 w 17"/>
                  <a:gd name="T19" fmla="*/ 41 h 41"/>
                  <a:gd name="T20" fmla="*/ 5 w 17"/>
                  <a:gd name="T21" fmla="*/ 40 h 41"/>
                  <a:gd name="T22" fmla="*/ 5 w 17"/>
                  <a:gd name="T23" fmla="*/ 40 h 41"/>
                  <a:gd name="T24" fmla="*/ 3 w 17"/>
                  <a:gd name="T25" fmla="*/ 38 h 41"/>
                  <a:gd name="T26" fmla="*/ 3 w 17"/>
                  <a:gd name="T27" fmla="*/ 36 h 41"/>
                  <a:gd name="T28" fmla="*/ 3 w 17"/>
                  <a:gd name="T29" fmla="*/ 14 h 41"/>
                  <a:gd name="T30" fmla="*/ 0 w 17"/>
                  <a:gd name="T31" fmla="*/ 14 h 41"/>
                  <a:gd name="T32" fmla="*/ 0 w 17"/>
                  <a:gd name="T33" fmla="*/ 10 h 41"/>
                  <a:gd name="T34" fmla="*/ 3 w 17"/>
                  <a:gd name="T35" fmla="*/ 10 h 41"/>
                  <a:gd name="T36" fmla="*/ 3 w 17"/>
                  <a:gd name="T37" fmla="*/ 0 h 41"/>
                  <a:gd name="T38" fmla="*/ 9 w 17"/>
                  <a:gd name="T39" fmla="*/ 0 h 41"/>
                  <a:gd name="T40" fmla="*/ 9 w 17"/>
                  <a:gd name="T41" fmla="*/ 10 h 41"/>
                  <a:gd name="T42" fmla="*/ 15 w 17"/>
                  <a:gd name="T43" fmla="*/ 10 h 41"/>
                  <a:gd name="T44" fmla="*/ 15 w 17"/>
                  <a:gd name="T45" fmla="*/ 14 h 41"/>
                  <a:gd name="T46" fmla="*/ 9 w 17"/>
                  <a:gd name="T47" fmla="*/ 14 h 41"/>
                  <a:gd name="T48" fmla="*/ 9 w 17"/>
                  <a:gd name="T49" fmla="*/ 34 h 41"/>
                  <a:gd name="T50" fmla="*/ 9 w 17"/>
                  <a:gd name="T51" fmla="*/ 34 h 41"/>
                  <a:gd name="T52" fmla="*/ 9 w 17"/>
                  <a:gd name="T53" fmla="*/ 36 h 41"/>
                  <a:gd name="T54" fmla="*/ 9 w 17"/>
                  <a:gd name="T55" fmla="*/ 36 h 41"/>
                  <a:gd name="T56" fmla="*/ 11 w 17"/>
                  <a:gd name="T57" fmla="*/ 38 h 41"/>
                  <a:gd name="T58" fmla="*/ 11 w 17"/>
                  <a:gd name="T59" fmla="*/ 38 h 41"/>
                  <a:gd name="T60" fmla="*/ 15 w 17"/>
                  <a:gd name="T61" fmla="*/ 38 h 41"/>
                  <a:gd name="T62" fmla="*/ 15 w 17"/>
                  <a:gd name="T63" fmla="*/ 38 h 41"/>
                  <a:gd name="T64" fmla="*/ 17 w 17"/>
                  <a:gd name="T65" fmla="*/ 36 h 41"/>
                  <a:gd name="T66" fmla="*/ 17 w 17"/>
                  <a:gd name="T67" fmla="*/ 40 h 41"/>
                  <a:gd name="T68" fmla="*/ 17 w 17"/>
                  <a:gd name="T69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" h="41">
                    <a:moveTo>
                      <a:pt x="17" y="40"/>
                    </a:moveTo>
                    <a:lnTo>
                      <a:pt x="17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5" y="41"/>
                    </a:lnTo>
                    <a:lnTo>
                      <a:pt x="15" y="41"/>
                    </a:lnTo>
                    <a:lnTo>
                      <a:pt x="13" y="41"/>
                    </a:lnTo>
                    <a:lnTo>
                      <a:pt x="13" y="41"/>
                    </a:lnTo>
                    <a:lnTo>
                      <a:pt x="11" y="41"/>
                    </a:lnTo>
                    <a:lnTo>
                      <a:pt x="11" y="41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3" y="38"/>
                    </a:lnTo>
                    <a:lnTo>
                      <a:pt x="3" y="36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0"/>
                    </a:lnTo>
                    <a:lnTo>
                      <a:pt x="9" y="0"/>
                    </a:lnTo>
                    <a:lnTo>
                      <a:pt x="9" y="10"/>
                    </a:lnTo>
                    <a:lnTo>
                      <a:pt x="15" y="10"/>
                    </a:lnTo>
                    <a:lnTo>
                      <a:pt x="15" y="14"/>
                    </a:lnTo>
                    <a:lnTo>
                      <a:pt x="9" y="14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9" y="36"/>
                    </a:lnTo>
                    <a:lnTo>
                      <a:pt x="9" y="36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5" y="38"/>
                    </a:lnTo>
                    <a:lnTo>
                      <a:pt x="15" y="38"/>
                    </a:lnTo>
                    <a:lnTo>
                      <a:pt x="17" y="36"/>
                    </a:lnTo>
                    <a:lnTo>
                      <a:pt x="17" y="40"/>
                    </a:lnTo>
                    <a:lnTo>
                      <a:pt x="17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466"/>
              <p:cNvSpPr>
                <a:spLocks/>
              </p:cNvSpPr>
              <p:nvPr/>
            </p:nvSpPr>
            <p:spPr bwMode="auto">
              <a:xfrm>
                <a:off x="5274" y="2555"/>
                <a:ext cx="4" cy="9"/>
              </a:xfrm>
              <a:custGeom>
                <a:avLst/>
                <a:gdLst>
                  <a:gd name="T0" fmla="*/ 0 w 4"/>
                  <a:gd name="T1" fmla="*/ 9 h 9"/>
                  <a:gd name="T2" fmla="*/ 2 w 4"/>
                  <a:gd name="T3" fmla="*/ 5 h 9"/>
                  <a:gd name="T4" fmla="*/ 0 w 4"/>
                  <a:gd name="T5" fmla="*/ 5 h 9"/>
                  <a:gd name="T6" fmla="*/ 0 w 4"/>
                  <a:gd name="T7" fmla="*/ 0 h 9"/>
                  <a:gd name="T8" fmla="*/ 4 w 4"/>
                  <a:gd name="T9" fmla="*/ 0 h 9"/>
                  <a:gd name="T10" fmla="*/ 4 w 4"/>
                  <a:gd name="T11" fmla="*/ 5 h 9"/>
                  <a:gd name="T12" fmla="*/ 2 w 4"/>
                  <a:gd name="T13" fmla="*/ 9 h 9"/>
                  <a:gd name="T14" fmla="*/ 0 w 4"/>
                  <a:gd name="T15" fmla="*/ 9 h 9"/>
                  <a:gd name="T16" fmla="*/ 0 w 4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9">
                    <a:moveTo>
                      <a:pt x="0" y="9"/>
                    </a:moveTo>
                    <a:lnTo>
                      <a:pt x="2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5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467"/>
              <p:cNvSpPr>
                <a:spLocks noEditPoints="1"/>
              </p:cNvSpPr>
              <p:nvPr/>
            </p:nvSpPr>
            <p:spPr bwMode="auto">
              <a:xfrm>
                <a:off x="4887" y="2586"/>
                <a:ext cx="6" cy="43"/>
              </a:xfrm>
              <a:custGeom>
                <a:avLst/>
                <a:gdLst>
                  <a:gd name="T0" fmla="*/ 0 w 6"/>
                  <a:gd name="T1" fmla="*/ 43 h 43"/>
                  <a:gd name="T2" fmla="*/ 0 w 6"/>
                  <a:gd name="T3" fmla="*/ 14 h 43"/>
                  <a:gd name="T4" fmla="*/ 6 w 6"/>
                  <a:gd name="T5" fmla="*/ 14 h 43"/>
                  <a:gd name="T6" fmla="*/ 6 w 6"/>
                  <a:gd name="T7" fmla="*/ 43 h 43"/>
                  <a:gd name="T8" fmla="*/ 0 w 6"/>
                  <a:gd name="T9" fmla="*/ 43 h 43"/>
                  <a:gd name="T10" fmla="*/ 0 w 6"/>
                  <a:gd name="T11" fmla="*/ 43 h 43"/>
                  <a:gd name="T12" fmla="*/ 0 w 6"/>
                  <a:gd name="T13" fmla="*/ 8 h 43"/>
                  <a:gd name="T14" fmla="*/ 0 w 6"/>
                  <a:gd name="T15" fmla="*/ 0 h 43"/>
                  <a:gd name="T16" fmla="*/ 6 w 6"/>
                  <a:gd name="T17" fmla="*/ 0 h 43"/>
                  <a:gd name="T18" fmla="*/ 6 w 6"/>
                  <a:gd name="T19" fmla="*/ 8 h 43"/>
                  <a:gd name="T20" fmla="*/ 0 w 6"/>
                  <a:gd name="T21" fmla="*/ 8 h 43"/>
                  <a:gd name="T22" fmla="*/ 0 w 6"/>
                  <a:gd name="T23" fmla="*/ 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3">
                    <a:moveTo>
                      <a:pt x="0" y="43"/>
                    </a:moveTo>
                    <a:lnTo>
                      <a:pt x="0" y="14"/>
                    </a:lnTo>
                    <a:lnTo>
                      <a:pt x="6" y="14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68"/>
              <p:cNvSpPr>
                <a:spLocks/>
              </p:cNvSpPr>
              <p:nvPr/>
            </p:nvSpPr>
            <p:spPr bwMode="auto">
              <a:xfrm>
                <a:off x="4901" y="2598"/>
                <a:ext cx="47" cy="31"/>
              </a:xfrm>
              <a:custGeom>
                <a:avLst/>
                <a:gdLst>
                  <a:gd name="T0" fmla="*/ 47 w 47"/>
                  <a:gd name="T1" fmla="*/ 31 h 31"/>
                  <a:gd name="T2" fmla="*/ 41 w 47"/>
                  <a:gd name="T3" fmla="*/ 31 h 31"/>
                  <a:gd name="T4" fmla="*/ 41 w 47"/>
                  <a:gd name="T5" fmla="*/ 16 h 31"/>
                  <a:gd name="T6" fmla="*/ 41 w 47"/>
                  <a:gd name="T7" fmla="*/ 16 h 31"/>
                  <a:gd name="T8" fmla="*/ 41 w 47"/>
                  <a:gd name="T9" fmla="*/ 8 h 31"/>
                  <a:gd name="T10" fmla="*/ 41 w 47"/>
                  <a:gd name="T11" fmla="*/ 8 h 31"/>
                  <a:gd name="T12" fmla="*/ 39 w 47"/>
                  <a:gd name="T13" fmla="*/ 6 h 31"/>
                  <a:gd name="T14" fmla="*/ 35 w 47"/>
                  <a:gd name="T15" fmla="*/ 6 h 31"/>
                  <a:gd name="T16" fmla="*/ 35 w 47"/>
                  <a:gd name="T17" fmla="*/ 6 h 31"/>
                  <a:gd name="T18" fmla="*/ 33 w 47"/>
                  <a:gd name="T19" fmla="*/ 6 h 31"/>
                  <a:gd name="T20" fmla="*/ 29 w 47"/>
                  <a:gd name="T21" fmla="*/ 8 h 31"/>
                  <a:gd name="T22" fmla="*/ 29 w 47"/>
                  <a:gd name="T23" fmla="*/ 8 h 31"/>
                  <a:gd name="T24" fmla="*/ 25 w 47"/>
                  <a:gd name="T25" fmla="*/ 14 h 31"/>
                  <a:gd name="T26" fmla="*/ 25 w 47"/>
                  <a:gd name="T27" fmla="*/ 31 h 31"/>
                  <a:gd name="T28" fmla="*/ 21 w 47"/>
                  <a:gd name="T29" fmla="*/ 31 h 31"/>
                  <a:gd name="T30" fmla="*/ 21 w 47"/>
                  <a:gd name="T31" fmla="*/ 16 h 31"/>
                  <a:gd name="T32" fmla="*/ 21 w 47"/>
                  <a:gd name="T33" fmla="*/ 16 h 31"/>
                  <a:gd name="T34" fmla="*/ 19 w 47"/>
                  <a:gd name="T35" fmla="*/ 8 h 31"/>
                  <a:gd name="T36" fmla="*/ 19 w 47"/>
                  <a:gd name="T37" fmla="*/ 8 h 31"/>
                  <a:gd name="T38" fmla="*/ 17 w 47"/>
                  <a:gd name="T39" fmla="*/ 6 h 31"/>
                  <a:gd name="T40" fmla="*/ 15 w 47"/>
                  <a:gd name="T41" fmla="*/ 6 h 31"/>
                  <a:gd name="T42" fmla="*/ 15 w 47"/>
                  <a:gd name="T43" fmla="*/ 6 h 31"/>
                  <a:gd name="T44" fmla="*/ 9 w 47"/>
                  <a:gd name="T45" fmla="*/ 8 h 31"/>
                  <a:gd name="T46" fmla="*/ 9 w 47"/>
                  <a:gd name="T47" fmla="*/ 8 h 31"/>
                  <a:gd name="T48" fmla="*/ 6 w 47"/>
                  <a:gd name="T49" fmla="*/ 14 h 31"/>
                  <a:gd name="T50" fmla="*/ 6 w 47"/>
                  <a:gd name="T51" fmla="*/ 31 h 31"/>
                  <a:gd name="T52" fmla="*/ 0 w 47"/>
                  <a:gd name="T53" fmla="*/ 31 h 31"/>
                  <a:gd name="T54" fmla="*/ 0 w 47"/>
                  <a:gd name="T55" fmla="*/ 2 h 31"/>
                  <a:gd name="T56" fmla="*/ 6 w 47"/>
                  <a:gd name="T57" fmla="*/ 2 h 31"/>
                  <a:gd name="T58" fmla="*/ 6 w 47"/>
                  <a:gd name="T59" fmla="*/ 8 h 31"/>
                  <a:gd name="T60" fmla="*/ 6 w 47"/>
                  <a:gd name="T61" fmla="*/ 8 h 31"/>
                  <a:gd name="T62" fmla="*/ 9 w 47"/>
                  <a:gd name="T63" fmla="*/ 2 h 31"/>
                  <a:gd name="T64" fmla="*/ 9 w 47"/>
                  <a:gd name="T65" fmla="*/ 2 h 31"/>
                  <a:gd name="T66" fmla="*/ 17 w 47"/>
                  <a:gd name="T67" fmla="*/ 0 h 31"/>
                  <a:gd name="T68" fmla="*/ 17 w 47"/>
                  <a:gd name="T69" fmla="*/ 0 h 31"/>
                  <a:gd name="T70" fmla="*/ 19 w 47"/>
                  <a:gd name="T71" fmla="*/ 2 h 31"/>
                  <a:gd name="T72" fmla="*/ 23 w 47"/>
                  <a:gd name="T73" fmla="*/ 4 h 31"/>
                  <a:gd name="T74" fmla="*/ 23 w 47"/>
                  <a:gd name="T75" fmla="*/ 4 h 31"/>
                  <a:gd name="T76" fmla="*/ 25 w 47"/>
                  <a:gd name="T77" fmla="*/ 8 h 31"/>
                  <a:gd name="T78" fmla="*/ 25 w 47"/>
                  <a:gd name="T79" fmla="*/ 8 h 31"/>
                  <a:gd name="T80" fmla="*/ 31 w 47"/>
                  <a:gd name="T81" fmla="*/ 2 h 31"/>
                  <a:gd name="T82" fmla="*/ 37 w 47"/>
                  <a:gd name="T83" fmla="*/ 0 h 31"/>
                  <a:gd name="T84" fmla="*/ 37 w 47"/>
                  <a:gd name="T85" fmla="*/ 0 h 31"/>
                  <a:gd name="T86" fmla="*/ 41 w 47"/>
                  <a:gd name="T87" fmla="*/ 2 h 31"/>
                  <a:gd name="T88" fmla="*/ 41 w 47"/>
                  <a:gd name="T89" fmla="*/ 2 h 31"/>
                  <a:gd name="T90" fmla="*/ 45 w 47"/>
                  <a:gd name="T91" fmla="*/ 4 h 31"/>
                  <a:gd name="T92" fmla="*/ 45 w 47"/>
                  <a:gd name="T93" fmla="*/ 4 h 31"/>
                  <a:gd name="T94" fmla="*/ 47 w 47"/>
                  <a:gd name="T95" fmla="*/ 8 h 31"/>
                  <a:gd name="T96" fmla="*/ 47 w 47"/>
                  <a:gd name="T97" fmla="*/ 8 h 31"/>
                  <a:gd name="T98" fmla="*/ 47 w 47"/>
                  <a:gd name="T99" fmla="*/ 14 h 31"/>
                  <a:gd name="T100" fmla="*/ 47 w 47"/>
                  <a:gd name="T101" fmla="*/ 31 h 31"/>
                  <a:gd name="T102" fmla="*/ 47 w 47"/>
                  <a:gd name="T10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" h="31">
                    <a:moveTo>
                      <a:pt x="47" y="31"/>
                    </a:moveTo>
                    <a:lnTo>
                      <a:pt x="41" y="31"/>
                    </a:lnTo>
                    <a:lnTo>
                      <a:pt x="41" y="16"/>
                    </a:lnTo>
                    <a:lnTo>
                      <a:pt x="41" y="16"/>
                    </a:lnTo>
                    <a:lnTo>
                      <a:pt x="41" y="8"/>
                    </a:lnTo>
                    <a:lnTo>
                      <a:pt x="41" y="8"/>
                    </a:lnTo>
                    <a:lnTo>
                      <a:pt x="39" y="6"/>
                    </a:lnTo>
                    <a:lnTo>
                      <a:pt x="35" y="6"/>
                    </a:lnTo>
                    <a:lnTo>
                      <a:pt x="35" y="6"/>
                    </a:lnTo>
                    <a:lnTo>
                      <a:pt x="33" y="6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25" y="14"/>
                    </a:lnTo>
                    <a:lnTo>
                      <a:pt x="25" y="31"/>
                    </a:lnTo>
                    <a:lnTo>
                      <a:pt x="21" y="31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6" y="14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2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9" y="2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25" y="8"/>
                    </a:lnTo>
                    <a:lnTo>
                      <a:pt x="25" y="8"/>
                    </a:lnTo>
                    <a:lnTo>
                      <a:pt x="31" y="2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41" y="2"/>
                    </a:lnTo>
                    <a:lnTo>
                      <a:pt x="41" y="2"/>
                    </a:lnTo>
                    <a:lnTo>
                      <a:pt x="45" y="4"/>
                    </a:lnTo>
                    <a:lnTo>
                      <a:pt x="45" y="4"/>
                    </a:lnTo>
                    <a:lnTo>
                      <a:pt x="47" y="8"/>
                    </a:lnTo>
                    <a:lnTo>
                      <a:pt x="47" y="8"/>
                    </a:lnTo>
                    <a:lnTo>
                      <a:pt x="47" y="14"/>
                    </a:lnTo>
                    <a:lnTo>
                      <a:pt x="47" y="31"/>
                    </a:ln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469"/>
              <p:cNvSpPr>
                <a:spLocks noEditPoints="1"/>
              </p:cNvSpPr>
              <p:nvPr/>
            </p:nvSpPr>
            <p:spPr bwMode="auto">
              <a:xfrm>
                <a:off x="4956" y="2598"/>
                <a:ext cx="31" cy="45"/>
              </a:xfrm>
              <a:custGeom>
                <a:avLst/>
                <a:gdLst>
                  <a:gd name="T0" fmla="*/ 17 w 31"/>
                  <a:gd name="T1" fmla="*/ 33 h 45"/>
                  <a:gd name="T2" fmla="*/ 10 w 31"/>
                  <a:gd name="T3" fmla="*/ 31 h 45"/>
                  <a:gd name="T4" fmla="*/ 6 w 31"/>
                  <a:gd name="T5" fmla="*/ 45 h 45"/>
                  <a:gd name="T6" fmla="*/ 0 w 31"/>
                  <a:gd name="T7" fmla="*/ 2 h 45"/>
                  <a:gd name="T8" fmla="*/ 4 w 31"/>
                  <a:gd name="T9" fmla="*/ 8 h 45"/>
                  <a:gd name="T10" fmla="*/ 10 w 31"/>
                  <a:gd name="T11" fmla="*/ 2 h 45"/>
                  <a:gd name="T12" fmla="*/ 15 w 31"/>
                  <a:gd name="T13" fmla="*/ 0 h 45"/>
                  <a:gd name="T14" fmla="*/ 21 w 31"/>
                  <a:gd name="T15" fmla="*/ 2 h 45"/>
                  <a:gd name="T16" fmla="*/ 27 w 31"/>
                  <a:gd name="T17" fmla="*/ 6 h 45"/>
                  <a:gd name="T18" fmla="*/ 29 w 31"/>
                  <a:gd name="T19" fmla="*/ 12 h 45"/>
                  <a:gd name="T20" fmla="*/ 31 w 31"/>
                  <a:gd name="T21" fmla="*/ 18 h 45"/>
                  <a:gd name="T22" fmla="*/ 29 w 31"/>
                  <a:gd name="T23" fmla="*/ 23 h 45"/>
                  <a:gd name="T24" fmla="*/ 27 w 31"/>
                  <a:gd name="T25" fmla="*/ 27 h 45"/>
                  <a:gd name="T26" fmla="*/ 21 w 31"/>
                  <a:gd name="T27" fmla="*/ 31 h 45"/>
                  <a:gd name="T28" fmla="*/ 17 w 31"/>
                  <a:gd name="T29" fmla="*/ 33 h 45"/>
                  <a:gd name="T30" fmla="*/ 15 w 31"/>
                  <a:gd name="T31" fmla="*/ 29 h 45"/>
                  <a:gd name="T32" fmla="*/ 19 w 31"/>
                  <a:gd name="T33" fmla="*/ 27 h 45"/>
                  <a:gd name="T34" fmla="*/ 23 w 31"/>
                  <a:gd name="T35" fmla="*/ 25 h 45"/>
                  <a:gd name="T36" fmla="*/ 25 w 31"/>
                  <a:gd name="T37" fmla="*/ 21 h 45"/>
                  <a:gd name="T38" fmla="*/ 25 w 31"/>
                  <a:gd name="T39" fmla="*/ 18 h 45"/>
                  <a:gd name="T40" fmla="*/ 25 w 31"/>
                  <a:gd name="T41" fmla="*/ 12 h 45"/>
                  <a:gd name="T42" fmla="*/ 21 w 31"/>
                  <a:gd name="T43" fmla="*/ 8 h 45"/>
                  <a:gd name="T44" fmla="*/ 19 w 31"/>
                  <a:gd name="T45" fmla="*/ 6 h 45"/>
                  <a:gd name="T46" fmla="*/ 15 w 31"/>
                  <a:gd name="T47" fmla="*/ 6 h 45"/>
                  <a:gd name="T48" fmla="*/ 11 w 31"/>
                  <a:gd name="T49" fmla="*/ 6 h 45"/>
                  <a:gd name="T50" fmla="*/ 10 w 31"/>
                  <a:gd name="T51" fmla="*/ 8 h 45"/>
                  <a:gd name="T52" fmla="*/ 6 w 31"/>
                  <a:gd name="T53" fmla="*/ 10 h 45"/>
                  <a:gd name="T54" fmla="*/ 6 w 31"/>
                  <a:gd name="T55" fmla="*/ 12 h 45"/>
                  <a:gd name="T56" fmla="*/ 6 w 31"/>
                  <a:gd name="T57" fmla="*/ 21 h 45"/>
                  <a:gd name="T58" fmla="*/ 8 w 31"/>
                  <a:gd name="T59" fmla="*/ 23 h 45"/>
                  <a:gd name="T60" fmla="*/ 10 w 31"/>
                  <a:gd name="T61" fmla="*/ 25 h 45"/>
                  <a:gd name="T62" fmla="*/ 11 w 31"/>
                  <a:gd name="T63" fmla="*/ 27 h 45"/>
                  <a:gd name="T64" fmla="*/ 15 w 31"/>
                  <a:gd name="T65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45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6" y="25"/>
                    </a:lnTo>
                    <a:lnTo>
                      <a:pt x="6" y="45"/>
                    </a:lnTo>
                    <a:lnTo>
                      <a:pt x="0" y="45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31" y="18"/>
                    </a:lnTo>
                    <a:lnTo>
                      <a:pt x="31" y="18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15" y="29"/>
                    </a:moveTo>
                    <a:lnTo>
                      <a:pt x="15" y="29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1"/>
                    </a:lnTo>
                    <a:lnTo>
                      <a:pt x="25" y="21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5" y="29"/>
                    </a:lnTo>
                    <a:lnTo>
                      <a:pt x="15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470"/>
              <p:cNvSpPr>
                <a:spLocks noEditPoints="1"/>
              </p:cNvSpPr>
              <p:nvPr/>
            </p:nvSpPr>
            <p:spPr bwMode="auto">
              <a:xfrm>
                <a:off x="4991" y="2598"/>
                <a:ext cx="32" cy="33"/>
              </a:xfrm>
              <a:custGeom>
                <a:avLst/>
                <a:gdLst>
                  <a:gd name="T0" fmla="*/ 16 w 32"/>
                  <a:gd name="T1" fmla="*/ 33 h 33"/>
                  <a:gd name="T2" fmla="*/ 10 w 32"/>
                  <a:gd name="T3" fmla="*/ 31 h 33"/>
                  <a:gd name="T4" fmla="*/ 4 w 32"/>
                  <a:gd name="T5" fmla="*/ 27 h 33"/>
                  <a:gd name="T6" fmla="*/ 0 w 32"/>
                  <a:gd name="T7" fmla="*/ 23 h 33"/>
                  <a:gd name="T8" fmla="*/ 0 w 32"/>
                  <a:gd name="T9" fmla="*/ 18 h 33"/>
                  <a:gd name="T10" fmla="*/ 0 w 32"/>
                  <a:gd name="T11" fmla="*/ 10 h 33"/>
                  <a:gd name="T12" fmla="*/ 4 w 32"/>
                  <a:gd name="T13" fmla="*/ 6 h 33"/>
                  <a:gd name="T14" fmla="*/ 10 w 32"/>
                  <a:gd name="T15" fmla="*/ 2 h 33"/>
                  <a:gd name="T16" fmla="*/ 16 w 32"/>
                  <a:gd name="T17" fmla="*/ 0 h 33"/>
                  <a:gd name="T18" fmla="*/ 22 w 32"/>
                  <a:gd name="T19" fmla="*/ 2 h 33"/>
                  <a:gd name="T20" fmla="*/ 28 w 32"/>
                  <a:gd name="T21" fmla="*/ 6 h 33"/>
                  <a:gd name="T22" fmla="*/ 30 w 32"/>
                  <a:gd name="T23" fmla="*/ 10 h 33"/>
                  <a:gd name="T24" fmla="*/ 32 w 32"/>
                  <a:gd name="T25" fmla="*/ 16 h 33"/>
                  <a:gd name="T26" fmla="*/ 32 w 32"/>
                  <a:gd name="T27" fmla="*/ 18 h 33"/>
                  <a:gd name="T28" fmla="*/ 6 w 32"/>
                  <a:gd name="T29" fmla="*/ 20 h 33"/>
                  <a:gd name="T30" fmla="*/ 6 w 32"/>
                  <a:gd name="T31" fmla="*/ 23 h 33"/>
                  <a:gd name="T32" fmla="*/ 8 w 32"/>
                  <a:gd name="T33" fmla="*/ 25 h 33"/>
                  <a:gd name="T34" fmla="*/ 12 w 32"/>
                  <a:gd name="T35" fmla="*/ 27 h 33"/>
                  <a:gd name="T36" fmla="*/ 16 w 32"/>
                  <a:gd name="T37" fmla="*/ 29 h 33"/>
                  <a:gd name="T38" fmla="*/ 18 w 32"/>
                  <a:gd name="T39" fmla="*/ 29 h 33"/>
                  <a:gd name="T40" fmla="*/ 22 w 32"/>
                  <a:gd name="T41" fmla="*/ 27 h 33"/>
                  <a:gd name="T42" fmla="*/ 24 w 32"/>
                  <a:gd name="T43" fmla="*/ 25 h 33"/>
                  <a:gd name="T44" fmla="*/ 26 w 32"/>
                  <a:gd name="T45" fmla="*/ 23 h 33"/>
                  <a:gd name="T46" fmla="*/ 30 w 32"/>
                  <a:gd name="T47" fmla="*/ 25 h 33"/>
                  <a:gd name="T48" fmla="*/ 28 w 32"/>
                  <a:gd name="T49" fmla="*/ 27 h 33"/>
                  <a:gd name="T50" fmla="*/ 24 w 32"/>
                  <a:gd name="T51" fmla="*/ 31 h 33"/>
                  <a:gd name="T52" fmla="*/ 20 w 32"/>
                  <a:gd name="T53" fmla="*/ 31 h 33"/>
                  <a:gd name="T54" fmla="*/ 16 w 32"/>
                  <a:gd name="T55" fmla="*/ 33 h 33"/>
                  <a:gd name="T56" fmla="*/ 26 w 32"/>
                  <a:gd name="T57" fmla="*/ 16 h 33"/>
                  <a:gd name="T58" fmla="*/ 26 w 32"/>
                  <a:gd name="T59" fmla="*/ 10 h 33"/>
                  <a:gd name="T60" fmla="*/ 24 w 32"/>
                  <a:gd name="T61" fmla="*/ 8 h 33"/>
                  <a:gd name="T62" fmla="*/ 20 w 32"/>
                  <a:gd name="T63" fmla="*/ 6 h 33"/>
                  <a:gd name="T64" fmla="*/ 16 w 32"/>
                  <a:gd name="T65" fmla="*/ 4 h 33"/>
                  <a:gd name="T66" fmla="*/ 12 w 32"/>
                  <a:gd name="T67" fmla="*/ 6 h 33"/>
                  <a:gd name="T68" fmla="*/ 8 w 32"/>
                  <a:gd name="T69" fmla="*/ 8 h 33"/>
                  <a:gd name="T70" fmla="*/ 6 w 32"/>
                  <a:gd name="T71" fmla="*/ 10 h 33"/>
                  <a:gd name="T72" fmla="*/ 26 w 32"/>
                  <a:gd name="T7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2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29"/>
                    </a:lnTo>
                    <a:lnTo>
                      <a:pt x="16" y="29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6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26" y="16"/>
                    </a:moveTo>
                    <a:lnTo>
                      <a:pt x="26" y="16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6"/>
                    </a:lnTo>
                    <a:lnTo>
                      <a:pt x="26" y="16"/>
                    </a:lnTo>
                    <a:lnTo>
                      <a:pt x="26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71"/>
              <p:cNvSpPr>
                <a:spLocks/>
              </p:cNvSpPr>
              <p:nvPr/>
            </p:nvSpPr>
            <p:spPr bwMode="auto">
              <a:xfrm>
                <a:off x="5028" y="2600"/>
                <a:ext cx="16" cy="29"/>
              </a:xfrm>
              <a:custGeom>
                <a:avLst/>
                <a:gdLst>
                  <a:gd name="T0" fmla="*/ 16 w 16"/>
                  <a:gd name="T1" fmla="*/ 4 h 29"/>
                  <a:gd name="T2" fmla="*/ 16 w 16"/>
                  <a:gd name="T3" fmla="*/ 4 h 29"/>
                  <a:gd name="T4" fmla="*/ 10 w 16"/>
                  <a:gd name="T5" fmla="*/ 6 h 29"/>
                  <a:gd name="T6" fmla="*/ 10 w 16"/>
                  <a:gd name="T7" fmla="*/ 6 h 29"/>
                  <a:gd name="T8" fmla="*/ 4 w 16"/>
                  <a:gd name="T9" fmla="*/ 12 h 29"/>
                  <a:gd name="T10" fmla="*/ 4 w 16"/>
                  <a:gd name="T11" fmla="*/ 29 h 29"/>
                  <a:gd name="T12" fmla="*/ 0 w 16"/>
                  <a:gd name="T13" fmla="*/ 29 h 29"/>
                  <a:gd name="T14" fmla="*/ 0 w 16"/>
                  <a:gd name="T15" fmla="*/ 0 h 29"/>
                  <a:gd name="T16" fmla="*/ 4 w 16"/>
                  <a:gd name="T17" fmla="*/ 0 h 29"/>
                  <a:gd name="T18" fmla="*/ 4 w 16"/>
                  <a:gd name="T19" fmla="*/ 6 h 29"/>
                  <a:gd name="T20" fmla="*/ 4 w 16"/>
                  <a:gd name="T21" fmla="*/ 6 h 29"/>
                  <a:gd name="T22" fmla="*/ 8 w 16"/>
                  <a:gd name="T23" fmla="*/ 2 h 29"/>
                  <a:gd name="T24" fmla="*/ 8 w 16"/>
                  <a:gd name="T25" fmla="*/ 2 h 29"/>
                  <a:gd name="T26" fmla="*/ 14 w 16"/>
                  <a:gd name="T27" fmla="*/ 0 h 29"/>
                  <a:gd name="T28" fmla="*/ 14 w 16"/>
                  <a:gd name="T29" fmla="*/ 0 h 29"/>
                  <a:gd name="T30" fmla="*/ 16 w 16"/>
                  <a:gd name="T31" fmla="*/ 0 h 29"/>
                  <a:gd name="T32" fmla="*/ 16 w 16"/>
                  <a:gd name="T33" fmla="*/ 0 h 29"/>
                  <a:gd name="T34" fmla="*/ 16 w 16"/>
                  <a:gd name="T35" fmla="*/ 0 h 29"/>
                  <a:gd name="T36" fmla="*/ 16 w 16"/>
                  <a:gd name="T37" fmla="*/ 4 h 29"/>
                  <a:gd name="T38" fmla="*/ 16 w 16"/>
                  <a:gd name="T39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29">
                    <a:moveTo>
                      <a:pt x="16" y="4"/>
                    </a:moveTo>
                    <a:lnTo>
                      <a:pt x="16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4" y="12"/>
                    </a:lnTo>
                    <a:lnTo>
                      <a:pt x="4" y="29"/>
                    </a:lnTo>
                    <a:lnTo>
                      <a:pt x="0" y="29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72"/>
              <p:cNvSpPr>
                <a:spLocks noEditPoints="1"/>
              </p:cNvSpPr>
              <p:nvPr/>
            </p:nvSpPr>
            <p:spPr bwMode="auto">
              <a:xfrm>
                <a:off x="5046" y="2586"/>
                <a:ext cx="34" cy="45"/>
              </a:xfrm>
              <a:custGeom>
                <a:avLst/>
                <a:gdLst>
                  <a:gd name="T0" fmla="*/ 16 w 34"/>
                  <a:gd name="T1" fmla="*/ 45 h 45"/>
                  <a:gd name="T2" fmla="*/ 10 w 34"/>
                  <a:gd name="T3" fmla="*/ 43 h 45"/>
                  <a:gd name="T4" fmla="*/ 6 w 34"/>
                  <a:gd name="T5" fmla="*/ 39 h 45"/>
                  <a:gd name="T6" fmla="*/ 2 w 34"/>
                  <a:gd name="T7" fmla="*/ 35 h 45"/>
                  <a:gd name="T8" fmla="*/ 0 w 34"/>
                  <a:gd name="T9" fmla="*/ 30 h 45"/>
                  <a:gd name="T10" fmla="*/ 2 w 34"/>
                  <a:gd name="T11" fmla="*/ 22 h 45"/>
                  <a:gd name="T12" fmla="*/ 4 w 34"/>
                  <a:gd name="T13" fmla="*/ 18 h 45"/>
                  <a:gd name="T14" fmla="*/ 10 w 34"/>
                  <a:gd name="T15" fmla="*/ 14 h 45"/>
                  <a:gd name="T16" fmla="*/ 16 w 34"/>
                  <a:gd name="T17" fmla="*/ 12 h 45"/>
                  <a:gd name="T18" fmla="*/ 22 w 34"/>
                  <a:gd name="T19" fmla="*/ 14 h 45"/>
                  <a:gd name="T20" fmla="*/ 26 w 34"/>
                  <a:gd name="T21" fmla="*/ 0 h 45"/>
                  <a:gd name="T22" fmla="*/ 32 w 34"/>
                  <a:gd name="T23" fmla="*/ 37 h 45"/>
                  <a:gd name="T24" fmla="*/ 32 w 34"/>
                  <a:gd name="T25" fmla="*/ 39 h 45"/>
                  <a:gd name="T26" fmla="*/ 34 w 34"/>
                  <a:gd name="T27" fmla="*/ 43 h 45"/>
                  <a:gd name="T28" fmla="*/ 32 w 34"/>
                  <a:gd name="T29" fmla="*/ 45 h 45"/>
                  <a:gd name="T30" fmla="*/ 32 w 34"/>
                  <a:gd name="T31" fmla="*/ 45 h 45"/>
                  <a:gd name="T32" fmla="*/ 28 w 34"/>
                  <a:gd name="T33" fmla="*/ 43 h 45"/>
                  <a:gd name="T34" fmla="*/ 28 w 34"/>
                  <a:gd name="T35" fmla="*/ 41 h 45"/>
                  <a:gd name="T36" fmla="*/ 28 w 34"/>
                  <a:gd name="T37" fmla="*/ 39 h 45"/>
                  <a:gd name="T38" fmla="*/ 22 w 34"/>
                  <a:gd name="T39" fmla="*/ 43 h 45"/>
                  <a:gd name="T40" fmla="*/ 16 w 34"/>
                  <a:gd name="T41" fmla="*/ 45 h 45"/>
                  <a:gd name="T42" fmla="*/ 18 w 34"/>
                  <a:gd name="T43" fmla="*/ 41 h 45"/>
                  <a:gd name="T44" fmla="*/ 20 w 34"/>
                  <a:gd name="T45" fmla="*/ 39 h 45"/>
                  <a:gd name="T46" fmla="*/ 24 w 34"/>
                  <a:gd name="T47" fmla="*/ 37 h 45"/>
                  <a:gd name="T48" fmla="*/ 26 w 34"/>
                  <a:gd name="T49" fmla="*/ 35 h 45"/>
                  <a:gd name="T50" fmla="*/ 26 w 34"/>
                  <a:gd name="T51" fmla="*/ 24 h 45"/>
                  <a:gd name="T52" fmla="*/ 26 w 34"/>
                  <a:gd name="T53" fmla="*/ 22 h 45"/>
                  <a:gd name="T54" fmla="*/ 22 w 34"/>
                  <a:gd name="T55" fmla="*/ 20 h 45"/>
                  <a:gd name="T56" fmla="*/ 20 w 34"/>
                  <a:gd name="T57" fmla="*/ 18 h 45"/>
                  <a:gd name="T58" fmla="*/ 16 w 34"/>
                  <a:gd name="T59" fmla="*/ 18 h 45"/>
                  <a:gd name="T60" fmla="*/ 12 w 34"/>
                  <a:gd name="T61" fmla="*/ 18 h 45"/>
                  <a:gd name="T62" fmla="*/ 10 w 34"/>
                  <a:gd name="T63" fmla="*/ 22 h 45"/>
                  <a:gd name="T64" fmla="*/ 8 w 34"/>
                  <a:gd name="T65" fmla="*/ 24 h 45"/>
                  <a:gd name="T66" fmla="*/ 6 w 34"/>
                  <a:gd name="T67" fmla="*/ 30 h 45"/>
                  <a:gd name="T68" fmla="*/ 8 w 34"/>
                  <a:gd name="T69" fmla="*/ 33 h 45"/>
                  <a:gd name="T70" fmla="*/ 10 w 34"/>
                  <a:gd name="T71" fmla="*/ 37 h 45"/>
                  <a:gd name="T72" fmla="*/ 12 w 34"/>
                  <a:gd name="T73" fmla="*/ 39 h 45"/>
                  <a:gd name="T74" fmla="*/ 18 w 34"/>
                  <a:gd name="T75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4" h="45">
                    <a:moveTo>
                      <a:pt x="16" y="45"/>
                    </a:moveTo>
                    <a:lnTo>
                      <a:pt x="16" y="45"/>
                    </a:lnTo>
                    <a:lnTo>
                      <a:pt x="10" y="43"/>
                    </a:lnTo>
                    <a:lnTo>
                      <a:pt x="10" y="43"/>
                    </a:lnTo>
                    <a:lnTo>
                      <a:pt x="6" y="39"/>
                    </a:lnTo>
                    <a:lnTo>
                      <a:pt x="6" y="39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6" y="20"/>
                    </a:lnTo>
                    <a:lnTo>
                      <a:pt x="26" y="0"/>
                    </a:lnTo>
                    <a:lnTo>
                      <a:pt x="32" y="0"/>
                    </a:lnTo>
                    <a:lnTo>
                      <a:pt x="32" y="37"/>
                    </a:lnTo>
                    <a:lnTo>
                      <a:pt x="32" y="37"/>
                    </a:lnTo>
                    <a:lnTo>
                      <a:pt x="32" y="39"/>
                    </a:lnTo>
                    <a:lnTo>
                      <a:pt x="34" y="39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2" y="45"/>
                    </a:lnTo>
                    <a:lnTo>
                      <a:pt x="32" y="45"/>
                    </a:lnTo>
                    <a:lnTo>
                      <a:pt x="32" y="45"/>
                    </a:lnTo>
                    <a:lnTo>
                      <a:pt x="32" y="45"/>
                    </a:lnTo>
                    <a:lnTo>
                      <a:pt x="28" y="43"/>
                    </a:lnTo>
                    <a:lnTo>
                      <a:pt x="28" y="43"/>
                    </a:lnTo>
                    <a:lnTo>
                      <a:pt x="28" y="41"/>
                    </a:lnTo>
                    <a:lnTo>
                      <a:pt x="28" y="39"/>
                    </a:lnTo>
                    <a:lnTo>
                      <a:pt x="28" y="39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16" y="45"/>
                    </a:lnTo>
                    <a:lnTo>
                      <a:pt x="16" y="45"/>
                    </a:lnTo>
                    <a:close/>
                    <a:moveTo>
                      <a:pt x="18" y="41"/>
                    </a:moveTo>
                    <a:lnTo>
                      <a:pt x="18" y="41"/>
                    </a:lnTo>
                    <a:lnTo>
                      <a:pt x="20" y="39"/>
                    </a:lnTo>
                    <a:lnTo>
                      <a:pt x="20" y="39"/>
                    </a:lnTo>
                    <a:lnTo>
                      <a:pt x="24" y="37"/>
                    </a:lnTo>
                    <a:lnTo>
                      <a:pt x="24" y="37"/>
                    </a:lnTo>
                    <a:lnTo>
                      <a:pt x="26" y="35"/>
                    </a:lnTo>
                    <a:lnTo>
                      <a:pt x="26" y="35"/>
                    </a:lnTo>
                    <a:lnTo>
                      <a:pt x="26" y="33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10" y="37"/>
                    </a:lnTo>
                    <a:lnTo>
                      <a:pt x="10" y="37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18" y="41"/>
                    </a:lnTo>
                    <a:lnTo>
                      <a:pt x="18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473"/>
              <p:cNvSpPr>
                <a:spLocks noEditPoints="1"/>
              </p:cNvSpPr>
              <p:nvPr/>
            </p:nvSpPr>
            <p:spPr bwMode="auto">
              <a:xfrm>
                <a:off x="5085" y="2586"/>
                <a:ext cx="6" cy="43"/>
              </a:xfrm>
              <a:custGeom>
                <a:avLst/>
                <a:gdLst>
                  <a:gd name="T0" fmla="*/ 0 w 6"/>
                  <a:gd name="T1" fmla="*/ 43 h 43"/>
                  <a:gd name="T2" fmla="*/ 0 w 6"/>
                  <a:gd name="T3" fmla="*/ 14 h 43"/>
                  <a:gd name="T4" fmla="*/ 6 w 6"/>
                  <a:gd name="T5" fmla="*/ 14 h 43"/>
                  <a:gd name="T6" fmla="*/ 6 w 6"/>
                  <a:gd name="T7" fmla="*/ 43 h 43"/>
                  <a:gd name="T8" fmla="*/ 0 w 6"/>
                  <a:gd name="T9" fmla="*/ 43 h 43"/>
                  <a:gd name="T10" fmla="*/ 0 w 6"/>
                  <a:gd name="T11" fmla="*/ 43 h 43"/>
                  <a:gd name="T12" fmla="*/ 0 w 6"/>
                  <a:gd name="T13" fmla="*/ 8 h 43"/>
                  <a:gd name="T14" fmla="*/ 0 w 6"/>
                  <a:gd name="T15" fmla="*/ 0 h 43"/>
                  <a:gd name="T16" fmla="*/ 6 w 6"/>
                  <a:gd name="T17" fmla="*/ 0 h 43"/>
                  <a:gd name="T18" fmla="*/ 6 w 6"/>
                  <a:gd name="T19" fmla="*/ 8 h 43"/>
                  <a:gd name="T20" fmla="*/ 0 w 6"/>
                  <a:gd name="T21" fmla="*/ 8 h 43"/>
                  <a:gd name="T22" fmla="*/ 0 w 6"/>
                  <a:gd name="T23" fmla="*/ 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3">
                    <a:moveTo>
                      <a:pt x="0" y="43"/>
                    </a:moveTo>
                    <a:lnTo>
                      <a:pt x="0" y="14"/>
                    </a:lnTo>
                    <a:lnTo>
                      <a:pt x="6" y="14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74"/>
              <p:cNvSpPr>
                <a:spLocks noEditPoints="1"/>
              </p:cNvSpPr>
              <p:nvPr/>
            </p:nvSpPr>
            <p:spPr bwMode="auto">
              <a:xfrm>
                <a:off x="5097" y="2598"/>
                <a:ext cx="32" cy="33"/>
              </a:xfrm>
              <a:custGeom>
                <a:avLst/>
                <a:gdLst>
                  <a:gd name="T0" fmla="*/ 16 w 32"/>
                  <a:gd name="T1" fmla="*/ 33 h 33"/>
                  <a:gd name="T2" fmla="*/ 10 w 32"/>
                  <a:gd name="T3" fmla="*/ 31 h 33"/>
                  <a:gd name="T4" fmla="*/ 6 w 32"/>
                  <a:gd name="T5" fmla="*/ 27 h 33"/>
                  <a:gd name="T6" fmla="*/ 2 w 32"/>
                  <a:gd name="T7" fmla="*/ 23 h 33"/>
                  <a:gd name="T8" fmla="*/ 0 w 32"/>
                  <a:gd name="T9" fmla="*/ 18 h 33"/>
                  <a:gd name="T10" fmla="*/ 2 w 32"/>
                  <a:gd name="T11" fmla="*/ 10 h 33"/>
                  <a:gd name="T12" fmla="*/ 6 w 32"/>
                  <a:gd name="T13" fmla="*/ 6 h 33"/>
                  <a:gd name="T14" fmla="*/ 10 w 32"/>
                  <a:gd name="T15" fmla="*/ 2 h 33"/>
                  <a:gd name="T16" fmla="*/ 16 w 32"/>
                  <a:gd name="T17" fmla="*/ 0 h 33"/>
                  <a:gd name="T18" fmla="*/ 24 w 32"/>
                  <a:gd name="T19" fmla="*/ 2 h 33"/>
                  <a:gd name="T20" fmla="*/ 28 w 32"/>
                  <a:gd name="T21" fmla="*/ 6 h 33"/>
                  <a:gd name="T22" fmla="*/ 32 w 32"/>
                  <a:gd name="T23" fmla="*/ 10 h 33"/>
                  <a:gd name="T24" fmla="*/ 32 w 32"/>
                  <a:gd name="T25" fmla="*/ 16 h 33"/>
                  <a:gd name="T26" fmla="*/ 32 w 32"/>
                  <a:gd name="T27" fmla="*/ 18 h 33"/>
                  <a:gd name="T28" fmla="*/ 6 w 32"/>
                  <a:gd name="T29" fmla="*/ 20 h 33"/>
                  <a:gd name="T30" fmla="*/ 8 w 32"/>
                  <a:gd name="T31" fmla="*/ 23 h 33"/>
                  <a:gd name="T32" fmla="*/ 10 w 32"/>
                  <a:gd name="T33" fmla="*/ 25 h 33"/>
                  <a:gd name="T34" fmla="*/ 14 w 32"/>
                  <a:gd name="T35" fmla="*/ 27 h 33"/>
                  <a:gd name="T36" fmla="*/ 18 w 32"/>
                  <a:gd name="T37" fmla="*/ 29 h 33"/>
                  <a:gd name="T38" fmla="*/ 20 w 32"/>
                  <a:gd name="T39" fmla="*/ 29 h 33"/>
                  <a:gd name="T40" fmla="*/ 22 w 32"/>
                  <a:gd name="T41" fmla="*/ 27 h 33"/>
                  <a:gd name="T42" fmla="*/ 24 w 32"/>
                  <a:gd name="T43" fmla="*/ 25 h 33"/>
                  <a:gd name="T44" fmla="*/ 26 w 32"/>
                  <a:gd name="T45" fmla="*/ 23 h 33"/>
                  <a:gd name="T46" fmla="*/ 30 w 32"/>
                  <a:gd name="T47" fmla="*/ 25 h 33"/>
                  <a:gd name="T48" fmla="*/ 28 w 32"/>
                  <a:gd name="T49" fmla="*/ 27 h 33"/>
                  <a:gd name="T50" fmla="*/ 26 w 32"/>
                  <a:gd name="T51" fmla="*/ 31 h 33"/>
                  <a:gd name="T52" fmla="*/ 22 w 32"/>
                  <a:gd name="T53" fmla="*/ 31 h 33"/>
                  <a:gd name="T54" fmla="*/ 16 w 32"/>
                  <a:gd name="T55" fmla="*/ 33 h 33"/>
                  <a:gd name="T56" fmla="*/ 28 w 32"/>
                  <a:gd name="T57" fmla="*/ 16 h 33"/>
                  <a:gd name="T58" fmla="*/ 26 w 32"/>
                  <a:gd name="T59" fmla="*/ 10 h 33"/>
                  <a:gd name="T60" fmla="*/ 24 w 32"/>
                  <a:gd name="T61" fmla="*/ 8 h 33"/>
                  <a:gd name="T62" fmla="*/ 20 w 32"/>
                  <a:gd name="T63" fmla="*/ 6 h 33"/>
                  <a:gd name="T64" fmla="*/ 16 w 32"/>
                  <a:gd name="T65" fmla="*/ 4 h 33"/>
                  <a:gd name="T66" fmla="*/ 12 w 32"/>
                  <a:gd name="T67" fmla="*/ 6 h 33"/>
                  <a:gd name="T68" fmla="*/ 10 w 32"/>
                  <a:gd name="T69" fmla="*/ 8 h 33"/>
                  <a:gd name="T70" fmla="*/ 8 w 32"/>
                  <a:gd name="T71" fmla="*/ 10 h 33"/>
                  <a:gd name="T72" fmla="*/ 28 w 32"/>
                  <a:gd name="T7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6" y="27"/>
                    </a:lnTo>
                    <a:lnTo>
                      <a:pt x="6" y="27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2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20" y="29"/>
                    </a:lnTo>
                    <a:lnTo>
                      <a:pt x="20" y="29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6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2" y="31"/>
                    </a:lnTo>
                    <a:lnTo>
                      <a:pt x="22" y="31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28" y="16"/>
                    </a:moveTo>
                    <a:lnTo>
                      <a:pt x="28" y="16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6"/>
                    </a:lnTo>
                    <a:lnTo>
                      <a:pt x="28" y="16"/>
                    </a:lnTo>
                    <a:lnTo>
                      <a:pt x="28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475"/>
              <p:cNvSpPr>
                <a:spLocks/>
              </p:cNvSpPr>
              <p:nvPr/>
            </p:nvSpPr>
            <p:spPr bwMode="auto">
              <a:xfrm>
                <a:off x="5133" y="2588"/>
                <a:ext cx="17" cy="43"/>
              </a:xfrm>
              <a:custGeom>
                <a:avLst/>
                <a:gdLst>
                  <a:gd name="T0" fmla="*/ 17 w 17"/>
                  <a:gd name="T1" fmla="*/ 41 h 43"/>
                  <a:gd name="T2" fmla="*/ 17 w 17"/>
                  <a:gd name="T3" fmla="*/ 41 h 43"/>
                  <a:gd name="T4" fmla="*/ 17 w 17"/>
                  <a:gd name="T5" fmla="*/ 41 h 43"/>
                  <a:gd name="T6" fmla="*/ 17 w 17"/>
                  <a:gd name="T7" fmla="*/ 41 h 43"/>
                  <a:gd name="T8" fmla="*/ 15 w 17"/>
                  <a:gd name="T9" fmla="*/ 41 h 43"/>
                  <a:gd name="T10" fmla="*/ 15 w 17"/>
                  <a:gd name="T11" fmla="*/ 41 h 43"/>
                  <a:gd name="T12" fmla="*/ 13 w 17"/>
                  <a:gd name="T13" fmla="*/ 43 h 43"/>
                  <a:gd name="T14" fmla="*/ 13 w 17"/>
                  <a:gd name="T15" fmla="*/ 43 h 43"/>
                  <a:gd name="T16" fmla="*/ 9 w 17"/>
                  <a:gd name="T17" fmla="*/ 43 h 43"/>
                  <a:gd name="T18" fmla="*/ 9 w 17"/>
                  <a:gd name="T19" fmla="*/ 43 h 43"/>
                  <a:gd name="T20" fmla="*/ 6 w 17"/>
                  <a:gd name="T21" fmla="*/ 41 h 43"/>
                  <a:gd name="T22" fmla="*/ 6 w 17"/>
                  <a:gd name="T23" fmla="*/ 41 h 43"/>
                  <a:gd name="T24" fmla="*/ 4 w 17"/>
                  <a:gd name="T25" fmla="*/ 39 h 43"/>
                  <a:gd name="T26" fmla="*/ 4 w 17"/>
                  <a:gd name="T27" fmla="*/ 35 h 43"/>
                  <a:gd name="T28" fmla="*/ 4 w 17"/>
                  <a:gd name="T29" fmla="*/ 16 h 43"/>
                  <a:gd name="T30" fmla="*/ 0 w 17"/>
                  <a:gd name="T31" fmla="*/ 16 h 43"/>
                  <a:gd name="T32" fmla="*/ 0 w 17"/>
                  <a:gd name="T33" fmla="*/ 12 h 43"/>
                  <a:gd name="T34" fmla="*/ 4 w 17"/>
                  <a:gd name="T35" fmla="*/ 12 h 43"/>
                  <a:gd name="T36" fmla="*/ 4 w 17"/>
                  <a:gd name="T37" fmla="*/ 0 h 43"/>
                  <a:gd name="T38" fmla="*/ 9 w 17"/>
                  <a:gd name="T39" fmla="*/ 0 h 43"/>
                  <a:gd name="T40" fmla="*/ 9 w 17"/>
                  <a:gd name="T41" fmla="*/ 12 h 43"/>
                  <a:gd name="T42" fmla="*/ 15 w 17"/>
                  <a:gd name="T43" fmla="*/ 12 h 43"/>
                  <a:gd name="T44" fmla="*/ 15 w 17"/>
                  <a:gd name="T45" fmla="*/ 16 h 43"/>
                  <a:gd name="T46" fmla="*/ 9 w 17"/>
                  <a:gd name="T47" fmla="*/ 16 h 43"/>
                  <a:gd name="T48" fmla="*/ 9 w 17"/>
                  <a:gd name="T49" fmla="*/ 35 h 43"/>
                  <a:gd name="T50" fmla="*/ 9 w 17"/>
                  <a:gd name="T51" fmla="*/ 35 h 43"/>
                  <a:gd name="T52" fmla="*/ 9 w 17"/>
                  <a:gd name="T53" fmla="*/ 37 h 43"/>
                  <a:gd name="T54" fmla="*/ 9 w 17"/>
                  <a:gd name="T55" fmla="*/ 37 h 43"/>
                  <a:gd name="T56" fmla="*/ 11 w 17"/>
                  <a:gd name="T57" fmla="*/ 37 h 43"/>
                  <a:gd name="T58" fmla="*/ 11 w 17"/>
                  <a:gd name="T59" fmla="*/ 37 h 43"/>
                  <a:gd name="T60" fmla="*/ 15 w 17"/>
                  <a:gd name="T61" fmla="*/ 37 h 43"/>
                  <a:gd name="T62" fmla="*/ 15 w 17"/>
                  <a:gd name="T63" fmla="*/ 37 h 43"/>
                  <a:gd name="T64" fmla="*/ 17 w 17"/>
                  <a:gd name="T65" fmla="*/ 37 h 43"/>
                  <a:gd name="T66" fmla="*/ 17 w 17"/>
                  <a:gd name="T67" fmla="*/ 41 h 43"/>
                  <a:gd name="T68" fmla="*/ 17 w 17"/>
                  <a:gd name="T69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" h="43">
                    <a:moveTo>
                      <a:pt x="17" y="41"/>
                    </a:moveTo>
                    <a:lnTo>
                      <a:pt x="17" y="41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5" y="41"/>
                    </a:lnTo>
                    <a:lnTo>
                      <a:pt x="15" y="41"/>
                    </a:lnTo>
                    <a:lnTo>
                      <a:pt x="13" y="43"/>
                    </a:lnTo>
                    <a:lnTo>
                      <a:pt x="13" y="43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4" y="39"/>
                    </a:lnTo>
                    <a:lnTo>
                      <a:pt x="4" y="35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4" y="0"/>
                    </a:lnTo>
                    <a:lnTo>
                      <a:pt x="9" y="0"/>
                    </a:lnTo>
                    <a:lnTo>
                      <a:pt x="9" y="12"/>
                    </a:lnTo>
                    <a:lnTo>
                      <a:pt x="15" y="12"/>
                    </a:lnTo>
                    <a:lnTo>
                      <a:pt x="15" y="16"/>
                    </a:lnTo>
                    <a:lnTo>
                      <a:pt x="9" y="16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11" y="37"/>
                    </a:lnTo>
                    <a:lnTo>
                      <a:pt x="11" y="37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17" y="37"/>
                    </a:lnTo>
                    <a:lnTo>
                      <a:pt x="17" y="41"/>
                    </a:lnTo>
                    <a:lnTo>
                      <a:pt x="17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476"/>
              <p:cNvSpPr>
                <a:spLocks/>
              </p:cNvSpPr>
              <p:nvPr/>
            </p:nvSpPr>
            <p:spPr bwMode="auto">
              <a:xfrm>
                <a:off x="5170" y="2598"/>
                <a:ext cx="27" cy="31"/>
              </a:xfrm>
              <a:custGeom>
                <a:avLst/>
                <a:gdLst>
                  <a:gd name="T0" fmla="*/ 27 w 27"/>
                  <a:gd name="T1" fmla="*/ 31 h 31"/>
                  <a:gd name="T2" fmla="*/ 22 w 27"/>
                  <a:gd name="T3" fmla="*/ 31 h 31"/>
                  <a:gd name="T4" fmla="*/ 22 w 27"/>
                  <a:gd name="T5" fmla="*/ 16 h 31"/>
                  <a:gd name="T6" fmla="*/ 22 w 27"/>
                  <a:gd name="T7" fmla="*/ 16 h 31"/>
                  <a:gd name="T8" fmla="*/ 22 w 27"/>
                  <a:gd name="T9" fmla="*/ 8 h 31"/>
                  <a:gd name="T10" fmla="*/ 22 w 27"/>
                  <a:gd name="T11" fmla="*/ 8 h 31"/>
                  <a:gd name="T12" fmla="*/ 20 w 27"/>
                  <a:gd name="T13" fmla="*/ 6 h 31"/>
                  <a:gd name="T14" fmla="*/ 16 w 27"/>
                  <a:gd name="T15" fmla="*/ 6 h 31"/>
                  <a:gd name="T16" fmla="*/ 16 w 27"/>
                  <a:gd name="T17" fmla="*/ 6 h 31"/>
                  <a:gd name="T18" fmla="*/ 14 w 27"/>
                  <a:gd name="T19" fmla="*/ 6 h 31"/>
                  <a:gd name="T20" fmla="*/ 14 w 27"/>
                  <a:gd name="T21" fmla="*/ 6 h 31"/>
                  <a:gd name="T22" fmla="*/ 10 w 27"/>
                  <a:gd name="T23" fmla="*/ 8 h 31"/>
                  <a:gd name="T24" fmla="*/ 10 w 27"/>
                  <a:gd name="T25" fmla="*/ 8 h 31"/>
                  <a:gd name="T26" fmla="*/ 8 w 27"/>
                  <a:gd name="T27" fmla="*/ 10 h 31"/>
                  <a:gd name="T28" fmla="*/ 8 w 27"/>
                  <a:gd name="T29" fmla="*/ 10 h 31"/>
                  <a:gd name="T30" fmla="*/ 6 w 27"/>
                  <a:gd name="T31" fmla="*/ 14 h 31"/>
                  <a:gd name="T32" fmla="*/ 6 w 27"/>
                  <a:gd name="T33" fmla="*/ 31 h 31"/>
                  <a:gd name="T34" fmla="*/ 0 w 27"/>
                  <a:gd name="T35" fmla="*/ 31 h 31"/>
                  <a:gd name="T36" fmla="*/ 0 w 27"/>
                  <a:gd name="T37" fmla="*/ 2 h 31"/>
                  <a:gd name="T38" fmla="*/ 6 w 27"/>
                  <a:gd name="T39" fmla="*/ 2 h 31"/>
                  <a:gd name="T40" fmla="*/ 6 w 27"/>
                  <a:gd name="T41" fmla="*/ 8 h 31"/>
                  <a:gd name="T42" fmla="*/ 6 w 27"/>
                  <a:gd name="T43" fmla="*/ 8 h 31"/>
                  <a:gd name="T44" fmla="*/ 12 w 27"/>
                  <a:gd name="T45" fmla="*/ 2 h 31"/>
                  <a:gd name="T46" fmla="*/ 12 w 27"/>
                  <a:gd name="T47" fmla="*/ 2 h 31"/>
                  <a:gd name="T48" fmla="*/ 18 w 27"/>
                  <a:gd name="T49" fmla="*/ 0 h 31"/>
                  <a:gd name="T50" fmla="*/ 18 w 27"/>
                  <a:gd name="T51" fmla="*/ 0 h 31"/>
                  <a:gd name="T52" fmla="*/ 24 w 27"/>
                  <a:gd name="T53" fmla="*/ 2 h 31"/>
                  <a:gd name="T54" fmla="*/ 24 w 27"/>
                  <a:gd name="T55" fmla="*/ 2 h 31"/>
                  <a:gd name="T56" fmla="*/ 26 w 27"/>
                  <a:gd name="T57" fmla="*/ 4 h 31"/>
                  <a:gd name="T58" fmla="*/ 26 w 27"/>
                  <a:gd name="T59" fmla="*/ 4 h 31"/>
                  <a:gd name="T60" fmla="*/ 27 w 27"/>
                  <a:gd name="T61" fmla="*/ 8 h 31"/>
                  <a:gd name="T62" fmla="*/ 27 w 27"/>
                  <a:gd name="T63" fmla="*/ 8 h 31"/>
                  <a:gd name="T64" fmla="*/ 27 w 27"/>
                  <a:gd name="T65" fmla="*/ 14 h 31"/>
                  <a:gd name="T66" fmla="*/ 27 w 27"/>
                  <a:gd name="T67" fmla="*/ 31 h 31"/>
                  <a:gd name="T68" fmla="*/ 27 w 27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31">
                    <a:moveTo>
                      <a:pt x="27" y="31"/>
                    </a:moveTo>
                    <a:lnTo>
                      <a:pt x="22" y="31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2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7" y="8"/>
                    </a:lnTo>
                    <a:lnTo>
                      <a:pt x="27" y="8"/>
                    </a:lnTo>
                    <a:lnTo>
                      <a:pt x="27" y="14"/>
                    </a:lnTo>
                    <a:lnTo>
                      <a:pt x="27" y="31"/>
                    </a:lnTo>
                    <a:lnTo>
                      <a:pt x="27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477"/>
              <p:cNvSpPr>
                <a:spLocks noEditPoints="1"/>
              </p:cNvSpPr>
              <p:nvPr/>
            </p:nvSpPr>
            <p:spPr bwMode="auto">
              <a:xfrm>
                <a:off x="5203" y="2598"/>
                <a:ext cx="32" cy="33"/>
              </a:xfrm>
              <a:custGeom>
                <a:avLst/>
                <a:gdLst>
                  <a:gd name="T0" fmla="*/ 16 w 32"/>
                  <a:gd name="T1" fmla="*/ 33 h 33"/>
                  <a:gd name="T2" fmla="*/ 10 w 32"/>
                  <a:gd name="T3" fmla="*/ 31 h 33"/>
                  <a:gd name="T4" fmla="*/ 4 w 32"/>
                  <a:gd name="T5" fmla="*/ 27 h 33"/>
                  <a:gd name="T6" fmla="*/ 2 w 32"/>
                  <a:gd name="T7" fmla="*/ 23 h 33"/>
                  <a:gd name="T8" fmla="*/ 0 w 32"/>
                  <a:gd name="T9" fmla="*/ 18 h 33"/>
                  <a:gd name="T10" fmla="*/ 2 w 32"/>
                  <a:gd name="T11" fmla="*/ 10 h 33"/>
                  <a:gd name="T12" fmla="*/ 4 w 32"/>
                  <a:gd name="T13" fmla="*/ 6 h 33"/>
                  <a:gd name="T14" fmla="*/ 10 w 32"/>
                  <a:gd name="T15" fmla="*/ 2 h 33"/>
                  <a:gd name="T16" fmla="*/ 16 w 32"/>
                  <a:gd name="T17" fmla="*/ 0 h 33"/>
                  <a:gd name="T18" fmla="*/ 24 w 32"/>
                  <a:gd name="T19" fmla="*/ 2 h 33"/>
                  <a:gd name="T20" fmla="*/ 28 w 32"/>
                  <a:gd name="T21" fmla="*/ 6 h 33"/>
                  <a:gd name="T22" fmla="*/ 32 w 32"/>
                  <a:gd name="T23" fmla="*/ 10 h 33"/>
                  <a:gd name="T24" fmla="*/ 32 w 32"/>
                  <a:gd name="T25" fmla="*/ 16 h 33"/>
                  <a:gd name="T26" fmla="*/ 32 w 32"/>
                  <a:gd name="T27" fmla="*/ 18 h 33"/>
                  <a:gd name="T28" fmla="*/ 6 w 32"/>
                  <a:gd name="T29" fmla="*/ 20 h 33"/>
                  <a:gd name="T30" fmla="*/ 8 w 32"/>
                  <a:gd name="T31" fmla="*/ 23 h 33"/>
                  <a:gd name="T32" fmla="*/ 10 w 32"/>
                  <a:gd name="T33" fmla="*/ 25 h 33"/>
                  <a:gd name="T34" fmla="*/ 12 w 32"/>
                  <a:gd name="T35" fmla="*/ 27 h 33"/>
                  <a:gd name="T36" fmla="*/ 16 w 32"/>
                  <a:gd name="T37" fmla="*/ 29 h 33"/>
                  <a:gd name="T38" fmla="*/ 20 w 32"/>
                  <a:gd name="T39" fmla="*/ 29 h 33"/>
                  <a:gd name="T40" fmla="*/ 22 w 32"/>
                  <a:gd name="T41" fmla="*/ 27 h 33"/>
                  <a:gd name="T42" fmla="*/ 24 w 32"/>
                  <a:gd name="T43" fmla="*/ 25 h 33"/>
                  <a:gd name="T44" fmla="*/ 26 w 32"/>
                  <a:gd name="T45" fmla="*/ 23 h 33"/>
                  <a:gd name="T46" fmla="*/ 30 w 32"/>
                  <a:gd name="T47" fmla="*/ 25 h 33"/>
                  <a:gd name="T48" fmla="*/ 28 w 32"/>
                  <a:gd name="T49" fmla="*/ 27 h 33"/>
                  <a:gd name="T50" fmla="*/ 24 w 32"/>
                  <a:gd name="T51" fmla="*/ 31 h 33"/>
                  <a:gd name="T52" fmla="*/ 22 w 32"/>
                  <a:gd name="T53" fmla="*/ 31 h 33"/>
                  <a:gd name="T54" fmla="*/ 16 w 32"/>
                  <a:gd name="T55" fmla="*/ 33 h 33"/>
                  <a:gd name="T56" fmla="*/ 28 w 32"/>
                  <a:gd name="T57" fmla="*/ 16 h 33"/>
                  <a:gd name="T58" fmla="*/ 26 w 32"/>
                  <a:gd name="T59" fmla="*/ 10 h 33"/>
                  <a:gd name="T60" fmla="*/ 24 w 32"/>
                  <a:gd name="T61" fmla="*/ 8 h 33"/>
                  <a:gd name="T62" fmla="*/ 20 w 32"/>
                  <a:gd name="T63" fmla="*/ 6 h 33"/>
                  <a:gd name="T64" fmla="*/ 16 w 32"/>
                  <a:gd name="T65" fmla="*/ 4 h 33"/>
                  <a:gd name="T66" fmla="*/ 12 w 32"/>
                  <a:gd name="T67" fmla="*/ 6 h 33"/>
                  <a:gd name="T68" fmla="*/ 10 w 32"/>
                  <a:gd name="T69" fmla="*/ 8 h 33"/>
                  <a:gd name="T70" fmla="*/ 6 w 32"/>
                  <a:gd name="T71" fmla="*/ 10 h 33"/>
                  <a:gd name="T72" fmla="*/ 28 w 32"/>
                  <a:gd name="T7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2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29"/>
                    </a:lnTo>
                    <a:lnTo>
                      <a:pt x="16" y="29"/>
                    </a:lnTo>
                    <a:lnTo>
                      <a:pt x="20" y="29"/>
                    </a:lnTo>
                    <a:lnTo>
                      <a:pt x="20" y="29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6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2" y="31"/>
                    </a:lnTo>
                    <a:lnTo>
                      <a:pt x="22" y="31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28" y="16"/>
                    </a:moveTo>
                    <a:lnTo>
                      <a:pt x="28" y="16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6"/>
                    </a:lnTo>
                    <a:lnTo>
                      <a:pt x="28" y="16"/>
                    </a:lnTo>
                    <a:lnTo>
                      <a:pt x="28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478"/>
              <p:cNvSpPr>
                <a:spLocks/>
              </p:cNvSpPr>
              <p:nvPr/>
            </p:nvSpPr>
            <p:spPr bwMode="auto">
              <a:xfrm>
                <a:off x="5239" y="2598"/>
                <a:ext cx="29" cy="33"/>
              </a:xfrm>
              <a:custGeom>
                <a:avLst/>
                <a:gdLst>
                  <a:gd name="T0" fmla="*/ 0 w 29"/>
                  <a:gd name="T1" fmla="*/ 18 h 33"/>
                  <a:gd name="T2" fmla="*/ 0 w 29"/>
                  <a:gd name="T3" fmla="*/ 18 h 33"/>
                  <a:gd name="T4" fmla="*/ 2 w 29"/>
                  <a:gd name="T5" fmla="*/ 10 h 33"/>
                  <a:gd name="T6" fmla="*/ 2 w 29"/>
                  <a:gd name="T7" fmla="*/ 10 h 33"/>
                  <a:gd name="T8" fmla="*/ 4 w 29"/>
                  <a:gd name="T9" fmla="*/ 6 h 33"/>
                  <a:gd name="T10" fmla="*/ 4 w 29"/>
                  <a:gd name="T11" fmla="*/ 6 h 33"/>
                  <a:gd name="T12" fmla="*/ 10 w 29"/>
                  <a:gd name="T13" fmla="*/ 2 h 33"/>
                  <a:gd name="T14" fmla="*/ 10 w 29"/>
                  <a:gd name="T15" fmla="*/ 2 h 33"/>
                  <a:gd name="T16" fmla="*/ 15 w 29"/>
                  <a:gd name="T17" fmla="*/ 0 h 33"/>
                  <a:gd name="T18" fmla="*/ 15 w 29"/>
                  <a:gd name="T19" fmla="*/ 0 h 33"/>
                  <a:gd name="T20" fmla="*/ 23 w 29"/>
                  <a:gd name="T21" fmla="*/ 2 h 33"/>
                  <a:gd name="T22" fmla="*/ 23 w 29"/>
                  <a:gd name="T23" fmla="*/ 2 h 33"/>
                  <a:gd name="T24" fmla="*/ 29 w 29"/>
                  <a:gd name="T25" fmla="*/ 8 h 33"/>
                  <a:gd name="T26" fmla="*/ 23 w 29"/>
                  <a:gd name="T27" fmla="*/ 10 h 33"/>
                  <a:gd name="T28" fmla="*/ 23 w 29"/>
                  <a:gd name="T29" fmla="*/ 10 h 33"/>
                  <a:gd name="T30" fmla="*/ 19 w 29"/>
                  <a:gd name="T31" fmla="*/ 6 h 33"/>
                  <a:gd name="T32" fmla="*/ 19 w 29"/>
                  <a:gd name="T33" fmla="*/ 6 h 33"/>
                  <a:gd name="T34" fmla="*/ 15 w 29"/>
                  <a:gd name="T35" fmla="*/ 6 h 33"/>
                  <a:gd name="T36" fmla="*/ 15 w 29"/>
                  <a:gd name="T37" fmla="*/ 6 h 33"/>
                  <a:gd name="T38" fmla="*/ 12 w 29"/>
                  <a:gd name="T39" fmla="*/ 6 h 33"/>
                  <a:gd name="T40" fmla="*/ 12 w 29"/>
                  <a:gd name="T41" fmla="*/ 6 h 33"/>
                  <a:gd name="T42" fmla="*/ 8 w 29"/>
                  <a:gd name="T43" fmla="*/ 8 h 33"/>
                  <a:gd name="T44" fmla="*/ 8 w 29"/>
                  <a:gd name="T45" fmla="*/ 8 h 33"/>
                  <a:gd name="T46" fmla="*/ 6 w 29"/>
                  <a:gd name="T47" fmla="*/ 12 h 33"/>
                  <a:gd name="T48" fmla="*/ 6 w 29"/>
                  <a:gd name="T49" fmla="*/ 12 h 33"/>
                  <a:gd name="T50" fmla="*/ 6 w 29"/>
                  <a:gd name="T51" fmla="*/ 18 h 33"/>
                  <a:gd name="T52" fmla="*/ 6 w 29"/>
                  <a:gd name="T53" fmla="*/ 18 h 33"/>
                  <a:gd name="T54" fmla="*/ 6 w 29"/>
                  <a:gd name="T55" fmla="*/ 21 h 33"/>
                  <a:gd name="T56" fmla="*/ 6 w 29"/>
                  <a:gd name="T57" fmla="*/ 21 h 33"/>
                  <a:gd name="T58" fmla="*/ 8 w 29"/>
                  <a:gd name="T59" fmla="*/ 25 h 33"/>
                  <a:gd name="T60" fmla="*/ 8 w 29"/>
                  <a:gd name="T61" fmla="*/ 25 h 33"/>
                  <a:gd name="T62" fmla="*/ 12 w 29"/>
                  <a:gd name="T63" fmla="*/ 27 h 33"/>
                  <a:gd name="T64" fmla="*/ 12 w 29"/>
                  <a:gd name="T65" fmla="*/ 27 h 33"/>
                  <a:gd name="T66" fmla="*/ 15 w 29"/>
                  <a:gd name="T67" fmla="*/ 29 h 33"/>
                  <a:gd name="T68" fmla="*/ 15 w 29"/>
                  <a:gd name="T69" fmla="*/ 29 h 33"/>
                  <a:gd name="T70" fmla="*/ 17 w 29"/>
                  <a:gd name="T71" fmla="*/ 27 h 33"/>
                  <a:gd name="T72" fmla="*/ 17 w 29"/>
                  <a:gd name="T73" fmla="*/ 27 h 33"/>
                  <a:gd name="T74" fmla="*/ 21 w 29"/>
                  <a:gd name="T75" fmla="*/ 27 h 33"/>
                  <a:gd name="T76" fmla="*/ 21 w 29"/>
                  <a:gd name="T77" fmla="*/ 27 h 33"/>
                  <a:gd name="T78" fmla="*/ 23 w 29"/>
                  <a:gd name="T79" fmla="*/ 25 h 33"/>
                  <a:gd name="T80" fmla="*/ 23 w 29"/>
                  <a:gd name="T81" fmla="*/ 25 h 33"/>
                  <a:gd name="T82" fmla="*/ 23 w 29"/>
                  <a:gd name="T83" fmla="*/ 23 h 33"/>
                  <a:gd name="T84" fmla="*/ 29 w 29"/>
                  <a:gd name="T85" fmla="*/ 25 h 33"/>
                  <a:gd name="T86" fmla="*/ 29 w 29"/>
                  <a:gd name="T87" fmla="*/ 25 h 33"/>
                  <a:gd name="T88" fmla="*/ 27 w 29"/>
                  <a:gd name="T89" fmla="*/ 27 h 33"/>
                  <a:gd name="T90" fmla="*/ 27 w 29"/>
                  <a:gd name="T91" fmla="*/ 27 h 33"/>
                  <a:gd name="T92" fmla="*/ 23 w 29"/>
                  <a:gd name="T93" fmla="*/ 31 h 33"/>
                  <a:gd name="T94" fmla="*/ 23 w 29"/>
                  <a:gd name="T95" fmla="*/ 31 h 33"/>
                  <a:gd name="T96" fmla="*/ 19 w 29"/>
                  <a:gd name="T97" fmla="*/ 31 h 33"/>
                  <a:gd name="T98" fmla="*/ 19 w 29"/>
                  <a:gd name="T99" fmla="*/ 31 h 33"/>
                  <a:gd name="T100" fmla="*/ 15 w 29"/>
                  <a:gd name="T101" fmla="*/ 33 h 33"/>
                  <a:gd name="T102" fmla="*/ 15 w 29"/>
                  <a:gd name="T103" fmla="*/ 33 h 33"/>
                  <a:gd name="T104" fmla="*/ 10 w 29"/>
                  <a:gd name="T105" fmla="*/ 31 h 33"/>
                  <a:gd name="T106" fmla="*/ 10 w 29"/>
                  <a:gd name="T107" fmla="*/ 31 h 33"/>
                  <a:gd name="T108" fmla="*/ 4 w 29"/>
                  <a:gd name="T109" fmla="*/ 27 h 33"/>
                  <a:gd name="T110" fmla="*/ 4 w 29"/>
                  <a:gd name="T111" fmla="*/ 27 h 33"/>
                  <a:gd name="T112" fmla="*/ 2 w 29"/>
                  <a:gd name="T113" fmla="*/ 23 h 33"/>
                  <a:gd name="T114" fmla="*/ 2 w 29"/>
                  <a:gd name="T115" fmla="*/ 23 h 33"/>
                  <a:gd name="T116" fmla="*/ 0 w 29"/>
                  <a:gd name="T117" fmla="*/ 18 h 33"/>
                  <a:gd name="T118" fmla="*/ 0 w 29"/>
                  <a:gd name="T119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9" h="33">
                    <a:moveTo>
                      <a:pt x="0" y="18"/>
                    </a:moveTo>
                    <a:lnTo>
                      <a:pt x="0" y="1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9" y="8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5" y="29"/>
                    </a:lnTo>
                    <a:lnTo>
                      <a:pt x="15" y="29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3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15" y="33"/>
                    </a:lnTo>
                    <a:lnTo>
                      <a:pt x="15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479"/>
              <p:cNvSpPr>
                <a:spLocks/>
              </p:cNvSpPr>
              <p:nvPr/>
            </p:nvSpPr>
            <p:spPr bwMode="auto">
              <a:xfrm>
                <a:off x="5274" y="2623"/>
                <a:ext cx="4" cy="12"/>
              </a:xfrm>
              <a:custGeom>
                <a:avLst/>
                <a:gdLst>
                  <a:gd name="T0" fmla="*/ 0 w 4"/>
                  <a:gd name="T1" fmla="*/ 12 h 12"/>
                  <a:gd name="T2" fmla="*/ 2 w 4"/>
                  <a:gd name="T3" fmla="*/ 6 h 12"/>
                  <a:gd name="T4" fmla="*/ 0 w 4"/>
                  <a:gd name="T5" fmla="*/ 6 h 12"/>
                  <a:gd name="T6" fmla="*/ 0 w 4"/>
                  <a:gd name="T7" fmla="*/ 0 h 12"/>
                  <a:gd name="T8" fmla="*/ 4 w 4"/>
                  <a:gd name="T9" fmla="*/ 0 h 12"/>
                  <a:gd name="T10" fmla="*/ 4 w 4"/>
                  <a:gd name="T11" fmla="*/ 6 h 12"/>
                  <a:gd name="T12" fmla="*/ 2 w 4"/>
                  <a:gd name="T13" fmla="*/ 12 h 12"/>
                  <a:gd name="T14" fmla="*/ 0 w 4"/>
                  <a:gd name="T15" fmla="*/ 12 h 12"/>
                  <a:gd name="T16" fmla="*/ 0 w 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2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6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480"/>
              <p:cNvSpPr>
                <a:spLocks noEditPoints="1"/>
              </p:cNvSpPr>
              <p:nvPr/>
            </p:nvSpPr>
            <p:spPr bwMode="auto">
              <a:xfrm>
                <a:off x="5019" y="2657"/>
                <a:ext cx="4" cy="43"/>
              </a:xfrm>
              <a:custGeom>
                <a:avLst/>
                <a:gdLst>
                  <a:gd name="T0" fmla="*/ 0 w 4"/>
                  <a:gd name="T1" fmla="*/ 43 h 43"/>
                  <a:gd name="T2" fmla="*/ 0 w 4"/>
                  <a:gd name="T3" fmla="*/ 12 h 43"/>
                  <a:gd name="T4" fmla="*/ 4 w 4"/>
                  <a:gd name="T5" fmla="*/ 12 h 43"/>
                  <a:gd name="T6" fmla="*/ 4 w 4"/>
                  <a:gd name="T7" fmla="*/ 43 h 43"/>
                  <a:gd name="T8" fmla="*/ 0 w 4"/>
                  <a:gd name="T9" fmla="*/ 43 h 43"/>
                  <a:gd name="T10" fmla="*/ 0 w 4"/>
                  <a:gd name="T11" fmla="*/ 43 h 43"/>
                  <a:gd name="T12" fmla="*/ 0 w 4"/>
                  <a:gd name="T13" fmla="*/ 6 h 43"/>
                  <a:gd name="T14" fmla="*/ 0 w 4"/>
                  <a:gd name="T15" fmla="*/ 0 h 43"/>
                  <a:gd name="T16" fmla="*/ 4 w 4"/>
                  <a:gd name="T17" fmla="*/ 0 h 43"/>
                  <a:gd name="T18" fmla="*/ 4 w 4"/>
                  <a:gd name="T19" fmla="*/ 6 h 43"/>
                  <a:gd name="T20" fmla="*/ 0 w 4"/>
                  <a:gd name="T21" fmla="*/ 6 h 43"/>
                  <a:gd name="T22" fmla="*/ 0 w 4"/>
                  <a:gd name="T23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43">
                    <a:moveTo>
                      <a:pt x="0" y="43"/>
                    </a:moveTo>
                    <a:lnTo>
                      <a:pt x="0" y="12"/>
                    </a:lnTo>
                    <a:lnTo>
                      <a:pt x="4" y="12"/>
                    </a:lnTo>
                    <a:lnTo>
                      <a:pt x="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6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481"/>
              <p:cNvSpPr>
                <a:spLocks/>
              </p:cNvSpPr>
              <p:nvPr/>
            </p:nvSpPr>
            <p:spPr bwMode="auto">
              <a:xfrm>
                <a:off x="5032" y="2669"/>
                <a:ext cx="46" cy="31"/>
              </a:xfrm>
              <a:custGeom>
                <a:avLst/>
                <a:gdLst>
                  <a:gd name="T0" fmla="*/ 46 w 46"/>
                  <a:gd name="T1" fmla="*/ 31 h 31"/>
                  <a:gd name="T2" fmla="*/ 42 w 46"/>
                  <a:gd name="T3" fmla="*/ 31 h 31"/>
                  <a:gd name="T4" fmla="*/ 42 w 46"/>
                  <a:gd name="T5" fmla="*/ 13 h 31"/>
                  <a:gd name="T6" fmla="*/ 42 w 46"/>
                  <a:gd name="T7" fmla="*/ 13 h 31"/>
                  <a:gd name="T8" fmla="*/ 40 w 46"/>
                  <a:gd name="T9" fmla="*/ 6 h 31"/>
                  <a:gd name="T10" fmla="*/ 40 w 46"/>
                  <a:gd name="T11" fmla="*/ 6 h 31"/>
                  <a:gd name="T12" fmla="*/ 38 w 46"/>
                  <a:gd name="T13" fmla="*/ 6 h 31"/>
                  <a:gd name="T14" fmla="*/ 36 w 46"/>
                  <a:gd name="T15" fmla="*/ 4 h 31"/>
                  <a:gd name="T16" fmla="*/ 36 w 46"/>
                  <a:gd name="T17" fmla="*/ 4 h 31"/>
                  <a:gd name="T18" fmla="*/ 32 w 46"/>
                  <a:gd name="T19" fmla="*/ 6 h 31"/>
                  <a:gd name="T20" fmla="*/ 30 w 46"/>
                  <a:gd name="T21" fmla="*/ 6 h 31"/>
                  <a:gd name="T22" fmla="*/ 30 w 46"/>
                  <a:gd name="T23" fmla="*/ 6 h 31"/>
                  <a:gd name="T24" fmla="*/ 26 w 46"/>
                  <a:gd name="T25" fmla="*/ 11 h 31"/>
                  <a:gd name="T26" fmla="*/ 26 w 46"/>
                  <a:gd name="T27" fmla="*/ 31 h 31"/>
                  <a:gd name="T28" fmla="*/ 20 w 46"/>
                  <a:gd name="T29" fmla="*/ 31 h 31"/>
                  <a:gd name="T30" fmla="*/ 20 w 46"/>
                  <a:gd name="T31" fmla="*/ 13 h 31"/>
                  <a:gd name="T32" fmla="*/ 20 w 46"/>
                  <a:gd name="T33" fmla="*/ 13 h 31"/>
                  <a:gd name="T34" fmla="*/ 18 w 46"/>
                  <a:gd name="T35" fmla="*/ 6 h 31"/>
                  <a:gd name="T36" fmla="*/ 18 w 46"/>
                  <a:gd name="T37" fmla="*/ 6 h 31"/>
                  <a:gd name="T38" fmla="*/ 16 w 46"/>
                  <a:gd name="T39" fmla="*/ 6 h 31"/>
                  <a:gd name="T40" fmla="*/ 14 w 46"/>
                  <a:gd name="T41" fmla="*/ 4 h 31"/>
                  <a:gd name="T42" fmla="*/ 14 w 46"/>
                  <a:gd name="T43" fmla="*/ 4 h 31"/>
                  <a:gd name="T44" fmla="*/ 8 w 46"/>
                  <a:gd name="T45" fmla="*/ 6 h 31"/>
                  <a:gd name="T46" fmla="*/ 8 w 46"/>
                  <a:gd name="T47" fmla="*/ 6 h 31"/>
                  <a:gd name="T48" fmla="*/ 4 w 46"/>
                  <a:gd name="T49" fmla="*/ 11 h 31"/>
                  <a:gd name="T50" fmla="*/ 4 w 46"/>
                  <a:gd name="T51" fmla="*/ 31 h 31"/>
                  <a:gd name="T52" fmla="*/ 0 w 46"/>
                  <a:gd name="T53" fmla="*/ 31 h 31"/>
                  <a:gd name="T54" fmla="*/ 0 w 46"/>
                  <a:gd name="T55" fmla="*/ 0 h 31"/>
                  <a:gd name="T56" fmla="*/ 4 w 46"/>
                  <a:gd name="T57" fmla="*/ 0 h 31"/>
                  <a:gd name="T58" fmla="*/ 4 w 46"/>
                  <a:gd name="T59" fmla="*/ 7 h 31"/>
                  <a:gd name="T60" fmla="*/ 4 w 46"/>
                  <a:gd name="T61" fmla="*/ 7 h 31"/>
                  <a:gd name="T62" fmla="*/ 10 w 46"/>
                  <a:gd name="T63" fmla="*/ 2 h 31"/>
                  <a:gd name="T64" fmla="*/ 10 w 46"/>
                  <a:gd name="T65" fmla="*/ 2 h 31"/>
                  <a:gd name="T66" fmla="*/ 16 w 46"/>
                  <a:gd name="T67" fmla="*/ 0 h 31"/>
                  <a:gd name="T68" fmla="*/ 16 w 46"/>
                  <a:gd name="T69" fmla="*/ 0 h 31"/>
                  <a:gd name="T70" fmla="*/ 20 w 46"/>
                  <a:gd name="T71" fmla="*/ 0 h 31"/>
                  <a:gd name="T72" fmla="*/ 22 w 46"/>
                  <a:gd name="T73" fmla="*/ 2 h 31"/>
                  <a:gd name="T74" fmla="*/ 22 w 46"/>
                  <a:gd name="T75" fmla="*/ 2 h 31"/>
                  <a:gd name="T76" fmla="*/ 26 w 46"/>
                  <a:gd name="T77" fmla="*/ 7 h 31"/>
                  <a:gd name="T78" fmla="*/ 26 w 46"/>
                  <a:gd name="T79" fmla="*/ 7 h 31"/>
                  <a:gd name="T80" fmla="*/ 30 w 46"/>
                  <a:gd name="T81" fmla="*/ 2 h 31"/>
                  <a:gd name="T82" fmla="*/ 38 w 46"/>
                  <a:gd name="T83" fmla="*/ 0 h 31"/>
                  <a:gd name="T84" fmla="*/ 38 w 46"/>
                  <a:gd name="T85" fmla="*/ 0 h 31"/>
                  <a:gd name="T86" fmla="*/ 42 w 46"/>
                  <a:gd name="T87" fmla="*/ 0 h 31"/>
                  <a:gd name="T88" fmla="*/ 42 w 46"/>
                  <a:gd name="T89" fmla="*/ 0 h 31"/>
                  <a:gd name="T90" fmla="*/ 44 w 46"/>
                  <a:gd name="T91" fmla="*/ 4 h 31"/>
                  <a:gd name="T92" fmla="*/ 44 w 46"/>
                  <a:gd name="T93" fmla="*/ 4 h 31"/>
                  <a:gd name="T94" fmla="*/ 46 w 46"/>
                  <a:gd name="T95" fmla="*/ 7 h 31"/>
                  <a:gd name="T96" fmla="*/ 46 w 46"/>
                  <a:gd name="T97" fmla="*/ 7 h 31"/>
                  <a:gd name="T98" fmla="*/ 46 w 46"/>
                  <a:gd name="T99" fmla="*/ 13 h 31"/>
                  <a:gd name="T100" fmla="*/ 46 w 46"/>
                  <a:gd name="T101" fmla="*/ 31 h 31"/>
                  <a:gd name="T102" fmla="*/ 46 w 46"/>
                  <a:gd name="T10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6" h="31">
                    <a:moveTo>
                      <a:pt x="46" y="31"/>
                    </a:moveTo>
                    <a:lnTo>
                      <a:pt x="42" y="31"/>
                    </a:lnTo>
                    <a:lnTo>
                      <a:pt x="42" y="13"/>
                    </a:lnTo>
                    <a:lnTo>
                      <a:pt x="42" y="13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26" y="11"/>
                    </a:lnTo>
                    <a:lnTo>
                      <a:pt x="26" y="31"/>
                    </a:lnTo>
                    <a:lnTo>
                      <a:pt x="20" y="3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4" y="11"/>
                    </a:lnTo>
                    <a:lnTo>
                      <a:pt x="4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30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4" y="4"/>
                    </a:lnTo>
                    <a:lnTo>
                      <a:pt x="44" y="4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46" y="13"/>
                    </a:lnTo>
                    <a:lnTo>
                      <a:pt x="46" y="31"/>
                    </a:lnTo>
                    <a:lnTo>
                      <a:pt x="46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482"/>
              <p:cNvSpPr>
                <a:spLocks noEditPoints="1"/>
              </p:cNvSpPr>
              <p:nvPr/>
            </p:nvSpPr>
            <p:spPr bwMode="auto">
              <a:xfrm>
                <a:off x="5087" y="2669"/>
                <a:ext cx="30" cy="43"/>
              </a:xfrm>
              <a:custGeom>
                <a:avLst/>
                <a:gdLst>
                  <a:gd name="T0" fmla="*/ 16 w 30"/>
                  <a:gd name="T1" fmla="*/ 31 h 43"/>
                  <a:gd name="T2" fmla="*/ 10 w 30"/>
                  <a:gd name="T3" fmla="*/ 29 h 43"/>
                  <a:gd name="T4" fmla="*/ 4 w 30"/>
                  <a:gd name="T5" fmla="*/ 43 h 43"/>
                  <a:gd name="T6" fmla="*/ 0 w 30"/>
                  <a:gd name="T7" fmla="*/ 0 h 43"/>
                  <a:gd name="T8" fmla="*/ 4 w 30"/>
                  <a:gd name="T9" fmla="*/ 6 h 43"/>
                  <a:gd name="T10" fmla="*/ 8 w 30"/>
                  <a:gd name="T11" fmla="*/ 2 h 43"/>
                  <a:gd name="T12" fmla="*/ 16 w 30"/>
                  <a:gd name="T13" fmla="*/ 0 h 43"/>
                  <a:gd name="T14" fmla="*/ 22 w 30"/>
                  <a:gd name="T15" fmla="*/ 2 h 43"/>
                  <a:gd name="T16" fmla="*/ 26 w 30"/>
                  <a:gd name="T17" fmla="*/ 4 h 43"/>
                  <a:gd name="T18" fmla="*/ 30 w 30"/>
                  <a:gd name="T19" fmla="*/ 9 h 43"/>
                  <a:gd name="T20" fmla="*/ 30 w 30"/>
                  <a:gd name="T21" fmla="*/ 15 h 43"/>
                  <a:gd name="T22" fmla="*/ 30 w 30"/>
                  <a:gd name="T23" fmla="*/ 21 h 43"/>
                  <a:gd name="T24" fmla="*/ 26 w 30"/>
                  <a:gd name="T25" fmla="*/ 27 h 43"/>
                  <a:gd name="T26" fmla="*/ 22 w 30"/>
                  <a:gd name="T27" fmla="*/ 31 h 43"/>
                  <a:gd name="T28" fmla="*/ 16 w 30"/>
                  <a:gd name="T29" fmla="*/ 31 h 43"/>
                  <a:gd name="T30" fmla="*/ 14 w 30"/>
                  <a:gd name="T31" fmla="*/ 27 h 43"/>
                  <a:gd name="T32" fmla="*/ 18 w 30"/>
                  <a:gd name="T33" fmla="*/ 25 h 43"/>
                  <a:gd name="T34" fmla="*/ 22 w 30"/>
                  <a:gd name="T35" fmla="*/ 23 h 43"/>
                  <a:gd name="T36" fmla="*/ 24 w 30"/>
                  <a:gd name="T37" fmla="*/ 19 h 43"/>
                  <a:gd name="T38" fmla="*/ 24 w 30"/>
                  <a:gd name="T39" fmla="*/ 15 h 43"/>
                  <a:gd name="T40" fmla="*/ 24 w 30"/>
                  <a:gd name="T41" fmla="*/ 11 h 43"/>
                  <a:gd name="T42" fmla="*/ 22 w 30"/>
                  <a:gd name="T43" fmla="*/ 7 h 43"/>
                  <a:gd name="T44" fmla="*/ 18 w 30"/>
                  <a:gd name="T45" fmla="*/ 6 h 43"/>
                  <a:gd name="T46" fmla="*/ 14 w 30"/>
                  <a:gd name="T47" fmla="*/ 4 h 43"/>
                  <a:gd name="T48" fmla="*/ 10 w 30"/>
                  <a:gd name="T49" fmla="*/ 6 h 43"/>
                  <a:gd name="T50" fmla="*/ 8 w 30"/>
                  <a:gd name="T51" fmla="*/ 6 h 43"/>
                  <a:gd name="T52" fmla="*/ 6 w 30"/>
                  <a:gd name="T53" fmla="*/ 7 h 43"/>
                  <a:gd name="T54" fmla="*/ 4 w 30"/>
                  <a:gd name="T55" fmla="*/ 11 h 43"/>
                  <a:gd name="T56" fmla="*/ 4 w 30"/>
                  <a:gd name="T57" fmla="*/ 19 h 43"/>
                  <a:gd name="T58" fmla="*/ 6 w 30"/>
                  <a:gd name="T59" fmla="*/ 23 h 43"/>
                  <a:gd name="T60" fmla="*/ 8 w 30"/>
                  <a:gd name="T61" fmla="*/ 25 h 43"/>
                  <a:gd name="T62" fmla="*/ 12 w 30"/>
                  <a:gd name="T63" fmla="*/ 27 h 43"/>
                  <a:gd name="T64" fmla="*/ 14 w 30"/>
                  <a:gd name="T65" fmla="*/ 2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0" h="43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29"/>
                    </a:lnTo>
                    <a:lnTo>
                      <a:pt x="10" y="29"/>
                    </a:lnTo>
                    <a:lnTo>
                      <a:pt x="4" y="25"/>
                    </a:lnTo>
                    <a:lnTo>
                      <a:pt x="4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30" y="9"/>
                    </a:lnTo>
                    <a:lnTo>
                      <a:pt x="30" y="9"/>
                    </a:lnTo>
                    <a:lnTo>
                      <a:pt x="30" y="15"/>
                    </a:lnTo>
                    <a:lnTo>
                      <a:pt x="30" y="15"/>
                    </a:lnTo>
                    <a:lnTo>
                      <a:pt x="30" y="21"/>
                    </a:lnTo>
                    <a:lnTo>
                      <a:pt x="30" y="21"/>
                    </a:lnTo>
                    <a:lnTo>
                      <a:pt x="26" y="27"/>
                    </a:lnTo>
                    <a:lnTo>
                      <a:pt x="26" y="27"/>
                    </a:lnTo>
                    <a:lnTo>
                      <a:pt x="22" y="31"/>
                    </a:lnTo>
                    <a:lnTo>
                      <a:pt x="22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14" y="27"/>
                    </a:moveTo>
                    <a:lnTo>
                      <a:pt x="14" y="27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4" y="19"/>
                    </a:lnTo>
                    <a:lnTo>
                      <a:pt x="24" y="19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24" y="11"/>
                    </a:lnTo>
                    <a:lnTo>
                      <a:pt x="24" y="11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4" y="11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4" y="27"/>
                    </a:lnTo>
                    <a:lnTo>
                      <a:pt x="14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483"/>
              <p:cNvSpPr>
                <a:spLocks noEditPoints="1"/>
              </p:cNvSpPr>
              <p:nvPr/>
            </p:nvSpPr>
            <p:spPr bwMode="auto">
              <a:xfrm>
                <a:off x="5121" y="2669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10 w 31"/>
                  <a:gd name="T3" fmla="*/ 31 h 31"/>
                  <a:gd name="T4" fmla="*/ 6 w 31"/>
                  <a:gd name="T5" fmla="*/ 27 h 31"/>
                  <a:gd name="T6" fmla="*/ 2 w 31"/>
                  <a:gd name="T7" fmla="*/ 21 h 31"/>
                  <a:gd name="T8" fmla="*/ 0 w 31"/>
                  <a:gd name="T9" fmla="*/ 15 h 31"/>
                  <a:gd name="T10" fmla="*/ 2 w 31"/>
                  <a:gd name="T11" fmla="*/ 9 h 31"/>
                  <a:gd name="T12" fmla="*/ 6 w 31"/>
                  <a:gd name="T13" fmla="*/ 4 h 31"/>
                  <a:gd name="T14" fmla="*/ 10 w 31"/>
                  <a:gd name="T15" fmla="*/ 2 h 31"/>
                  <a:gd name="T16" fmla="*/ 16 w 31"/>
                  <a:gd name="T17" fmla="*/ 0 h 31"/>
                  <a:gd name="T18" fmla="*/ 23 w 31"/>
                  <a:gd name="T19" fmla="*/ 2 h 31"/>
                  <a:gd name="T20" fmla="*/ 27 w 31"/>
                  <a:gd name="T21" fmla="*/ 4 h 31"/>
                  <a:gd name="T22" fmla="*/ 31 w 31"/>
                  <a:gd name="T23" fmla="*/ 9 h 31"/>
                  <a:gd name="T24" fmla="*/ 31 w 31"/>
                  <a:gd name="T25" fmla="*/ 15 h 31"/>
                  <a:gd name="T26" fmla="*/ 31 w 31"/>
                  <a:gd name="T27" fmla="*/ 17 h 31"/>
                  <a:gd name="T28" fmla="*/ 6 w 31"/>
                  <a:gd name="T29" fmla="*/ 17 h 31"/>
                  <a:gd name="T30" fmla="*/ 8 w 31"/>
                  <a:gd name="T31" fmla="*/ 21 h 31"/>
                  <a:gd name="T32" fmla="*/ 10 w 31"/>
                  <a:gd name="T33" fmla="*/ 25 h 31"/>
                  <a:gd name="T34" fmla="*/ 14 w 31"/>
                  <a:gd name="T35" fmla="*/ 27 h 31"/>
                  <a:gd name="T36" fmla="*/ 16 w 31"/>
                  <a:gd name="T37" fmla="*/ 27 h 31"/>
                  <a:gd name="T38" fmla="*/ 19 w 31"/>
                  <a:gd name="T39" fmla="*/ 27 h 31"/>
                  <a:gd name="T40" fmla="*/ 21 w 31"/>
                  <a:gd name="T41" fmla="*/ 27 h 31"/>
                  <a:gd name="T42" fmla="*/ 23 w 31"/>
                  <a:gd name="T43" fmla="*/ 25 h 31"/>
                  <a:gd name="T44" fmla="*/ 25 w 31"/>
                  <a:gd name="T45" fmla="*/ 23 h 31"/>
                  <a:gd name="T46" fmla="*/ 29 w 31"/>
                  <a:gd name="T47" fmla="*/ 23 h 31"/>
                  <a:gd name="T48" fmla="*/ 27 w 31"/>
                  <a:gd name="T49" fmla="*/ 27 h 31"/>
                  <a:gd name="T50" fmla="*/ 25 w 31"/>
                  <a:gd name="T51" fmla="*/ 29 h 31"/>
                  <a:gd name="T52" fmla="*/ 21 w 31"/>
                  <a:gd name="T53" fmla="*/ 31 h 31"/>
                  <a:gd name="T54" fmla="*/ 16 w 31"/>
                  <a:gd name="T55" fmla="*/ 31 h 31"/>
                  <a:gd name="T56" fmla="*/ 27 w 31"/>
                  <a:gd name="T57" fmla="*/ 13 h 31"/>
                  <a:gd name="T58" fmla="*/ 25 w 31"/>
                  <a:gd name="T59" fmla="*/ 9 h 31"/>
                  <a:gd name="T60" fmla="*/ 23 w 31"/>
                  <a:gd name="T61" fmla="*/ 6 h 31"/>
                  <a:gd name="T62" fmla="*/ 19 w 31"/>
                  <a:gd name="T63" fmla="*/ 4 h 31"/>
                  <a:gd name="T64" fmla="*/ 16 w 31"/>
                  <a:gd name="T65" fmla="*/ 4 h 31"/>
                  <a:gd name="T66" fmla="*/ 12 w 31"/>
                  <a:gd name="T67" fmla="*/ 4 h 31"/>
                  <a:gd name="T68" fmla="*/ 10 w 31"/>
                  <a:gd name="T69" fmla="*/ 6 h 31"/>
                  <a:gd name="T70" fmla="*/ 8 w 31"/>
                  <a:gd name="T71" fmla="*/ 9 h 31"/>
                  <a:gd name="T72" fmla="*/ 27 w 31"/>
                  <a:gd name="T73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6" y="27"/>
                    </a:lnTo>
                    <a:lnTo>
                      <a:pt x="6" y="27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5" y="29"/>
                    </a:lnTo>
                    <a:lnTo>
                      <a:pt x="25" y="29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7" y="13"/>
                    </a:moveTo>
                    <a:lnTo>
                      <a:pt x="27" y="13"/>
                    </a:lnTo>
                    <a:lnTo>
                      <a:pt x="25" y="9"/>
                    </a:lnTo>
                    <a:lnTo>
                      <a:pt x="25" y="9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6" y="13"/>
                    </a:lnTo>
                    <a:lnTo>
                      <a:pt x="27" y="13"/>
                    </a:lnTo>
                    <a:lnTo>
                      <a:pt x="27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484"/>
              <p:cNvSpPr>
                <a:spLocks/>
              </p:cNvSpPr>
              <p:nvPr/>
            </p:nvSpPr>
            <p:spPr bwMode="auto">
              <a:xfrm>
                <a:off x="5158" y="2669"/>
                <a:ext cx="18" cy="31"/>
              </a:xfrm>
              <a:custGeom>
                <a:avLst/>
                <a:gdLst>
                  <a:gd name="T0" fmla="*/ 18 w 18"/>
                  <a:gd name="T1" fmla="*/ 6 h 31"/>
                  <a:gd name="T2" fmla="*/ 18 w 18"/>
                  <a:gd name="T3" fmla="*/ 6 h 31"/>
                  <a:gd name="T4" fmla="*/ 10 w 18"/>
                  <a:gd name="T5" fmla="*/ 7 h 31"/>
                  <a:gd name="T6" fmla="*/ 10 w 18"/>
                  <a:gd name="T7" fmla="*/ 7 h 31"/>
                  <a:gd name="T8" fmla="*/ 6 w 18"/>
                  <a:gd name="T9" fmla="*/ 11 h 31"/>
                  <a:gd name="T10" fmla="*/ 6 w 18"/>
                  <a:gd name="T11" fmla="*/ 31 h 31"/>
                  <a:gd name="T12" fmla="*/ 0 w 18"/>
                  <a:gd name="T13" fmla="*/ 31 h 31"/>
                  <a:gd name="T14" fmla="*/ 0 w 18"/>
                  <a:gd name="T15" fmla="*/ 0 h 31"/>
                  <a:gd name="T16" fmla="*/ 6 w 18"/>
                  <a:gd name="T17" fmla="*/ 0 h 31"/>
                  <a:gd name="T18" fmla="*/ 6 w 18"/>
                  <a:gd name="T19" fmla="*/ 7 h 31"/>
                  <a:gd name="T20" fmla="*/ 6 w 18"/>
                  <a:gd name="T21" fmla="*/ 7 h 31"/>
                  <a:gd name="T22" fmla="*/ 10 w 18"/>
                  <a:gd name="T23" fmla="*/ 2 h 31"/>
                  <a:gd name="T24" fmla="*/ 10 w 18"/>
                  <a:gd name="T25" fmla="*/ 2 h 31"/>
                  <a:gd name="T26" fmla="*/ 16 w 18"/>
                  <a:gd name="T27" fmla="*/ 0 h 31"/>
                  <a:gd name="T28" fmla="*/ 16 w 18"/>
                  <a:gd name="T29" fmla="*/ 0 h 31"/>
                  <a:gd name="T30" fmla="*/ 16 w 18"/>
                  <a:gd name="T31" fmla="*/ 0 h 31"/>
                  <a:gd name="T32" fmla="*/ 16 w 18"/>
                  <a:gd name="T33" fmla="*/ 0 h 31"/>
                  <a:gd name="T34" fmla="*/ 18 w 18"/>
                  <a:gd name="T35" fmla="*/ 0 h 31"/>
                  <a:gd name="T36" fmla="*/ 18 w 18"/>
                  <a:gd name="T37" fmla="*/ 6 h 31"/>
                  <a:gd name="T38" fmla="*/ 18 w 18"/>
                  <a:gd name="T3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1">
                    <a:moveTo>
                      <a:pt x="18" y="6"/>
                    </a:moveTo>
                    <a:lnTo>
                      <a:pt x="18" y="6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6" y="11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485"/>
              <p:cNvSpPr>
                <a:spLocks noEditPoints="1"/>
              </p:cNvSpPr>
              <p:nvPr/>
            </p:nvSpPr>
            <p:spPr bwMode="auto">
              <a:xfrm>
                <a:off x="5178" y="2657"/>
                <a:ext cx="31" cy="43"/>
              </a:xfrm>
              <a:custGeom>
                <a:avLst/>
                <a:gdLst>
                  <a:gd name="T0" fmla="*/ 14 w 31"/>
                  <a:gd name="T1" fmla="*/ 43 h 43"/>
                  <a:gd name="T2" fmla="*/ 8 w 31"/>
                  <a:gd name="T3" fmla="*/ 43 h 43"/>
                  <a:gd name="T4" fmla="*/ 4 w 31"/>
                  <a:gd name="T5" fmla="*/ 39 h 43"/>
                  <a:gd name="T6" fmla="*/ 0 w 31"/>
                  <a:gd name="T7" fmla="*/ 33 h 43"/>
                  <a:gd name="T8" fmla="*/ 0 w 31"/>
                  <a:gd name="T9" fmla="*/ 27 h 43"/>
                  <a:gd name="T10" fmla="*/ 0 w 31"/>
                  <a:gd name="T11" fmla="*/ 21 h 43"/>
                  <a:gd name="T12" fmla="*/ 4 w 31"/>
                  <a:gd name="T13" fmla="*/ 16 h 43"/>
                  <a:gd name="T14" fmla="*/ 8 w 31"/>
                  <a:gd name="T15" fmla="*/ 14 h 43"/>
                  <a:gd name="T16" fmla="*/ 14 w 31"/>
                  <a:gd name="T17" fmla="*/ 12 h 43"/>
                  <a:gd name="T18" fmla="*/ 19 w 31"/>
                  <a:gd name="T19" fmla="*/ 14 h 43"/>
                  <a:gd name="T20" fmla="*/ 25 w 31"/>
                  <a:gd name="T21" fmla="*/ 0 h 43"/>
                  <a:gd name="T22" fmla="*/ 31 w 31"/>
                  <a:gd name="T23" fmla="*/ 37 h 43"/>
                  <a:gd name="T24" fmla="*/ 31 w 31"/>
                  <a:gd name="T25" fmla="*/ 37 h 43"/>
                  <a:gd name="T26" fmla="*/ 31 w 31"/>
                  <a:gd name="T27" fmla="*/ 43 h 43"/>
                  <a:gd name="T28" fmla="*/ 31 w 31"/>
                  <a:gd name="T29" fmla="*/ 43 h 43"/>
                  <a:gd name="T30" fmla="*/ 29 w 31"/>
                  <a:gd name="T31" fmla="*/ 43 h 43"/>
                  <a:gd name="T32" fmla="*/ 27 w 31"/>
                  <a:gd name="T33" fmla="*/ 43 h 43"/>
                  <a:gd name="T34" fmla="*/ 25 w 31"/>
                  <a:gd name="T35" fmla="*/ 39 h 43"/>
                  <a:gd name="T36" fmla="*/ 25 w 31"/>
                  <a:gd name="T37" fmla="*/ 37 h 43"/>
                  <a:gd name="T38" fmla="*/ 21 w 31"/>
                  <a:gd name="T39" fmla="*/ 41 h 43"/>
                  <a:gd name="T40" fmla="*/ 14 w 31"/>
                  <a:gd name="T41" fmla="*/ 43 h 43"/>
                  <a:gd name="T42" fmla="*/ 16 w 31"/>
                  <a:gd name="T43" fmla="*/ 39 h 43"/>
                  <a:gd name="T44" fmla="*/ 19 w 31"/>
                  <a:gd name="T45" fmla="*/ 39 h 43"/>
                  <a:gd name="T46" fmla="*/ 21 w 31"/>
                  <a:gd name="T47" fmla="*/ 37 h 43"/>
                  <a:gd name="T48" fmla="*/ 23 w 31"/>
                  <a:gd name="T49" fmla="*/ 35 h 43"/>
                  <a:gd name="T50" fmla="*/ 25 w 31"/>
                  <a:gd name="T51" fmla="*/ 23 h 43"/>
                  <a:gd name="T52" fmla="*/ 23 w 31"/>
                  <a:gd name="T53" fmla="*/ 19 h 43"/>
                  <a:gd name="T54" fmla="*/ 21 w 31"/>
                  <a:gd name="T55" fmla="*/ 18 h 43"/>
                  <a:gd name="T56" fmla="*/ 18 w 31"/>
                  <a:gd name="T57" fmla="*/ 18 h 43"/>
                  <a:gd name="T58" fmla="*/ 16 w 31"/>
                  <a:gd name="T59" fmla="*/ 16 h 43"/>
                  <a:gd name="T60" fmla="*/ 12 w 31"/>
                  <a:gd name="T61" fmla="*/ 18 h 43"/>
                  <a:gd name="T62" fmla="*/ 8 w 31"/>
                  <a:gd name="T63" fmla="*/ 19 h 43"/>
                  <a:gd name="T64" fmla="*/ 6 w 31"/>
                  <a:gd name="T65" fmla="*/ 23 h 43"/>
                  <a:gd name="T66" fmla="*/ 6 w 31"/>
                  <a:gd name="T67" fmla="*/ 27 h 43"/>
                  <a:gd name="T68" fmla="*/ 6 w 31"/>
                  <a:gd name="T69" fmla="*/ 31 h 43"/>
                  <a:gd name="T70" fmla="*/ 8 w 31"/>
                  <a:gd name="T71" fmla="*/ 35 h 43"/>
                  <a:gd name="T72" fmla="*/ 12 w 31"/>
                  <a:gd name="T73" fmla="*/ 39 h 43"/>
                  <a:gd name="T74" fmla="*/ 16 w 31"/>
                  <a:gd name="T75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" h="43">
                    <a:moveTo>
                      <a:pt x="14" y="43"/>
                    </a:moveTo>
                    <a:lnTo>
                      <a:pt x="14" y="43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25" y="18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1" y="39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7" y="43"/>
                    </a:lnTo>
                    <a:lnTo>
                      <a:pt x="27" y="43"/>
                    </a:lnTo>
                    <a:lnTo>
                      <a:pt x="25" y="39"/>
                    </a:lnTo>
                    <a:lnTo>
                      <a:pt x="25" y="37"/>
                    </a:lnTo>
                    <a:lnTo>
                      <a:pt x="25" y="37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14" y="43"/>
                    </a:lnTo>
                    <a:lnTo>
                      <a:pt x="14" y="43"/>
                    </a:lnTo>
                    <a:close/>
                    <a:moveTo>
                      <a:pt x="16" y="39"/>
                    </a:moveTo>
                    <a:lnTo>
                      <a:pt x="16" y="39"/>
                    </a:lnTo>
                    <a:lnTo>
                      <a:pt x="19" y="39"/>
                    </a:lnTo>
                    <a:lnTo>
                      <a:pt x="19" y="39"/>
                    </a:lnTo>
                    <a:lnTo>
                      <a:pt x="21" y="37"/>
                    </a:lnTo>
                    <a:lnTo>
                      <a:pt x="21" y="37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5" y="31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21" y="18"/>
                    </a:lnTo>
                    <a:lnTo>
                      <a:pt x="21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6" y="27"/>
                    </a:lnTo>
                    <a:lnTo>
                      <a:pt x="6" y="27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8" y="35"/>
                    </a:lnTo>
                    <a:lnTo>
                      <a:pt x="8" y="35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16" y="39"/>
                    </a:lnTo>
                    <a:lnTo>
                      <a:pt x="16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486"/>
              <p:cNvSpPr>
                <a:spLocks noEditPoints="1"/>
              </p:cNvSpPr>
              <p:nvPr/>
            </p:nvSpPr>
            <p:spPr bwMode="auto">
              <a:xfrm>
                <a:off x="5217" y="2657"/>
                <a:ext cx="6" cy="43"/>
              </a:xfrm>
              <a:custGeom>
                <a:avLst/>
                <a:gdLst>
                  <a:gd name="T0" fmla="*/ 0 w 6"/>
                  <a:gd name="T1" fmla="*/ 43 h 43"/>
                  <a:gd name="T2" fmla="*/ 0 w 6"/>
                  <a:gd name="T3" fmla="*/ 12 h 43"/>
                  <a:gd name="T4" fmla="*/ 6 w 6"/>
                  <a:gd name="T5" fmla="*/ 12 h 43"/>
                  <a:gd name="T6" fmla="*/ 6 w 6"/>
                  <a:gd name="T7" fmla="*/ 43 h 43"/>
                  <a:gd name="T8" fmla="*/ 0 w 6"/>
                  <a:gd name="T9" fmla="*/ 43 h 43"/>
                  <a:gd name="T10" fmla="*/ 0 w 6"/>
                  <a:gd name="T11" fmla="*/ 43 h 43"/>
                  <a:gd name="T12" fmla="*/ 0 w 6"/>
                  <a:gd name="T13" fmla="*/ 6 h 43"/>
                  <a:gd name="T14" fmla="*/ 0 w 6"/>
                  <a:gd name="T15" fmla="*/ 0 h 43"/>
                  <a:gd name="T16" fmla="*/ 6 w 6"/>
                  <a:gd name="T17" fmla="*/ 0 h 43"/>
                  <a:gd name="T18" fmla="*/ 6 w 6"/>
                  <a:gd name="T19" fmla="*/ 6 h 43"/>
                  <a:gd name="T20" fmla="*/ 0 w 6"/>
                  <a:gd name="T21" fmla="*/ 6 h 43"/>
                  <a:gd name="T22" fmla="*/ 0 w 6"/>
                  <a:gd name="T23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3">
                    <a:moveTo>
                      <a:pt x="0" y="43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6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487"/>
              <p:cNvSpPr>
                <a:spLocks noEditPoints="1"/>
              </p:cNvSpPr>
              <p:nvPr/>
            </p:nvSpPr>
            <p:spPr bwMode="auto">
              <a:xfrm>
                <a:off x="5229" y="2669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10 w 31"/>
                  <a:gd name="T3" fmla="*/ 31 h 31"/>
                  <a:gd name="T4" fmla="*/ 4 w 31"/>
                  <a:gd name="T5" fmla="*/ 27 h 31"/>
                  <a:gd name="T6" fmla="*/ 0 w 31"/>
                  <a:gd name="T7" fmla="*/ 21 h 31"/>
                  <a:gd name="T8" fmla="*/ 0 w 31"/>
                  <a:gd name="T9" fmla="*/ 15 h 31"/>
                  <a:gd name="T10" fmla="*/ 0 w 31"/>
                  <a:gd name="T11" fmla="*/ 9 h 31"/>
                  <a:gd name="T12" fmla="*/ 4 w 31"/>
                  <a:gd name="T13" fmla="*/ 4 h 31"/>
                  <a:gd name="T14" fmla="*/ 10 w 31"/>
                  <a:gd name="T15" fmla="*/ 2 h 31"/>
                  <a:gd name="T16" fmla="*/ 16 w 31"/>
                  <a:gd name="T17" fmla="*/ 0 h 31"/>
                  <a:gd name="T18" fmla="*/ 22 w 31"/>
                  <a:gd name="T19" fmla="*/ 2 h 31"/>
                  <a:gd name="T20" fmla="*/ 27 w 31"/>
                  <a:gd name="T21" fmla="*/ 4 h 31"/>
                  <a:gd name="T22" fmla="*/ 29 w 31"/>
                  <a:gd name="T23" fmla="*/ 9 h 31"/>
                  <a:gd name="T24" fmla="*/ 31 w 31"/>
                  <a:gd name="T25" fmla="*/ 15 h 31"/>
                  <a:gd name="T26" fmla="*/ 31 w 31"/>
                  <a:gd name="T27" fmla="*/ 17 h 31"/>
                  <a:gd name="T28" fmla="*/ 6 w 31"/>
                  <a:gd name="T29" fmla="*/ 17 h 31"/>
                  <a:gd name="T30" fmla="*/ 6 w 31"/>
                  <a:gd name="T31" fmla="*/ 21 h 31"/>
                  <a:gd name="T32" fmla="*/ 8 w 31"/>
                  <a:gd name="T33" fmla="*/ 25 h 31"/>
                  <a:gd name="T34" fmla="*/ 12 w 31"/>
                  <a:gd name="T35" fmla="*/ 27 h 31"/>
                  <a:gd name="T36" fmla="*/ 16 w 31"/>
                  <a:gd name="T37" fmla="*/ 27 h 31"/>
                  <a:gd name="T38" fmla="*/ 18 w 31"/>
                  <a:gd name="T39" fmla="*/ 27 h 31"/>
                  <a:gd name="T40" fmla="*/ 22 w 31"/>
                  <a:gd name="T41" fmla="*/ 27 h 31"/>
                  <a:gd name="T42" fmla="*/ 24 w 31"/>
                  <a:gd name="T43" fmla="*/ 25 h 31"/>
                  <a:gd name="T44" fmla="*/ 24 w 31"/>
                  <a:gd name="T45" fmla="*/ 23 h 31"/>
                  <a:gd name="T46" fmla="*/ 29 w 31"/>
                  <a:gd name="T47" fmla="*/ 23 h 31"/>
                  <a:gd name="T48" fmla="*/ 27 w 31"/>
                  <a:gd name="T49" fmla="*/ 27 h 31"/>
                  <a:gd name="T50" fmla="*/ 24 w 31"/>
                  <a:gd name="T51" fmla="*/ 29 h 31"/>
                  <a:gd name="T52" fmla="*/ 20 w 31"/>
                  <a:gd name="T53" fmla="*/ 31 h 31"/>
                  <a:gd name="T54" fmla="*/ 16 w 31"/>
                  <a:gd name="T55" fmla="*/ 31 h 31"/>
                  <a:gd name="T56" fmla="*/ 25 w 31"/>
                  <a:gd name="T57" fmla="*/ 13 h 31"/>
                  <a:gd name="T58" fmla="*/ 25 w 31"/>
                  <a:gd name="T59" fmla="*/ 9 h 31"/>
                  <a:gd name="T60" fmla="*/ 24 w 31"/>
                  <a:gd name="T61" fmla="*/ 6 h 31"/>
                  <a:gd name="T62" fmla="*/ 20 w 31"/>
                  <a:gd name="T63" fmla="*/ 4 h 31"/>
                  <a:gd name="T64" fmla="*/ 16 w 31"/>
                  <a:gd name="T65" fmla="*/ 4 h 31"/>
                  <a:gd name="T66" fmla="*/ 12 w 31"/>
                  <a:gd name="T67" fmla="*/ 4 h 31"/>
                  <a:gd name="T68" fmla="*/ 8 w 31"/>
                  <a:gd name="T69" fmla="*/ 6 h 31"/>
                  <a:gd name="T70" fmla="*/ 6 w 31"/>
                  <a:gd name="T71" fmla="*/ 9 h 31"/>
                  <a:gd name="T72" fmla="*/ 25 w 31"/>
                  <a:gd name="T73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29" y="9"/>
                    </a:lnTo>
                    <a:lnTo>
                      <a:pt x="29" y="9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4" y="23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5" y="13"/>
                    </a:moveTo>
                    <a:lnTo>
                      <a:pt x="25" y="13"/>
                    </a:lnTo>
                    <a:lnTo>
                      <a:pt x="25" y="9"/>
                    </a:lnTo>
                    <a:lnTo>
                      <a:pt x="25" y="9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13"/>
                    </a:lnTo>
                    <a:lnTo>
                      <a:pt x="25" y="13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488"/>
              <p:cNvSpPr>
                <a:spLocks/>
              </p:cNvSpPr>
              <p:nvPr/>
            </p:nvSpPr>
            <p:spPr bwMode="auto">
              <a:xfrm>
                <a:off x="5262" y="2659"/>
                <a:ext cx="20" cy="41"/>
              </a:xfrm>
              <a:custGeom>
                <a:avLst/>
                <a:gdLst>
                  <a:gd name="T0" fmla="*/ 20 w 20"/>
                  <a:gd name="T1" fmla="*/ 39 h 41"/>
                  <a:gd name="T2" fmla="*/ 20 w 20"/>
                  <a:gd name="T3" fmla="*/ 39 h 41"/>
                  <a:gd name="T4" fmla="*/ 18 w 20"/>
                  <a:gd name="T5" fmla="*/ 39 h 41"/>
                  <a:gd name="T6" fmla="*/ 18 w 20"/>
                  <a:gd name="T7" fmla="*/ 39 h 41"/>
                  <a:gd name="T8" fmla="*/ 16 w 20"/>
                  <a:gd name="T9" fmla="*/ 41 h 41"/>
                  <a:gd name="T10" fmla="*/ 16 w 20"/>
                  <a:gd name="T11" fmla="*/ 41 h 41"/>
                  <a:gd name="T12" fmla="*/ 14 w 20"/>
                  <a:gd name="T13" fmla="*/ 41 h 41"/>
                  <a:gd name="T14" fmla="*/ 14 w 20"/>
                  <a:gd name="T15" fmla="*/ 41 h 41"/>
                  <a:gd name="T16" fmla="*/ 12 w 20"/>
                  <a:gd name="T17" fmla="*/ 41 h 41"/>
                  <a:gd name="T18" fmla="*/ 12 w 20"/>
                  <a:gd name="T19" fmla="*/ 41 h 41"/>
                  <a:gd name="T20" fmla="*/ 6 w 20"/>
                  <a:gd name="T21" fmla="*/ 39 h 41"/>
                  <a:gd name="T22" fmla="*/ 6 w 20"/>
                  <a:gd name="T23" fmla="*/ 39 h 41"/>
                  <a:gd name="T24" fmla="*/ 6 w 20"/>
                  <a:gd name="T25" fmla="*/ 37 h 41"/>
                  <a:gd name="T26" fmla="*/ 4 w 20"/>
                  <a:gd name="T27" fmla="*/ 35 h 41"/>
                  <a:gd name="T28" fmla="*/ 4 w 20"/>
                  <a:gd name="T29" fmla="*/ 14 h 41"/>
                  <a:gd name="T30" fmla="*/ 0 w 20"/>
                  <a:gd name="T31" fmla="*/ 14 h 41"/>
                  <a:gd name="T32" fmla="*/ 0 w 20"/>
                  <a:gd name="T33" fmla="*/ 10 h 41"/>
                  <a:gd name="T34" fmla="*/ 4 w 20"/>
                  <a:gd name="T35" fmla="*/ 10 h 41"/>
                  <a:gd name="T36" fmla="*/ 4 w 20"/>
                  <a:gd name="T37" fmla="*/ 0 h 41"/>
                  <a:gd name="T38" fmla="*/ 10 w 20"/>
                  <a:gd name="T39" fmla="*/ 0 h 41"/>
                  <a:gd name="T40" fmla="*/ 10 w 20"/>
                  <a:gd name="T41" fmla="*/ 10 h 41"/>
                  <a:gd name="T42" fmla="*/ 18 w 20"/>
                  <a:gd name="T43" fmla="*/ 10 h 41"/>
                  <a:gd name="T44" fmla="*/ 18 w 20"/>
                  <a:gd name="T45" fmla="*/ 14 h 41"/>
                  <a:gd name="T46" fmla="*/ 10 w 20"/>
                  <a:gd name="T47" fmla="*/ 14 h 41"/>
                  <a:gd name="T48" fmla="*/ 10 w 20"/>
                  <a:gd name="T49" fmla="*/ 33 h 41"/>
                  <a:gd name="T50" fmla="*/ 10 w 20"/>
                  <a:gd name="T51" fmla="*/ 33 h 41"/>
                  <a:gd name="T52" fmla="*/ 12 w 20"/>
                  <a:gd name="T53" fmla="*/ 35 h 41"/>
                  <a:gd name="T54" fmla="*/ 12 w 20"/>
                  <a:gd name="T55" fmla="*/ 35 h 41"/>
                  <a:gd name="T56" fmla="*/ 14 w 20"/>
                  <a:gd name="T57" fmla="*/ 37 h 41"/>
                  <a:gd name="T58" fmla="*/ 14 w 20"/>
                  <a:gd name="T59" fmla="*/ 37 h 41"/>
                  <a:gd name="T60" fmla="*/ 16 w 20"/>
                  <a:gd name="T61" fmla="*/ 35 h 41"/>
                  <a:gd name="T62" fmla="*/ 16 w 20"/>
                  <a:gd name="T63" fmla="*/ 35 h 41"/>
                  <a:gd name="T64" fmla="*/ 18 w 20"/>
                  <a:gd name="T65" fmla="*/ 35 h 41"/>
                  <a:gd name="T66" fmla="*/ 20 w 20"/>
                  <a:gd name="T67" fmla="*/ 39 h 41"/>
                  <a:gd name="T68" fmla="*/ 20 w 20"/>
                  <a:gd name="T69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" h="41">
                    <a:moveTo>
                      <a:pt x="20" y="39"/>
                    </a:moveTo>
                    <a:lnTo>
                      <a:pt x="20" y="39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4" y="41"/>
                    </a:lnTo>
                    <a:lnTo>
                      <a:pt x="14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6" y="39"/>
                    </a:lnTo>
                    <a:lnTo>
                      <a:pt x="6" y="39"/>
                    </a:lnTo>
                    <a:lnTo>
                      <a:pt x="6" y="37"/>
                    </a:lnTo>
                    <a:lnTo>
                      <a:pt x="4" y="35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10" y="10"/>
                    </a:lnTo>
                    <a:lnTo>
                      <a:pt x="18" y="10"/>
                    </a:lnTo>
                    <a:lnTo>
                      <a:pt x="18" y="14"/>
                    </a:lnTo>
                    <a:lnTo>
                      <a:pt x="10" y="14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4" y="37"/>
                    </a:lnTo>
                    <a:lnTo>
                      <a:pt x="14" y="37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20" y="39"/>
                    </a:lnTo>
                    <a:lnTo>
                      <a:pt x="20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489"/>
              <p:cNvSpPr>
                <a:spLocks noEditPoints="1"/>
              </p:cNvSpPr>
              <p:nvPr/>
            </p:nvSpPr>
            <p:spPr bwMode="auto">
              <a:xfrm>
                <a:off x="5573" y="2448"/>
                <a:ext cx="35" cy="44"/>
              </a:xfrm>
              <a:custGeom>
                <a:avLst/>
                <a:gdLst>
                  <a:gd name="T0" fmla="*/ 0 w 35"/>
                  <a:gd name="T1" fmla="*/ 44 h 44"/>
                  <a:gd name="T2" fmla="*/ 0 w 35"/>
                  <a:gd name="T3" fmla="*/ 0 h 44"/>
                  <a:gd name="T4" fmla="*/ 14 w 35"/>
                  <a:gd name="T5" fmla="*/ 0 h 44"/>
                  <a:gd name="T6" fmla="*/ 14 w 35"/>
                  <a:gd name="T7" fmla="*/ 0 h 44"/>
                  <a:gd name="T8" fmla="*/ 24 w 35"/>
                  <a:gd name="T9" fmla="*/ 2 h 44"/>
                  <a:gd name="T10" fmla="*/ 24 w 35"/>
                  <a:gd name="T11" fmla="*/ 2 h 44"/>
                  <a:gd name="T12" fmla="*/ 29 w 35"/>
                  <a:gd name="T13" fmla="*/ 6 h 44"/>
                  <a:gd name="T14" fmla="*/ 29 w 35"/>
                  <a:gd name="T15" fmla="*/ 6 h 44"/>
                  <a:gd name="T16" fmla="*/ 33 w 35"/>
                  <a:gd name="T17" fmla="*/ 14 h 44"/>
                  <a:gd name="T18" fmla="*/ 33 w 35"/>
                  <a:gd name="T19" fmla="*/ 14 h 44"/>
                  <a:gd name="T20" fmla="*/ 35 w 35"/>
                  <a:gd name="T21" fmla="*/ 22 h 44"/>
                  <a:gd name="T22" fmla="*/ 35 w 35"/>
                  <a:gd name="T23" fmla="*/ 22 h 44"/>
                  <a:gd name="T24" fmla="*/ 33 w 35"/>
                  <a:gd name="T25" fmla="*/ 30 h 44"/>
                  <a:gd name="T26" fmla="*/ 33 w 35"/>
                  <a:gd name="T27" fmla="*/ 30 h 44"/>
                  <a:gd name="T28" fmla="*/ 29 w 35"/>
                  <a:gd name="T29" fmla="*/ 38 h 44"/>
                  <a:gd name="T30" fmla="*/ 29 w 35"/>
                  <a:gd name="T31" fmla="*/ 38 h 44"/>
                  <a:gd name="T32" fmla="*/ 24 w 35"/>
                  <a:gd name="T33" fmla="*/ 42 h 44"/>
                  <a:gd name="T34" fmla="*/ 24 w 35"/>
                  <a:gd name="T35" fmla="*/ 42 h 44"/>
                  <a:gd name="T36" fmla="*/ 14 w 35"/>
                  <a:gd name="T37" fmla="*/ 44 h 44"/>
                  <a:gd name="T38" fmla="*/ 0 w 35"/>
                  <a:gd name="T39" fmla="*/ 44 h 44"/>
                  <a:gd name="T40" fmla="*/ 0 w 35"/>
                  <a:gd name="T41" fmla="*/ 44 h 44"/>
                  <a:gd name="T42" fmla="*/ 29 w 35"/>
                  <a:gd name="T43" fmla="*/ 22 h 44"/>
                  <a:gd name="T44" fmla="*/ 29 w 35"/>
                  <a:gd name="T45" fmla="*/ 22 h 44"/>
                  <a:gd name="T46" fmla="*/ 29 w 35"/>
                  <a:gd name="T47" fmla="*/ 14 h 44"/>
                  <a:gd name="T48" fmla="*/ 29 w 35"/>
                  <a:gd name="T49" fmla="*/ 14 h 44"/>
                  <a:gd name="T50" fmla="*/ 26 w 35"/>
                  <a:gd name="T51" fmla="*/ 10 h 44"/>
                  <a:gd name="T52" fmla="*/ 26 w 35"/>
                  <a:gd name="T53" fmla="*/ 10 h 44"/>
                  <a:gd name="T54" fmla="*/ 22 w 35"/>
                  <a:gd name="T55" fmla="*/ 6 h 44"/>
                  <a:gd name="T56" fmla="*/ 22 w 35"/>
                  <a:gd name="T57" fmla="*/ 6 h 44"/>
                  <a:gd name="T58" fmla="*/ 14 w 35"/>
                  <a:gd name="T59" fmla="*/ 6 h 44"/>
                  <a:gd name="T60" fmla="*/ 6 w 35"/>
                  <a:gd name="T61" fmla="*/ 6 h 44"/>
                  <a:gd name="T62" fmla="*/ 6 w 35"/>
                  <a:gd name="T63" fmla="*/ 38 h 44"/>
                  <a:gd name="T64" fmla="*/ 14 w 35"/>
                  <a:gd name="T65" fmla="*/ 38 h 44"/>
                  <a:gd name="T66" fmla="*/ 14 w 35"/>
                  <a:gd name="T67" fmla="*/ 38 h 44"/>
                  <a:gd name="T68" fmla="*/ 22 w 35"/>
                  <a:gd name="T69" fmla="*/ 38 h 44"/>
                  <a:gd name="T70" fmla="*/ 22 w 35"/>
                  <a:gd name="T71" fmla="*/ 38 h 44"/>
                  <a:gd name="T72" fmla="*/ 26 w 35"/>
                  <a:gd name="T73" fmla="*/ 34 h 44"/>
                  <a:gd name="T74" fmla="*/ 26 w 35"/>
                  <a:gd name="T75" fmla="*/ 34 h 44"/>
                  <a:gd name="T76" fmla="*/ 29 w 35"/>
                  <a:gd name="T77" fmla="*/ 28 h 44"/>
                  <a:gd name="T78" fmla="*/ 29 w 35"/>
                  <a:gd name="T79" fmla="*/ 28 h 44"/>
                  <a:gd name="T80" fmla="*/ 29 w 35"/>
                  <a:gd name="T81" fmla="*/ 22 h 44"/>
                  <a:gd name="T82" fmla="*/ 29 w 35"/>
                  <a:gd name="T83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" h="44">
                    <a:moveTo>
                      <a:pt x="0" y="44"/>
                    </a:moveTo>
                    <a:lnTo>
                      <a:pt x="0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33" y="14"/>
                    </a:lnTo>
                    <a:lnTo>
                      <a:pt x="33" y="14"/>
                    </a:lnTo>
                    <a:lnTo>
                      <a:pt x="35" y="22"/>
                    </a:lnTo>
                    <a:lnTo>
                      <a:pt x="35" y="22"/>
                    </a:lnTo>
                    <a:lnTo>
                      <a:pt x="33" y="30"/>
                    </a:lnTo>
                    <a:lnTo>
                      <a:pt x="33" y="30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24" y="42"/>
                    </a:lnTo>
                    <a:lnTo>
                      <a:pt x="24" y="42"/>
                    </a:lnTo>
                    <a:lnTo>
                      <a:pt x="14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  <a:moveTo>
                      <a:pt x="29" y="22"/>
                    </a:moveTo>
                    <a:lnTo>
                      <a:pt x="29" y="22"/>
                    </a:lnTo>
                    <a:lnTo>
                      <a:pt x="29" y="14"/>
                    </a:lnTo>
                    <a:lnTo>
                      <a:pt x="29" y="14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14" y="6"/>
                    </a:lnTo>
                    <a:lnTo>
                      <a:pt x="6" y="6"/>
                    </a:lnTo>
                    <a:lnTo>
                      <a:pt x="6" y="38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22" y="38"/>
                    </a:lnTo>
                    <a:lnTo>
                      <a:pt x="22" y="38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29" y="28"/>
                    </a:lnTo>
                    <a:lnTo>
                      <a:pt x="29" y="28"/>
                    </a:lnTo>
                    <a:lnTo>
                      <a:pt x="29" y="22"/>
                    </a:lnTo>
                    <a:lnTo>
                      <a:pt x="29" y="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490"/>
              <p:cNvSpPr>
                <a:spLocks/>
              </p:cNvSpPr>
              <p:nvPr/>
            </p:nvSpPr>
            <p:spPr bwMode="auto">
              <a:xfrm>
                <a:off x="5614" y="2460"/>
                <a:ext cx="30" cy="32"/>
              </a:xfrm>
              <a:custGeom>
                <a:avLst/>
                <a:gdLst>
                  <a:gd name="T0" fmla="*/ 10 w 30"/>
                  <a:gd name="T1" fmla="*/ 32 h 32"/>
                  <a:gd name="T2" fmla="*/ 10 w 30"/>
                  <a:gd name="T3" fmla="*/ 32 h 32"/>
                  <a:gd name="T4" fmla="*/ 6 w 30"/>
                  <a:gd name="T5" fmla="*/ 30 h 32"/>
                  <a:gd name="T6" fmla="*/ 2 w 30"/>
                  <a:gd name="T7" fmla="*/ 28 h 32"/>
                  <a:gd name="T8" fmla="*/ 2 w 30"/>
                  <a:gd name="T9" fmla="*/ 28 h 32"/>
                  <a:gd name="T10" fmla="*/ 0 w 30"/>
                  <a:gd name="T11" fmla="*/ 24 h 32"/>
                  <a:gd name="T12" fmla="*/ 0 w 30"/>
                  <a:gd name="T13" fmla="*/ 18 h 32"/>
                  <a:gd name="T14" fmla="*/ 0 w 30"/>
                  <a:gd name="T15" fmla="*/ 0 h 32"/>
                  <a:gd name="T16" fmla="*/ 6 w 30"/>
                  <a:gd name="T17" fmla="*/ 0 h 32"/>
                  <a:gd name="T18" fmla="*/ 6 w 30"/>
                  <a:gd name="T19" fmla="*/ 18 h 32"/>
                  <a:gd name="T20" fmla="*/ 6 w 30"/>
                  <a:gd name="T21" fmla="*/ 18 h 32"/>
                  <a:gd name="T22" fmla="*/ 8 w 30"/>
                  <a:gd name="T23" fmla="*/ 24 h 32"/>
                  <a:gd name="T24" fmla="*/ 10 w 30"/>
                  <a:gd name="T25" fmla="*/ 26 h 32"/>
                  <a:gd name="T26" fmla="*/ 12 w 30"/>
                  <a:gd name="T27" fmla="*/ 28 h 32"/>
                  <a:gd name="T28" fmla="*/ 12 w 30"/>
                  <a:gd name="T29" fmla="*/ 28 h 32"/>
                  <a:gd name="T30" fmla="*/ 18 w 30"/>
                  <a:gd name="T31" fmla="*/ 26 h 32"/>
                  <a:gd name="T32" fmla="*/ 18 w 30"/>
                  <a:gd name="T33" fmla="*/ 26 h 32"/>
                  <a:gd name="T34" fmla="*/ 22 w 30"/>
                  <a:gd name="T35" fmla="*/ 20 h 32"/>
                  <a:gd name="T36" fmla="*/ 22 w 30"/>
                  <a:gd name="T37" fmla="*/ 0 h 32"/>
                  <a:gd name="T38" fmla="*/ 28 w 30"/>
                  <a:gd name="T39" fmla="*/ 0 h 32"/>
                  <a:gd name="T40" fmla="*/ 28 w 30"/>
                  <a:gd name="T41" fmla="*/ 24 h 32"/>
                  <a:gd name="T42" fmla="*/ 28 w 30"/>
                  <a:gd name="T43" fmla="*/ 24 h 32"/>
                  <a:gd name="T44" fmla="*/ 28 w 30"/>
                  <a:gd name="T45" fmla="*/ 26 h 32"/>
                  <a:gd name="T46" fmla="*/ 30 w 30"/>
                  <a:gd name="T47" fmla="*/ 26 h 32"/>
                  <a:gd name="T48" fmla="*/ 30 w 30"/>
                  <a:gd name="T49" fmla="*/ 32 h 32"/>
                  <a:gd name="T50" fmla="*/ 30 w 30"/>
                  <a:gd name="T51" fmla="*/ 32 h 32"/>
                  <a:gd name="T52" fmla="*/ 28 w 30"/>
                  <a:gd name="T53" fmla="*/ 32 h 32"/>
                  <a:gd name="T54" fmla="*/ 28 w 30"/>
                  <a:gd name="T55" fmla="*/ 32 h 32"/>
                  <a:gd name="T56" fmla="*/ 28 w 30"/>
                  <a:gd name="T57" fmla="*/ 32 h 32"/>
                  <a:gd name="T58" fmla="*/ 28 w 30"/>
                  <a:gd name="T59" fmla="*/ 32 h 32"/>
                  <a:gd name="T60" fmla="*/ 24 w 30"/>
                  <a:gd name="T61" fmla="*/ 30 h 32"/>
                  <a:gd name="T62" fmla="*/ 24 w 30"/>
                  <a:gd name="T63" fmla="*/ 30 h 32"/>
                  <a:gd name="T64" fmla="*/ 24 w 30"/>
                  <a:gd name="T65" fmla="*/ 28 h 32"/>
                  <a:gd name="T66" fmla="*/ 24 w 30"/>
                  <a:gd name="T67" fmla="*/ 24 h 32"/>
                  <a:gd name="T68" fmla="*/ 24 w 30"/>
                  <a:gd name="T69" fmla="*/ 24 h 32"/>
                  <a:gd name="T70" fmla="*/ 18 w 30"/>
                  <a:gd name="T71" fmla="*/ 30 h 32"/>
                  <a:gd name="T72" fmla="*/ 18 w 30"/>
                  <a:gd name="T73" fmla="*/ 30 h 32"/>
                  <a:gd name="T74" fmla="*/ 10 w 30"/>
                  <a:gd name="T75" fmla="*/ 32 h 32"/>
                  <a:gd name="T76" fmla="*/ 10 w 30"/>
                  <a:gd name="T7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0" h="32">
                    <a:moveTo>
                      <a:pt x="10" y="32"/>
                    </a:moveTo>
                    <a:lnTo>
                      <a:pt x="10" y="32"/>
                    </a:lnTo>
                    <a:lnTo>
                      <a:pt x="6" y="30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0" y="24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4"/>
                    </a:lnTo>
                    <a:lnTo>
                      <a:pt x="10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2" y="20"/>
                    </a:lnTo>
                    <a:lnTo>
                      <a:pt x="22" y="0"/>
                    </a:lnTo>
                    <a:lnTo>
                      <a:pt x="28" y="0"/>
                    </a:lnTo>
                    <a:lnTo>
                      <a:pt x="28" y="24"/>
                    </a:lnTo>
                    <a:lnTo>
                      <a:pt x="28" y="24"/>
                    </a:lnTo>
                    <a:lnTo>
                      <a:pt x="28" y="26"/>
                    </a:lnTo>
                    <a:lnTo>
                      <a:pt x="30" y="26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4" y="28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0" y="32"/>
                    </a:lnTo>
                    <a:lnTo>
                      <a:pt x="1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491"/>
              <p:cNvSpPr>
                <a:spLocks noEditPoints="1"/>
              </p:cNvSpPr>
              <p:nvPr/>
            </p:nvSpPr>
            <p:spPr bwMode="auto">
              <a:xfrm>
                <a:off x="5650" y="2446"/>
                <a:ext cx="6" cy="46"/>
              </a:xfrm>
              <a:custGeom>
                <a:avLst/>
                <a:gdLst>
                  <a:gd name="T0" fmla="*/ 0 w 6"/>
                  <a:gd name="T1" fmla="*/ 46 h 46"/>
                  <a:gd name="T2" fmla="*/ 0 w 6"/>
                  <a:gd name="T3" fmla="*/ 14 h 46"/>
                  <a:gd name="T4" fmla="*/ 6 w 6"/>
                  <a:gd name="T5" fmla="*/ 14 h 46"/>
                  <a:gd name="T6" fmla="*/ 6 w 6"/>
                  <a:gd name="T7" fmla="*/ 46 h 46"/>
                  <a:gd name="T8" fmla="*/ 0 w 6"/>
                  <a:gd name="T9" fmla="*/ 46 h 46"/>
                  <a:gd name="T10" fmla="*/ 0 w 6"/>
                  <a:gd name="T11" fmla="*/ 46 h 46"/>
                  <a:gd name="T12" fmla="*/ 0 w 6"/>
                  <a:gd name="T13" fmla="*/ 8 h 46"/>
                  <a:gd name="T14" fmla="*/ 0 w 6"/>
                  <a:gd name="T15" fmla="*/ 0 h 46"/>
                  <a:gd name="T16" fmla="*/ 6 w 6"/>
                  <a:gd name="T17" fmla="*/ 0 h 46"/>
                  <a:gd name="T18" fmla="*/ 6 w 6"/>
                  <a:gd name="T19" fmla="*/ 8 h 46"/>
                  <a:gd name="T20" fmla="*/ 0 w 6"/>
                  <a:gd name="T21" fmla="*/ 8 h 46"/>
                  <a:gd name="T22" fmla="*/ 0 w 6"/>
                  <a:gd name="T23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6">
                    <a:moveTo>
                      <a:pt x="0" y="46"/>
                    </a:moveTo>
                    <a:lnTo>
                      <a:pt x="0" y="14"/>
                    </a:lnTo>
                    <a:lnTo>
                      <a:pt x="6" y="14"/>
                    </a:lnTo>
                    <a:lnTo>
                      <a:pt x="6" y="46"/>
                    </a:lnTo>
                    <a:lnTo>
                      <a:pt x="0" y="46"/>
                    </a:lnTo>
                    <a:lnTo>
                      <a:pt x="0" y="46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492"/>
              <p:cNvSpPr>
                <a:spLocks/>
              </p:cNvSpPr>
              <p:nvPr/>
            </p:nvSpPr>
            <p:spPr bwMode="auto">
              <a:xfrm>
                <a:off x="5661" y="2460"/>
                <a:ext cx="26" cy="32"/>
              </a:xfrm>
              <a:custGeom>
                <a:avLst/>
                <a:gdLst>
                  <a:gd name="T0" fmla="*/ 14 w 26"/>
                  <a:gd name="T1" fmla="*/ 32 h 32"/>
                  <a:gd name="T2" fmla="*/ 6 w 26"/>
                  <a:gd name="T3" fmla="*/ 30 h 32"/>
                  <a:gd name="T4" fmla="*/ 2 w 26"/>
                  <a:gd name="T5" fmla="*/ 24 h 32"/>
                  <a:gd name="T6" fmla="*/ 8 w 26"/>
                  <a:gd name="T7" fmla="*/ 26 h 32"/>
                  <a:gd name="T8" fmla="*/ 14 w 26"/>
                  <a:gd name="T9" fmla="*/ 28 h 32"/>
                  <a:gd name="T10" fmla="*/ 20 w 26"/>
                  <a:gd name="T11" fmla="*/ 26 h 32"/>
                  <a:gd name="T12" fmla="*/ 22 w 26"/>
                  <a:gd name="T13" fmla="*/ 22 h 32"/>
                  <a:gd name="T14" fmla="*/ 20 w 26"/>
                  <a:gd name="T15" fmla="*/ 20 h 32"/>
                  <a:gd name="T16" fmla="*/ 18 w 26"/>
                  <a:gd name="T17" fmla="*/ 20 h 32"/>
                  <a:gd name="T18" fmla="*/ 16 w 26"/>
                  <a:gd name="T19" fmla="*/ 18 h 32"/>
                  <a:gd name="T20" fmla="*/ 12 w 26"/>
                  <a:gd name="T21" fmla="*/ 18 h 32"/>
                  <a:gd name="T22" fmla="*/ 8 w 26"/>
                  <a:gd name="T23" fmla="*/ 16 h 32"/>
                  <a:gd name="T24" fmla="*/ 4 w 26"/>
                  <a:gd name="T25" fmla="*/ 14 h 32"/>
                  <a:gd name="T26" fmla="*/ 2 w 26"/>
                  <a:gd name="T27" fmla="*/ 12 h 32"/>
                  <a:gd name="T28" fmla="*/ 2 w 26"/>
                  <a:gd name="T29" fmla="*/ 8 h 32"/>
                  <a:gd name="T30" fmla="*/ 2 w 26"/>
                  <a:gd name="T31" fmla="*/ 4 h 32"/>
                  <a:gd name="T32" fmla="*/ 4 w 26"/>
                  <a:gd name="T33" fmla="*/ 2 h 32"/>
                  <a:gd name="T34" fmla="*/ 8 w 26"/>
                  <a:gd name="T35" fmla="*/ 0 h 32"/>
                  <a:gd name="T36" fmla="*/ 14 w 26"/>
                  <a:gd name="T37" fmla="*/ 0 h 32"/>
                  <a:gd name="T38" fmla="*/ 20 w 26"/>
                  <a:gd name="T39" fmla="*/ 0 h 32"/>
                  <a:gd name="T40" fmla="*/ 26 w 26"/>
                  <a:gd name="T41" fmla="*/ 4 h 32"/>
                  <a:gd name="T42" fmla="*/ 22 w 26"/>
                  <a:gd name="T43" fmla="*/ 6 h 32"/>
                  <a:gd name="T44" fmla="*/ 18 w 26"/>
                  <a:gd name="T45" fmla="*/ 4 h 32"/>
                  <a:gd name="T46" fmla="*/ 14 w 26"/>
                  <a:gd name="T47" fmla="*/ 2 h 32"/>
                  <a:gd name="T48" fmla="*/ 8 w 26"/>
                  <a:gd name="T49" fmla="*/ 4 h 32"/>
                  <a:gd name="T50" fmla="*/ 6 w 26"/>
                  <a:gd name="T51" fmla="*/ 8 h 32"/>
                  <a:gd name="T52" fmla="*/ 6 w 26"/>
                  <a:gd name="T53" fmla="*/ 10 h 32"/>
                  <a:gd name="T54" fmla="*/ 8 w 26"/>
                  <a:gd name="T55" fmla="*/ 12 h 32"/>
                  <a:gd name="T56" fmla="*/ 10 w 26"/>
                  <a:gd name="T57" fmla="*/ 12 h 32"/>
                  <a:gd name="T58" fmla="*/ 14 w 26"/>
                  <a:gd name="T59" fmla="*/ 14 h 32"/>
                  <a:gd name="T60" fmla="*/ 20 w 26"/>
                  <a:gd name="T61" fmla="*/ 14 h 32"/>
                  <a:gd name="T62" fmla="*/ 24 w 26"/>
                  <a:gd name="T63" fmla="*/ 16 h 32"/>
                  <a:gd name="T64" fmla="*/ 26 w 26"/>
                  <a:gd name="T65" fmla="*/ 18 h 32"/>
                  <a:gd name="T66" fmla="*/ 26 w 26"/>
                  <a:gd name="T67" fmla="*/ 22 h 32"/>
                  <a:gd name="T68" fmla="*/ 26 w 26"/>
                  <a:gd name="T69" fmla="*/ 26 h 32"/>
                  <a:gd name="T70" fmla="*/ 22 w 26"/>
                  <a:gd name="T71" fmla="*/ 30 h 32"/>
                  <a:gd name="T72" fmla="*/ 14 w 26"/>
                  <a:gd name="T7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32">
                    <a:moveTo>
                      <a:pt x="14" y="32"/>
                    </a:moveTo>
                    <a:lnTo>
                      <a:pt x="14" y="32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0" y="28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6" y="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6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18" y="32"/>
                    </a:lnTo>
                    <a:lnTo>
                      <a:pt x="14" y="32"/>
                    </a:lnTo>
                    <a:lnTo>
                      <a:pt x="14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493"/>
              <p:cNvSpPr>
                <a:spLocks/>
              </p:cNvSpPr>
              <p:nvPr/>
            </p:nvSpPr>
            <p:spPr bwMode="auto">
              <a:xfrm>
                <a:off x="5707" y="2450"/>
                <a:ext cx="17" cy="42"/>
              </a:xfrm>
              <a:custGeom>
                <a:avLst/>
                <a:gdLst>
                  <a:gd name="T0" fmla="*/ 17 w 17"/>
                  <a:gd name="T1" fmla="*/ 40 h 42"/>
                  <a:gd name="T2" fmla="*/ 17 w 17"/>
                  <a:gd name="T3" fmla="*/ 40 h 42"/>
                  <a:gd name="T4" fmla="*/ 15 w 17"/>
                  <a:gd name="T5" fmla="*/ 40 h 42"/>
                  <a:gd name="T6" fmla="*/ 15 w 17"/>
                  <a:gd name="T7" fmla="*/ 40 h 42"/>
                  <a:gd name="T8" fmla="*/ 15 w 17"/>
                  <a:gd name="T9" fmla="*/ 40 h 42"/>
                  <a:gd name="T10" fmla="*/ 15 w 17"/>
                  <a:gd name="T11" fmla="*/ 40 h 42"/>
                  <a:gd name="T12" fmla="*/ 11 w 17"/>
                  <a:gd name="T13" fmla="*/ 42 h 42"/>
                  <a:gd name="T14" fmla="*/ 11 w 17"/>
                  <a:gd name="T15" fmla="*/ 42 h 42"/>
                  <a:gd name="T16" fmla="*/ 9 w 17"/>
                  <a:gd name="T17" fmla="*/ 42 h 42"/>
                  <a:gd name="T18" fmla="*/ 9 w 17"/>
                  <a:gd name="T19" fmla="*/ 42 h 42"/>
                  <a:gd name="T20" fmla="*/ 6 w 17"/>
                  <a:gd name="T21" fmla="*/ 40 h 42"/>
                  <a:gd name="T22" fmla="*/ 6 w 17"/>
                  <a:gd name="T23" fmla="*/ 40 h 42"/>
                  <a:gd name="T24" fmla="*/ 4 w 17"/>
                  <a:gd name="T25" fmla="*/ 38 h 42"/>
                  <a:gd name="T26" fmla="*/ 4 w 17"/>
                  <a:gd name="T27" fmla="*/ 34 h 42"/>
                  <a:gd name="T28" fmla="*/ 4 w 17"/>
                  <a:gd name="T29" fmla="*/ 14 h 42"/>
                  <a:gd name="T30" fmla="*/ 0 w 17"/>
                  <a:gd name="T31" fmla="*/ 14 h 42"/>
                  <a:gd name="T32" fmla="*/ 0 w 17"/>
                  <a:gd name="T33" fmla="*/ 10 h 42"/>
                  <a:gd name="T34" fmla="*/ 4 w 17"/>
                  <a:gd name="T35" fmla="*/ 10 h 42"/>
                  <a:gd name="T36" fmla="*/ 4 w 17"/>
                  <a:gd name="T37" fmla="*/ 0 h 42"/>
                  <a:gd name="T38" fmla="*/ 8 w 17"/>
                  <a:gd name="T39" fmla="*/ 0 h 42"/>
                  <a:gd name="T40" fmla="*/ 8 w 17"/>
                  <a:gd name="T41" fmla="*/ 10 h 42"/>
                  <a:gd name="T42" fmla="*/ 15 w 17"/>
                  <a:gd name="T43" fmla="*/ 10 h 42"/>
                  <a:gd name="T44" fmla="*/ 15 w 17"/>
                  <a:gd name="T45" fmla="*/ 14 h 42"/>
                  <a:gd name="T46" fmla="*/ 8 w 17"/>
                  <a:gd name="T47" fmla="*/ 14 h 42"/>
                  <a:gd name="T48" fmla="*/ 8 w 17"/>
                  <a:gd name="T49" fmla="*/ 34 h 42"/>
                  <a:gd name="T50" fmla="*/ 8 w 17"/>
                  <a:gd name="T51" fmla="*/ 34 h 42"/>
                  <a:gd name="T52" fmla="*/ 9 w 17"/>
                  <a:gd name="T53" fmla="*/ 36 h 42"/>
                  <a:gd name="T54" fmla="*/ 9 w 17"/>
                  <a:gd name="T55" fmla="*/ 36 h 42"/>
                  <a:gd name="T56" fmla="*/ 11 w 17"/>
                  <a:gd name="T57" fmla="*/ 36 h 42"/>
                  <a:gd name="T58" fmla="*/ 11 w 17"/>
                  <a:gd name="T59" fmla="*/ 36 h 42"/>
                  <a:gd name="T60" fmla="*/ 15 w 17"/>
                  <a:gd name="T61" fmla="*/ 36 h 42"/>
                  <a:gd name="T62" fmla="*/ 15 w 17"/>
                  <a:gd name="T63" fmla="*/ 36 h 42"/>
                  <a:gd name="T64" fmla="*/ 15 w 17"/>
                  <a:gd name="T65" fmla="*/ 36 h 42"/>
                  <a:gd name="T66" fmla="*/ 17 w 17"/>
                  <a:gd name="T67" fmla="*/ 40 h 42"/>
                  <a:gd name="T68" fmla="*/ 17 w 17"/>
                  <a:gd name="T69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" h="42">
                    <a:moveTo>
                      <a:pt x="17" y="40"/>
                    </a:moveTo>
                    <a:lnTo>
                      <a:pt x="17" y="40"/>
                    </a:lnTo>
                    <a:lnTo>
                      <a:pt x="15" y="40"/>
                    </a:lnTo>
                    <a:lnTo>
                      <a:pt x="15" y="40"/>
                    </a:lnTo>
                    <a:lnTo>
                      <a:pt x="15" y="40"/>
                    </a:lnTo>
                    <a:lnTo>
                      <a:pt x="15" y="40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9" y="42"/>
                    </a:lnTo>
                    <a:lnTo>
                      <a:pt x="9" y="42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4" y="38"/>
                    </a:lnTo>
                    <a:lnTo>
                      <a:pt x="4" y="34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" y="10"/>
                    </a:lnTo>
                    <a:lnTo>
                      <a:pt x="15" y="10"/>
                    </a:lnTo>
                    <a:lnTo>
                      <a:pt x="15" y="14"/>
                    </a:lnTo>
                    <a:lnTo>
                      <a:pt x="8" y="14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9" y="36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7" y="40"/>
                    </a:lnTo>
                    <a:lnTo>
                      <a:pt x="17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494"/>
              <p:cNvSpPr>
                <a:spLocks noEditPoints="1"/>
              </p:cNvSpPr>
              <p:nvPr/>
            </p:nvSpPr>
            <p:spPr bwMode="auto">
              <a:xfrm>
                <a:off x="5726" y="2460"/>
                <a:ext cx="32" cy="32"/>
              </a:xfrm>
              <a:custGeom>
                <a:avLst/>
                <a:gdLst>
                  <a:gd name="T0" fmla="*/ 16 w 32"/>
                  <a:gd name="T1" fmla="*/ 32 h 32"/>
                  <a:gd name="T2" fmla="*/ 10 w 32"/>
                  <a:gd name="T3" fmla="*/ 30 h 32"/>
                  <a:gd name="T4" fmla="*/ 4 w 32"/>
                  <a:gd name="T5" fmla="*/ 26 h 32"/>
                  <a:gd name="T6" fmla="*/ 2 w 32"/>
                  <a:gd name="T7" fmla="*/ 22 h 32"/>
                  <a:gd name="T8" fmla="*/ 0 w 32"/>
                  <a:gd name="T9" fmla="*/ 16 h 32"/>
                  <a:gd name="T10" fmla="*/ 2 w 32"/>
                  <a:gd name="T11" fmla="*/ 10 h 32"/>
                  <a:gd name="T12" fmla="*/ 6 w 32"/>
                  <a:gd name="T13" fmla="*/ 4 h 32"/>
                  <a:gd name="T14" fmla="*/ 10 w 32"/>
                  <a:gd name="T15" fmla="*/ 0 h 32"/>
                  <a:gd name="T16" fmla="*/ 16 w 32"/>
                  <a:gd name="T17" fmla="*/ 0 h 32"/>
                  <a:gd name="T18" fmla="*/ 22 w 32"/>
                  <a:gd name="T19" fmla="*/ 0 h 32"/>
                  <a:gd name="T20" fmla="*/ 28 w 32"/>
                  <a:gd name="T21" fmla="*/ 4 h 32"/>
                  <a:gd name="T22" fmla="*/ 32 w 32"/>
                  <a:gd name="T23" fmla="*/ 10 h 32"/>
                  <a:gd name="T24" fmla="*/ 32 w 32"/>
                  <a:gd name="T25" fmla="*/ 16 h 32"/>
                  <a:gd name="T26" fmla="*/ 32 w 32"/>
                  <a:gd name="T27" fmla="*/ 22 h 32"/>
                  <a:gd name="T28" fmla="*/ 28 w 32"/>
                  <a:gd name="T29" fmla="*/ 26 h 32"/>
                  <a:gd name="T30" fmla="*/ 24 w 32"/>
                  <a:gd name="T31" fmla="*/ 30 h 32"/>
                  <a:gd name="T32" fmla="*/ 16 w 32"/>
                  <a:gd name="T33" fmla="*/ 32 h 32"/>
                  <a:gd name="T34" fmla="*/ 6 w 32"/>
                  <a:gd name="T35" fmla="*/ 16 h 32"/>
                  <a:gd name="T36" fmla="*/ 6 w 32"/>
                  <a:gd name="T37" fmla="*/ 20 h 32"/>
                  <a:gd name="T38" fmla="*/ 10 w 32"/>
                  <a:gd name="T39" fmla="*/ 24 h 32"/>
                  <a:gd name="T40" fmla="*/ 12 w 32"/>
                  <a:gd name="T41" fmla="*/ 26 h 32"/>
                  <a:gd name="T42" fmla="*/ 16 w 32"/>
                  <a:gd name="T43" fmla="*/ 28 h 32"/>
                  <a:gd name="T44" fmla="*/ 20 w 32"/>
                  <a:gd name="T45" fmla="*/ 26 h 32"/>
                  <a:gd name="T46" fmla="*/ 24 w 32"/>
                  <a:gd name="T47" fmla="*/ 24 h 32"/>
                  <a:gd name="T48" fmla="*/ 26 w 32"/>
                  <a:gd name="T49" fmla="*/ 20 h 32"/>
                  <a:gd name="T50" fmla="*/ 28 w 32"/>
                  <a:gd name="T51" fmla="*/ 16 h 32"/>
                  <a:gd name="T52" fmla="*/ 26 w 32"/>
                  <a:gd name="T53" fmla="*/ 10 h 32"/>
                  <a:gd name="T54" fmla="*/ 24 w 32"/>
                  <a:gd name="T55" fmla="*/ 8 h 32"/>
                  <a:gd name="T56" fmla="*/ 20 w 32"/>
                  <a:gd name="T57" fmla="*/ 4 h 32"/>
                  <a:gd name="T58" fmla="*/ 16 w 32"/>
                  <a:gd name="T59" fmla="*/ 4 h 32"/>
                  <a:gd name="T60" fmla="*/ 12 w 32"/>
                  <a:gd name="T61" fmla="*/ 4 h 32"/>
                  <a:gd name="T62" fmla="*/ 10 w 32"/>
                  <a:gd name="T63" fmla="*/ 8 h 32"/>
                  <a:gd name="T64" fmla="*/ 6 w 32"/>
                  <a:gd name="T65" fmla="*/ 10 h 32"/>
                  <a:gd name="T66" fmla="*/ 6 w 32"/>
                  <a:gd name="T67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lnTo>
                      <a:pt x="16" y="32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16" y="32"/>
                    </a:lnTo>
                    <a:lnTo>
                      <a:pt x="16" y="32"/>
                    </a:lnTo>
                    <a:close/>
                    <a:moveTo>
                      <a:pt x="6" y="16"/>
                    </a:moveTo>
                    <a:lnTo>
                      <a:pt x="6" y="16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8" y="16"/>
                    </a:lnTo>
                    <a:lnTo>
                      <a:pt x="28" y="16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495"/>
              <p:cNvSpPr>
                <a:spLocks/>
              </p:cNvSpPr>
              <p:nvPr/>
            </p:nvSpPr>
            <p:spPr bwMode="auto">
              <a:xfrm>
                <a:off x="5764" y="2460"/>
                <a:ext cx="17" cy="32"/>
              </a:xfrm>
              <a:custGeom>
                <a:avLst/>
                <a:gdLst>
                  <a:gd name="T0" fmla="*/ 17 w 17"/>
                  <a:gd name="T1" fmla="*/ 4 h 32"/>
                  <a:gd name="T2" fmla="*/ 17 w 17"/>
                  <a:gd name="T3" fmla="*/ 4 h 32"/>
                  <a:gd name="T4" fmla="*/ 9 w 17"/>
                  <a:gd name="T5" fmla="*/ 6 h 32"/>
                  <a:gd name="T6" fmla="*/ 9 w 17"/>
                  <a:gd name="T7" fmla="*/ 6 h 32"/>
                  <a:gd name="T8" fmla="*/ 6 w 17"/>
                  <a:gd name="T9" fmla="*/ 12 h 32"/>
                  <a:gd name="T10" fmla="*/ 6 w 17"/>
                  <a:gd name="T11" fmla="*/ 32 h 32"/>
                  <a:gd name="T12" fmla="*/ 0 w 17"/>
                  <a:gd name="T13" fmla="*/ 32 h 32"/>
                  <a:gd name="T14" fmla="*/ 0 w 17"/>
                  <a:gd name="T15" fmla="*/ 0 h 32"/>
                  <a:gd name="T16" fmla="*/ 6 w 17"/>
                  <a:gd name="T17" fmla="*/ 0 h 32"/>
                  <a:gd name="T18" fmla="*/ 6 w 17"/>
                  <a:gd name="T19" fmla="*/ 6 h 32"/>
                  <a:gd name="T20" fmla="*/ 6 w 17"/>
                  <a:gd name="T21" fmla="*/ 6 h 32"/>
                  <a:gd name="T22" fmla="*/ 9 w 17"/>
                  <a:gd name="T23" fmla="*/ 2 h 32"/>
                  <a:gd name="T24" fmla="*/ 9 w 17"/>
                  <a:gd name="T25" fmla="*/ 2 h 32"/>
                  <a:gd name="T26" fmla="*/ 15 w 17"/>
                  <a:gd name="T27" fmla="*/ 0 h 32"/>
                  <a:gd name="T28" fmla="*/ 15 w 17"/>
                  <a:gd name="T29" fmla="*/ 0 h 32"/>
                  <a:gd name="T30" fmla="*/ 15 w 17"/>
                  <a:gd name="T31" fmla="*/ 0 h 32"/>
                  <a:gd name="T32" fmla="*/ 15 w 17"/>
                  <a:gd name="T33" fmla="*/ 0 h 32"/>
                  <a:gd name="T34" fmla="*/ 17 w 17"/>
                  <a:gd name="T35" fmla="*/ 0 h 32"/>
                  <a:gd name="T36" fmla="*/ 17 w 17"/>
                  <a:gd name="T37" fmla="*/ 4 h 32"/>
                  <a:gd name="T38" fmla="*/ 17 w 17"/>
                  <a:gd name="T3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32">
                    <a:moveTo>
                      <a:pt x="17" y="4"/>
                    </a:moveTo>
                    <a:lnTo>
                      <a:pt x="17" y="4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6" y="12"/>
                    </a:lnTo>
                    <a:lnTo>
                      <a:pt x="6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7" y="4"/>
                    </a:lnTo>
                    <a:lnTo>
                      <a:pt x="17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496"/>
              <p:cNvSpPr>
                <a:spLocks/>
              </p:cNvSpPr>
              <p:nvPr/>
            </p:nvSpPr>
            <p:spPr bwMode="auto">
              <a:xfrm>
                <a:off x="5783" y="2450"/>
                <a:ext cx="20" cy="42"/>
              </a:xfrm>
              <a:custGeom>
                <a:avLst/>
                <a:gdLst>
                  <a:gd name="T0" fmla="*/ 20 w 20"/>
                  <a:gd name="T1" fmla="*/ 40 h 42"/>
                  <a:gd name="T2" fmla="*/ 20 w 20"/>
                  <a:gd name="T3" fmla="*/ 40 h 42"/>
                  <a:gd name="T4" fmla="*/ 18 w 20"/>
                  <a:gd name="T5" fmla="*/ 40 h 42"/>
                  <a:gd name="T6" fmla="*/ 18 w 20"/>
                  <a:gd name="T7" fmla="*/ 40 h 42"/>
                  <a:gd name="T8" fmla="*/ 16 w 20"/>
                  <a:gd name="T9" fmla="*/ 40 h 42"/>
                  <a:gd name="T10" fmla="*/ 16 w 20"/>
                  <a:gd name="T11" fmla="*/ 40 h 42"/>
                  <a:gd name="T12" fmla="*/ 14 w 20"/>
                  <a:gd name="T13" fmla="*/ 42 h 42"/>
                  <a:gd name="T14" fmla="*/ 14 w 20"/>
                  <a:gd name="T15" fmla="*/ 42 h 42"/>
                  <a:gd name="T16" fmla="*/ 12 w 20"/>
                  <a:gd name="T17" fmla="*/ 42 h 42"/>
                  <a:gd name="T18" fmla="*/ 12 w 20"/>
                  <a:gd name="T19" fmla="*/ 42 h 42"/>
                  <a:gd name="T20" fmla="*/ 6 w 20"/>
                  <a:gd name="T21" fmla="*/ 40 h 42"/>
                  <a:gd name="T22" fmla="*/ 6 w 20"/>
                  <a:gd name="T23" fmla="*/ 40 h 42"/>
                  <a:gd name="T24" fmla="*/ 4 w 20"/>
                  <a:gd name="T25" fmla="*/ 38 h 42"/>
                  <a:gd name="T26" fmla="*/ 4 w 20"/>
                  <a:gd name="T27" fmla="*/ 34 h 42"/>
                  <a:gd name="T28" fmla="*/ 4 w 20"/>
                  <a:gd name="T29" fmla="*/ 14 h 42"/>
                  <a:gd name="T30" fmla="*/ 0 w 20"/>
                  <a:gd name="T31" fmla="*/ 14 h 42"/>
                  <a:gd name="T32" fmla="*/ 0 w 20"/>
                  <a:gd name="T33" fmla="*/ 10 h 42"/>
                  <a:gd name="T34" fmla="*/ 4 w 20"/>
                  <a:gd name="T35" fmla="*/ 10 h 42"/>
                  <a:gd name="T36" fmla="*/ 4 w 20"/>
                  <a:gd name="T37" fmla="*/ 0 h 42"/>
                  <a:gd name="T38" fmla="*/ 10 w 20"/>
                  <a:gd name="T39" fmla="*/ 0 h 42"/>
                  <a:gd name="T40" fmla="*/ 10 w 20"/>
                  <a:gd name="T41" fmla="*/ 10 h 42"/>
                  <a:gd name="T42" fmla="*/ 16 w 20"/>
                  <a:gd name="T43" fmla="*/ 10 h 42"/>
                  <a:gd name="T44" fmla="*/ 16 w 20"/>
                  <a:gd name="T45" fmla="*/ 14 h 42"/>
                  <a:gd name="T46" fmla="*/ 10 w 20"/>
                  <a:gd name="T47" fmla="*/ 14 h 42"/>
                  <a:gd name="T48" fmla="*/ 10 w 20"/>
                  <a:gd name="T49" fmla="*/ 34 h 42"/>
                  <a:gd name="T50" fmla="*/ 10 w 20"/>
                  <a:gd name="T51" fmla="*/ 34 h 42"/>
                  <a:gd name="T52" fmla="*/ 10 w 20"/>
                  <a:gd name="T53" fmla="*/ 36 h 42"/>
                  <a:gd name="T54" fmla="*/ 10 w 20"/>
                  <a:gd name="T55" fmla="*/ 36 h 42"/>
                  <a:gd name="T56" fmla="*/ 14 w 20"/>
                  <a:gd name="T57" fmla="*/ 36 h 42"/>
                  <a:gd name="T58" fmla="*/ 14 w 20"/>
                  <a:gd name="T59" fmla="*/ 36 h 42"/>
                  <a:gd name="T60" fmla="*/ 16 w 20"/>
                  <a:gd name="T61" fmla="*/ 36 h 42"/>
                  <a:gd name="T62" fmla="*/ 16 w 20"/>
                  <a:gd name="T63" fmla="*/ 36 h 42"/>
                  <a:gd name="T64" fmla="*/ 18 w 20"/>
                  <a:gd name="T65" fmla="*/ 36 h 42"/>
                  <a:gd name="T66" fmla="*/ 20 w 20"/>
                  <a:gd name="T67" fmla="*/ 40 h 42"/>
                  <a:gd name="T68" fmla="*/ 20 w 20"/>
                  <a:gd name="T69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" h="42">
                    <a:moveTo>
                      <a:pt x="20" y="40"/>
                    </a:moveTo>
                    <a:lnTo>
                      <a:pt x="20" y="40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16" y="40"/>
                    </a:lnTo>
                    <a:lnTo>
                      <a:pt x="16" y="40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2" y="42"/>
                    </a:lnTo>
                    <a:lnTo>
                      <a:pt x="12" y="42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4" y="38"/>
                    </a:lnTo>
                    <a:lnTo>
                      <a:pt x="4" y="34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10" y="1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14" y="36"/>
                    </a:lnTo>
                    <a:lnTo>
                      <a:pt x="14" y="3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8" y="36"/>
                    </a:lnTo>
                    <a:lnTo>
                      <a:pt x="20" y="40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497"/>
              <p:cNvSpPr>
                <a:spLocks noEditPoints="1"/>
              </p:cNvSpPr>
              <p:nvPr/>
            </p:nvSpPr>
            <p:spPr bwMode="auto">
              <a:xfrm>
                <a:off x="5805" y="2460"/>
                <a:ext cx="31" cy="32"/>
              </a:xfrm>
              <a:custGeom>
                <a:avLst/>
                <a:gdLst>
                  <a:gd name="T0" fmla="*/ 16 w 31"/>
                  <a:gd name="T1" fmla="*/ 32 h 32"/>
                  <a:gd name="T2" fmla="*/ 8 w 31"/>
                  <a:gd name="T3" fmla="*/ 30 h 32"/>
                  <a:gd name="T4" fmla="*/ 4 w 31"/>
                  <a:gd name="T5" fmla="*/ 26 h 32"/>
                  <a:gd name="T6" fmla="*/ 0 w 31"/>
                  <a:gd name="T7" fmla="*/ 22 h 32"/>
                  <a:gd name="T8" fmla="*/ 0 w 31"/>
                  <a:gd name="T9" fmla="*/ 16 h 32"/>
                  <a:gd name="T10" fmla="*/ 0 w 31"/>
                  <a:gd name="T11" fmla="*/ 10 h 32"/>
                  <a:gd name="T12" fmla="*/ 4 w 31"/>
                  <a:gd name="T13" fmla="*/ 4 h 32"/>
                  <a:gd name="T14" fmla="*/ 10 w 31"/>
                  <a:gd name="T15" fmla="*/ 0 h 32"/>
                  <a:gd name="T16" fmla="*/ 16 w 31"/>
                  <a:gd name="T17" fmla="*/ 0 h 32"/>
                  <a:gd name="T18" fmla="*/ 22 w 31"/>
                  <a:gd name="T19" fmla="*/ 0 h 32"/>
                  <a:gd name="T20" fmla="*/ 25 w 31"/>
                  <a:gd name="T21" fmla="*/ 4 h 32"/>
                  <a:gd name="T22" fmla="*/ 29 w 31"/>
                  <a:gd name="T23" fmla="*/ 10 h 32"/>
                  <a:gd name="T24" fmla="*/ 31 w 31"/>
                  <a:gd name="T25" fmla="*/ 16 h 32"/>
                  <a:gd name="T26" fmla="*/ 29 w 31"/>
                  <a:gd name="T27" fmla="*/ 22 h 32"/>
                  <a:gd name="T28" fmla="*/ 27 w 31"/>
                  <a:gd name="T29" fmla="*/ 26 h 32"/>
                  <a:gd name="T30" fmla="*/ 22 w 31"/>
                  <a:gd name="T31" fmla="*/ 30 h 32"/>
                  <a:gd name="T32" fmla="*/ 16 w 31"/>
                  <a:gd name="T33" fmla="*/ 32 h 32"/>
                  <a:gd name="T34" fmla="*/ 6 w 31"/>
                  <a:gd name="T35" fmla="*/ 16 h 32"/>
                  <a:gd name="T36" fmla="*/ 6 w 31"/>
                  <a:gd name="T37" fmla="*/ 20 h 32"/>
                  <a:gd name="T38" fmla="*/ 8 w 31"/>
                  <a:gd name="T39" fmla="*/ 24 h 32"/>
                  <a:gd name="T40" fmla="*/ 12 w 31"/>
                  <a:gd name="T41" fmla="*/ 26 h 32"/>
                  <a:gd name="T42" fmla="*/ 16 w 31"/>
                  <a:gd name="T43" fmla="*/ 28 h 32"/>
                  <a:gd name="T44" fmla="*/ 20 w 31"/>
                  <a:gd name="T45" fmla="*/ 26 h 32"/>
                  <a:gd name="T46" fmla="*/ 22 w 31"/>
                  <a:gd name="T47" fmla="*/ 24 h 32"/>
                  <a:gd name="T48" fmla="*/ 25 w 31"/>
                  <a:gd name="T49" fmla="*/ 20 h 32"/>
                  <a:gd name="T50" fmla="*/ 25 w 31"/>
                  <a:gd name="T51" fmla="*/ 16 h 32"/>
                  <a:gd name="T52" fmla="*/ 25 w 31"/>
                  <a:gd name="T53" fmla="*/ 10 h 32"/>
                  <a:gd name="T54" fmla="*/ 22 w 31"/>
                  <a:gd name="T55" fmla="*/ 8 h 32"/>
                  <a:gd name="T56" fmla="*/ 20 w 31"/>
                  <a:gd name="T57" fmla="*/ 4 h 32"/>
                  <a:gd name="T58" fmla="*/ 16 w 31"/>
                  <a:gd name="T59" fmla="*/ 4 h 32"/>
                  <a:gd name="T60" fmla="*/ 12 w 31"/>
                  <a:gd name="T61" fmla="*/ 4 h 32"/>
                  <a:gd name="T62" fmla="*/ 8 w 31"/>
                  <a:gd name="T63" fmla="*/ 8 h 32"/>
                  <a:gd name="T64" fmla="*/ 6 w 31"/>
                  <a:gd name="T65" fmla="*/ 10 h 32"/>
                  <a:gd name="T66" fmla="*/ 6 w 31"/>
                  <a:gd name="T67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2">
                    <a:moveTo>
                      <a:pt x="16" y="32"/>
                    </a:moveTo>
                    <a:lnTo>
                      <a:pt x="16" y="32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29" y="22"/>
                    </a:lnTo>
                    <a:lnTo>
                      <a:pt x="29" y="22"/>
                    </a:lnTo>
                    <a:lnTo>
                      <a:pt x="27" y="26"/>
                    </a:lnTo>
                    <a:lnTo>
                      <a:pt x="27" y="26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16" y="32"/>
                    </a:lnTo>
                    <a:lnTo>
                      <a:pt x="16" y="32"/>
                    </a:lnTo>
                    <a:close/>
                    <a:moveTo>
                      <a:pt x="6" y="16"/>
                    </a:moveTo>
                    <a:lnTo>
                      <a:pt x="6" y="16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498"/>
              <p:cNvSpPr>
                <a:spLocks/>
              </p:cNvSpPr>
              <p:nvPr/>
            </p:nvSpPr>
            <p:spPr bwMode="auto">
              <a:xfrm>
                <a:off x="5842" y="2460"/>
                <a:ext cx="16" cy="32"/>
              </a:xfrm>
              <a:custGeom>
                <a:avLst/>
                <a:gdLst>
                  <a:gd name="T0" fmla="*/ 16 w 16"/>
                  <a:gd name="T1" fmla="*/ 4 h 32"/>
                  <a:gd name="T2" fmla="*/ 16 w 16"/>
                  <a:gd name="T3" fmla="*/ 4 h 32"/>
                  <a:gd name="T4" fmla="*/ 10 w 16"/>
                  <a:gd name="T5" fmla="*/ 6 h 32"/>
                  <a:gd name="T6" fmla="*/ 10 w 16"/>
                  <a:gd name="T7" fmla="*/ 6 h 32"/>
                  <a:gd name="T8" fmla="*/ 6 w 16"/>
                  <a:gd name="T9" fmla="*/ 12 h 32"/>
                  <a:gd name="T10" fmla="*/ 6 w 16"/>
                  <a:gd name="T11" fmla="*/ 32 h 32"/>
                  <a:gd name="T12" fmla="*/ 0 w 16"/>
                  <a:gd name="T13" fmla="*/ 32 h 32"/>
                  <a:gd name="T14" fmla="*/ 0 w 16"/>
                  <a:gd name="T15" fmla="*/ 0 h 32"/>
                  <a:gd name="T16" fmla="*/ 4 w 16"/>
                  <a:gd name="T17" fmla="*/ 0 h 32"/>
                  <a:gd name="T18" fmla="*/ 4 w 16"/>
                  <a:gd name="T19" fmla="*/ 6 h 32"/>
                  <a:gd name="T20" fmla="*/ 4 w 16"/>
                  <a:gd name="T21" fmla="*/ 6 h 32"/>
                  <a:gd name="T22" fmla="*/ 10 w 16"/>
                  <a:gd name="T23" fmla="*/ 2 h 32"/>
                  <a:gd name="T24" fmla="*/ 10 w 16"/>
                  <a:gd name="T25" fmla="*/ 2 h 32"/>
                  <a:gd name="T26" fmla="*/ 14 w 16"/>
                  <a:gd name="T27" fmla="*/ 0 h 32"/>
                  <a:gd name="T28" fmla="*/ 14 w 16"/>
                  <a:gd name="T29" fmla="*/ 0 h 32"/>
                  <a:gd name="T30" fmla="*/ 16 w 16"/>
                  <a:gd name="T31" fmla="*/ 0 h 32"/>
                  <a:gd name="T32" fmla="*/ 16 w 16"/>
                  <a:gd name="T33" fmla="*/ 0 h 32"/>
                  <a:gd name="T34" fmla="*/ 16 w 16"/>
                  <a:gd name="T35" fmla="*/ 0 h 32"/>
                  <a:gd name="T36" fmla="*/ 16 w 16"/>
                  <a:gd name="T37" fmla="*/ 4 h 32"/>
                  <a:gd name="T38" fmla="*/ 16 w 16"/>
                  <a:gd name="T3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32">
                    <a:moveTo>
                      <a:pt x="16" y="4"/>
                    </a:moveTo>
                    <a:lnTo>
                      <a:pt x="16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6" y="12"/>
                    </a:lnTo>
                    <a:lnTo>
                      <a:pt x="6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499"/>
              <p:cNvSpPr>
                <a:spLocks/>
              </p:cNvSpPr>
              <p:nvPr/>
            </p:nvSpPr>
            <p:spPr bwMode="auto">
              <a:xfrm>
                <a:off x="5860" y="2484"/>
                <a:ext cx="6" cy="12"/>
              </a:xfrm>
              <a:custGeom>
                <a:avLst/>
                <a:gdLst>
                  <a:gd name="T0" fmla="*/ 2 w 6"/>
                  <a:gd name="T1" fmla="*/ 12 h 12"/>
                  <a:gd name="T2" fmla="*/ 2 w 6"/>
                  <a:gd name="T3" fmla="*/ 6 h 12"/>
                  <a:gd name="T4" fmla="*/ 0 w 6"/>
                  <a:gd name="T5" fmla="*/ 6 h 12"/>
                  <a:gd name="T6" fmla="*/ 0 w 6"/>
                  <a:gd name="T7" fmla="*/ 0 h 12"/>
                  <a:gd name="T8" fmla="*/ 6 w 6"/>
                  <a:gd name="T9" fmla="*/ 0 h 12"/>
                  <a:gd name="T10" fmla="*/ 6 w 6"/>
                  <a:gd name="T11" fmla="*/ 6 h 12"/>
                  <a:gd name="T12" fmla="*/ 4 w 6"/>
                  <a:gd name="T13" fmla="*/ 12 h 12"/>
                  <a:gd name="T14" fmla="*/ 2 w 6"/>
                  <a:gd name="T15" fmla="*/ 12 h 12"/>
                  <a:gd name="T16" fmla="*/ 2 w 6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2">
                    <a:moveTo>
                      <a:pt x="2" y="12"/>
                    </a:moveTo>
                    <a:lnTo>
                      <a:pt x="2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500"/>
              <p:cNvSpPr>
                <a:spLocks/>
              </p:cNvSpPr>
              <p:nvPr/>
            </p:nvSpPr>
            <p:spPr bwMode="auto">
              <a:xfrm>
                <a:off x="5502" y="2529"/>
                <a:ext cx="28" cy="31"/>
              </a:xfrm>
              <a:custGeom>
                <a:avLst/>
                <a:gdLst>
                  <a:gd name="T0" fmla="*/ 14 w 28"/>
                  <a:gd name="T1" fmla="*/ 31 h 31"/>
                  <a:gd name="T2" fmla="*/ 8 w 28"/>
                  <a:gd name="T3" fmla="*/ 31 h 31"/>
                  <a:gd name="T4" fmla="*/ 2 w 28"/>
                  <a:gd name="T5" fmla="*/ 24 h 31"/>
                  <a:gd name="T6" fmla="*/ 8 w 28"/>
                  <a:gd name="T7" fmla="*/ 28 h 31"/>
                  <a:gd name="T8" fmla="*/ 14 w 28"/>
                  <a:gd name="T9" fmla="*/ 28 h 31"/>
                  <a:gd name="T10" fmla="*/ 20 w 28"/>
                  <a:gd name="T11" fmla="*/ 28 h 31"/>
                  <a:gd name="T12" fmla="*/ 22 w 28"/>
                  <a:gd name="T13" fmla="*/ 24 h 31"/>
                  <a:gd name="T14" fmla="*/ 22 w 28"/>
                  <a:gd name="T15" fmla="*/ 22 h 31"/>
                  <a:gd name="T16" fmla="*/ 20 w 28"/>
                  <a:gd name="T17" fmla="*/ 20 h 31"/>
                  <a:gd name="T18" fmla="*/ 16 w 28"/>
                  <a:gd name="T19" fmla="*/ 20 h 31"/>
                  <a:gd name="T20" fmla="*/ 14 w 28"/>
                  <a:gd name="T21" fmla="*/ 18 h 31"/>
                  <a:gd name="T22" fmla="*/ 8 w 28"/>
                  <a:gd name="T23" fmla="*/ 16 h 31"/>
                  <a:gd name="T24" fmla="*/ 4 w 28"/>
                  <a:gd name="T25" fmla="*/ 16 h 31"/>
                  <a:gd name="T26" fmla="*/ 2 w 28"/>
                  <a:gd name="T27" fmla="*/ 12 h 31"/>
                  <a:gd name="T28" fmla="*/ 2 w 28"/>
                  <a:gd name="T29" fmla="*/ 10 h 31"/>
                  <a:gd name="T30" fmla="*/ 4 w 28"/>
                  <a:gd name="T31" fmla="*/ 6 h 31"/>
                  <a:gd name="T32" fmla="*/ 6 w 28"/>
                  <a:gd name="T33" fmla="*/ 2 h 31"/>
                  <a:gd name="T34" fmla="*/ 10 w 28"/>
                  <a:gd name="T35" fmla="*/ 0 h 31"/>
                  <a:gd name="T36" fmla="*/ 14 w 28"/>
                  <a:gd name="T37" fmla="*/ 0 h 31"/>
                  <a:gd name="T38" fmla="*/ 20 w 28"/>
                  <a:gd name="T39" fmla="*/ 2 h 31"/>
                  <a:gd name="T40" fmla="*/ 26 w 28"/>
                  <a:gd name="T41" fmla="*/ 4 h 31"/>
                  <a:gd name="T42" fmla="*/ 24 w 28"/>
                  <a:gd name="T43" fmla="*/ 8 h 31"/>
                  <a:gd name="T44" fmla="*/ 20 w 28"/>
                  <a:gd name="T45" fmla="*/ 4 h 31"/>
                  <a:gd name="T46" fmla="*/ 14 w 28"/>
                  <a:gd name="T47" fmla="*/ 4 h 31"/>
                  <a:gd name="T48" fmla="*/ 10 w 28"/>
                  <a:gd name="T49" fmla="*/ 6 h 31"/>
                  <a:gd name="T50" fmla="*/ 8 w 28"/>
                  <a:gd name="T51" fmla="*/ 10 h 31"/>
                  <a:gd name="T52" fmla="*/ 8 w 28"/>
                  <a:gd name="T53" fmla="*/ 10 h 31"/>
                  <a:gd name="T54" fmla="*/ 8 w 28"/>
                  <a:gd name="T55" fmla="*/ 12 h 31"/>
                  <a:gd name="T56" fmla="*/ 12 w 28"/>
                  <a:gd name="T57" fmla="*/ 14 h 31"/>
                  <a:gd name="T58" fmla="*/ 14 w 28"/>
                  <a:gd name="T59" fmla="*/ 14 h 31"/>
                  <a:gd name="T60" fmla="*/ 20 w 28"/>
                  <a:gd name="T61" fmla="*/ 16 h 31"/>
                  <a:gd name="T62" fmla="*/ 24 w 28"/>
                  <a:gd name="T63" fmla="*/ 18 h 31"/>
                  <a:gd name="T64" fmla="*/ 26 w 28"/>
                  <a:gd name="T65" fmla="*/ 20 h 31"/>
                  <a:gd name="T66" fmla="*/ 28 w 28"/>
                  <a:gd name="T67" fmla="*/ 24 h 31"/>
                  <a:gd name="T68" fmla="*/ 26 w 28"/>
                  <a:gd name="T69" fmla="*/ 28 h 31"/>
                  <a:gd name="T70" fmla="*/ 24 w 28"/>
                  <a:gd name="T71" fmla="*/ 30 h 31"/>
                  <a:gd name="T72" fmla="*/ 14 w 28"/>
                  <a:gd name="T7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" h="31">
                    <a:moveTo>
                      <a:pt x="14" y="31"/>
                    </a:moveTo>
                    <a:lnTo>
                      <a:pt x="14" y="31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0" y="28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8" y="24"/>
                    </a:lnTo>
                    <a:lnTo>
                      <a:pt x="28" y="24"/>
                    </a:lnTo>
                    <a:lnTo>
                      <a:pt x="26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0" y="31"/>
                    </a:lnTo>
                    <a:lnTo>
                      <a:pt x="14" y="31"/>
                    </a:lnTo>
                    <a:lnTo>
                      <a:pt x="14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501"/>
              <p:cNvSpPr>
                <a:spLocks/>
              </p:cNvSpPr>
              <p:nvPr/>
            </p:nvSpPr>
            <p:spPr bwMode="auto">
              <a:xfrm>
                <a:off x="5536" y="2529"/>
                <a:ext cx="27" cy="31"/>
              </a:xfrm>
              <a:custGeom>
                <a:avLst/>
                <a:gdLst>
                  <a:gd name="T0" fmla="*/ 9 w 27"/>
                  <a:gd name="T1" fmla="*/ 31 h 31"/>
                  <a:gd name="T2" fmla="*/ 9 w 27"/>
                  <a:gd name="T3" fmla="*/ 31 h 31"/>
                  <a:gd name="T4" fmla="*/ 4 w 27"/>
                  <a:gd name="T5" fmla="*/ 31 h 31"/>
                  <a:gd name="T6" fmla="*/ 2 w 27"/>
                  <a:gd name="T7" fmla="*/ 30 h 31"/>
                  <a:gd name="T8" fmla="*/ 2 w 27"/>
                  <a:gd name="T9" fmla="*/ 30 h 31"/>
                  <a:gd name="T10" fmla="*/ 0 w 27"/>
                  <a:gd name="T11" fmla="*/ 26 h 31"/>
                  <a:gd name="T12" fmla="*/ 0 w 27"/>
                  <a:gd name="T13" fmla="*/ 20 h 31"/>
                  <a:gd name="T14" fmla="*/ 0 w 27"/>
                  <a:gd name="T15" fmla="*/ 0 h 31"/>
                  <a:gd name="T16" fmla="*/ 4 w 27"/>
                  <a:gd name="T17" fmla="*/ 0 h 31"/>
                  <a:gd name="T18" fmla="*/ 4 w 27"/>
                  <a:gd name="T19" fmla="*/ 18 h 31"/>
                  <a:gd name="T20" fmla="*/ 4 w 27"/>
                  <a:gd name="T21" fmla="*/ 18 h 31"/>
                  <a:gd name="T22" fmla="*/ 6 w 27"/>
                  <a:gd name="T23" fmla="*/ 26 h 31"/>
                  <a:gd name="T24" fmla="*/ 7 w 27"/>
                  <a:gd name="T25" fmla="*/ 28 h 31"/>
                  <a:gd name="T26" fmla="*/ 11 w 27"/>
                  <a:gd name="T27" fmla="*/ 28 h 31"/>
                  <a:gd name="T28" fmla="*/ 11 w 27"/>
                  <a:gd name="T29" fmla="*/ 28 h 31"/>
                  <a:gd name="T30" fmla="*/ 17 w 27"/>
                  <a:gd name="T31" fmla="*/ 26 h 31"/>
                  <a:gd name="T32" fmla="*/ 17 w 27"/>
                  <a:gd name="T33" fmla="*/ 26 h 31"/>
                  <a:gd name="T34" fmla="*/ 21 w 27"/>
                  <a:gd name="T35" fmla="*/ 20 h 31"/>
                  <a:gd name="T36" fmla="*/ 21 w 27"/>
                  <a:gd name="T37" fmla="*/ 0 h 31"/>
                  <a:gd name="T38" fmla="*/ 25 w 27"/>
                  <a:gd name="T39" fmla="*/ 0 h 31"/>
                  <a:gd name="T40" fmla="*/ 25 w 27"/>
                  <a:gd name="T41" fmla="*/ 26 h 31"/>
                  <a:gd name="T42" fmla="*/ 25 w 27"/>
                  <a:gd name="T43" fmla="*/ 26 h 31"/>
                  <a:gd name="T44" fmla="*/ 27 w 27"/>
                  <a:gd name="T45" fmla="*/ 26 h 31"/>
                  <a:gd name="T46" fmla="*/ 27 w 27"/>
                  <a:gd name="T47" fmla="*/ 28 h 31"/>
                  <a:gd name="T48" fmla="*/ 27 w 27"/>
                  <a:gd name="T49" fmla="*/ 31 h 31"/>
                  <a:gd name="T50" fmla="*/ 27 w 27"/>
                  <a:gd name="T51" fmla="*/ 31 h 31"/>
                  <a:gd name="T52" fmla="*/ 27 w 27"/>
                  <a:gd name="T53" fmla="*/ 31 h 31"/>
                  <a:gd name="T54" fmla="*/ 27 w 27"/>
                  <a:gd name="T55" fmla="*/ 31 h 31"/>
                  <a:gd name="T56" fmla="*/ 25 w 27"/>
                  <a:gd name="T57" fmla="*/ 31 h 31"/>
                  <a:gd name="T58" fmla="*/ 25 w 27"/>
                  <a:gd name="T59" fmla="*/ 31 h 31"/>
                  <a:gd name="T60" fmla="*/ 23 w 27"/>
                  <a:gd name="T61" fmla="*/ 31 h 31"/>
                  <a:gd name="T62" fmla="*/ 23 w 27"/>
                  <a:gd name="T63" fmla="*/ 31 h 31"/>
                  <a:gd name="T64" fmla="*/ 21 w 27"/>
                  <a:gd name="T65" fmla="*/ 28 h 31"/>
                  <a:gd name="T66" fmla="*/ 21 w 27"/>
                  <a:gd name="T67" fmla="*/ 26 h 31"/>
                  <a:gd name="T68" fmla="*/ 21 w 27"/>
                  <a:gd name="T69" fmla="*/ 26 h 31"/>
                  <a:gd name="T70" fmla="*/ 15 w 27"/>
                  <a:gd name="T71" fmla="*/ 30 h 31"/>
                  <a:gd name="T72" fmla="*/ 15 w 27"/>
                  <a:gd name="T73" fmla="*/ 30 h 31"/>
                  <a:gd name="T74" fmla="*/ 9 w 27"/>
                  <a:gd name="T75" fmla="*/ 31 h 31"/>
                  <a:gd name="T76" fmla="*/ 9 w 27"/>
                  <a:gd name="T7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7" h="31">
                    <a:moveTo>
                      <a:pt x="9" y="31"/>
                    </a:moveTo>
                    <a:lnTo>
                      <a:pt x="9" y="31"/>
                    </a:lnTo>
                    <a:lnTo>
                      <a:pt x="4" y="31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0" y="26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26"/>
                    </a:lnTo>
                    <a:lnTo>
                      <a:pt x="7" y="28"/>
                    </a:lnTo>
                    <a:lnTo>
                      <a:pt x="11" y="28"/>
                    </a:lnTo>
                    <a:lnTo>
                      <a:pt x="11" y="28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5" y="0"/>
                    </a:lnTo>
                    <a:lnTo>
                      <a:pt x="25" y="26"/>
                    </a:lnTo>
                    <a:lnTo>
                      <a:pt x="25" y="26"/>
                    </a:lnTo>
                    <a:lnTo>
                      <a:pt x="27" y="26"/>
                    </a:lnTo>
                    <a:lnTo>
                      <a:pt x="27" y="28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1" y="28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15" y="30"/>
                    </a:lnTo>
                    <a:lnTo>
                      <a:pt x="15" y="30"/>
                    </a:lnTo>
                    <a:lnTo>
                      <a:pt x="9" y="31"/>
                    </a:ln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502"/>
              <p:cNvSpPr>
                <a:spLocks/>
              </p:cNvSpPr>
              <p:nvPr/>
            </p:nvSpPr>
            <p:spPr bwMode="auto">
              <a:xfrm>
                <a:off x="5567" y="2529"/>
                <a:ext cx="28" cy="31"/>
              </a:xfrm>
              <a:custGeom>
                <a:avLst/>
                <a:gdLst>
                  <a:gd name="T0" fmla="*/ 14 w 28"/>
                  <a:gd name="T1" fmla="*/ 31 h 31"/>
                  <a:gd name="T2" fmla="*/ 8 w 28"/>
                  <a:gd name="T3" fmla="*/ 31 h 31"/>
                  <a:gd name="T4" fmla="*/ 4 w 28"/>
                  <a:gd name="T5" fmla="*/ 24 h 31"/>
                  <a:gd name="T6" fmla="*/ 8 w 28"/>
                  <a:gd name="T7" fmla="*/ 28 h 31"/>
                  <a:gd name="T8" fmla="*/ 14 w 28"/>
                  <a:gd name="T9" fmla="*/ 28 h 31"/>
                  <a:gd name="T10" fmla="*/ 20 w 28"/>
                  <a:gd name="T11" fmla="*/ 28 h 31"/>
                  <a:gd name="T12" fmla="*/ 22 w 28"/>
                  <a:gd name="T13" fmla="*/ 24 h 31"/>
                  <a:gd name="T14" fmla="*/ 22 w 28"/>
                  <a:gd name="T15" fmla="*/ 22 h 31"/>
                  <a:gd name="T16" fmla="*/ 20 w 28"/>
                  <a:gd name="T17" fmla="*/ 20 h 31"/>
                  <a:gd name="T18" fmla="*/ 18 w 28"/>
                  <a:gd name="T19" fmla="*/ 20 h 31"/>
                  <a:gd name="T20" fmla="*/ 14 w 28"/>
                  <a:gd name="T21" fmla="*/ 18 h 31"/>
                  <a:gd name="T22" fmla="*/ 8 w 28"/>
                  <a:gd name="T23" fmla="*/ 16 h 31"/>
                  <a:gd name="T24" fmla="*/ 4 w 28"/>
                  <a:gd name="T25" fmla="*/ 16 h 31"/>
                  <a:gd name="T26" fmla="*/ 2 w 28"/>
                  <a:gd name="T27" fmla="*/ 12 h 31"/>
                  <a:gd name="T28" fmla="*/ 2 w 28"/>
                  <a:gd name="T29" fmla="*/ 10 h 31"/>
                  <a:gd name="T30" fmla="*/ 4 w 28"/>
                  <a:gd name="T31" fmla="*/ 6 h 31"/>
                  <a:gd name="T32" fmla="*/ 6 w 28"/>
                  <a:gd name="T33" fmla="*/ 2 h 31"/>
                  <a:gd name="T34" fmla="*/ 10 w 28"/>
                  <a:gd name="T35" fmla="*/ 0 h 31"/>
                  <a:gd name="T36" fmla="*/ 14 w 28"/>
                  <a:gd name="T37" fmla="*/ 0 h 31"/>
                  <a:gd name="T38" fmla="*/ 22 w 28"/>
                  <a:gd name="T39" fmla="*/ 2 h 31"/>
                  <a:gd name="T40" fmla="*/ 26 w 28"/>
                  <a:gd name="T41" fmla="*/ 4 h 31"/>
                  <a:gd name="T42" fmla="*/ 24 w 28"/>
                  <a:gd name="T43" fmla="*/ 8 h 31"/>
                  <a:gd name="T44" fmla="*/ 20 w 28"/>
                  <a:gd name="T45" fmla="*/ 4 h 31"/>
                  <a:gd name="T46" fmla="*/ 14 w 28"/>
                  <a:gd name="T47" fmla="*/ 4 h 31"/>
                  <a:gd name="T48" fmla="*/ 10 w 28"/>
                  <a:gd name="T49" fmla="*/ 6 h 31"/>
                  <a:gd name="T50" fmla="*/ 8 w 28"/>
                  <a:gd name="T51" fmla="*/ 10 h 31"/>
                  <a:gd name="T52" fmla="*/ 8 w 28"/>
                  <a:gd name="T53" fmla="*/ 10 h 31"/>
                  <a:gd name="T54" fmla="*/ 10 w 28"/>
                  <a:gd name="T55" fmla="*/ 12 h 31"/>
                  <a:gd name="T56" fmla="*/ 12 w 28"/>
                  <a:gd name="T57" fmla="*/ 14 h 31"/>
                  <a:gd name="T58" fmla="*/ 14 w 28"/>
                  <a:gd name="T59" fmla="*/ 14 h 31"/>
                  <a:gd name="T60" fmla="*/ 20 w 28"/>
                  <a:gd name="T61" fmla="*/ 16 h 31"/>
                  <a:gd name="T62" fmla="*/ 24 w 28"/>
                  <a:gd name="T63" fmla="*/ 18 h 31"/>
                  <a:gd name="T64" fmla="*/ 26 w 28"/>
                  <a:gd name="T65" fmla="*/ 20 h 31"/>
                  <a:gd name="T66" fmla="*/ 28 w 28"/>
                  <a:gd name="T67" fmla="*/ 24 h 31"/>
                  <a:gd name="T68" fmla="*/ 26 w 28"/>
                  <a:gd name="T69" fmla="*/ 28 h 31"/>
                  <a:gd name="T70" fmla="*/ 24 w 28"/>
                  <a:gd name="T71" fmla="*/ 30 h 31"/>
                  <a:gd name="T72" fmla="*/ 14 w 28"/>
                  <a:gd name="T7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" h="31">
                    <a:moveTo>
                      <a:pt x="14" y="31"/>
                    </a:moveTo>
                    <a:lnTo>
                      <a:pt x="14" y="31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0" y="28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8" y="24"/>
                    </a:lnTo>
                    <a:lnTo>
                      <a:pt x="28" y="24"/>
                    </a:lnTo>
                    <a:lnTo>
                      <a:pt x="26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0" y="31"/>
                    </a:lnTo>
                    <a:lnTo>
                      <a:pt x="14" y="31"/>
                    </a:lnTo>
                    <a:lnTo>
                      <a:pt x="14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503"/>
              <p:cNvSpPr>
                <a:spLocks/>
              </p:cNvSpPr>
              <p:nvPr/>
            </p:nvSpPr>
            <p:spPr bwMode="auto">
              <a:xfrm>
                <a:off x="5599" y="2529"/>
                <a:ext cx="27" cy="31"/>
              </a:xfrm>
              <a:custGeom>
                <a:avLst/>
                <a:gdLst>
                  <a:gd name="T0" fmla="*/ 0 w 27"/>
                  <a:gd name="T1" fmla="*/ 16 h 31"/>
                  <a:gd name="T2" fmla="*/ 0 w 27"/>
                  <a:gd name="T3" fmla="*/ 16 h 31"/>
                  <a:gd name="T4" fmla="*/ 0 w 27"/>
                  <a:gd name="T5" fmla="*/ 10 h 31"/>
                  <a:gd name="T6" fmla="*/ 0 w 27"/>
                  <a:gd name="T7" fmla="*/ 10 h 31"/>
                  <a:gd name="T8" fmla="*/ 3 w 27"/>
                  <a:gd name="T9" fmla="*/ 4 h 31"/>
                  <a:gd name="T10" fmla="*/ 3 w 27"/>
                  <a:gd name="T11" fmla="*/ 4 h 31"/>
                  <a:gd name="T12" fmla="*/ 7 w 27"/>
                  <a:gd name="T13" fmla="*/ 2 h 31"/>
                  <a:gd name="T14" fmla="*/ 7 w 27"/>
                  <a:gd name="T15" fmla="*/ 2 h 31"/>
                  <a:gd name="T16" fmla="*/ 15 w 27"/>
                  <a:gd name="T17" fmla="*/ 0 h 31"/>
                  <a:gd name="T18" fmla="*/ 15 w 27"/>
                  <a:gd name="T19" fmla="*/ 0 h 31"/>
                  <a:gd name="T20" fmla="*/ 23 w 27"/>
                  <a:gd name="T21" fmla="*/ 2 h 31"/>
                  <a:gd name="T22" fmla="*/ 23 w 27"/>
                  <a:gd name="T23" fmla="*/ 2 h 31"/>
                  <a:gd name="T24" fmla="*/ 27 w 27"/>
                  <a:gd name="T25" fmla="*/ 8 h 31"/>
                  <a:gd name="T26" fmla="*/ 23 w 27"/>
                  <a:gd name="T27" fmla="*/ 10 h 31"/>
                  <a:gd name="T28" fmla="*/ 23 w 27"/>
                  <a:gd name="T29" fmla="*/ 10 h 31"/>
                  <a:gd name="T30" fmla="*/ 19 w 27"/>
                  <a:gd name="T31" fmla="*/ 6 h 31"/>
                  <a:gd name="T32" fmla="*/ 19 w 27"/>
                  <a:gd name="T33" fmla="*/ 6 h 31"/>
                  <a:gd name="T34" fmla="*/ 15 w 27"/>
                  <a:gd name="T35" fmla="*/ 4 h 31"/>
                  <a:gd name="T36" fmla="*/ 15 w 27"/>
                  <a:gd name="T37" fmla="*/ 4 h 31"/>
                  <a:gd name="T38" fmla="*/ 11 w 27"/>
                  <a:gd name="T39" fmla="*/ 6 h 31"/>
                  <a:gd name="T40" fmla="*/ 11 w 27"/>
                  <a:gd name="T41" fmla="*/ 6 h 31"/>
                  <a:gd name="T42" fmla="*/ 7 w 27"/>
                  <a:gd name="T43" fmla="*/ 8 h 31"/>
                  <a:gd name="T44" fmla="*/ 7 w 27"/>
                  <a:gd name="T45" fmla="*/ 8 h 31"/>
                  <a:gd name="T46" fmla="*/ 5 w 27"/>
                  <a:gd name="T47" fmla="*/ 12 h 31"/>
                  <a:gd name="T48" fmla="*/ 5 w 27"/>
                  <a:gd name="T49" fmla="*/ 12 h 31"/>
                  <a:gd name="T50" fmla="*/ 3 w 27"/>
                  <a:gd name="T51" fmla="*/ 16 h 31"/>
                  <a:gd name="T52" fmla="*/ 3 w 27"/>
                  <a:gd name="T53" fmla="*/ 16 h 31"/>
                  <a:gd name="T54" fmla="*/ 5 w 27"/>
                  <a:gd name="T55" fmla="*/ 20 h 31"/>
                  <a:gd name="T56" fmla="*/ 5 w 27"/>
                  <a:gd name="T57" fmla="*/ 20 h 31"/>
                  <a:gd name="T58" fmla="*/ 7 w 27"/>
                  <a:gd name="T59" fmla="*/ 24 h 31"/>
                  <a:gd name="T60" fmla="*/ 7 w 27"/>
                  <a:gd name="T61" fmla="*/ 24 h 31"/>
                  <a:gd name="T62" fmla="*/ 11 w 27"/>
                  <a:gd name="T63" fmla="*/ 28 h 31"/>
                  <a:gd name="T64" fmla="*/ 11 w 27"/>
                  <a:gd name="T65" fmla="*/ 28 h 31"/>
                  <a:gd name="T66" fmla="*/ 15 w 27"/>
                  <a:gd name="T67" fmla="*/ 28 h 31"/>
                  <a:gd name="T68" fmla="*/ 15 w 27"/>
                  <a:gd name="T69" fmla="*/ 28 h 31"/>
                  <a:gd name="T70" fmla="*/ 17 w 27"/>
                  <a:gd name="T71" fmla="*/ 28 h 31"/>
                  <a:gd name="T72" fmla="*/ 17 w 27"/>
                  <a:gd name="T73" fmla="*/ 28 h 31"/>
                  <a:gd name="T74" fmla="*/ 19 w 27"/>
                  <a:gd name="T75" fmla="*/ 26 h 31"/>
                  <a:gd name="T76" fmla="*/ 19 w 27"/>
                  <a:gd name="T77" fmla="*/ 26 h 31"/>
                  <a:gd name="T78" fmla="*/ 21 w 27"/>
                  <a:gd name="T79" fmla="*/ 26 h 31"/>
                  <a:gd name="T80" fmla="*/ 21 w 27"/>
                  <a:gd name="T81" fmla="*/ 26 h 31"/>
                  <a:gd name="T82" fmla="*/ 23 w 27"/>
                  <a:gd name="T83" fmla="*/ 24 h 31"/>
                  <a:gd name="T84" fmla="*/ 27 w 27"/>
                  <a:gd name="T85" fmla="*/ 24 h 31"/>
                  <a:gd name="T86" fmla="*/ 27 w 27"/>
                  <a:gd name="T87" fmla="*/ 24 h 31"/>
                  <a:gd name="T88" fmla="*/ 25 w 27"/>
                  <a:gd name="T89" fmla="*/ 28 h 31"/>
                  <a:gd name="T90" fmla="*/ 25 w 27"/>
                  <a:gd name="T91" fmla="*/ 28 h 31"/>
                  <a:gd name="T92" fmla="*/ 23 w 27"/>
                  <a:gd name="T93" fmla="*/ 30 h 31"/>
                  <a:gd name="T94" fmla="*/ 23 w 27"/>
                  <a:gd name="T95" fmla="*/ 30 h 31"/>
                  <a:gd name="T96" fmla="*/ 19 w 27"/>
                  <a:gd name="T97" fmla="*/ 31 h 31"/>
                  <a:gd name="T98" fmla="*/ 19 w 27"/>
                  <a:gd name="T99" fmla="*/ 31 h 31"/>
                  <a:gd name="T100" fmla="*/ 15 w 27"/>
                  <a:gd name="T101" fmla="*/ 31 h 31"/>
                  <a:gd name="T102" fmla="*/ 15 w 27"/>
                  <a:gd name="T103" fmla="*/ 31 h 31"/>
                  <a:gd name="T104" fmla="*/ 7 w 27"/>
                  <a:gd name="T105" fmla="*/ 31 h 31"/>
                  <a:gd name="T106" fmla="*/ 7 w 27"/>
                  <a:gd name="T107" fmla="*/ 31 h 31"/>
                  <a:gd name="T108" fmla="*/ 3 w 27"/>
                  <a:gd name="T109" fmla="*/ 28 h 31"/>
                  <a:gd name="T110" fmla="*/ 3 w 27"/>
                  <a:gd name="T111" fmla="*/ 28 h 31"/>
                  <a:gd name="T112" fmla="*/ 0 w 27"/>
                  <a:gd name="T113" fmla="*/ 22 h 31"/>
                  <a:gd name="T114" fmla="*/ 0 w 27"/>
                  <a:gd name="T115" fmla="*/ 22 h 31"/>
                  <a:gd name="T116" fmla="*/ 0 w 27"/>
                  <a:gd name="T117" fmla="*/ 16 h 31"/>
                  <a:gd name="T118" fmla="*/ 0 w 27"/>
                  <a:gd name="T119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" h="31">
                    <a:moveTo>
                      <a:pt x="0" y="16"/>
                    </a:moveTo>
                    <a:lnTo>
                      <a:pt x="0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7" y="8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5" y="20"/>
                    </a:lnTo>
                    <a:lnTo>
                      <a:pt x="5" y="20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11" y="28"/>
                    </a:lnTo>
                    <a:lnTo>
                      <a:pt x="11" y="28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4"/>
                    </a:lnTo>
                    <a:lnTo>
                      <a:pt x="27" y="24"/>
                    </a:lnTo>
                    <a:lnTo>
                      <a:pt x="27" y="24"/>
                    </a:lnTo>
                    <a:lnTo>
                      <a:pt x="25" y="28"/>
                    </a:lnTo>
                    <a:lnTo>
                      <a:pt x="25" y="28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504"/>
              <p:cNvSpPr>
                <a:spLocks noEditPoints="1"/>
              </p:cNvSpPr>
              <p:nvPr/>
            </p:nvSpPr>
            <p:spPr bwMode="auto">
              <a:xfrm>
                <a:off x="5632" y="2517"/>
                <a:ext cx="6" cy="43"/>
              </a:xfrm>
              <a:custGeom>
                <a:avLst/>
                <a:gdLst>
                  <a:gd name="T0" fmla="*/ 0 w 6"/>
                  <a:gd name="T1" fmla="*/ 43 h 43"/>
                  <a:gd name="T2" fmla="*/ 0 w 6"/>
                  <a:gd name="T3" fmla="*/ 12 h 43"/>
                  <a:gd name="T4" fmla="*/ 6 w 6"/>
                  <a:gd name="T5" fmla="*/ 12 h 43"/>
                  <a:gd name="T6" fmla="*/ 6 w 6"/>
                  <a:gd name="T7" fmla="*/ 43 h 43"/>
                  <a:gd name="T8" fmla="*/ 0 w 6"/>
                  <a:gd name="T9" fmla="*/ 43 h 43"/>
                  <a:gd name="T10" fmla="*/ 0 w 6"/>
                  <a:gd name="T11" fmla="*/ 43 h 43"/>
                  <a:gd name="T12" fmla="*/ 0 w 6"/>
                  <a:gd name="T13" fmla="*/ 6 h 43"/>
                  <a:gd name="T14" fmla="*/ 0 w 6"/>
                  <a:gd name="T15" fmla="*/ 0 h 43"/>
                  <a:gd name="T16" fmla="*/ 6 w 6"/>
                  <a:gd name="T17" fmla="*/ 0 h 43"/>
                  <a:gd name="T18" fmla="*/ 6 w 6"/>
                  <a:gd name="T19" fmla="*/ 6 h 43"/>
                  <a:gd name="T20" fmla="*/ 0 w 6"/>
                  <a:gd name="T21" fmla="*/ 6 h 43"/>
                  <a:gd name="T22" fmla="*/ 0 w 6"/>
                  <a:gd name="T23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3">
                    <a:moveTo>
                      <a:pt x="0" y="43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6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505"/>
              <p:cNvSpPr>
                <a:spLocks noEditPoints="1"/>
              </p:cNvSpPr>
              <p:nvPr/>
            </p:nvSpPr>
            <p:spPr bwMode="auto">
              <a:xfrm>
                <a:off x="5646" y="2529"/>
                <a:ext cx="31" cy="43"/>
              </a:xfrm>
              <a:custGeom>
                <a:avLst/>
                <a:gdLst>
                  <a:gd name="T0" fmla="*/ 17 w 31"/>
                  <a:gd name="T1" fmla="*/ 31 h 43"/>
                  <a:gd name="T2" fmla="*/ 10 w 31"/>
                  <a:gd name="T3" fmla="*/ 30 h 43"/>
                  <a:gd name="T4" fmla="*/ 6 w 31"/>
                  <a:gd name="T5" fmla="*/ 43 h 43"/>
                  <a:gd name="T6" fmla="*/ 0 w 31"/>
                  <a:gd name="T7" fmla="*/ 0 h 43"/>
                  <a:gd name="T8" fmla="*/ 6 w 31"/>
                  <a:gd name="T9" fmla="*/ 6 h 43"/>
                  <a:gd name="T10" fmla="*/ 10 w 31"/>
                  <a:gd name="T11" fmla="*/ 2 h 43"/>
                  <a:gd name="T12" fmla="*/ 17 w 31"/>
                  <a:gd name="T13" fmla="*/ 0 h 43"/>
                  <a:gd name="T14" fmla="*/ 23 w 31"/>
                  <a:gd name="T15" fmla="*/ 2 h 43"/>
                  <a:gd name="T16" fmla="*/ 27 w 31"/>
                  <a:gd name="T17" fmla="*/ 4 h 43"/>
                  <a:gd name="T18" fmla="*/ 29 w 31"/>
                  <a:gd name="T19" fmla="*/ 10 h 43"/>
                  <a:gd name="T20" fmla="*/ 31 w 31"/>
                  <a:gd name="T21" fmla="*/ 16 h 43"/>
                  <a:gd name="T22" fmla="*/ 29 w 31"/>
                  <a:gd name="T23" fmla="*/ 22 h 43"/>
                  <a:gd name="T24" fmla="*/ 27 w 31"/>
                  <a:gd name="T25" fmla="*/ 28 h 43"/>
                  <a:gd name="T26" fmla="*/ 23 w 31"/>
                  <a:gd name="T27" fmla="*/ 31 h 43"/>
                  <a:gd name="T28" fmla="*/ 17 w 31"/>
                  <a:gd name="T29" fmla="*/ 31 h 43"/>
                  <a:gd name="T30" fmla="*/ 15 w 31"/>
                  <a:gd name="T31" fmla="*/ 28 h 43"/>
                  <a:gd name="T32" fmla="*/ 19 w 31"/>
                  <a:gd name="T33" fmla="*/ 28 h 43"/>
                  <a:gd name="T34" fmla="*/ 23 w 31"/>
                  <a:gd name="T35" fmla="*/ 24 h 43"/>
                  <a:gd name="T36" fmla="*/ 25 w 31"/>
                  <a:gd name="T37" fmla="*/ 20 h 43"/>
                  <a:gd name="T38" fmla="*/ 25 w 31"/>
                  <a:gd name="T39" fmla="*/ 16 h 43"/>
                  <a:gd name="T40" fmla="*/ 25 w 31"/>
                  <a:gd name="T41" fmla="*/ 12 h 43"/>
                  <a:gd name="T42" fmla="*/ 23 w 31"/>
                  <a:gd name="T43" fmla="*/ 8 h 43"/>
                  <a:gd name="T44" fmla="*/ 19 w 31"/>
                  <a:gd name="T45" fmla="*/ 6 h 43"/>
                  <a:gd name="T46" fmla="*/ 15 w 31"/>
                  <a:gd name="T47" fmla="*/ 4 h 43"/>
                  <a:gd name="T48" fmla="*/ 11 w 31"/>
                  <a:gd name="T49" fmla="*/ 6 h 43"/>
                  <a:gd name="T50" fmla="*/ 10 w 31"/>
                  <a:gd name="T51" fmla="*/ 6 h 43"/>
                  <a:gd name="T52" fmla="*/ 8 w 31"/>
                  <a:gd name="T53" fmla="*/ 8 h 43"/>
                  <a:gd name="T54" fmla="*/ 6 w 31"/>
                  <a:gd name="T55" fmla="*/ 12 h 43"/>
                  <a:gd name="T56" fmla="*/ 6 w 31"/>
                  <a:gd name="T57" fmla="*/ 20 h 43"/>
                  <a:gd name="T58" fmla="*/ 8 w 31"/>
                  <a:gd name="T59" fmla="*/ 24 h 43"/>
                  <a:gd name="T60" fmla="*/ 10 w 31"/>
                  <a:gd name="T61" fmla="*/ 26 h 43"/>
                  <a:gd name="T62" fmla="*/ 13 w 31"/>
                  <a:gd name="T63" fmla="*/ 28 h 43"/>
                  <a:gd name="T64" fmla="*/ 15 w 31"/>
                  <a:gd name="T65" fmla="*/ 2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43">
                    <a:moveTo>
                      <a:pt x="17" y="31"/>
                    </a:moveTo>
                    <a:lnTo>
                      <a:pt x="17" y="31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6" y="26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29" y="22"/>
                    </a:lnTo>
                    <a:lnTo>
                      <a:pt x="29" y="22"/>
                    </a:lnTo>
                    <a:lnTo>
                      <a:pt x="27" y="28"/>
                    </a:lnTo>
                    <a:lnTo>
                      <a:pt x="27" y="28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7" y="31"/>
                    </a:lnTo>
                    <a:lnTo>
                      <a:pt x="17" y="31"/>
                    </a:lnTo>
                    <a:close/>
                    <a:moveTo>
                      <a:pt x="15" y="28"/>
                    </a:moveTo>
                    <a:lnTo>
                      <a:pt x="15" y="28"/>
                    </a:lnTo>
                    <a:lnTo>
                      <a:pt x="19" y="28"/>
                    </a:lnTo>
                    <a:lnTo>
                      <a:pt x="19" y="28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5" y="28"/>
                    </a:lnTo>
                    <a:lnTo>
                      <a:pt x="15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506"/>
              <p:cNvSpPr>
                <a:spLocks noEditPoints="1"/>
              </p:cNvSpPr>
              <p:nvPr/>
            </p:nvSpPr>
            <p:spPr bwMode="auto">
              <a:xfrm>
                <a:off x="5683" y="2517"/>
                <a:ext cx="6" cy="43"/>
              </a:xfrm>
              <a:custGeom>
                <a:avLst/>
                <a:gdLst>
                  <a:gd name="T0" fmla="*/ 0 w 6"/>
                  <a:gd name="T1" fmla="*/ 43 h 43"/>
                  <a:gd name="T2" fmla="*/ 0 w 6"/>
                  <a:gd name="T3" fmla="*/ 12 h 43"/>
                  <a:gd name="T4" fmla="*/ 6 w 6"/>
                  <a:gd name="T5" fmla="*/ 12 h 43"/>
                  <a:gd name="T6" fmla="*/ 6 w 6"/>
                  <a:gd name="T7" fmla="*/ 43 h 43"/>
                  <a:gd name="T8" fmla="*/ 0 w 6"/>
                  <a:gd name="T9" fmla="*/ 43 h 43"/>
                  <a:gd name="T10" fmla="*/ 0 w 6"/>
                  <a:gd name="T11" fmla="*/ 43 h 43"/>
                  <a:gd name="T12" fmla="*/ 0 w 6"/>
                  <a:gd name="T13" fmla="*/ 6 h 43"/>
                  <a:gd name="T14" fmla="*/ 0 w 6"/>
                  <a:gd name="T15" fmla="*/ 0 h 43"/>
                  <a:gd name="T16" fmla="*/ 6 w 6"/>
                  <a:gd name="T17" fmla="*/ 0 h 43"/>
                  <a:gd name="T18" fmla="*/ 6 w 6"/>
                  <a:gd name="T19" fmla="*/ 6 h 43"/>
                  <a:gd name="T20" fmla="*/ 0 w 6"/>
                  <a:gd name="T21" fmla="*/ 6 h 43"/>
                  <a:gd name="T22" fmla="*/ 0 w 6"/>
                  <a:gd name="T23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3">
                    <a:moveTo>
                      <a:pt x="0" y="43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6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507"/>
              <p:cNvSpPr>
                <a:spLocks/>
              </p:cNvSpPr>
              <p:nvPr/>
            </p:nvSpPr>
            <p:spPr bwMode="auto">
              <a:xfrm>
                <a:off x="5695" y="2519"/>
                <a:ext cx="18" cy="41"/>
              </a:xfrm>
              <a:custGeom>
                <a:avLst/>
                <a:gdLst>
                  <a:gd name="T0" fmla="*/ 18 w 18"/>
                  <a:gd name="T1" fmla="*/ 40 h 41"/>
                  <a:gd name="T2" fmla="*/ 18 w 18"/>
                  <a:gd name="T3" fmla="*/ 40 h 41"/>
                  <a:gd name="T4" fmla="*/ 18 w 18"/>
                  <a:gd name="T5" fmla="*/ 41 h 41"/>
                  <a:gd name="T6" fmla="*/ 18 w 18"/>
                  <a:gd name="T7" fmla="*/ 41 h 41"/>
                  <a:gd name="T8" fmla="*/ 16 w 18"/>
                  <a:gd name="T9" fmla="*/ 41 h 41"/>
                  <a:gd name="T10" fmla="*/ 16 w 18"/>
                  <a:gd name="T11" fmla="*/ 41 h 41"/>
                  <a:gd name="T12" fmla="*/ 14 w 18"/>
                  <a:gd name="T13" fmla="*/ 41 h 41"/>
                  <a:gd name="T14" fmla="*/ 14 w 18"/>
                  <a:gd name="T15" fmla="*/ 41 h 41"/>
                  <a:gd name="T16" fmla="*/ 12 w 18"/>
                  <a:gd name="T17" fmla="*/ 41 h 41"/>
                  <a:gd name="T18" fmla="*/ 12 w 18"/>
                  <a:gd name="T19" fmla="*/ 41 h 41"/>
                  <a:gd name="T20" fmla="*/ 6 w 18"/>
                  <a:gd name="T21" fmla="*/ 40 h 41"/>
                  <a:gd name="T22" fmla="*/ 6 w 18"/>
                  <a:gd name="T23" fmla="*/ 40 h 41"/>
                  <a:gd name="T24" fmla="*/ 4 w 18"/>
                  <a:gd name="T25" fmla="*/ 38 h 41"/>
                  <a:gd name="T26" fmla="*/ 4 w 18"/>
                  <a:gd name="T27" fmla="*/ 36 h 41"/>
                  <a:gd name="T28" fmla="*/ 4 w 18"/>
                  <a:gd name="T29" fmla="*/ 14 h 41"/>
                  <a:gd name="T30" fmla="*/ 0 w 18"/>
                  <a:gd name="T31" fmla="*/ 14 h 41"/>
                  <a:gd name="T32" fmla="*/ 0 w 18"/>
                  <a:gd name="T33" fmla="*/ 10 h 41"/>
                  <a:gd name="T34" fmla="*/ 4 w 18"/>
                  <a:gd name="T35" fmla="*/ 10 h 41"/>
                  <a:gd name="T36" fmla="*/ 4 w 18"/>
                  <a:gd name="T37" fmla="*/ 0 h 41"/>
                  <a:gd name="T38" fmla="*/ 10 w 18"/>
                  <a:gd name="T39" fmla="*/ 0 h 41"/>
                  <a:gd name="T40" fmla="*/ 10 w 18"/>
                  <a:gd name="T41" fmla="*/ 10 h 41"/>
                  <a:gd name="T42" fmla="*/ 16 w 18"/>
                  <a:gd name="T43" fmla="*/ 10 h 41"/>
                  <a:gd name="T44" fmla="*/ 16 w 18"/>
                  <a:gd name="T45" fmla="*/ 14 h 41"/>
                  <a:gd name="T46" fmla="*/ 10 w 18"/>
                  <a:gd name="T47" fmla="*/ 14 h 41"/>
                  <a:gd name="T48" fmla="*/ 10 w 18"/>
                  <a:gd name="T49" fmla="*/ 34 h 41"/>
                  <a:gd name="T50" fmla="*/ 10 w 18"/>
                  <a:gd name="T51" fmla="*/ 34 h 41"/>
                  <a:gd name="T52" fmla="*/ 10 w 18"/>
                  <a:gd name="T53" fmla="*/ 36 h 41"/>
                  <a:gd name="T54" fmla="*/ 10 w 18"/>
                  <a:gd name="T55" fmla="*/ 36 h 41"/>
                  <a:gd name="T56" fmla="*/ 12 w 18"/>
                  <a:gd name="T57" fmla="*/ 38 h 41"/>
                  <a:gd name="T58" fmla="*/ 12 w 18"/>
                  <a:gd name="T59" fmla="*/ 38 h 41"/>
                  <a:gd name="T60" fmla="*/ 16 w 18"/>
                  <a:gd name="T61" fmla="*/ 38 h 41"/>
                  <a:gd name="T62" fmla="*/ 16 w 18"/>
                  <a:gd name="T63" fmla="*/ 38 h 41"/>
                  <a:gd name="T64" fmla="*/ 18 w 18"/>
                  <a:gd name="T65" fmla="*/ 36 h 41"/>
                  <a:gd name="T66" fmla="*/ 18 w 18"/>
                  <a:gd name="T67" fmla="*/ 40 h 41"/>
                  <a:gd name="T68" fmla="*/ 18 w 18"/>
                  <a:gd name="T69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" h="41">
                    <a:moveTo>
                      <a:pt x="18" y="40"/>
                    </a:moveTo>
                    <a:lnTo>
                      <a:pt x="18" y="40"/>
                    </a:lnTo>
                    <a:lnTo>
                      <a:pt x="18" y="41"/>
                    </a:lnTo>
                    <a:lnTo>
                      <a:pt x="18" y="41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4" y="41"/>
                    </a:lnTo>
                    <a:lnTo>
                      <a:pt x="14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4" y="38"/>
                    </a:lnTo>
                    <a:lnTo>
                      <a:pt x="4" y="36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10" y="1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6" y="38"/>
                    </a:lnTo>
                    <a:lnTo>
                      <a:pt x="16" y="38"/>
                    </a:lnTo>
                    <a:lnTo>
                      <a:pt x="18" y="36"/>
                    </a:lnTo>
                    <a:lnTo>
                      <a:pt x="18" y="40"/>
                    </a:lnTo>
                    <a:lnTo>
                      <a:pt x="18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508"/>
              <p:cNvSpPr>
                <a:spLocks noEditPoints="1"/>
              </p:cNvSpPr>
              <p:nvPr/>
            </p:nvSpPr>
            <p:spPr bwMode="auto">
              <a:xfrm>
                <a:off x="5730" y="2529"/>
                <a:ext cx="32" cy="31"/>
              </a:xfrm>
              <a:custGeom>
                <a:avLst/>
                <a:gdLst>
                  <a:gd name="T0" fmla="*/ 16 w 32"/>
                  <a:gd name="T1" fmla="*/ 31 h 31"/>
                  <a:gd name="T2" fmla="*/ 10 w 32"/>
                  <a:gd name="T3" fmla="*/ 31 h 31"/>
                  <a:gd name="T4" fmla="*/ 6 w 32"/>
                  <a:gd name="T5" fmla="*/ 28 h 31"/>
                  <a:gd name="T6" fmla="*/ 2 w 32"/>
                  <a:gd name="T7" fmla="*/ 22 h 31"/>
                  <a:gd name="T8" fmla="*/ 0 w 32"/>
                  <a:gd name="T9" fmla="*/ 16 h 31"/>
                  <a:gd name="T10" fmla="*/ 2 w 32"/>
                  <a:gd name="T11" fmla="*/ 10 h 31"/>
                  <a:gd name="T12" fmla="*/ 6 w 32"/>
                  <a:gd name="T13" fmla="*/ 4 h 31"/>
                  <a:gd name="T14" fmla="*/ 10 w 32"/>
                  <a:gd name="T15" fmla="*/ 2 h 31"/>
                  <a:gd name="T16" fmla="*/ 16 w 32"/>
                  <a:gd name="T17" fmla="*/ 0 h 31"/>
                  <a:gd name="T18" fmla="*/ 24 w 32"/>
                  <a:gd name="T19" fmla="*/ 2 h 31"/>
                  <a:gd name="T20" fmla="*/ 28 w 32"/>
                  <a:gd name="T21" fmla="*/ 4 h 31"/>
                  <a:gd name="T22" fmla="*/ 32 w 32"/>
                  <a:gd name="T23" fmla="*/ 10 h 31"/>
                  <a:gd name="T24" fmla="*/ 32 w 32"/>
                  <a:gd name="T25" fmla="*/ 16 h 31"/>
                  <a:gd name="T26" fmla="*/ 32 w 32"/>
                  <a:gd name="T27" fmla="*/ 18 h 31"/>
                  <a:gd name="T28" fmla="*/ 6 w 32"/>
                  <a:gd name="T29" fmla="*/ 18 h 31"/>
                  <a:gd name="T30" fmla="*/ 8 w 32"/>
                  <a:gd name="T31" fmla="*/ 22 h 31"/>
                  <a:gd name="T32" fmla="*/ 10 w 32"/>
                  <a:gd name="T33" fmla="*/ 26 h 31"/>
                  <a:gd name="T34" fmla="*/ 14 w 32"/>
                  <a:gd name="T35" fmla="*/ 28 h 31"/>
                  <a:gd name="T36" fmla="*/ 18 w 32"/>
                  <a:gd name="T37" fmla="*/ 28 h 31"/>
                  <a:gd name="T38" fmla="*/ 20 w 32"/>
                  <a:gd name="T39" fmla="*/ 28 h 31"/>
                  <a:gd name="T40" fmla="*/ 22 w 32"/>
                  <a:gd name="T41" fmla="*/ 28 h 31"/>
                  <a:gd name="T42" fmla="*/ 24 w 32"/>
                  <a:gd name="T43" fmla="*/ 26 h 31"/>
                  <a:gd name="T44" fmla="*/ 26 w 32"/>
                  <a:gd name="T45" fmla="*/ 24 h 31"/>
                  <a:gd name="T46" fmla="*/ 30 w 32"/>
                  <a:gd name="T47" fmla="*/ 24 h 31"/>
                  <a:gd name="T48" fmla="*/ 28 w 32"/>
                  <a:gd name="T49" fmla="*/ 28 h 31"/>
                  <a:gd name="T50" fmla="*/ 26 w 32"/>
                  <a:gd name="T51" fmla="*/ 30 h 31"/>
                  <a:gd name="T52" fmla="*/ 22 w 32"/>
                  <a:gd name="T53" fmla="*/ 31 h 31"/>
                  <a:gd name="T54" fmla="*/ 16 w 32"/>
                  <a:gd name="T55" fmla="*/ 31 h 31"/>
                  <a:gd name="T56" fmla="*/ 28 w 32"/>
                  <a:gd name="T57" fmla="*/ 14 h 31"/>
                  <a:gd name="T58" fmla="*/ 26 w 32"/>
                  <a:gd name="T59" fmla="*/ 10 h 31"/>
                  <a:gd name="T60" fmla="*/ 24 w 32"/>
                  <a:gd name="T61" fmla="*/ 6 h 31"/>
                  <a:gd name="T62" fmla="*/ 20 w 32"/>
                  <a:gd name="T63" fmla="*/ 4 h 31"/>
                  <a:gd name="T64" fmla="*/ 16 w 32"/>
                  <a:gd name="T65" fmla="*/ 4 h 31"/>
                  <a:gd name="T66" fmla="*/ 12 w 32"/>
                  <a:gd name="T67" fmla="*/ 4 h 31"/>
                  <a:gd name="T68" fmla="*/ 10 w 32"/>
                  <a:gd name="T69" fmla="*/ 6 h 31"/>
                  <a:gd name="T70" fmla="*/ 8 w 32"/>
                  <a:gd name="T71" fmla="*/ 10 h 31"/>
                  <a:gd name="T72" fmla="*/ 28 w 32"/>
                  <a:gd name="T73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6" y="24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2" y="31"/>
                    </a:lnTo>
                    <a:lnTo>
                      <a:pt x="22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8" y="14"/>
                    </a:moveTo>
                    <a:lnTo>
                      <a:pt x="28" y="14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28" y="14"/>
                    </a:lnTo>
                    <a:lnTo>
                      <a:pt x="28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509"/>
              <p:cNvSpPr>
                <a:spLocks noEditPoints="1"/>
              </p:cNvSpPr>
              <p:nvPr/>
            </p:nvSpPr>
            <p:spPr bwMode="auto">
              <a:xfrm>
                <a:off x="5766" y="2529"/>
                <a:ext cx="31" cy="45"/>
              </a:xfrm>
              <a:custGeom>
                <a:avLst/>
                <a:gdLst>
                  <a:gd name="T0" fmla="*/ 15 w 31"/>
                  <a:gd name="T1" fmla="*/ 31 h 45"/>
                  <a:gd name="T2" fmla="*/ 9 w 31"/>
                  <a:gd name="T3" fmla="*/ 31 h 45"/>
                  <a:gd name="T4" fmla="*/ 4 w 31"/>
                  <a:gd name="T5" fmla="*/ 28 h 45"/>
                  <a:gd name="T6" fmla="*/ 2 w 31"/>
                  <a:gd name="T7" fmla="*/ 22 h 45"/>
                  <a:gd name="T8" fmla="*/ 0 w 31"/>
                  <a:gd name="T9" fmla="*/ 16 h 45"/>
                  <a:gd name="T10" fmla="*/ 2 w 31"/>
                  <a:gd name="T11" fmla="*/ 10 h 45"/>
                  <a:gd name="T12" fmla="*/ 4 w 31"/>
                  <a:gd name="T13" fmla="*/ 4 h 45"/>
                  <a:gd name="T14" fmla="*/ 9 w 31"/>
                  <a:gd name="T15" fmla="*/ 2 h 45"/>
                  <a:gd name="T16" fmla="*/ 15 w 31"/>
                  <a:gd name="T17" fmla="*/ 0 h 45"/>
                  <a:gd name="T18" fmla="*/ 21 w 31"/>
                  <a:gd name="T19" fmla="*/ 2 h 45"/>
                  <a:gd name="T20" fmla="*/ 27 w 31"/>
                  <a:gd name="T21" fmla="*/ 0 h 45"/>
                  <a:gd name="T22" fmla="*/ 31 w 31"/>
                  <a:gd name="T23" fmla="*/ 31 h 45"/>
                  <a:gd name="T24" fmla="*/ 29 w 31"/>
                  <a:gd name="T25" fmla="*/ 37 h 45"/>
                  <a:gd name="T26" fmla="*/ 27 w 31"/>
                  <a:gd name="T27" fmla="*/ 41 h 45"/>
                  <a:gd name="T28" fmla="*/ 21 w 31"/>
                  <a:gd name="T29" fmla="*/ 43 h 45"/>
                  <a:gd name="T30" fmla="*/ 15 w 31"/>
                  <a:gd name="T31" fmla="*/ 45 h 45"/>
                  <a:gd name="T32" fmla="*/ 6 w 31"/>
                  <a:gd name="T33" fmla="*/ 43 h 45"/>
                  <a:gd name="T34" fmla="*/ 2 w 31"/>
                  <a:gd name="T35" fmla="*/ 37 h 45"/>
                  <a:gd name="T36" fmla="*/ 4 w 31"/>
                  <a:gd name="T37" fmla="*/ 35 h 45"/>
                  <a:gd name="T38" fmla="*/ 9 w 31"/>
                  <a:gd name="T39" fmla="*/ 39 h 45"/>
                  <a:gd name="T40" fmla="*/ 15 w 31"/>
                  <a:gd name="T41" fmla="*/ 41 h 45"/>
                  <a:gd name="T42" fmla="*/ 19 w 31"/>
                  <a:gd name="T43" fmla="*/ 39 h 45"/>
                  <a:gd name="T44" fmla="*/ 23 w 31"/>
                  <a:gd name="T45" fmla="*/ 37 h 45"/>
                  <a:gd name="T46" fmla="*/ 25 w 31"/>
                  <a:gd name="T47" fmla="*/ 35 h 45"/>
                  <a:gd name="T48" fmla="*/ 25 w 31"/>
                  <a:gd name="T49" fmla="*/ 26 h 45"/>
                  <a:gd name="T50" fmla="*/ 23 w 31"/>
                  <a:gd name="T51" fmla="*/ 28 h 45"/>
                  <a:gd name="T52" fmla="*/ 21 w 31"/>
                  <a:gd name="T53" fmla="*/ 30 h 45"/>
                  <a:gd name="T54" fmla="*/ 17 w 31"/>
                  <a:gd name="T55" fmla="*/ 31 h 45"/>
                  <a:gd name="T56" fmla="*/ 15 w 31"/>
                  <a:gd name="T57" fmla="*/ 31 h 45"/>
                  <a:gd name="T58" fmla="*/ 15 w 31"/>
                  <a:gd name="T59" fmla="*/ 28 h 45"/>
                  <a:gd name="T60" fmla="*/ 19 w 31"/>
                  <a:gd name="T61" fmla="*/ 28 h 45"/>
                  <a:gd name="T62" fmla="*/ 23 w 31"/>
                  <a:gd name="T63" fmla="*/ 26 h 45"/>
                  <a:gd name="T64" fmla="*/ 25 w 31"/>
                  <a:gd name="T65" fmla="*/ 24 h 45"/>
                  <a:gd name="T66" fmla="*/ 25 w 31"/>
                  <a:gd name="T67" fmla="*/ 20 h 45"/>
                  <a:gd name="T68" fmla="*/ 25 w 31"/>
                  <a:gd name="T69" fmla="*/ 12 h 45"/>
                  <a:gd name="T70" fmla="*/ 23 w 31"/>
                  <a:gd name="T71" fmla="*/ 8 h 45"/>
                  <a:gd name="T72" fmla="*/ 21 w 31"/>
                  <a:gd name="T73" fmla="*/ 6 h 45"/>
                  <a:gd name="T74" fmla="*/ 19 w 31"/>
                  <a:gd name="T75" fmla="*/ 6 h 45"/>
                  <a:gd name="T76" fmla="*/ 15 w 31"/>
                  <a:gd name="T77" fmla="*/ 4 h 45"/>
                  <a:gd name="T78" fmla="*/ 11 w 31"/>
                  <a:gd name="T79" fmla="*/ 6 h 45"/>
                  <a:gd name="T80" fmla="*/ 7 w 31"/>
                  <a:gd name="T81" fmla="*/ 8 h 45"/>
                  <a:gd name="T82" fmla="*/ 6 w 31"/>
                  <a:gd name="T83" fmla="*/ 12 h 45"/>
                  <a:gd name="T84" fmla="*/ 6 w 31"/>
                  <a:gd name="T85" fmla="*/ 16 h 45"/>
                  <a:gd name="T86" fmla="*/ 6 w 31"/>
                  <a:gd name="T87" fmla="*/ 20 h 45"/>
                  <a:gd name="T88" fmla="*/ 9 w 31"/>
                  <a:gd name="T89" fmla="*/ 24 h 45"/>
                  <a:gd name="T90" fmla="*/ 11 w 31"/>
                  <a:gd name="T91" fmla="*/ 28 h 45"/>
                  <a:gd name="T92" fmla="*/ 15 w 31"/>
                  <a:gd name="T93" fmla="*/ 2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1" h="45">
                    <a:moveTo>
                      <a:pt x="15" y="31"/>
                    </a:moveTo>
                    <a:lnTo>
                      <a:pt x="15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7" y="6"/>
                    </a:lnTo>
                    <a:lnTo>
                      <a:pt x="27" y="0"/>
                    </a:lnTo>
                    <a:lnTo>
                      <a:pt x="31" y="0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29" y="37"/>
                    </a:lnTo>
                    <a:lnTo>
                      <a:pt x="29" y="37"/>
                    </a:lnTo>
                    <a:lnTo>
                      <a:pt x="27" y="41"/>
                    </a:lnTo>
                    <a:lnTo>
                      <a:pt x="27" y="41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15" y="45"/>
                    </a:lnTo>
                    <a:lnTo>
                      <a:pt x="15" y="45"/>
                    </a:lnTo>
                    <a:lnTo>
                      <a:pt x="6" y="43"/>
                    </a:lnTo>
                    <a:lnTo>
                      <a:pt x="6" y="43"/>
                    </a:lnTo>
                    <a:lnTo>
                      <a:pt x="2" y="37"/>
                    </a:lnTo>
                    <a:lnTo>
                      <a:pt x="4" y="35"/>
                    </a:lnTo>
                    <a:lnTo>
                      <a:pt x="4" y="35"/>
                    </a:lnTo>
                    <a:lnTo>
                      <a:pt x="9" y="39"/>
                    </a:lnTo>
                    <a:lnTo>
                      <a:pt x="9" y="39"/>
                    </a:lnTo>
                    <a:lnTo>
                      <a:pt x="15" y="41"/>
                    </a:lnTo>
                    <a:lnTo>
                      <a:pt x="15" y="41"/>
                    </a:lnTo>
                    <a:lnTo>
                      <a:pt x="19" y="39"/>
                    </a:lnTo>
                    <a:lnTo>
                      <a:pt x="19" y="39"/>
                    </a:lnTo>
                    <a:lnTo>
                      <a:pt x="23" y="37"/>
                    </a:lnTo>
                    <a:lnTo>
                      <a:pt x="23" y="37"/>
                    </a:lnTo>
                    <a:lnTo>
                      <a:pt x="25" y="35"/>
                    </a:lnTo>
                    <a:lnTo>
                      <a:pt x="25" y="35"/>
                    </a:lnTo>
                    <a:lnTo>
                      <a:pt x="25" y="31"/>
                    </a:lnTo>
                    <a:lnTo>
                      <a:pt x="25" y="26"/>
                    </a:lnTo>
                    <a:lnTo>
                      <a:pt x="25" y="26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5" y="31"/>
                    </a:lnTo>
                    <a:close/>
                    <a:moveTo>
                      <a:pt x="15" y="28"/>
                    </a:moveTo>
                    <a:lnTo>
                      <a:pt x="15" y="28"/>
                    </a:lnTo>
                    <a:lnTo>
                      <a:pt x="19" y="28"/>
                    </a:lnTo>
                    <a:lnTo>
                      <a:pt x="19" y="28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25" y="24"/>
                    </a:lnTo>
                    <a:lnTo>
                      <a:pt x="25" y="24"/>
                    </a:lnTo>
                    <a:lnTo>
                      <a:pt x="25" y="20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1" y="6"/>
                    </a:lnTo>
                    <a:lnTo>
                      <a:pt x="21" y="6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9" y="24"/>
                    </a:lnTo>
                    <a:lnTo>
                      <a:pt x="9" y="24"/>
                    </a:lnTo>
                    <a:lnTo>
                      <a:pt x="11" y="28"/>
                    </a:lnTo>
                    <a:lnTo>
                      <a:pt x="11" y="28"/>
                    </a:lnTo>
                    <a:lnTo>
                      <a:pt x="15" y="28"/>
                    </a:lnTo>
                    <a:lnTo>
                      <a:pt x="15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510"/>
              <p:cNvSpPr>
                <a:spLocks noEditPoints="1"/>
              </p:cNvSpPr>
              <p:nvPr/>
            </p:nvSpPr>
            <p:spPr bwMode="auto">
              <a:xfrm>
                <a:off x="5803" y="2529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10 w 31"/>
                  <a:gd name="T3" fmla="*/ 31 h 31"/>
                  <a:gd name="T4" fmla="*/ 4 w 31"/>
                  <a:gd name="T5" fmla="*/ 28 h 31"/>
                  <a:gd name="T6" fmla="*/ 2 w 31"/>
                  <a:gd name="T7" fmla="*/ 22 h 31"/>
                  <a:gd name="T8" fmla="*/ 0 w 31"/>
                  <a:gd name="T9" fmla="*/ 16 h 31"/>
                  <a:gd name="T10" fmla="*/ 2 w 31"/>
                  <a:gd name="T11" fmla="*/ 10 h 31"/>
                  <a:gd name="T12" fmla="*/ 4 w 31"/>
                  <a:gd name="T13" fmla="*/ 4 h 31"/>
                  <a:gd name="T14" fmla="*/ 10 w 31"/>
                  <a:gd name="T15" fmla="*/ 2 h 31"/>
                  <a:gd name="T16" fmla="*/ 16 w 31"/>
                  <a:gd name="T17" fmla="*/ 0 h 31"/>
                  <a:gd name="T18" fmla="*/ 22 w 31"/>
                  <a:gd name="T19" fmla="*/ 2 h 31"/>
                  <a:gd name="T20" fmla="*/ 27 w 31"/>
                  <a:gd name="T21" fmla="*/ 4 h 31"/>
                  <a:gd name="T22" fmla="*/ 31 w 31"/>
                  <a:gd name="T23" fmla="*/ 10 h 31"/>
                  <a:gd name="T24" fmla="*/ 31 w 31"/>
                  <a:gd name="T25" fmla="*/ 16 h 31"/>
                  <a:gd name="T26" fmla="*/ 31 w 31"/>
                  <a:gd name="T27" fmla="*/ 18 h 31"/>
                  <a:gd name="T28" fmla="*/ 6 w 31"/>
                  <a:gd name="T29" fmla="*/ 18 h 31"/>
                  <a:gd name="T30" fmla="*/ 6 w 31"/>
                  <a:gd name="T31" fmla="*/ 22 h 31"/>
                  <a:gd name="T32" fmla="*/ 10 w 31"/>
                  <a:gd name="T33" fmla="*/ 26 h 31"/>
                  <a:gd name="T34" fmla="*/ 12 w 31"/>
                  <a:gd name="T35" fmla="*/ 28 h 31"/>
                  <a:gd name="T36" fmla="*/ 16 w 31"/>
                  <a:gd name="T37" fmla="*/ 28 h 31"/>
                  <a:gd name="T38" fmla="*/ 20 w 31"/>
                  <a:gd name="T39" fmla="*/ 28 h 31"/>
                  <a:gd name="T40" fmla="*/ 22 w 31"/>
                  <a:gd name="T41" fmla="*/ 28 h 31"/>
                  <a:gd name="T42" fmla="*/ 24 w 31"/>
                  <a:gd name="T43" fmla="*/ 26 h 31"/>
                  <a:gd name="T44" fmla="*/ 26 w 31"/>
                  <a:gd name="T45" fmla="*/ 24 h 31"/>
                  <a:gd name="T46" fmla="*/ 29 w 31"/>
                  <a:gd name="T47" fmla="*/ 24 h 31"/>
                  <a:gd name="T48" fmla="*/ 27 w 31"/>
                  <a:gd name="T49" fmla="*/ 28 h 31"/>
                  <a:gd name="T50" fmla="*/ 24 w 31"/>
                  <a:gd name="T51" fmla="*/ 30 h 31"/>
                  <a:gd name="T52" fmla="*/ 20 w 31"/>
                  <a:gd name="T53" fmla="*/ 31 h 31"/>
                  <a:gd name="T54" fmla="*/ 16 w 31"/>
                  <a:gd name="T55" fmla="*/ 31 h 31"/>
                  <a:gd name="T56" fmla="*/ 27 w 31"/>
                  <a:gd name="T57" fmla="*/ 14 h 31"/>
                  <a:gd name="T58" fmla="*/ 26 w 31"/>
                  <a:gd name="T59" fmla="*/ 10 h 31"/>
                  <a:gd name="T60" fmla="*/ 24 w 31"/>
                  <a:gd name="T61" fmla="*/ 6 h 31"/>
                  <a:gd name="T62" fmla="*/ 20 w 31"/>
                  <a:gd name="T63" fmla="*/ 4 h 31"/>
                  <a:gd name="T64" fmla="*/ 16 w 31"/>
                  <a:gd name="T65" fmla="*/ 4 h 31"/>
                  <a:gd name="T66" fmla="*/ 12 w 31"/>
                  <a:gd name="T67" fmla="*/ 4 h 31"/>
                  <a:gd name="T68" fmla="*/ 10 w 31"/>
                  <a:gd name="T69" fmla="*/ 6 h 31"/>
                  <a:gd name="T70" fmla="*/ 6 w 31"/>
                  <a:gd name="T71" fmla="*/ 10 h 31"/>
                  <a:gd name="T72" fmla="*/ 27 w 31"/>
                  <a:gd name="T73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31" y="18"/>
                    </a:lnTo>
                    <a:lnTo>
                      <a:pt x="31" y="18"/>
                    </a:lnTo>
                    <a:lnTo>
                      <a:pt x="31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6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7" y="28"/>
                    </a:lnTo>
                    <a:lnTo>
                      <a:pt x="27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7" y="14"/>
                    </a:moveTo>
                    <a:lnTo>
                      <a:pt x="27" y="14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27" y="14"/>
                    </a:lnTo>
                    <a:lnTo>
                      <a:pt x="27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511"/>
              <p:cNvSpPr>
                <a:spLocks/>
              </p:cNvSpPr>
              <p:nvPr/>
            </p:nvSpPr>
            <p:spPr bwMode="auto">
              <a:xfrm>
                <a:off x="5838" y="2519"/>
                <a:ext cx="18" cy="41"/>
              </a:xfrm>
              <a:custGeom>
                <a:avLst/>
                <a:gdLst>
                  <a:gd name="T0" fmla="*/ 18 w 18"/>
                  <a:gd name="T1" fmla="*/ 40 h 41"/>
                  <a:gd name="T2" fmla="*/ 18 w 18"/>
                  <a:gd name="T3" fmla="*/ 40 h 41"/>
                  <a:gd name="T4" fmla="*/ 16 w 18"/>
                  <a:gd name="T5" fmla="*/ 41 h 41"/>
                  <a:gd name="T6" fmla="*/ 16 w 18"/>
                  <a:gd name="T7" fmla="*/ 41 h 41"/>
                  <a:gd name="T8" fmla="*/ 16 w 18"/>
                  <a:gd name="T9" fmla="*/ 41 h 41"/>
                  <a:gd name="T10" fmla="*/ 16 w 18"/>
                  <a:gd name="T11" fmla="*/ 41 h 41"/>
                  <a:gd name="T12" fmla="*/ 12 w 18"/>
                  <a:gd name="T13" fmla="*/ 41 h 41"/>
                  <a:gd name="T14" fmla="*/ 12 w 18"/>
                  <a:gd name="T15" fmla="*/ 41 h 41"/>
                  <a:gd name="T16" fmla="*/ 10 w 18"/>
                  <a:gd name="T17" fmla="*/ 41 h 41"/>
                  <a:gd name="T18" fmla="*/ 10 w 18"/>
                  <a:gd name="T19" fmla="*/ 41 h 41"/>
                  <a:gd name="T20" fmla="*/ 6 w 18"/>
                  <a:gd name="T21" fmla="*/ 40 h 41"/>
                  <a:gd name="T22" fmla="*/ 6 w 18"/>
                  <a:gd name="T23" fmla="*/ 40 h 41"/>
                  <a:gd name="T24" fmla="*/ 4 w 18"/>
                  <a:gd name="T25" fmla="*/ 38 h 41"/>
                  <a:gd name="T26" fmla="*/ 4 w 18"/>
                  <a:gd name="T27" fmla="*/ 36 h 41"/>
                  <a:gd name="T28" fmla="*/ 4 w 18"/>
                  <a:gd name="T29" fmla="*/ 14 h 41"/>
                  <a:gd name="T30" fmla="*/ 0 w 18"/>
                  <a:gd name="T31" fmla="*/ 14 h 41"/>
                  <a:gd name="T32" fmla="*/ 0 w 18"/>
                  <a:gd name="T33" fmla="*/ 10 h 41"/>
                  <a:gd name="T34" fmla="*/ 4 w 18"/>
                  <a:gd name="T35" fmla="*/ 10 h 41"/>
                  <a:gd name="T36" fmla="*/ 4 w 18"/>
                  <a:gd name="T37" fmla="*/ 0 h 41"/>
                  <a:gd name="T38" fmla="*/ 8 w 18"/>
                  <a:gd name="T39" fmla="*/ 0 h 41"/>
                  <a:gd name="T40" fmla="*/ 8 w 18"/>
                  <a:gd name="T41" fmla="*/ 10 h 41"/>
                  <a:gd name="T42" fmla="*/ 16 w 18"/>
                  <a:gd name="T43" fmla="*/ 10 h 41"/>
                  <a:gd name="T44" fmla="*/ 16 w 18"/>
                  <a:gd name="T45" fmla="*/ 14 h 41"/>
                  <a:gd name="T46" fmla="*/ 8 w 18"/>
                  <a:gd name="T47" fmla="*/ 14 h 41"/>
                  <a:gd name="T48" fmla="*/ 8 w 18"/>
                  <a:gd name="T49" fmla="*/ 34 h 41"/>
                  <a:gd name="T50" fmla="*/ 8 w 18"/>
                  <a:gd name="T51" fmla="*/ 34 h 41"/>
                  <a:gd name="T52" fmla="*/ 10 w 18"/>
                  <a:gd name="T53" fmla="*/ 36 h 41"/>
                  <a:gd name="T54" fmla="*/ 10 w 18"/>
                  <a:gd name="T55" fmla="*/ 36 h 41"/>
                  <a:gd name="T56" fmla="*/ 12 w 18"/>
                  <a:gd name="T57" fmla="*/ 38 h 41"/>
                  <a:gd name="T58" fmla="*/ 12 w 18"/>
                  <a:gd name="T59" fmla="*/ 38 h 41"/>
                  <a:gd name="T60" fmla="*/ 16 w 18"/>
                  <a:gd name="T61" fmla="*/ 38 h 41"/>
                  <a:gd name="T62" fmla="*/ 16 w 18"/>
                  <a:gd name="T63" fmla="*/ 38 h 41"/>
                  <a:gd name="T64" fmla="*/ 16 w 18"/>
                  <a:gd name="T65" fmla="*/ 36 h 41"/>
                  <a:gd name="T66" fmla="*/ 18 w 18"/>
                  <a:gd name="T67" fmla="*/ 40 h 41"/>
                  <a:gd name="T68" fmla="*/ 18 w 18"/>
                  <a:gd name="T69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" h="41">
                    <a:moveTo>
                      <a:pt x="18" y="40"/>
                    </a:moveTo>
                    <a:lnTo>
                      <a:pt x="18" y="40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0" y="41"/>
                    </a:lnTo>
                    <a:lnTo>
                      <a:pt x="10" y="41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4" y="38"/>
                    </a:lnTo>
                    <a:lnTo>
                      <a:pt x="4" y="36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" y="10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8" y="14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6" y="38"/>
                    </a:lnTo>
                    <a:lnTo>
                      <a:pt x="16" y="38"/>
                    </a:lnTo>
                    <a:lnTo>
                      <a:pt x="16" y="36"/>
                    </a:lnTo>
                    <a:lnTo>
                      <a:pt x="18" y="40"/>
                    </a:lnTo>
                    <a:lnTo>
                      <a:pt x="18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512"/>
              <p:cNvSpPr>
                <a:spLocks/>
              </p:cNvSpPr>
              <p:nvPr/>
            </p:nvSpPr>
            <p:spPr bwMode="auto">
              <a:xfrm>
                <a:off x="5860" y="2555"/>
                <a:ext cx="6" cy="9"/>
              </a:xfrm>
              <a:custGeom>
                <a:avLst/>
                <a:gdLst>
                  <a:gd name="T0" fmla="*/ 2 w 6"/>
                  <a:gd name="T1" fmla="*/ 9 h 9"/>
                  <a:gd name="T2" fmla="*/ 2 w 6"/>
                  <a:gd name="T3" fmla="*/ 5 h 9"/>
                  <a:gd name="T4" fmla="*/ 0 w 6"/>
                  <a:gd name="T5" fmla="*/ 5 h 9"/>
                  <a:gd name="T6" fmla="*/ 0 w 6"/>
                  <a:gd name="T7" fmla="*/ 0 h 9"/>
                  <a:gd name="T8" fmla="*/ 6 w 6"/>
                  <a:gd name="T9" fmla="*/ 0 h 9"/>
                  <a:gd name="T10" fmla="*/ 6 w 6"/>
                  <a:gd name="T11" fmla="*/ 5 h 9"/>
                  <a:gd name="T12" fmla="*/ 4 w 6"/>
                  <a:gd name="T13" fmla="*/ 9 h 9"/>
                  <a:gd name="T14" fmla="*/ 2 w 6"/>
                  <a:gd name="T15" fmla="*/ 9 h 9"/>
                  <a:gd name="T16" fmla="*/ 2 w 6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9">
                    <a:moveTo>
                      <a:pt x="2" y="9"/>
                    </a:moveTo>
                    <a:lnTo>
                      <a:pt x="2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5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513"/>
              <p:cNvSpPr>
                <a:spLocks noEditPoints="1"/>
              </p:cNvSpPr>
              <p:nvPr/>
            </p:nvSpPr>
            <p:spPr bwMode="auto">
              <a:xfrm>
                <a:off x="5475" y="2586"/>
                <a:ext cx="6" cy="43"/>
              </a:xfrm>
              <a:custGeom>
                <a:avLst/>
                <a:gdLst>
                  <a:gd name="T0" fmla="*/ 0 w 6"/>
                  <a:gd name="T1" fmla="*/ 43 h 43"/>
                  <a:gd name="T2" fmla="*/ 0 w 6"/>
                  <a:gd name="T3" fmla="*/ 14 h 43"/>
                  <a:gd name="T4" fmla="*/ 6 w 6"/>
                  <a:gd name="T5" fmla="*/ 14 h 43"/>
                  <a:gd name="T6" fmla="*/ 6 w 6"/>
                  <a:gd name="T7" fmla="*/ 43 h 43"/>
                  <a:gd name="T8" fmla="*/ 0 w 6"/>
                  <a:gd name="T9" fmla="*/ 43 h 43"/>
                  <a:gd name="T10" fmla="*/ 0 w 6"/>
                  <a:gd name="T11" fmla="*/ 43 h 43"/>
                  <a:gd name="T12" fmla="*/ 0 w 6"/>
                  <a:gd name="T13" fmla="*/ 8 h 43"/>
                  <a:gd name="T14" fmla="*/ 0 w 6"/>
                  <a:gd name="T15" fmla="*/ 0 h 43"/>
                  <a:gd name="T16" fmla="*/ 6 w 6"/>
                  <a:gd name="T17" fmla="*/ 0 h 43"/>
                  <a:gd name="T18" fmla="*/ 6 w 6"/>
                  <a:gd name="T19" fmla="*/ 8 h 43"/>
                  <a:gd name="T20" fmla="*/ 0 w 6"/>
                  <a:gd name="T21" fmla="*/ 8 h 43"/>
                  <a:gd name="T22" fmla="*/ 0 w 6"/>
                  <a:gd name="T23" fmla="*/ 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3">
                    <a:moveTo>
                      <a:pt x="0" y="43"/>
                    </a:moveTo>
                    <a:lnTo>
                      <a:pt x="0" y="14"/>
                    </a:lnTo>
                    <a:lnTo>
                      <a:pt x="6" y="14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514"/>
              <p:cNvSpPr>
                <a:spLocks/>
              </p:cNvSpPr>
              <p:nvPr/>
            </p:nvSpPr>
            <p:spPr bwMode="auto">
              <a:xfrm>
                <a:off x="5488" y="2598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2 w 48"/>
                  <a:gd name="T3" fmla="*/ 31 h 31"/>
                  <a:gd name="T4" fmla="*/ 42 w 48"/>
                  <a:gd name="T5" fmla="*/ 16 h 31"/>
                  <a:gd name="T6" fmla="*/ 42 w 48"/>
                  <a:gd name="T7" fmla="*/ 16 h 31"/>
                  <a:gd name="T8" fmla="*/ 40 w 48"/>
                  <a:gd name="T9" fmla="*/ 8 h 31"/>
                  <a:gd name="T10" fmla="*/ 40 w 48"/>
                  <a:gd name="T11" fmla="*/ 8 h 31"/>
                  <a:gd name="T12" fmla="*/ 38 w 48"/>
                  <a:gd name="T13" fmla="*/ 6 h 31"/>
                  <a:gd name="T14" fmla="*/ 36 w 48"/>
                  <a:gd name="T15" fmla="*/ 6 h 31"/>
                  <a:gd name="T16" fmla="*/ 36 w 48"/>
                  <a:gd name="T17" fmla="*/ 6 h 31"/>
                  <a:gd name="T18" fmla="*/ 32 w 48"/>
                  <a:gd name="T19" fmla="*/ 6 h 31"/>
                  <a:gd name="T20" fmla="*/ 30 w 48"/>
                  <a:gd name="T21" fmla="*/ 8 h 31"/>
                  <a:gd name="T22" fmla="*/ 30 w 48"/>
                  <a:gd name="T23" fmla="*/ 8 h 31"/>
                  <a:gd name="T24" fmla="*/ 26 w 48"/>
                  <a:gd name="T25" fmla="*/ 14 h 31"/>
                  <a:gd name="T26" fmla="*/ 26 w 48"/>
                  <a:gd name="T27" fmla="*/ 31 h 31"/>
                  <a:gd name="T28" fmla="*/ 20 w 48"/>
                  <a:gd name="T29" fmla="*/ 31 h 31"/>
                  <a:gd name="T30" fmla="*/ 20 w 48"/>
                  <a:gd name="T31" fmla="*/ 16 h 31"/>
                  <a:gd name="T32" fmla="*/ 20 w 48"/>
                  <a:gd name="T33" fmla="*/ 16 h 31"/>
                  <a:gd name="T34" fmla="*/ 20 w 48"/>
                  <a:gd name="T35" fmla="*/ 8 h 31"/>
                  <a:gd name="T36" fmla="*/ 20 w 48"/>
                  <a:gd name="T37" fmla="*/ 8 h 31"/>
                  <a:gd name="T38" fmla="*/ 18 w 48"/>
                  <a:gd name="T39" fmla="*/ 6 h 31"/>
                  <a:gd name="T40" fmla="*/ 14 w 48"/>
                  <a:gd name="T41" fmla="*/ 6 h 31"/>
                  <a:gd name="T42" fmla="*/ 14 w 48"/>
                  <a:gd name="T43" fmla="*/ 6 h 31"/>
                  <a:gd name="T44" fmla="*/ 8 w 48"/>
                  <a:gd name="T45" fmla="*/ 8 h 31"/>
                  <a:gd name="T46" fmla="*/ 8 w 48"/>
                  <a:gd name="T47" fmla="*/ 8 h 31"/>
                  <a:gd name="T48" fmla="*/ 6 w 48"/>
                  <a:gd name="T49" fmla="*/ 14 h 31"/>
                  <a:gd name="T50" fmla="*/ 6 w 48"/>
                  <a:gd name="T51" fmla="*/ 31 h 31"/>
                  <a:gd name="T52" fmla="*/ 0 w 48"/>
                  <a:gd name="T53" fmla="*/ 31 h 31"/>
                  <a:gd name="T54" fmla="*/ 0 w 48"/>
                  <a:gd name="T55" fmla="*/ 2 h 31"/>
                  <a:gd name="T56" fmla="*/ 4 w 48"/>
                  <a:gd name="T57" fmla="*/ 2 h 31"/>
                  <a:gd name="T58" fmla="*/ 4 w 48"/>
                  <a:gd name="T59" fmla="*/ 8 h 31"/>
                  <a:gd name="T60" fmla="*/ 4 w 48"/>
                  <a:gd name="T61" fmla="*/ 8 h 31"/>
                  <a:gd name="T62" fmla="*/ 10 w 48"/>
                  <a:gd name="T63" fmla="*/ 2 h 31"/>
                  <a:gd name="T64" fmla="*/ 10 w 48"/>
                  <a:gd name="T65" fmla="*/ 2 h 31"/>
                  <a:gd name="T66" fmla="*/ 16 w 48"/>
                  <a:gd name="T67" fmla="*/ 0 h 31"/>
                  <a:gd name="T68" fmla="*/ 16 w 48"/>
                  <a:gd name="T69" fmla="*/ 0 h 31"/>
                  <a:gd name="T70" fmla="*/ 20 w 48"/>
                  <a:gd name="T71" fmla="*/ 2 h 31"/>
                  <a:gd name="T72" fmla="*/ 22 w 48"/>
                  <a:gd name="T73" fmla="*/ 4 h 31"/>
                  <a:gd name="T74" fmla="*/ 22 w 48"/>
                  <a:gd name="T75" fmla="*/ 4 h 31"/>
                  <a:gd name="T76" fmla="*/ 26 w 48"/>
                  <a:gd name="T77" fmla="*/ 8 h 31"/>
                  <a:gd name="T78" fmla="*/ 26 w 48"/>
                  <a:gd name="T79" fmla="*/ 8 h 31"/>
                  <a:gd name="T80" fmla="*/ 30 w 48"/>
                  <a:gd name="T81" fmla="*/ 2 h 31"/>
                  <a:gd name="T82" fmla="*/ 38 w 48"/>
                  <a:gd name="T83" fmla="*/ 0 h 31"/>
                  <a:gd name="T84" fmla="*/ 38 w 48"/>
                  <a:gd name="T85" fmla="*/ 0 h 31"/>
                  <a:gd name="T86" fmla="*/ 42 w 48"/>
                  <a:gd name="T87" fmla="*/ 2 h 31"/>
                  <a:gd name="T88" fmla="*/ 42 w 48"/>
                  <a:gd name="T89" fmla="*/ 2 h 31"/>
                  <a:gd name="T90" fmla="*/ 46 w 48"/>
                  <a:gd name="T91" fmla="*/ 4 h 31"/>
                  <a:gd name="T92" fmla="*/ 46 w 48"/>
                  <a:gd name="T93" fmla="*/ 4 h 31"/>
                  <a:gd name="T94" fmla="*/ 46 w 48"/>
                  <a:gd name="T95" fmla="*/ 8 h 31"/>
                  <a:gd name="T96" fmla="*/ 46 w 48"/>
                  <a:gd name="T97" fmla="*/ 8 h 31"/>
                  <a:gd name="T98" fmla="*/ 48 w 48"/>
                  <a:gd name="T99" fmla="*/ 14 h 31"/>
                  <a:gd name="T100" fmla="*/ 48 w 48"/>
                  <a:gd name="T101" fmla="*/ 31 h 31"/>
                  <a:gd name="T102" fmla="*/ 48 w 48"/>
                  <a:gd name="T10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2" y="31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8" y="6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2" y="6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26" y="14"/>
                    </a:lnTo>
                    <a:lnTo>
                      <a:pt x="26" y="31"/>
                    </a:lnTo>
                    <a:lnTo>
                      <a:pt x="20" y="31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4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0" y="2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30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6" y="4"/>
                    </a:lnTo>
                    <a:lnTo>
                      <a:pt x="46" y="4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8" y="14"/>
                    </a:lnTo>
                    <a:lnTo>
                      <a:pt x="48" y="31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515"/>
              <p:cNvSpPr>
                <a:spLocks noEditPoints="1"/>
              </p:cNvSpPr>
              <p:nvPr/>
            </p:nvSpPr>
            <p:spPr bwMode="auto">
              <a:xfrm>
                <a:off x="5543" y="2598"/>
                <a:ext cx="30" cy="45"/>
              </a:xfrm>
              <a:custGeom>
                <a:avLst/>
                <a:gdLst>
                  <a:gd name="T0" fmla="*/ 16 w 30"/>
                  <a:gd name="T1" fmla="*/ 33 h 45"/>
                  <a:gd name="T2" fmla="*/ 10 w 30"/>
                  <a:gd name="T3" fmla="*/ 31 h 45"/>
                  <a:gd name="T4" fmla="*/ 4 w 30"/>
                  <a:gd name="T5" fmla="*/ 45 h 45"/>
                  <a:gd name="T6" fmla="*/ 0 w 30"/>
                  <a:gd name="T7" fmla="*/ 2 h 45"/>
                  <a:gd name="T8" fmla="*/ 4 w 30"/>
                  <a:gd name="T9" fmla="*/ 8 h 45"/>
                  <a:gd name="T10" fmla="*/ 10 w 30"/>
                  <a:gd name="T11" fmla="*/ 2 h 45"/>
                  <a:gd name="T12" fmla="*/ 16 w 30"/>
                  <a:gd name="T13" fmla="*/ 0 h 45"/>
                  <a:gd name="T14" fmla="*/ 22 w 30"/>
                  <a:gd name="T15" fmla="*/ 2 h 45"/>
                  <a:gd name="T16" fmla="*/ 26 w 30"/>
                  <a:gd name="T17" fmla="*/ 6 h 45"/>
                  <a:gd name="T18" fmla="*/ 30 w 30"/>
                  <a:gd name="T19" fmla="*/ 12 h 45"/>
                  <a:gd name="T20" fmla="*/ 30 w 30"/>
                  <a:gd name="T21" fmla="*/ 18 h 45"/>
                  <a:gd name="T22" fmla="*/ 30 w 30"/>
                  <a:gd name="T23" fmla="*/ 23 h 45"/>
                  <a:gd name="T24" fmla="*/ 26 w 30"/>
                  <a:gd name="T25" fmla="*/ 27 h 45"/>
                  <a:gd name="T26" fmla="*/ 22 w 30"/>
                  <a:gd name="T27" fmla="*/ 31 h 45"/>
                  <a:gd name="T28" fmla="*/ 16 w 30"/>
                  <a:gd name="T29" fmla="*/ 33 h 45"/>
                  <a:gd name="T30" fmla="*/ 14 w 30"/>
                  <a:gd name="T31" fmla="*/ 29 h 45"/>
                  <a:gd name="T32" fmla="*/ 20 w 30"/>
                  <a:gd name="T33" fmla="*/ 27 h 45"/>
                  <a:gd name="T34" fmla="*/ 22 w 30"/>
                  <a:gd name="T35" fmla="*/ 25 h 45"/>
                  <a:gd name="T36" fmla="*/ 24 w 30"/>
                  <a:gd name="T37" fmla="*/ 21 h 45"/>
                  <a:gd name="T38" fmla="*/ 26 w 30"/>
                  <a:gd name="T39" fmla="*/ 18 h 45"/>
                  <a:gd name="T40" fmla="*/ 24 w 30"/>
                  <a:gd name="T41" fmla="*/ 12 h 45"/>
                  <a:gd name="T42" fmla="*/ 22 w 30"/>
                  <a:gd name="T43" fmla="*/ 8 h 45"/>
                  <a:gd name="T44" fmla="*/ 18 w 30"/>
                  <a:gd name="T45" fmla="*/ 6 h 45"/>
                  <a:gd name="T46" fmla="*/ 14 w 30"/>
                  <a:gd name="T47" fmla="*/ 6 h 45"/>
                  <a:gd name="T48" fmla="*/ 12 w 30"/>
                  <a:gd name="T49" fmla="*/ 6 h 45"/>
                  <a:gd name="T50" fmla="*/ 8 w 30"/>
                  <a:gd name="T51" fmla="*/ 8 h 45"/>
                  <a:gd name="T52" fmla="*/ 6 w 30"/>
                  <a:gd name="T53" fmla="*/ 10 h 45"/>
                  <a:gd name="T54" fmla="*/ 4 w 30"/>
                  <a:gd name="T55" fmla="*/ 12 h 45"/>
                  <a:gd name="T56" fmla="*/ 4 w 30"/>
                  <a:gd name="T57" fmla="*/ 21 h 45"/>
                  <a:gd name="T58" fmla="*/ 6 w 30"/>
                  <a:gd name="T59" fmla="*/ 23 h 45"/>
                  <a:gd name="T60" fmla="*/ 8 w 30"/>
                  <a:gd name="T61" fmla="*/ 25 h 45"/>
                  <a:gd name="T62" fmla="*/ 12 w 30"/>
                  <a:gd name="T63" fmla="*/ 27 h 45"/>
                  <a:gd name="T64" fmla="*/ 14 w 30"/>
                  <a:gd name="T65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0" h="45">
                    <a:moveTo>
                      <a:pt x="16" y="33"/>
                    </a:moveTo>
                    <a:lnTo>
                      <a:pt x="16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4" y="25"/>
                    </a:lnTo>
                    <a:lnTo>
                      <a:pt x="4" y="45"/>
                    </a:lnTo>
                    <a:lnTo>
                      <a:pt x="0" y="45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30" y="23"/>
                    </a:lnTo>
                    <a:lnTo>
                      <a:pt x="30" y="23"/>
                    </a:lnTo>
                    <a:lnTo>
                      <a:pt x="26" y="27"/>
                    </a:lnTo>
                    <a:lnTo>
                      <a:pt x="26" y="27"/>
                    </a:lnTo>
                    <a:lnTo>
                      <a:pt x="22" y="31"/>
                    </a:lnTo>
                    <a:lnTo>
                      <a:pt x="22" y="31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14" y="29"/>
                    </a:moveTo>
                    <a:lnTo>
                      <a:pt x="14" y="29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2" y="25"/>
                    </a:lnTo>
                    <a:lnTo>
                      <a:pt x="22" y="25"/>
                    </a:lnTo>
                    <a:lnTo>
                      <a:pt x="24" y="21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4" y="21"/>
                    </a:lnTo>
                    <a:lnTo>
                      <a:pt x="4" y="21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4" y="29"/>
                    </a:lnTo>
                    <a:lnTo>
                      <a:pt x="14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516"/>
              <p:cNvSpPr>
                <a:spLocks noEditPoints="1"/>
              </p:cNvSpPr>
              <p:nvPr/>
            </p:nvSpPr>
            <p:spPr bwMode="auto">
              <a:xfrm>
                <a:off x="5579" y="2598"/>
                <a:ext cx="31" cy="33"/>
              </a:xfrm>
              <a:custGeom>
                <a:avLst/>
                <a:gdLst>
                  <a:gd name="T0" fmla="*/ 16 w 31"/>
                  <a:gd name="T1" fmla="*/ 33 h 33"/>
                  <a:gd name="T2" fmla="*/ 8 w 31"/>
                  <a:gd name="T3" fmla="*/ 31 h 33"/>
                  <a:gd name="T4" fmla="*/ 4 w 31"/>
                  <a:gd name="T5" fmla="*/ 27 h 33"/>
                  <a:gd name="T6" fmla="*/ 0 w 31"/>
                  <a:gd name="T7" fmla="*/ 23 h 33"/>
                  <a:gd name="T8" fmla="*/ 0 w 31"/>
                  <a:gd name="T9" fmla="*/ 18 h 33"/>
                  <a:gd name="T10" fmla="*/ 0 w 31"/>
                  <a:gd name="T11" fmla="*/ 10 h 33"/>
                  <a:gd name="T12" fmla="*/ 4 w 31"/>
                  <a:gd name="T13" fmla="*/ 6 h 33"/>
                  <a:gd name="T14" fmla="*/ 8 w 31"/>
                  <a:gd name="T15" fmla="*/ 2 h 33"/>
                  <a:gd name="T16" fmla="*/ 16 w 31"/>
                  <a:gd name="T17" fmla="*/ 0 h 33"/>
                  <a:gd name="T18" fmla="*/ 21 w 31"/>
                  <a:gd name="T19" fmla="*/ 2 h 33"/>
                  <a:gd name="T20" fmla="*/ 25 w 31"/>
                  <a:gd name="T21" fmla="*/ 6 h 33"/>
                  <a:gd name="T22" fmla="*/ 29 w 31"/>
                  <a:gd name="T23" fmla="*/ 10 h 33"/>
                  <a:gd name="T24" fmla="*/ 31 w 31"/>
                  <a:gd name="T25" fmla="*/ 16 h 33"/>
                  <a:gd name="T26" fmla="*/ 29 w 31"/>
                  <a:gd name="T27" fmla="*/ 18 h 33"/>
                  <a:gd name="T28" fmla="*/ 4 w 31"/>
                  <a:gd name="T29" fmla="*/ 20 h 33"/>
                  <a:gd name="T30" fmla="*/ 6 w 31"/>
                  <a:gd name="T31" fmla="*/ 23 h 33"/>
                  <a:gd name="T32" fmla="*/ 8 w 31"/>
                  <a:gd name="T33" fmla="*/ 25 h 33"/>
                  <a:gd name="T34" fmla="*/ 12 w 31"/>
                  <a:gd name="T35" fmla="*/ 27 h 33"/>
                  <a:gd name="T36" fmla="*/ 16 w 31"/>
                  <a:gd name="T37" fmla="*/ 29 h 33"/>
                  <a:gd name="T38" fmla="*/ 18 w 31"/>
                  <a:gd name="T39" fmla="*/ 29 h 33"/>
                  <a:gd name="T40" fmla="*/ 20 w 31"/>
                  <a:gd name="T41" fmla="*/ 27 h 33"/>
                  <a:gd name="T42" fmla="*/ 21 w 31"/>
                  <a:gd name="T43" fmla="*/ 25 h 33"/>
                  <a:gd name="T44" fmla="*/ 23 w 31"/>
                  <a:gd name="T45" fmla="*/ 23 h 33"/>
                  <a:gd name="T46" fmla="*/ 27 w 31"/>
                  <a:gd name="T47" fmla="*/ 25 h 33"/>
                  <a:gd name="T48" fmla="*/ 25 w 31"/>
                  <a:gd name="T49" fmla="*/ 27 h 33"/>
                  <a:gd name="T50" fmla="*/ 23 w 31"/>
                  <a:gd name="T51" fmla="*/ 31 h 33"/>
                  <a:gd name="T52" fmla="*/ 20 w 31"/>
                  <a:gd name="T53" fmla="*/ 31 h 33"/>
                  <a:gd name="T54" fmla="*/ 16 w 31"/>
                  <a:gd name="T55" fmla="*/ 33 h 33"/>
                  <a:gd name="T56" fmla="*/ 25 w 31"/>
                  <a:gd name="T57" fmla="*/ 16 h 33"/>
                  <a:gd name="T58" fmla="*/ 23 w 31"/>
                  <a:gd name="T59" fmla="*/ 10 h 33"/>
                  <a:gd name="T60" fmla="*/ 21 w 31"/>
                  <a:gd name="T61" fmla="*/ 8 h 33"/>
                  <a:gd name="T62" fmla="*/ 20 w 31"/>
                  <a:gd name="T63" fmla="*/ 6 h 33"/>
                  <a:gd name="T64" fmla="*/ 16 w 31"/>
                  <a:gd name="T65" fmla="*/ 4 h 33"/>
                  <a:gd name="T66" fmla="*/ 12 w 31"/>
                  <a:gd name="T67" fmla="*/ 6 h 33"/>
                  <a:gd name="T68" fmla="*/ 8 w 31"/>
                  <a:gd name="T69" fmla="*/ 8 h 33"/>
                  <a:gd name="T70" fmla="*/ 6 w 31"/>
                  <a:gd name="T71" fmla="*/ 10 h 33"/>
                  <a:gd name="T72" fmla="*/ 25 w 31"/>
                  <a:gd name="T7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5" y="6"/>
                    </a:lnTo>
                    <a:lnTo>
                      <a:pt x="25" y="6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29" y="2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29"/>
                    </a:lnTo>
                    <a:lnTo>
                      <a:pt x="16" y="29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7" y="25"/>
                    </a:lnTo>
                    <a:lnTo>
                      <a:pt x="27" y="25"/>
                    </a:lnTo>
                    <a:lnTo>
                      <a:pt x="25" y="27"/>
                    </a:lnTo>
                    <a:lnTo>
                      <a:pt x="25" y="27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25" y="16"/>
                    </a:moveTo>
                    <a:lnTo>
                      <a:pt x="25" y="16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6"/>
                    </a:lnTo>
                    <a:lnTo>
                      <a:pt x="25" y="16"/>
                    </a:lnTo>
                    <a:lnTo>
                      <a:pt x="25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517"/>
              <p:cNvSpPr>
                <a:spLocks/>
              </p:cNvSpPr>
              <p:nvPr/>
            </p:nvSpPr>
            <p:spPr bwMode="auto">
              <a:xfrm>
                <a:off x="5614" y="2600"/>
                <a:ext cx="18" cy="29"/>
              </a:xfrm>
              <a:custGeom>
                <a:avLst/>
                <a:gdLst>
                  <a:gd name="T0" fmla="*/ 18 w 18"/>
                  <a:gd name="T1" fmla="*/ 4 h 29"/>
                  <a:gd name="T2" fmla="*/ 18 w 18"/>
                  <a:gd name="T3" fmla="*/ 4 h 29"/>
                  <a:gd name="T4" fmla="*/ 10 w 18"/>
                  <a:gd name="T5" fmla="*/ 6 h 29"/>
                  <a:gd name="T6" fmla="*/ 10 w 18"/>
                  <a:gd name="T7" fmla="*/ 6 h 29"/>
                  <a:gd name="T8" fmla="*/ 6 w 18"/>
                  <a:gd name="T9" fmla="*/ 12 h 29"/>
                  <a:gd name="T10" fmla="*/ 6 w 18"/>
                  <a:gd name="T11" fmla="*/ 29 h 29"/>
                  <a:gd name="T12" fmla="*/ 0 w 18"/>
                  <a:gd name="T13" fmla="*/ 29 h 29"/>
                  <a:gd name="T14" fmla="*/ 0 w 18"/>
                  <a:gd name="T15" fmla="*/ 0 h 29"/>
                  <a:gd name="T16" fmla="*/ 6 w 18"/>
                  <a:gd name="T17" fmla="*/ 0 h 29"/>
                  <a:gd name="T18" fmla="*/ 6 w 18"/>
                  <a:gd name="T19" fmla="*/ 6 h 29"/>
                  <a:gd name="T20" fmla="*/ 6 w 18"/>
                  <a:gd name="T21" fmla="*/ 6 h 29"/>
                  <a:gd name="T22" fmla="*/ 10 w 18"/>
                  <a:gd name="T23" fmla="*/ 2 h 29"/>
                  <a:gd name="T24" fmla="*/ 10 w 18"/>
                  <a:gd name="T25" fmla="*/ 2 h 29"/>
                  <a:gd name="T26" fmla="*/ 16 w 18"/>
                  <a:gd name="T27" fmla="*/ 0 h 29"/>
                  <a:gd name="T28" fmla="*/ 16 w 18"/>
                  <a:gd name="T29" fmla="*/ 0 h 29"/>
                  <a:gd name="T30" fmla="*/ 16 w 18"/>
                  <a:gd name="T31" fmla="*/ 0 h 29"/>
                  <a:gd name="T32" fmla="*/ 16 w 18"/>
                  <a:gd name="T33" fmla="*/ 0 h 29"/>
                  <a:gd name="T34" fmla="*/ 18 w 18"/>
                  <a:gd name="T35" fmla="*/ 0 h 29"/>
                  <a:gd name="T36" fmla="*/ 18 w 18"/>
                  <a:gd name="T37" fmla="*/ 4 h 29"/>
                  <a:gd name="T38" fmla="*/ 18 w 18"/>
                  <a:gd name="T39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29">
                    <a:moveTo>
                      <a:pt x="18" y="4"/>
                    </a:moveTo>
                    <a:lnTo>
                      <a:pt x="18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6" y="12"/>
                    </a:lnTo>
                    <a:lnTo>
                      <a:pt x="6" y="29"/>
                    </a:lnTo>
                    <a:lnTo>
                      <a:pt x="0" y="29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4"/>
                    </a:lnTo>
                    <a:lnTo>
                      <a:pt x="18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518"/>
              <p:cNvSpPr>
                <a:spLocks noEditPoints="1"/>
              </p:cNvSpPr>
              <p:nvPr/>
            </p:nvSpPr>
            <p:spPr bwMode="auto">
              <a:xfrm>
                <a:off x="5634" y="2586"/>
                <a:ext cx="33" cy="45"/>
              </a:xfrm>
              <a:custGeom>
                <a:avLst/>
                <a:gdLst>
                  <a:gd name="T0" fmla="*/ 16 w 33"/>
                  <a:gd name="T1" fmla="*/ 45 h 45"/>
                  <a:gd name="T2" fmla="*/ 10 w 33"/>
                  <a:gd name="T3" fmla="*/ 43 h 45"/>
                  <a:gd name="T4" fmla="*/ 4 w 33"/>
                  <a:gd name="T5" fmla="*/ 39 h 45"/>
                  <a:gd name="T6" fmla="*/ 2 w 33"/>
                  <a:gd name="T7" fmla="*/ 35 h 45"/>
                  <a:gd name="T8" fmla="*/ 0 w 33"/>
                  <a:gd name="T9" fmla="*/ 30 h 45"/>
                  <a:gd name="T10" fmla="*/ 2 w 33"/>
                  <a:gd name="T11" fmla="*/ 22 h 45"/>
                  <a:gd name="T12" fmla="*/ 4 w 33"/>
                  <a:gd name="T13" fmla="*/ 18 h 45"/>
                  <a:gd name="T14" fmla="*/ 8 w 33"/>
                  <a:gd name="T15" fmla="*/ 14 h 45"/>
                  <a:gd name="T16" fmla="*/ 14 w 33"/>
                  <a:gd name="T17" fmla="*/ 12 h 45"/>
                  <a:gd name="T18" fmla="*/ 22 w 33"/>
                  <a:gd name="T19" fmla="*/ 14 h 45"/>
                  <a:gd name="T20" fmla="*/ 25 w 33"/>
                  <a:gd name="T21" fmla="*/ 0 h 45"/>
                  <a:gd name="T22" fmla="*/ 31 w 33"/>
                  <a:gd name="T23" fmla="*/ 37 h 45"/>
                  <a:gd name="T24" fmla="*/ 31 w 33"/>
                  <a:gd name="T25" fmla="*/ 39 h 45"/>
                  <a:gd name="T26" fmla="*/ 33 w 33"/>
                  <a:gd name="T27" fmla="*/ 43 h 45"/>
                  <a:gd name="T28" fmla="*/ 31 w 33"/>
                  <a:gd name="T29" fmla="*/ 45 h 45"/>
                  <a:gd name="T30" fmla="*/ 29 w 33"/>
                  <a:gd name="T31" fmla="*/ 45 h 45"/>
                  <a:gd name="T32" fmla="*/ 27 w 33"/>
                  <a:gd name="T33" fmla="*/ 43 h 45"/>
                  <a:gd name="T34" fmla="*/ 25 w 33"/>
                  <a:gd name="T35" fmla="*/ 41 h 45"/>
                  <a:gd name="T36" fmla="*/ 25 w 33"/>
                  <a:gd name="T37" fmla="*/ 39 h 45"/>
                  <a:gd name="T38" fmla="*/ 22 w 33"/>
                  <a:gd name="T39" fmla="*/ 43 h 45"/>
                  <a:gd name="T40" fmla="*/ 16 w 33"/>
                  <a:gd name="T41" fmla="*/ 45 h 45"/>
                  <a:gd name="T42" fmla="*/ 16 w 33"/>
                  <a:gd name="T43" fmla="*/ 41 h 45"/>
                  <a:gd name="T44" fmla="*/ 20 w 33"/>
                  <a:gd name="T45" fmla="*/ 39 h 45"/>
                  <a:gd name="T46" fmla="*/ 22 w 33"/>
                  <a:gd name="T47" fmla="*/ 37 h 45"/>
                  <a:gd name="T48" fmla="*/ 23 w 33"/>
                  <a:gd name="T49" fmla="*/ 35 h 45"/>
                  <a:gd name="T50" fmla="*/ 25 w 33"/>
                  <a:gd name="T51" fmla="*/ 24 h 45"/>
                  <a:gd name="T52" fmla="*/ 23 w 33"/>
                  <a:gd name="T53" fmla="*/ 22 h 45"/>
                  <a:gd name="T54" fmla="*/ 22 w 33"/>
                  <a:gd name="T55" fmla="*/ 20 h 45"/>
                  <a:gd name="T56" fmla="*/ 20 w 33"/>
                  <a:gd name="T57" fmla="*/ 18 h 45"/>
                  <a:gd name="T58" fmla="*/ 16 w 33"/>
                  <a:gd name="T59" fmla="*/ 18 h 45"/>
                  <a:gd name="T60" fmla="*/ 12 w 33"/>
                  <a:gd name="T61" fmla="*/ 18 h 45"/>
                  <a:gd name="T62" fmla="*/ 8 w 33"/>
                  <a:gd name="T63" fmla="*/ 22 h 45"/>
                  <a:gd name="T64" fmla="*/ 6 w 33"/>
                  <a:gd name="T65" fmla="*/ 24 h 45"/>
                  <a:gd name="T66" fmla="*/ 6 w 33"/>
                  <a:gd name="T67" fmla="*/ 30 h 45"/>
                  <a:gd name="T68" fmla="*/ 6 w 33"/>
                  <a:gd name="T69" fmla="*/ 33 h 45"/>
                  <a:gd name="T70" fmla="*/ 8 w 33"/>
                  <a:gd name="T71" fmla="*/ 37 h 45"/>
                  <a:gd name="T72" fmla="*/ 12 w 33"/>
                  <a:gd name="T73" fmla="*/ 39 h 45"/>
                  <a:gd name="T74" fmla="*/ 16 w 33"/>
                  <a:gd name="T75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3" h="45">
                    <a:moveTo>
                      <a:pt x="16" y="45"/>
                    </a:moveTo>
                    <a:lnTo>
                      <a:pt x="16" y="45"/>
                    </a:lnTo>
                    <a:lnTo>
                      <a:pt x="10" y="43"/>
                    </a:lnTo>
                    <a:lnTo>
                      <a:pt x="10" y="43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5" y="20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1" y="39"/>
                    </a:lnTo>
                    <a:lnTo>
                      <a:pt x="33" y="39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1" y="45"/>
                    </a:lnTo>
                    <a:lnTo>
                      <a:pt x="31" y="45"/>
                    </a:lnTo>
                    <a:lnTo>
                      <a:pt x="29" y="45"/>
                    </a:lnTo>
                    <a:lnTo>
                      <a:pt x="29" y="45"/>
                    </a:lnTo>
                    <a:lnTo>
                      <a:pt x="27" y="43"/>
                    </a:lnTo>
                    <a:lnTo>
                      <a:pt x="27" y="43"/>
                    </a:lnTo>
                    <a:lnTo>
                      <a:pt x="25" y="41"/>
                    </a:lnTo>
                    <a:lnTo>
                      <a:pt x="25" y="39"/>
                    </a:lnTo>
                    <a:lnTo>
                      <a:pt x="25" y="39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16" y="45"/>
                    </a:lnTo>
                    <a:lnTo>
                      <a:pt x="16" y="45"/>
                    </a:lnTo>
                    <a:close/>
                    <a:moveTo>
                      <a:pt x="16" y="41"/>
                    </a:moveTo>
                    <a:lnTo>
                      <a:pt x="16" y="41"/>
                    </a:lnTo>
                    <a:lnTo>
                      <a:pt x="20" y="39"/>
                    </a:lnTo>
                    <a:lnTo>
                      <a:pt x="20" y="39"/>
                    </a:lnTo>
                    <a:lnTo>
                      <a:pt x="22" y="37"/>
                    </a:lnTo>
                    <a:lnTo>
                      <a:pt x="22" y="37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5" y="33"/>
                    </a:lnTo>
                    <a:lnTo>
                      <a:pt x="25" y="24"/>
                    </a:lnTo>
                    <a:lnTo>
                      <a:pt x="25" y="24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6" y="33"/>
                    </a:lnTo>
                    <a:lnTo>
                      <a:pt x="6" y="33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16" y="41"/>
                    </a:lnTo>
                    <a:lnTo>
                      <a:pt x="16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519"/>
              <p:cNvSpPr>
                <a:spLocks noEditPoints="1"/>
              </p:cNvSpPr>
              <p:nvPr/>
            </p:nvSpPr>
            <p:spPr bwMode="auto">
              <a:xfrm>
                <a:off x="5673" y="2586"/>
                <a:ext cx="6" cy="43"/>
              </a:xfrm>
              <a:custGeom>
                <a:avLst/>
                <a:gdLst>
                  <a:gd name="T0" fmla="*/ 0 w 6"/>
                  <a:gd name="T1" fmla="*/ 43 h 43"/>
                  <a:gd name="T2" fmla="*/ 0 w 6"/>
                  <a:gd name="T3" fmla="*/ 14 h 43"/>
                  <a:gd name="T4" fmla="*/ 6 w 6"/>
                  <a:gd name="T5" fmla="*/ 14 h 43"/>
                  <a:gd name="T6" fmla="*/ 6 w 6"/>
                  <a:gd name="T7" fmla="*/ 43 h 43"/>
                  <a:gd name="T8" fmla="*/ 0 w 6"/>
                  <a:gd name="T9" fmla="*/ 43 h 43"/>
                  <a:gd name="T10" fmla="*/ 0 w 6"/>
                  <a:gd name="T11" fmla="*/ 43 h 43"/>
                  <a:gd name="T12" fmla="*/ 0 w 6"/>
                  <a:gd name="T13" fmla="*/ 8 h 43"/>
                  <a:gd name="T14" fmla="*/ 0 w 6"/>
                  <a:gd name="T15" fmla="*/ 0 h 43"/>
                  <a:gd name="T16" fmla="*/ 6 w 6"/>
                  <a:gd name="T17" fmla="*/ 0 h 43"/>
                  <a:gd name="T18" fmla="*/ 6 w 6"/>
                  <a:gd name="T19" fmla="*/ 8 h 43"/>
                  <a:gd name="T20" fmla="*/ 0 w 6"/>
                  <a:gd name="T21" fmla="*/ 8 h 43"/>
                  <a:gd name="T22" fmla="*/ 0 w 6"/>
                  <a:gd name="T23" fmla="*/ 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3">
                    <a:moveTo>
                      <a:pt x="0" y="43"/>
                    </a:moveTo>
                    <a:lnTo>
                      <a:pt x="0" y="14"/>
                    </a:lnTo>
                    <a:lnTo>
                      <a:pt x="6" y="14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520"/>
              <p:cNvSpPr>
                <a:spLocks noEditPoints="1"/>
              </p:cNvSpPr>
              <p:nvPr/>
            </p:nvSpPr>
            <p:spPr bwMode="auto">
              <a:xfrm>
                <a:off x="5685" y="2598"/>
                <a:ext cx="31" cy="33"/>
              </a:xfrm>
              <a:custGeom>
                <a:avLst/>
                <a:gdLst>
                  <a:gd name="T0" fmla="*/ 16 w 31"/>
                  <a:gd name="T1" fmla="*/ 33 h 33"/>
                  <a:gd name="T2" fmla="*/ 10 w 31"/>
                  <a:gd name="T3" fmla="*/ 31 h 33"/>
                  <a:gd name="T4" fmla="*/ 4 w 31"/>
                  <a:gd name="T5" fmla="*/ 27 h 33"/>
                  <a:gd name="T6" fmla="*/ 2 w 31"/>
                  <a:gd name="T7" fmla="*/ 23 h 33"/>
                  <a:gd name="T8" fmla="*/ 0 w 31"/>
                  <a:gd name="T9" fmla="*/ 18 h 33"/>
                  <a:gd name="T10" fmla="*/ 2 w 31"/>
                  <a:gd name="T11" fmla="*/ 10 h 33"/>
                  <a:gd name="T12" fmla="*/ 4 w 31"/>
                  <a:gd name="T13" fmla="*/ 6 h 33"/>
                  <a:gd name="T14" fmla="*/ 10 w 31"/>
                  <a:gd name="T15" fmla="*/ 2 h 33"/>
                  <a:gd name="T16" fmla="*/ 16 w 31"/>
                  <a:gd name="T17" fmla="*/ 0 h 33"/>
                  <a:gd name="T18" fmla="*/ 22 w 31"/>
                  <a:gd name="T19" fmla="*/ 2 h 33"/>
                  <a:gd name="T20" fmla="*/ 28 w 31"/>
                  <a:gd name="T21" fmla="*/ 6 h 33"/>
                  <a:gd name="T22" fmla="*/ 30 w 31"/>
                  <a:gd name="T23" fmla="*/ 10 h 33"/>
                  <a:gd name="T24" fmla="*/ 31 w 31"/>
                  <a:gd name="T25" fmla="*/ 16 h 33"/>
                  <a:gd name="T26" fmla="*/ 31 w 31"/>
                  <a:gd name="T27" fmla="*/ 18 h 33"/>
                  <a:gd name="T28" fmla="*/ 6 w 31"/>
                  <a:gd name="T29" fmla="*/ 20 h 33"/>
                  <a:gd name="T30" fmla="*/ 6 w 31"/>
                  <a:gd name="T31" fmla="*/ 23 h 33"/>
                  <a:gd name="T32" fmla="*/ 10 w 31"/>
                  <a:gd name="T33" fmla="*/ 25 h 33"/>
                  <a:gd name="T34" fmla="*/ 12 w 31"/>
                  <a:gd name="T35" fmla="*/ 27 h 33"/>
                  <a:gd name="T36" fmla="*/ 16 w 31"/>
                  <a:gd name="T37" fmla="*/ 29 h 33"/>
                  <a:gd name="T38" fmla="*/ 20 w 31"/>
                  <a:gd name="T39" fmla="*/ 29 h 33"/>
                  <a:gd name="T40" fmla="*/ 22 w 31"/>
                  <a:gd name="T41" fmla="*/ 27 h 33"/>
                  <a:gd name="T42" fmla="*/ 24 w 31"/>
                  <a:gd name="T43" fmla="*/ 25 h 33"/>
                  <a:gd name="T44" fmla="*/ 26 w 31"/>
                  <a:gd name="T45" fmla="*/ 23 h 33"/>
                  <a:gd name="T46" fmla="*/ 30 w 31"/>
                  <a:gd name="T47" fmla="*/ 25 h 33"/>
                  <a:gd name="T48" fmla="*/ 28 w 31"/>
                  <a:gd name="T49" fmla="*/ 27 h 33"/>
                  <a:gd name="T50" fmla="*/ 24 w 31"/>
                  <a:gd name="T51" fmla="*/ 31 h 33"/>
                  <a:gd name="T52" fmla="*/ 20 w 31"/>
                  <a:gd name="T53" fmla="*/ 31 h 33"/>
                  <a:gd name="T54" fmla="*/ 16 w 31"/>
                  <a:gd name="T55" fmla="*/ 33 h 33"/>
                  <a:gd name="T56" fmla="*/ 28 w 31"/>
                  <a:gd name="T57" fmla="*/ 16 h 33"/>
                  <a:gd name="T58" fmla="*/ 26 w 31"/>
                  <a:gd name="T59" fmla="*/ 10 h 33"/>
                  <a:gd name="T60" fmla="*/ 24 w 31"/>
                  <a:gd name="T61" fmla="*/ 8 h 33"/>
                  <a:gd name="T62" fmla="*/ 20 w 31"/>
                  <a:gd name="T63" fmla="*/ 6 h 33"/>
                  <a:gd name="T64" fmla="*/ 16 w 31"/>
                  <a:gd name="T65" fmla="*/ 4 h 33"/>
                  <a:gd name="T66" fmla="*/ 12 w 31"/>
                  <a:gd name="T67" fmla="*/ 6 h 33"/>
                  <a:gd name="T68" fmla="*/ 8 w 31"/>
                  <a:gd name="T69" fmla="*/ 8 h 33"/>
                  <a:gd name="T70" fmla="*/ 6 w 31"/>
                  <a:gd name="T71" fmla="*/ 10 h 33"/>
                  <a:gd name="T72" fmla="*/ 28 w 31"/>
                  <a:gd name="T7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31" y="18"/>
                    </a:lnTo>
                    <a:lnTo>
                      <a:pt x="31" y="18"/>
                    </a:lnTo>
                    <a:lnTo>
                      <a:pt x="31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29"/>
                    </a:lnTo>
                    <a:lnTo>
                      <a:pt x="16" y="29"/>
                    </a:lnTo>
                    <a:lnTo>
                      <a:pt x="20" y="29"/>
                    </a:lnTo>
                    <a:lnTo>
                      <a:pt x="20" y="29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6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28" y="16"/>
                    </a:moveTo>
                    <a:lnTo>
                      <a:pt x="28" y="16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6"/>
                    </a:lnTo>
                    <a:lnTo>
                      <a:pt x="28" y="16"/>
                    </a:lnTo>
                    <a:lnTo>
                      <a:pt x="28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521"/>
              <p:cNvSpPr>
                <a:spLocks/>
              </p:cNvSpPr>
              <p:nvPr/>
            </p:nvSpPr>
            <p:spPr bwMode="auto">
              <a:xfrm>
                <a:off x="5718" y="2588"/>
                <a:ext cx="20" cy="43"/>
              </a:xfrm>
              <a:custGeom>
                <a:avLst/>
                <a:gdLst>
                  <a:gd name="T0" fmla="*/ 20 w 20"/>
                  <a:gd name="T1" fmla="*/ 41 h 43"/>
                  <a:gd name="T2" fmla="*/ 20 w 20"/>
                  <a:gd name="T3" fmla="*/ 41 h 43"/>
                  <a:gd name="T4" fmla="*/ 18 w 20"/>
                  <a:gd name="T5" fmla="*/ 41 h 43"/>
                  <a:gd name="T6" fmla="*/ 18 w 20"/>
                  <a:gd name="T7" fmla="*/ 41 h 43"/>
                  <a:gd name="T8" fmla="*/ 16 w 20"/>
                  <a:gd name="T9" fmla="*/ 41 h 43"/>
                  <a:gd name="T10" fmla="*/ 16 w 20"/>
                  <a:gd name="T11" fmla="*/ 41 h 43"/>
                  <a:gd name="T12" fmla="*/ 14 w 20"/>
                  <a:gd name="T13" fmla="*/ 43 h 43"/>
                  <a:gd name="T14" fmla="*/ 14 w 20"/>
                  <a:gd name="T15" fmla="*/ 43 h 43"/>
                  <a:gd name="T16" fmla="*/ 12 w 20"/>
                  <a:gd name="T17" fmla="*/ 43 h 43"/>
                  <a:gd name="T18" fmla="*/ 12 w 20"/>
                  <a:gd name="T19" fmla="*/ 43 h 43"/>
                  <a:gd name="T20" fmla="*/ 8 w 20"/>
                  <a:gd name="T21" fmla="*/ 41 h 43"/>
                  <a:gd name="T22" fmla="*/ 8 w 20"/>
                  <a:gd name="T23" fmla="*/ 41 h 43"/>
                  <a:gd name="T24" fmla="*/ 6 w 20"/>
                  <a:gd name="T25" fmla="*/ 39 h 43"/>
                  <a:gd name="T26" fmla="*/ 6 w 20"/>
                  <a:gd name="T27" fmla="*/ 35 h 43"/>
                  <a:gd name="T28" fmla="*/ 6 w 20"/>
                  <a:gd name="T29" fmla="*/ 16 h 43"/>
                  <a:gd name="T30" fmla="*/ 0 w 20"/>
                  <a:gd name="T31" fmla="*/ 16 h 43"/>
                  <a:gd name="T32" fmla="*/ 0 w 20"/>
                  <a:gd name="T33" fmla="*/ 12 h 43"/>
                  <a:gd name="T34" fmla="*/ 6 w 20"/>
                  <a:gd name="T35" fmla="*/ 12 h 43"/>
                  <a:gd name="T36" fmla="*/ 6 w 20"/>
                  <a:gd name="T37" fmla="*/ 0 h 43"/>
                  <a:gd name="T38" fmla="*/ 10 w 20"/>
                  <a:gd name="T39" fmla="*/ 0 h 43"/>
                  <a:gd name="T40" fmla="*/ 10 w 20"/>
                  <a:gd name="T41" fmla="*/ 12 h 43"/>
                  <a:gd name="T42" fmla="*/ 18 w 20"/>
                  <a:gd name="T43" fmla="*/ 12 h 43"/>
                  <a:gd name="T44" fmla="*/ 18 w 20"/>
                  <a:gd name="T45" fmla="*/ 16 h 43"/>
                  <a:gd name="T46" fmla="*/ 10 w 20"/>
                  <a:gd name="T47" fmla="*/ 16 h 43"/>
                  <a:gd name="T48" fmla="*/ 10 w 20"/>
                  <a:gd name="T49" fmla="*/ 35 h 43"/>
                  <a:gd name="T50" fmla="*/ 10 w 20"/>
                  <a:gd name="T51" fmla="*/ 35 h 43"/>
                  <a:gd name="T52" fmla="*/ 12 w 20"/>
                  <a:gd name="T53" fmla="*/ 37 h 43"/>
                  <a:gd name="T54" fmla="*/ 12 w 20"/>
                  <a:gd name="T55" fmla="*/ 37 h 43"/>
                  <a:gd name="T56" fmla="*/ 14 w 20"/>
                  <a:gd name="T57" fmla="*/ 37 h 43"/>
                  <a:gd name="T58" fmla="*/ 14 w 20"/>
                  <a:gd name="T59" fmla="*/ 37 h 43"/>
                  <a:gd name="T60" fmla="*/ 16 w 20"/>
                  <a:gd name="T61" fmla="*/ 37 h 43"/>
                  <a:gd name="T62" fmla="*/ 16 w 20"/>
                  <a:gd name="T63" fmla="*/ 37 h 43"/>
                  <a:gd name="T64" fmla="*/ 18 w 20"/>
                  <a:gd name="T65" fmla="*/ 37 h 43"/>
                  <a:gd name="T66" fmla="*/ 20 w 20"/>
                  <a:gd name="T67" fmla="*/ 41 h 43"/>
                  <a:gd name="T68" fmla="*/ 20 w 20"/>
                  <a:gd name="T69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" h="43">
                    <a:moveTo>
                      <a:pt x="20" y="41"/>
                    </a:moveTo>
                    <a:lnTo>
                      <a:pt x="20" y="41"/>
                    </a:lnTo>
                    <a:lnTo>
                      <a:pt x="18" y="41"/>
                    </a:lnTo>
                    <a:lnTo>
                      <a:pt x="18" y="41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4" y="43"/>
                    </a:lnTo>
                    <a:lnTo>
                      <a:pt x="14" y="43"/>
                    </a:lnTo>
                    <a:lnTo>
                      <a:pt x="12" y="43"/>
                    </a:lnTo>
                    <a:lnTo>
                      <a:pt x="12" y="43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6" y="39"/>
                    </a:lnTo>
                    <a:lnTo>
                      <a:pt x="6" y="35"/>
                    </a:lnTo>
                    <a:lnTo>
                      <a:pt x="6" y="16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0" y="12"/>
                    </a:lnTo>
                    <a:lnTo>
                      <a:pt x="18" y="12"/>
                    </a:lnTo>
                    <a:lnTo>
                      <a:pt x="18" y="16"/>
                    </a:lnTo>
                    <a:lnTo>
                      <a:pt x="10" y="16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4" y="37"/>
                    </a:lnTo>
                    <a:lnTo>
                      <a:pt x="14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8" y="37"/>
                    </a:lnTo>
                    <a:lnTo>
                      <a:pt x="20" y="41"/>
                    </a:lnTo>
                    <a:lnTo>
                      <a:pt x="20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522"/>
              <p:cNvSpPr>
                <a:spLocks/>
              </p:cNvSpPr>
              <p:nvPr/>
            </p:nvSpPr>
            <p:spPr bwMode="auto">
              <a:xfrm>
                <a:off x="5758" y="2598"/>
                <a:ext cx="27" cy="31"/>
              </a:xfrm>
              <a:custGeom>
                <a:avLst/>
                <a:gdLst>
                  <a:gd name="T0" fmla="*/ 27 w 27"/>
                  <a:gd name="T1" fmla="*/ 31 h 31"/>
                  <a:gd name="T2" fmla="*/ 21 w 27"/>
                  <a:gd name="T3" fmla="*/ 31 h 31"/>
                  <a:gd name="T4" fmla="*/ 21 w 27"/>
                  <a:gd name="T5" fmla="*/ 16 h 31"/>
                  <a:gd name="T6" fmla="*/ 21 w 27"/>
                  <a:gd name="T7" fmla="*/ 16 h 31"/>
                  <a:gd name="T8" fmla="*/ 19 w 27"/>
                  <a:gd name="T9" fmla="*/ 8 h 31"/>
                  <a:gd name="T10" fmla="*/ 19 w 27"/>
                  <a:gd name="T11" fmla="*/ 8 h 31"/>
                  <a:gd name="T12" fmla="*/ 17 w 27"/>
                  <a:gd name="T13" fmla="*/ 6 h 31"/>
                  <a:gd name="T14" fmla="*/ 15 w 27"/>
                  <a:gd name="T15" fmla="*/ 6 h 31"/>
                  <a:gd name="T16" fmla="*/ 15 w 27"/>
                  <a:gd name="T17" fmla="*/ 6 h 31"/>
                  <a:gd name="T18" fmla="*/ 12 w 27"/>
                  <a:gd name="T19" fmla="*/ 6 h 31"/>
                  <a:gd name="T20" fmla="*/ 12 w 27"/>
                  <a:gd name="T21" fmla="*/ 6 h 31"/>
                  <a:gd name="T22" fmla="*/ 10 w 27"/>
                  <a:gd name="T23" fmla="*/ 8 h 31"/>
                  <a:gd name="T24" fmla="*/ 10 w 27"/>
                  <a:gd name="T25" fmla="*/ 8 h 31"/>
                  <a:gd name="T26" fmla="*/ 8 w 27"/>
                  <a:gd name="T27" fmla="*/ 10 h 31"/>
                  <a:gd name="T28" fmla="*/ 8 w 27"/>
                  <a:gd name="T29" fmla="*/ 10 h 31"/>
                  <a:gd name="T30" fmla="*/ 6 w 27"/>
                  <a:gd name="T31" fmla="*/ 14 h 31"/>
                  <a:gd name="T32" fmla="*/ 6 w 27"/>
                  <a:gd name="T33" fmla="*/ 31 h 31"/>
                  <a:gd name="T34" fmla="*/ 0 w 27"/>
                  <a:gd name="T35" fmla="*/ 31 h 31"/>
                  <a:gd name="T36" fmla="*/ 0 w 27"/>
                  <a:gd name="T37" fmla="*/ 2 h 31"/>
                  <a:gd name="T38" fmla="*/ 6 w 27"/>
                  <a:gd name="T39" fmla="*/ 2 h 31"/>
                  <a:gd name="T40" fmla="*/ 6 w 27"/>
                  <a:gd name="T41" fmla="*/ 8 h 31"/>
                  <a:gd name="T42" fmla="*/ 6 w 27"/>
                  <a:gd name="T43" fmla="*/ 8 h 31"/>
                  <a:gd name="T44" fmla="*/ 10 w 27"/>
                  <a:gd name="T45" fmla="*/ 2 h 31"/>
                  <a:gd name="T46" fmla="*/ 10 w 27"/>
                  <a:gd name="T47" fmla="*/ 2 h 31"/>
                  <a:gd name="T48" fmla="*/ 17 w 27"/>
                  <a:gd name="T49" fmla="*/ 0 h 31"/>
                  <a:gd name="T50" fmla="*/ 17 w 27"/>
                  <a:gd name="T51" fmla="*/ 0 h 31"/>
                  <a:gd name="T52" fmla="*/ 21 w 27"/>
                  <a:gd name="T53" fmla="*/ 2 h 31"/>
                  <a:gd name="T54" fmla="*/ 21 w 27"/>
                  <a:gd name="T55" fmla="*/ 2 h 31"/>
                  <a:gd name="T56" fmla="*/ 25 w 27"/>
                  <a:gd name="T57" fmla="*/ 4 h 31"/>
                  <a:gd name="T58" fmla="*/ 25 w 27"/>
                  <a:gd name="T59" fmla="*/ 4 h 31"/>
                  <a:gd name="T60" fmla="*/ 27 w 27"/>
                  <a:gd name="T61" fmla="*/ 8 h 31"/>
                  <a:gd name="T62" fmla="*/ 27 w 27"/>
                  <a:gd name="T63" fmla="*/ 8 h 31"/>
                  <a:gd name="T64" fmla="*/ 27 w 27"/>
                  <a:gd name="T65" fmla="*/ 14 h 31"/>
                  <a:gd name="T66" fmla="*/ 27 w 27"/>
                  <a:gd name="T67" fmla="*/ 31 h 31"/>
                  <a:gd name="T68" fmla="*/ 27 w 27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31">
                    <a:moveTo>
                      <a:pt x="27" y="31"/>
                    </a:moveTo>
                    <a:lnTo>
                      <a:pt x="21" y="31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7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2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7" y="8"/>
                    </a:lnTo>
                    <a:lnTo>
                      <a:pt x="27" y="8"/>
                    </a:lnTo>
                    <a:lnTo>
                      <a:pt x="27" y="14"/>
                    </a:lnTo>
                    <a:lnTo>
                      <a:pt x="27" y="31"/>
                    </a:lnTo>
                    <a:lnTo>
                      <a:pt x="27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523"/>
              <p:cNvSpPr>
                <a:spLocks noEditPoints="1"/>
              </p:cNvSpPr>
              <p:nvPr/>
            </p:nvSpPr>
            <p:spPr bwMode="auto">
              <a:xfrm>
                <a:off x="5791" y="2598"/>
                <a:ext cx="32" cy="33"/>
              </a:xfrm>
              <a:custGeom>
                <a:avLst/>
                <a:gdLst>
                  <a:gd name="T0" fmla="*/ 16 w 32"/>
                  <a:gd name="T1" fmla="*/ 33 h 33"/>
                  <a:gd name="T2" fmla="*/ 10 w 32"/>
                  <a:gd name="T3" fmla="*/ 31 h 33"/>
                  <a:gd name="T4" fmla="*/ 4 w 32"/>
                  <a:gd name="T5" fmla="*/ 27 h 33"/>
                  <a:gd name="T6" fmla="*/ 0 w 32"/>
                  <a:gd name="T7" fmla="*/ 23 h 33"/>
                  <a:gd name="T8" fmla="*/ 0 w 32"/>
                  <a:gd name="T9" fmla="*/ 18 h 33"/>
                  <a:gd name="T10" fmla="*/ 0 w 32"/>
                  <a:gd name="T11" fmla="*/ 10 h 33"/>
                  <a:gd name="T12" fmla="*/ 4 w 32"/>
                  <a:gd name="T13" fmla="*/ 6 h 33"/>
                  <a:gd name="T14" fmla="*/ 10 w 32"/>
                  <a:gd name="T15" fmla="*/ 2 h 33"/>
                  <a:gd name="T16" fmla="*/ 16 w 32"/>
                  <a:gd name="T17" fmla="*/ 0 h 33"/>
                  <a:gd name="T18" fmla="*/ 22 w 32"/>
                  <a:gd name="T19" fmla="*/ 2 h 33"/>
                  <a:gd name="T20" fmla="*/ 28 w 32"/>
                  <a:gd name="T21" fmla="*/ 6 h 33"/>
                  <a:gd name="T22" fmla="*/ 30 w 32"/>
                  <a:gd name="T23" fmla="*/ 10 h 33"/>
                  <a:gd name="T24" fmla="*/ 32 w 32"/>
                  <a:gd name="T25" fmla="*/ 16 h 33"/>
                  <a:gd name="T26" fmla="*/ 32 w 32"/>
                  <a:gd name="T27" fmla="*/ 18 h 33"/>
                  <a:gd name="T28" fmla="*/ 6 w 32"/>
                  <a:gd name="T29" fmla="*/ 20 h 33"/>
                  <a:gd name="T30" fmla="*/ 6 w 32"/>
                  <a:gd name="T31" fmla="*/ 23 h 33"/>
                  <a:gd name="T32" fmla="*/ 8 w 32"/>
                  <a:gd name="T33" fmla="*/ 25 h 33"/>
                  <a:gd name="T34" fmla="*/ 12 w 32"/>
                  <a:gd name="T35" fmla="*/ 27 h 33"/>
                  <a:gd name="T36" fmla="*/ 16 w 32"/>
                  <a:gd name="T37" fmla="*/ 29 h 33"/>
                  <a:gd name="T38" fmla="*/ 18 w 32"/>
                  <a:gd name="T39" fmla="*/ 29 h 33"/>
                  <a:gd name="T40" fmla="*/ 22 w 32"/>
                  <a:gd name="T41" fmla="*/ 27 h 33"/>
                  <a:gd name="T42" fmla="*/ 24 w 32"/>
                  <a:gd name="T43" fmla="*/ 25 h 33"/>
                  <a:gd name="T44" fmla="*/ 26 w 32"/>
                  <a:gd name="T45" fmla="*/ 23 h 33"/>
                  <a:gd name="T46" fmla="*/ 30 w 32"/>
                  <a:gd name="T47" fmla="*/ 25 h 33"/>
                  <a:gd name="T48" fmla="*/ 28 w 32"/>
                  <a:gd name="T49" fmla="*/ 27 h 33"/>
                  <a:gd name="T50" fmla="*/ 24 w 32"/>
                  <a:gd name="T51" fmla="*/ 31 h 33"/>
                  <a:gd name="T52" fmla="*/ 20 w 32"/>
                  <a:gd name="T53" fmla="*/ 31 h 33"/>
                  <a:gd name="T54" fmla="*/ 16 w 32"/>
                  <a:gd name="T55" fmla="*/ 33 h 33"/>
                  <a:gd name="T56" fmla="*/ 26 w 32"/>
                  <a:gd name="T57" fmla="*/ 16 h 33"/>
                  <a:gd name="T58" fmla="*/ 26 w 32"/>
                  <a:gd name="T59" fmla="*/ 10 h 33"/>
                  <a:gd name="T60" fmla="*/ 24 w 32"/>
                  <a:gd name="T61" fmla="*/ 8 h 33"/>
                  <a:gd name="T62" fmla="*/ 20 w 32"/>
                  <a:gd name="T63" fmla="*/ 6 h 33"/>
                  <a:gd name="T64" fmla="*/ 16 w 32"/>
                  <a:gd name="T65" fmla="*/ 4 h 33"/>
                  <a:gd name="T66" fmla="*/ 12 w 32"/>
                  <a:gd name="T67" fmla="*/ 6 h 33"/>
                  <a:gd name="T68" fmla="*/ 8 w 32"/>
                  <a:gd name="T69" fmla="*/ 8 h 33"/>
                  <a:gd name="T70" fmla="*/ 6 w 32"/>
                  <a:gd name="T71" fmla="*/ 10 h 33"/>
                  <a:gd name="T72" fmla="*/ 26 w 32"/>
                  <a:gd name="T73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2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29"/>
                    </a:lnTo>
                    <a:lnTo>
                      <a:pt x="16" y="29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6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26" y="16"/>
                    </a:moveTo>
                    <a:lnTo>
                      <a:pt x="26" y="16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6"/>
                    </a:lnTo>
                    <a:lnTo>
                      <a:pt x="26" y="16"/>
                    </a:lnTo>
                    <a:lnTo>
                      <a:pt x="26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524"/>
              <p:cNvSpPr>
                <a:spLocks/>
              </p:cNvSpPr>
              <p:nvPr/>
            </p:nvSpPr>
            <p:spPr bwMode="auto">
              <a:xfrm>
                <a:off x="5827" y="2598"/>
                <a:ext cx="29" cy="33"/>
              </a:xfrm>
              <a:custGeom>
                <a:avLst/>
                <a:gdLst>
                  <a:gd name="T0" fmla="*/ 0 w 29"/>
                  <a:gd name="T1" fmla="*/ 18 h 33"/>
                  <a:gd name="T2" fmla="*/ 0 w 29"/>
                  <a:gd name="T3" fmla="*/ 18 h 33"/>
                  <a:gd name="T4" fmla="*/ 0 w 29"/>
                  <a:gd name="T5" fmla="*/ 10 h 33"/>
                  <a:gd name="T6" fmla="*/ 0 w 29"/>
                  <a:gd name="T7" fmla="*/ 10 h 33"/>
                  <a:gd name="T8" fmla="*/ 3 w 29"/>
                  <a:gd name="T9" fmla="*/ 6 h 33"/>
                  <a:gd name="T10" fmla="*/ 3 w 29"/>
                  <a:gd name="T11" fmla="*/ 6 h 33"/>
                  <a:gd name="T12" fmla="*/ 7 w 29"/>
                  <a:gd name="T13" fmla="*/ 2 h 33"/>
                  <a:gd name="T14" fmla="*/ 7 w 29"/>
                  <a:gd name="T15" fmla="*/ 2 h 33"/>
                  <a:gd name="T16" fmla="*/ 15 w 29"/>
                  <a:gd name="T17" fmla="*/ 0 h 33"/>
                  <a:gd name="T18" fmla="*/ 15 w 29"/>
                  <a:gd name="T19" fmla="*/ 0 h 33"/>
                  <a:gd name="T20" fmla="*/ 23 w 29"/>
                  <a:gd name="T21" fmla="*/ 2 h 33"/>
                  <a:gd name="T22" fmla="*/ 23 w 29"/>
                  <a:gd name="T23" fmla="*/ 2 h 33"/>
                  <a:gd name="T24" fmla="*/ 27 w 29"/>
                  <a:gd name="T25" fmla="*/ 8 h 33"/>
                  <a:gd name="T26" fmla="*/ 23 w 29"/>
                  <a:gd name="T27" fmla="*/ 10 h 33"/>
                  <a:gd name="T28" fmla="*/ 23 w 29"/>
                  <a:gd name="T29" fmla="*/ 10 h 33"/>
                  <a:gd name="T30" fmla="*/ 19 w 29"/>
                  <a:gd name="T31" fmla="*/ 6 h 33"/>
                  <a:gd name="T32" fmla="*/ 19 w 29"/>
                  <a:gd name="T33" fmla="*/ 6 h 33"/>
                  <a:gd name="T34" fmla="*/ 15 w 29"/>
                  <a:gd name="T35" fmla="*/ 6 h 33"/>
                  <a:gd name="T36" fmla="*/ 15 w 29"/>
                  <a:gd name="T37" fmla="*/ 6 h 33"/>
                  <a:gd name="T38" fmla="*/ 11 w 29"/>
                  <a:gd name="T39" fmla="*/ 6 h 33"/>
                  <a:gd name="T40" fmla="*/ 11 w 29"/>
                  <a:gd name="T41" fmla="*/ 6 h 33"/>
                  <a:gd name="T42" fmla="*/ 7 w 29"/>
                  <a:gd name="T43" fmla="*/ 8 h 33"/>
                  <a:gd name="T44" fmla="*/ 7 w 29"/>
                  <a:gd name="T45" fmla="*/ 8 h 33"/>
                  <a:gd name="T46" fmla="*/ 5 w 29"/>
                  <a:gd name="T47" fmla="*/ 12 h 33"/>
                  <a:gd name="T48" fmla="*/ 5 w 29"/>
                  <a:gd name="T49" fmla="*/ 12 h 33"/>
                  <a:gd name="T50" fmla="*/ 3 w 29"/>
                  <a:gd name="T51" fmla="*/ 18 h 33"/>
                  <a:gd name="T52" fmla="*/ 3 w 29"/>
                  <a:gd name="T53" fmla="*/ 18 h 33"/>
                  <a:gd name="T54" fmla="*/ 5 w 29"/>
                  <a:gd name="T55" fmla="*/ 21 h 33"/>
                  <a:gd name="T56" fmla="*/ 5 w 29"/>
                  <a:gd name="T57" fmla="*/ 21 h 33"/>
                  <a:gd name="T58" fmla="*/ 7 w 29"/>
                  <a:gd name="T59" fmla="*/ 25 h 33"/>
                  <a:gd name="T60" fmla="*/ 7 w 29"/>
                  <a:gd name="T61" fmla="*/ 25 h 33"/>
                  <a:gd name="T62" fmla="*/ 11 w 29"/>
                  <a:gd name="T63" fmla="*/ 27 h 33"/>
                  <a:gd name="T64" fmla="*/ 11 w 29"/>
                  <a:gd name="T65" fmla="*/ 27 h 33"/>
                  <a:gd name="T66" fmla="*/ 15 w 29"/>
                  <a:gd name="T67" fmla="*/ 29 h 33"/>
                  <a:gd name="T68" fmla="*/ 15 w 29"/>
                  <a:gd name="T69" fmla="*/ 29 h 33"/>
                  <a:gd name="T70" fmla="*/ 17 w 29"/>
                  <a:gd name="T71" fmla="*/ 27 h 33"/>
                  <a:gd name="T72" fmla="*/ 17 w 29"/>
                  <a:gd name="T73" fmla="*/ 27 h 33"/>
                  <a:gd name="T74" fmla="*/ 19 w 29"/>
                  <a:gd name="T75" fmla="*/ 27 h 33"/>
                  <a:gd name="T76" fmla="*/ 19 w 29"/>
                  <a:gd name="T77" fmla="*/ 27 h 33"/>
                  <a:gd name="T78" fmla="*/ 21 w 29"/>
                  <a:gd name="T79" fmla="*/ 25 h 33"/>
                  <a:gd name="T80" fmla="*/ 21 w 29"/>
                  <a:gd name="T81" fmla="*/ 25 h 33"/>
                  <a:gd name="T82" fmla="*/ 23 w 29"/>
                  <a:gd name="T83" fmla="*/ 23 h 33"/>
                  <a:gd name="T84" fmla="*/ 29 w 29"/>
                  <a:gd name="T85" fmla="*/ 25 h 33"/>
                  <a:gd name="T86" fmla="*/ 29 w 29"/>
                  <a:gd name="T87" fmla="*/ 25 h 33"/>
                  <a:gd name="T88" fmla="*/ 25 w 29"/>
                  <a:gd name="T89" fmla="*/ 27 h 33"/>
                  <a:gd name="T90" fmla="*/ 25 w 29"/>
                  <a:gd name="T91" fmla="*/ 27 h 33"/>
                  <a:gd name="T92" fmla="*/ 23 w 29"/>
                  <a:gd name="T93" fmla="*/ 31 h 33"/>
                  <a:gd name="T94" fmla="*/ 23 w 29"/>
                  <a:gd name="T95" fmla="*/ 31 h 33"/>
                  <a:gd name="T96" fmla="*/ 19 w 29"/>
                  <a:gd name="T97" fmla="*/ 31 h 33"/>
                  <a:gd name="T98" fmla="*/ 19 w 29"/>
                  <a:gd name="T99" fmla="*/ 31 h 33"/>
                  <a:gd name="T100" fmla="*/ 15 w 29"/>
                  <a:gd name="T101" fmla="*/ 33 h 33"/>
                  <a:gd name="T102" fmla="*/ 15 w 29"/>
                  <a:gd name="T103" fmla="*/ 33 h 33"/>
                  <a:gd name="T104" fmla="*/ 9 w 29"/>
                  <a:gd name="T105" fmla="*/ 31 h 33"/>
                  <a:gd name="T106" fmla="*/ 9 w 29"/>
                  <a:gd name="T107" fmla="*/ 31 h 33"/>
                  <a:gd name="T108" fmla="*/ 3 w 29"/>
                  <a:gd name="T109" fmla="*/ 27 h 33"/>
                  <a:gd name="T110" fmla="*/ 3 w 29"/>
                  <a:gd name="T111" fmla="*/ 27 h 33"/>
                  <a:gd name="T112" fmla="*/ 0 w 29"/>
                  <a:gd name="T113" fmla="*/ 23 h 33"/>
                  <a:gd name="T114" fmla="*/ 0 w 29"/>
                  <a:gd name="T115" fmla="*/ 23 h 33"/>
                  <a:gd name="T116" fmla="*/ 0 w 29"/>
                  <a:gd name="T117" fmla="*/ 18 h 33"/>
                  <a:gd name="T118" fmla="*/ 0 w 29"/>
                  <a:gd name="T119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9" h="33">
                    <a:moveTo>
                      <a:pt x="0" y="18"/>
                    </a:moveTo>
                    <a:lnTo>
                      <a:pt x="0" y="1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7" y="8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7" y="25"/>
                    </a:lnTo>
                    <a:lnTo>
                      <a:pt x="7" y="25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5" y="29"/>
                    </a:lnTo>
                    <a:lnTo>
                      <a:pt x="15" y="29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5" y="27"/>
                    </a:lnTo>
                    <a:lnTo>
                      <a:pt x="25" y="27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15" y="33"/>
                    </a:lnTo>
                    <a:lnTo>
                      <a:pt x="15" y="33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525"/>
              <p:cNvSpPr>
                <a:spLocks/>
              </p:cNvSpPr>
              <p:nvPr/>
            </p:nvSpPr>
            <p:spPr bwMode="auto">
              <a:xfrm>
                <a:off x="5860" y="2623"/>
                <a:ext cx="6" cy="12"/>
              </a:xfrm>
              <a:custGeom>
                <a:avLst/>
                <a:gdLst>
                  <a:gd name="T0" fmla="*/ 2 w 6"/>
                  <a:gd name="T1" fmla="*/ 12 h 12"/>
                  <a:gd name="T2" fmla="*/ 2 w 6"/>
                  <a:gd name="T3" fmla="*/ 6 h 12"/>
                  <a:gd name="T4" fmla="*/ 0 w 6"/>
                  <a:gd name="T5" fmla="*/ 6 h 12"/>
                  <a:gd name="T6" fmla="*/ 0 w 6"/>
                  <a:gd name="T7" fmla="*/ 0 h 12"/>
                  <a:gd name="T8" fmla="*/ 6 w 6"/>
                  <a:gd name="T9" fmla="*/ 0 h 12"/>
                  <a:gd name="T10" fmla="*/ 6 w 6"/>
                  <a:gd name="T11" fmla="*/ 6 h 12"/>
                  <a:gd name="T12" fmla="*/ 4 w 6"/>
                  <a:gd name="T13" fmla="*/ 12 h 12"/>
                  <a:gd name="T14" fmla="*/ 2 w 6"/>
                  <a:gd name="T15" fmla="*/ 12 h 12"/>
                  <a:gd name="T16" fmla="*/ 2 w 6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2">
                    <a:moveTo>
                      <a:pt x="2" y="12"/>
                    </a:moveTo>
                    <a:lnTo>
                      <a:pt x="2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526"/>
              <p:cNvSpPr>
                <a:spLocks noEditPoints="1"/>
              </p:cNvSpPr>
              <p:nvPr/>
            </p:nvSpPr>
            <p:spPr bwMode="auto">
              <a:xfrm>
                <a:off x="5604" y="2657"/>
                <a:ext cx="6" cy="43"/>
              </a:xfrm>
              <a:custGeom>
                <a:avLst/>
                <a:gdLst>
                  <a:gd name="T0" fmla="*/ 0 w 6"/>
                  <a:gd name="T1" fmla="*/ 43 h 43"/>
                  <a:gd name="T2" fmla="*/ 0 w 6"/>
                  <a:gd name="T3" fmla="*/ 12 h 43"/>
                  <a:gd name="T4" fmla="*/ 6 w 6"/>
                  <a:gd name="T5" fmla="*/ 12 h 43"/>
                  <a:gd name="T6" fmla="*/ 6 w 6"/>
                  <a:gd name="T7" fmla="*/ 43 h 43"/>
                  <a:gd name="T8" fmla="*/ 0 w 6"/>
                  <a:gd name="T9" fmla="*/ 43 h 43"/>
                  <a:gd name="T10" fmla="*/ 0 w 6"/>
                  <a:gd name="T11" fmla="*/ 43 h 43"/>
                  <a:gd name="T12" fmla="*/ 0 w 6"/>
                  <a:gd name="T13" fmla="*/ 6 h 43"/>
                  <a:gd name="T14" fmla="*/ 0 w 6"/>
                  <a:gd name="T15" fmla="*/ 0 h 43"/>
                  <a:gd name="T16" fmla="*/ 6 w 6"/>
                  <a:gd name="T17" fmla="*/ 0 h 43"/>
                  <a:gd name="T18" fmla="*/ 6 w 6"/>
                  <a:gd name="T19" fmla="*/ 6 h 43"/>
                  <a:gd name="T20" fmla="*/ 0 w 6"/>
                  <a:gd name="T21" fmla="*/ 6 h 43"/>
                  <a:gd name="T22" fmla="*/ 0 w 6"/>
                  <a:gd name="T23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3">
                    <a:moveTo>
                      <a:pt x="0" y="43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6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527"/>
              <p:cNvSpPr>
                <a:spLocks/>
              </p:cNvSpPr>
              <p:nvPr/>
            </p:nvSpPr>
            <p:spPr bwMode="auto">
              <a:xfrm>
                <a:off x="5618" y="2669"/>
                <a:ext cx="47" cy="31"/>
              </a:xfrm>
              <a:custGeom>
                <a:avLst/>
                <a:gdLst>
                  <a:gd name="T0" fmla="*/ 47 w 47"/>
                  <a:gd name="T1" fmla="*/ 31 h 31"/>
                  <a:gd name="T2" fmla="*/ 41 w 47"/>
                  <a:gd name="T3" fmla="*/ 31 h 31"/>
                  <a:gd name="T4" fmla="*/ 41 w 47"/>
                  <a:gd name="T5" fmla="*/ 13 h 31"/>
                  <a:gd name="T6" fmla="*/ 41 w 47"/>
                  <a:gd name="T7" fmla="*/ 13 h 31"/>
                  <a:gd name="T8" fmla="*/ 41 w 47"/>
                  <a:gd name="T9" fmla="*/ 6 h 31"/>
                  <a:gd name="T10" fmla="*/ 41 w 47"/>
                  <a:gd name="T11" fmla="*/ 6 h 31"/>
                  <a:gd name="T12" fmla="*/ 39 w 47"/>
                  <a:gd name="T13" fmla="*/ 6 h 31"/>
                  <a:gd name="T14" fmla="*/ 36 w 47"/>
                  <a:gd name="T15" fmla="*/ 4 h 31"/>
                  <a:gd name="T16" fmla="*/ 36 w 47"/>
                  <a:gd name="T17" fmla="*/ 4 h 31"/>
                  <a:gd name="T18" fmla="*/ 34 w 47"/>
                  <a:gd name="T19" fmla="*/ 6 h 31"/>
                  <a:gd name="T20" fmla="*/ 30 w 47"/>
                  <a:gd name="T21" fmla="*/ 6 h 31"/>
                  <a:gd name="T22" fmla="*/ 30 w 47"/>
                  <a:gd name="T23" fmla="*/ 6 h 31"/>
                  <a:gd name="T24" fmla="*/ 28 w 47"/>
                  <a:gd name="T25" fmla="*/ 11 h 31"/>
                  <a:gd name="T26" fmla="*/ 28 w 47"/>
                  <a:gd name="T27" fmla="*/ 31 h 31"/>
                  <a:gd name="T28" fmla="*/ 22 w 47"/>
                  <a:gd name="T29" fmla="*/ 31 h 31"/>
                  <a:gd name="T30" fmla="*/ 22 w 47"/>
                  <a:gd name="T31" fmla="*/ 13 h 31"/>
                  <a:gd name="T32" fmla="*/ 22 w 47"/>
                  <a:gd name="T33" fmla="*/ 13 h 31"/>
                  <a:gd name="T34" fmla="*/ 20 w 47"/>
                  <a:gd name="T35" fmla="*/ 6 h 31"/>
                  <a:gd name="T36" fmla="*/ 20 w 47"/>
                  <a:gd name="T37" fmla="*/ 6 h 31"/>
                  <a:gd name="T38" fmla="*/ 18 w 47"/>
                  <a:gd name="T39" fmla="*/ 6 h 31"/>
                  <a:gd name="T40" fmla="*/ 16 w 47"/>
                  <a:gd name="T41" fmla="*/ 4 h 31"/>
                  <a:gd name="T42" fmla="*/ 16 w 47"/>
                  <a:gd name="T43" fmla="*/ 4 h 31"/>
                  <a:gd name="T44" fmla="*/ 10 w 47"/>
                  <a:gd name="T45" fmla="*/ 6 h 31"/>
                  <a:gd name="T46" fmla="*/ 10 w 47"/>
                  <a:gd name="T47" fmla="*/ 6 h 31"/>
                  <a:gd name="T48" fmla="*/ 6 w 47"/>
                  <a:gd name="T49" fmla="*/ 11 h 31"/>
                  <a:gd name="T50" fmla="*/ 6 w 47"/>
                  <a:gd name="T51" fmla="*/ 31 h 31"/>
                  <a:gd name="T52" fmla="*/ 0 w 47"/>
                  <a:gd name="T53" fmla="*/ 31 h 31"/>
                  <a:gd name="T54" fmla="*/ 0 w 47"/>
                  <a:gd name="T55" fmla="*/ 0 h 31"/>
                  <a:gd name="T56" fmla="*/ 6 w 47"/>
                  <a:gd name="T57" fmla="*/ 0 h 31"/>
                  <a:gd name="T58" fmla="*/ 6 w 47"/>
                  <a:gd name="T59" fmla="*/ 7 h 31"/>
                  <a:gd name="T60" fmla="*/ 6 w 47"/>
                  <a:gd name="T61" fmla="*/ 7 h 31"/>
                  <a:gd name="T62" fmla="*/ 10 w 47"/>
                  <a:gd name="T63" fmla="*/ 2 h 31"/>
                  <a:gd name="T64" fmla="*/ 10 w 47"/>
                  <a:gd name="T65" fmla="*/ 2 h 31"/>
                  <a:gd name="T66" fmla="*/ 18 w 47"/>
                  <a:gd name="T67" fmla="*/ 0 h 31"/>
                  <a:gd name="T68" fmla="*/ 18 w 47"/>
                  <a:gd name="T69" fmla="*/ 0 h 31"/>
                  <a:gd name="T70" fmla="*/ 20 w 47"/>
                  <a:gd name="T71" fmla="*/ 0 h 31"/>
                  <a:gd name="T72" fmla="*/ 24 w 47"/>
                  <a:gd name="T73" fmla="*/ 2 h 31"/>
                  <a:gd name="T74" fmla="*/ 24 w 47"/>
                  <a:gd name="T75" fmla="*/ 2 h 31"/>
                  <a:gd name="T76" fmla="*/ 26 w 47"/>
                  <a:gd name="T77" fmla="*/ 7 h 31"/>
                  <a:gd name="T78" fmla="*/ 26 w 47"/>
                  <a:gd name="T79" fmla="*/ 7 h 31"/>
                  <a:gd name="T80" fmla="*/ 32 w 47"/>
                  <a:gd name="T81" fmla="*/ 2 h 31"/>
                  <a:gd name="T82" fmla="*/ 38 w 47"/>
                  <a:gd name="T83" fmla="*/ 0 h 31"/>
                  <a:gd name="T84" fmla="*/ 38 w 47"/>
                  <a:gd name="T85" fmla="*/ 0 h 31"/>
                  <a:gd name="T86" fmla="*/ 43 w 47"/>
                  <a:gd name="T87" fmla="*/ 0 h 31"/>
                  <a:gd name="T88" fmla="*/ 43 w 47"/>
                  <a:gd name="T89" fmla="*/ 0 h 31"/>
                  <a:gd name="T90" fmla="*/ 45 w 47"/>
                  <a:gd name="T91" fmla="*/ 4 h 31"/>
                  <a:gd name="T92" fmla="*/ 45 w 47"/>
                  <a:gd name="T93" fmla="*/ 4 h 31"/>
                  <a:gd name="T94" fmla="*/ 47 w 47"/>
                  <a:gd name="T95" fmla="*/ 7 h 31"/>
                  <a:gd name="T96" fmla="*/ 47 w 47"/>
                  <a:gd name="T97" fmla="*/ 7 h 31"/>
                  <a:gd name="T98" fmla="*/ 47 w 47"/>
                  <a:gd name="T99" fmla="*/ 13 h 31"/>
                  <a:gd name="T100" fmla="*/ 47 w 47"/>
                  <a:gd name="T101" fmla="*/ 31 h 31"/>
                  <a:gd name="T102" fmla="*/ 47 w 47"/>
                  <a:gd name="T10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" h="31">
                    <a:moveTo>
                      <a:pt x="47" y="31"/>
                    </a:moveTo>
                    <a:lnTo>
                      <a:pt x="41" y="31"/>
                    </a:lnTo>
                    <a:lnTo>
                      <a:pt x="41" y="13"/>
                    </a:lnTo>
                    <a:lnTo>
                      <a:pt x="41" y="13"/>
                    </a:lnTo>
                    <a:lnTo>
                      <a:pt x="41" y="6"/>
                    </a:lnTo>
                    <a:lnTo>
                      <a:pt x="41" y="6"/>
                    </a:lnTo>
                    <a:lnTo>
                      <a:pt x="39" y="6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4" y="6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28" y="11"/>
                    </a:lnTo>
                    <a:lnTo>
                      <a:pt x="28" y="31"/>
                    </a:lnTo>
                    <a:lnTo>
                      <a:pt x="22" y="31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6" y="11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32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5" y="4"/>
                    </a:lnTo>
                    <a:lnTo>
                      <a:pt x="45" y="4"/>
                    </a:lnTo>
                    <a:lnTo>
                      <a:pt x="47" y="7"/>
                    </a:lnTo>
                    <a:lnTo>
                      <a:pt x="47" y="7"/>
                    </a:lnTo>
                    <a:lnTo>
                      <a:pt x="47" y="13"/>
                    </a:lnTo>
                    <a:lnTo>
                      <a:pt x="47" y="31"/>
                    </a:ln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528"/>
              <p:cNvSpPr>
                <a:spLocks noEditPoints="1"/>
              </p:cNvSpPr>
              <p:nvPr/>
            </p:nvSpPr>
            <p:spPr bwMode="auto">
              <a:xfrm>
                <a:off x="5673" y="2669"/>
                <a:ext cx="32" cy="43"/>
              </a:xfrm>
              <a:custGeom>
                <a:avLst/>
                <a:gdLst>
                  <a:gd name="T0" fmla="*/ 18 w 32"/>
                  <a:gd name="T1" fmla="*/ 31 h 43"/>
                  <a:gd name="T2" fmla="*/ 10 w 32"/>
                  <a:gd name="T3" fmla="*/ 29 h 43"/>
                  <a:gd name="T4" fmla="*/ 6 w 32"/>
                  <a:gd name="T5" fmla="*/ 43 h 43"/>
                  <a:gd name="T6" fmla="*/ 0 w 32"/>
                  <a:gd name="T7" fmla="*/ 0 h 43"/>
                  <a:gd name="T8" fmla="*/ 6 w 32"/>
                  <a:gd name="T9" fmla="*/ 6 h 43"/>
                  <a:gd name="T10" fmla="*/ 10 w 32"/>
                  <a:gd name="T11" fmla="*/ 2 h 43"/>
                  <a:gd name="T12" fmla="*/ 16 w 32"/>
                  <a:gd name="T13" fmla="*/ 0 h 43"/>
                  <a:gd name="T14" fmla="*/ 22 w 32"/>
                  <a:gd name="T15" fmla="*/ 2 h 43"/>
                  <a:gd name="T16" fmla="*/ 28 w 32"/>
                  <a:gd name="T17" fmla="*/ 4 h 43"/>
                  <a:gd name="T18" fmla="*/ 30 w 32"/>
                  <a:gd name="T19" fmla="*/ 9 h 43"/>
                  <a:gd name="T20" fmla="*/ 32 w 32"/>
                  <a:gd name="T21" fmla="*/ 15 h 43"/>
                  <a:gd name="T22" fmla="*/ 30 w 32"/>
                  <a:gd name="T23" fmla="*/ 21 h 43"/>
                  <a:gd name="T24" fmla="*/ 28 w 32"/>
                  <a:gd name="T25" fmla="*/ 27 h 43"/>
                  <a:gd name="T26" fmla="*/ 24 w 32"/>
                  <a:gd name="T27" fmla="*/ 31 h 43"/>
                  <a:gd name="T28" fmla="*/ 18 w 32"/>
                  <a:gd name="T29" fmla="*/ 31 h 43"/>
                  <a:gd name="T30" fmla="*/ 16 w 32"/>
                  <a:gd name="T31" fmla="*/ 27 h 43"/>
                  <a:gd name="T32" fmla="*/ 20 w 32"/>
                  <a:gd name="T33" fmla="*/ 25 h 43"/>
                  <a:gd name="T34" fmla="*/ 24 w 32"/>
                  <a:gd name="T35" fmla="*/ 23 h 43"/>
                  <a:gd name="T36" fmla="*/ 26 w 32"/>
                  <a:gd name="T37" fmla="*/ 19 h 43"/>
                  <a:gd name="T38" fmla="*/ 26 w 32"/>
                  <a:gd name="T39" fmla="*/ 15 h 43"/>
                  <a:gd name="T40" fmla="*/ 26 w 32"/>
                  <a:gd name="T41" fmla="*/ 11 h 43"/>
                  <a:gd name="T42" fmla="*/ 24 w 32"/>
                  <a:gd name="T43" fmla="*/ 7 h 43"/>
                  <a:gd name="T44" fmla="*/ 20 w 32"/>
                  <a:gd name="T45" fmla="*/ 6 h 43"/>
                  <a:gd name="T46" fmla="*/ 16 w 32"/>
                  <a:gd name="T47" fmla="*/ 4 h 43"/>
                  <a:gd name="T48" fmla="*/ 12 w 32"/>
                  <a:gd name="T49" fmla="*/ 6 h 43"/>
                  <a:gd name="T50" fmla="*/ 10 w 32"/>
                  <a:gd name="T51" fmla="*/ 6 h 43"/>
                  <a:gd name="T52" fmla="*/ 8 w 32"/>
                  <a:gd name="T53" fmla="*/ 7 h 43"/>
                  <a:gd name="T54" fmla="*/ 6 w 32"/>
                  <a:gd name="T55" fmla="*/ 11 h 43"/>
                  <a:gd name="T56" fmla="*/ 6 w 32"/>
                  <a:gd name="T57" fmla="*/ 19 h 43"/>
                  <a:gd name="T58" fmla="*/ 8 w 32"/>
                  <a:gd name="T59" fmla="*/ 23 h 43"/>
                  <a:gd name="T60" fmla="*/ 10 w 32"/>
                  <a:gd name="T61" fmla="*/ 25 h 43"/>
                  <a:gd name="T62" fmla="*/ 12 w 32"/>
                  <a:gd name="T63" fmla="*/ 27 h 43"/>
                  <a:gd name="T64" fmla="*/ 16 w 32"/>
                  <a:gd name="T65" fmla="*/ 2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" h="43">
                    <a:moveTo>
                      <a:pt x="18" y="31"/>
                    </a:moveTo>
                    <a:lnTo>
                      <a:pt x="18" y="31"/>
                    </a:lnTo>
                    <a:lnTo>
                      <a:pt x="10" y="29"/>
                    </a:lnTo>
                    <a:lnTo>
                      <a:pt x="10" y="29"/>
                    </a:lnTo>
                    <a:lnTo>
                      <a:pt x="6" y="25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30" y="9"/>
                    </a:lnTo>
                    <a:lnTo>
                      <a:pt x="30" y="9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0" y="21"/>
                    </a:lnTo>
                    <a:lnTo>
                      <a:pt x="30" y="21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18" y="31"/>
                    </a:lnTo>
                    <a:lnTo>
                      <a:pt x="18" y="31"/>
                    </a:lnTo>
                    <a:close/>
                    <a:moveTo>
                      <a:pt x="16" y="27"/>
                    </a:moveTo>
                    <a:lnTo>
                      <a:pt x="16" y="27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6" y="11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27"/>
                    </a:lnTo>
                    <a:lnTo>
                      <a:pt x="16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529"/>
              <p:cNvSpPr>
                <a:spLocks noEditPoints="1"/>
              </p:cNvSpPr>
              <p:nvPr/>
            </p:nvSpPr>
            <p:spPr bwMode="auto">
              <a:xfrm>
                <a:off x="5709" y="2669"/>
                <a:ext cx="31" cy="31"/>
              </a:xfrm>
              <a:custGeom>
                <a:avLst/>
                <a:gdLst>
                  <a:gd name="T0" fmla="*/ 15 w 31"/>
                  <a:gd name="T1" fmla="*/ 31 h 31"/>
                  <a:gd name="T2" fmla="*/ 9 w 31"/>
                  <a:gd name="T3" fmla="*/ 31 h 31"/>
                  <a:gd name="T4" fmla="*/ 4 w 31"/>
                  <a:gd name="T5" fmla="*/ 27 h 31"/>
                  <a:gd name="T6" fmla="*/ 2 w 31"/>
                  <a:gd name="T7" fmla="*/ 21 h 31"/>
                  <a:gd name="T8" fmla="*/ 0 w 31"/>
                  <a:gd name="T9" fmla="*/ 15 h 31"/>
                  <a:gd name="T10" fmla="*/ 2 w 31"/>
                  <a:gd name="T11" fmla="*/ 9 h 31"/>
                  <a:gd name="T12" fmla="*/ 4 w 31"/>
                  <a:gd name="T13" fmla="*/ 4 h 31"/>
                  <a:gd name="T14" fmla="*/ 9 w 31"/>
                  <a:gd name="T15" fmla="*/ 2 h 31"/>
                  <a:gd name="T16" fmla="*/ 15 w 31"/>
                  <a:gd name="T17" fmla="*/ 0 h 31"/>
                  <a:gd name="T18" fmla="*/ 21 w 31"/>
                  <a:gd name="T19" fmla="*/ 2 h 31"/>
                  <a:gd name="T20" fmla="*/ 27 w 31"/>
                  <a:gd name="T21" fmla="*/ 4 h 31"/>
                  <a:gd name="T22" fmla="*/ 29 w 31"/>
                  <a:gd name="T23" fmla="*/ 9 h 31"/>
                  <a:gd name="T24" fmla="*/ 31 w 31"/>
                  <a:gd name="T25" fmla="*/ 15 h 31"/>
                  <a:gd name="T26" fmla="*/ 31 w 31"/>
                  <a:gd name="T27" fmla="*/ 17 h 31"/>
                  <a:gd name="T28" fmla="*/ 6 w 31"/>
                  <a:gd name="T29" fmla="*/ 17 h 31"/>
                  <a:gd name="T30" fmla="*/ 6 w 31"/>
                  <a:gd name="T31" fmla="*/ 21 h 31"/>
                  <a:gd name="T32" fmla="*/ 9 w 31"/>
                  <a:gd name="T33" fmla="*/ 25 h 31"/>
                  <a:gd name="T34" fmla="*/ 11 w 31"/>
                  <a:gd name="T35" fmla="*/ 27 h 31"/>
                  <a:gd name="T36" fmla="*/ 15 w 31"/>
                  <a:gd name="T37" fmla="*/ 27 h 31"/>
                  <a:gd name="T38" fmla="*/ 19 w 31"/>
                  <a:gd name="T39" fmla="*/ 27 h 31"/>
                  <a:gd name="T40" fmla="*/ 21 w 31"/>
                  <a:gd name="T41" fmla="*/ 27 h 31"/>
                  <a:gd name="T42" fmla="*/ 23 w 31"/>
                  <a:gd name="T43" fmla="*/ 25 h 31"/>
                  <a:gd name="T44" fmla="*/ 25 w 31"/>
                  <a:gd name="T45" fmla="*/ 23 h 31"/>
                  <a:gd name="T46" fmla="*/ 29 w 31"/>
                  <a:gd name="T47" fmla="*/ 23 h 31"/>
                  <a:gd name="T48" fmla="*/ 27 w 31"/>
                  <a:gd name="T49" fmla="*/ 27 h 31"/>
                  <a:gd name="T50" fmla="*/ 23 w 31"/>
                  <a:gd name="T51" fmla="*/ 29 h 31"/>
                  <a:gd name="T52" fmla="*/ 19 w 31"/>
                  <a:gd name="T53" fmla="*/ 31 h 31"/>
                  <a:gd name="T54" fmla="*/ 15 w 31"/>
                  <a:gd name="T55" fmla="*/ 31 h 31"/>
                  <a:gd name="T56" fmla="*/ 25 w 31"/>
                  <a:gd name="T57" fmla="*/ 13 h 31"/>
                  <a:gd name="T58" fmla="*/ 25 w 31"/>
                  <a:gd name="T59" fmla="*/ 9 h 31"/>
                  <a:gd name="T60" fmla="*/ 23 w 31"/>
                  <a:gd name="T61" fmla="*/ 6 h 31"/>
                  <a:gd name="T62" fmla="*/ 19 w 31"/>
                  <a:gd name="T63" fmla="*/ 4 h 31"/>
                  <a:gd name="T64" fmla="*/ 15 w 31"/>
                  <a:gd name="T65" fmla="*/ 4 h 31"/>
                  <a:gd name="T66" fmla="*/ 11 w 31"/>
                  <a:gd name="T67" fmla="*/ 4 h 31"/>
                  <a:gd name="T68" fmla="*/ 7 w 31"/>
                  <a:gd name="T69" fmla="*/ 6 h 31"/>
                  <a:gd name="T70" fmla="*/ 6 w 31"/>
                  <a:gd name="T71" fmla="*/ 9 h 31"/>
                  <a:gd name="T72" fmla="*/ 25 w 31"/>
                  <a:gd name="T73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lnTo>
                      <a:pt x="15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29" y="9"/>
                    </a:lnTo>
                    <a:lnTo>
                      <a:pt x="29" y="9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15" y="31"/>
                    </a:lnTo>
                    <a:lnTo>
                      <a:pt x="15" y="31"/>
                    </a:lnTo>
                    <a:close/>
                    <a:moveTo>
                      <a:pt x="25" y="13"/>
                    </a:moveTo>
                    <a:lnTo>
                      <a:pt x="25" y="13"/>
                    </a:lnTo>
                    <a:lnTo>
                      <a:pt x="25" y="9"/>
                    </a:lnTo>
                    <a:lnTo>
                      <a:pt x="25" y="9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13"/>
                    </a:lnTo>
                    <a:lnTo>
                      <a:pt x="25" y="13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530"/>
              <p:cNvSpPr>
                <a:spLocks/>
              </p:cNvSpPr>
              <p:nvPr/>
            </p:nvSpPr>
            <p:spPr bwMode="auto">
              <a:xfrm>
                <a:off x="5746" y="2669"/>
                <a:ext cx="16" cy="31"/>
              </a:xfrm>
              <a:custGeom>
                <a:avLst/>
                <a:gdLst>
                  <a:gd name="T0" fmla="*/ 16 w 16"/>
                  <a:gd name="T1" fmla="*/ 6 h 31"/>
                  <a:gd name="T2" fmla="*/ 16 w 16"/>
                  <a:gd name="T3" fmla="*/ 6 h 31"/>
                  <a:gd name="T4" fmla="*/ 10 w 16"/>
                  <a:gd name="T5" fmla="*/ 7 h 31"/>
                  <a:gd name="T6" fmla="*/ 10 w 16"/>
                  <a:gd name="T7" fmla="*/ 7 h 31"/>
                  <a:gd name="T8" fmla="*/ 6 w 16"/>
                  <a:gd name="T9" fmla="*/ 11 h 31"/>
                  <a:gd name="T10" fmla="*/ 6 w 16"/>
                  <a:gd name="T11" fmla="*/ 31 h 31"/>
                  <a:gd name="T12" fmla="*/ 0 w 16"/>
                  <a:gd name="T13" fmla="*/ 31 h 31"/>
                  <a:gd name="T14" fmla="*/ 0 w 16"/>
                  <a:gd name="T15" fmla="*/ 0 h 31"/>
                  <a:gd name="T16" fmla="*/ 4 w 16"/>
                  <a:gd name="T17" fmla="*/ 0 h 31"/>
                  <a:gd name="T18" fmla="*/ 4 w 16"/>
                  <a:gd name="T19" fmla="*/ 7 h 31"/>
                  <a:gd name="T20" fmla="*/ 4 w 16"/>
                  <a:gd name="T21" fmla="*/ 7 h 31"/>
                  <a:gd name="T22" fmla="*/ 10 w 16"/>
                  <a:gd name="T23" fmla="*/ 2 h 31"/>
                  <a:gd name="T24" fmla="*/ 10 w 16"/>
                  <a:gd name="T25" fmla="*/ 2 h 31"/>
                  <a:gd name="T26" fmla="*/ 14 w 16"/>
                  <a:gd name="T27" fmla="*/ 0 h 31"/>
                  <a:gd name="T28" fmla="*/ 14 w 16"/>
                  <a:gd name="T29" fmla="*/ 0 h 31"/>
                  <a:gd name="T30" fmla="*/ 16 w 16"/>
                  <a:gd name="T31" fmla="*/ 0 h 31"/>
                  <a:gd name="T32" fmla="*/ 16 w 16"/>
                  <a:gd name="T33" fmla="*/ 0 h 31"/>
                  <a:gd name="T34" fmla="*/ 16 w 16"/>
                  <a:gd name="T35" fmla="*/ 0 h 31"/>
                  <a:gd name="T36" fmla="*/ 16 w 16"/>
                  <a:gd name="T37" fmla="*/ 6 h 31"/>
                  <a:gd name="T38" fmla="*/ 16 w 16"/>
                  <a:gd name="T3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31">
                    <a:moveTo>
                      <a:pt x="16" y="6"/>
                    </a:moveTo>
                    <a:lnTo>
                      <a:pt x="16" y="6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6" y="11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6"/>
                    </a:lnTo>
                    <a:lnTo>
                      <a:pt x="16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531"/>
              <p:cNvSpPr>
                <a:spLocks noEditPoints="1"/>
              </p:cNvSpPr>
              <p:nvPr/>
            </p:nvSpPr>
            <p:spPr bwMode="auto">
              <a:xfrm>
                <a:off x="5766" y="2657"/>
                <a:ext cx="31" cy="43"/>
              </a:xfrm>
              <a:custGeom>
                <a:avLst/>
                <a:gdLst>
                  <a:gd name="T0" fmla="*/ 13 w 31"/>
                  <a:gd name="T1" fmla="*/ 43 h 43"/>
                  <a:gd name="T2" fmla="*/ 7 w 31"/>
                  <a:gd name="T3" fmla="*/ 43 h 43"/>
                  <a:gd name="T4" fmla="*/ 4 w 31"/>
                  <a:gd name="T5" fmla="*/ 39 h 43"/>
                  <a:gd name="T6" fmla="*/ 0 w 31"/>
                  <a:gd name="T7" fmla="*/ 33 h 43"/>
                  <a:gd name="T8" fmla="*/ 0 w 31"/>
                  <a:gd name="T9" fmla="*/ 27 h 43"/>
                  <a:gd name="T10" fmla="*/ 0 w 31"/>
                  <a:gd name="T11" fmla="*/ 21 h 43"/>
                  <a:gd name="T12" fmla="*/ 4 w 31"/>
                  <a:gd name="T13" fmla="*/ 16 h 43"/>
                  <a:gd name="T14" fmla="*/ 7 w 31"/>
                  <a:gd name="T15" fmla="*/ 14 h 43"/>
                  <a:gd name="T16" fmla="*/ 13 w 31"/>
                  <a:gd name="T17" fmla="*/ 12 h 43"/>
                  <a:gd name="T18" fmla="*/ 19 w 31"/>
                  <a:gd name="T19" fmla="*/ 14 h 43"/>
                  <a:gd name="T20" fmla="*/ 25 w 31"/>
                  <a:gd name="T21" fmla="*/ 0 h 43"/>
                  <a:gd name="T22" fmla="*/ 29 w 31"/>
                  <a:gd name="T23" fmla="*/ 37 h 43"/>
                  <a:gd name="T24" fmla="*/ 29 w 31"/>
                  <a:gd name="T25" fmla="*/ 37 h 43"/>
                  <a:gd name="T26" fmla="*/ 31 w 31"/>
                  <a:gd name="T27" fmla="*/ 43 h 43"/>
                  <a:gd name="T28" fmla="*/ 29 w 31"/>
                  <a:gd name="T29" fmla="*/ 43 h 43"/>
                  <a:gd name="T30" fmla="*/ 29 w 31"/>
                  <a:gd name="T31" fmla="*/ 43 h 43"/>
                  <a:gd name="T32" fmla="*/ 25 w 31"/>
                  <a:gd name="T33" fmla="*/ 43 h 43"/>
                  <a:gd name="T34" fmla="*/ 25 w 31"/>
                  <a:gd name="T35" fmla="*/ 39 h 43"/>
                  <a:gd name="T36" fmla="*/ 25 w 31"/>
                  <a:gd name="T37" fmla="*/ 37 h 43"/>
                  <a:gd name="T38" fmla="*/ 19 w 31"/>
                  <a:gd name="T39" fmla="*/ 41 h 43"/>
                  <a:gd name="T40" fmla="*/ 13 w 31"/>
                  <a:gd name="T41" fmla="*/ 43 h 43"/>
                  <a:gd name="T42" fmla="*/ 15 w 31"/>
                  <a:gd name="T43" fmla="*/ 39 h 43"/>
                  <a:gd name="T44" fmla="*/ 17 w 31"/>
                  <a:gd name="T45" fmla="*/ 39 h 43"/>
                  <a:gd name="T46" fmla="*/ 21 w 31"/>
                  <a:gd name="T47" fmla="*/ 37 h 43"/>
                  <a:gd name="T48" fmla="*/ 23 w 31"/>
                  <a:gd name="T49" fmla="*/ 35 h 43"/>
                  <a:gd name="T50" fmla="*/ 25 w 31"/>
                  <a:gd name="T51" fmla="*/ 23 h 43"/>
                  <a:gd name="T52" fmla="*/ 23 w 31"/>
                  <a:gd name="T53" fmla="*/ 19 h 43"/>
                  <a:gd name="T54" fmla="*/ 19 w 31"/>
                  <a:gd name="T55" fmla="*/ 18 h 43"/>
                  <a:gd name="T56" fmla="*/ 17 w 31"/>
                  <a:gd name="T57" fmla="*/ 18 h 43"/>
                  <a:gd name="T58" fmla="*/ 13 w 31"/>
                  <a:gd name="T59" fmla="*/ 16 h 43"/>
                  <a:gd name="T60" fmla="*/ 9 w 31"/>
                  <a:gd name="T61" fmla="*/ 18 h 43"/>
                  <a:gd name="T62" fmla="*/ 7 w 31"/>
                  <a:gd name="T63" fmla="*/ 19 h 43"/>
                  <a:gd name="T64" fmla="*/ 6 w 31"/>
                  <a:gd name="T65" fmla="*/ 23 h 43"/>
                  <a:gd name="T66" fmla="*/ 4 w 31"/>
                  <a:gd name="T67" fmla="*/ 27 h 43"/>
                  <a:gd name="T68" fmla="*/ 6 w 31"/>
                  <a:gd name="T69" fmla="*/ 31 h 43"/>
                  <a:gd name="T70" fmla="*/ 7 w 31"/>
                  <a:gd name="T71" fmla="*/ 35 h 43"/>
                  <a:gd name="T72" fmla="*/ 11 w 31"/>
                  <a:gd name="T73" fmla="*/ 39 h 43"/>
                  <a:gd name="T74" fmla="*/ 15 w 31"/>
                  <a:gd name="T75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" h="43">
                    <a:moveTo>
                      <a:pt x="13" y="43"/>
                    </a:moveTo>
                    <a:lnTo>
                      <a:pt x="13" y="43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25" y="18"/>
                    </a:lnTo>
                    <a:lnTo>
                      <a:pt x="25" y="0"/>
                    </a:lnTo>
                    <a:lnTo>
                      <a:pt x="29" y="0"/>
                    </a:lnTo>
                    <a:lnTo>
                      <a:pt x="29" y="37"/>
                    </a:lnTo>
                    <a:lnTo>
                      <a:pt x="29" y="37"/>
                    </a:lnTo>
                    <a:lnTo>
                      <a:pt x="29" y="37"/>
                    </a:lnTo>
                    <a:lnTo>
                      <a:pt x="31" y="39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5" y="39"/>
                    </a:lnTo>
                    <a:lnTo>
                      <a:pt x="25" y="37"/>
                    </a:lnTo>
                    <a:lnTo>
                      <a:pt x="25" y="37"/>
                    </a:lnTo>
                    <a:lnTo>
                      <a:pt x="19" y="41"/>
                    </a:lnTo>
                    <a:lnTo>
                      <a:pt x="19" y="41"/>
                    </a:lnTo>
                    <a:lnTo>
                      <a:pt x="13" y="43"/>
                    </a:lnTo>
                    <a:lnTo>
                      <a:pt x="13" y="43"/>
                    </a:lnTo>
                    <a:close/>
                    <a:moveTo>
                      <a:pt x="15" y="39"/>
                    </a:moveTo>
                    <a:lnTo>
                      <a:pt x="15" y="39"/>
                    </a:lnTo>
                    <a:lnTo>
                      <a:pt x="17" y="39"/>
                    </a:lnTo>
                    <a:lnTo>
                      <a:pt x="17" y="39"/>
                    </a:lnTo>
                    <a:lnTo>
                      <a:pt x="21" y="37"/>
                    </a:lnTo>
                    <a:lnTo>
                      <a:pt x="21" y="37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5" y="31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19" y="18"/>
                    </a:lnTo>
                    <a:lnTo>
                      <a:pt x="19" y="18"/>
                    </a:lnTo>
                    <a:lnTo>
                      <a:pt x="17" y="18"/>
                    </a:lnTo>
                    <a:lnTo>
                      <a:pt x="17" y="18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11" y="39"/>
                    </a:lnTo>
                    <a:lnTo>
                      <a:pt x="11" y="39"/>
                    </a:lnTo>
                    <a:lnTo>
                      <a:pt x="15" y="39"/>
                    </a:lnTo>
                    <a:lnTo>
                      <a:pt x="15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532"/>
              <p:cNvSpPr>
                <a:spLocks noEditPoints="1"/>
              </p:cNvSpPr>
              <p:nvPr/>
            </p:nvSpPr>
            <p:spPr bwMode="auto">
              <a:xfrm>
                <a:off x="5805" y="2657"/>
                <a:ext cx="4" cy="43"/>
              </a:xfrm>
              <a:custGeom>
                <a:avLst/>
                <a:gdLst>
                  <a:gd name="T0" fmla="*/ 0 w 4"/>
                  <a:gd name="T1" fmla="*/ 43 h 43"/>
                  <a:gd name="T2" fmla="*/ 0 w 4"/>
                  <a:gd name="T3" fmla="*/ 12 h 43"/>
                  <a:gd name="T4" fmla="*/ 4 w 4"/>
                  <a:gd name="T5" fmla="*/ 12 h 43"/>
                  <a:gd name="T6" fmla="*/ 4 w 4"/>
                  <a:gd name="T7" fmla="*/ 43 h 43"/>
                  <a:gd name="T8" fmla="*/ 0 w 4"/>
                  <a:gd name="T9" fmla="*/ 43 h 43"/>
                  <a:gd name="T10" fmla="*/ 0 w 4"/>
                  <a:gd name="T11" fmla="*/ 43 h 43"/>
                  <a:gd name="T12" fmla="*/ 0 w 4"/>
                  <a:gd name="T13" fmla="*/ 6 h 43"/>
                  <a:gd name="T14" fmla="*/ 0 w 4"/>
                  <a:gd name="T15" fmla="*/ 0 h 43"/>
                  <a:gd name="T16" fmla="*/ 4 w 4"/>
                  <a:gd name="T17" fmla="*/ 0 h 43"/>
                  <a:gd name="T18" fmla="*/ 4 w 4"/>
                  <a:gd name="T19" fmla="*/ 6 h 43"/>
                  <a:gd name="T20" fmla="*/ 0 w 4"/>
                  <a:gd name="T21" fmla="*/ 6 h 43"/>
                  <a:gd name="T22" fmla="*/ 0 w 4"/>
                  <a:gd name="T23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43">
                    <a:moveTo>
                      <a:pt x="0" y="43"/>
                    </a:moveTo>
                    <a:lnTo>
                      <a:pt x="0" y="12"/>
                    </a:lnTo>
                    <a:lnTo>
                      <a:pt x="4" y="12"/>
                    </a:lnTo>
                    <a:lnTo>
                      <a:pt x="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6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533"/>
              <p:cNvSpPr>
                <a:spLocks noEditPoints="1"/>
              </p:cNvSpPr>
              <p:nvPr/>
            </p:nvSpPr>
            <p:spPr bwMode="auto">
              <a:xfrm>
                <a:off x="5817" y="2669"/>
                <a:ext cx="29" cy="31"/>
              </a:xfrm>
              <a:custGeom>
                <a:avLst/>
                <a:gdLst>
                  <a:gd name="T0" fmla="*/ 15 w 29"/>
                  <a:gd name="T1" fmla="*/ 31 h 31"/>
                  <a:gd name="T2" fmla="*/ 8 w 29"/>
                  <a:gd name="T3" fmla="*/ 31 h 31"/>
                  <a:gd name="T4" fmla="*/ 4 w 29"/>
                  <a:gd name="T5" fmla="*/ 27 h 31"/>
                  <a:gd name="T6" fmla="*/ 0 w 29"/>
                  <a:gd name="T7" fmla="*/ 21 h 31"/>
                  <a:gd name="T8" fmla="*/ 0 w 29"/>
                  <a:gd name="T9" fmla="*/ 15 h 31"/>
                  <a:gd name="T10" fmla="*/ 0 w 29"/>
                  <a:gd name="T11" fmla="*/ 9 h 31"/>
                  <a:gd name="T12" fmla="*/ 4 w 29"/>
                  <a:gd name="T13" fmla="*/ 4 h 31"/>
                  <a:gd name="T14" fmla="*/ 8 w 29"/>
                  <a:gd name="T15" fmla="*/ 2 h 31"/>
                  <a:gd name="T16" fmla="*/ 15 w 29"/>
                  <a:gd name="T17" fmla="*/ 0 h 31"/>
                  <a:gd name="T18" fmla="*/ 21 w 29"/>
                  <a:gd name="T19" fmla="*/ 2 h 31"/>
                  <a:gd name="T20" fmla="*/ 25 w 29"/>
                  <a:gd name="T21" fmla="*/ 4 h 31"/>
                  <a:gd name="T22" fmla="*/ 29 w 29"/>
                  <a:gd name="T23" fmla="*/ 9 h 31"/>
                  <a:gd name="T24" fmla="*/ 29 w 29"/>
                  <a:gd name="T25" fmla="*/ 15 h 31"/>
                  <a:gd name="T26" fmla="*/ 29 w 29"/>
                  <a:gd name="T27" fmla="*/ 17 h 31"/>
                  <a:gd name="T28" fmla="*/ 4 w 29"/>
                  <a:gd name="T29" fmla="*/ 17 h 31"/>
                  <a:gd name="T30" fmla="*/ 6 w 29"/>
                  <a:gd name="T31" fmla="*/ 21 h 31"/>
                  <a:gd name="T32" fmla="*/ 8 w 29"/>
                  <a:gd name="T33" fmla="*/ 25 h 31"/>
                  <a:gd name="T34" fmla="*/ 12 w 29"/>
                  <a:gd name="T35" fmla="*/ 27 h 31"/>
                  <a:gd name="T36" fmla="*/ 15 w 29"/>
                  <a:gd name="T37" fmla="*/ 27 h 31"/>
                  <a:gd name="T38" fmla="*/ 17 w 29"/>
                  <a:gd name="T39" fmla="*/ 27 h 31"/>
                  <a:gd name="T40" fmla="*/ 19 w 29"/>
                  <a:gd name="T41" fmla="*/ 27 h 31"/>
                  <a:gd name="T42" fmla="*/ 21 w 29"/>
                  <a:gd name="T43" fmla="*/ 25 h 31"/>
                  <a:gd name="T44" fmla="*/ 23 w 29"/>
                  <a:gd name="T45" fmla="*/ 23 h 31"/>
                  <a:gd name="T46" fmla="*/ 27 w 29"/>
                  <a:gd name="T47" fmla="*/ 23 h 31"/>
                  <a:gd name="T48" fmla="*/ 25 w 29"/>
                  <a:gd name="T49" fmla="*/ 27 h 31"/>
                  <a:gd name="T50" fmla="*/ 23 w 29"/>
                  <a:gd name="T51" fmla="*/ 29 h 31"/>
                  <a:gd name="T52" fmla="*/ 19 w 29"/>
                  <a:gd name="T53" fmla="*/ 31 h 31"/>
                  <a:gd name="T54" fmla="*/ 15 w 29"/>
                  <a:gd name="T55" fmla="*/ 31 h 31"/>
                  <a:gd name="T56" fmla="*/ 25 w 29"/>
                  <a:gd name="T57" fmla="*/ 13 h 31"/>
                  <a:gd name="T58" fmla="*/ 23 w 29"/>
                  <a:gd name="T59" fmla="*/ 9 h 31"/>
                  <a:gd name="T60" fmla="*/ 21 w 29"/>
                  <a:gd name="T61" fmla="*/ 6 h 31"/>
                  <a:gd name="T62" fmla="*/ 19 w 29"/>
                  <a:gd name="T63" fmla="*/ 4 h 31"/>
                  <a:gd name="T64" fmla="*/ 15 w 29"/>
                  <a:gd name="T65" fmla="*/ 4 h 31"/>
                  <a:gd name="T66" fmla="*/ 12 w 29"/>
                  <a:gd name="T67" fmla="*/ 4 h 31"/>
                  <a:gd name="T68" fmla="*/ 8 w 29"/>
                  <a:gd name="T69" fmla="*/ 6 h 31"/>
                  <a:gd name="T70" fmla="*/ 6 w 29"/>
                  <a:gd name="T71" fmla="*/ 9 h 31"/>
                  <a:gd name="T72" fmla="*/ 25 w 29"/>
                  <a:gd name="T73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" h="31">
                    <a:moveTo>
                      <a:pt x="15" y="31"/>
                    </a:moveTo>
                    <a:lnTo>
                      <a:pt x="15" y="31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9" y="9"/>
                    </a:lnTo>
                    <a:lnTo>
                      <a:pt x="29" y="9"/>
                    </a:lnTo>
                    <a:lnTo>
                      <a:pt x="29" y="15"/>
                    </a:lnTo>
                    <a:lnTo>
                      <a:pt x="29" y="15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7" y="23"/>
                    </a:lnTo>
                    <a:lnTo>
                      <a:pt x="27" y="23"/>
                    </a:lnTo>
                    <a:lnTo>
                      <a:pt x="25" y="27"/>
                    </a:lnTo>
                    <a:lnTo>
                      <a:pt x="25" y="27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15" y="31"/>
                    </a:lnTo>
                    <a:lnTo>
                      <a:pt x="15" y="31"/>
                    </a:lnTo>
                    <a:close/>
                    <a:moveTo>
                      <a:pt x="25" y="13"/>
                    </a:moveTo>
                    <a:lnTo>
                      <a:pt x="25" y="13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1" y="6"/>
                    </a:lnTo>
                    <a:lnTo>
                      <a:pt x="21" y="6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4" y="13"/>
                    </a:lnTo>
                    <a:lnTo>
                      <a:pt x="25" y="13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534"/>
              <p:cNvSpPr>
                <a:spLocks/>
              </p:cNvSpPr>
              <p:nvPr/>
            </p:nvSpPr>
            <p:spPr bwMode="auto">
              <a:xfrm>
                <a:off x="5850" y="2659"/>
                <a:ext cx="18" cy="41"/>
              </a:xfrm>
              <a:custGeom>
                <a:avLst/>
                <a:gdLst>
                  <a:gd name="T0" fmla="*/ 18 w 18"/>
                  <a:gd name="T1" fmla="*/ 39 h 41"/>
                  <a:gd name="T2" fmla="*/ 18 w 18"/>
                  <a:gd name="T3" fmla="*/ 39 h 41"/>
                  <a:gd name="T4" fmla="*/ 18 w 18"/>
                  <a:gd name="T5" fmla="*/ 39 h 41"/>
                  <a:gd name="T6" fmla="*/ 18 w 18"/>
                  <a:gd name="T7" fmla="*/ 39 h 41"/>
                  <a:gd name="T8" fmla="*/ 16 w 18"/>
                  <a:gd name="T9" fmla="*/ 41 h 41"/>
                  <a:gd name="T10" fmla="*/ 16 w 18"/>
                  <a:gd name="T11" fmla="*/ 41 h 41"/>
                  <a:gd name="T12" fmla="*/ 14 w 18"/>
                  <a:gd name="T13" fmla="*/ 41 h 41"/>
                  <a:gd name="T14" fmla="*/ 14 w 18"/>
                  <a:gd name="T15" fmla="*/ 41 h 41"/>
                  <a:gd name="T16" fmla="*/ 12 w 18"/>
                  <a:gd name="T17" fmla="*/ 41 h 41"/>
                  <a:gd name="T18" fmla="*/ 12 w 18"/>
                  <a:gd name="T19" fmla="*/ 41 h 41"/>
                  <a:gd name="T20" fmla="*/ 6 w 18"/>
                  <a:gd name="T21" fmla="*/ 39 h 41"/>
                  <a:gd name="T22" fmla="*/ 6 w 18"/>
                  <a:gd name="T23" fmla="*/ 39 h 41"/>
                  <a:gd name="T24" fmla="*/ 4 w 18"/>
                  <a:gd name="T25" fmla="*/ 37 h 41"/>
                  <a:gd name="T26" fmla="*/ 4 w 18"/>
                  <a:gd name="T27" fmla="*/ 35 h 41"/>
                  <a:gd name="T28" fmla="*/ 4 w 18"/>
                  <a:gd name="T29" fmla="*/ 14 h 41"/>
                  <a:gd name="T30" fmla="*/ 0 w 18"/>
                  <a:gd name="T31" fmla="*/ 14 h 41"/>
                  <a:gd name="T32" fmla="*/ 0 w 18"/>
                  <a:gd name="T33" fmla="*/ 10 h 41"/>
                  <a:gd name="T34" fmla="*/ 4 w 18"/>
                  <a:gd name="T35" fmla="*/ 10 h 41"/>
                  <a:gd name="T36" fmla="*/ 4 w 18"/>
                  <a:gd name="T37" fmla="*/ 0 h 41"/>
                  <a:gd name="T38" fmla="*/ 10 w 18"/>
                  <a:gd name="T39" fmla="*/ 0 h 41"/>
                  <a:gd name="T40" fmla="*/ 10 w 18"/>
                  <a:gd name="T41" fmla="*/ 10 h 41"/>
                  <a:gd name="T42" fmla="*/ 16 w 18"/>
                  <a:gd name="T43" fmla="*/ 10 h 41"/>
                  <a:gd name="T44" fmla="*/ 16 w 18"/>
                  <a:gd name="T45" fmla="*/ 14 h 41"/>
                  <a:gd name="T46" fmla="*/ 10 w 18"/>
                  <a:gd name="T47" fmla="*/ 14 h 41"/>
                  <a:gd name="T48" fmla="*/ 10 w 18"/>
                  <a:gd name="T49" fmla="*/ 33 h 41"/>
                  <a:gd name="T50" fmla="*/ 10 w 18"/>
                  <a:gd name="T51" fmla="*/ 33 h 41"/>
                  <a:gd name="T52" fmla="*/ 10 w 18"/>
                  <a:gd name="T53" fmla="*/ 35 h 41"/>
                  <a:gd name="T54" fmla="*/ 10 w 18"/>
                  <a:gd name="T55" fmla="*/ 35 h 41"/>
                  <a:gd name="T56" fmla="*/ 12 w 18"/>
                  <a:gd name="T57" fmla="*/ 37 h 41"/>
                  <a:gd name="T58" fmla="*/ 12 w 18"/>
                  <a:gd name="T59" fmla="*/ 37 h 41"/>
                  <a:gd name="T60" fmla="*/ 16 w 18"/>
                  <a:gd name="T61" fmla="*/ 35 h 41"/>
                  <a:gd name="T62" fmla="*/ 16 w 18"/>
                  <a:gd name="T63" fmla="*/ 35 h 41"/>
                  <a:gd name="T64" fmla="*/ 18 w 18"/>
                  <a:gd name="T65" fmla="*/ 35 h 41"/>
                  <a:gd name="T66" fmla="*/ 18 w 18"/>
                  <a:gd name="T67" fmla="*/ 39 h 41"/>
                  <a:gd name="T68" fmla="*/ 18 w 18"/>
                  <a:gd name="T69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" h="41">
                    <a:moveTo>
                      <a:pt x="18" y="39"/>
                    </a:moveTo>
                    <a:lnTo>
                      <a:pt x="18" y="39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4" y="41"/>
                    </a:lnTo>
                    <a:lnTo>
                      <a:pt x="14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6" y="39"/>
                    </a:lnTo>
                    <a:lnTo>
                      <a:pt x="6" y="39"/>
                    </a:lnTo>
                    <a:lnTo>
                      <a:pt x="4" y="37"/>
                    </a:lnTo>
                    <a:lnTo>
                      <a:pt x="4" y="35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10" y="14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18" y="39"/>
                    </a:lnTo>
                    <a:lnTo>
                      <a:pt x="18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535"/>
              <p:cNvSpPr>
                <a:spLocks noEditPoints="1"/>
              </p:cNvSpPr>
              <p:nvPr/>
            </p:nvSpPr>
            <p:spPr bwMode="auto">
              <a:xfrm>
                <a:off x="1761" y="1876"/>
                <a:ext cx="126" cy="146"/>
              </a:xfrm>
              <a:custGeom>
                <a:avLst/>
                <a:gdLst>
                  <a:gd name="T0" fmla="*/ 126 w 126"/>
                  <a:gd name="T1" fmla="*/ 73 h 146"/>
                  <a:gd name="T2" fmla="*/ 120 w 126"/>
                  <a:gd name="T3" fmla="*/ 103 h 146"/>
                  <a:gd name="T4" fmla="*/ 114 w 126"/>
                  <a:gd name="T5" fmla="*/ 114 h 146"/>
                  <a:gd name="T6" fmla="*/ 108 w 126"/>
                  <a:gd name="T7" fmla="*/ 124 h 146"/>
                  <a:gd name="T8" fmla="*/ 89 w 126"/>
                  <a:gd name="T9" fmla="*/ 140 h 146"/>
                  <a:gd name="T10" fmla="*/ 77 w 126"/>
                  <a:gd name="T11" fmla="*/ 144 h 146"/>
                  <a:gd name="T12" fmla="*/ 63 w 126"/>
                  <a:gd name="T13" fmla="*/ 146 h 146"/>
                  <a:gd name="T14" fmla="*/ 37 w 126"/>
                  <a:gd name="T15" fmla="*/ 140 h 146"/>
                  <a:gd name="T16" fmla="*/ 28 w 126"/>
                  <a:gd name="T17" fmla="*/ 134 h 146"/>
                  <a:gd name="T18" fmla="*/ 18 w 126"/>
                  <a:gd name="T19" fmla="*/ 124 h 146"/>
                  <a:gd name="T20" fmla="*/ 6 w 126"/>
                  <a:gd name="T21" fmla="*/ 103 h 146"/>
                  <a:gd name="T22" fmla="*/ 2 w 126"/>
                  <a:gd name="T23" fmla="*/ 89 h 146"/>
                  <a:gd name="T24" fmla="*/ 0 w 126"/>
                  <a:gd name="T25" fmla="*/ 73 h 146"/>
                  <a:gd name="T26" fmla="*/ 6 w 126"/>
                  <a:gd name="T27" fmla="*/ 44 h 146"/>
                  <a:gd name="T28" fmla="*/ 12 w 126"/>
                  <a:gd name="T29" fmla="*/ 32 h 146"/>
                  <a:gd name="T30" fmla="*/ 18 w 126"/>
                  <a:gd name="T31" fmla="*/ 22 h 146"/>
                  <a:gd name="T32" fmla="*/ 37 w 126"/>
                  <a:gd name="T33" fmla="*/ 6 h 146"/>
                  <a:gd name="T34" fmla="*/ 51 w 126"/>
                  <a:gd name="T35" fmla="*/ 2 h 146"/>
                  <a:gd name="T36" fmla="*/ 63 w 126"/>
                  <a:gd name="T37" fmla="*/ 0 h 146"/>
                  <a:gd name="T38" fmla="*/ 89 w 126"/>
                  <a:gd name="T39" fmla="*/ 6 h 146"/>
                  <a:gd name="T40" fmla="*/ 98 w 126"/>
                  <a:gd name="T41" fmla="*/ 12 h 146"/>
                  <a:gd name="T42" fmla="*/ 108 w 126"/>
                  <a:gd name="T43" fmla="*/ 22 h 146"/>
                  <a:gd name="T44" fmla="*/ 120 w 126"/>
                  <a:gd name="T45" fmla="*/ 44 h 146"/>
                  <a:gd name="T46" fmla="*/ 124 w 126"/>
                  <a:gd name="T47" fmla="*/ 57 h 146"/>
                  <a:gd name="T48" fmla="*/ 126 w 126"/>
                  <a:gd name="T49" fmla="*/ 73 h 146"/>
                  <a:gd name="T50" fmla="*/ 87 w 126"/>
                  <a:gd name="T51" fmla="*/ 73 h 146"/>
                  <a:gd name="T52" fmla="*/ 81 w 126"/>
                  <a:gd name="T53" fmla="*/ 46 h 146"/>
                  <a:gd name="T54" fmla="*/ 77 w 126"/>
                  <a:gd name="T55" fmla="*/ 42 h 146"/>
                  <a:gd name="T56" fmla="*/ 69 w 126"/>
                  <a:gd name="T57" fmla="*/ 36 h 146"/>
                  <a:gd name="T58" fmla="*/ 63 w 126"/>
                  <a:gd name="T59" fmla="*/ 36 h 146"/>
                  <a:gd name="T60" fmla="*/ 53 w 126"/>
                  <a:gd name="T61" fmla="*/ 38 h 146"/>
                  <a:gd name="T62" fmla="*/ 45 w 126"/>
                  <a:gd name="T63" fmla="*/ 46 h 146"/>
                  <a:gd name="T64" fmla="*/ 41 w 126"/>
                  <a:gd name="T65" fmla="*/ 57 h 146"/>
                  <a:gd name="T66" fmla="*/ 39 w 126"/>
                  <a:gd name="T67" fmla="*/ 73 h 146"/>
                  <a:gd name="T68" fmla="*/ 45 w 126"/>
                  <a:gd name="T69" fmla="*/ 101 h 146"/>
                  <a:gd name="T70" fmla="*/ 49 w 126"/>
                  <a:gd name="T71" fmla="*/ 105 h 146"/>
                  <a:gd name="T72" fmla="*/ 57 w 126"/>
                  <a:gd name="T73" fmla="*/ 110 h 146"/>
                  <a:gd name="T74" fmla="*/ 63 w 126"/>
                  <a:gd name="T75" fmla="*/ 110 h 146"/>
                  <a:gd name="T76" fmla="*/ 73 w 126"/>
                  <a:gd name="T77" fmla="*/ 109 h 146"/>
                  <a:gd name="T78" fmla="*/ 81 w 126"/>
                  <a:gd name="T79" fmla="*/ 101 h 146"/>
                  <a:gd name="T80" fmla="*/ 85 w 126"/>
                  <a:gd name="T81" fmla="*/ 89 h 146"/>
                  <a:gd name="T82" fmla="*/ 87 w 126"/>
                  <a:gd name="T83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6" h="146">
                    <a:moveTo>
                      <a:pt x="126" y="73"/>
                    </a:moveTo>
                    <a:lnTo>
                      <a:pt x="126" y="73"/>
                    </a:lnTo>
                    <a:lnTo>
                      <a:pt x="124" y="89"/>
                    </a:lnTo>
                    <a:lnTo>
                      <a:pt x="120" y="103"/>
                    </a:lnTo>
                    <a:lnTo>
                      <a:pt x="120" y="103"/>
                    </a:lnTo>
                    <a:lnTo>
                      <a:pt x="114" y="114"/>
                    </a:lnTo>
                    <a:lnTo>
                      <a:pt x="108" y="124"/>
                    </a:lnTo>
                    <a:lnTo>
                      <a:pt x="108" y="124"/>
                    </a:lnTo>
                    <a:lnTo>
                      <a:pt x="98" y="134"/>
                    </a:lnTo>
                    <a:lnTo>
                      <a:pt x="89" y="140"/>
                    </a:lnTo>
                    <a:lnTo>
                      <a:pt x="89" y="140"/>
                    </a:lnTo>
                    <a:lnTo>
                      <a:pt x="77" y="144"/>
                    </a:lnTo>
                    <a:lnTo>
                      <a:pt x="63" y="146"/>
                    </a:lnTo>
                    <a:lnTo>
                      <a:pt x="63" y="146"/>
                    </a:lnTo>
                    <a:lnTo>
                      <a:pt x="51" y="144"/>
                    </a:lnTo>
                    <a:lnTo>
                      <a:pt x="37" y="140"/>
                    </a:lnTo>
                    <a:lnTo>
                      <a:pt x="37" y="140"/>
                    </a:lnTo>
                    <a:lnTo>
                      <a:pt x="28" y="134"/>
                    </a:lnTo>
                    <a:lnTo>
                      <a:pt x="18" y="124"/>
                    </a:lnTo>
                    <a:lnTo>
                      <a:pt x="18" y="124"/>
                    </a:lnTo>
                    <a:lnTo>
                      <a:pt x="12" y="114"/>
                    </a:lnTo>
                    <a:lnTo>
                      <a:pt x="6" y="103"/>
                    </a:lnTo>
                    <a:lnTo>
                      <a:pt x="6" y="103"/>
                    </a:lnTo>
                    <a:lnTo>
                      <a:pt x="2" y="89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2" y="57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12" y="3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28" y="12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51" y="2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77" y="2"/>
                    </a:lnTo>
                    <a:lnTo>
                      <a:pt x="89" y="6"/>
                    </a:lnTo>
                    <a:lnTo>
                      <a:pt x="89" y="6"/>
                    </a:lnTo>
                    <a:lnTo>
                      <a:pt x="98" y="12"/>
                    </a:lnTo>
                    <a:lnTo>
                      <a:pt x="108" y="22"/>
                    </a:lnTo>
                    <a:lnTo>
                      <a:pt x="108" y="22"/>
                    </a:lnTo>
                    <a:lnTo>
                      <a:pt x="114" y="32"/>
                    </a:lnTo>
                    <a:lnTo>
                      <a:pt x="120" y="44"/>
                    </a:lnTo>
                    <a:lnTo>
                      <a:pt x="120" y="44"/>
                    </a:lnTo>
                    <a:lnTo>
                      <a:pt x="124" y="57"/>
                    </a:lnTo>
                    <a:lnTo>
                      <a:pt x="126" y="73"/>
                    </a:lnTo>
                    <a:lnTo>
                      <a:pt x="126" y="73"/>
                    </a:lnTo>
                    <a:close/>
                    <a:moveTo>
                      <a:pt x="87" y="73"/>
                    </a:moveTo>
                    <a:lnTo>
                      <a:pt x="87" y="73"/>
                    </a:lnTo>
                    <a:lnTo>
                      <a:pt x="85" y="57"/>
                    </a:lnTo>
                    <a:lnTo>
                      <a:pt x="81" y="46"/>
                    </a:lnTo>
                    <a:lnTo>
                      <a:pt x="81" y="46"/>
                    </a:lnTo>
                    <a:lnTo>
                      <a:pt x="77" y="42"/>
                    </a:lnTo>
                    <a:lnTo>
                      <a:pt x="73" y="38"/>
                    </a:lnTo>
                    <a:lnTo>
                      <a:pt x="69" y="36"/>
                    </a:lnTo>
                    <a:lnTo>
                      <a:pt x="63" y="36"/>
                    </a:lnTo>
                    <a:lnTo>
                      <a:pt x="63" y="36"/>
                    </a:lnTo>
                    <a:lnTo>
                      <a:pt x="57" y="36"/>
                    </a:lnTo>
                    <a:lnTo>
                      <a:pt x="53" y="38"/>
                    </a:lnTo>
                    <a:lnTo>
                      <a:pt x="49" y="42"/>
                    </a:lnTo>
                    <a:lnTo>
                      <a:pt x="45" y="46"/>
                    </a:lnTo>
                    <a:lnTo>
                      <a:pt x="45" y="46"/>
                    </a:lnTo>
                    <a:lnTo>
                      <a:pt x="41" y="57"/>
                    </a:lnTo>
                    <a:lnTo>
                      <a:pt x="39" y="73"/>
                    </a:lnTo>
                    <a:lnTo>
                      <a:pt x="39" y="73"/>
                    </a:lnTo>
                    <a:lnTo>
                      <a:pt x="41" y="89"/>
                    </a:lnTo>
                    <a:lnTo>
                      <a:pt x="45" y="101"/>
                    </a:lnTo>
                    <a:lnTo>
                      <a:pt x="45" y="101"/>
                    </a:lnTo>
                    <a:lnTo>
                      <a:pt x="49" y="105"/>
                    </a:lnTo>
                    <a:lnTo>
                      <a:pt x="53" y="109"/>
                    </a:lnTo>
                    <a:lnTo>
                      <a:pt x="57" y="110"/>
                    </a:lnTo>
                    <a:lnTo>
                      <a:pt x="63" y="110"/>
                    </a:lnTo>
                    <a:lnTo>
                      <a:pt x="63" y="110"/>
                    </a:lnTo>
                    <a:lnTo>
                      <a:pt x="69" y="110"/>
                    </a:lnTo>
                    <a:lnTo>
                      <a:pt x="73" y="109"/>
                    </a:lnTo>
                    <a:lnTo>
                      <a:pt x="77" y="105"/>
                    </a:lnTo>
                    <a:lnTo>
                      <a:pt x="81" y="101"/>
                    </a:lnTo>
                    <a:lnTo>
                      <a:pt x="81" y="101"/>
                    </a:lnTo>
                    <a:lnTo>
                      <a:pt x="85" y="89"/>
                    </a:lnTo>
                    <a:lnTo>
                      <a:pt x="87" y="73"/>
                    </a:lnTo>
                    <a:lnTo>
                      <a:pt x="87" y="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536"/>
              <p:cNvSpPr>
                <a:spLocks/>
              </p:cNvSpPr>
              <p:nvPr/>
            </p:nvSpPr>
            <p:spPr bwMode="auto">
              <a:xfrm>
                <a:off x="1907" y="1882"/>
                <a:ext cx="108" cy="136"/>
              </a:xfrm>
              <a:custGeom>
                <a:avLst/>
                <a:gdLst>
                  <a:gd name="T0" fmla="*/ 108 w 108"/>
                  <a:gd name="T1" fmla="*/ 103 h 136"/>
                  <a:gd name="T2" fmla="*/ 108 w 108"/>
                  <a:gd name="T3" fmla="*/ 136 h 136"/>
                  <a:gd name="T4" fmla="*/ 6 w 108"/>
                  <a:gd name="T5" fmla="*/ 136 h 136"/>
                  <a:gd name="T6" fmla="*/ 6 w 108"/>
                  <a:gd name="T7" fmla="*/ 103 h 136"/>
                  <a:gd name="T8" fmla="*/ 39 w 108"/>
                  <a:gd name="T9" fmla="*/ 103 h 136"/>
                  <a:gd name="T10" fmla="*/ 39 w 108"/>
                  <a:gd name="T11" fmla="*/ 42 h 136"/>
                  <a:gd name="T12" fmla="*/ 39 w 108"/>
                  <a:gd name="T13" fmla="*/ 42 h 136"/>
                  <a:gd name="T14" fmla="*/ 31 w 108"/>
                  <a:gd name="T15" fmla="*/ 47 h 136"/>
                  <a:gd name="T16" fmla="*/ 31 w 108"/>
                  <a:gd name="T17" fmla="*/ 47 h 136"/>
                  <a:gd name="T18" fmla="*/ 21 w 108"/>
                  <a:gd name="T19" fmla="*/ 53 h 136"/>
                  <a:gd name="T20" fmla="*/ 21 w 108"/>
                  <a:gd name="T21" fmla="*/ 53 h 136"/>
                  <a:gd name="T22" fmla="*/ 9 w 108"/>
                  <a:gd name="T23" fmla="*/ 57 h 136"/>
                  <a:gd name="T24" fmla="*/ 9 w 108"/>
                  <a:gd name="T25" fmla="*/ 57 h 136"/>
                  <a:gd name="T26" fmla="*/ 0 w 108"/>
                  <a:gd name="T27" fmla="*/ 59 h 136"/>
                  <a:gd name="T28" fmla="*/ 0 w 108"/>
                  <a:gd name="T29" fmla="*/ 24 h 136"/>
                  <a:gd name="T30" fmla="*/ 0 w 108"/>
                  <a:gd name="T31" fmla="*/ 24 h 136"/>
                  <a:gd name="T32" fmla="*/ 9 w 108"/>
                  <a:gd name="T33" fmla="*/ 22 h 136"/>
                  <a:gd name="T34" fmla="*/ 9 w 108"/>
                  <a:gd name="T35" fmla="*/ 22 h 136"/>
                  <a:gd name="T36" fmla="*/ 21 w 108"/>
                  <a:gd name="T37" fmla="*/ 14 h 136"/>
                  <a:gd name="T38" fmla="*/ 21 w 108"/>
                  <a:gd name="T39" fmla="*/ 14 h 136"/>
                  <a:gd name="T40" fmla="*/ 33 w 108"/>
                  <a:gd name="T41" fmla="*/ 8 h 136"/>
                  <a:gd name="T42" fmla="*/ 33 w 108"/>
                  <a:gd name="T43" fmla="*/ 8 h 136"/>
                  <a:gd name="T44" fmla="*/ 39 w 108"/>
                  <a:gd name="T45" fmla="*/ 0 h 136"/>
                  <a:gd name="T46" fmla="*/ 76 w 108"/>
                  <a:gd name="T47" fmla="*/ 0 h 136"/>
                  <a:gd name="T48" fmla="*/ 76 w 108"/>
                  <a:gd name="T49" fmla="*/ 103 h 136"/>
                  <a:gd name="T50" fmla="*/ 108 w 108"/>
                  <a:gd name="T51" fmla="*/ 103 h 136"/>
                  <a:gd name="T52" fmla="*/ 108 w 108"/>
                  <a:gd name="T53" fmla="*/ 10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8" h="136">
                    <a:moveTo>
                      <a:pt x="108" y="103"/>
                    </a:moveTo>
                    <a:lnTo>
                      <a:pt x="108" y="136"/>
                    </a:lnTo>
                    <a:lnTo>
                      <a:pt x="6" y="136"/>
                    </a:lnTo>
                    <a:lnTo>
                      <a:pt x="6" y="103"/>
                    </a:lnTo>
                    <a:lnTo>
                      <a:pt x="39" y="103"/>
                    </a:lnTo>
                    <a:lnTo>
                      <a:pt x="39" y="42"/>
                    </a:lnTo>
                    <a:lnTo>
                      <a:pt x="39" y="42"/>
                    </a:lnTo>
                    <a:lnTo>
                      <a:pt x="31" y="47"/>
                    </a:lnTo>
                    <a:lnTo>
                      <a:pt x="31" y="47"/>
                    </a:lnTo>
                    <a:lnTo>
                      <a:pt x="21" y="53"/>
                    </a:lnTo>
                    <a:lnTo>
                      <a:pt x="21" y="53"/>
                    </a:lnTo>
                    <a:lnTo>
                      <a:pt x="9" y="57"/>
                    </a:lnTo>
                    <a:lnTo>
                      <a:pt x="9" y="57"/>
                    </a:lnTo>
                    <a:lnTo>
                      <a:pt x="0" y="59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9" y="0"/>
                    </a:lnTo>
                    <a:lnTo>
                      <a:pt x="76" y="0"/>
                    </a:lnTo>
                    <a:lnTo>
                      <a:pt x="76" y="103"/>
                    </a:lnTo>
                    <a:lnTo>
                      <a:pt x="108" y="103"/>
                    </a:lnTo>
                    <a:lnTo>
                      <a:pt x="108" y="10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537"/>
              <p:cNvSpPr>
                <a:spLocks noEditPoints="1"/>
              </p:cNvSpPr>
              <p:nvPr/>
            </p:nvSpPr>
            <p:spPr bwMode="auto">
              <a:xfrm>
                <a:off x="2343" y="1876"/>
                <a:ext cx="124" cy="146"/>
              </a:xfrm>
              <a:custGeom>
                <a:avLst/>
                <a:gdLst>
                  <a:gd name="T0" fmla="*/ 124 w 124"/>
                  <a:gd name="T1" fmla="*/ 73 h 146"/>
                  <a:gd name="T2" fmla="*/ 118 w 124"/>
                  <a:gd name="T3" fmla="*/ 103 h 146"/>
                  <a:gd name="T4" fmla="*/ 112 w 124"/>
                  <a:gd name="T5" fmla="*/ 114 h 146"/>
                  <a:gd name="T6" fmla="*/ 106 w 124"/>
                  <a:gd name="T7" fmla="*/ 124 h 146"/>
                  <a:gd name="T8" fmla="*/ 87 w 124"/>
                  <a:gd name="T9" fmla="*/ 140 h 146"/>
                  <a:gd name="T10" fmla="*/ 75 w 124"/>
                  <a:gd name="T11" fmla="*/ 144 h 146"/>
                  <a:gd name="T12" fmla="*/ 61 w 124"/>
                  <a:gd name="T13" fmla="*/ 146 h 146"/>
                  <a:gd name="T14" fmla="*/ 37 w 124"/>
                  <a:gd name="T15" fmla="*/ 140 h 146"/>
                  <a:gd name="T16" fmla="*/ 26 w 124"/>
                  <a:gd name="T17" fmla="*/ 134 h 146"/>
                  <a:gd name="T18" fmla="*/ 18 w 124"/>
                  <a:gd name="T19" fmla="*/ 124 h 146"/>
                  <a:gd name="T20" fmla="*/ 4 w 124"/>
                  <a:gd name="T21" fmla="*/ 103 h 146"/>
                  <a:gd name="T22" fmla="*/ 0 w 124"/>
                  <a:gd name="T23" fmla="*/ 89 h 146"/>
                  <a:gd name="T24" fmla="*/ 0 w 124"/>
                  <a:gd name="T25" fmla="*/ 73 h 146"/>
                  <a:gd name="T26" fmla="*/ 4 w 124"/>
                  <a:gd name="T27" fmla="*/ 44 h 146"/>
                  <a:gd name="T28" fmla="*/ 10 w 124"/>
                  <a:gd name="T29" fmla="*/ 32 h 146"/>
                  <a:gd name="T30" fmla="*/ 18 w 124"/>
                  <a:gd name="T31" fmla="*/ 22 h 146"/>
                  <a:gd name="T32" fmla="*/ 37 w 124"/>
                  <a:gd name="T33" fmla="*/ 6 h 146"/>
                  <a:gd name="T34" fmla="*/ 49 w 124"/>
                  <a:gd name="T35" fmla="*/ 2 h 146"/>
                  <a:gd name="T36" fmla="*/ 61 w 124"/>
                  <a:gd name="T37" fmla="*/ 0 h 146"/>
                  <a:gd name="T38" fmla="*/ 87 w 124"/>
                  <a:gd name="T39" fmla="*/ 6 h 146"/>
                  <a:gd name="T40" fmla="*/ 96 w 124"/>
                  <a:gd name="T41" fmla="*/ 12 h 146"/>
                  <a:gd name="T42" fmla="*/ 106 w 124"/>
                  <a:gd name="T43" fmla="*/ 22 h 146"/>
                  <a:gd name="T44" fmla="*/ 118 w 124"/>
                  <a:gd name="T45" fmla="*/ 44 h 146"/>
                  <a:gd name="T46" fmla="*/ 122 w 124"/>
                  <a:gd name="T47" fmla="*/ 57 h 146"/>
                  <a:gd name="T48" fmla="*/ 124 w 124"/>
                  <a:gd name="T49" fmla="*/ 73 h 146"/>
                  <a:gd name="T50" fmla="*/ 85 w 124"/>
                  <a:gd name="T51" fmla="*/ 73 h 146"/>
                  <a:gd name="T52" fmla="*/ 79 w 124"/>
                  <a:gd name="T53" fmla="*/ 46 h 146"/>
                  <a:gd name="T54" fmla="*/ 75 w 124"/>
                  <a:gd name="T55" fmla="*/ 42 h 146"/>
                  <a:gd name="T56" fmla="*/ 67 w 124"/>
                  <a:gd name="T57" fmla="*/ 36 h 146"/>
                  <a:gd name="T58" fmla="*/ 61 w 124"/>
                  <a:gd name="T59" fmla="*/ 36 h 146"/>
                  <a:gd name="T60" fmla="*/ 51 w 124"/>
                  <a:gd name="T61" fmla="*/ 38 h 146"/>
                  <a:gd name="T62" fmla="*/ 43 w 124"/>
                  <a:gd name="T63" fmla="*/ 46 h 146"/>
                  <a:gd name="T64" fmla="*/ 39 w 124"/>
                  <a:gd name="T65" fmla="*/ 57 h 146"/>
                  <a:gd name="T66" fmla="*/ 37 w 124"/>
                  <a:gd name="T67" fmla="*/ 73 h 146"/>
                  <a:gd name="T68" fmla="*/ 43 w 124"/>
                  <a:gd name="T69" fmla="*/ 101 h 146"/>
                  <a:gd name="T70" fmla="*/ 47 w 124"/>
                  <a:gd name="T71" fmla="*/ 105 h 146"/>
                  <a:gd name="T72" fmla="*/ 55 w 124"/>
                  <a:gd name="T73" fmla="*/ 110 h 146"/>
                  <a:gd name="T74" fmla="*/ 61 w 124"/>
                  <a:gd name="T75" fmla="*/ 110 h 146"/>
                  <a:gd name="T76" fmla="*/ 71 w 124"/>
                  <a:gd name="T77" fmla="*/ 109 h 146"/>
                  <a:gd name="T78" fmla="*/ 79 w 124"/>
                  <a:gd name="T79" fmla="*/ 101 h 146"/>
                  <a:gd name="T80" fmla="*/ 83 w 124"/>
                  <a:gd name="T81" fmla="*/ 89 h 146"/>
                  <a:gd name="T82" fmla="*/ 85 w 124"/>
                  <a:gd name="T83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4" h="146">
                    <a:moveTo>
                      <a:pt x="124" y="73"/>
                    </a:moveTo>
                    <a:lnTo>
                      <a:pt x="124" y="73"/>
                    </a:lnTo>
                    <a:lnTo>
                      <a:pt x="122" y="89"/>
                    </a:lnTo>
                    <a:lnTo>
                      <a:pt x="118" y="103"/>
                    </a:lnTo>
                    <a:lnTo>
                      <a:pt x="118" y="103"/>
                    </a:lnTo>
                    <a:lnTo>
                      <a:pt x="112" y="114"/>
                    </a:lnTo>
                    <a:lnTo>
                      <a:pt x="106" y="124"/>
                    </a:lnTo>
                    <a:lnTo>
                      <a:pt x="106" y="124"/>
                    </a:lnTo>
                    <a:lnTo>
                      <a:pt x="96" y="134"/>
                    </a:lnTo>
                    <a:lnTo>
                      <a:pt x="87" y="140"/>
                    </a:lnTo>
                    <a:lnTo>
                      <a:pt x="87" y="140"/>
                    </a:lnTo>
                    <a:lnTo>
                      <a:pt x="75" y="144"/>
                    </a:lnTo>
                    <a:lnTo>
                      <a:pt x="61" y="146"/>
                    </a:lnTo>
                    <a:lnTo>
                      <a:pt x="61" y="146"/>
                    </a:lnTo>
                    <a:lnTo>
                      <a:pt x="49" y="144"/>
                    </a:lnTo>
                    <a:lnTo>
                      <a:pt x="37" y="140"/>
                    </a:lnTo>
                    <a:lnTo>
                      <a:pt x="37" y="140"/>
                    </a:lnTo>
                    <a:lnTo>
                      <a:pt x="26" y="134"/>
                    </a:lnTo>
                    <a:lnTo>
                      <a:pt x="18" y="124"/>
                    </a:lnTo>
                    <a:lnTo>
                      <a:pt x="18" y="124"/>
                    </a:lnTo>
                    <a:lnTo>
                      <a:pt x="10" y="114"/>
                    </a:lnTo>
                    <a:lnTo>
                      <a:pt x="4" y="103"/>
                    </a:lnTo>
                    <a:lnTo>
                      <a:pt x="4" y="103"/>
                    </a:lnTo>
                    <a:lnTo>
                      <a:pt x="0" y="89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0" y="57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10" y="3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26" y="12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49" y="2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75" y="2"/>
                    </a:lnTo>
                    <a:lnTo>
                      <a:pt x="87" y="6"/>
                    </a:lnTo>
                    <a:lnTo>
                      <a:pt x="87" y="6"/>
                    </a:lnTo>
                    <a:lnTo>
                      <a:pt x="96" y="12"/>
                    </a:lnTo>
                    <a:lnTo>
                      <a:pt x="106" y="22"/>
                    </a:lnTo>
                    <a:lnTo>
                      <a:pt x="106" y="22"/>
                    </a:lnTo>
                    <a:lnTo>
                      <a:pt x="112" y="32"/>
                    </a:lnTo>
                    <a:lnTo>
                      <a:pt x="118" y="44"/>
                    </a:lnTo>
                    <a:lnTo>
                      <a:pt x="118" y="44"/>
                    </a:lnTo>
                    <a:lnTo>
                      <a:pt x="122" y="57"/>
                    </a:lnTo>
                    <a:lnTo>
                      <a:pt x="124" y="73"/>
                    </a:lnTo>
                    <a:lnTo>
                      <a:pt x="124" y="73"/>
                    </a:lnTo>
                    <a:close/>
                    <a:moveTo>
                      <a:pt x="85" y="73"/>
                    </a:moveTo>
                    <a:lnTo>
                      <a:pt x="85" y="73"/>
                    </a:lnTo>
                    <a:lnTo>
                      <a:pt x="83" y="57"/>
                    </a:lnTo>
                    <a:lnTo>
                      <a:pt x="79" y="46"/>
                    </a:lnTo>
                    <a:lnTo>
                      <a:pt x="79" y="46"/>
                    </a:lnTo>
                    <a:lnTo>
                      <a:pt x="75" y="42"/>
                    </a:lnTo>
                    <a:lnTo>
                      <a:pt x="71" y="38"/>
                    </a:lnTo>
                    <a:lnTo>
                      <a:pt x="67" y="36"/>
                    </a:lnTo>
                    <a:lnTo>
                      <a:pt x="61" y="36"/>
                    </a:lnTo>
                    <a:lnTo>
                      <a:pt x="61" y="36"/>
                    </a:lnTo>
                    <a:lnTo>
                      <a:pt x="55" y="36"/>
                    </a:lnTo>
                    <a:lnTo>
                      <a:pt x="51" y="38"/>
                    </a:lnTo>
                    <a:lnTo>
                      <a:pt x="47" y="42"/>
                    </a:lnTo>
                    <a:lnTo>
                      <a:pt x="43" y="46"/>
                    </a:lnTo>
                    <a:lnTo>
                      <a:pt x="43" y="46"/>
                    </a:lnTo>
                    <a:lnTo>
                      <a:pt x="39" y="57"/>
                    </a:lnTo>
                    <a:lnTo>
                      <a:pt x="37" y="73"/>
                    </a:lnTo>
                    <a:lnTo>
                      <a:pt x="37" y="73"/>
                    </a:lnTo>
                    <a:lnTo>
                      <a:pt x="39" y="89"/>
                    </a:lnTo>
                    <a:lnTo>
                      <a:pt x="43" y="101"/>
                    </a:lnTo>
                    <a:lnTo>
                      <a:pt x="43" y="101"/>
                    </a:lnTo>
                    <a:lnTo>
                      <a:pt x="47" y="105"/>
                    </a:lnTo>
                    <a:lnTo>
                      <a:pt x="51" y="109"/>
                    </a:lnTo>
                    <a:lnTo>
                      <a:pt x="55" y="110"/>
                    </a:lnTo>
                    <a:lnTo>
                      <a:pt x="61" y="110"/>
                    </a:lnTo>
                    <a:lnTo>
                      <a:pt x="61" y="110"/>
                    </a:lnTo>
                    <a:lnTo>
                      <a:pt x="67" y="110"/>
                    </a:lnTo>
                    <a:lnTo>
                      <a:pt x="71" y="109"/>
                    </a:lnTo>
                    <a:lnTo>
                      <a:pt x="75" y="105"/>
                    </a:lnTo>
                    <a:lnTo>
                      <a:pt x="79" y="101"/>
                    </a:lnTo>
                    <a:lnTo>
                      <a:pt x="79" y="101"/>
                    </a:lnTo>
                    <a:lnTo>
                      <a:pt x="83" y="89"/>
                    </a:lnTo>
                    <a:lnTo>
                      <a:pt x="85" y="73"/>
                    </a:lnTo>
                    <a:lnTo>
                      <a:pt x="85" y="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538"/>
              <p:cNvSpPr>
                <a:spLocks/>
              </p:cNvSpPr>
              <p:nvPr/>
            </p:nvSpPr>
            <p:spPr bwMode="auto">
              <a:xfrm>
                <a:off x="2487" y="1880"/>
                <a:ext cx="117" cy="138"/>
              </a:xfrm>
              <a:custGeom>
                <a:avLst/>
                <a:gdLst>
                  <a:gd name="T0" fmla="*/ 0 w 117"/>
                  <a:gd name="T1" fmla="*/ 138 h 138"/>
                  <a:gd name="T2" fmla="*/ 2 w 117"/>
                  <a:gd name="T3" fmla="*/ 118 h 138"/>
                  <a:gd name="T4" fmla="*/ 7 w 117"/>
                  <a:gd name="T5" fmla="*/ 103 h 138"/>
                  <a:gd name="T6" fmla="*/ 11 w 117"/>
                  <a:gd name="T7" fmla="*/ 97 h 138"/>
                  <a:gd name="T8" fmla="*/ 17 w 117"/>
                  <a:gd name="T9" fmla="*/ 89 h 138"/>
                  <a:gd name="T10" fmla="*/ 35 w 117"/>
                  <a:gd name="T11" fmla="*/ 77 h 138"/>
                  <a:gd name="T12" fmla="*/ 55 w 117"/>
                  <a:gd name="T13" fmla="*/ 67 h 138"/>
                  <a:gd name="T14" fmla="*/ 66 w 117"/>
                  <a:gd name="T15" fmla="*/ 59 h 138"/>
                  <a:gd name="T16" fmla="*/ 72 w 117"/>
                  <a:gd name="T17" fmla="*/ 53 h 138"/>
                  <a:gd name="T18" fmla="*/ 74 w 117"/>
                  <a:gd name="T19" fmla="*/ 48 h 138"/>
                  <a:gd name="T20" fmla="*/ 68 w 117"/>
                  <a:gd name="T21" fmla="*/ 38 h 138"/>
                  <a:gd name="T22" fmla="*/ 62 w 117"/>
                  <a:gd name="T23" fmla="*/ 36 h 138"/>
                  <a:gd name="T24" fmla="*/ 55 w 117"/>
                  <a:gd name="T25" fmla="*/ 34 h 138"/>
                  <a:gd name="T26" fmla="*/ 39 w 117"/>
                  <a:gd name="T27" fmla="*/ 38 h 138"/>
                  <a:gd name="T28" fmla="*/ 31 w 117"/>
                  <a:gd name="T29" fmla="*/ 44 h 138"/>
                  <a:gd name="T30" fmla="*/ 0 w 117"/>
                  <a:gd name="T31" fmla="*/ 24 h 138"/>
                  <a:gd name="T32" fmla="*/ 9 w 117"/>
                  <a:gd name="T33" fmla="*/ 14 h 138"/>
                  <a:gd name="T34" fmla="*/ 25 w 117"/>
                  <a:gd name="T35" fmla="*/ 8 h 138"/>
                  <a:gd name="T36" fmla="*/ 43 w 117"/>
                  <a:gd name="T37" fmla="*/ 2 h 138"/>
                  <a:gd name="T38" fmla="*/ 62 w 117"/>
                  <a:gd name="T39" fmla="*/ 0 h 138"/>
                  <a:gd name="T40" fmla="*/ 74 w 117"/>
                  <a:gd name="T41" fmla="*/ 2 h 138"/>
                  <a:gd name="T42" fmla="*/ 94 w 117"/>
                  <a:gd name="T43" fmla="*/ 6 h 138"/>
                  <a:gd name="T44" fmla="*/ 102 w 117"/>
                  <a:gd name="T45" fmla="*/ 12 h 138"/>
                  <a:gd name="T46" fmla="*/ 112 w 117"/>
                  <a:gd name="T47" fmla="*/ 26 h 138"/>
                  <a:gd name="T48" fmla="*/ 116 w 117"/>
                  <a:gd name="T49" fmla="*/ 42 h 138"/>
                  <a:gd name="T50" fmla="*/ 114 w 117"/>
                  <a:gd name="T51" fmla="*/ 49 h 138"/>
                  <a:gd name="T52" fmla="*/ 114 w 117"/>
                  <a:gd name="T53" fmla="*/ 55 h 138"/>
                  <a:gd name="T54" fmla="*/ 106 w 117"/>
                  <a:gd name="T55" fmla="*/ 67 h 138"/>
                  <a:gd name="T56" fmla="*/ 98 w 117"/>
                  <a:gd name="T57" fmla="*/ 75 h 138"/>
                  <a:gd name="T58" fmla="*/ 86 w 117"/>
                  <a:gd name="T59" fmla="*/ 83 h 138"/>
                  <a:gd name="T60" fmla="*/ 78 w 117"/>
                  <a:gd name="T61" fmla="*/ 87 h 138"/>
                  <a:gd name="T62" fmla="*/ 68 w 117"/>
                  <a:gd name="T63" fmla="*/ 93 h 138"/>
                  <a:gd name="T64" fmla="*/ 59 w 117"/>
                  <a:gd name="T65" fmla="*/ 99 h 138"/>
                  <a:gd name="T66" fmla="*/ 117 w 117"/>
                  <a:gd name="T67" fmla="*/ 105 h 138"/>
                  <a:gd name="T68" fmla="*/ 0 w 117"/>
                  <a:gd name="T69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7" h="138">
                    <a:moveTo>
                      <a:pt x="0" y="138"/>
                    </a:moveTo>
                    <a:lnTo>
                      <a:pt x="0" y="138"/>
                    </a:lnTo>
                    <a:lnTo>
                      <a:pt x="2" y="118"/>
                    </a:lnTo>
                    <a:lnTo>
                      <a:pt x="2" y="118"/>
                    </a:lnTo>
                    <a:lnTo>
                      <a:pt x="3" y="110"/>
                    </a:lnTo>
                    <a:lnTo>
                      <a:pt x="7" y="103"/>
                    </a:lnTo>
                    <a:lnTo>
                      <a:pt x="7" y="103"/>
                    </a:lnTo>
                    <a:lnTo>
                      <a:pt x="11" y="97"/>
                    </a:lnTo>
                    <a:lnTo>
                      <a:pt x="17" y="89"/>
                    </a:lnTo>
                    <a:lnTo>
                      <a:pt x="17" y="89"/>
                    </a:lnTo>
                    <a:lnTo>
                      <a:pt x="35" y="77"/>
                    </a:lnTo>
                    <a:lnTo>
                      <a:pt x="35" y="77"/>
                    </a:lnTo>
                    <a:lnTo>
                      <a:pt x="55" y="67"/>
                    </a:lnTo>
                    <a:lnTo>
                      <a:pt x="55" y="67"/>
                    </a:lnTo>
                    <a:lnTo>
                      <a:pt x="66" y="59"/>
                    </a:lnTo>
                    <a:lnTo>
                      <a:pt x="66" y="59"/>
                    </a:lnTo>
                    <a:lnTo>
                      <a:pt x="72" y="53"/>
                    </a:lnTo>
                    <a:lnTo>
                      <a:pt x="72" y="53"/>
                    </a:lnTo>
                    <a:lnTo>
                      <a:pt x="74" y="48"/>
                    </a:lnTo>
                    <a:lnTo>
                      <a:pt x="74" y="48"/>
                    </a:lnTo>
                    <a:lnTo>
                      <a:pt x="72" y="42"/>
                    </a:lnTo>
                    <a:lnTo>
                      <a:pt x="68" y="38"/>
                    </a:lnTo>
                    <a:lnTo>
                      <a:pt x="68" y="38"/>
                    </a:lnTo>
                    <a:lnTo>
                      <a:pt x="62" y="36"/>
                    </a:lnTo>
                    <a:lnTo>
                      <a:pt x="55" y="34"/>
                    </a:lnTo>
                    <a:lnTo>
                      <a:pt x="55" y="34"/>
                    </a:lnTo>
                    <a:lnTo>
                      <a:pt x="47" y="36"/>
                    </a:lnTo>
                    <a:lnTo>
                      <a:pt x="39" y="38"/>
                    </a:lnTo>
                    <a:lnTo>
                      <a:pt x="39" y="38"/>
                    </a:lnTo>
                    <a:lnTo>
                      <a:pt x="31" y="44"/>
                    </a:lnTo>
                    <a:lnTo>
                      <a:pt x="23" y="51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25" y="8"/>
                    </a:lnTo>
                    <a:lnTo>
                      <a:pt x="25" y="8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74" y="2"/>
                    </a:lnTo>
                    <a:lnTo>
                      <a:pt x="84" y="4"/>
                    </a:lnTo>
                    <a:lnTo>
                      <a:pt x="94" y="6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08" y="18"/>
                    </a:lnTo>
                    <a:lnTo>
                      <a:pt x="112" y="26"/>
                    </a:lnTo>
                    <a:lnTo>
                      <a:pt x="114" y="34"/>
                    </a:lnTo>
                    <a:lnTo>
                      <a:pt x="116" y="42"/>
                    </a:lnTo>
                    <a:lnTo>
                      <a:pt x="116" y="42"/>
                    </a:lnTo>
                    <a:lnTo>
                      <a:pt x="114" y="49"/>
                    </a:lnTo>
                    <a:lnTo>
                      <a:pt x="114" y="55"/>
                    </a:lnTo>
                    <a:lnTo>
                      <a:pt x="114" y="55"/>
                    </a:lnTo>
                    <a:lnTo>
                      <a:pt x="106" y="67"/>
                    </a:lnTo>
                    <a:lnTo>
                      <a:pt x="106" y="67"/>
                    </a:lnTo>
                    <a:lnTo>
                      <a:pt x="98" y="75"/>
                    </a:lnTo>
                    <a:lnTo>
                      <a:pt x="98" y="75"/>
                    </a:lnTo>
                    <a:lnTo>
                      <a:pt x="86" y="83"/>
                    </a:lnTo>
                    <a:lnTo>
                      <a:pt x="86" y="83"/>
                    </a:lnTo>
                    <a:lnTo>
                      <a:pt x="78" y="87"/>
                    </a:lnTo>
                    <a:lnTo>
                      <a:pt x="78" y="87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59" y="99"/>
                    </a:lnTo>
                    <a:lnTo>
                      <a:pt x="59" y="99"/>
                    </a:lnTo>
                    <a:lnTo>
                      <a:pt x="53" y="105"/>
                    </a:lnTo>
                    <a:lnTo>
                      <a:pt x="117" y="105"/>
                    </a:lnTo>
                    <a:lnTo>
                      <a:pt x="117" y="138"/>
                    </a:lnTo>
                    <a:lnTo>
                      <a:pt x="0" y="138"/>
                    </a:lnTo>
                    <a:lnTo>
                      <a:pt x="0" y="1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539"/>
              <p:cNvSpPr>
                <a:spLocks noEditPoints="1"/>
              </p:cNvSpPr>
              <p:nvPr/>
            </p:nvSpPr>
            <p:spPr bwMode="auto">
              <a:xfrm>
                <a:off x="2933" y="1867"/>
                <a:ext cx="124" cy="145"/>
              </a:xfrm>
              <a:custGeom>
                <a:avLst/>
                <a:gdLst>
                  <a:gd name="T0" fmla="*/ 124 w 124"/>
                  <a:gd name="T1" fmla="*/ 72 h 145"/>
                  <a:gd name="T2" fmla="*/ 120 w 124"/>
                  <a:gd name="T3" fmla="*/ 102 h 145"/>
                  <a:gd name="T4" fmla="*/ 114 w 124"/>
                  <a:gd name="T5" fmla="*/ 114 h 145"/>
                  <a:gd name="T6" fmla="*/ 106 w 124"/>
                  <a:gd name="T7" fmla="*/ 123 h 145"/>
                  <a:gd name="T8" fmla="*/ 86 w 124"/>
                  <a:gd name="T9" fmla="*/ 139 h 145"/>
                  <a:gd name="T10" fmla="*/ 74 w 124"/>
                  <a:gd name="T11" fmla="*/ 143 h 145"/>
                  <a:gd name="T12" fmla="*/ 61 w 124"/>
                  <a:gd name="T13" fmla="*/ 145 h 145"/>
                  <a:gd name="T14" fmla="*/ 37 w 124"/>
                  <a:gd name="T15" fmla="*/ 139 h 145"/>
                  <a:gd name="T16" fmla="*/ 27 w 124"/>
                  <a:gd name="T17" fmla="*/ 133 h 145"/>
                  <a:gd name="T18" fmla="*/ 17 w 124"/>
                  <a:gd name="T19" fmla="*/ 123 h 145"/>
                  <a:gd name="T20" fmla="*/ 4 w 124"/>
                  <a:gd name="T21" fmla="*/ 102 h 145"/>
                  <a:gd name="T22" fmla="*/ 2 w 124"/>
                  <a:gd name="T23" fmla="*/ 88 h 145"/>
                  <a:gd name="T24" fmla="*/ 0 w 124"/>
                  <a:gd name="T25" fmla="*/ 72 h 145"/>
                  <a:gd name="T26" fmla="*/ 4 w 124"/>
                  <a:gd name="T27" fmla="*/ 43 h 145"/>
                  <a:gd name="T28" fmla="*/ 10 w 124"/>
                  <a:gd name="T29" fmla="*/ 31 h 145"/>
                  <a:gd name="T30" fmla="*/ 17 w 124"/>
                  <a:gd name="T31" fmla="*/ 21 h 145"/>
                  <a:gd name="T32" fmla="*/ 37 w 124"/>
                  <a:gd name="T33" fmla="*/ 5 h 145"/>
                  <a:gd name="T34" fmla="*/ 49 w 124"/>
                  <a:gd name="T35" fmla="*/ 2 h 145"/>
                  <a:gd name="T36" fmla="*/ 61 w 124"/>
                  <a:gd name="T37" fmla="*/ 0 h 145"/>
                  <a:gd name="T38" fmla="*/ 86 w 124"/>
                  <a:gd name="T39" fmla="*/ 5 h 145"/>
                  <a:gd name="T40" fmla="*/ 96 w 124"/>
                  <a:gd name="T41" fmla="*/ 11 h 145"/>
                  <a:gd name="T42" fmla="*/ 106 w 124"/>
                  <a:gd name="T43" fmla="*/ 21 h 145"/>
                  <a:gd name="T44" fmla="*/ 120 w 124"/>
                  <a:gd name="T45" fmla="*/ 43 h 145"/>
                  <a:gd name="T46" fmla="*/ 122 w 124"/>
                  <a:gd name="T47" fmla="*/ 57 h 145"/>
                  <a:gd name="T48" fmla="*/ 124 w 124"/>
                  <a:gd name="T49" fmla="*/ 72 h 145"/>
                  <a:gd name="T50" fmla="*/ 86 w 124"/>
                  <a:gd name="T51" fmla="*/ 72 h 145"/>
                  <a:gd name="T52" fmla="*/ 78 w 124"/>
                  <a:gd name="T53" fmla="*/ 45 h 145"/>
                  <a:gd name="T54" fmla="*/ 74 w 124"/>
                  <a:gd name="T55" fmla="*/ 41 h 145"/>
                  <a:gd name="T56" fmla="*/ 67 w 124"/>
                  <a:gd name="T57" fmla="*/ 35 h 145"/>
                  <a:gd name="T58" fmla="*/ 61 w 124"/>
                  <a:gd name="T59" fmla="*/ 35 h 145"/>
                  <a:gd name="T60" fmla="*/ 51 w 124"/>
                  <a:gd name="T61" fmla="*/ 37 h 145"/>
                  <a:gd name="T62" fmla="*/ 45 w 124"/>
                  <a:gd name="T63" fmla="*/ 45 h 145"/>
                  <a:gd name="T64" fmla="*/ 39 w 124"/>
                  <a:gd name="T65" fmla="*/ 57 h 145"/>
                  <a:gd name="T66" fmla="*/ 37 w 124"/>
                  <a:gd name="T67" fmla="*/ 72 h 145"/>
                  <a:gd name="T68" fmla="*/ 45 w 124"/>
                  <a:gd name="T69" fmla="*/ 100 h 145"/>
                  <a:gd name="T70" fmla="*/ 47 w 124"/>
                  <a:gd name="T71" fmla="*/ 104 h 145"/>
                  <a:gd name="T72" fmla="*/ 57 w 124"/>
                  <a:gd name="T73" fmla="*/ 110 h 145"/>
                  <a:gd name="T74" fmla="*/ 61 w 124"/>
                  <a:gd name="T75" fmla="*/ 110 h 145"/>
                  <a:gd name="T76" fmla="*/ 71 w 124"/>
                  <a:gd name="T77" fmla="*/ 108 h 145"/>
                  <a:gd name="T78" fmla="*/ 78 w 124"/>
                  <a:gd name="T79" fmla="*/ 100 h 145"/>
                  <a:gd name="T80" fmla="*/ 84 w 124"/>
                  <a:gd name="T81" fmla="*/ 88 h 145"/>
                  <a:gd name="T82" fmla="*/ 86 w 124"/>
                  <a:gd name="T83" fmla="*/ 7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4" h="145">
                    <a:moveTo>
                      <a:pt x="124" y="72"/>
                    </a:moveTo>
                    <a:lnTo>
                      <a:pt x="124" y="72"/>
                    </a:lnTo>
                    <a:lnTo>
                      <a:pt x="122" y="88"/>
                    </a:lnTo>
                    <a:lnTo>
                      <a:pt x="120" y="102"/>
                    </a:lnTo>
                    <a:lnTo>
                      <a:pt x="120" y="102"/>
                    </a:lnTo>
                    <a:lnTo>
                      <a:pt x="114" y="114"/>
                    </a:lnTo>
                    <a:lnTo>
                      <a:pt x="106" y="123"/>
                    </a:lnTo>
                    <a:lnTo>
                      <a:pt x="106" y="123"/>
                    </a:lnTo>
                    <a:lnTo>
                      <a:pt x="96" y="133"/>
                    </a:lnTo>
                    <a:lnTo>
                      <a:pt x="86" y="139"/>
                    </a:lnTo>
                    <a:lnTo>
                      <a:pt x="86" y="139"/>
                    </a:lnTo>
                    <a:lnTo>
                      <a:pt x="74" y="143"/>
                    </a:lnTo>
                    <a:lnTo>
                      <a:pt x="61" y="145"/>
                    </a:lnTo>
                    <a:lnTo>
                      <a:pt x="61" y="145"/>
                    </a:lnTo>
                    <a:lnTo>
                      <a:pt x="49" y="143"/>
                    </a:lnTo>
                    <a:lnTo>
                      <a:pt x="37" y="139"/>
                    </a:lnTo>
                    <a:lnTo>
                      <a:pt x="37" y="139"/>
                    </a:lnTo>
                    <a:lnTo>
                      <a:pt x="27" y="133"/>
                    </a:lnTo>
                    <a:lnTo>
                      <a:pt x="17" y="123"/>
                    </a:lnTo>
                    <a:lnTo>
                      <a:pt x="17" y="123"/>
                    </a:lnTo>
                    <a:lnTo>
                      <a:pt x="10" y="114"/>
                    </a:lnTo>
                    <a:lnTo>
                      <a:pt x="4" y="102"/>
                    </a:lnTo>
                    <a:lnTo>
                      <a:pt x="4" y="102"/>
                    </a:lnTo>
                    <a:lnTo>
                      <a:pt x="2" y="88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2" y="57"/>
                    </a:lnTo>
                    <a:lnTo>
                      <a:pt x="4" y="43"/>
                    </a:lnTo>
                    <a:lnTo>
                      <a:pt x="4" y="43"/>
                    </a:lnTo>
                    <a:lnTo>
                      <a:pt x="10" y="31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27" y="11"/>
                    </a:lnTo>
                    <a:lnTo>
                      <a:pt x="37" y="5"/>
                    </a:lnTo>
                    <a:lnTo>
                      <a:pt x="37" y="5"/>
                    </a:lnTo>
                    <a:lnTo>
                      <a:pt x="49" y="2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74" y="2"/>
                    </a:lnTo>
                    <a:lnTo>
                      <a:pt x="86" y="5"/>
                    </a:lnTo>
                    <a:lnTo>
                      <a:pt x="86" y="5"/>
                    </a:lnTo>
                    <a:lnTo>
                      <a:pt x="96" y="11"/>
                    </a:lnTo>
                    <a:lnTo>
                      <a:pt x="106" y="21"/>
                    </a:lnTo>
                    <a:lnTo>
                      <a:pt x="106" y="21"/>
                    </a:lnTo>
                    <a:lnTo>
                      <a:pt x="114" y="31"/>
                    </a:lnTo>
                    <a:lnTo>
                      <a:pt x="120" y="43"/>
                    </a:lnTo>
                    <a:lnTo>
                      <a:pt x="120" y="43"/>
                    </a:lnTo>
                    <a:lnTo>
                      <a:pt x="122" y="57"/>
                    </a:lnTo>
                    <a:lnTo>
                      <a:pt x="124" y="72"/>
                    </a:lnTo>
                    <a:lnTo>
                      <a:pt x="124" y="72"/>
                    </a:lnTo>
                    <a:close/>
                    <a:moveTo>
                      <a:pt x="86" y="72"/>
                    </a:moveTo>
                    <a:lnTo>
                      <a:pt x="86" y="72"/>
                    </a:lnTo>
                    <a:lnTo>
                      <a:pt x="84" y="57"/>
                    </a:lnTo>
                    <a:lnTo>
                      <a:pt x="78" y="45"/>
                    </a:lnTo>
                    <a:lnTo>
                      <a:pt x="78" y="45"/>
                    </a:lnTo>
                    <a:lnTo>
                      <a:pt x="74" y="41"/>
                    </a:lnTo>
                    <a:lnTo>
                      <a:pt x="71" y="37"/>
                    </a:lnTo>
                    <a:lnTo>
                      <a:pt x="67" y="35"/>
                    </a:lnTo>
                    <a:lnTo>
                      <a:pt x="61" y="35"/>
                    </a:lnTo>
                    <a:lnTo>
                      <a:pt x="61" y="35"/>
                    </a:lnTo>
                    <a:lnTo>
                      <a:pt x="57" y="35"/>
                    </a:lnTo>
                    <a:lnTo>
                      <a:pt x="51" y="37"/>
                    </a:lnTo>
                    <a:lnTo>
                      <a:pt x="47" y="41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39" y="57"/>
                    </a:lnTo>
                    <a:lnTo>
                      <a:pt x="37" y="72"/>
                    </a:lnTo>
                    <a:lnTo>
                      <a:pt x="37" y="72"/>
                    </a:lnTo>
                    <a:lnTo>
                      <a:pt x="39" y="88"/>
                    </a:lnTo>
                    <a:lnTo>
                      <a:pt x="45" y="100"/>
                    </a:lnTo>
                    <a:lnTo>
                      <a:pt x="45" y="100"/>
                    </a:lnTo>
                    <a:lnTo>
                      <a:pt x="47" y="104"/>
                    </a:lnTo>
                    <a:lnTo>
                      <a:pt x="51" y="108"/>
                    </a:lnTo>
                    <a:lnTo>
                      <a:pt x="57" y="110"/>
                    </a:lnTo>
                    <a:lnTo>
                      <a:pt x="61" y="110"/>
                    </a:lnTo>
                    <a:lnTo>
                      <a:pt x="61" y="110"/>
                    </a:lnTo>
                    <a:lnTo>
                      <a:pt x="67" y="110"/>
                    </a:lnTo>
                    <a:lnTo>
                      <a:pt x="71" y="108"/>
                    </a:lnTo>
                    <a:lnTo>
                      <a:pt x="74" y="104"/>
                    </a:lnTo>
                    <a:lnTo>
                      <a:pt x="78" y="100"/>
                    </a:lnTo>
                    <a:lnTo>
                      <a:pt x="78" y="100"/>
                    </a:lnTo>
                    <a:lnTo>
                      <a:pt x="84" y="88"/>
                    </a:lnTo>
                    <a:lnTo>
                      <a:pt x="86" y="72"/>
                    </a:lnTo>
                    <a:lnTo>
                      <a:pt x="86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540"/>
              <p:cNvSpPr>
                <a:spLocks/>
              </p:cNvSpPr>
              <p:nvPr/>
            </p:nvSpPr>
            <p:spPr bwMode="auto">
              <a:xfrm>
                <a:off x="3072" y="1872"/>
                <a:ext cx="122" cy="171"/>
              </a:xfrm>
              <a:custGeom>
                <a:avLst/>
                <a:gdLst>
                  <a:gd name="T0" fmla="*/ 89 w 122"/>
                  <a:gd name="T1" fmla="*/ 81 h 171"/>
                  <a:gd name="T2" fmla="*/ 103 w 122"/>
                  <a:gd name="T3" fmla="*/ 85 h 171"/>
                  <a:gd name="T4" fmla="*/ 108 w 122"/>
                  <a:gd name="T5" fmla="*/ 89 h 171"/>
                  <a:gd name="T6" fmla="*/ 112 w 122"/>
                  <a:gd name="T7" fmla="*/ 95 h 171"/>
                  <a:gd name="T8" fmla="*/ 120 w 122"/>
                  <a:gd name="T9" fmla="*/ 109 h 171"/>
                  <a:gd name="T10" fmla="*/ 122 w 122"/>
                  <a:gd name="T11" fmla="*/ 114 h 171"/>
                  <a:gd name="T12" fmla="*/ 122 w 122"/>
                  <a:gd name="T13" fmla="*/ 124 h 171"/>
                  <a:gd name="T14" fmla="*/ 118 w 122"/>
                  <a:gd name="T15" fmla="*/ 144 h 171"/>
                  <a:gd name="T16" fmla="*/ 112 w 122"/>
                  <a:gd name="T17" fmla="*/ 152 h 171"/>
                  <a:gd name="T18" fmla="*/ 105 w 122"/>
                  <a:gd name="T19" fmla="*/ 158 h 171"/>
                  <a:gd name="T20" fmla="*/ 85 w 122"/>
                  <a:gd name="T21" fmla="*/ 168 h 171"/>
                  <a:gd name="T22" fmla="*/ 71 w 122"/>
                  <a:gd name="T23" fmla="*/ 171 h 171"/>
                  <a:gd name="T24" fmla="*/ 57 w 122"/>
                  <a:gd name="T25" fmla="*/ 171 h 171"/>
                  <a:gd name="T26" fmla="*/ 26 w 122"/>
                  <a:gd name="T27" fmla="*/ 166 h 171"/>
                  <a:gd name="T28" fmla="*/ 0 w 122"/>
                  <a:gd name="T29" fmla="*/ 150 h 171"/>
                  <a:gd name="T30" fmla="*/ 22 w 122"/>
                  <a:gd name="T31" fmla="*/ 124 h 171"/>
                  <a:gd name="T32" fmla="*/ 36 w 122"/>
                  <a:gd name="T33" fmla="*/ 134 h 171"/>
                  <a:gd name="T34" fmla="*/ 46 w 122"/>
                  <a:gd name="T35" fmla="*/ 136 h 171"/>
                  <a:gd name="T36" fmla="*/ 55 w 122"/>
                  <a:gd name="T37" fmla="*/ 138 h 171"/>
                  <a:gd name="T38" fmla="*/ 77 w 122"/>
                  <a:gd name="T39" fmla="*/ 132 h 171"/>
                  <a:gd name="T40" fmla="*/ 83 w 122"/>
                  <a:gd name="T41" fmla="*/ 116 h 171"/>
                  <a:gd name="T42" fmla="*/ 81 w 122"/>
                  <a:gd name="T43" fmla="*/ 109 h 171"/>
                  <a:gd name="T44" fmla="*/ 75 w 122"/>
                  <a:gd name="T45" fmla="*/ 101 h 171"/>
                  <a:gd name="T46" fmla="*/ 50 w 122"/>
                  <a:gd name="T47" fmla="*/ 95 h 171"/>
                  <a:gd name="T48" fmla="*/ 44 w 122"/>
                  <a:gd name="T49" fmla="*/ 69 h 171"/>
                  <a:gd name="T50" fmla="*/ 51 w 122"/>
                  <a:gd name="T51" fmla="*/ 69 h 171"/>
                  <a:gd name="T52" fmla="*/ 71 w 122"/>
                  <a:gd name="T53" fmla="*/ 63 h 171"/>
                  <a:gd name="T54" fmla="*/ 77 w 122"/>
                  <a:gd name="T55" fmla="*/ 57 h 171"/>
                  <a:gd name="T56" fmla="*/ 79 w 122"/>
                  <a:gd name="T57" fmla="*/ 48 h 171"/>
                  <a:gd name="T58" fmla="*/ 73 w 122"/>
                  <a:gd name="T59" fmla="*/ 36 h 171"/>
                  <a:gd name="T60" fmla="*/ 67 w 122"/>
                  <a:gd name="T61" fmla="*/ 34 h 171"/>
                  <a:gd name="T62" fmla="*/ 59 w 122"/>
                  <a:gd name="T63" fmla="*/ 32 h 171"/>
                  <a:gd name="T64" fmla="*/ 42 w 122"/>
                  <a:gd name="T65" fmla="*/ 38 h 171"/>
                  <a:gd name="T66" fmla="*/ 34 w 122"/>
                  <a:gd name="T67" fmla="*/ 44 h 171"/>
                  <a:gd name="T68" fmla="*/ 4 w 122"/>
                  <a:gd name="T69" fmla="*/ 22 h 171"/>
                  <a:gd name="T70" fmla="*/ 14 w 122"/>
                  <a:gd name="T71" fmla="*/ 14 h 171"/>
                  <a:gd name="T72" fmla="*/ 28 w 122"/>
                  <a:gd name="T73" fmla="*/ 6 h 171"/>
                  <a:gd name="T74" fmla="*/ 44 w 122"/>
                  <a:gd name="T75" fmla="*/ 2 h 171"/>
                  <a:gd name="T76" fmla="*/ 63 w 122"/>
                  <a:gd name="T77" fmla="*/ 0 h 171"/>
                  <a:gd name="T78" fmla="*/ 75 w 122"/>
                  <a:gd name="T79" fmla="*/ 0 h 171"/>
                  <a:gd name="T80" fmla="*/ 87 w 122"/>
                  <a:gd name="T81" fmla="*/ 2 h 171"/>
                  <a:gd name="T82" fmla="*/ 105 w 122"/>
                  <a:gd name="T83" fmla="*/ 12 h 171"/>
                  <a:gd name="T84" fmla="*/ 110 w 122"/>
                  <a:gd name="T85" fmla="*/ 18 h 171"/>
                  <a:gd name="T86" fmla="*/ 114 w 122"/>
                  <a:gd name="T87" fmla="*/ 24 h 171"/>
                  <a:gd name="T88" fmla="*/ 120 w 122"/>
                  <a:gd name="T89" fmla="*/ 42 h 171"/>
                  <a:gd name="T90" fmla="*/ 116 w 122"/>
                  <a:gd name="T91" fmla="*/ 56 h 171"/>
                  <a:gd name="T92" fmla="*/ 110 w 122"/>
                  <a:gd name="T93" fmla="*/ 67 h 171"/>
                  <a:gd name="T94" fmla="*/ 107 w 122"/>
                  <a:gd name="T95" fmla="*/ 71 h 171"/>
                  <a:gd name="T96" fmla="*/ 101 w 122"/>
                  <a:gd name="T97" fmla="*/ 75 h 171"/>
                  <a:gd name="T98" fmla="*/ 89 w 122"/>
                  <a:gd name="T99" fmla="*/ 8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2" h="171">
                    <a:moveTo>
                      <a:pt x="89" y="81"/>
                    </a:moveTo>
                    <a:lnTo>
                      <a:pt x="89" y="81"/>
                    </a:lnTo>
                    <a:lnTo>
                      <a:pt x="97" y="83"/>
                    </a:lnTo>
                    <a:lnTo>
                      <a:pt x="103" y="85"/>
                    </a:lnTo>
                    <a:lnTo>
                      <a:pt x="103" y="85"/>
                    </a:lnTo>
                    <a:lnTo>
                      <a:pt x="108" y="89"/>
                    </a:lnTo>
                    <a:lnTo>
                      <a:pt x="112" y="95"/>
                    </a:lnTo>
                    <a:lnTo>
                      <a:pt x="112" y="95"/>
                    </a:lnTo>
                    <a:lnTo>
                      <a:pt x="116" y="101"/>
                    </a:lnTo>
                    <a:lnTo>
                      <a:pt x="120" y="109"/>
                    </a:lnTo>
                    <a:lnTo>
                      <a:pt x="120" y="109"/>
                    </a:lnTo>
                    <a:lnTo>
                      <a:pt x="122" y="114"/>
                    </a:lnTo>
                    <a:lnTo>
                      <a:pt x="122" y="124"/>
                    </a:lnTo>
                    <a:lnTo>
                      <a:pt x="122" y="124"/>
                    </a:lnTo>
                    <a:lnTo>
                      <a:pt x="120" y="134"/>
                    </a:lnTo>
                    <a:lnTo>
                      <a:pt x="118" y="144"/>
                    </a:lnTo>
                    <a:lnTo>
                      <a:pt x="118" y="144"/>
                    </a:lnTo>
                    <a:lnTo>
                      <a:pt x="112" y="152"/>
                    </a:lnTo>
                    <a:lnTo>
                      <a:pt x="105" y="158"/>
                    </a:lnTo>
                    <a:lnTo>
                      <a:pt x="105" y="158"/>
                    </a:lnTo>
                    <a:lnTo>
                      <a:pt x="95" y="164"/>
                    </a:lnTo>
                    <a:lnTo>
                      <a:pt x="85" y="168"/>
                    </a:lnTo>
                    <a:lnTo>
                      <a:pt x="85" y="168"/>
                    </a:lnTo>
                    <a:lnTo>
                      <a:pt x="71" y="171"/>
                    </a:lnTo>
                    <a:lnTo>
                      <a:pt x="57" y="171"/>
                    </a:lnTo>
                    <a:lnTo>
                      <a:pt x="57" y="171"/>
                    </a:lnTo>
                    <a:lnTo>
                      <a:pt x="42" y="170"/>
                    </a:lnTo>
                    <a:lnTo>
                      <a:pt x="26" y="166"/>
                    </a:lnTo>
                    <a:lnTo>
                      <a:pt x="12" y="160"/>
                    </a:lnTo>
                    <a:lnTo>
                      <a:pt x="0" y="150"/>
                    </a:lnTo>
                    <a:lnTo>
                      <a:pt x="22" y="124"/>
                    </a:lnTo>
                    <a:lnTo>
                      <a:pt x="22" y="124"/>
                    </a:lnTo>
                    <a:lnTo>
                      <a:pt x="28" y="130"/>
                    </a:lnTo>
                    <a:lnTo>
                      <a:pt x="36" y="134"/>
                    </a:lnTo>
                    <a:lnTo>
                      <a:pt x="36" y="134"/>
                    </a:lnTo>
                    <a:lnTo>
                      <a:pt x="46" y="136"/>
                    </a:lnTo>
                    <a:lnTo>
                      <a:pt x="55" y="138"/>
                    </a:lnTo>
                    <a:lnTo>
                      <a:pt x="55" y="138"/>
                    </a:lnTo>
                    <a:lnTo>
                      <a:pt x="67" y="136"/>
                    </a:lnTo>
                    <a:lnTo>
                      <a:pt x="77" y="132"/>
                    </a:lnTo>
                    <a:lnTo>
                      <a:pt x="81" y="126"/>
                    </a:lnTo>
                    <a:lnTo>
                      <a:pt x="83" y="116"/>
                    </a:lnTo>
                    <a:lnTo>
                      <a:pt x="83" y="116"/>
                    </a:lnTo>
                    <a:lnTo>
                      <a:pt x="81" y="109"/>
                    </a:lnTo>
                    <a:lnTo>
                      <a:pt x="75" y="101"/>
                    </a:lnTo>
                    <a:lnTo>
                      <a:pt x="75" y="101"/>
                    </a:lnTo>
                    <a:lnTo>
                      <a:pt x="65" y="97"/>
                    </a:lnTo>
                    <a:lnTo>
                      <a:pt x="50" y="95"/>
                    </a:lnTo>
                    <a:lnTo>
                      <a:pt x="44" y="95"/>
                    </a:lnTo>
                    <a:lnTo>
                      <a:pt x="44" y="69"/>
                    </a:lnTo>
                    <a:lnTo>
                      <a:pt x="51" y="69"/>
                    </a:lnTo>
                    <a:lnTo>
                      <a:pt x="51" y="69"/>
                    </a:lnTo>
                    <a:lnTo>
                      <a:pt x="63" y="67"/>
                    </a:lnTo>
                    <a:lnTo>
                      <a:pt x="71" y="63"/>
                    </a:lnTo>
                    <a:lnTo>
                      <a:pt x="71" y="63"/>
                    </a:lnTo>
                    <a:lnTo>
                      <a:pt x="77" y="57"/>
                    </a:lnTo>
                    <a:lnTo>
                      <a:pt x="79" y="48"/>
                    </a:lnTo>
                    <a:lnTo>
                      <a:pt x="79" y="48"/>
                    </a:lnTo>
                    <a:lnTo>
                      <a:pt x="77" y="42"/>
                    </a:lnTo>
                    <a:lnTo>
                      <a:pt x="73" y="36"/>
                    </a:lnTo>
                    <a:lnTo>
                      <a:pt x="73" y="36"/>
                    </a:lnTo>
                    <a:lnTo>
                      <a:pt x="67" y="34"/>
                    </a:lnTo>
                    <a:lnTo>
                      <a:pt x="59" y="32"/>
                    </a:lnTo>
                    <a:lnTo>
                      <a:pt x="59" y="32"/>
                    </a:lnTo>
                    <a:lnTo>
                      <a:pt x="50" y="34"/>
                    </a:lnTo>
                    <a:lnTo>
                      <a:pt x="42" y="38"/>
                    </a:lnTo>
                    <a:lnTo>
                      <a:pt x="42" y="38"/>
                    </a:lnTo>
                    <a:lnTo>
                      <a:pt x="34" y="44"/>
                    </a:lnTo>
                    <a:lnTo>
                      <a:pt x="28" y="50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75" y="0"/>
                    </a:lnTo>
                    <a:lnTo>
                      <a:pt x="87" y="2"/>
                    </a:lnTo>
                    <a:lnTo>
                      <a:pt x="87" y="2"/>
                    </a:lnTo>
                    <a:lnTo>
                      <a:pt x="97" y="6"/>
                    </a:lnTo>
                    <a:lnTo>
                      <a:pt x="105" y="12"/>
                    </a:lnTo>
                    <a:lnTo>
                      <a:pt x="105" y="12"/>
                    </a:lnTo>
                    <a:lnTo>
                      <a:pt x="110" y="18"/>
                    </a:lnTo>
                    <a:lnTo>
                      <a:pt x="114" y="24"/>
                    </a:lnTo>
                    <a:lnTo>
                      <a:pt x="114" y="24"/>
                    </a:lnTo>
                    <a:lnTo>
                      <a:pt x="118" y="34"/>
                    </a:lnTo>
                    <a:lnTo>
                      <a:pt x="120" y="42"/>
                    </a:lnTo>
                    <a:lnTo>
                      <a:pt x="120" y="42"/>
                    </a:lnTo>
                    <a:lnTo>
                      <a:pt x="116" y="56"/>
                    </a:lnTo>
                    <a:lnTo>
                      <a:pt x="116" y="56"/>
                    </a:lnTo>
                    <a:lnTo>
                      <a:pt x="110" y="67"/>
                    </a:lnTo>
                    <a:lnTo>
                      <a:pt x="110" y="67"/>
                    </a:lnTo>
                    <a:lnTo>
                      <a:pt x="107" y="71"/>
                    </a:lnTo>
                    <a:lnTo>
                      <a:pt x="101" y="75"/>
                    </a:lnTo>
                    <a:lnTo>
                      <a:pt x="101" y="75"/>
                    </a:lnTo>
                    <a:lnTo>
                      <a:pt x="95" y="79"/>
                    </a:lnTo>
                    <a:lnTo>
                      <a:pt x="89" y="81"/>
                    </a:lnTo>
                    <a:lnTo>
                      <a:pt x="89" y="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541"/>
              <p:cNvSpPr>
                <a:spLocks noEditPoints="1"/>
              </p:cNvSpPr>
              <p:nvPr/>
            </p:nvSpPr>
            <p:spPr bwMode="auto">
              <a:xfrm>
                <a:off x="1629" y="1534"/>
                <a:ext cx="36" cy="44"/>
              </a:xfrm>
              <a:custGeom>
                <a:avLst/>
                <a:gdLst>
                  <a:gd name="T0" fmla="*/ 0 w 36"/>
                  <a:gd name="T1" fmla="*/ 44 h 44"/>
                  <a:gd name="T2" fmla="*/ 0 w 36"/>
                  <a:gd name="T3" fmla="*/ 0 h 44"/>
                  <a:gd name="T4" fmla="*/ 16 w 36"/>
                  <a:gd name="T5" fmla="*/ 0 h 44"/>
                  <a:gd name="T6" fmla="*/ 16 w 36"/>
                  <a:gd name="T7" fmla="*/ 0 h 44"/>
                  <a:gd name="T8" fmla="*/ 24 w 36"/>
                  <a:gd name="T9" fmla="*/ 2 h 44"/>
                  <a:gd name="T10" fmla="*/ 24 w 36"/>
                  <a:gd name="T11" fmla="*/ 2 h 44"/>
                  <a:gd name="T12" fmla="*/ 32 w 36"/>
                  <a:gd name="T13" fmla="*/ 8 h 44"/>
                  <a:gd name="T14" fmla="*/ 32 w 36"/>
                  <a:gd name="T15" fmla="*/ 8 h 44"/>
                  <a:gd name="T16" fmla="*/ 36 w 36"/>
                  <a:gd name="T17" fmla="*/ 14 h 44"/>
                  <a:gd name="T18" fmla="*/ 36 w 36"/>
                  <a:gd name="T19" fmla="*/ 14 h 44"/>
                  <a:gd name="T20" fmla="*/ 36 w 36"/>
                  <a:gd name="T21" fmla="*/ 22 h 44"/>
                  <a:gd name="T22" fmla="*/ 36 w 36"/>
                  <a:gd name="T23" fmla="*/ 22 h 44"/>
                  <a:gd name="T24" fmla="*/ 34 w 36"/>
                  <a:gd name="T25" fmla="*/ 32 h 44"/>
                  <a:gd name="T26" fmla="*/ 34 w 36"/>
                  <a:gd name="T27" fmla="*/ 32 h 44"/>
                  <a:gd name="T28" fmla="*/ 30 w 36"/>
                  <a:gd name="T29" fmla="*/ 38 h 44"/>
                  <a:gd name="T30" fmla="*/ 30 w 36"/>
                  <a:gd name="T31" fmla="*/ 38 h 44"/>
                  <a:gd name="T32" fmla="*/ 24 w 36"/>
                  <a:gd name="T33" fmla="*/ 42 h 44"/>
                  <a:gd name="T34" fmla="*/ 24 w 36"/>
                  <a:gd name="T35" fmla="*/ 42 h 44"/>
                  <a:gd name="T36" fmla="*/ 16 w 36"/>
                  <a:gd name="T37" fmla="*/ 44 h 44"/>
                  <a:gd name="T38" fmla="*/ 0 w 36"/>
                  <a:gd name="T39" fmla="*/ 44 h 44"/>
                  <a:gd name="T40" fmla="*/ 0 w 36"/>
                  <a:gd name="T41" fmla="*/ 44 h 44"/>
                  <a:gd name="T42" fmla="*/ 30 w 36"/>
                  <a:gd name="T43" fmla="*/ 22 h 44"/>
                  <a:gd name="T44" fmla="*/ 30 w 36"/>
                  <a:gd name="T45" fmla="*/ 22 h 44"/>
                  <a:gd name="T46" fmla="*/ 30 w 36"/>
                  <a:gd name="T47" fmla="*/ 16 h 44"/>
                  <a:gd name="T48" fmla="*/ 30 w 36"/>
                  <a:gd name="T49" fmla="*/ 16 h 44"/>
                  <a:gd name="T50" fmla="*/ 26 w 36"/>
                  <a:gd name="T51" fmla="*/ 10 h 44"/>
                  <a:gd name="T52" fmla="*/ 26 w 36"/>
                  <a:gd name="T53" fmla="*/ 10 h 44"/>
                  <a:gd name="T54" fmla="*/ 22 w 36"/>
                  <a:gd name="T55" fmla="*/ 6 h 44"/>
                  <a:gd name="T56" fmla="*/ 22 w 36"/>
                  <a:gd name="T57" fmla="*/ 6 h 44"/>
                  <a:gd name="T58" fmla="*/ 16 w 36"/>
                  <a:gd name="T59" fmla="*/ 6 h 44"/>
                  <a:gd name="T60" fmla="*/ 6 w 36"/>
                  <a:gd name="T61" fmla="*/ 6 h 44"/>
                  <a:gd name="T62" fmla="*/ 6 w 36"/>
                  <a:gd name="T63" fmla="*/ 38 h 44"/>
                  <a:gd name="T64" fmla="*/ 16 w 36"/>
                  <a:gd name="T65" fmla="*/ 38 h 44"/>
                  <a:gd name="T66" fmla="*/ 16 w 36"/>
                  <a:gd name="T67" fmla="*/ 38 h 44"/>
                  <a:gd name="T68" fmla="*/ 22 w 36"/>
                  <a:gd name="T69" fmla="*/ 38 h 44"/>
                  <a:gd name="T70" fmla="*/ 22 w 36"/>
                  <a:gd name="T71" fmla="*/ 38 h 44"/>
                  <a:gd name="T72" fmla="*/ 26 w 36"/>
                  <a:gd name="T73" fmla="*/ 34 h 44"/>
                  <a:gd name="T74" fmla="*/ 26 w 36"/>
                  <a:gd name="T75" fmla="*/ 34 h 44"/>
                  <a:gd name="T76" fmla="*/ 30 w 36"/>
                  <a:gd name="T77" fmla="*/ 28 h 44"/>
                  <a:gd name="T78" fmla="*/ 30 w 36"/>
                  <a:gd name="T79" fmla="*/ 28 h 44"/>
                  <a:gd name="T80" fmla="*/ 30 w 36"/>
                  <a:gd name="T81" fmla="*/ 22 h 44"/>
                  <a:gd name="T82" fmla="*/ 30 w 36"/>
                  <a:gd name="T83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6" h="44">
                    <a:moveTo>
                      <a:pt x="0" y="44"/>
                    </a:moveTo>
                    <a:lnTo>
                      <a:pt x="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36" y="14"/>
                    </a:lnTo>
                    <a:lnTo>
                      <a:pt x="36" y="14"/>
                    </a:lnTo>
                    <a:lnTo>
                      <a:pt x="36" y="22"/>
                    </a:lnTo>
                    <a:lnTo>
                      <a:pt x="36" y="22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30" y="38"/>
                    </a:lnTo>
                    <a:lnTo>
                      <a:pt x="30" y="38"/>
                    </a:lnTo>
                    <a:lnTo>
                      <a:pt x="24" y="42"/>
                    </a:lnTo>
                    <a:lnTo>
                      <a:pt x="24" y="42"/>
                    </a:lnTo>
                    <a:lnTo>
                      <a:pt x="16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  <a:moveTo>
                      <a:pt x="30" y="22"/>
                    </a:moveTo>
                    <a:lnTo>
                      <a:pt x="30" y="22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16" y="6"/>
                    </a:lnTo>
                    <a:lnTo>
                      <a:pt x="6" y="6"/>
                    </a:lnTo>
                    <a:lnTo>
                      <a:pt x="6" y="38"/>
                    </a:lnTo>
                    <a:lnTo>
                      <a:pt x="16" y="38"/>
                    </a:lnTo>
                    <a:lnTo>
                      <a:pt x="16" y="38"/>
                    </a:lnTo>
                    <a:lnTo>
                      <a:pt x="22" y="38"/>
                    </a:lnTo>
                    <a:lnTo>
                      <a:pt x="22" y="38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30" y="28"/>
                    </a:lnTo>
                    <a:lnTo>
                      <a:pt x="30" y="28"/>
                    </a:lnTo>
                    <a:lnTo>
                      <a:pt x="30" y="22"/>
                    </a:lnTo>
                    <a:lnTo>
                      <a:pt x="30" y="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542"/>
              <p:cNvSpPr>
                <a:spLocks/>
              </p:cNvSpPr>
              <p:nvPr/>
            </p:nvSpPr>
            <p:spPr bwMode="auto">
              <a:xfrm>
                <a:off x="1671" y="1546"/>
                <a:ext cx="29" cy="32"/>
              </a:xfrm>
              <a:custGeom>
                <a:avLst/>
                <a:gdLst>
                  <a:gd name="T0" fmla="*/ 10 w 29"/>
                  <a:gd name="T1" fmla="*/ 32 h 32"/>
                  <a:gd name="T2" fmla="*/ 10 w 29"/>
                  <a:gd name="T3" fmla="*/ 32 h 32"/>
                  <a:gd name="T4" fmla="*/ 6 w 29"/>
                  <a:gd name="T5" fmla="*/ 32 h 32"/>
                  <a:gd name="T6" fmla="*/ 4 w 29"/>
                  <a:gd name="T7" fmla="*/ 30 h 32"/>
                  <a:gd name="T8" fmla="*/ 4 w 29"/>
                  <a:gd name="T9" fmla="*/ 30 h 32"/>
                  <a:gd name="T10" fmla="*/ 2 w 29"/>
                  <a:gd name="T11" fmla="*/ 24 h 32"/>
                  <a:gd name="T12" fmla="*/ 0 w 29"/>
                  <a:gd name="T13" fmla="*/ 20 h 32"/>
                  <a:gd name="T14" fmla="*/ 0 w 29"/>
                  <a:gd name="T15" fmla="*/ 0 h 32"/>
                  <a:gd name="T16" fmla="*/ 6 w 29"/>
                  <a:gd name="T17" fmla="*/ 0 h 32"/>
                  <a:gd name="T18" fmla="*/ 6 w 29"/>
                  <a:gd name="T19" fmla="*/ 18 h 32"/>
                  <a:gd name="T20" fmla="*/ 6 w 29"/>
                  <a:gd name="T21" fmla="*/ 18 h 32"/>
                  <a:gd name="T22" fmla="*/ 8 w 29"/>
                  <a:gd name="T23" fmla="*/ 26 h 32"/>
                  <a:gd name="T24" fmla="*/ 10 w 29"/>
                  <a:gd name="T25" fmla="*/ 28 h 32"/>
                  <a:gd name="T26" fmla="*/ 12 w 29"/>
                  <a:gd name="T27" fmla="*/ 28 h 32"/>
                  <a:gd name="T28" fmla="*/ 12 w 29"/>
                  <a:gd name="T29" fmla="*/ 28 h 32"/>
                  <a:gd name="T30" fmla="*/ 19 w 29"/>
                  <a:gd name="T31" fmla="*/ 26 h 32"/>
                  <a:gd name="T32" fmla="*/ 19 w 29"/>
                  <a:gd name="T33" fmla="*/ 26 h 32"/>
                  <a:gd name="T34" fmla="*/ 23 w 29"/>
                  <a:gd name="T35" fmla="*/ 20 h 32"/>
                  <a:gd name="T36" fmla="*/ 23 w 29"/>
                  <a:gd name="T37" fmla="*/ 0 h 32"/>
                  <a:gd name="T38" fmla="*/ 27 w 29"/>
                  <a:gd name="T39" fmla="*/ 0 h 32"/>
                  <a:gd name="T40" fmla="*/ 27 w 29"/>
                  <a:gd name="T41" fmla="*/ 26 h 32"/>
                  <a:gd name="T42" fmla="*/ 27 w 29"/>
                  <a:gd name="T43" fmla="*/ 26 h 32"/>
                  <a:gd name="T44" fmla="*/ 29 w 29"/>
                  <a:gd name="T45" fmla="*/ 26 h 32"/>
                  <a:gd name="T46" fmla="*/ 29 w 29"/>
                  <a:gd name="T47" fmla="*/ 28 h 32"/>
                  <a:gd name="T48" fmla="*/ 29 w 29"/>
                  <a:gd name="T49" fmla="*/ 32 h 32"/>
                  <a:gd name="T50" fmla="*/ 29 w 29"/>
                  <a:gd name="T51" fmla="*/ 32 h 32"/>
                  <a:gd name="T52" fmla="*/ 27 w 29"/>
                  <a:gd name="T53" fmla="*/ 32 h 32"/>
                  <a:gd name="T54" fmla="*/ 27 w 29"/>
                  <a:gd name="T55" fmla="*/ 32 h 32"/>
                  <a:gd name="T56" fmla="*/ 27 w 29"/>
                  <a:gd name="T57" fmla="*/ 32 h 32"/>
                  <a:gd name="T58" fmla="*/ 27 w 29"/>
                  <a:gd name="T59" fmla="*/ 32 h 32"/>
                  <a:gd name="T60" fmla="*/ 25 w 29"/>
                  <a:gd name="T61" fmla="*/ 32 h 32"/>
                  <a:gd name="T62" fmla="*/ 25 w 29"/>
                  <a:gd name="T63" fmla="*/ 32 h 32"/>
                  <a:gd name="T64" fmla="*/ 23 w 29"/>
                  <a:gd name="T65" fmla="*/ 28 h 32"/>
                  <a:gd name="T66" fmla="*/ 23 w 29"/>
                  <a:gd name="T67" fmla="*/ 24 h 32"/>
                  <a:gd name="T68" fmla="*/ 23 w 29"/>
                  <a:gd name="T69" fmla="*/ 24 h 32"/>
                  <a:gd name="T70" fmla="*/ 17 w 29"/>
                  <a:gd name="T71" fmla="*/ 30 h 32"/>
                  <a:gd name="T72" fmla="*/ 17 w 29"/>
                  <a:gd name="T73" fmla="*/ 30 h 32"/>
                  <a:gd name="T74" fmla="*/ 10 w 29"/>
                  <a:gd name="T75" fmla="*/ 32 h 32"/>
                  <a:gd name="T76" fmla="*/ 10 w 29"/>
                  <a:gd name="T7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" h="32">
                    <a:moveTo>
                      <a:pt x="10" y="32"/>
                    </a:moveTo>
                    <a:lnTo>
                      <a:pt x="10" y="32"/>
                    </a:lnTo>
                    <a:lnTo>
                      <a:pt x="6" y="32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2" y="24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6"/>
                    </a:lnTo>
                    <a:lnTo>
                      <a:pt x="10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27" y="26"/>
                    </a:lnTo>
                    <a:lnTo>
                      <a:pt x="27" y="26"/>
                    </a:lnTo>
                    <a:lnTo>
                      <a:pt x="29" y="26"/>
                    </a:lnTo>
                    <a:lnTo>
                      <a:pt x="29" y="28"/>
                    </a:lnTo>
                    <a:lnTo>
                      <a:pt x="29" y="32"/>
                    </a:lnTo>
                    <a:lnTo>
                      <a:pt x="29" y="32"/>
                    </a:lnTo>
                    <a:lnTo>
                      <a:pt x="27" y="32"/>
                    </a:lnTo>
                    <a:lnTo>
                      <a:pt x="27" y="32"/>
                    </a:lnTo>
                    <a:lnTo>
                      <a:pt x="27" y="32"/>
                    </a:lnTo>
                    <a:lnTo>
                      <a:pt x="27" y="32"/>
                    </a:lnTo>
                    <a:lnTo>
                      <a:pt x="25" y="32"/>
                    </a:lnTo>
                    <a:lnTo>
                      <a:pt x="25" y="32"/>
                    </a:lnTo>
                    <a:lnTo>
                      <a:pt x="23" y="28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0" y="32"/>
                    </a:lnTo>
                    <a:lnTo>
                      <a:pt x="1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543"/>
              <p:cNvSpPr>
                <a:spLocks noEditPoints="1"/>
              </p:cNvSpPr>
              <p:nvPr/>
            </p:nvSpPr>
            <p:spPr bwMode="auto">
              <a:xfrm>
                <a:off x="1708" y="1534"/>
                <a:ext cx="4" cy="44"/>
              </a:xfrm>
              <a:custGeom>
                <a:avLst/>
                <a:gdLst>
                  <a:gd name="T0" fmla="*/ 0 w 4"/>
                  <a:gd name="T1" fmla="*/ 44 h 44"/>
                  <a:gd name="T2" fmla="*/ 0 w 4"/>
                  <a:gd name="T3" fmla="*/ 12 h 44"/>
                  <a:gd name="T4" fmla="*/ 4 w 4"/>
                  <a:gd name="T5" fmla="*/ 12 h 44"/>
                  <a:gd name="T6" fmla="*/ 4 w 4"/>
                  <a:gd name="T7" fmla="*/ 44 h 44"/>
                  <a:gd name="T8" fmla="*/ 0 w 4"/>
                  <a:gd name="T9" fmla="*/ 44 h 44"/>
                  <a:gd name="T10" fmla="*/ 0 w 4"/>
                  <a:gd name="T11" fmla="*/ 44 h 44"/>
                  <a:gd name="T12" fmla="*/ 0 w 4"/>
                  <a:gd name="T13" fmla="*/ 6 h 44"/>
                  <a:gd name="T14" fmla="*/ 0 w 4"/>
                  <a:gd name="T15" fmla="*/ 0 h 44"/>
                  <a:gd name="T16" fmla="*/ 4 w 4"/>
                  <a:gd name="T17" fmla="*/ 0 h 44"/>
                  <a:gd name="T18" fmla="*/ 4 w 4"/>
                  <a:gd name="T19" fmla="*/ 6 h 44"/>
                  <a:gd name="T20" fmla="*/ 0 w 4"/>
                  <a:gd name="T21" fmla="*/ 6 h 44"/>
                  <a:gd name="T22" fmla="*/ 0 w 4"/>
                  <a:gd name="T23" fmla="*/ 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44">
                    <a:moveTo>
                      <a:pt x="0" y="44"/>
                    </a:moveTo>
                    <a:lnTo>
                      <a:pt x="0" y="12"/>
                    </a:lnTo>
                    <a:lnTo>
                      <a:pt x="4" y="12"/>
                    </a:lnTo>
                    <a:lnTo>
                      <a:pt x="4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  <a:moveTo>
                      <a:pt x="0" y="6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544"/>
              <p:cNvSpPr>
                <a:spLocks/>
              </p:cNvSpPr>
              <p:nvPr/>
            </p:nvSpPr>
            <p:spPr bwMode="auto">
              <a:xfrm>
                <a:off x="1718" y="1546"/>
                <a:ext cx="25" cy="32"/>
              </a:xfrm>
              <a:custGeom>
                <a:avLst/>
                <a:gdLst>
                  <a:gd name="T0" fmla="*/ 14 w 25"/>
                  <a:gd name="T1" fmla="*/ 32 h 32"/>
                  <a:gd name="T2" fmla="*/ 6 w 25"/>
                  <a:gd name="T3" fmla="*/ 32 h 32"/>
                  <a:gd name="T4" fmla="*/ 2 w 25"/>
                  <a:gd name="T5" fmla="*/ 24 h 32"/>
                  <a:gd name="T6" fmla="*/ 8 w 25"/>
                  <a:gd name="T7" fmla="*/ 28 h 32"/>
                  <a:gd name="T8" fmla="*/ 14 w 25"/>
                  <a:gd name="T9" fmla="*/ 28 h 32"/>
                  <a:gd name="T10" fmla="*/ 20 w 25"/>
                  <a:gd name="T11" fmla="*/ 28 h 32"/>
                  <a:gd name="T12" fmla="*/ 22 w 25"/>
                  <a:gd name="T13" fmla="*/ 24 h 32"/>
                  <a:gd name="T14" fmla="*/ 22 w 25"/>
                  <a:gd name="T15" fmla="*/ 22 h 32"/>
                  <a:gd name="T16" fmla="*/ 20 w 25"/>
                  <a:gd name="T17" fmla="*/ 20 h 32"/>
                  <a:gd name="T18" fmla="*/ 16 w 25"/>
                  <a:gd name="T19" fmla="*/ 18 h 32"/>
                  <a:gd name="T20" fmla="*/ 12 w 25"/>
                  <a:gd name="T21" fmla="*/ 18 h 32"/>
                  <a:gd name="T22" fmla="*/ 8 w 25"/>
                  <a:gd name="T23" fmla="*/ 16 h 32"/>
                  <a:gd name="T24" fmla="*/ 4 w 25"/>
                  <a:gd name="T25" fmla="*/ 14 h 32"/>
                  <a:gd name="T26" fmla="*/ 2 w 25"/>
                  <a:gd name="T27" fmla="*/ 12 h 32"/>
                  <a:gd name="T28" fmla="*/ 2 w 25"/>
                  <a:gd name="T29" fmla="*/ 10 h 32"/>
                  <a:gd name="T30" fmla="*/ 4 w 25"/>
                  <a:gd name="T31" fmla="*/ 6 h 32"/>
                  <a:gd name="T32" fmla="*/ 6 w 25"/>
                  <a:gd name="T33" fmla="*/ 2 h 32"/>
                  <a:gd name="T34" fmla="*/ 10 w 25"/>
                  <a:gd name="T35" fmla="*/ 0 h 32"/>
                  <a:gd name="T36" fmla="*/ 14 w 25"/>
                  <a:gd name="T37" fmla="*/ 0 h 32"/>
                  <a:gd name="T38" fmla="*/ 20 w 25"/>
                  <a:gd name="T39" fmla="*/ 0 h 32"/>
                  <a:gd name="T40" fmla="*/ 25 w 25"/>
                  <a:gd name="T41" fmla="*/ 4 h 32"/>
                  <a:gd name="T42" fmla="*/ 23 w 25"/>
                  <a:gd name="T43" fmla="*/ 8 h 32"/>
                  <a:gd name="T44" fmla="*/ 20 w 25"/>
                  <a:gd name="T45" fmla="*/ 4 h 32"/>
                  <a:gd name="T46" fmla="*/ 14 w 25"/>
                  <a:gd name="T47" fmla="*/ 4 h 32"/>
                  <a:gd name="T48" fmla="*/ 10 w 25"/>
                  <a:gd name="T49" fmla="*/ 4 h 32"/>
                  <a:gd name="T50" fmla="*/ 8 w 25"/>
                  <a:gd name="T51" fmla="*/ 8 h 32"/>
                  <a:gd name="T52" fmla="*/ 8 w 25"/>
                  <a:gd name="T53" fmla="*/ 10 h 32"/>
                  <a:gd name="T54" fmla="*/ 8 w 25"/>
                  <a:gd name="T55" fmla="*/ 12 h 32"/>
                  <a:gd name="T56" fmla="*/ 12 w 25"/>
                  <a:gd name="T57" fmla="*/ 12 h 32"/>
                  <a:gd name="T58" fmla="*/ 14 w 25"/>
                  <a:gd name="T59" fmla="*/ 14 h 32"/>
                  <a:gd name="T60" fmla="*/ 20 w 25"/>
                  <a:gd name="T61" fmla="*/ 16 h 32"/>
                  <a:gd name="T62" fmla="*/ 23 w 25"/>
                  <a:gd name="T63" fmla="*/ 16 h 32"/>
                  <a:gd name="T64" fmla="*/ 25 w 25"/>
                  <a:gd name="T65" fmla="*/ 20 h 32"/>
                  <a:gd name="T66" fmla="*/ 25 w 25"/>
                  <a:gd name="T67" fmla="*/ 22 h 32"/>
                  <a:gd name="T68" fmla="*/ 25 w 25"/>
                  <a:gd name="T69" fmla="*/ 26 h 32"/>
                  <a:gd name="T70" fmla="*/ 23 w 25"/>
                  <a:gd name="T71" fmla="*/ 30 h 32"/>
                  <a:gd name="T72" fmla="*/ 14 w 25"/>
                  <a:gd name="T7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" h="32">
                    <a:moveTo>
                      <a:pt x="14" y="32"/>
                    </a:moveTo>
                    <a:lnTo>
                      <a:pt x="14" y="32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0" y="28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5" y="4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3" y="16"/>
                    </a:lnTo>
                    <a:lnTo>
                      <a:pt x="23" y="16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5" y="22"/>
                    </a:lnTo>
                    <a:lnTo>
                      <a:pt x="25" y="22"/>
                    </a:lnTo>
                    <a:lnTo>
                      <a:pt x="25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2"/>
                    </a:lnTo>
                    <a:lnTo>
                      <a:pt x="14" y="32"/>
                    </a:lnTo>
                    <a:lnTo>
                      <a:pt x="14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545"/>
              <p:cNvSpPr>
                <a:spLocks/>
              </p:cNvSpPr>
              <p:nvPr/>
            </p:nvSpPr>
            <p:spPr bwMode="auto">
              <a:xfrm>
                <a:off x="1763" y="1536"/>
                <a:ext cx="18" cy="42"/>
              </a:xfrm>
              <a:custGeom>
                <a:avLst/>
                <a:gdLst>
                  <a:gd name="T0" fmla="*/ 18 w 18"/>
                  <a:gd name="T1" fmla="*/ 40 h 42"/>
                  <a:gd name="T2" fmla="*/ 18 w 18"/>
                  <a:gd name="T3" fmla="*/ 40 h 42"/>
                  <a:gd name="T4" fmla="*/ 18 w 18"/>
                  <a:gd name="T5" fmla="*/ 40 h 42"/>
                  <a:gd name="T6" fmla="*/ 18 w 18"/>
                  <a:gd name="T7" fmla="*/ 40 h 42"/>
                  <a:gd name="T8" fmla="*/ 16 w 18"/>
                  <a:gd name="T9" fmla="*/ 42 h 42"/>
                  <a:gd name="T10" fmla="*/ 16 w 18"/>
                  <a:gd name="T11" fmla="*/ 42 h 42"/>
                  <a:gd name="T12" fmla="*/ 14 w 18"/>
                  <a:gd name="T13" fmla="*/ 42 h 42"/>
                  <a:gd name="T14" fmla="*/ 14 w 18"/>
                  <a:gd name="T15" fmla="*/ 42 h 42"/>
                  <a:gd name="T16" fmla="*/ 12 w 18"/>
                  <a:gd name="T17" fmla="*/ 42 h 42"/>
                  <a:gd name="T18" fmla="*/ 12 w 18"/>
                  <a:gd name="T19" fmla="*/ 42 h 42"/>
                  <a:gd name="T20" fmla="*/ 6 w 18"/>
                  <a:gd name="T21" fmla="*/ 40 h 42"/>
                  <a:gd name="T22" fmla="*/ 6 w 18"/>
                  <a:gd name="T23" fmla="*/ 40 h 42"/>
                  <a:gd name="T24" fmla="*/ 4 w 18"/>
                  <a:gd name="T25" fmla="*/ 38 h 42"/>
                  <a:gd name="T26" fmla="*/ 4 w 18"/>
                  <a:gd name="T27" fmla="*/ 36 h 42"/>
                  <a:gd name="T28" fmla="*/ 4 w 18"/>
                  <a:gd name="T29" fmla="*/ 14 h 42"/>
                  <a:gd name="T30" fmla="*/ 0 w 18"/>
                  <a:gd name="T31" fmla="*/ 14 h 42"/>
                  <a:gd name="T32" fmla="*/ 0 w 18"/>
                  <a:gd name="T33" fmla="*/ 10 h 42"/>
                  <a:gd name="T34" fmla="*/ 4 w 18"/>
                  <a:gd name="T35" fmla="*/ 10 h 42"/>
                  <a:gd name="T36" fmla="*/ 4 w 18"/>
                  <a:gd name="T37" fmla="*/ 0 h 42"/>
                  <a:gd name="T38" fmla="*/ 10 w 18"/>
                  <a:gd name="T39" fmla="*/ 0 h 42"/>
                  <a:gd name="T40" fmla="*/ 10 w 18"/>
                  <a:gd name="T41" fmla="*/ 10 h 42"/>
                  <a:gd name="T42" fmla="*/ 16 w 18"/>
                  <a:gd name="T43" fmla="*/ 10 h 42"/>
                  <a:gd name="T44" fmla="*/ 16 w 18"/>
                  <a:gd name="T45" fmla="*/ 14 h 42"/>
                  <a:gd name="T46" fmla="*/ 10 w 18"/>
                  <a:gd name="T47" fmla="*/ 14 h 42"/>
                  <a:gd name="T48" fmla="*/ 10 w 18"/>
                  <a:gd name="T49" fmla="*/ 34 h 42"/>
                  <a:gd name="T50" fmla="*/ 10 w 18"/>
                  <a:gd name="T51" fmla="*/ 34 h 42"/>
                  <a:gd name="T52" fmla="*/ 10 w 18"/>
                  <a:gd name="T53" fmla="*/ 36 h 42"/>
                  <a:gd name="T54" fmla="*/ 10 w 18"/>
                  <a:gd name="T55" fmla="*/ 36 h 42"/>
                  <a:gd name="T56" fmla="*/ 12 w 18"/>
                  <a:gd name="T57" fmla="*/ 38 h 42"/>
                  <a:gd name="T58" fmla="*/ 12 w 18"/>
                  <a:gd name="T59" fmla="*/ 38 h 42"/>
                  <a:gd name="T60" fmla="*/ 16 w 18"/>
                  <a:gd name="T61" fmla="*/ 36 h 42"/>
                  <a:gd name="T62" fmla="*/ 16 w 18"/>
                  <a:gd name="T63" fmla="*/ 36 h 42"/>
                  <a:gd name="T64" fmla="*/ 18 w 18"/>
                  <a:gd name="T65" fmla="*/ 36 h 42"/>
                  <a:gd name="T66" fmla="*/ 18 w 18"/>
                  <a:gd name="T67" fmla="*/ 40 h 42"/>
                  <a:gd name="T68" fmla="*/ 18 w 18"/>
                  <a:gd name="T69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" h="42">
                    <a:moveTo>
                      <a:pt x="18" y="40"/>
                    </a:moveTo>
                    <a:lnTo>
                      <a:pt x="18" y="40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16" y="42"/>
                    </a:lnTo>
                    <a:lnTo>
                      <a:pt x="16" y="42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2" y="42"/>
                    </a:lnTo>
                    <a:lnTo>
                      <a:pt x="12" y="42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4" y="38"/>
                    </a:lnTo>
                    <a:lnTo>
                      <a:pt x="4" y="36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10" y="1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8" y="36"/>
                    </a:lnTo>
                    <a:lnTo>
                      <a:pt x="18" y="40"/>
                    </a:lnTo>
                    <a:lnTo>
                      <a:pt x="18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546"/>
              <p:cNvSpPr>
                <a:spLocks noEditPoints="1"/>
              </p:cNvSpPr>
              <p:nvPr/>
            </p:nvSpPr>
            <p:spPr bwMode="auto">
              <a:xfrm>
                <a:off x="1785" y="1546"/>
                <a:ext cx="31" cy="32"/>
              </a:xfrm>
              <a:custGeom>
                <a:avLst/>
                <a:gdLst>
                  <a:gd name="T0" fmla="*/ 15 w 31"/>
                  <a:gd name="T1" fmla="*/ 32 h 32"/>
                  <a:gd name="T2" fmla="*/ 8 w 31"/>
                  <a:gd name="T3" fmla="*/ 32 h 32"/>
                  <a:gd name="T4" fmla="*/ 4 w 31"/>
                  <a:gd name="T5" fmla="*/ 28 h 32"/>
                  <a:gd name="T6" fmla="*/ 0 w 31"/>
                  <a:gd name="T7" fmla="*/ 22 h 32"/>
                  <a:gd name="T8" fmla="*/ 0 w 31"/>
                  <a:gd name="T9" fmla="*/ 16 h 32"/>
                  <a:gd name="T10" fmla="*/ 0 w 31"/>
                  <a:gd name="T11" fmla="*/ 10 h 32"/>
                  <a:gd name="T12" fmla="*/ 4 w 31"/>
                  <a:gd name="T13" fmla="*/ 4 h 32"/>
                  <a:gd name="T14" fmla="*/ 8 w 31"/>
                  <a:gd name="T15" fmla="*/ 2 h 32"/>
                  <a:gd name="T16" fmla="*/ 15 w 31"/>
                  <a:gd name="T17" fmla="*/ 0 h 32"/>
                  <a:gd name="T18" fmla="*/ 21 w 31"/>
                  <a:gd name="T19" fmla="*/ 2 h 32"/>
                  <a:gd name="T20" fmla="*/ 25 w 31"/>
                  <a:gd name="T21" fmla="*/ 4 h 32"/>
                  <a:gd name="T22" fmla="*/ 29 w 31"/>
                  <a:gd name="T23" fmla="*/ 10 h 32"/>
                  <a:gd name="T24" fmla="*/ 31 w 31"/>
                  <a:gd name="T25" fmla="*/ 16 h 32"/>
                  <a:gd name="T26" fmla="*/ 29 w 31"/>
                  <a:gd name="T27" fmla="*/ 22 h 32"/>
                  <a:gd name="T28" fmla="*/ 25 w 31"/>
                  <a:gd name="T29" fmla="*/ 28 h 32"/>
                  <a:gd name="T30" fmla="*/ 21 w 31"/>
                  <a:gd name="T31" fmla="*/ 32 h 32"/>
                  <a:gd name="T32" fmla="*/ 15 w 31"/>
                  <a:gd name="T33" fmla="*/ 32 h 32"/>
                  <a:gd name="T34" fmla="*/ 4 w 31"/>
                  <a:gd name="T35" fmla="*/ 16 h 32"/>
                  <a:gd name="T36" fmla="*/ 6 w 31"/>
                  <a:gd name="T37" fmla="*/ 20 h 32"/>
                  <a:gd name="T38" fmla="*/ 8 w 31"/>
                  <a:gd name="T39" fmla="*/ 24 h 32"/>
                  <a:gd name="T40" fmla="*/ 12 w 31"/>
                  <a:gd name="T41" fmla="*/ 26 h 32"/>
                  <a:gd name="T42" fmla="*/ 15 w 31"/>
                  <a:gd name="T43" fmla="*/ 28 h 32"/>
                  <a:gd name="T44" fmla="*/ 19 w 31"/>
                  <a:gd name="T45" fmla="*/ 26 h 32"/>
                  <a:gd name="T46" fmla="*/ 21 w 31"/>
                  <a:gd name="T47" fmla="*/ 24 h 32"/>
                  <a:gd name="T48" fmla="*/ 23 w 31"/>
                  <a:gd name="T49" fmla="*/ 20 h 32"/>
                  <a:gd name="T50" fmla="*/ 25 w 31"/>
                  <a:gd name="T51" fmla="*/ 16 h 32"/>
                  <a:gd name="T52" fmla="*/ 23 w 31"/>
                  <a:gd name="T53" fmla="*/ 12 h 32"/>
                  <a:gd name="T54" fmla="*/ 21 w 31"/>
                  <a:gd name="T55" fmla="*/ 8 h 32"/>
                  <a:gd name="T56" fmla="*/ 19 w 31"/>
                  <a:gd name="T57" fmla="*/ 6 h 32"/>
                  <a:gd name="T58" fmla="*/ 15 w 31"/>
                  <a:gd name="T59" fmla="*/ 4 h 32"/>
                  <a:gd name="T60" fmla="*/ 12 w 31"/>
                  <a:gd name="T61" fmla="*/ 6 h 32"/>
                  <a:gd name="T62" fmla="*/ 8 w 31"/>
                  <a:gd name="T63" fmla="*/ 8 h 32"/>
                  <a:gd name="T64" fmla="*/ 6 w 31"/>
                  <a:gd name="T65" fmla="*/ 12 h 32"/>
                  <a:gd name="T66" fmla="*/ 4 w 31"/>
                  <a:gd name="T67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2">
                    <a:moveTo>
                      <a:pt x="15" y="32"/>
                    </a:moveTo>
                    <a:lnTo>
                      <a:pt x="15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29" y="22"/>
                    </a:lnTo>
                    <a:lnTo>
                      <a:pt x="29" y="22"/>
                    </a:lnTo>
                    <a:lnTo>
                      <a:pt x="25" y="28"/>
                    </a:lnTo>
                    <a:lnTo>
                      <a:pt x="25" y="28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15" y="32"/>
                    </a:lnTo>
                    <a:lnTo>
                      <a:pt x="15" y="32"/>
                    </a:lnTo>
                    <a:close/>
                    <a:moveTo>
                      <a:pt x="4" y="16"/>
                    </a:moveTo>
                    <a:lnTo>
                      <a:pt x="4" y="16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547"/>
              <p:cNvSpPr>
                <a:spLocks/>
              </p:cNvSpPr>
              <p:nvPr/>
            </p:nvSpPr>
            <p:spPr bwMode="auto">
              <a:xfrm>
                <a:off x="1822" y="1546"/>
                <a:ext cx="16" cy="32"/>
              </a:xfrm>
              <a:custGeom>
                <a:avLst/>
                <a:gdLst>
                  <a:gd name="T0" fmla="*/ 16 w 16"/>
                  <a:gd name="T1" fmla="*/ 4 h 32"/>
                  <a:gd name="T2" fmla="*/ 16 w 16"/>
                  <a:gd name="T3" fmla="*/ 4 h 32"/>
                  <a:gd name="T4" fmla="*/ 10 w 16"/>
                  <a:gd name="T5" fmla="*/ 6 h 32"/>
                  <a:gd name="T6" fmla="*/ 10 w 16"/>
                  <a:gd name="T7" fmla="*/ 6 h 32"/>
                  <a:gd name="T8" fmla="*/ 4 w 16"/>
                  <a:gd name="T9" fmla="*/ 12 h 32"/>
                  <a:gd name="T10" fmla="*/ 4 w 16"/>
                  <a:gd name="T11" fmla="*/ 32 h 32"/>
                  <a:gd name="T12" fmla="*/ 0 w 16"/>
                  <a:gd name="T13" fmla="*/ 32 h 32"/>
                  <a:gd name="T14" fmla="*/ 0 w 16"/>
                  <a:gd name="T15" fmla="*/ 0 h 32"/>
                  <a:gd name="T16" fmla="*/ 4 w 16"/>
                  <a:gd name="T17" fmla="*/ 0 h 32"/>
                  <a:gd name="T18" fmla="*/ 4 w 16"/>
                  <a:gd name="T19" fmla="*/ 8 h 32"/>
                  <a:gd name="T20" fmla="*/ 4 w 16"/>
                  <a:gd name="T21" fmla="*/ 8 h 32"/>
                  <a:gd name="T22" fmla="*/ 8 w 16"/>
                  <a:gd name="T23" fmla="*/ 2 h 32"/>
                  <a:gd name="T24" fmla="*/ 8 w 16"/>
                  <a:gd name="T25" fmla="*/ 2 h 32"/>
                  <a:gd name="T26" fmla="*/ 14 w 16"/>
                  <a:gd name="T27" fmla="*/ 0 h 32"/>
                  <a:gd name="T28" fmla="*/ 14 w 16"/>
                  <a:gd name="T29" fmla="*/ 0 h 32"/>
                  <a:gd name="T30" fmla="*/ 16 w 16"/>
                  <a:gd name="T31" fmla="*/ 0 h 32"/>
                  <a:gd name="T32" fmla="*/ 16 w 16"/>
                  <a:gd name="T33" fmla="*/ 0 h 32"/>
                  <a:gd name="T34" fmla="*/ 16 w 16"/>
                  <a:gd name="T35" fmla="*/ 0 h 32"/>
                  <a:gd name="T36" fmla="*/ 16 w 16"/>
                  <a:gd name="T37" fmla="*/ 4 h 32"/>
                  <a:gd name="T38" fmla="*/ 16 w 16"/>
                  <a:gd name="T3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32">
                    <a:moveTo>
                      <a:pt x="16" y="4"/>
                    </a:moveTo>
                    <a:lnTo>
                      <a:pt x="16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4" y="12"/>
                    </a:lnTo>
                    <a:lnTo>
                      <a:pt x="4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548"/>
              <p:cNvSpPr>
                <a:spLocks/>
              </p:cNvSpPr>
              <p:nvPr/>
            </p:nvSpPr>
            <p:spPr bwMode="auto">
              <a:xfrm>
                <a:off x="1840" y="1536"/>
                <a:ext cx="19" cy="42"/>
              </a:xfrm>
              <a:custGeom>
                <a:avLst/>
                <a:gdLst>
                  <a:gd name="T0" fmla="*/ 19 w 19"/>
                  <a:gd name="T1" fmla="*/ 40 h 42"/>
                  <a:gd name="T2" fmla="*/ 19 w 19"/>
                  <a:gd name="T3" fmla="*/ 40 h 42"/>
                  <a:gd name="T4" fmla="*/ 17 w 19"/>
                  <a:gd name="T5" fmla="*/ 40 h 42"/>
                  <a:gd name="T6" fmla="*/ 17 w 19"/>
                  <a:gd name="T7" fmla="*/ 40 h 42"/>
                  <a:gd name="T8" fmla="*/ 15 w 19"/>
                  <a:gd name="T9" fmla="*/ 42 h 42"/>
                  <a:gd name="T10" fmla="*/ 15 w 19"/>
                  <a:gd name="T11" fmla="*/ 42 h 42"/>
                  <a:gd name="T12" fmla="*/ 14 w 19"/>
                  <a:gd name="T13" fmla="*/ 42 h 42"/>
                  <a:gd name="T14" fmla="*/ 14 w 19"/>
                  <a:gd name="T15" fmla="*/ 42 h 42"/>
                  <a:gd name="T16" fmla="*/ 12 w 19"/>
                  <a:gd name="T17" fmla="*/ 42 h 42"/>
                  <a:gd name="T18" fmla="*/ 12 w 19"/>
                  <a:gd name="T19" fmla="*/ 42 h 42"/>
                  <a:gd name="T20" fmla="*/ 8 w 19"/>
                  <a:gd name="T21" fmla="*/ 40 h 42"/>
                  <a:gd name="T22" fmla="*/ 8 w 19"/>
                  <a:gd name="T23" fmla="*/ 40 h 42"/>
                  <a:gd name="T24" fmla="*/ 6 w 19"/>
                  <a:gd name="T25" fmla="*/ 38 h 42"/>
                  <a:gd name="T26" fmla="*/ 6 w 19"/>
                  <a:gd name="T27" fmla="*/ 36 h 42"/>
                  <a:gd name="T28" fmla="*/ 6 w 19"/>
                  <a:gd name="T29" fmla="*/ 14 h 42"/>
                  <a:gd name="T30" fmla="*/ 0 w 19"/>
                  <a:gd name="T31" fmla="*/ 14 h 42"/>
                  <a:gd name="T32" fmla="*/ 0 w 19"/>
                  <a:gd name="T33" fmla="*/ 10 h 42"/>
                  <a:gd name="T34" fmla="*/ 6 w 19"/>
                  <a:gd name="T35" fmla="*/ 10 h 42"/>
                  <a:gd name="T36" fmla="*/ 6 w 19"/>
                  <a:gd name="T37" fmla="*/ 0 h 42"/>
                  <a:gd name="T38" fmla="*/ 10 w 19"/>
                  <a:gd name="T39" fmla="*/ 0 h 42"/>
                  <a:gd name="T40" fmla="*/ 10 w 19"/>
                  <a:gd name="T41" fmla="*/ 10 h 42"/>
                  <a:gd name="T42" fmla="*/ 17 w 19"/>
                  <a:gd name="T43" fmla="*/ 10 h 42"/>
                  <a:gd name="T44" fmla="*/ 17 w 19"/>
                  <a:gd name="T45" fmla="*/ 14 h 42"/>
                  <a:gd name="T46" fmla="*/ 10 w 19"/>
                  <a:gd name="T47" fmla="*/ 14 h 42"/>
                  <a:gd name="T48" fmla="*/ 10 w 19"/>
                  <a:gd name="T49" fmla="*/ 34 h 42"/>
                  <a:gd name="T50" fmla="*/ 10 w 19"/>
                  <a:gd name="T51" fmla="*/ 34 h 42"/>
                  <a:gd name="T52" fmla="*/ 12 w 19"/>
                  <a:gd name="T53" fmla="*/ 36 h 42"/>
                  <a:gd name="T54" fmla="*/ 12 w 19"/>
                  <a:gd name="T55" fmla="*/ 36 h 42"/>
                  <a:gd name="T56" fmla="*/ 14 w 19"/>
                  <a:gd name="T57" fmla="*/ 38 h 42"/>
                  <a:gd name="T58" fmla="*/ 14 w 19"/>
                  <a:gd name="T59" fmla="*/ 38 h 42"/>
                  <a:gd name="T60" fmla="*/ 15 w 19"/>
                  <a:gd name="T61" fmla="*/ 36 h 42"/>
                  <a:gd name="T62" fmla="*/ 15 w 19"/>
                  <a:gd name="T63" fmla="*/ 36 h 42"/>
                  <a:gd name="T64" fmla="*/ 17 w 19"/>
                  <a:gd name="T65" fmla="*/ 36 h 42"/>
                  <a:gd name="T66" fmla="*/ 19 w 19"/>
                  <a:gd name="T67" fmla="*/ 40 h 42"/>
                  <a:gd name="T68" fmla="*/ 19 w 19"/>
                  <a:gd name="T69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" h="42">
                    <a:moveTo>
                      <a:pt x="19" y="40"/>
                    </a:moveTo>
                    <a:lnTo>
                      <a:pt x="19" y="40"/>
                    </a:lnTo>
                    <a:lnTo>
                      <a:pt x="17" y="40"/>
                    </a:lnTo>
                    <a:lnTo>
                      <a:pt x="17" y="40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2" y="42"/>
                    </a:lnTo>
                    <a:lnTo>
                      <a:pt x="12" y="42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6" y="38"/>
                    </a:lnTo>
                    <a:lnTo>
                      <a:pt x="6" y="36"/>
                    </a:lnTo>
                    <a:lnTo>
                      <a:pt x="6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6" y="10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0" y="10"/>
                    </a:lnTo>
                    <a:lnTo>
                      <a:pt x="17" y="10"/>
                    </a:lnTo>
                    <a:lnTo>
                      <a:pt x="17" y="14"/>
                    </a:lnTo>
                    <a:lnTo>
                      <a:pt x="10" y="1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2" y="36"/>
                    </a:lnTo>
                    <a:lnTo>
                      <a:pt x="12" y="36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7" y="36"/>
                    </a:lnTo>
                    <a:lnTo>
                      <a:pt x="19" y="40"/>
                    </a:lnTo>
                    <a:lnTo>
                      <a:pt x="19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549"/>
              <p:cNvSpPr>
                <a:spLocks noEditPoints="1"/>
              </p:cNvSpPr>
              <p:nvPr/>
            </p:nvSpPr>
            <p:spPr bwMode="auto">
              <a:xfrm>
                <a:off x="1861" y="1546"/>
                <a:ext cx="32" cy="32"/>
              </a:xfrm>
              <a:custGeom>
                <a:avLst/>
                <a:gdLst>
                  <a:gd name="T0" fmla="*/ 16 w 32"/>
                  <a:gd name="T1" fmla="*/ 32 h 32"/>
                  <a:gd name="T2" fmla="*/ 10 w 32"/>
                  <a:gd name="T3" fmla="*/ 32 h 32"/>
                  <a:gd name="T4" fmla="*/ 4 w 32"/>
                  <a:gd name="T5" fmla="*/ 28 h 32"/>
                  <a:gd name="T6" fmla="*/ 2 w 32"/>
                  <a:gd name="T7" fmla="*/ 22 h 32"/>
                  <a:gd name="T8" fmla="*/ 0 w 32"/>
                  <a:gd name="T9" fmla="*/ 16 h 32"/>
                  <a:gd name="T10" fmla="*/ 2 w 32"/>
                  <a:gd name="T11" fmla="*/ 10 h 32"/>
                  <a:gd name="T12" fmla="*/ 4 w 32"/>
                  <a:gd name="T13" fmla="*/ 4 h 32"/>
                  <a:gd name="T14" fmla="*/ 10 w 32"/>
                  <a:gd name="T15" fmla="*/ 2 h 32"/>
                  <a:gd name="T16" fmla="*/ 16 w 32"/>
                  <a:gd name="T17" fmla="*/ 0 h 32"/>
                  <a:gd name="T18" fmla="*/ 22 w 32"/>
                  <a:gd name="T19" fmla="*/ 2 h 32"/>
                  <a:gd name="T20" fmla="*/ 28 w 32"/>
                  <a:gd name="T21" fmla="*/ 4 h 32"/>
                  <a:gd name="T22" fmla="*/ 30 w 32"/>
                  <a:gd name="T23" fmla="*/ 10 h 32"/>
                  <a:gd name="T24" fmla="*/ 32 w 32"/>
                  <a:gd name="T25" fmla="*/ 16 h 32"/>
                  <a:gd name="T26" fmla="*/ 30 w 32"/>
                  <a:gd name="T27" fmla="*/ 22 h 32"/>
                  <a:gd name="T28" fmla="*/ 28 w 32"/>
                  <a:gd name="T29" fmla="*/ 28 h 32"/>
                  <a:gd name="T30" fmla="*/ 22 w 32"/>
                  <a:gd name="T31" fmla="*/ 32 h 32"/>
                  <a:gd name="T32" fmla="*/ 16 w 32"/>
                  <a:gd name="T33" fmla="*/ 32 h 32"/>
                  <a:gd name="T34" fmla="*/ 6 w 32"/>
                  <a:gd name="T35" fmla="*/ 16 h 32"/>
                  <a:gd name="T36" fmla="*/ 6 w 32"/>
                  <a:gd name="T37" fmla="*/ 20 h 32"/>
                  <a:gd name="T38" fmla="*/ 8 w 32"/>
                  <a:gd name="T39" fmla="*/ 24 h 32"/>
                  <a:gd name="T40" fmla="*/ 12 w 32"/>
                  <a:gd name="T41" fmla="*/ 26 h 32"/>
                  <a:gd name="T42" fmla="*/ 16 w 32"/>
                  <a:gd name="T43" fmla="*/ 28 h 32"/>
                  <a:gd name="T44" fmla="*/ 20 w 32"/>
                  <a:gd name="T45" fmla="*/ 26 h 32"/>
                  <a:gd name="T46" fmla="*/ 24 w 32"/>
                  <a:gd name="T47" fmla="*/ 24 h 32"/>
                  <a:gd name="T48" fmla="*/ 26 w 32"/>
                  <a:gd name="T49" fmla="*/ 20 h 32"/>
                  <a:gd name="T50" fmla="*/ 26 w 32"/>
                  <a:gd name="T51" fmla="*/ 16 h 32"/>
                  <a:gd name="T52" fmla="*/ 26 w 32"/>
                  <a:gd name="T53" fmla="*/ 12 h 32"/>
                  <a:gd name="T54" fmla="*/ 24 w 32"/>
                  <a:gd name="T55" fmla="*/ 8 h 32"/>
                  <a:gd name="T56" fmla="*/ 20 w 32"/>
                  <a:gd name="T57" fmla="*/ 6 h 32"/>
                  <a:gd name="T58" fmla="*/ 16 w 32"/>
                  <a:gd name="T59" fmla="*/ 4 h 32"/>
                  <a:gd name="T60" fmla="*/ 12 w 32"/>
                  <a:gd name="T61" fmla="*/ 6 h 32"/>
                  <a:gd name="T62" fmla="*/ 8 w 32"/>
                  <a:gd name="T63" fmla="*/ 8 h 32"/>
                  <a:gd name="T64" fmla="*/ 6 w 32"/>
                  <a:gd name="T65" fmla="*/ 12 h 32"/>
                  <a:gd name="T66" fmla="*/ 6 w 32"/>
                  <a:gd name="T67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lnTo>
                      <a:pt x="16" y="32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2" y="32"/>
                    </a:lnTo>
                    <a:lnTo>
                      <a:pt x="22" y="32"/>
                    </a:lnTo>
                    <a:lnTo>
                      <a:pt x="16" y="32"/>
                    </a:lnTo>
                    <a:lnTo>
                      <a:pt x="16" y="32"/>
                    </a:lnTo>
                    <a:close/>
                    <a:moveTo>
                      <a:pt x="6" y="16"/>
                    </a:moveTo>
                    <a:lnTo>
                      <a:pt x="6" y="16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550"/>
              <p:cNvSpPr>
                <a:spLocks/>
              </p:cNvSpPr>
              <p:nvPr/>
            </p:nvSpPr>
            <p:spPr bwMode="auto">
              <a:xfrm>
                <a:off x="1899" y="1546"/>
                <a:ext cx="17" cy="32"/>
              </a:xfrm>
              <a:custGeom>
                <a:avLst/>
                <a:gdLst>
                  <a:gd name="T0" fmla="*/ 17 w 17"/>
                  <a:gd name="T1" fmla="*/ 4 h 32"/>
                  <a:gd name="T2" fmla="*/ 17 w 17"/>
                  <a:gd name="T3" fmla="*/ 4 h 32"/>
                  <a:gd name="T4" fmla="*/ 10 w 17"/>
                  <a:gd name="T5" fmla="*/ 6 h 32"/>
                  <a:gd name="T6" fmla="*/ 10 w 17"/>
                  <a:gd name="T7" fmla="*/ 6 h 32"/>
                  <a:gd name="T8" fmla="*/ 6 w 17"/>
                  <a:gd name="T9" fmla="*/ 12 h 32"/>
                  <a:gd name="T10" fmla="*/ 6 w 17"/>
                  <a:gd name="T11" fmla="*/ 32 h 32"/>
                  <a:gd name="T12" fmla="*/ 0 w 17"/>
                  <a:gd name="T13" fmla="*/ 32 h 32"/>
                  <a:gd name="T14" fmla="*/ 0 w 17"/>
                  <a:gd name="T15" fmla="*/ 0 h 32"/>
                  <a:gd name="T16" fmla="*/ 6 w 17"/>
                  <a:gd name="T17" fmla="*/ 0 h 32"/>
                  <a:gd name="T18" fmla="*/ 6 w 17"/>
                  <a:gd name="T19" fmla="*/ 8 h 32"/>
                  <a:gd name="T20" fmla="*/ 6 w 17"/>
                  <a:gd name="T21" fmla="*/ 8 h 32"/>
                  <a:gd name="T22" fmla="*/ 10 w 17"/>
                  <a:gd name="T23" fmla="*/ 2 h 32"/>
                  <a:gd name="T24" fmla="*/ 10 w 17"/>
                  <a:gd name="T25" fmla="*/ 2 h 32"/>
                  <a:gd name="T26" fmla="*/ 15 w 17"/>
                  <a:gd name="T27" fmla="*/ 0 h 32"/>
                  <a:gd name="T28" fmla="*/ 15 w 17"/>
                  <a:gd name="T29" fmla="*/ 0 h 32"/>
                  <a:gd name="T30" fmla="*/ 15 w 17"/>
                  <a:gd name="T31" fmla="*/ 0 h 32"/>
                  <a:gd name="T32" fmla="*/ 15 w 17"/>
                  <a:gd name="T33" fmla="*/ 0 h 32"/>
                  <a:gd name="T34" fmla="*/ 17 w 17"/>
                  <a:gd name="T35" fmla="*/ 0 h 32"/>
                  <a:gd name="T36" fmla="*/ 17 w 17"/>
                  <a:gd name="T37" fmla="*/ 4 h 32"/>
                  <a:gd name="T38" fmla="*/ 17 w 17"/>
                  <a:gd name="T3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32">
                    <a:moveTo>
                      <a:pt x="17" y="4"/>
                    </a:moveTo>
                    <a:lnTo>
                      <a:pt x="17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6" y="12"/>
                    </a:lnTo>
                    <a:lnTo>
                      <a:pt x="6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7" y="4"/>
                    </a:lnTo>
                    <a:lnTo>
                      <a:pt x="17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551"/>
              <p:cNvSpPr>
                <a:spLocks/>
              </p:cNvSpPr>
              <p:nvPr/>
            </p:nvSpPr>
            <p:spPr bwMode="auto">
              <a:xfrm>
                <a:off x="1918" y="1570"/>
                <a:ext cx="4" cy="12"/>
              </a:xfrm>
              <a:custGeom>
                <a:avLst/>
                <a:gdLst>
                  <a:gd name="T0" fmla="*/ 0 w 4"/>
                  <a:gd name="T1" fmla="*/ 12 h 12"/>
                  <a:gd name="T2" fmla="*/ 2 w 4"/>
                  <a:gd name="T3" fmla="*/ 8 h 12"/>
                  <a:gd name="T4" fmla="*/ 0 w 4"/>
                  <a:gd name="T5" fmla="*/ 8 h 12"/>
                  <a:gd name="T6" fmla="*/ 0 w 4"/>
                  <a:gd name="T7" fmla="*/ 0 h 12"/>
                  <a:gd name="T8" fmla="*/ 4 w 4"/>
                  <a:gd name="T9" fmla="*/ 0 h 12"/>
                  <a:gd name="T10" fmla="*/ 4 w 4"/>
                  <a:gd name="T11" fmla="*/ 8 h 12"/>
                  <a:gd name="T12" fmla="*/ 2 w 4"/>
                  <a:gd name="T13" fmla="*/ 12 h 12"/>
                  <a:gd name="T14" fmla="*/ 0 w 4"/>
                  <a:gd name="T15" fmla="*/ 12 h 12"/>
                  <a:gd name="T16" fmla="*/ 0 w 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2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552"/>
              <p:cNvSpPr>
                <a:spLocks/>
              </p:cNvSpPr>
              <p:nvPr/>
            </p:nvSpPr>
            <p:spPr bwMode="auto">
              <a:xfrm>
                <a:off x="1627" y="1615"/>
                <a:ext cx="26" cy="33"/>
              </a:xfrm>
              <a:custGeom>
                <a:avLst/>
                <a:gdLst>
                  <a:gd name="T0" fmla="*/ 12 w 26"/>
                  <a:gd name="T1" fmla="*/ 33 h 33"/>
                  <a:gd name="T2" fmla="*/ 6 w 26"/>
                  <a:gd name="T3" fmla="*/ 31 h 33"/>
                  <a:gd name="T4" fmla="*/ 2 w 26"/>
                  <a:gd name="T5" fmla="*/ 25 h 33"/>
                  <a:gd name="T6" fmla="*/ 6 w 26"/>
                  <a:gd name="T7" fmla="*/ 27 h 33"/>
                  <a:gd name="T8" fmla="*/ 12 w 26"/>
                  <a:gd name="T9" fmla="*/ 29 h 33"/>
                  <a:gd name="T10" fmla="*/ 18 w 26"/>
                  <a:gd name="T11" fmla="*/ 27 h 33"/>
                  <a:gd name="T12" fmla="*/ 20 w 26"/>
                  <a:gd name="T13" fmla="*/ 24 h 33"/>
                  <a:gd name="T14" fmla="*/ 20 w 26"/>
                  <a:gd name="T15" fmla="*/ 22 h 33"/>
                  <a:gd name="T16" fmla="*/ 18 w 26"/>
                  <a:gd name="T17" fmla="*/ 20 h 33"/>
                  <a:gd name="T18" fmla="*/ 16 w 26"/>
                  <a:gd name="T19" fmla="*/ 20 h 33"/>
                  <a:gd name="T20" fmla="*/ 12 w 26"/>
                  <a:gd name="T21" fmla="*/ 18 h 33"/>
                  <a:gd name="T22" fmla="*/ 6 w 26"/>
                  <a:gd name="T23" fmla="*/ 18 h 33"/>
                  <a:gd name="T24" fmla="*/ 4 w 26"/>
                  <a:gd name="T25" fmla="*/ 16 h 33"/>
                  <a:gd name="T26" fmla="*/ 2 w 26"/>
                  <a:gd name="T27" fmla="*/ 14 h 33"/>
                  <a:gd name="T28" fmla="*/ 0 w 26"/>
                  <a:gd name="T29" fmla="*/ 10 h 33"/>
                  <a:gd name="T30" fmla="*/ 2 w 26"/>
                  <a:gd name="T31" fmla="*/ 6 h 33"/>
                  <a:gd name="T32" fmla="*/ 4 w 26"/>
                  <a:gd name="T33" fmla="*/ 4 h 33"/>
                  <a:gd name="T34" fmla="*/ 8 w 26"/>
                  <a:gd name="T35" fmla="*/ 2 h 33"/>
                  <a:gd name="T36" fmla="*/ 12 w 26"/>
                  <a:gd name="T37" fmla="*/ 0 h 33"/>
                  <a:gd name="T38" fmla="*/ 20 w 26"/>
                  <a:gd name="T39" fmla="*/ 2 h 33"/>
                  <a:gd name="T40" fmla="*/ 24 w 26"/>
                  <a:gd name="T41" fmla="*/ 4 h 33"/>
                  <a:gd name="T42" fmla="*/ 22 w 26"/>
                  <a:gd name="T43" fmla="*/ 8 h 33"/>
                  <a:gd name="T44" fmla="*/ 18 w 26"/>
                  <a:gd name="T45" fmla="*/ 6 h 33"/>
                  <a:gd name="T46" fmla="*/ 12 w 26"/>
                  <a:gd name="T47" fmla="*/ 4 h 33"/>
                  <a:gd name="T48" fmla="*/ 8 w 26"/>
                  <a:gd name="T49" fmla="*/ 6 h 33"/>
                  <a:gd name="T50" fmla="*/ 6 w 26"/>
                  <a:gd name="T51" fmla="*/ 10 h 33"/>
                  <a:gd name="T52" fmla="*/ 6 w 26"/>
                  <a:gd name="T53" fmla="*/ 12 h 33"/>
                  <a:gd name="T54" fmla="*/ 8 w 26"/>
                  <a:gd name="T55" fmla="*/ 12 h 33"/>
                  <a:gd name="T56" fmla="*/ 10 w 26"/>
                  <a:gd name="T57" fmla="*/ 14 h 33"/>
                  <a:gd name="T58" fmla="*/ 14 w 26"/>
                  <a:gd name="T59" fmla="*/ 14 h 33"/>
                  <a:gd name="T60" fmla="*/ 18 w 26"/>
                  <a:gd name="T61" fmla="*/ 16 h 33"/>
                  <a:gd name="T62" fmla="*/ 22 w 26"/>
                  <a:gd name="T63" fmla="*/ 18 h 33"/>
                  <a:gd name="T64" fmla="*/ 24 w 26"/>
                  <a:gd name="T65" fmla="*/ 20 h 33"/>
                  <a:gd name="T66" fmla="*/ 26 w 26"/>
                  <a:gd name="T67" fmla="*/ 24 h 33"/>
                  <a:gd name="T68" fmla="*/ 24 w 26"/>
                  <a:gd name="T69" fmla="*/ 27 h 33"/>
                  <a:gd name="T70" fmla="*/ 22 w 26"/>
                  <a:gd name="T71" fmla="*/ 29 h 33"/>
                  <a:gd name="T72" fmla="*/ 12 w 26"/>
                  <a:gd name="T7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33">
                    <a:moveTo>
                      <a:pt x="12" y="33"/>
                    </a:moveTo>
                    <a:lnTo>
                      <a:pt x="12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0" y="27"/>
                    </a:lnTo>
                    <a:lnTo>
                      <a:pt x="2" y="25"/>
                    </a:lnTo>
                    <a:lnTo>
                      <a:pt x="2" y="25"/>
                    </a:lnTo>
                    <a:lnTo>
                      <a:pt x="6" y="27"/>
                    </a:lnTo>
                    <a:lnTo>
                      <a:pt x="6" y="27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4" y="4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24" y="27"/>
                    </a:lnTo>
                    <a:lnTo>
                      <a:pt x="22" y="29"/>
                    </a:lnTo>
                    <a:lnTo>
                      <a:pt x="22" y="29"/>
                    </a:lnTo>
                    <a:lnTo>
                      <a:pt x="18" y="31"/>
                    </a:lnTo>
                    <a:lnTo>
                      <a:pt x="12" y="33"/>
                    </a:lnTo>
                    <a:lnTo>
                      <a:pt x="12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553"/>
              <p:cNvSpPr>
                <a:spLocks/>
              </p:cNvSpPr>
              <p:nvPr/>
            </p:nvSpPr>
            <p:spPr bwMode="auto">
              <a:xfrm>
                <a:off x="1659" y="1617"/>
                <a:ext cx="27" cy="31"/>
              </a:xfrm>
              <a:custGeom>
                <a:avLst/>
                <a:gdLst>
                  <a:gd name="T0" fmla="*/ 10 w 27"/>
                  <a:gd name="T1" fmla="*/ 31 h 31"/>
                  <a:gd name="T2" fmla="*/ 10 w 27"/>
                  <a:gd name="T3" fmla="*/ 31 h 31"/>
                  <a:gd name="T4" fmla="*/ 6 w 27"/>
                  <a:gd name="T5" fmla="*/ 29 h 31"/>
                  <a:gd name="T6" fmla="*/ 2 w 27"/>
                  <a:gd name="T7" fmla="*/ 27 h 31"/>
                  <a:gd name="T8" fmla="*/ 2 w 27"/>
                  <a:gd name="T9" fmla="*/ 27 h 31"/>
                  <a:gd name="T10" fmla="*/ 0 w 27"/>
                  <a:gd name="T11" fmla="*/ 23 h 31"/>
                  <a:gd name="T12" fmla="*/ 0 w 27"/>
                  <a:gd name="T13" fmla="*/ 18 h 31"/>
                  <a:gd name="T14" fmla="*/ 0 w 27"/>
                  <a:gd name="T15" fmla="*/ 0 h 31"/>
                  <a:gd name="T16" fmla="*/ 4 w 27"/>
                  <a:gd name="T17" fmla="*/ 0 h 31"/>
                  <a:gd name="T18" fmla="*/ 4 w 27"/>
                  <a:gd name="T19" fmla="*/ 18 h 31"/>
                  <a:gd name="T20" fmla="*/ 4 w 27"/>
                  <a:gd name="T21" fmla="*/ 18 h 31"/>
                  <a:gd name="T22" fmla="*/ 6 w 27"/>
                  <a:gd name="T23" fmla="*/ 23 h 31"/>
                  <a:gd name="T24" fmla="*/ 8 w 27"/>
                  <a:gd name="T25" fmla="*/ 25 h 31"/>
                  <a:gd name="T26" fmla="*/ 12 w 27"/>
                  <a:gd name="T27" fmla="*/ 25 h 31"/>
                  <a:gd name="T28" fmla="*/ 12 w 27"/>
                  <a:gd name="T29" fmla="*/ 25 h 31"/>
                  <a:gd name="T30" fmla="*/ 18 w 27"/>
                  <a:gd name="T31" fmla="*/ 23 h 31"/>
                  <a:gd name="T32" fmla="*/ 18 w 27"/>
                  <a:gd name="T33" fmla="*/ 23 h 31"/>
                  <a:gd name="T34" fmla="*/ 22 w 27"/>
                  <a:gd name="T35" fmla="*/ 18 h 31"/>
                  <a:gd name="T36" fmla="*/ 22 w 27"/>
                  <a:gd name="T37" fmla="*/ 0 h 31"/>
                  <a:gd name="T38" fmla="*/ 27 w 27"/>
                  <a:gd name="T39" fmla="*/ 0 h 31"/>
                  <a:gd name="T40" fmla="*/ 27 w 27"/>
                  <a:gd name="T41" fmla="*/ 23 h 31"/>
                  <a:gd name="T42" fmla="*/ 27 w 27"/>
                  <a:gd name="T43" fmla="*/ 23 h 31"/>
                  <a:gd name="T44" fmla="*/ 27 w 27"/>
                  <a:gd name="T45" fmla="*/ 25 h 31"/>
                  <a:gd name="T46" fmla="*/ 27 w 27"/>
                  <a:gd name="T47" fmla="*/ 25 h 31"/>
                  <a:gd name="T48" fmla="*/ 27 w 27"/>
                  <a:gd name="T49" fmla="*/ 29 h 31"/>
                  <a:gd name="T50" fmla="*/ 27 w 27"/>
                  <a:gd name="T51" fmla="*/ 29 h 31"/>
                  <a:gd name="T52" fmla="*/ 27 w 27"/>
                  <a:gd name="T53" fmla="*/ 29 h 31"/>
                  <a:gd name="T54" fmla="*/ 27 w 27"/>
                  <a:gd name="T55" fmla="*/ 29 h 31"/>
                  <a:gd name="T56" fmla="*/ 25 w 27"/>
                  <a:gd name="T57" fmla="*/ 29 h 31"/>
                  <a:gd name="T58" fmla="*/ 25 w 27"/>
                  <a:gd name="T59" fmla="*/ 29 h 31"/>
                  <a:gd name="T60" fmla="*/ 24 w 27"/>
                  <a:gd name="T61" fmla="*/ 29 h 31"/>
                  <a:gd name="T62" fmla="*/ 24 w 27"/>
                  <a:gd name="T63" fmla="*/ 29 h 31"/>
                  <a:gd name="T64" fmla="*/ 22 w 27"/>
                  <a:gd name="T65" fmla="*/ 27 h 31"/>
                  <a:gd name="T66" fmla="*/ 22 w 27"/>
                  <a:gd name="T67" fmla="*/ 23 h 31"/>
                  <a:gd name="T68" fmla="*/ 22 w 27"/>
                  <a:gd name="T69" fmla="*/ 23 h 31"/>
                  <a:gd name="T70" fmla="*/ 18 w 27"/>
                  <a:gd name="T71" fmla="*/ 29 h 31"/>
                  <a:gd name="T72" fmla="*/ 18 w 27"/>
                  <a:gd name="T73" fmla="*/ 29 h 31"/>
                  <a:gd name="T74" fmla="*/ 10 w 27"/>
                  <a:gd name="T75" fmla="*/ 31 h 31"/>
                  <a:gd name="T76" fmla="*/ 10 w 27"/>
                  <a:gd name="T7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7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6" y="29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23"/>
                    </a:lnTo>
                    <a:lnTo>
                      <a:pt x="8" y="25"/>
                    </a:lnTo>
                    <a:lnTo>
                      <a:pt x="12" y="25"/>
                    </a:lnTo>
                    <a:lnTo>
                      <a:pt x="12" y="25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2" y="18"/>
                    </a:lnTo>
                    <a:lnTo>
                      <a:pt x="22" y="0"/>
                    </a:lnTo>
                    <a:lnTo>
                      <a:pt x="27" y="0"/>
                    </a:lnTo>
                    <a:lnTo>
                      <a:pt x="27" y="23"/>
                    </a:lnTo>
                    <a:lnTo>
                      <a:pt x="27" y="23"/>
                    </a:lnTo>
                    <a:lnTo>
                      <a:pt x="27" y="25"/>
                    </a:lnTo>
                    <a:lnTo>
                      <a:pt x="27" y="25"/>
                    </a:lnTo>
                    <a:lnTo>
                      <a:pt x="27" y="29"/>
                    </a:lnTo>
                    <a:lnTo>
                      <a:pt x="27" y="29"/>
                    </a:lnTo>
                    <a:lnTo>
                      <a:pt x="27" y="29"/>
                    </a:lnTo>
                    <a:lnTo>
                      <a:pt x="27" y="29"/>
                    </a:lnTo>
                    <a:lnTo>
                      <a:pt x="25" y="29"/>
                    </a:lnTo>
                    <a:lnTo>
                      <a:pt x="25" y="29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22" y="27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554"/>
              <p:cNvSpPr>
                <a:spLocks/>
              </p:cNvSpPr>
              <p:nvPr/>
            </p:nvSpPr>
            <p:spPr bwMode="auto">
              <a:xfrm>
                <a:off x="1692" y="1615"/>
                <a:ext cx="26" cy="33"/>
              </a:xfrm>
              <a:custGeom>
                <a:avLst/>
                <a:gdLst>
                  <a:gd name="T0" fmla="*/ 14 w 26"/>
                  <a:gd name="T1" fmla="*/ 33 h 33"/>
                  <a:gd name="T2" fmla="*/ 6 w 26"/>
                  <a:gd name="T3" fmla="*/ 31 h 33"/>
                  <a:gd name="T4" fmla="*/ 2 w 26"/>
                  <a:gd name="T5" fmla="*/ 25 h 33"/>
                  <a:gd name="T6" fmla="*/ 8 w 26"/>
                  <a:gd name="T7" fmla="*/ 27 h 33"/>
                  <a:gd name="T8" fmla="*/ 14 w 26"/>
                  <a:gd name="T9" fmla="*/ 29 h 33"/>
                  <a:gd name="T10" fmla="*/ 18 w 26"/>
                  <a:gd name="T11" fmla="*/ 27 h 33"/>
                  <a:gd name="T12" fmla="*/ 20 w 26"/>
                  <a:gd name="T13" fmla="*/ 24 h 33"/>
                  <a:gd name="T14" fmla="*/ 20 w 26"/>
                  <a:gd name="T15" fmla="*/ 22 h 33"/>
                  <a:gd name="T16" fmla="*/ 18 w 26"/>
                  <a:gd name="T17" fmla="*/ 20 h 33"/>
                  <a:gd name="T18" fmla="*/ 16 w 26"/>
                  <a:gd name="T19" fmla="*/ 20 h 33"/>
                  <a:gd name="T20" fmla="*/ 12 w 26"/>
                  <a:gd name="T21" fmla="*/ 18 h 33"/>
                  <a:gd name="T22" fmla="*/ 6 w 26"/>
                  <a:gd name="T23" fmla="*/ 18 h 33"/>
                  <a:gd name="T24" fmla="*/ 4 w 26"/>
                  <a:gd name="T25" fmla="*/ 16 h 33"/>
                  <a:gd name="T26" fmla="*/ 2 w 26"/>
                  <a:gd name="T27" fmla="*/ 14 h 33"/>
                  <a:gd name="T28" fmla="*/ 0 w 26"/>
                  <a:gd name="T29" fmla="*/ 10 h 33"/>
                  <a:gd name="T30" fmla="*/ 2 w 26"/>
                  <a:gd name="T31" fmla="*/ 6 h 33"/>
                  <a:gd name="T32" fmla="*/ 4 w 26"/>
                  <a:gd name="T33" fmla="*/ 4 h 33"/>
                  <a:gd name="T34" fmla="*/ 8 w 26"/>
                  <a:gd name="T35" fmla="*/ 2 h 33"/>
                  <a:gd name="T36" fmla="*/ 12 w 26"/>
                  <a:gd name="T37" fmla="*/ 0 h 33"/>
                  <a:gd name="T38" fmla="*/ 20 w 26"/>
                  <a:gd name="T39" fmla="*/ 2 h 33"/>
                  <a:gd name="T40" fmla="*/ 24 w 26"/>
                  <a:gd name="T41" fmla="*/ 4 h 33"/>
                  <a:gd name="T42" fmla="*/ 22 w 26"/>
                  <a:gd name="T43" fmla="*/ 8 h 33"/>
                  <a:gd name="T44" fmla="*/ 18 w 26"/>
                  <a:gd name="T45" fmla="*/ 6 h 33"/>
                  <a:gd name="T46" fmla="*/ 12 w 26"/>
                  <a:gd name="T47" fmla="*/ 4 h 33"/>
                  <a:gd name="T48" fmla="*/ 8 w 26"/>
                  <a:gd name="T49" fmla="*/ 6 h 33"/>
                  <a:gd name="T50" fmla="*/ 6 w 26"/>
                  <a:gd name="T51" fmla="*/ 10 h 33"/>
                  <a:gd name="T52" fmla="*/ 6 w 26"/>
                  <a:gd name="T53" fmla="*/ 12 h 33"/>
                  <a:gd name="T54" fmla="*/ 8 w 26"/>
                  <a:gd name="T55" fmla="*/ 12 h 33"/>
                  <a:gd name="T56" fmla="*/ 10 w 26"/>
                  <a:gd name="T57" fmla="*/ 14 h 33"/>
                  <a:gd name="T58" fmla="*/ 14 w 26"/>
                  <a:gd name="T59" fmla="*/ 14 h 33"/>
                  <a:gd name="T60" fmla="*/ 18 w 26"/>
                  <a:gd name="T61" fmla="*/ 16 h 33"/>
                  <a:gd name="T62" fmla="*/ 22 w 26"/>
                  <a:gd name="T63" fmla="*/ 18 h 33"/>
                  <a:gd name="T64" fmla="*/ 24 w 26"/>
                  <a:gd name="T65" fmla="*/ 20 h 33"/>
                  <a:gd name="T66" fmla="*/ 26 w 26"/>
                  <a:gd name="T67" fmla="*/ 24 h 33"/>
                  <a:gd name="T68" fmla="*/ 24 w 26"/>
                  <a:gd name="T69" fmla="*/ 27 h 33"/>
                  <a:gd name="T70" fmla="*/ 22 w 26"/>
                  <a:gd name="T71" fmla="*/ 29 h 33"/>
                  <a:gd name="T72" fmla="*/ 14 w 26"/>
                  <a:gd name="T7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33">
                    <a:moveTo>
                      <a:pt x="14" y="33"/>
                    </a:moveTo>
                    <a:lnTo>
                      <a:pt x="14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0" y="27"/>
                    </a:lnTo>
                    <a:lnTo>
                      <a:pt x="2" y="25"/>
                    </a:lnTo>
                    <a:lnTo>
                      <a:pt x="2" y="25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4" y="29"/>
                    </a:lnTo>
                    <a:lnTo>
                      <a:pt x="14" y="29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4" y="4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24" y="27"/>
                    </a:lnTo>
                    <a:lnTo>
                      <a:pt x="22" y="29"/>
                    </a:lnTo>
                    <a:lnTo>
                      <a:pt x="22" y="29"/>
                    </a:lnTo>
                    <a:lnTo>
                      <a:pt x="18" y="31"/>
                    </a:lnTo>
                    <a:lnTo>
                      <a:pt x="14" y="33"/>
                    </a:lnTo>
                    <a:lnTo>
                      <a:pt x="14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555"/>
              <p:cNvSpPr>
                <a:spLocks/>
              </p:cNvSpPr>
              <p:nvPr/>
            </p:nvSpPr>
            <p:spPr bwMode="auto">
              <a:xfrm>
                <a:off x="1722" y="1615"/>
                <a:ext cx="29" cy="33"/>
              </a:xfrm>
              <a:custGeom>
                <a:avLst/>
                <a:gdLst>
                  <a:gd name="T0" fmla="*/ 0 w 29"/>
                  <a:gd name="T1" fmla="*/ 16 h 33"/>
                  <a:gd name="T2" fmla="*/ 0 w 29"/>
                  <a:gd name="T3" fmla="*/ 16 h 33"/>
                  <a:gd name="T4" fmla="*/ 0 w 29"/>
                  <a:gd name="T5" fmla="*/ 10 h 33"/>
                  <a:gd name="T6" fmla="*/ 0 w 29"/>
                  <a:gd name="T7" fmla="*/ 10 h 33"/>
                  <a:gd name="T8" fmla="*/ 4 w 29"/>
                  <a:gd name="T9" fmla="*/ 6 h 33"/>
                  <a:gd name="T10" fmla="*/ 4 w 29"/>
                  <a:gd name="T11" fmla="*/ 6 h 33"/>
                  <a:gd name="T12" fmla="*/ 10 w 29"/>
                  <a:gd name="T13" fmla="*/ 2 h 33"/>
                  <a:gd name="T14" fmla="*/ 10 w 29"/>
                  <a:gd name="T15" fmla="*/ 2 h 33"/>
                  <a:gd name="T16" fmla="*/ 16 w 29"/>
                  <a:gd name="T17" fmla="*/ 0 h 33"/>
                  <a:gd name="T18" fmla="*/ 16 w 29"/>
                  <a:gd name="T19" fmla="*/ 0 h 33"/>
                  <a:gd name="T20" fmla="*/ 23 w 29"/>
                  <a:gd name="T21" fmla="*/ 2 h 33"/>
                  <a:gd name="T22" fmla="*/ 23 w 29"/>
                  <a:gd name="T23" fmla="*/ 2 h 33"/>
                  <a:gd name="T24" fmla="*/ 29 w 29"/>
                  <a:gd name="T25" fmla="*/ 8 h 33"/>
                  <a:gd name="T26" fmla="*/ 23 w 29"/>
                  <a:gd name="T27" fmla="*/ 10 h 33"/>
                  <a:gd name="T28" fmla="*/ 23 w 29"/>
                  <a:gd name="T29" fmla="*/ 10 h 33"/>
                  <a:gd name="T30" fmla="*/ 19 w 29"/>
                  <a:gd name="T31" fmla="*/ 6 h 33"/>
                  <a:gd name="T32" fmla="*/ 19 w 29"/>
                  <a:gd name="T33" fmla="*/ 6 h 33"/>
                  <a:gd name="T34" fmla="*/ 16 w 29"/>
                  <a:gd name="T35" fmla="*/ 6 h 33"/>
                  <a:gd name="T36" fmla="*/ 16 w 29"/>
                  <a:gd name="T37" fmla="*/ 6 h 33"/>
                  <a:gd name="T38" fmla="*/ 12 w 29"/>
                  <a:gd name="T39" fmla="*/ 6 h 33"/>
                  <a:gd name="T40" fmla="*/ 12 w 29"/>
                  <a:gd name="T41" fmla="*/ 6 h 33"/>
                  <a:gd name="T42" fmla="*/ 8 w 29"/>
                  <a:gd name="T43" fmla="*/ 8 h 33"/>
                  <a:gd name="T44" fmla="*/ 8 w 29"/>
                  <a:gd name="T45" fmla="*/ 8 h 33"/>
                  <a:gd name="T46" fmla="*/ 6 w 29"/>
                  <a:gd name="T47" fmla="*/ 12 h 33"/>
                  <a:gd name="T48" fmla="*/ 6 w 29"/>
                  <a:gd name="T49" fmla="*/ 12 h 33"/>
                  <a:gd name="T50" fmla="*/ 6 w 29"/>
                  <a:gd name="T51" fmla="*/ 16 h 33"/>
                  <a:gd name="T52" fmla="*/ 6 w 29"/>
                  <a:gd name="T53" fmla="*/ 16 h 33"/>
                  <a:gd name="T54" fmla="*/ 6 w 29"/>
                  <a:gd name="T55" fmla="*/ 22 h 33"/>
                  <a:gd name="T56" fmla="*/ 6 w 29"/>
                  <a:gd name="T57" fmla="*/ 22 h 33"/>
                  <a:gd name="T58" fmla="*/ 8 w 29"/>
                  <a:gd name="T59" fmla="*/ 25 h 33"/>
                  <a:gd name="T60" fmla="*/ 8 w 29"/>
                  <a:gd name="T61" fmla="*/ 25 h 33"/>
                  <a:gd name="T62" fmla="*/ 12 w 29"/>
                  <a:gd name="T63" fmla="*/ 27 h 33"/>
                  <a:gd name="T64" fmla="*/ 12 w 29"/>
                  <a:gd name="T65" fmla="*/ 27 h 33"/>
                  <a:gd name="T66" fmla="*/ 16 w 29"/>
                  <a:gd name="T67" fmla="*/ 27 h 33"/>
                  <a:gd name="T68" fmla="*/ 16 w 29"/>
                  <a:gd name="T69" fmla="*/ 27 h 33"/>
                  <a:gd name="T70" fmla="*/ 18 w 29"/>
                  <a:gd name="T71" fmla="*/ 27 h 33"/>
                  <a:gd name="T72" fmla="*/ 18 w 29"/>
                  <a:gd name="T73" fmla="*/ 27 h 33"/>
                  <a:gd name="T74" fmla="*/ 19 w 29"/>
                  <a:gd name="T75" fmla="*/ 27 h 33"/>
                  <a:gd name="T76" fmla="*/ 19 w 29"/>
                  <a:gd name="T77" fmla="*/ 27 h 33"/>
                  <a:gd name="T78" fmla="*/ 21 w 29"/>
                  <a:gd name="T79" fmla="*/ 25 h 33"/>
                  <a:gd name="T80" fmla="*/ 21 w 29"/>
                  <a:gd name="T81" fmla="*/ 25 h 33"/>
                  <a:gd name="T82" fmla="*/ 23 w 29"/>
                  <a:gd name="T83" fmla="*/ 24 h 33"/>
                  <a:gd name="T84" fmla="*/ 29 w 29"/>
                  <a:gd name="T85" fmla="*/ 25 h 33"/>
                  <a:gd name="T86" fmla="*/ 29 w 29"/>
                  <a:gd name="T87" fmla="*/ 25 h 33"/>
                  <a:gd name="T88" fmla="*/ 27 w 29"/>
                  <a:gd name="T89" fmla="*/ 27 h 33"/>
                  <a:gd name="T90" fmla="*/ 27 w 29"/>
                  <a:gd name="T91" fmla="*/ 27 h 33"/>
                  <a:gd name="T92" fmla="*/ 23 w 29"/>
                  <a:gd name="T93" fmla="*/ 31 h 33"/>
                  <a:gd name="T94" fmla="*/ 23 w 29"/>
                  <a:gd name="T95" fmla="*/ 31 h 33"/>
                  <a:gd name="T96" fmla="*/ 19 w 29"/>
                  <a:gd name="T97" fmla="*/ 31 h 33"/>
                  <a:gd name="T98" fmla="*/ 19 w 29"/>
                  <a:gd name="T99" fmla="*/ 31 h 33"/>
                  <a:gd name="T100" fmla="*/ 16 w 29"/>
                  <a:gd name="T101" fmla="*/ 33 h 33"/>
                  <a:gd name="T102" fmla="*/ 16 w 29"/>
                  <a:gd name="T103" fmla="*/ 33 h 33"/>
                  <a:gd name="T104" fmla="*/ 10 w 29"/>
                  <a:gd name="T105" fmla="*/ 31 h 33"/>
                  <a:gd name="T106" fmla="*/ 10 w 29"/>
                  <a:gd name="T107" fmla="*/ 31 h 33"/>
                  <a:gd name="T108" fmla="*/ 4 w 29"/>
                  <a:gd name="T109" fmla="*/ 27 h 33"/>
                  <a:gd name="T110" fmla="*/ 4 w 29"/>
                  <a:gd name="T111" fmla="*/ 27 h 33"/>
                  <a:gd name="T112" fmla="*/ 0 w 29"/>
                  <a:gd name="T113" fmla="*/ 24 h 33"/>
                  <a:gd name="T114" fmla="*/ 0 w 29"/>
                  <a:gd name="T115" fmla="*/ 24 h 33"/>
                  <a:gd name="T116" fmla="*/ 0 w 29"/>
                  <a:gd name="T117" fmla="*/ 16 h 33"/>
                  <a:gd name="T118" fmla="*/ 0 w 29"/>
                  <a:gd name="T119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9" h="33">
                    <a:moveTo>
                      <a:pt x="0" y="16"/>
                    </a:moveTo>
                    <a:lnTo>
                      <a:pt x="0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9" y="8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4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16" y="33"/>
                    </a:lnTo>
                    <a:lnTo>
                      <a:pt x="16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556"/>
              <p:cNvSpPr>
                <a:spLocks noEditPoints="1"/>
              </p:cNvSpPr>
              <p:nvPr/>
            </p:nvSpPr>
            <p:spPr bwMode="auto">
              <a:xfrm>
                <a:off x="1757" y="1603"/>
                <a:ext cx="4" cy="43"/>
              </a:xfrm>
              <a:custGeom>
                <a:avLst/>
                <a:gdLst>
                  <a:gd name="T0" fmla="*/ 0 w 4"/>
                  <a:gd name="T1" fmla="*/ 43 h 43"/>
                  <a:gd name="T2" fmla="*/ 0 w 4"/>
                  <a:gd name="T3" fmla="*/ 14 h 43"/>
                  <a:gd name="T4" fmla="*/ 4 w 4"/>
                  <a:gd name="T5" fmla="*/ 14 h 43"/>
                  <a:gd name="T6" fmla="*/ 4 w 4"/>
                  <a:gd name="T7" fmla="*/ 43 h 43"/>
                  <a:gd name="T8" fmla="*/ 0 w 4"/>
                  <a:gd name="T9" fmla="*/ 43 h 43"/>
                  <a:gd name="T10" fmla="*/ 0 w 4"/>
                  <a:gd name="T11" fmla="*/ 43 h 43"/>
                  <a:gd name="T12" fmla="*/ 0 w 4"/>
                  <a:gd name="T13" fmla="*/ 8 h 43"/>
                  <a:gd name="T14" fmla="*/ 0 w 4"/>
                  <a:gd name="T15" fmla="*/ 0 h 43"/>
                  <a:gd name="T16" fmla="*/ 4 w 4"/>
                  <a:gd name="T17" fmla="*/ 0 h 43"/>
                  <a:gd name="T18" fmla="*/ 4 w 4"/>
                  <a:gd name="T19" fmla="*/ 8 h 43"/>
                  <a:gd name="T20" fmla="*/ 0 w 4"/>
                  <a:gd name="T21" fmla="*/ 8 h 43"/>
                  <a:gd name="T22" fmla="*/ 0 w 4"/>
                  <a:gd name="T23" fmla="*/ 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43">
                    <a:moveTo>
                      <a:pt x="0" y="43"/>
                    </a:moveTo>
                    <a:lnTo>
                      <a:pt x="0" y="14"/>
                    </a:lnTo>
                    <a:lnTo>
                      <a:pt x="4" y="14"/>
                    </a:lnTo>
                    <a:lnTo>
                      <a:pt x="4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557"/>
              <p:cNvSpPr>
                <a:spLocks noEditPoints="1"/>
              </p:cNvSpPr>
              <p:nvPr/>
            </p:nvSpPr>
            <p:spPr bwMode="auto">
              <a:xfrm>
                <a:off x="1771" y="1615"/>
                <a:ext cx="29" cy="45"/>
              </a:xfrm>
              <a:custGeom>
                <a:avLst/>
                <a:gdLst>
                  <a:gd name="T0" fmla="*/ 16 w 29"/>
                  <a:gd name="T1" fmla="*/ 33 h 45"/>
                  <a:gd name="T2" fmla="*/ 10 w 29"/>
                  <a:gd name="T3" fmla="*/ 31 h 45"/>
                  <a:gd name="T4" fmla="*/ 4 w 29"/>
                  <a:gd name="T5" fmla="*/ 45 h 45"/>
                  <a:gd name="T6" fmla="*/ 0 w 29"/>
                  <a:gd name="T7" fmla="*/ 2 h 45"/>
                  <a:gd name="T8" fmla="*/ 4 w 29"/>
                  <a:gd name="T9" fmla="*/ 8 h 45"/>
                  <a:gd name="T10" fmla="*/ 8 w 29"/>
                  <a:gd name="T11" fmla="*/ 2 h 45"/>
                  <a:gd name="T12" fmla="*/ 16 w 29"/>
                  <a:gd name="T13" fmla="*/ 0 h 45"/>
                  <a:gd name="T14" fmla="*/ 22 w 29"/>
                  <a:gd name="T15" fmla="*/ 2 h 45"/>
                  <a:gd name="T16" fmla="*/ 26 w 29"/>
                  <a:gd name="T17" fmla="*/ 6 h 45"/>
                  <a:gd name="T18" fmla="*/ 29 w 29"/>
                  <a:gd name="T19" fmla="*/ 10 h 45"/>
                  <a:gd name="T20" fmla="*/ 29 w 29"/>
                  <a:gd name="T21" fmla="*/ 16 h 45"/>
                  <a:gd name="T22" fmla="*/ 29 w 29"/>
                  <a:gd name="T23" fmla="*/ 24 h 45"/>
                  <a:gd name="T24" fmla="*/ 26 w 29"/>
                  <a:gd name="T25" fmla="*/ 27 h 45"/>
                  <a:gd name="T26" fmla="*/ 22 w 29"/>
                  <a:gd name="T27" fmla="*/ 31 h 45"/>
                  <a:gd name="T28" fmla="*/ 16 w 29"/>
                  <a:gd name="T29" fmla="*/ 33 h 45"/>
                  <a:gd name="T30" fmla="*/ 14 w 29"/>
                  <a:gd name="T31" fmla="*/ 27 h 45"/>
                  <a:gd name="T32" fmla="*/ 18 w 29"/>
                  <a:gd name="T33" fmla="*/ 27 h 45"/>
                  <a:gd name="T34" fmla="*/ 22 w 29"/>
                  <a:gd name="T35" fmla="*/ 25 h 45"/>
                  <a:gd name="T36" fmla="*/ 24 w 29"/>
                  <a:gd name="T37" fmla="*/ 22 h 45"/>
                  <a:gd name="T38" fmla="*/ 24 w 29"/>
                  <a:gd name="T39" fmla="*/ 16 h 45"/>
                  <a:gd name="T40" fmla="*/ 24 w 29"/>
                  <a:gd name="T41" fmla="*/ 12 h 45"/>
                  <a:gd name="T42" fmla="*/ 22 w 29"/>
                  <a:gd name="T43" fmla="*/ 8 h 45"/>
                  <a:gd name="T44" fmla="*/ 18 w 29"/>
                  <a:gd name="T45" fmla="*/ 6 h 45"/>
                  <a:gd name="T46" fmla="*/ 14 w 29"/>
                  <a:gd name="T47" fmla="*/ 6 h 45"/>
                  <a:gd name="T48" fmla="*/ 12 w 29"/>
                  <a:gd name="T49" fmla="*/ 6 h 45"/>
                  <a:gd name="T50" fmla="*/ 8 w 29"/>
                  <a:gd name="T51" fmla="*/ 8 h 45"/>
                  <a:gd name="T52" fmla="*/ 6 w 29"/>
                  <a:gd name="T53" fmla="*/ 10 h 45"/>
                  <a:gd name="T54" fmla="*/ 4 w 29"/>
                  <a:gd name="T55" fmla="*/ 12 h 45"/>
                  <a:gd name="T56" fmla="*/ 4 w 29"/>
                  <a:gd name="T57" fmla="*/ 22 h 45"/>
                  <a:gd name="T58" fmla="*/ 6 w 29"/>
                  <a:gd name="T59" fmla="*/ 24 h 45"/>
                  <a:gd name="T60" fmla="*/ 8 w 29"/>
                  <a:gd name="T61" fmla="*/ 25 h 45"/>
                  <a:gd name="T62" fmla="*/ 12 w 29"/>
                  <a:gd name="T63" fmla="*/ 27 h 45"/>
                  <a:gd name="T64" fmla="*/ 14 w 29"/>
                  <a:gd name="T65" fmla="*/ 2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9" h="45">
                    <a:moveTo>
                      <a:pt x="16" y="33"/>
                    </a:moveTo>
                    <a:lnTo>
                      <a:pt x="16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4" y="25"/>
                    </a:lnTo>
                    <a:lnTo>
                      <a:pt x="4" y="45"/>
                    </a:lnTo>
                    <a:lnTo>
                      <a:pt x="0" y="45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29" y="16"/>
                    </a:lnTo>
                    <a:lnTo>
                      <a:pt x="29" y="16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6" y="27"/>
                    </a:lnTo>
                    <a:lnTo>
                      <a:pt x="26" y="27"/>
                    </a:lnTo>
                    <a:lnTo>
                      <a:pt x="22" y="31"/>
                    </a:lnTo>
                    <a:lnTo>
                      <a:pt x="22" y="31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14" y="27"/>
                    </a:moveTo>
                    <a:lnTo>
                      <a:pt x="14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2" y="25"/>
                    </a:lnTo>
                    <a:lnTo>
                      <a:pt x="22" y="25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4" y="27"/>
                    </a:lnTo>
                    <a:lnTo>
                      <a:pt x="14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558"/>
              <p:cNvSpPr>
                <a:spLocks noEditPoints="1"/>
              </p:cNvSpPr>
              <p:nvPr/>
            </p:nvSpPr>
            <p:spPr bwMode="auto">
              <a:xfrm>
                <a:off x="1806" y="1603"/>
                <a:ext cx="6" cy="43"/>
              </a:xfrm>
              <a:custGeom>
                <a:avLst/>
                <a:gdLst>
                  <a:gd name="T0" fmla="*/ 0 w 6"/>
                  <a:gd name="T1" fmla="*/ 43 h 43"/>
                  <a:gd name="T2" fmla="*/ 0 w 6"/>
                  <a:gd name="T3" fmla="*/ 14 h 43"/>
                  <a:gd name="T4" fmla="*/ 6 w 6"/>
                  <a:gd name="T5" fmla="*/ 14 h 43"/>
                  <a:gd name="T6" fmla="*/ 6 w 6"/>
                  <a:gd name="T7" fmla="*/ 43 h 43"/>
                  <a:gd name="T8" fmla="*/ 0 w 6"/>
                  <a:gd name="T9" fmla="*/ 43 h 43"/>
                  <a:gd name="T10" fmla="*/ 0 w 6"/>
                  <a:gd name="T11" fmla="*/ 43 h 43"/>
                  <a:gd name="T12" fmla="*/ 0 w 6"/>
                  <a:gd name="T13" fmla="*/ 8 h 43"/>
                  <a:gd name="T14" fmla="*/ 0 w 6"/>
                  <a:gd name="T15" fmla="*/ 0 h 43"/>
                  <a:gd name="T16" fmla="*/ 6 w 6"/>
                  <a:gd name="T17" fmla="*/ 0 h 43"/>
                  <a:gd name="T18" fmla="*/ 6 w 6"/>
                  <a:gd name="T19" fmla="*/ 8 h 43"/>
                  <a:gd name="T20" fmla="*/ 0 w 6"/>
                  <a:gd name="T21" fmla="*/ 8 h 43"/>
                  <a:gd name="T22" fmla="*/ 0 w 6"/>
                  <a:gd name="T23" fmla="*/ 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3">
                    <a:moveTo>
                      <a:pt x="0" y="43"/>
                    </a:moveTo>
                    <a:lnTo>
                      <a:pt x="0" y="14"/>
                    </a:lnTo>
                    <a:lnTo>
                      <a:pt x="6" y="14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559"/>
              <p:cNvSpPr>
                <a:spLocks/>
              </p:cNvSpPr>
              <p:nvPr/>
            </p:nvSpPr>
            <p:spPr bwMode="auto">
              <a:xfrm>
                <a:off x="1818" y="1605"/>
                <a:ext cx="20" cy="43"/>
              </a:xfrm>
              <a:custGeom>
                <a:avLst/>
                <a:gdLst>
                  <a:gd name="T0" fmla="*/ 20 w 20"/>
                  <a:gd name="T1" fmla="*/ 41 h 43"/>
                  <a:gd name="T2" fmla="*/ 20 w 20"/>
                  <a:gd name="T3" fmla="*/ 41 h 43"/>
                  <a:gd name="T4" fmla="*/ 18 w 20"/>
                  <a:gd name="T5" fmla="*/ 41 h 43"/>
                  <a:gd name="T6" fmla="*/ 18 w 20"/>
                  <a:gd name="T7" fmla="*/ 41 h 43"/>
                  <a:gd name="T8" fmla="*/ 16 w 20"/>
                  <a:gd name="T9" fmla="*/ 41 h 43"/>
                  <a:gd name="T10" fmla="*/ 16 w 20"/>
                  <a:gd name="T11" fmla="*/ 41 h 43"/>
                  <a:gd name="T12" fmla="*/ 14 w 20"/>
                  <a:gd name="T13" fmla="*/ 41 h 43"/>
                  <a:gd name="T14" fmla="*/ 14 w 20"/>
                  <a:gd name="T15" fmla="*/ 41 h 43"/>
                  <a:gd name="T16" fmla="*/ 12 w 20"/>
                  <a:gd name="T17" fmla="*/ 43 h 43"/>
                  <a:gd name="T18" fmla="*/ 12 w 20"/>
                  <a:gd name="T19" fmla="*/ 43 h 43"/>
                  <a:gd name="T20" fmla="*/ 6 w 20"/>
                  <a:gd name="T21" fmla="*/ 41 h 43"/>
                  <a:gd name="T22" fmla="*/ 6 w 20"/>
                  <a:gd name="T23" fmla="*/ 41 h 43"/>
                  <a:gd name="T24" fmla="*/ 4 w 20"/>
                  <a:gd name="T25" fmla="*/ 39 h 43"/>
                  <a:gd name="T26" fmla="*/ 4 w 20"/>
                  <a:gd name="T27" fmla="*/ 35 h 43"/>
                  <a:gd name="T28" fmla="*/ 4 w 20"/>
                  <a:gd name="T29" fmla="*/ 16 h 43"/>
                  <a:gd name="T30" fmla="*/ 0 w 20"/>
                  <a:gd name="T31" fmla="*/ 16 h 43"/>
                  <a:gd name="T32" fmla="*/ 0 w 20"/>
                  <a:gd name="T33" fmla="*/ 12 h 43"/>
                  <a:gd name="T34" fmla="*/ 4 w 20"/>
                  <a:gd name="T35" fmla="*/ 12 h 43"/>
                  <a:gd name="T36" fmla="*/ 4 w 20"/>
                  <a:gd name="T37" fmla="*/ 0 h 43"/>
                  <a:gd name="T38" fmla="*/ 10 w 20"/>
                  <a:gd name="T39" fmla="*/ 0 h 43"/>
                  <a:gd name="T40" fmla="*/ 10 w 20"/>
                  <a:gd name="T41" fmla="*/ 12 h 43"/>
                  <a:gd name="T42" fmla="*/ 16 w 20"/>
                  <a:gd name="T43" fmla="*/ 12 h 43"/>
                  <a:gd name="T44" fmla="*/ 16 w 20"/>
                  <a:gd name="T45" fmla="*/ 16 h 43"/>
                  <a:gd name="T46" fmla="*/ 10 w 20"/>
                  <a:gd name="T47" fmla="*/ 16 h 43"/>
                  <a:gd name="T48" fmla="*/ 10 w 20"/>
                  <a:gd name="T49" fmla="*/ 34 h 43"/>
                  <a:gd name="T50" fmla="*/ 10 w 20"/>
                  <a:gd name="T51" fmla="*/ 34 h 43"/>
                  <a:gd name="T52" fmla="*/ 10 w 20"/>
                  <a:gd name="T53" fmla="*/ 37 h 43"/>
                  <a:gd name="T54" fmla="*/ 10 w 20"/>
                  <a:gd name="T55" fmla="*/ 37 h 43"/>
                  <a:gd name="T56" fmla="*/ 14 w 20"/>
                  <a:gd name="T57" fmla="*/ 37 h 43"/>
                  <a:gd name="T58" fmla="*/ 14 w 20"/>
                  <a:gd name="T59" fmla="*/ 37 h 43"/>
                  <a:gd name="T60" fmla="*/ 16 w 20"/>
                  <a:gd name="T61" fmla="*/ 37 h 43"/>
                  <a:gd name="T62" fmla="*/ 16 w 20"/>
                  <a:gd name="T63" fmla="*/ 37 h 43"/>
                  <a:gd name="T64" fmla="*/ 18 w 20"/>
                  <a:gd name="T65" fmla="*/ 35 h 43"/>
                  <a:gd name="T66" fmla="*/ 20 w 20"/>
                  <a:gd name="T67" fmla="*/ 41 h 43"/>
                  <a:gd name="T68" fmla="*/ 20 w 20"/>
                  <a:gd name="T69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" h="43">
                    <a:moveTo>
                      <a:pt x="20" y="41"/>
                    </a:moveTo>
                    <a:lnTo>
                      <a:pt x="20" y="41"/>
                    </a:lnTo>
                    <a:lnTo>
                      <a:pt x="18" y="41"/>
                    </a:lnTo>
                    <a:lnTo>
                      <a:pt x="18" y="41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4" y="41"/>
                    </a:lnTo>
                    <a:lnTo>
                      <a:pt x="14" y="41"/>
                    </a:lnTo>
                    <a:lnTo>
                      <a:pt x="12" y="43"/>
                    </a:lnTo>
                    <a:lnTo>
                      <a:pt x="12" y="43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4" y="39"/>
                    </a:lnTo>
                    <a:lnTo>
                      <a:pt x="4" y="35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16"/>
                    </a:lnTo>
                    <a:lnTo>
                      <a:pt x="10" y="16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7"/>
                    </a:lnTo>
                    <a:lnTo>
                      <a:pt x="10" y="37"/>
                    </a:lnTo>
                    <a:lnTo>
                      <a:pt x="14" y="37"/>
                    </a:lnTo>
                    <a:lnTo>
                      <a:pt x="14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8" y="35"/>
                    </a:lnTo>
                    <a:lnTo>
                      <a:pt x="20" y="41"/>
                    </a:lnTo>
                    <a:lnTo>
                      <a:pt x="20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560"/>
              <p:cNvSpPr>
                <a:spLocks noEditPoints="1"/>
              </p:cNvSpPr>
              <p:nvPr/>
            </p:nvSpPr>
            <p:spPr bwMode="auto">
              <a:xfrm>
                <a:off x="1855" y="1615"/>
                <a:ext cx="32" cy="33"/>
              </a:xfrm>
              <a:custGeom>
                <a:avLst/>
                <a:gdLst>
                  <a:gd name="T0" fmla="*/ 16 w 32"/>
                  <a:gd name="T1" fmla="*/ 33 h 33"/>
                  <a:gd name="T2" fmla="*/ 8 w 32"/>
                  <a:gd name="T3" fmla="*/ 31 h 33"/>
                  <a:gd name="T4" fmla="*/ 4 w 32"/>
                  <a:gd name="T5" fmla="*/ 27 h 33"/>
                  <a:gd name="T6" fmla="*/ 0 w 32"/>
                  <a:gd name="T7" fmla="*/ 24 h 33"/>
                  <a:gd name="T8" fmla="*/ 0 w 32"/>
                  <a:gd name="T9" fmla="*/ 16 h 33"/>
                  <a:gd name="T10" fmla="*/ 0 w 32"/>
                  <a:gd name="T11" fmla="*/ 10 h 33"/>
                  <a:gd name="T12" fmla="*/ 4 w 32"/>
                  <a:gd name="T13" fmla="*/ 6 h 33"/>
                  <a:gd name="T14" fmla="*/ 8 w 32"/>
                  <a:gd name="T15" fmla="*/ 2 h 33"/>
                  <a:gd name="T16" fmla="*/ 16 w 32"/>
                  <a:gd name="T17" fmla="*/ 0 h 33"/>
                  <a:gd name="T18" fmla="*/ 22 w 32"/>
                  <a:gd name="T19" fmla="*/ 2 h 33"/>
                  <a:gd name="T20" fmla="*/ 26 w 32"/>
                  <a:gd name="T21" fmla="*/ 6 h 33"/>
                  <a:gd name="T22" fmla="*/ 30 w 32"/>
                  <a:gd name="T23" fmla="*/ 10 h 33"/>
                  <a:gd name="T24" fmla="*/ 32 w 32"/>
                  <a:gd name="T25" fmla="*/ 16 h 33"/>
                  <a:gd name="T26" fmla="*/ 32 w 32"/>
                  <a:gd name="T27" fmla="*/ 18 h 33"/>
                  <a:gd name="T28" fmla="*/ 4 w 32"/>
                  <a:gd name="T29" fmla="*/ 18 h 33"/>
                  <a:gd name="T30" fmla="*/ 6 w 32"/>
                  <a:gd name="T31" fmla="*/ 24 h 33"/>
                  <a:gd name="T32" fmla="*/ 8 w 32"/>
                  <a:gd name="T33" fmla="*/ 25 h 33"/>
                  <a:gd name="T34" fmla="*/ 12 w 32"/>
                  <a:gd name="T35" fmla="*/ 27 h 33"/>
                  <a:gd name="T36" fmla="*/ 16 w 32"/>
                  <a:gd name="T37" fmla="*/ 29 h 33"/>
                  <a:gd name="T38" fmla="*/ 18 w 32"/>
                  <a:gd name="T39" fmla="*/ 27 h 33"/>
                  <a:gd name="T40" fmla="*/ 20 w 32"/>
                  <a:gd name="T41" fmla="*/ 27 h 33"/>
                  <a:gd name="T42" fmla="*/ 24 w 32"/>
                  <a:gd name="T43" fmla="*/ 25 h 33"/>
                  <a:gd name="T44" fmla="*/ 24 w 32"/>
                  <a:gd name="T45" fmla="*/ 24 h 33"/>
                  <a:gd name="T46" fmla="*/ 30 w 32"/>
                  <a:gd name="T47" fmla="*/ 25 h 33"/>
                  <a:gd name="T48" fmla="*/ 26 w 32"/>
                  <a:gd name="T49" fmla="*/ 27 h 33"/>
                  <a:gd name="T50" fmla="*/ 24 w 32"/>
                  <a:gd name="T51" fmla="*/ 31 h 33"/>
                  <a:gd name="T52" fmla="*/ 20 w 32"/>
                  <a:gd name="T53" fmla="*/ 31 h 33"/>
                  <a:gd name="T54" fmla="*/ 16 w 32"/>
                  <a:gd name="T55" fmla="*/ 33 h 33"/>
                  <a:gd name="T56" fmla="*/ 26 w 32"/>
                  <a:gd name="T57" fmla="*/ 14 h 33"/>
                  <a:gd name="T58" fmla="*/ 26 w 32"/>
                  <a:gd name="T59" fmla="*/ 10 h 33"/>
                  <a:gd name="T60" fmla="*/ 22 w 32"/>
                  <a:gd name="T61" fmla="*/ 8 h 33"/>
                  <a:gd name="T62" fmla="*/ 20 w 32"/>
                  <a:gd name="T63" fmla="*/ 6 h 33"/>
                  <a:gd name="T64" fmla="*/ 16 w 32"/>
                  <a:gd name="T65" fmla="*/ 4 h 33"/>
                  <a:gd name="T66" fmla="*/ 12 w 32"/>
                  <a:gd name="T67" fmla="*/ 6 h 33"/>
                  <a:gd name="T68" fmla="*/ 8 w 32"/>
                  <a:gd name="T69" fmla="*/ 8 h 33"/>
                  <a:gd name="T70" fmla="*/ 6 w 32"/>
                  <a:gd name="T71" fmla="*/ 10 h 33"/>
                  <a:gd name="T72" fmla="*/ 26 w 32"/>
                  <a:gd name="T73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29"/>
                    </a:lnTo>
                    <a:lnTo>
                      <a:pt x="16" y="29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4" y="24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6" y="27"/>
                    </a:lnTo>
                    <a:lnTo>
                      <a:pt x="26" y="27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26" y="14"/>
                    </a:moveTo>
                    <a:lnTo>
                      <a:pt x="26" y="14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4"/>
                    </a:lnTo>
                    <a:lnTo>
                      <a:pt x="26" y="14"/>
                    </a:lnTo>
                    <a:lnTo>
                      <a:pt x="26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561"/>
              <p:cNvSpPr>
                <a:spLocks noEditPoints="1"/>
              </p:cNvSpPr>
              <p:nvPr/>
            </p:nvSpPr>
            <p:spPr bwMode="auto">
              <a:xfrm>
                <a:off x="1891" y="1615"/>
                <a:ext cx="29" cy="45"/>
              </a:xfrm>
              <a:custGeom>
                <a:avLst/>
                <a:gdLst>
                  <a:gd name="T0" fmla="*/ 14 w 29"/>
                  <a:gd name="T1" fmla="*/ 33 h 45"/>
                  <a:gd name="T2" fmla="*/ 8 w 29"/>
                  <a:gd name="T3" fmla="*/ 31 h 45"/>
                  <a:gd name="T4" fmla="*/ 4 w 29"/>
                  <a:gd name="T5" fmla="*/ 27 h 45"/>
                  <a:gd name="T6" fmla="*/ 0 w 29"/>
                  <a:gd name="T7" fmla="*/ 24 h 45"/>
                  <a:gd name="T8" fmla="*/ 0 w 29"/>
                  <a:gd name="T9" fmla="*/ 16 h 45"/>
                  <a:gd name="T10" fmla="*/ 0 w 29"/>
                  <a:gd name="T11" fmla="*/ 10 h 45"/>
                  <a:gd name="T12" fmla="*/ 4 w 29"/>
                  <a:gd name="T13" fmla="*/ 6 h 45"/>
                  <a:gd name="T14" fmla="*/ 8 w 29"/>
                  <a:gd name="T15" fmla="*/ 2 h 45"/>
                  <a:gd name="T16" fmla="*/ 14 w 29"/>
                  <a:gd name="T17" fmla="*/ 0 h 45"/>
                  <a:gd name="T18" fmla="*/ 20 w 29"/>
                  <a:gd name="T19" fmla="*/ 2 h 45"/>
                  <a:gd name="T20" fmla="*/ 25 w 29"/>
                  <a:gd name="T21" fmla="*/ 2 h 45"/>
                  <a:gd name="T22" fmla="*/ 29 w 29"/>
                  <a:gd name="T23" fmla="*/ 31 h 45"/>
                  <a:gd name="T24" fmla="*/ 27 w 29"/>
                  <a:gd name="T25" fmla="*/ 37 h 45"/>
                  <a:gd name="T26" fmla="*/ 25 w 29"/>
                  <a:gd name="T27" fmla="*/ 41 h 45"/>
                  <a:gd name="T28" fmla="*/ 20 w 29"/>
                  <a:gd name="T29" fmla="*/ 45 h 45"/>
                  <a:gd name="T30" fmla="*/ 14 w 29"/>
                  <a:gd name="T31" fmla="*/ 45 h 45"/>
                  <a:gd name="T32" fmla="*/ 6 w 29"/>
                  <a:gd name="T33" fmla="*/ 43 h 45"/>
                  <a:gd name="T34" fmla="*/ 0 w 29"/>
                  <a:gd name="T35" fmla="*/ 39 h 45"/>
                  <a:gd name="T36" fmla="*/ 2 w 29"/>
                  <a:gd name="T37" fmla="*/ 35 h 45"/>
                  <a:gd name="T38" fmla="*/ 8 w 29"/>
                  <a:gd name="T39" fmla="*/ 39 h 45"/>
                  <a:gd name="T40" fmla="*/ 14 w 29"/>
                  <a:gd name="T41" fmla="*/ 41 h 45"/>
                  <a:gd name="T42" fmla="*/ 18 w 29"/>
                  <a:gd name="T43" fmla="*/ 41 h 45"/>
                  <a:gd name="T44" fmla="*/ 22 w 29"/>
                  <a:gd name="T45" fmla="*/ 39 h 45"/>
                  <a:gd name="T46" fmla="*/ 23 w 29"/>
                  <a:gd name="T47" fmla="*/ 35 h 45"/>
                  <a:gd name="T48" fmla="*/ 23 w 29"/>
                  <a:gd name="T49" fmla="*/ 25 h 45"/>
                  <a:gd name="T50" fmla="*/ 22 w 29"/>
                  <a:gd name="T51" fmla="*/ 29 h 45"/>
                  <a:gd name="T52" fmla="*/ 20 w 29"/>
                  <a:gd name="T53" fmla="*/ 31 h 45"/>
                  <a:gd name="T54" fmla="*/ 18 w 29"/>
                  <a:gd name="T55" fmla="*/ 31 h 45"/>
                  <a:gd name="T56" fmla="*/ 14 w 29"/>
                  <a:gd name="T57" fmla="*/ 33 h 45"/>
                  <a:gd name="T58" fmla="*/ 16 w 29"/>
                  <a:gd name="T59" fmla="*/ 27 h 45"/>
                  <a:gd name="T60" fmla="*/ 18 w 29"/>
                  <a:gd name="T61" fmla="*/ 27 h 45"/>
                  <a:gd name="T62" fmla="*/ 22 w 29"/>
                  <a:gd name="T63" fmla="*/ 25 h 45"/>
                  <a:gd name="T64" fmla="*/ 23 w 29"/>
                  <a:gd name="T65" fmla="*/ 24 h 45"/>
                  <a:gd name="T66" fmla="*/ 23 w 29"/>
                  <a:gd name="T67" fmla="*/ 22 h 45"/>
                  <a:gd name="T68" fmla="*/ 23 w 29"/>
                  <a:gd name="T69" fmla="*/ 12 h 45"/>
                  <a:gd name="T70" fmla="*/ 23 w 29"/>
                  <a:gd name="T71" fmla="*/ 10 h 45"/>
                  <a:gd name="T72" fmla="*/ 20 w 29"/>
                  <a:gd name="T73" fmla="*/ 8 h 45"/>
                  <a:gd name="T74" fmla="*/ 18 w 29"/>
                  <a:gd name="T75" fmla="*/ 6 h 45"/>
                  <a:gd name="T76" fmla="*/ 14 w 29"/>
                  <a:gd name="T77" fmla="*/ 6 h 45"/>
                  <a:gd name="T78" fmla="*/ 10 w 29"/>
                  <a:gd name="T79" fmla="*/ 6 h 45"/>
                  <a:gd name="T80" fmla="*/ 8 w 29"/>
                  <a:gd name="T81" fmla="*/ 8 h 45"/>
                  <a:gd name="T82" fmla="*/ 6 w 29"/>
                  <a:gd name="T83" fmla="*/ 12 h 45"/>
                  <a:gd name="T84" fmla="*/ 4 w 29"/>
                  <a:gd name="T85" fmla="*/ 18 h 45"/>
                  <a:gd name="T86" fmla="*/ 6 w 29"/>
                  <a:gd name="T87" fmla="*/ 22 h 45"/>
                  <a:gd name="T88" fmla="*/ 8 w 29"/>
                  <a:gd name="T89" fmla="*/ 25 h 45"/>
                  <a:gd name="T90" fmla="*/ 12 w 29"/>
                  <a:gd name="T91" fmla="*/ 27 h 45"/>
                  <a:gd name="T92" fmla="*/ 16 w 29"/>
                  <a:gd name="T93" fmla="*/ 2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" h="45">
                    <a:moveTo>
                      <a:pt x="14" y="33"/>
                    </a:moveTo>
                    <a:lnTo>
                      <a:pt x="14" y="33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5" y="8"/>
                    </a:lnTo>
                    <a:lnTo>
                      <a:pt x="25" y="2"/>
                    </a:lnTo>
                    <a:lnTo>
                      <a:pt x="29" y="2"/>
                    </a:lnTo>
                    <a:lnTo>
                      <a:pt x="29" y="31"/>
                    </a:lnTo>
                    <a:lnTo>
                      <a:pt x="29" y="31"/>
                    </a:lnTo>
                    <a:lnTo>
                      <a:pt x="27" y="37"/>
                    </a:lnTo>
                    <a:lnTo>
                      <a:pt x="27" y="37"/>
                    </a:lnTo>
                    <a:lnTo>
                      <a:pt x="25" y="41"/>
                    </a:lnTo>
                    <a:lnTo>
                      <a:pt x="25" y="41"/>
                    </a:lnTo>
                    <a:lnTo>
                      <a:pt x="20" y="45"/>
                    </a:lnTo>
                    <a:lnTo>
                      <a:pt x="20" y="45"/>
                    </a:lnTo>
                    <a:lnTo>
                      <a:pt x="14" y="45"/>
                    </a:lnTo>
                    <a:lnTo>
                      <a:pt x="14" y="45"/>
                    </a:lnTo>
                    <a:lnTo>
                      <a:pt x="6" y="43"/>
                    </a:lnTo>
                    <a:lnTo>
                      <a:pt x="6" y="43"/>
                    </a:lnTo>
                    <a:lnTo>
                      <a:pt x="0" y="39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14" y="41"/>
                    </a:lnTo>
                    <a:lnTo>
                      <a:pt x="14" y="41"/>
                    </a:lnTo>
                    <a:lnTo>
                      <a:pt x="18" y="41"/>
                    </a:lnTo>
                    <a:lnTo>
                      <a:pt x="18" y="41"/>
                    </a:lnTo>
                    <a:lnTo>
                      <a:pt x="22" y="39"/>
                    </a:lnTo>
                    <a:lnTo>
                      <a:pt x="22" y="39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3" y="31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2" y="29"/>
                    </a:lnTo>
                    <a:lnTo>
                      <a:pt x="22" y="29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4" y="33"/>
                    </a:lnTo>
                    <a:lnTo>
                      <a:pt x="14" y="33"/>
                    </a:lnTo>
                    <a:close/>
                    <a:moveTo>
                      <a:pt x="16" y="27"/>
                    </a:moveTo>
                    <a:lnTo>
                      <a:pt x="16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2" y="25"/>
                    </a:lnTo>
                    <a:lnTo>
                      <a:pt x="22" y="25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27"/>
                    </a:lnTo>
                    <a:lnTo>
                      <a:pt x="16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562"/>
              <p:cNvSpPr>
                <a:spLocks noEditPoints="1"/>
              </p:cNvSpPr>
              <p:nvPr/>
            </p:nvSpPr>
            <p:spPr bwMode="auto">
              <a:xfrm>
                <a:off x="1926" y="1615"/>
                <a:ext cx="32" cy="33"/>
              </a:xfrm>
              <a:custGeom>
                <a:avLst/>
                <a:gdLst>
                  <a:gd name="T0" fmla="*/ 16 w 32"/>
                  <a:gd name="T1" fmla="*/ 33 h 33"/>
                  <a:gd name="T2" fmla="*/ 10 w 32"/>
                  <a:gd name="T3" fmla="*/ 31 h 33"/>
                  <a:gd name="T4" fmla="*/ 6 w 32"/>
                  <a:gd name="T5" fmla="*/ 27 h 33"/>
                  <a:gd name="T6" fmla="*/ 2 w 32"/>
                  <a:gd name="T7" fmla="*/ 24 h 33"/>
                  <a:gd name="T8" fmla="*/ 0 w 32"/>
                  <a:gd name="T9" fmla="*/ 16 h 33"/>
                  <a:gd name="T10" fmla="*/ 2 w 32"/>
                  <a:gd name="T11" fmla="*/ 10 h 33"/>
                  <a:gd name="T12" fmla="*/ 6 w 32"/>
                  <a:gd name="T13" fmla="*/ 6 h 33"/>
                  <a:gd name="T14" fmla="*/ 10 w 32"/>
                  <a:gd name="T15" fmla="*/ 2 h 33"/>
                  <a:gd name="T16" fmla="*/ 16 w 32"/>
                  <a:gd name="T17" fmla="*/ 0 h 33"/>
                  <a:gd name="T18" fmla="*/ 24 w 32"/>
                  <a:gd name="T19" fmla="*/ 2 h 33"/>
                  <a:gd name="T20" fmla="*/ 28 w 32"/>
                  <a:gd name="T21" fmla="*/ 6 h 33"/>
                  <a:gd name="T22" fmla="*/ 32 w 32"/>
                  <a:gd name="T23" fmla="*/ 10 h 33"/>
                  <a:gd name="T24" fmla="*/ 32 w 32"/>
                  <a:gd name="T25" fmla="*/ 16 h 33"/>
                  <a:gd name="T26" fmla="*/ 32 w 32"/>
                  <a:gd name="T27" fmla="*/ 18 h 33"/>
                  <a:gd name="T28" fmla="*/ 6 w 32"/>
                  <a:gd name="T29" fmla="*/ 18 h 33"/>
                  <a:gd name="T30" fmla="*/ 8 w 32"/>
                  <a:gd name="T31" fmla="*/ 24 h 33"/>
                  <a:gd name="T32" fmla="*/ 10 w 32"/>
                  <a:gd name="T33" fmla="*/ 25 h 33"/>
                  <a:gd name="T34" fmla="*/ 14 w 32"/>
                  <a:gd name="T35" fmla="*/ 27 h 33"/>
                  <a:gd name="T36" fmla="*/ 16 w 32"/>
                  <a:gd name="T37" fmla="*/ 29 h 33"/>
                  <a:gd name="T38" fmla="*/ 20 w 32"/>
                  <a:gd name="T39" fmla="*/ 27 h 33"/>
                  <a:gd name="T40" fmla="*/ 22 w 32"/>
                  <a:gd name="T41" fmla="*/ 27 h 33"/>
                  <a:gd name="T42" fmla="*/ 24 w 32"/>
                  <a:gd name="T43" fmla="*/ 25 h 33"/>
                  <a:gd name="T44" fmla="*/ 26 w 32"/>
                  <a:gd name="T45" fmla="*/ 24 h 33"/>
                  <a:gd name="T46" fmla="*/ 30 w 32"/>
                  <a:gd name="T47" fmla="*/ 25 h 33"/>
                  <a:gd name="T48" fmla="*/ 28 w 32"/>
                  <a:gd name="T49" fmla="*/ 27 h 33"/>
                  <a:gd name="T50" fmla="*/ 26 w 32"/>
                  <a:gd name="T51" fmla="*/ 31 h 33"/>
                  <a:gd name="T52" fmla="*/ 22 w 32"/>
                  <a:gd name="T53" fmla="*/ 31 h 33"/>
                  <a:gd name="T54" fmla="*/ 16 w 32"/>
                  <a:gd name="T55" fmla="*/ 33 h 33"/>
                  <a:gd name="T56" fmla="*/ 28 w 32"/>
                  <a:gd name="T57" fmla="*/ 14 h 33"/>
                  <a:gd name="T58" fmla="*/ 26 w 32"/>
                  <a:gd name="T59" fmla="*/ 10 h 33"/>
                  <a:gd name="T60" fmla="*/ 24 w 32"/>
                  <a:gd name="T61" fmla="*/ 8 h 33"/>
                  <a:gd name="T62" fmla="*/ 20 w 32"/>
                  <a:gd name="T63" fmla="*/ 6 h 33"/>
                  <a:gd name="T64" fmla="*/ 16 w 32"/>
                  <a:gd name="T65" fmla="*/ 4 h 33"/>
                  <a:gd name="T66" fmla="*/ 12 w 32"/>
                  <a:gd name="T67" fmla="*/ 6 h 33"/>
                  <a:gd name="T68" fmla="*/ 10 w 32"/>
                  <a:gd name="T69" fmla="*/ 8 h 33"/>
                  <a:gd name="T70" fmla="*/ 8 w 32"/>
                  <a:gd name="T71" fmla="*/ 10 h 33"/>
                  <a:gd name="T72" fmla="*/ 28 w 32"/>
                  <a:gd name="T73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6" y="27"/>
                    </a:lnTo>
                    <a:lnTo>
                      <a:pt x="6" y="27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6" y="29"/>
                    </a:lnTo>
                    <a:lnTo>
                      <a:pt x="16" y="29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6" y="24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2" y="31"/>
                    </a:lnTo>
                    <a:lnTo>
                      <a:pt x="22" y="31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28" y="14"/>
                    </a:moveTo>
                    <a:lnTo>
                      <a:pt x="28" y="14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28" y="14"/>
                    </a:lnTo>
                    <a:lnTo>
                      <a:pt x="28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563"/>
              <p:cNvSpPr>
                <a:spLocks/>
              </p:cNvSpPr>
              <p:nvPr/>
            </p:nvSpPr>
            <p:spPr bwMode="auto">
              <a:xfrm>
                <a:off x="1962" y="1605"/>
                <a:ext cx="17" cy="43"/>
              </a:xfrm>
              <a:custGeom>
                <a:avLst/>
                <a:gdLst>
                  <a:gd name="T0" fmla="*/ 17 w 17"/>
                  <a:gd name="T1" fmla="*/ 41 h 43"/>
                  <a:gd name="T2" fmla="*/ 17 w 17"/>
                  <a:gd name="T3" fmla="*/ 41 h 43"/>
                  <a:gd name="T4" fmla="*/ 17 w 17"/>
                  <a:gd name="T5" fmla="*/ 41 h 43"/>
                  <a:gd name="T6" fmla="*/ 17 w 17"/>
                  <a:gd name="T7" fmla="*/ 41 h 43"/>
                  <a:gd name="T8" fmla="*/ 15 w 17"/>
                  <a:gd name="T9" fmla="*/ 41 h 43"/>
                  <a:gd name="T10" fmla="*/ 15 w 17"/>
                  <a:gd name="T11" fmla="*/ 41 h 43"/>
                  <a:gd name="T12" fmla="*/ 13 w 17"/>
                  <a:gd name="T13" fmla="*/ 41 h 43"/>
                  <a:gd name="T14" fmla="*/ 13 w 17"/>
                  <a:gd name="T15" fmla="*/ 41 h 43"/>
                  <a:gd name="T16" fmla="*/ 9 w 17"/>
                  <a:gd name="T17" fmla="*/ 43 h 43"/>
                  <a:gd name="T18" fmla="*/ 9 w 17"/>
                  <a:gd name="T19" fmla="*/ 43 h 43"/>
                  <a:gd name="T20" fmla="*/ 6 w 17"/>
                  <a:gd name="T21" fmla="*/ 41 h 43"/>
                  <a:gd name="T22" fmla="*/ 6 w 17"/>
                  <a:gd name="T23" fmla="*/ 41 h 43"/>
                  <a:gd name="T24" fmla="*/ 4 w 17"/>
                  <a:gd name="T25" fmla="*/ 39 h 43"/>
                  <a:gd name="T26" fmla="*/ 4 w 17"/>
                  <a:gd name="T27" fmla="*/ 35 h 43"/>
                  <a:gd name="T28" fmla="*/ 4 w 17"/>
                  <a:gd name="T29" fmla="*/ 16 h 43"/>
                  <a:gd name="T30" fmla="*/ 0 w 17"/>
                  <a:gd name="T31" fmla="*/ 16 h 43"/>
                  <a:gd name="T32" fmla="*/ 0 w 17"/>
                  <a:gd name="T33" fmla="*/ 12 h 43"/>
                  <a:gd name="T34" fmla="*/ 4 w 17"/>
                  <a:gd name="T35" fmla="*/ 12 h 43"/>
                  <a:gd name="T36" fmla="*/ 4 w 17"/>
                  <a:gd name="T37" fmla="*/ 0 h 43"/>
                  <a:gd name="T38" fmla="*/ 9 w 17"/>
                  <a:gd name="T39" fmla="*/ 0 h 43"/>
                  <a:gd name="T40" fmla="*/ 9 w 17"/>
                  <a:gd name="T41" fmla="*/ 12 h 43"/>
                  <a:gd name="T42" fmla="*/ 15 w 17"/>
                  <a:gd name="T43" fmla="*/ 12 h 43"/>
                  <a:gd name="T44" fmla="*/ 15 w 17"/>
                  <a:gd name="T45" fmla="*/ 16 h 43"/>
                  <a:gd name="T46" fmla="*/ 9 w 17"/>
                  <a:gd name="T47" fmla="*/ 16 h 43"/>
                  <a:gd name="T48" fmla="*/ 9 w 17"/>
                  <a:gd name="T49" fmla="*/ 34 h 43"/>
                  <a:gd name="T50" fmla="*/ 9 w 17"/>
                  <a:gd name="T51" fmla="*/ 34 h 43"/>
                  <a:gd name="T52" fmla="*/ 9 w 17"/>
                  <a:gd name="T53" fmla="*/ 37 h 43"/>
                  <a:gd name="T54" fmla="*/ 9 w 17"/>
                  <a:gd name="T55" fmla="*/ 37 h 43"/>
                  <a:gd name="T56" fmla="*/ 11 w 17"/>
                  <a:gd name="T57" fmla="*/ 37 h 43"/>
                  <a:gd name="T58" fmla="*/ 11 w 17"/>
                  <a:gd name="T59" fmla="*/ 37 h 43"/>
                  <a:gd name="T60" fmla="*/ 15 w 17"/>
                  <a:gd name="T61" fmla="*/ 37 h 43"/>
                  <a:gd name="T62" fmla="*/ 15 w 17"/>
                  <a:gd name="T63" fmla="*/ 37 h 43"/>
                  <a:gd name="T64" fmla="*/ 17 w 17"/>
                  <a:gd name="T65" fmla="*/ 35 h 43"/>
                  <a:gd name="T66" fmla="*/ 17 w 17"/>
                  <a:gd name="T67" fmla="*/ 41 h 43"/>
                  <a:gd name="T68" fmla="*/ 17 w 17"/>
                  <a:gd name="T69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" h="43">
                    <a:moveTo>
                      <a:pt x="17" y="41"/>
                    </a:moveTo>
                    <a:lnTo>
                      <a:pt x="17" y="41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5" y="41"/>
                    </a:lnTo>
                    <a:lnTo>
                      <a:pt x="15" y="41"/>
                    </a:lnTo>
                    <a:lnTo>
                      <a:pt x="13" y="41"/>
                    </a:lnTo>
                    <a:lnTo>
                      <a:pt x="13" y="41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4" y="39"/>
                    </a:lnTo>
                    <a:lnTo>
                      <a:pt x="4" y="35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4" y="0"/>
                    </a:lnTo>
                    <a:lnTo>
                      <a:pt x="9" y="0"/>
                    </a:lnTo>
                    <a:lnTo>
                      <a:pt x="9" y="12"/>
                    </a:lnTo>
                    <a:lnTo>
                      <a:pt x="15" y="12"/>
                    </a:lnTo>
                    <a:lnTo>
                      <a:pt x="15" y="16"/>
                    </a:lnTo>
                    <a:lnTo>
                      <a:pt x="9" y="16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11" y="37"/>
                    </a:lnTo>
                    <a:lnTo>
                      <a:pt x="11" y="37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17" y="35"/>
                    </a:lnTo>
                    <a:lnTo>
                      <a:pt x="17" y="41"/>
                    </a:lnTo>
                    <a:lnTo>
                      <a:pt x="17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564"/>
              <p:cNvSpPr>
                <a:spLocks/>
              </p:cNvSpPr>
              <p:nvPr/>
            </p:nvSpPr>
            <p:spPr bwMode="auto">
              <a:xfrm>
                <a:off x="1985" y="1640"/>
                <a:ext cx="4" cy="12"/>
              </a:xfrm>
              <a:custGeom>
                <a:avLst/>
                <a:gdLst>
                  <a:gd name="T0" fmla="*/ 0 w 4"/>
                  <a:gd name="T1" fmla="*/ 12 h 12"/>
                  <a:gd name="T2" fmla="*/ 0 w 4"/>
                  <a:gd name="T3" fmla="*/ 6 h 12"/>
                  <a:gd name="T4" fmla="*/ 0 w 4"/>
                  <a:gd name="T5" fmla="*/ 6 h 12"/>
                  <a:gd name="T6" fmla="*/ 0 w 4"/>
                  <a:gd name="T7" fmla="*/ 0 h 12"/>
                  <a:gd name="T8" fmla="*/ 4 w 4"/>
                  <a:gd name="T9" fmla="*/ 0 h 12"/>
                  <a:gd name="T10" fmla="*/ 4 w 4"/>
                  <a:gd name="T11" fmla="*/ 6 h 12"/>
                  <a:gd name="T12" fmla="*/ 2 w 4"/>
                  <a:gd name="T13" fmla="*/ 12 h 12"/>
                  <a:gd name="T14" fmla="*/ 0 w 4"/>
                  <a:gd name="T15" fmla="*/ 12 h 12"/>
                  <a:gd name="T16" fmla="*/ 0 w 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6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565"/>
              <p:cNvSpPr>
                <a:spLocks noEditPoints="1"/>
              </p:cNvSpPr>
              <p:nvPr/>
            </p:nvSpPr>
            <p:spPr bwMode="auto">
              <a:xfrm>
                <a:off x="1629" y="1674"/>
                <a:ext cx="6" cy="43"/>
              </a:xfrm>
              <a:custGeom>
                <a:avLst/>
                <a:gdLst>
                  <a:gd name="T0" fmla="*/ 0 w 6"/>
                  <a:gd name="T1" fmla="*/ 43 h 43"/>
                  <a:gd name="T2" fmla="*/ 0 w 6"/>
                  <a:gd name="T3" fmla="*/ 12 h 43"/>
                  <a:gd name="T4" fmla="*/ 6 w 6"/>
                  <a:gd name="T5" fmla="*/ 12 h 43"/>
                  <a:gd name="T6" fmla="*/ 6 w 6"/>
                  <a:gd name="T7" fmla="*/ 43 h 43"/>
                  <a:gd name="T8" fmla="*/ 0 w 6"/>
                  <a:gd name="T9" fmla="*/ 43 h 43"/>
                  <a:gd name="T10" fmla="*/ 0 w 6"/>
                  <a:gd name="T11" fmla="*/ 43 h 43"/>
                  <a:gd name="T12" fmla="*/ 0 w 6"/>
                  <a:gd name="T13" fmla="*/ 6 h 43"/>
                  <a:gd name="T14" fmla="*/ 0 w 6"/>
                  <a:gd name="T15" fmla="*/ 0 h 43"/>
                  <a:gd name="T16" fmla="*/ 6 w 6"/>
                  <a:gd name="T17" fmla="*/ 0 h 43"/>
                  <a:gd name="T18" fmla="*/ 6 w 6"/>
                  <a:gd name="T19" fmla="*/ 6 h 43"/>
                  <a:gd name="T20" fmla="*/ 0 w 6"/>
                  <a:gd name="T21" fmla="*/ 6 h 43"/>
                  <a:gd name="T22" fmla="*/ 0 w 6"/>
                  <a:gd name="T23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3">
                    <a:moveTo>
                      <a:pt x="0" y="43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6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566"/>
              <p:cNvSpPr>
                <a:spLocks/>
              </p:cNvSpPr>
              <p:nvPr/>
            </p:nvSpPr>
            <p:spPr bwMode="auto">
              <a:xfrm>
                <a:off x="1643" y="1686"/>
                <a:ext cx="47" cy="31"/>
              </a:xfrm>
              <a:custGeom>
                <a:avLst/>
                <a:gdLst>
                  <a:gd name="T0" fmla="*/ 47 w 47"/>
                  <a:gd name="T1" fmla="*/ 31 h 31"/>
                  <a:gd name="T2" fmla="*/ 41 w 47"/>
                  <a:gd name="T3" fmla="*/ 31 h 31"/>
                  <a:gd name="T4" fmla="*/ 41 w 47"/>
                  <a:gd name="T5" fmla="*/ 13 h 31"/>
                  <a:gd name="T6" fmla="*/ 41 w 47"/>
                  <a:gd name="T7" fmla="*/ 13 h 31"/>
                  <a:gd name="T8" fmla="*/ 40 w 47"/>
                  <a:gd name="T9" fmla="*/ 6 h 31"/>
                  <a:gd name="T10" fmla="*/ 40 w 47"/>
                  <a:gd name="T11" fmla="*/ 6 h 31"/>
                  <a:gd name="T12" fmla="*/ 38 w 47"/>
                  <a:gd name="T13" fmla="*/ 4 h 31"/>
                  <a:gd name="T14" fmla="*/ 36 w 47"/>
                  <a:gd name="T15" fmla="*/ 4 h 31"/>
                  <a:gd name="T16" fmla="*/ 36 w 47"/>
                  <a:gd name="T17" fmla="*/ 4 h 31"/>
                  <a:gd name="T18" fmla="*/ 32 w 47"/>
                  <a:gd name="T19" fmla="*/ 4 h 31"/>
                  <a:gd name="T20" fmla="*/ 30 w 47"/>
                  <a:gd name="T21" fmla="*/ 6 h 31"/>
                  <a:gd name="T22" fmla="*/ 30 w 47"/>
                  <a:gd name="T23" fmla="*/ 6 h 31"/>
                  <a:gd name="T24" fmla="*/ 26 w 47"/>
                  <a:gd name="T25" fmla="*/ 12 h 31"/>
                  <a:gd name="T26" fmla="*/ 26 w 47"/>
                  <a:gd name="T27" fmla="*/ 31 h 31"/>
                  <a:gd name="T28" fmla="*/ 20 w 47"/>
                  <a:gd name="T29" fmla="*/ 31 h 31"/>
                  <a:gd name="T30" fmla="*/ 20 w 47"/>
                  <a:gd name="T31" fmla="*/ 13 h 31"/>
                  <a:gd name="T32" fmla="*/ 20 w 47"/>
                  <a:gd name="T33" fmla="*/ 13 h 31"/>
                  <a:gd name="T34" fmla="*/ 20 w 47"/>
                  <a:gd name="T35" fmla="*/ 6 h 31"/>
                  <a:gd name="T36" fmla="*/ 20 w 47"/>
                  <a:gd name="T37" fmla="*/ 6 h 31"/>
                  <a:gd name="T38" fmla="*/ 18 w 47"/>
                  <a:gd name="T39" fmla="*/ 4 h 31"/>
                  <a:gd name="T40" fmla="*/ 14 w 47"/>
                  <a:gd name="T41" fmla="*/ 4 h 31"/>
                  <a:gd name="T42" fmla="*/ 14 w 47"/>
                  <a:gd name="T43" fmla="*/ 4 h 31"/>
                  <a:gd name="T44" fmla="*/ 8 w 47"/>
                  <a:gd name="T45" fmla="*/ 6 h 31"/>
                  <a:gd name="T46" fmla="*/ 8 w 47"/>
                  <a:gd name="T47" fmla="*/ 6 h 31"/>
                  <a:gd name="T48" fmla="*/ 6 w 47"/>
                  <a:gd name="T49" fmla="*/ 12 h 31"/>
                  <a:gd name="T50" fmla="*/ 6 w 47"/>
                  <a:gd name="T51" fmla="*/ 31 h 31"/>
                  <a:gd name="T52" fmla="*/ 0 w 47"/>
                  <a:gd name="T53" fmla="*/ 31 h 31"/>
                  <a:gd name="T54" fmla="*/ 0 w 47"/>
                  <a:gd name="T55" fmla="*/ 0 h 31"/>
                  <a:gd name="T56" fmla="*/ 4 w 47"/>
                  <a:gd name="T57" fmla="*/ 0 h 31"/>
                  <a:gd name="T58" fmla="*/ 4 w 47"/>
                  <a:gd name="T59" fmla="*/ 6 h 31"/>
                  <a:gd name="T60" fmla="*/ 4 w 47"/>
                  <a:gd name="T61" fmla="*/ 6 h 31"/>
                  <a:gd name="T62" fmla="*/ 10 w 47"/>
                  <a:gd name="T63" fmla="*/ 2 h 31"/>
                  <a:gd name="T64" fmla="*/ 10 w 47"/>
                  <a:gd name="T65" fmla="*/ 2 h 31"/>
                  <a:gd name="T66" fmla="*/ 16 w 47"/>
                  <a:gd name="T67" fmla="*/ 0 h 31"/>
                  <a:gd name="T68" fmla="*/ 16 w 47"/>
                  <a:gd name="T69" fmla="*/ 0 h 31"/>
                  <a:gd name="T70" fmla="*/ 20 w 47"/>
                  <a:gd name="T71" fmla="*/ 0 h 31"/>
                  <a:gd name="T72" fmla="*/ 22 w 47"/>
                  <a:gd name="T73" fmla="*/ 2 h 31"/>
                  <a:gd name="T74" fmla="*/ 22 w 47"/>
                  <a:gd name="T75" fmla="*/ 2 h 31"/>
                  <a:gd name="T76" fmla="*/ 26 w 47"/>
                  <a:gd name="T77" fmla="*/ 8 h 31"/>
                  <a:gd name="T78" fmla="*/ 26 w 47"/>
                  <a:gd name="T79" fmla="*/ 8 h 31"/>
                  <a:gd name="T80" fmla="*/ 30 w 47"/>
                  <a:gd name="T81" fmla="*/ 2 h 31"/>
                  <a:gd name="T82" fmla="*/ 38 w 47"/>
                  <a:gd name="T83" fmla="*/ 0 h 31"/>
                  <a:gd name="T84" fmla="*/ 38 w 47"/>
                  <a:gd name="T85" fmla="*/ 0 h 31"/>
                  <a:gd name="T86" fmla="*/ 41 w 47"/>
                  <a:gd name="T87" fmla="*/ 0 h 31"/>
                  <a:gd name="T88" fmla="*/ 41 w 47"/>
                  <a:gd name="T89" fmla="*/ 0 h 31"/>
                  <a:gd name="T90" fmla="*/ 45 w 47"/>
                  <a:gd name="T91" fmla="*/ 4 h 31"/>
                  <a:gd name="T92" fmla="*/ 45 w 47"/>
                  <a:gd name="T93" fmla="*/ 4 h 31"/>
                  <a:gd name="T94" fmla="*/ 45 w 47"/>
                  <a:gd name="T95" fmla="*/ 8 h 31"/>
                  <a:gd name="T96" fmla="*/ 45 w 47"/>
                  <a:gd name="T97" fmla="*/ 8 h 31"/>
                  <a:gd name="T98" fmla="*/ 47 w 47"/>
                  <a:gd name="T99" fmla="*/ 12 h 31"/>
                  <a:gd name="T100" fmla="*/ 47 w 47"/>
                  <a:gd name="T101" fmla="*/ 31 h 31"/>
                  <a:gd name="T102" fmla="*/ 47 w 47"/>
                  <a:gd name="T10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" h="31">
                    <a:moveTo>
                      <a:pt x="47" y="31"/>
                    </a:moveTo>
                    <a:lnTo>
                      <a:pt x="41" y="31"/>
                    </a:lnTo>
                    <a:lnTo>
                      <a:pt x="41" y="13"/>
                    </a:lnTo>
                    <a:lnTo>
                      <a:pt x="41" y="13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38" y="4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2" y="4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26" y="12"/>
                    </a:lnTo>
                    <a:lnTo>
                      <a:pt x="26" y="31"/>
                    </a:lnTo>
                    <a:lnTo>
                      <a:pt x="20" y="3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12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30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5" y="4"/>
                    </a:lnTo>
                    <a:lnTo>
                      <a:pt x="45" y="4"/>
                    </a:lnTo>
                    <a:lnTo>
                      <a:pt x="45" y="8"/>
                    </a:lnTo>
                    <a:lnTo>
                      <a:pt x="45" y="8"/>
                    </a:lnTo>
                    <a:lnTo>
                      <a:pt x="47" y="12"/>
                    </a:lnTo>
                    <a:lnTo>
                      <a:pt x="47" y="31"/>
                    </a:ln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567"/>
              <p:cNvSpPr>
                <a:spLocks noEditPoints="1"/>
              </p:cNvSpPr>
              <p:nvPr/>
            </p:nvSpPr>
            <p:spPr bwMode="auto">
              <a:xfrm>
                <a:off x="1698" y="1686"/>
                <a:ext cx="30" cy="43"/>
              </a:xfrm>
              <a:custGeom>
                <a:avLst/>
                <a:gdLst>
                  <a:gd name="T0" fmla="*/ 16 w 30"/>
                  <a:gd name="T1" fmla="*/ 31 h 43"/>
                  <a:gd name="T2" fmla="*/ 10 w 30"/>
                  <a:gd name="T3" fmla="*/ 29 h 43"/>
                  <a:gd name="T4" fmla="*/ 4 w 30"/>
                  <a:gd name="T5" fmla="*/ 43 h 43"/>
                  <a:gd name="T6" fmla="*/ 0 w 30"/>
                  <a:gd name="T7" fmla="*/ 0 h 43"/>
                  <a:gd name="T8" fmla="*/ 4 w 30"/>
                  <a:gd name="T9" fmla="*/ 6 h 43"/>
                  <a:gd name="T10" fmla="*/ 10 w 30"/>
                  <a:gd name="T11" fmla="*/ 2 h 43"/>
                  <a:gd name="T12" fmla="*/ 16 w 30"/>
                  <a:gd name="T13" fmla="*/ 0 h 43"/>
                  <a:gd name="T14" fmla="*/ 22 w 30"/>
                  <a:gd name="T15" fmla="*/ 0 h 43"/>
                  <a:gd name="T16" fmla="*/ 26 w 30"/>
                  <a:gd name="T17" fmla="*/ 4 h 43"/>
                  <a:gd name="T18" fmla="*/ 30 w 30"/>
                  <a:gd name="T19" fmla="*/ 10 h 43"/>
                  <a:gd name="T20" fmla="*/ 30 w 30"/>
                  <a:gd name="T21" fmla="*/ 15 h 43"/>
                  <a:gd name="T22" fmla="*/ 30 w 30"/>
                  <a:gd name="T23" fmla="*/ 21 h 43"/>
                  <a:gd name="T24" fmla="*/ 26 w 30"/>
                  <a:gd name="T25" fmla="*/ 27 h 43"/>
                  <a:gd name="T26" fmla="*/ 22 w 30"/>
                  <a:gd name="T27" fmla="*/ 29 h 43"/>
                  <a:gd name="T28" fmla="*/ 16 w 30"/>
                  <a:gd name="T29" fmla="*/ 31 h 43"/>
                  <a:gd name="T30" fmla="*/ 14 w 30"/>
                  <a:gd name="T31" fmla="*/ 27 h 43"/>
                  <a:gd name="T32" fmla="*/ 20 w 30"/>
                  <a:gd name="T33" fmla="*/ 25 h 43"/>
                  <a:gd name="T34" fmla="*/ 22 w 30"/>
                  <a:gd name="T35" fmla="*/ 23 h 43"/>
                  <a:gd name="T36" fmla="*/ 24 w 30"/>
                  <a:gd name="T37" fmla="*/ 19 h 43"/>
                  <a:gd name="T38" fmla="*/ 26 w 30"/>
                  <a:gd name="T39" fmla="*/ 15 h 43"/>
                  <a:gd name="T40" fmla="*/ 24 w 30"/>
                  <a:gd name="T41" fmla="*/ 12 h 43"/>
                  <a:gd name="T42" fmla="*/ 22 w 30"/>
                  <a:gd name="T43" fmla="*/ 8 h 43"/>
                  <a:gd name="T44" fmla="*/ 18 w 30"/>
                  <a:gd name="T45" fmla="*/ 6 h 43"/>
                  <a:gd name="T46" fmla="*/ 14 w 30"/>
                  <a:gd name="T47" fmla="*/ 4 h 43"/>
                  <a:gd name="T48" fmla="*/ 12 w 30"/>
                  <a:gd name="T49" fmla="*/ 4 h 43"/>
                  <a:gd name="T50" fmla="*/ 8 w 30"/>
                  <a:gd name="T51" fmla="*/ 6 h 43"/>
                  <a:gd name="T52" fmla="*/ 6 w 30"/>
                  <a:gd name="T53" fmla="*/ 8 h 43"/>
                  <a:gd name="T54" fmla="*/ 4 w 30"/>
                  <a:gd name="T55" fmla="*/ 12 h 43"/>
                  <a:gd name="T56" fmla="*/ 4 w 30"/>
                  <a:gd name="T57" fmla="*/ 19 h 43"/>
                  <a:gd name="T58" fmla="*/ 6 w 30"/>
                  <a:gd name="T59" fmla="*/ 23 h 43"/>
                  <a:gd name="T60" fmla="*/ 10 w 30"/>
                  <a:gd name="T61" fmla="*/ 25 h 43"/>
                  <a:gd name="T62" fmla="*/ 12 w 30"/>
                  <a:gd name="T63" fmla="*/ 27 h 43"/>
                  <a:gd name="T64" fmla="*/ 14 w 30"/>
                  <a:gd name="T65" fmla="*/ 2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0" h="43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29"/>
                    </a:lnTo>
                    <a:lnTo>
                      <a:pt x="10" y="29"/>
                    </a:lnTo>
                    <a:lnTo>
                      <a:pt x="4" y="25"/>
                    </a:lnTo>
                    <a:lnTo>
                      <a:pt x="4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0" y="15"/>
                    </a:lnTo>
                    <a:lnTo>
                      <a:pt x="30" y="15"/>
                    </a:lnTo>
                    <a:lnTo>
                      <a:pt x="30" y="21"/>
                    </a:lnTo>
                    <a:lnTo>
                      <a:pt x="30" y="21"/>
                    </a:lnTo>
                    <a:lnTo>
                      <a:pt x="26" y="27"/>
                    </a:lnTo>
                    <a:lnTo>
                      <a:pt x="26" y="27"/>
                    </a:lnTo>
                    <a:lnTo>
                      <a:pt x="22" y="29"/>
                    </a:lnTo>
                    <a:lnTo>
                      <a:pt x="22" y="29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14" y="27"/>
                    </a:moveTo>
                    <a:lnTo>
                      <a:pt x="14" y="27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4" y="19"/>
                    </a:lnTo>
                    <a:lnTo>
                      <a:pt x="24" y="19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4" y="27"/>
                    </a:lnTo>
                    <a:lnTo>
                      <a:pt x="14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568"/>
              <p:cNvSpPr>
                <a:spLocks noEditPoints="1"/>
              </p:cNvSpPr>
              <p:nvPr/>
            </p:nvSpPr>
            <p:spPr bwMode="auto">
              <a:xfrm>
                <a:off x="1734" y="1686"/>
                <a:ext cx="31" cy="31"/>
              </a:xfrm>
              <a:custGeom>
                <a:avLst/>
                <a:gdLst>
                  <a:gd name="T0" fmla="*/ 15 w 31"/>
                  <a:gd name="T1" fmla="*/ 31 h 31"/>
                  <a:gd name="T2" fmla="*/ 7 w 31"/>
                  <a:gd name="T3" fmla="*/ 29 h 31"/>
                  <a:gd name="T4" fmla="*/ 4 w 31"/>
                  <a:gd name="T5" fmla="*/ 27 h 31"/>
                  <a:gd name="T6" fmla="*/ 0 w 31"/>
                  <a:gd name="T7" fmla="*/ 21 h 31"/>
                  <a:gd name="T8" fmla="*/ 0 w 31"/>
                  <a:gd name="T9" fmla="*/ 15 h 31"/>
                  <a:gd name="T10" fmla="*/ 0 w 31"/>
                  <a:gd name="T11" fmla="*/ 10 h 31"/>
                  <a:gd name="T12" fmla="*/ 4 w 31"/>
                  <a:gd name="T13" fmla="*/ 4 h 31"/>
                  <a:gd name="T14" fmla="*/ 7 w 31"/>
                  <a:gd name="T15" fmla="*/ 0 h 31"/>
                  <a:gd name="T16" fmla="*/ 15 w 31"/>
                  <a:gd name="T17" fmla="*/ 0 h 31"/>
                  <a:gd name="T18" fmla="*/ 21 w 31"/>
                  <a:gd name="T19" fmla="*/ 0 h 31"/>
                  <a:gd name="T20" fmla="*/ 25 w 31"/>
                  <a:gd name="T21" fmla="*/ 4 h 31"/>
                  <a:gd name="T22" fmla="*/ 29 w 31"/>
                  <a:gd name="T23" fmla="*/ 10 h 31"/>
                  <a:gd name="T24" fmla="*/ 31 w 31"/>
                  <a:gd name="T25" fmla="*/ 15 h 31"/>
                  <a:gd name="T26" fmla="*/ 31 w 31"/>
                  <a:gd name="T27" fmla="*/ 15 h 31"/>
                  <a:gd name="T28" fmla="*/ 4 w 31"/>
                  <a:gd name="T29" fmla="*/ 17 h 31"/>
                  <a:gd name="T30" fmla="*/ 6 w 31"/>
                  <a:gd name="T31" fmla="*/ 21 h 31"/>
                  <a:gd name="T32" fmla="*/ 7 w 31"/>
                  <a:gd name="T33" fmla="*/ 25 h 31"/>
                  <a:gd name="T34" fmla="*/ 11 w 31"/>
                  <a:gd name="T35" fmla="*/ 27 h 31"/>
                  <a:gd name="T36" fmla="*/ 15 w 31"/>
                  <a:gd name="T37" fmla="*/ 27 h 31"/>
                  <a:gd name="T38" fmla="*/ 17 w 31"/>
                  <a:gd name="T39" fmla="*/ 27 h 31"/>
                  <a:gd name="T40" fmla="*/ 19 w 31"/>
                  <a:gd name="T41" fmla="*/ 25 h 31"/>
                  <a:gd name="T42" fmla="*/ 23 w 31"/>
                  <a:gd name="T43" fmla="*/ 25 h 31"/>
                  <a:gd name="T44" fmla="*/ 23 w 31"/>
                  <a:gd name="T45" fmla="*/ 21 h 31"/>
                  <a:gd name="T46" fmla="*/ 29 w 31"/>
                  <a:gd name="T47" fmla="*/ 23 h 31"/>
                  <a:gd name="T48" fmla="*/ 25 w 31"/>
                  <a:gd name="T49" fmla="*/ 27 h 31"/>
                  <a:gd name="T50" fmla="*/ 23 w 31"/>
                  <a:gd name="T51" fmla="*/ 29 h 31"/>
                  <a:gd name="T52" fmla="*/ 19 w 31"/>
                  <a:gd name="T53" fmla="*/ 31 h 31"/>
                  <a:gd name="T54" fmla="*/ 15 w 31"/>
                  <a:gd name="T55" fmla="*/ 31 h 31"/>
                  <a:gd name="T56" fmla="*/ 25 w 31"/>
                  <a:gd name="T57" fmla="*/ 13 h 31"/>
                  <a:gd name="T58" fmla="*/ 23 w 31"/>
                  <a:gd name="T59" fmla="*/ 10 h 31"/>
                  <a:gd name="T60" fmla="*/ 21 w 31"/>
                  <a:gd name="T61" fmla="*/ 6 h 31"/>
                  <a:gd name="T62" fmla="*/ 19 w 31"/>
                  <a:gd name="T63" fmla="*/ 4 h 31"/>
                  <a:gd name="T64" fmla="*/ 15 w 31"/>
                  <a:gd name="T65" fmla="*/ 4 h 31"/>
                  <a:gd name="T66" fmla="*/ 11 w 31"/>
                  <a:gd name="T67" fmla="*/ 4 h 31"/>
                  <a:gd name="T68" fmla="*/ 7 w 31"/>
                  <a:gd name="T69" fmla="*/ 6 h 31"/>
                  <a:gd name="T70" fmla="*/ 6 w 31"/>
                  <a:gd name="T71" fmla="*/ 10 h 31"/>
                  <a:gd name="T72" fmla="*/ 25 w 31"/>
                  <a:gd name="T73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lnTo>
                      <a:pt x="15" y="31"/>
                    </a:lnTo>
                    <a:lnTo>
                      <a:pt x="7" y="29"/>
                    </a:lnTo>
                    <a:lnTo>
                      <a:pt x="7" y="29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29" y="17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7" y="25"/>
                    </a:lnTo>
                    <a:lnTo>
                      <a:pt x="7" y="25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19" y="25"/>
                    </a:lnTo>
                    <a:lnTo>
                      <a:pt x="19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1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25" y="27"/>
                    </a:lnTo>
                    <a:lnTo>
                      <a:pt x="25" y="27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15" y="31"/>
                    </a:lnTo>
                    <a:lnTo>
                      <a:pt x="15" y="31"/>
                    </a:lnTo>
                    <a:close/>
                    <a:moveTo>
                      <a:pt x="25" y="13"/>
                    </a:moveTo>
                    <a:lnTo>
                      <a:pt x="25" y="13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1" y="6"/>
                    </a:lnTo>
                    <a:lnTo>
                      <a:pt x="21" y="6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3"/>
                    </a:lnTo>
                    <a:lnTo>
                      <a:pt x="25" y="13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569"/>
              <p:cNvSpPr>
                <a:spLocks/>
              </p:cNvSpPr>
              <p:nvPr/>
            </p:nvSpPr>
            <p:spPr bwMode="auto">
              <a:xfrm>
                <a:off x="1769" y="1686"/>
                <a:ext cx="18" cy="31"/>
              </a:xfrm>
              <a:custGeom>
                <a:avLst/>
                <a:gdLst>
                  <a:gd name="T0" fmla="*/ 18 w 18"/>
                  <a:gd name="T1" fmla="*/ 4 h 31"/>
                  <a:gd name="T2" fmla="*/ 18 w 18"/>
                  <a:gd name="T3" fmla="*/ 4 h 31"/>
                  <a:gd name="T4" fmla="*/ 10 w 18"/>
                  <a:gd name="T5" fmla="*/ 6 h 31"/>
                  <a:gd name="T6" fmla="*/ 10 w 18"/>
                  <a:gd name="T7" fmla="*/ 6 h 31"/>
                  <a:gd name="T8" fmla="*/ 6 w 18"/>
                  <a:gd name="T9" fmla="*/ 12 h 31"/>
                  <a:gd name="T10" fmla="*/ 6 w 18"/>
                  <a:gd name="T11" fmla="*/ 31 h 31"/>
                  <a:gd name="T12" fmla="*/ 0 w 18"/>
                  <a:gd name="T13" fmla="*/ 31 h 31"/>
                  <a:gd name="T14" fmla="*/ 0 w 18"/>
                  <a:gd name="T15" fmla="*/ 0 h 31"/>
                  <a:gd name="T16" fmla="*/ 6 w 18"/>
                  <a:gd name="T17" fmla="*/ 0 h 31"/>
                  <a:gd name="T18" fmla="*/ 6 w 18"/>
                  <a:gd name="T19" fmla="*/ 8 h 31"/>
                  <a:gd name="T20" fmla="*/ 6 w 18"/>
                  <a:gd name="T21" fmla="*/ 8 h 31"/>
                  <a:gd name="T22" fmla="*/ 10 w 18"/>
                  <a:gd name="T23" fmla="*/ 2 h 31"/>
                  <a:gd name="T24" fmla="*/ 10 w 18"/>
                  <a:gd name="T25" fmla="*/ 2 h 31"/>
                  <a:gd name="T26" fmla="*/ 16 w 18"/>
                  <a:gd name="T27" fmla="*/ 0 h 31"/>
                  <a:gd name="T28" fmla="*/ 16 w 18"/>
                  <a:gd name="T29" fmla="*/ 0 h 31"/>
                  <a:gd name="T30" fmla="*/ 16 w 18"/>
                  <a:gd name="T31" fmla="*/ 0 h 31"/>
                  <a:gd name="T32" fmla="*/ 16 w 18"/>
                  <a:gd name="T33" fmla="*/ 0 h 31"/>
                  <a:gd name="T34" fmla="*/ 18 w 18"/>
                  <a:gd name="T35" fmla="*/ 0 h 31"/>
                  <a:gd name="T36" fmla="*/ 18 w 18"/>
                  <a:gd name="T37" fmla="*/ 4 h 31"/>
                  <a:gd name="T38" fmla="*/ 18 w 18"/>
                  <a:gd name="T39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1">
                    <a:moveTo>
                      <a:pt x="18" y="4"/>
                    </a:moveTo>
                    <a:lnTo>
                      <a:pt x="18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6" y="12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4"/>
                    </a:lnTo>
                    <a:lnTo>
                      <a:pt x="18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570"/>
              <p:cNvSpPr>
                <a:spLocks noEditPoints="1"/>
              </p:cNvSpPr>
              <p:nvPr/>
            </p:nvSpPr>
            <p:spPr bwMode="auto">
              <a:xfrm>
                <a:off x="1789" y="1674"/>
                <a:ext cx="33" cy="43"/>
              </a:xfrm>
              <a:custGeom>
                <a:avLst/>
                <a:gdLst>
                  <a:gd name="T0" fmla="*/ 15 w 33"/>
                  <a:gd name="T1" fmla="*/ 43 h 43"/>
                  <a:gd name="T2" fmla="*/ 9 w 33"/>
                  <a:gd name="T3" fmla="*/ 41 h 43"/>
                  <a:gd name="T4" fmla="*/ 4 w 33"/>
                  <a:gd name="T5" fmla="*/ 39 h 43"/>
                  <a:gd name="T6" fmla="*/ 2 w 33"/>
                  <a:gd name="T7" fmla="*/ 33 h 43"/>
                  <a:gd name="T8" fmla="*/ 0 w 33"/>
                  <a:gd name="T9" fmla="*/ 27 h 43"/>
                  <a:gd name="T10" fmla="*/ 2 w 33"/>
                  <a:gd name="T11" fmla="*/ 22 h 43"/>
                  <a:gd name="T12" fmla="*/ 4 w 33"/>
                  <a:gd name="T13" fmla="*/ 16 h 43"/>
                  <a:gd name="T14" fmla="*/ 8 w 33"/>
                  <a:gd name="T15" fmla="*/ 12 h 43"/>
                  <a:gd name="T16" fmla="*/ 13 w 33"/>
                  <a:gd name="T17" fmla="*/ 12 h 43"/>
                  <a:gd name="T18" fmla="*/ 21 w 33"/>
                  <a:gd name="T19" fmla="*/ 14 h 43"/>
                  <a:gd name="T20" fmla="*/ 25 w 33"/>
                  <a:gd name="T21" fmla="*/ 0 h 43"/>
                  <a:gd name="T22" fmla="*/ 31 w 33"/>
                  <a:gd name="T23" fmla="*/ 37 h 43"/>
                  <a:gd name="T24" fmla="*/ 31 w 33"/>
                  <a:gd name="T25" fmla="*/ 37 h 43"/>
                  <a:gd name="T26" fmla="*/ 33 w 33"/>
                  <a:gd name="T27" fmla="*/ 43 h 43"/>
                  <a:gd name="T28" fmla="*/ 31 w 33"/>
                  <a:gd name="T29" fmla="*/ 43 h 43"/>
                  <a:gd name="T30" fmla="*/ 29 w 33"/>
                  <a:gd name="T31" fmla="*/ 43 h 43"/>
                  <a:gd name="T32" fmla="*/ 27 w 33"/>
                  <a:gd name="T33" fmla="*/ 41 h 43"/>
                  <a:gd name="T34" fmla="*/ 25 w 33"/>
                  <a:gd name="T35" fmla="*/ 39 h 43"/>
                  <a:gd name="T36" fmla="*/ 25 w 33"/>
                  <a:gd name="T37" fmla="*/ 37 h 43"/>
                  <a:gd name="T38" fmla="*/ 21 w 33"/>
                  <a:gd name="T39" fmla="*/ 41 h 43"/>
                  <a:gd name="T40" fmla="*/ 15 w 33"/>
                  <a:gd name="T41" fmla="*/ 43 h 43"/>
                  <a:gd name="T42" fmla="*/ 15 w 33"/>
                  <a:gd name="T43" fmla="*/ 39 h 43"/>
                  <a:gd name="T44" fmla="*/ 19 w 33"/>
                  <a:gd name="T45" fmla="*/ 39 h 43"/>
                  <a:gd name="T46" fmla="*/ 21 w 33"/>
                  <a:gd name="T47" fmla="*/ 37 h 43"/>
                  <a:gd name="T48" fmla="*/ 23 w 33"/>
                  <a:gd name="T49" fmla="*/ 35 h 43"/>
                  <a:gd name="T50" fmla="*/ 25 w 33"/>
                  <a:gd name="T51" fmla="*/ 24 h 43"/>
                  <a:gd name="T52" fmla="*/ 23 w 33"/>
                  <a:gd name="T53" fmla="*/ 20 h 43"/>
                  <a:gd name="T54" fmla="*/ 21 w 33"/>
                  <a:gd name="T55" fmla="*/ 18 h 43"/>
                  <a:gd name="T56" fmla="*/ 19 w 33"/>
                  <a:gd name="T57" fmla="*/ 16 h 43"/>
                  <a:gd name="T58" fmla="*/ 15 w 33"/>
                  <a:gd name="T59" fmla="*/ 16 h 43"/>
                  <a:gd name="T60" fmla="*/ 11 w 33"/>
                  <a:gd name="T61" fmla="*/ 18 h 43"/>
                  <a:gd name="T62" fmla="*/ 8 w 33"/>
                  <a:gd name="T63" fmla="*/ 20 h 43"/>
                  <a:gd name="T64" fmla="*/ 6 w 33"/>
                  <a:gd name="T65" fmla="*/ 24 h 43"/>
                  <a:gd name="T66" fmla="*/ 6 w 33"/>
                  <a:gd name="T67" fmla="*/ 27 h 43"/>
                  <a:gd name="T68" fmla="*/ 6 w 33"/>
                  <a:gd name="T69" fmla="*/ 31 h 43"/>
                  <a:gd name="T70" fmla="*/ 8 w 33"/>
                  <a:gd name="T71" fmla="*/ 35 h 43"/>
                  <a:gd name="T72" fmla="*/ 11 w 33"/>
                  <a:gd name="T73" fmla="*/ 37 h 43"/>
                  <a:gd name="T74" fmla="*/ 15 w 33"/>
                  <a:gd name="T75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3" h="43">
                    <a:moveTo>
                      <a:pt x="15" y="43"/>
                    </a:moveTo>
                    <a:lnTo>
                      <a:pt x="15" y="43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25" y="18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3" y="39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7" y="41"/>
                    </a:lnTo>
                    <a:lnTo>
                      <a:pt x="27" y="41"/>
                    </a:lnTo>
                    <a:lnTo>
                      <a:pt x="25" y="39"/>
                    </a:lnTo>
                    <a:lnTo>
                      <a:pt x="25" y="37"/>
                    </a:lnTo>
                    <a:lnTo>
                      <a:pt x="25" y="37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15" y="43"/>
                    </a:lnTo>
                    <a:lnTo>
                      <a:pt x="15" y="43"/>
                    </a:lnTo>
                    <a:close/>
                    <a:moveTo>
                      <a:pt x="15" y="39"/>
                    </a:moveTo>
                    <a:lnTo>
                      <a:pt x="15" y="39"/>
                    </a:lnTo>
                    <a:lnTo>
                      <a:pt x="19" y="39"/>
                    </a:lnTo>
                    <a:lnTo>
                      <a:pt x="19" y="39"/>
                    </a:lnTo>
                    <a:lnTo>
                      <a:pt x="21" y="37"/>
                    </a:lnTo>
                    <a:lnTo>
                      <a:pt x="21" y="37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5" y="31"/>
                    </a:lnTo>
                    <a:lnTo>
                      <a:pt x="25" y="24"/>
                    </a:lnTo>
                    <a:lnTo>
                      <a:pt x="25" y="24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1" y="18"/>
                    </a:lnTo>
                    <a:lnTo>
                      <a:pt x="21" y="18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6" y="27"/>
                    </a:lnTo>
                    <a:lnTo>
                      <a:pt x="6" y="27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8" y="35"/>
                    </a:lnTo>
                    <a:lnTo>
                      <a:pt x="8" y="35"/>
                    </a:lnTo>
                    <a:lnTo>
                      <a:pt x="11" y="37"/>
                    </a:lnTo>
                    <a:lnTo>
                      <a:pt x="11" y="37"/>
                    </a:lnTo>
                    <a:lnTo>
                      <a:pt x="15" y="39"/>
                    </a:lnTo>
                    <a:lnTo>
                      <a:pt x="15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571"/>
              <p:cNvSpPr>
                <a:spLocks noEditPoints="1"/>
              </p:cNvSpPr>
              <p:nvPr/>
            </p:nvSpPr>
            <p:spPr bwMode="auto">
              <a:xfrm>
                <a:off x="1828" y="1674"/>
                <a:ext cx="6" cy="43"/>
              </a:xfrm>
              <a:custGeom>
                <a:avLst/>
                <a:gdLst>
                  <a:gd name="T0" fmla="*/ 0 w 6"/>
                  <a:gd name="T1" fmla="*/ 43 h 43"/>
                  <a:gd name="T2" fmla="*/ 0 w 6"/>
                  <a:gd name="T3" fmla="*/ 12 h 43"/>
                  <a:gd name="T4" fmla="*/ 6 w 6"/>
                  <a:gd name="T5" fmla="*/ 12 h 43"/>
                  <a:gd name="T6" fmla="*/ 6 w 6"/>
                  <a:gd name="T7" fmla="*/ 43 h 43"/>
                  <a:gd name="T8" fmla="*/ 0 w 6"/>
                  <a:gd name="T9" fmla="*/ 43 h 43"/>
                  <a:gd name="T10" fmla="*/ 0 w 6"/>
                  <a:gd name="T11" fmla="*/ 43 h 43"/>
                  <a:gd name="T12" fmla="*/ 0 w 6"/>
                  <a:gd name="T13" fmla="*/ 6 h 43"/>
                  <a:gd name="T14" fmla="*/ 0 w 6"/>
                  <a:gd name="T15" fmla="*/ 0 h 43"/>
                  <a:gd name="T16" fmla="*/ 6 w 6"/>
                  <a:gd name="T17" fmla="*/ 0 h 43"/>
                  <a:gd name="T18" fmla="*/ 6 w 6"/>
                  <a:gd name="T19" fmla="*/ 6 h 43"/>
                  <a:gd name="T20" fmla="*/ 0 w 6"/>
                  <a:gd name="T21" fmla="*/ 6 h 43"/>
                  <a:gd name="T22" fmla="*/ 0 w 6"/>
                  <a:gd name="T23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3">
                    <a:moveTo>
                      <a:pt x="0" y="43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6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572"/>
              <p:cNvSpPr>
                <a:spLocks noEditPoints="1"/>
              </p:cNvSpPr>
              <p:nvPr/>
            </p:nvSpPr>
            <p:spPr bwMode="auto">
              <a:xfrm>
                <a:off x="1840" y="1686"/>
                <a:ext cx="31" cy="31"/>
              </a:xfrm>
              <a:custGeom>
                <a:avLst/>
                <a:gdLst>
                  <a:gd name="T0" fmla="*/ 15 w 31"/>
                  <a:gd name="T1" fmla="*/ 31 h 31"/>
                  <a:gd name="T2" fmla="*/ 10 w 31"/>
                  <a:gd name="T3" fmla="*/ 29 h 31"/>
                  <a:gd name="T4" fmla="*/ 4 w 31"/>
                  <a:gd name="T5" fmla="*/ 27 h 31"/>
                  <a:gd name="T6" fmla="*/ 2 w 31"/>
                  <a:gd name="T7" fmla="*/ 21 h 31"/>
                  <a:gd name="T8" fmla="*/ 0 w 31"/>
                  <a:gd name="T9" fmla="*/ 15 h 31"/>
                  <a:gd name="T10" fmla="*/ 2 w 31"/>
                  <a:gd name="T11" fmla="*/ 10 h 31"/>
                  <a:gd name="T12" fmla="*/ 4 w 31"/>
                  <a:gd name="T13" fmla="*/ 4 h 31"/>
                  <a:gd name="T14" fmla="*/ 10 w 31"/>
                  <a:gd name="T15" fmla="*/ 0 h 31"/>
                  <a:gd name="T16" fmla="*/ 15 w 31"/>
                  <a:gd name="T17" fmla="*/ 0 h 31"/>
                  <a:gd name="T18" fmla="*/ 21 w 31"/>
                  <a:gd name="T19" fmla="*/ 0 h 31"/>
                  <a:gd name="T20" fmla="*/ 27 w 31"/>
                  <a:gd name="T21" fmla="*/ 4 h 31"/>
                  <a:gd name="T22" fmla="*/ 29 w 31"/>
                  <a:gd name="T23" fmla="*/ 10 h 31"/>
                  <a:gd name="T24" fmla="*/ 31 w 31"/>
                  <a:gd name="T25" fmla="*/ 15 h 31"/>
                  <a:gd name="T26" fmla="*/ 31 w 31"/>
                  <a:gd name="T27" fmla="*/ 15 h 31"/>
                  <a:gd name="T28" fmla="*/ 6 w 31"/>
                  <a:gd name="T29" fmla="*/ 17 h 31"/>
                  <a:gd name="T30" fmla="*/ 6 w 31"/>
                  <a:gd name="T31" fmla="*/ 21 h 31"/>
                  <a:gd name="T32" fmla="*/ 10 w 31"/>
                  <a:gd name="T33" fmla="*/ 25 h 31"/>
                  <a:gd name="T34" fmla="*/ 12 w 31"/>
                  <a:gd name="T35" fmla="*/ 27 h 31"/>
                  <a:gd name="T36" fmla="*/ 15 w 31"/>
                  <a:gd name="T37" fmla="*/ 27 h 31"/>
                  <a:gd name="T38" fmla="*/ 19 w 31"/>
                  <a:gd name="T39" fmla="*/ 27 h 31"/>
                  <a:gd name="T40" fmla="*/ 21 w 31"/>
                  <a:gd name="T41" fmla="*/ 25 h 31"/>
                  <a:gd name="T42" fmla="*/ 23 w 31"/>
                  <a:gd name="T43" fmla="*/ 25 h 31"/>
                  <a:gd name="T44" fmla="*/ 25 w 31"/>
                  <a:gd name="T45" fmla="*/ 21 h 31"/>
                  <a:gd name="T46" fmla="*/ 29 w 31"/>
                  <a:gd name="T47" fmla="*/ 23 h 31"/>
                  <a:gd name="T48" fmla="*/ 27 w 31"/>
                  <a:gd name="T49" fmla="*/ 27 h 31"/>
                  <a:gd name="T50" fmla="*/ 23 w 31"/>
                  <a:gd name="T51" fmla="*/ 29 h 31"/>
                  <a:gd name="T52" fmla="*/ 19 w 31"/>
                  <a:gd name="T53" fmla="*/ 31 h 31"/>
                  <a:gd name="T54" fmla="*/ 15 w 31"/>
                  <a:gd name="T55" fmla="*/ 31 h 31"/>
                  <a:gd name="T56" fmla="*/ 27 w 31"/>
                  <a:gd name="T57" fmla="*/ 13 h 31"/>
                  <a:gd name="T58" fmla="*/ 25 w 31"/>
                  <a:gd name="T59" fmla="*/ 10 h 31"/>
                  <a:gd name="T60" fmla="*/ 23 w 31"/>
                  <a:gd name="T61" fmla="*/ 6 h 31"/>
                  <a:gd name="T62" fmla="*/ 19 w 31"/>
                  <a:gd name="T63" fmla="*/ 4 h 31"/>
                  <a:gd name="T64" fmla="*/ 15 w 31"/>
                  <a:gd name="T65" fmla="*/ 4 h 31"/>
                  <a:gd name="T66" fmla="*/ 12 w 31"/>
                  <a:gd name="T67" fmla="*/ 4 h 31"/>
                  <a:gd name="T68" fmla="*/ 10 w 31"/>
                  <a:gd name="T69" fmla="*/ 6 h 31"/>
                  <a:gd name="T70" fmla="*/ 6 w 31"/>
                  <a:gd name="T71" fmla="*/ 10 h 31"/>
                  <a:gd name="T72" fmla="*/ 27 w 31"/>
                  <a:gd name="T73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lnTo>
                      <a:pt x="15" y="31"/>
                    </a:lnTo>
                    <a:lnTo>
                      <a:pt x="10" y="29"/>
                    </a:lnTo>
                    <a:lnTo>
                      <a:pt x="10" y="29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1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15" y="31"/>
                    </a:lnTo>
                    <a:lnTo>
                      <a:pt x="15" y="31"/>
                    </a:lnTo>
                    <a:close/>
                    <a:moveTo>
                      <a:pt x="27" y="13"/>
                    </a:moveTo>
                    <a:lnTo>
                      <a:pt x="27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3"/>
                    </a:lnTo>
                    <a:lnTo>
                      <a:pt x="27" y="13"/>
                    </a:lnTo>
                    <a:lnTo>
                      <a:pt x="27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573"/>
              <p:cNvSpPr>
                <a:spLocks/>
              </p:cNvSpPr>
              <p:nvPr/>
            </p:nvSpPr>
            <p:spPr bwMode="auto">
              <a:xfrm>
                <a:off x="1873" y="1676"/>
                <a:ext cx="20" cy="41"/>
              </a:xfrm>
              <a:custGeom>
                <a:avLst/>
                <a:gdLst>
                  <a:gd name="T0" fmla="*/ 20 w 20"/>
                  <a:gd name="T1" fmla="*/ 39 h 41"/>
                  <a:gd name="T2" fmla="*/ 20 w 20"/>
                  <a:gd name="T3" fmla="*/ 39 h 41"/>
                  <a:gd name="T4" fmla="*/ 18 w 20"/>
                  <a:gd name="T5" fmla="*/ 39 h 41"/>
                  <a:gd name="T6" fmla="*/ 18 w 20"/>
                  <a:gd name="T7" fmla="*/ 39 h 41"/>
                  <a:gd name="T8" fmla="*/ 16 w 20"/>
                  <a:gd name="T9" fmla="*/ 41 h 41"/>
                  <a:gd name="T10" fmla="*/ 16 w 20"/>
                  <a:gd name="T11" fmla="*/ 41 h 41"/>
                  <a:gd name="T12" fmla="*/ 14 w 20"/>
                  <a:gd name="T13" fmla="*/ 41 h 41"/>
                  <a:gd name="T14" fmla="*/ 14 w 20"/>
                  <a:gd name="T15" fmla="*/ 41 h 41"/>
                  <a:gd name="T16" fmla="*/ 12 w 20"/>
                  <a:gd name="T17" fmla="*/ 41 h 41"/>
                  <a:gd name="T18" fmla="*/ 12 w 20"/>
                  <a:gd name="T19" fmla="*/ 41 h 41"/>
                  <a:gd name="T20" fmla="*/ 8 w 20"/>
                  <a:gd name="T21" fmla="*/ 39 h 41"/>
                  <a:gd name="T22" fmla="*/ 8 w 20"/>
                  <a:gd name="T23" fmla="*/ 39 h 41"/>
                  <a:gd name="T24" fmla="*/ 6 w 20"/>
                  <a:gd name="T25" fmla="*/ 37 h 41"/>
                  <a:gd name="T26" fmla="*/ 6 w 20"/>
                  <a:gd name="T27" fmla="*/ 35 h 41"/>
                  <a:gd name="T28" fmla="*/ 6 w 20"/>
                  <a:gd name="T29" fmla="*/ 14 h 41"/>
                  <a:gd name="T30" fmla="*/ 0 w 20"/>
                  <a:gd name="T31" fmla="*/ 14 h 41"/>
                  <a:gd name="T32" fmla="*/ 0 w 20"/>
                  <a:gd name="T33" fmla="*/ 10 h 41"/>
                  <a:gd name="T34" fmla="*/ 6 w 20"/>
                  <a:gd name="T35" fmla="*/ 10 h 41"/>
                  <a:gd name="T36" fmla="*/ 6 w 20"/>
                  <a:gd name="T37" fmla="*/ 0 h 41"/>
                  <a:gd name="T38" fmla="*/ 10 w 20"/>
                  <a:gd name="T39" fmla="*/ 0 h 41"/>
                  <a:gd name="T40" fmla="*/ 10 w 20"/>
                  <a:gd name="T41" fmla="*/ 10 h 41"/>
                  <a:gd name="T42" fmla="*/ 18 w 20"/>
                  <a:gd name="T43" fmla="*/ 10 h 41"/>
                  <a:gd name="T44" fmla="*/ 18 w 20"/>
                  <a:gd name="T45" fmla="*/ 14 h 41"/>
                  <a:gd name="T46" fmla="*/ 10 w 20"/>
                  <a:gd name="T47" fmla="*/ 14 h 41"/>
                  <a:gd name="T48" fmla="*/ 10 w 20"/>
                  <a:gd name="T49" fmla="*/ 33 h 41"/>
                  <a:gd name="T50" fmla="*/ 10 w 20"/>
                  <a:gd name="T51" fmla="*/ 33 h 41"/>
                  <a:gd name="T52" fmla="*/ 12 w 20"/>
                  <a:gd name="T53" fmla="*/ 35 h 41"/>
                  <a:gd name="T54" fmla="*/ 12 w 20"/>
                  <a:gd name="T55" fmla="*/ 35 h 41"/>
                  <a:gd name="T56" fmla="*/ 14 w 20"/>
                  <a:gd name="T57" fmla="*/ 37 h 41"/>
                  <a:gd name="T58" fmla="*/ 14 w 20"/>
                  <a:gd name="T59" fmla="*/ 37 h 41"/>
                  <a:gd name="T60" fmla="*/ 16 w 20"/>
                  <a:gd name="T61" fmla="*/ 35 h 41"/>
                  <a:gd name="T62" fmla="*/ 16 w 20"/>
                  <a:gd name="T63" fmla="*/ 35 h 41"/>
                  <a:gd name="T64" fmla="*/ 18 w 20"/>
                  <a:gd name="T65" fmla="*/ 35 h 41"/>
                  <a:gd name="T66" fmla="*/ 20 w 20"/>
                  <a:gd name="T67" fmla="*/ 39 h 41"/>
                  <a:gd name="T68" fmla="*/ 20 w 20"/>
                  <a:gd name="T69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" h="41">
                    <a:moveTo>
                      <a:pt x="20" y="39"/>
                    </a:moveTo>
                    <a:lnTo>
                      <a:pt x="20" y="39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4" y="41"/>
                    </a:lnTo>
                    <a:lnTo>
                      <a:pt x="14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6" y="37"/>
                    </a:lnTo>
                    <a:lnTo>
                      <a:pt x="6" y="35"/>
                    </a:lnTo>
                    <a:lnTo>
                      <a:pt x="6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6" y="10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0" y="10"/>
                    </a:lnTo>
                    <a:lnTo>
                      <a:pt x="18" y="10"/>
                    </a:lnTo>
                    <a:lnTo>
                      <a:pt x="18" y="14"/>
                    </a:lnTo>
                    <a:lnTo>
                      <a:pt x="10" y="14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4" y="37"/>
                    </a:lnTo>
                    <a:lnTo>
                      <a:pt x="14" y="37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20" y="39"/>
                    </a:lnTo>
                    <a:lnTo>
                      <a:pt x="20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574"/>
              <p:cNvSpPr>
                <a:spLocks/>
              </p:cNvSpPr>
              <p:nvPr/>
            </p:nvSpPr>
            <p:spPr bwMode="auto">
              <a:xfrm>
                <a:off x="1913" y="1686"/>
                <a:ext cx="27" cy="31"/>
              </a:xfrm>
              <a:custGeom>
                <a:avLst/>
                <a:gdLst>
                  <a:gd name="T0" fmla="*/ 27 w 27"/>
                  <a:gd name="T1" fmla="*/ 31 h 31"/>
                  <a:gd name="T2" fmla="*/ 21 w 27"/>
                  <a:gd name="T3" fmla="*/ 31 h 31"/>
                  <a:gd name="T4" fmla="*/ 21 w 27"/>
                  <a:gd name="T5" fmla="*/ 13 h 31"/>
                  <a:gd name="T6" fmla="*/ 21 w 27"/>
                  <a:gd name="T7" fmla="*/ 13 h 31"/>
                  <a:gd name="T8" fmla="*/ 19 w 27"/>
                  <a:gd name="T9" fmla="*/ 6 h 31"/>
                  <a:gd name="T10" fmla="*/ 19 w 27"/>
                  <a:gd name="T11" fmla="*/ 6 h 31"/>
                  <a:gd name="T12" fmla="*/ 17 w 27"/>
                  <a:gd name="T13" fmla="*/ 4 h 31"/>
                  <a:gd name="T14" fmla="*/ 15 w 27"/>
                  <a:gd name="T15" fmla="*/ 4 h 31"/>
                  <a:gd name="T16" fmla="*/ 15 w 27"/>
                  <a:gd name="T17" fmla="*/ 4 h 31"/>
                  <a:gd name="T18" fmla="*/ 11 w 27"/>
                  <a:gd name="T19" fmla="*/ 4 h 31"/>
                  <a:gd name="T20" fmla="*/ 11 w 27"/>
                  <a:gd name="T21" fmla="*/ 4 h 31"/>
                  <a:gd name="T22" fmla="*/ 9 w 27"/>
                  <a:gd name="T23" fmla="*/ 6 h 31"/>
                  <a:gd name="T24" fmla="*/ 9 w 27"/>
                  <a:gd name="T25" fmla="*/ 6 h 31"/>
                  <a:gd name="T26" fmla="*/ 7 w 27"/>
                  <a:gd name="T27" fmla="*/ 10 h 31"/>
                  <a:gd name="T28" fmla="*/ 7 w 27"/>
                  <a:gd name="T29" fmla="*/ 10 h 31"/>
                  <a:gd name="T30" fmla="*/ 5 w 27"/>
                  <a:gd name="T31" fmla="*/ 12 h 31"/>
                  <a:gd name="T32" fmla="*/ 5 w 27"/>
                  <a:gd name="T33" fmla="*/ 31 h 31"/>
                  <a:gd name="T34" fmla="*/ 0 w 27"/>
                  <a:gd name="T35" fmla="*/ 31 h 31"/>
                  <a:gd name="T36" fmla="*/ 0 w 27"/>
                  <a:gd name="T37" fmla="*/ 0 h 31"/>
                  <a:gd name="T38" fmla="*/ 5 w 27"/>
                  <a:gd name="T39" fmla="*/ 0 h 31"/>
                  <a:gd name="T40" fmla="*/ 5 w 27"/>
                  <a:gd name="T41" fmla="*/ 6 h 31"/>
                  <a:gd name="T42" fmla="*/ 5 w 27"/>
                  <a:gd name="T43" fmla="*/ 6 h 31"/>
                  <a:gd name="T44" fmla="*/ 9 w 27"/>
                  <a:gd name="T45" fmla="*/ 2 h 31"/>
                  <a:gd name="T46" fmla="*/ 9 w 27"/>
                  <a:gd name="T47" fmla="*/ 2 h 31"/>
                  <a:gd name="T48" fmla="*/ 17 w 27"/>
                  <a:gd name="T49" fmla="*/ 0 h 31"/>
                  <a:gd name="T50" fmla="*/ 17 w 27"/>
                  <a:gd name="T51" fmla="*/ 0 h 31"/>
                  <a:gd name="T52" fmla="*/ 21 w 27"/>
                  <a:gd name="T53" fmla="*/ 0 h 31"/>
                  <a:gd name="T54" fmla="*/ 21 w 27"/>
                  <a:gd name="T55" fmla="*/ 0 h 31"/>
                  <a:gd name="T56" fmla="*/ 25 w 27"/>
                  <a:gd name="T57" fmla="*/ 4 h 31"/>
                  <a:gd name="T58" fmla="*/ 25 w 27"/>
                  <a:gd name="T59" fmla="*/ 4 h 31"/>
                  <a:gd name="T60" fmla="*/ 27 w 27"/>
                  <a:gd name="T61" fmla="*/ 8 h 31"/>
                  <a:gd name="T62" fmla="*/ 27 w 27"/>
                  <a:gd name="T63" fmla="*/ 8 h 31"/>
                  <a:gd name="T64" fmla="*/ 27 w 27"/>
                  <a:gd name="T65" fmla="*/ 12 h 31"/>
                  <a:gd name="T66" fmla="*/ 27 w 27"/>
                  <a:gd name="T67" fmla="*/ 31 h 31"/>
                  <a:gd name="T68" fmla="*/ 27 w 27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31">
                    <a:moveTo>
                      <a:pt x="27" y="31"/>
                    </a:moveTo>
                    <a:lnTo>
                      <a:pt x="21" y="31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5" y="12"/>
                    </a:lnTo>
                    <a:lnTo>
                      <a:pt x="5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7" y="8"/>
                    </a:lnTo>
                    <a:lnTo>
                      <a:pt x="27" y="8"/>
                    </a:lnTo>
                    <a:lnTo>
                      <a:pt x="27" y="12"/>
                    </a:lnTo>
                    <a:lnTo>
                      <a:pt x="27" y="31"/>
                    </a:lnTo>
                    <a:lnTo>
                      <a:pt x="27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575"/>
              <p:cNvSpPr>
                <a:spLocks noEditPoints="1"/>
              </p:cNvSpPr>
              <p:nvPr/>
            </p:nvSpPr>
            <p:spPr bwMode="auto">
              <a:xfrm>
                <a:off x="1946" y="1686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10 w 31"/>
                  <a:gd name="T3" fmla="*/ 29 h 31"/>
                  <a:gd name="T4" fmla="*/ 4 w 31"/>
                  <a:gd name="T5" fmla="*/ 27 h 31"/>
                  <a:gd name="T6" fmla="*/ 0 w 31"/>
                  <a:gd name="T7" fmla="*/ 21 h 31"/>
                  <a:gd name="T8" fmla="*/ 0 w 31"/>
                  <a:gd name="T9" fmla="*/ 15 h 31"/>
                  <a:gd name="T10" fmla="*/ 0 w 31"/>
                  <a:gd name="T11" fmla="*/ 10 h 31"/>
                  <a:gd name="T12" fmla="*/ 4 w 31"/>
                  <a:gd name="T13" fmla="*/ 4 h 31"/>
                  <a:gd name="T14" fmla="*/ 10 w 31"/>
                  <a:gd name="T15" fmla="*/ 0 h 31"/>
                  <a:gd name="T16" fmla="*/ 16 w 31"/>
                  <a:gd name="T17" fmla="*/ 0 h 31"/>
                  <a:gd name="T18" fmla="*/ 22 w 31"/>
                  <a:gd name="T19" fmla="*/ 0 h 31"/>
                  <a:gd name="T20" fmla="*/ 27 w 31"/>
                  <a:gd name="T21" fmla="*/ 4 h 31"/>
                  <a:gd name="T22" fmla="*/ 29 w 31"/>
                  <a:gd name="T23" fmla="*/ 10 h 31"/>
                  <a:gd name="T24" fmla="*/ 31 w 31"/>
                  <a:gd name="T25" fmla="*/ 15 h 31"/>
                  <a:gd name="T26" fmla="*/ 31 w 31"/>
                  <a:gd name="T27" fmla="*/ 15 h 31"/>
                  <a:gd name="T28" fmla="*/ 6 w 31"/>
                  <a:gd name="T29" fmla="*/ 17 h 31"/>
                  <a:gd name="T30" fmla="*/ 6 w 31"/>
                  <a:gd name="T31" fmla="*/ 21 h 31"/>
                  <a:gd name="T32" fmla="*/ 8 w 31"/>
                  <a:gd name="T33" fmla="*/ 25 h 31"/>
                  <a:gd name="T34" fmla="*/ 12 w 31"/>
                  <a:gd name="T35" fmla="*/ 27 h 31"/>
                  <a:gd name="T36" fmla="*/ 16 w 31"/>
                  <a:gd name="T37" fmla="*/ 27 h 31"/>
                  <a:gd name="T38" fmla="*/ 18 w 31"/>
                  <a:gd name="T39" fmla="*/ 27 h 31"/>
                  <a:gd name="T40" fmla="*/ 22 w 31"/>
                  <a:gd name="T41" fmla="*/ 25 h 31"/>
                  <a:gd name="T42" fmla="*/ 24 w 31"/>
                  <a:gd name="T43" fmla="*/ 25 h 31"/>
                  <a:gd name="T44" fmla="*/ 25 w 31"/>
                  <a:gd name="T45" fmla="*/ 21 h 31"/>
                  <a:gd name="T46" fmla="*/ 29 w 31"/>
                  <a:gd name="T47" fmla="*/ 23 h 31"/>
                  <a:gd name="T48" fmla="*/ 27 w 31"/>
                  <a:gd name="T49" fmla="*/ 27 h 31"/>
                  <a:gd name="T50" fmla="*/ 24 w 31"/>
                  <a:gd name="T51" fmla="*/ 29 h 31"/>
                  <a:gd name="T52" fmla="*/ 20 w 31"/>
                  <a:gd name="T53" fmla="*/ 31 h 31"/>
                  <a:gd name="T54" fmla="*/ 16 w 31"/>
                  <a:gd name="T55" fmla="*/ 31 h 31"/>
                  <a:gd name="T56" fmla="*/ 25 w 31"/>
                  <a:gd name="T57" fmla="*/ 13 h 31"/>
                  <a:gd name="T58" fmla="*/ 25 w 31"/>
                  <a:gd name="T59" fmla="*/ 10 h 31"/>
                  <a:gd name="T60" fmla="*/ 24 w 31"/>
                  <a:gd name="T61" fmla="*/ 6 h 31"/>
                  <a:gd name="T62" fmla="*/ 20 w 31"/>
                  <a:gd name="T63" fmla="*/ 4 h 31"/>
                  <a:gd name="T64" fmla="*/ 16 w 31"/>
                  <a:gd name="T65" fmla="*/ 4 h 31"/>
                  <a:gd name="T66" fmla="*/ 12 w 31"/>
                  <a:gd name="T67" fmla="*/ 4 h 31"/>
                  <a:gd name="T68" fmla="*/ 8 w 31"/>
                  <a:gd name="T69" fmla="*/ 6 h 31"/>
                  <a:gd name="T70" fmla="*/ 6 w 31"/>
                  <a:gd name="T71" fmla="*/ 10 h 31"/>
                  <a:gd name="T72" fmla="*/ 25 w 31"/>
                  <a:gd name="T73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29"/>
                    </a:lnTo>
                    <a:lnTo>
                      <a:pt x="10" y="29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2" y="25"/>
                    </a:lnTo>
                    <a:lnTo>
                      <a:pt x="22" y="25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5" y="21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5" y="13"/>
                    </a:moveTo>
                    <a:lnTo>
                      <a:pt x="25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3"/>
                    </a:lnTo>
                    <a:lnTo>
                      <a:pt x="25" y="13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576"/>
              <p:cNvSpPr>
                <a:spLocks/>
              </p:cNvSpPr>
              <p:nvPr/>
            </p:nvSpPr>
            <p:spPr bwMode="auto">
              <a:xfrm>
                <a:off x="1981" y="1686"/>
                <a:ext cx="30" cy="31"/>
              </a:xfrm>
              <a:custGeom>
                <a:avLst/>
                <a:gdLst>
                  <a:gd name="T0" fmla="*/ 0 w 30"/>
                  <a:gd name="T1" fmla="*/ 15 h 31"/>
                  <a:gd name="T2" fmla="*/ 0 w 30"/>
                  <a:gd name="T3" fmla="*/ 15 h 31"/>
                  <a:gd name="T4" fmla="*/ 0 w 30"/>
                  <a:gd name="T5" fmla="*/ 10 h 31"/>
                  <a:gd name="T6" fmla="*/ 0 w 30"/>
                  <a:gd name="T7" fmla="*/ 10 h 31"/>
                  <a:gd name="T8" fmla="*/ 4 w 30"/>
                  <a:gd name="T9" fmla="*/ 4 h 31"/>
                  <a:gd name="T10" fmla="*/ 4 w 30"/>
                  <a:gd name="T11" fmla="*/ 4 h 31"/>
                  <a:gd name="T12" fmla="*/ 8 w 30"/>
                  <a:gd name="T13" fmla="*/ 0 h 31"/>
                  <a:gd name="T14" fmla="*/ 8 w 30"/>
                  <a:gd name="T15" fmla="*/ 0 h 31"/>
                  <a:gd name="T16" fmla="*/ 16 w 30"/>
                  <a:gd name="T17" fmla="*/ 0 h 31"/>
                  <a:gd name="T18" fmla="*/ 16 w 30"/>
                  <a:gd name="T19" fmla="*/ 0 h 31"/>
                  <a:gd name="T20" fmla="*/ 24 w 30"/>
                  <a:gd name="T21" fmla="*/ 2 h 31"/>
                  <a:gd name="T22" fmla="*/ 24 w 30"/>
                  <a:gd name="T23" fmla="*/ 2 h 31"/>
                  <a:gd name="T24" fmla="*/ 28 w 30"/>
                  <a:gd name="T25" fmla="*/ 8 h 31"/>
                  <a:gd name="T26" fmla="*/ 24 w 30"/>
                  <a:gd name="T27" fmla="*/ 8 h 31"/>
                  <a:gd name="T28" fmla="*/ 24 w 30"/>
                  <a:gd name="T29" fmla="*/ 8 h 31"/>
                  <a:gd name="T30" fmla="*/ 20 w 30"/>
                  <a:gd name="T31" fmla="*/ 6 h 31"/>
                  <a:gd name="T32" fmla="*/ 20 w 30"/>
                  <a:gd name="T33" fmla="*/ 6 h 31"/>
                  <a:gd name="T34" fmla="*/ 16 w 30"/>
                  <a:gd name="T35" fmla="*/ 4 h 31"/>
                  <a:gd name="T36" fmla="*/ 16 w 30"/>
                  <a:gd name="T37" fmla="*/ 4 h 31"/>
                  <a:gd name="T38" fmla="*/ 12 w 30"/>
                  <a:gd name="T39" fmla="*/ 6 h 31"/>
                  <a:gd name="T40" fmla="*/ 12 w 30"/>
                  <a:gd name="T41" fmla="*/ 6 h 31"/>
                  <a:gd name="T42" fmla="*/ 8 w 30"/>
                  <a:gd name="T43" fmla="*/ 8 h 31"/>
                  <a:gd name="T44" fmla="*/ 8 w 30"/>
                  <a:gd name="T45" fmla="*/ 8 h 31"/>
                  <a:gd name="T46" fmla="*/ 6 w 30"/>
                  <a:gd name="T47" fmla="*/ 12 h 31"/>
                  <a:gd name="T48" fmla="*/ 6 w 30"/>
                  <a:gd name="T49" fmla="*/ 12 h 31"/>
                  <a:gd name="T50" fmla="*/ 4 w 30"/>
                  <a:gd name="T51" fmla="*/ 15 h 31"/>
                  <a:gd name="T52" fmla="*/ 4 w 30"/>
                  <a:gd name="T53" fmla="*/ 15 h 31"/>
                  <a:gd name="T54" fmla="*/ 6 w 30"/>
                  <a:gd name="T55" fmla="*/ 19 h 31"/>
                  <a:gd name="T56" fmla="*/ 6 w 30"/>
                  <a:gd name="T57" fmla="*/ 19 h 31"/>
                  <a:gd name="T58" fmla="*/ 8 w 30"/>
                  <a:gd name="T59" fmla="*/ 23 h 31"/>
                  <a:gd name="T60" fmla="*/ 8 w 30"/>
                  <a:gd name="T61" fmla="*/ 23 h 31"/>
                  <a:gd name="T62" fmla="*/ 12 w 30"/>
                  <a:gd name="T63" fmla="*/ 25 h 31"/>
                  <a:gd name="T64" fmla="*/ 12 w 30"/>
                  <a:gd name="T65" fmla="*/ 25 h 31"/>
                  <a:gd name="T66" fmla="*/ 16 w 30"/>
                  <a:gd name="T67" fmla="*/ 27 h 31"/>
                  <a:gd name="T68" fmla="*/ 16 w 30"/>
                  <a:gd name="T69" fmla="*/ 27 h 31"/>
                  <a:gd name="T70" fmla="*/ 18 w 30"/>
                  <a:gd name="T71" fmla="*/ 27 h 31"/>
                  <a:gd name="T72" fmla="*/ 18 w 30"/>
                  <a:gd name="T73" fmla="*/ 27 h 31"/>
                  <a:gd name="T74" fmla="*/ 20 w 30"/>
                  <a:gd name="T75" fmla="*/ 25 h 31"/>
                  <a:gd name="T76" fmla="*/ 20 w 30"/>
                  <a:gd name="T77" fmla="*/ 25 h 31"/>
                  <a:gd name="T78" fmla="*/ 22 w 30"/>
                  <a:gd name="T79" fmla="*/ 23 h 31"/>
                  <a:gd name="T80" fmla="*/ 22 w 30"/>
                  <a:gd name="T81" fmla="*/ 23 h 31"/>
                  <a:gd name="T82" fmla="*/ 24 w 30"/>
                  <a:gd name="T83" fmla="*/ 21 h 31"/>
                  <a:gd name="T84" fmla="*/ 30 w 30"/>
                  <a:gd name="T85" fmla="*/ 23 h 31"/>
                  <a:gd name="T86" fmla="*/ 30 w 30"/>
                  <a:gd name="T87" fmla="*/ 23 h 31"/>
                  <a:gd name="T88" fmla="*/ 28 w 30"/>
                  <a:gd name="T89" fmla="*/ 27 h 31"/>
                  <a:gd name="T90" fmla="*/ 28 w 30"/>
                  <a:gd name="T91" fmla="*/ 27 h 31"/>
                  <a:gd name="T92" fmla="*/ 24 w 30"/>
                  <a:gd name="T93" fmla="*/ 29 h 31"/>
                  <a:gd name="T94" fmla="*/ 24 w 30"/>
                  <a:gd name="T95" fmla="*/ 29 h 31"/>
                  <a:gd name="T96" fmla="*/ 20 w 30"/>
                  <a:gd name="T97" fmla="*/ 31 h 31"/>
                  <a:gd name="T98" fmla="*/ 20 w 30"/>
                  <a:gd name="T99" fmla="*/ 31 h 31"/>
                  <a:gd name="T100" fmla="*/ 16 w 30"/>
                  <a:gd name="T101" fmla="*/ 31 h 31"/>
                  <a:gd name="T102" fmla="*/ 16 w 30"/>
                  <a:gd name="T103" fmla="*/ 31 h 31"/>
                  <a:gd name="T104" fmla="*/ 10 w 30"/>
                  <a:gd name="T105" fmla="*/ 29 h 31"/>
                  <a:gd name="T106" fmla="*/ 10 w 30"/>
                  <a:gd name="T107" fmla="*/ 29 h 31"/>
                  <a:gd name="T108" fmla="*/ 4 w 30"/>
                  <a:gd name="T109" fmla="*/ 27 h 31"/>
                  <a:gd name="T110" fmla="*/ 4 w 30"/>
                  <a:gd name="T111" fmla="*/ 27 h 31"/>
                  <a:gd name="T112" fmla="*/ 0 w 30"/>
                  <a:gd name="T113" fmla="*/ 21 h 31"/>
                  <a:gd name="T114" fmla="*/ 0 w 30"/>
                  <a:gd name="T115" fmla="*/ 21 h 31"/>
                  <a:gd name="T116" fmla="*/ 0 w 30"/>
                  <a:gd name="T117" fmla="*/ 15 h 31"/>
                  <a:gd name="T118" fmla="*/ 0 w 30"/>
                  <a:gd name="T119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31">
                    <a:moveTo>
                      <a:pt x="0" y="15"/>
                    </a:moveTo>
                    <a:lnTo>
                      <a:pt x="0" y="1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8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2" y="25"/>
                    </a:lnTo>
                    <a:lnTo>
                      <a:pt x="12" y="25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4" y="21"/>
                    </a:lnTo>
                    <a:lnTo>
                      <a:pt x="30" y="23"/>
                    </a:lnTo>
                    <a:lnTo>
                      <a:pt x="30" y="23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0" y="29"/>
                    </a:lnTo>
                    <a:lnTo>
                      <a:pt x="10" y="29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577"/>
              <p:cNvSpPr>
                <a:spLocks/>
              </p:cNvSpPr>
              <p:nvPr/>
            </p:nvSpPr>
            <p:spPr bwMode="auto">
              <a:xfrm>
                <a:off x="2015" y="1709"/>
                <a:ext cx="6" cy="12"/>
              </a:xfrm>
              <a:custGeom>
                <a:avLst/>
                <a:gdLst>
                  <a:gd name="T0" fmla="*/ 2 w 6"/>
                  <a:gd name="T1" fmla="*/ 12 h 12"/>
                  <a:gd name="T2" fmla="*/ 2 w 6"/>
                  <a:gd name="T3" fmla="*/ 8 h 12"/>
                  <a:gd name="T4" fmla="*/ 0 w 6"/>
                  <a:gd name="T5" fmla="*/ 8 h 12"/>
                  <a:gd name="T6" fmla="*/ 0 w 6"/>
                  <a:gd name="T7" fmla="*/ 0 h 12"/>
                  <a:gd name="T8" fmla="*/ 6 w 6"/>
                  <a:gd name="T9" fmla="*/ 0 h 12"/>
                  <a:gd name="T10" fmla="*/ 6 w 6"/>
                  <a:gd name="T11" fmla="*/ 8 h 12"/>
                  <a:gd name="T12" fmla="*/ 4 w 6"/>
                  <a:gd name="T13" fmla="*/ 12 h 12"/>
                  <a:gd name="T14" fmla="*/ 2 w 6"/>
                  <a:gd name="T15" fmla="*/ 12 h 12"/>
                  <a:gd name="T16" fmla="*/ 2 w 6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2">
                    <a:moveTo>
                      <a:pt x="2" y="12"/>
                    </a:moveTo>
                    <a:lnTo>
                      <a:pt x="2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578"/>
              <p:cNvSpPr>
                <a:spLocks noEditPoints="1"/>
              </p:cNvSpPr>
              <p:nvPr/>
            </p:nvSpPr>
            <p:spPr bwMode="auto">
              <a:xfrm>
                <a:off x="1629" y="1743"/>
                <a:ext cx="6" cy="43"/>
              </a:xfrm>
              <a:custGeom>
                <a:avLst/>
                <a:gdLst>
                  <a:gd name="T0" fmla="*/ 0 w 6"/>
                  <a:gd name="T1" fmla="*/ 43 h 43"/>
                  <a:gd name="T2" fmla="*/ 0 w 6"/>
                  <a:gd name="T3" fmla="*/ 13 h 43"/>
                  <a:gd name="T4" fmla="*/ 6 w 6"/>
                  <a:gd name="T5" fmla="*/ 13 h 43"/>
                  <a:gd name="T6" fmla="*/ 6 w 6"/>
                  <a:gd name="T7" fmla="*/ 43 h 43"/>
                  <a:gd name="T8" fmla="*/ 0 w 6"/>
                  <a:gd name="T9" fmla="*/ 43 h 43"/>
                  <a:gd name="T10" fmla="*/ 0 w 6"/>
                  <a:gd name="T11" fmla="*/ 43 h 43"/>
                  <a:gd name="T12" fmla="*/ 0 w 6"/>
                  <a:gd name="T13" fmla="*/ 8 h 43"/>
                  <a:gd name="T14" fmla="*/ 0 w 6"/>
                  <a:gd name="T15" fmla="*/ 0 h 43"/>
                  <a:gd name="T16" fmla="*/ 6 w 6"/>
                  <a:gd name="T17" fmla="*/ 0 h 43"/>
                  <a:gd name="T18" fmla="*/ 6 w 6"/>
                  <a:gd name="T19" fmla="*/ 8 h 43"/>
                  <a:gd name="T20" fmla="*/ 0 w 6"/>
                  <a:gd name="T21" fmla="*/ 8 h 43"/>
                  <a:gd name="T22" fmla="*/ 0 w 6"/>
                  <a:gd name="T23" fmla="*/ 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3">
                    <a:moveTo>
                      <a:pt x="0" y="43"/>
                    </a:moveTo>
                    <a:lnTo>
                      <a:pt x="0" y="13"/>
                    </a:lnTo>
                    <a:lnTo>
                      <a:pt x="6" y="13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579"/>
              <p:cNvSpPr>
                <a:spLocks/>
              </p:cNvSpPr>
              <p:nvPr/>
            </p:nvSpPr>
            <p:spPr bwMode="auto">
              <a:xfrm>
                <a:off x="1643" y="1755"/>
                <a:ext cx="47" cy="31"/>
              </a:xfrm>
              <a:custGeom>
                <a:avLst/>
                <a:gdLst>
                  <a:gd name="T0" fmla="*/ 47 w 47"/>
                  <a:gd name="T1" fmla="*/ 31 h 31"/>
                  <a:gd name="T2" fmla="*/ 41 w 47"/>
                  <a:gd name="T3" fmla="*/ 31 h 31"/>
                  <a:gd name="T4" fmla="*/ 41 w 47"/>
                  <a:gd name="T5" fmla="*/ 13 h 31"/>
                  <a:gd name="T6" fmla="*/ 41 w 47"/>
                  <a:gd name="T7" fmla="*/ 13 h 31"/>
                  <a:gd name="T8" fmla="*/ 40 w 47"/>
                  <a:gd name="T9" fmla="*/ 7 h 31"/>
                  <a:gd name="T10" fmla="*/ 40 w 47"/>
                  <a:gd name="T11" fmla="*/ 7 h 31"/>
                  <a:gd name="T12" fmla="*/ 38 w 47"/>
                  <a:gd name="T13" fmla="*/ 5 h 31"/>
                  <a:gd name="T14" fmla="*/ 36 w 47"/>
                  <a:gd name="T15" fmla="*/ 5 h 31"/>
                  <a:gd name="T16" fmla="*/ 36 w 47"/>
                  <a:gd name="T17" fmla="*/ 5 h 31"/>
                  <a:gd name="T18" fmla="*/ 32 w 47"/>
                  <a:gd name="T19" fmla="*/ 5 h 31"/>
                  <a:gd name="T20" fmla="*/ 30 w 47"/>
                  <a:gd name="T21" fmla="*/ 7 h 31"/>
                  <a:gd name="T22" fmla="*/ 30 w 47"/>
                  <a:gd name="T23" fmla="*/ 7 h 31"/>
                  <a:gd name="T24" fmla="*/ 26 w 47"/>
                  <a:gd name="T25" fmla="*/ 13 h 31"/>
                  <a:gd name="T26" fmla="*/ 26 w 47"/>
                  <a:gd name="T27" fmla="*/ 31 h 31"/>
                  <a:gd name="T28" fmla="*/ 20 w 47"/>
                  <a:gd name="T29" fmla="*/ 31 h 31"/>
                  <a:gd name="T30" fmla="*/ 20 w 47"/>
                  <a:gd name="T31" fmla="*/ 13 h 31"/>
                  <a:gd name="T32" fmla="*/ 20 w 47"/>
                  <a:gd name="T33" fmla="*/ 13 h 31"/>
                  <a:gd name="T34" fmla="*/ 20 w 47"/>
                  <a:gd name="T35" fmla="*/ 7 h 31"/>
                  <a:gd name="T36" fmla="*/ 20 w 47"/>
                  <a:gd name="T37" fmla="*/ 7 h 31"/>
                  <a:gd name="T38" fmla="*/ 18 w 47"/>
                  <a:gd name="T39" fmla="*/ 5 h 31"/>
                  <a:gd name="T40" fmla="*/ 14 w 47"/>
                  <a:gd name="T41" fmla="*/ 5 h 31"/>
                  <a:gd name="T42" fmla="*/ 14 w 47"/>
                  <a:gd name="T43" fmla="*/ 5 h 31"/>
                  <a:gd name="T44" fmla="*/ 8 w 47"/>
                  <a:gd name="T45" fmla="*/ 7 h 31"/>
                  <a:gd name="T46" fmla="*/ 8 w 47"/>
                  <a:gd name="T47" fmla="*/ 7 h 31"/>
                  <a:gd name="T48" fmla="*/ 6 w 47"/>
                  <a:gd name="T49" fmla="*/ 13 h 31"/>
                  <a:gd name="T50" fmla="*/ 6 w 47"/>
                  <a:gd name="T51" fmla="*/ 31 h 31"/>
                  <a:gd name="T52" fmla="*/ 0 w 47"/>
                  <a:gd name="T53" fmla="*/ 31 h 31"/>
                  <a:gd name="T54" fmla="*/ 0 w 47"/>
                  <a:gd name="T55" fmla="*/ 1 h 31"/>
                  <a:gd name="T56" fmla="*/ 4 w 47"/>
                  <a:gd name="T57" fmla="*/ 1 h 31"/>
                  <a:gd name="T58" fmla="*/ 4 w 47"/>
                  <a:gd name="T59" fmla="*/ 7 h 31"/>
                  <a:gd name="T60" fmla="*/ 4 w 47"/>
                  <a:gd name="T61" fmla="*/ 7 h 31"/>
                  <a:gd name="T62" fmla="*/ 10 w 47"/>
                  <a:gd name="T63" fmla="*/ 1 h 31"/>
                  <a:gd name="T64" fmla="*/ 10 w 47"/>
                  <a:gd name="T65" fmla="*/ 1 h 31"/>
                  <a:gd name="T66" fmla="*/ 16 w 47"/>
                  <a:gd name="T67" fmla="*/ 0 h 31"/>
                  <a:gd name="T68" fmla="*/ 16 w 47"/>
                  <a:gd name="T69" fmla="*/ 0 h 31"/>
                  <a:gd name="T70" fmla="*/ 20 w 47"/>
                  <a:gd name="T71" fmla="*/ 1 h 31"/>
                  <a:gd name="T72" fmla="*/ 22 w 47"/>
                  <a:gd name="T73" fmla="*/ 1 h 31"/>
                  <a:gd name="T74" fmla="*/ 22 w 47"/>
                  <a:gd name="T75" fmla="*/ 1 h 31"/>
                  <a:gd name="T76" fmla="*/ 26 w 47"/>
                  <a:gd name="T77" fmla="*/ 7 h 31"/>
                  <a:gd name="T78" fmla="*/ 26 w 47"/>
                  <a:gd name="T79" fmla="*/ 7 h 31"/>
                  <a:gd name="T80" fmla="*/ 30 w 47"/>
                  <a:gd name="T81" fmla="*/ 1 h 31"/>
                  <a:gd name="T82" fmla="*/ 38 w 47"/>
                  <a:gd name="T83" fmla="*/ 0 h 31"/>
                  <a:gd name="T84" fmla="*/ 38 w 47"/>
                  <a:gd name="T85" fmla="*/ 0 h 31"/>
                  <a:gd name="T86" fmla="*/ 41 w 47"/>
                  <a:gd name="T87" fmla="*/ 1 h 31"/>
                  <a:gd name="T88" fmla="*/ 41 w 47"/>
                  <a:gd name="T89" fmla="*/ 1 h 31"/>
                  <a:gd name="T90" fmla="*/ 45 w 47"/>
                  <a:gd name="T91" fmla="*/ 3 h 31"/>
                  <a:gd name="T92" fmla="*/ 45 w 47"/>
                  <a:gd name="T93" fmla="*/ 3 h 31"/>
                  <a:gd name="T94" fmla="*/ 45 w 47"/>
                  <a:gd name="T95" fmla="*/ 7 h 31"/>
                  <a:gd name="T96" fmla="*/ 45 w 47"/>
                  <a:gd name="T97" fmla="*/ 7 h 31"/>
                  <a:gd name="T98" fmla="*/ 47 w 47"/>
                  <a:gd name="T99" fmla="*/ 13 h 31"/>
                  <a:gd name="T100" fmla="*/ 47 w 47"/>
                  <a:gd name="T101" fmla="*/ 31 h 31"/>
                  <a:gd name="T102" fmla="*/ 47 w 47"/>
                  <a:gd name="T10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" h="31">
                    <a:moveTo>
                      <a:pt x="47" y="31"/>
                    </a:moveTo>
                    <a:lnTo>
                      <a:pt x="41" y="31"/>
                    </a:lnTo>
                    <a:lnTo>
                      <a:pt x="41" y="13"/>
                    </a:lnTo>
                    <a:lnTo>
                      <a:pt x="41" y="13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38" y="5"/>
                    </a:lnTo>
                    <a:lnTo>
                      <a:pt x="36" y="5"/>
                    </a:lnTo>
                    <a:lnTo>
                      <a:pt x="36" y="5"/>
                    </a:lnTo>
                    <a:lnTo>
                      <a:pt x="32" y="5"/>
                    </a:lnTo>
                    <a:lnTo>
                      <a:pt x="30" y="7"/>
                    </a:lnTo>
                    <a:lnTo>
                      <a:pt x="30" y="7"/>
                    </a:lnTo>
                    <a:lnTo>
                      <a:pt x="26" y="13"/>
                    </a:lnTo>
                    <a:lnTo>
                      <a:pt x="26" y="31"/>
                    </a:lnTo>
                    <a:lnTo>
                      <a:pt x="20" y="3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8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0" y="1"/>
                    </a:lnTo>
                    <a:lnTo>
                      <a:pt x="22" y="1"/>
                    </a:lnTo>
                    <a:lnTo>
                      <a:pt x="22" y="1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30" y="1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45" y="3"/>
                    </a:lnTo>
                    <a:lnTo>
                      <a:pt x="45" y="3"/>
                    </a:lnTo>
                    <a:lnTo>
                      <a:pt x="45" y="7"/>
                    </a:lnTo>
                    <a:lnTo>
                      <a:pt x="45" y="7"/>
                    </a:lnTo>
                    <a:lnTo>
                      <a:pt x="47" y="13"/>
                    </a:lnTo>
                    <a:lnTo>
                      <a:pt x="47" y="31"/>
                    </a:ln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580"/>
              <p:cNvSpPr>
                <a:spLocks noEditPoints="1"/>
              </p:cNvSpPr>
              <p:nvPr/>
            </p:nvSpPr>
            <p:spPr bwMode="auto">
              <a:xfrm>
                <a:off x="1698" y="1755"/>
                <a:ext cx="30" cy="45"/>
              </a:xfrm>
              <a:custGeom>
                <a:avLst/>
                <a:gdLst>
                  <a:gd name="T0" fmla="*/ 16 w 30"/>
                  <a:gd name="T1" fmla="*/ 33 h 45"/>
                  <a:gd name="T2" fmla="*/ 10 w 30"/>
                  <a:gd name="T3" fmla="*/ 31 h 45"/>
                  <a:gd name="T4" fmla="*/ 4 w 30"/>
                  <a:gd name="T5" fmla="*/ 45 h 45"/>
                  <a:gd name="T6" fmla="*/ 0 w 30"/>
                  <a:gd name="T7" fmla="*/ 1 h 45"/>
                  <a:gd name="T8" fmla="*/ 4 w 30"/>
                  <a:gd name="T9" fmla="*/ 5 h 45"/>
                  <a:gd name="T10" fmla="*/ 10 w 30"/>
                  <a:gd name="T11" fmla="*/ 1 h 45"/>
                  <a:gd name="T12" fmla="*/ 16 w 30"/>
                  <a:gd name="T13" fmla="*/ 0 h 45"/>
                  <a:gd name="T14" fmla="*/ 22 w 30"/>
                  <a:gd name="T15" fmla="*/ 1 h 45"/>
                  <a:gd name="T16" fmla="*/ 26 w 30"/>
                  <a:gd name="T17" fmla="*/ 5 h 45"/>
                  <a:gd name="T18" fmla="*/ 30 w 30"/>
                  <a:gd name="T19" fmla="*/ 9 h 45"/>
                  <a:gd name="T20" fmla="*/ 30 w 30"/>
                  <a:gd name="T21" fmla="*/ 15 h 45"/>
                  <a:gd name="T22" fmla="*/ 30 w 30"/>
                  <a:gd name="T23" fmla="*/ 23 h 45"/>
                  <a:gd name="T24" fmla="*/ 26 w 30"/>
                  <a:gd name="T25" fmla="*/ 27 h 45"/>
                  <a:gd name="T26" fmla="*/ 22 w 30"/>
                  <a:gd name="T27" fmla="*/ 31 h 45"/>
                  <a:gd name="T28" fmla="*/ 16 w 30"/>
                  <a:gd name="T29" fmla="*/ 33 h 45"/>
                  <a:gd name="T30" fmla="*/ 14 w 30"/>
                  <a:gd name="T31" fmla="*/ 27 h 45"/>
                  <a:gd name="T32" fmla="*/ 20 w 30"/>
                  <a:gd name="T33" fmla="*/ 27 h 45"/>
                  <a:gd name="T34" fmla="*/ 22 w 30"/>
                  <a:gd name="T35" fmla="*/ 23 h 45"/>
                  <a:gd name="T36" fmla="*/ 24 w 30"/>
                  <a:gd name="T37" fmla="*/ 21 h 45"/>
                  <a:gd name="T38" fmla="*/ 26 w 30"/>
                  <a:gd name="T39" fmla="*/ 15 h 45"/>
                  <a:gd name="T40" fmla="*/ 24 w 30"/>
                  <a:gd name="T41" fmla="*/ 11 h 45"/>
                  <a:gd name="T42" fmla="*/ 22 w 30"/>
                  <a:gd name="T43" fmla="*/ 7 h 45"/>
                  <a:gd name="T44" fmla="*/ 18 w 30"/>
                  <a:gd name="T45" fmla="*/ 5 h 45"/>
                  <a:gd name="T46" fmla="*/ 14 w 30"/>
                  <a:gd name="T47" fmla="*/ 5 h 45"/>
                  <a:gd name="T48" fmla="*/ 12 w 30"/>
                  <a:gd name="T49" fmla="*/ 5 h 45"/>
                  <a:gd name="T50" fmla="*/ 8 w 30"/>
                  <a:gd name="T51" fmla="*/ 7 h 45"/>
                  <a:gd name="T52" fmla="*/ 6 w 30"/>
                  <a:gd name="T53" fmla="*/ 9 h 45"/>
                  <a:gd name="T54" fmla="*/ 4 w 30"/>
                  <a:gd name="T55" fmla="*/ 11 h 45"/>
                  <a:gd name="T56" fmla="*/ 4 w 30"/>
                  <a:gd name="T57" fmla="*/ 21 h 45"/>
                  <a:gd name="T58" fmla="*/ 6 w 30"/>
                  <a:gd name="T59" fmla="*/ 23 h 45"/>
                  <a:gd name="T60" fmla="*/ 10 w 30"/>
                  <a:gd name="T61" fmla="*/ 25 h 45"/>
                  <a:gd name="T62" fmla="*/ 12 w 30"/>
                  <a:gd name="T63" fmla="*/ 27 h 45"/>
                  <a:gd name="T64" fmla="*/ 14 w 30"/>
                  <a:gd name="T65" fmla="*/ 2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0" h="45">
                    <a:moveTo>
                      <a:pt x="16" y="33"/>
                    </a:moveTo>
                    <a:lnTo>
                      <a:pt x="16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4" y="25"/>
                    </a:lnTo>
                    <a:lnTo>
                      <a:pt x="4" y="45"/>
                    </a:lnTo>
                    <a:lnTo>
                      <a:pt x="0" y="45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1"/>
                    </a:lnTo>
                    <a:lnTo>
                      <a:pt x="22" y="1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30" y="9"/>
                    </a:lnTo>
                    <a:lnTo>
                      <a:pt x="30" y="9"/>
                    </a:lnTo>
                    <a:lnTo>
                      <a:pt x="30" y="15"/>
                    </a:lnTo>
                    <a:lnTo>
                      <a:pt x="30" y="15"/>
                    </a:lnTo>
                    <a:lnTo>
                      <a:pt x="30" y="23"/>
                    </a:lnTo>
                    <a:lnTo>
                      <a:pt x="30" y="23"/>
                    </a:lnTo>
                    <a:lnTo>
                      <a:pt x="26" y="27"/>
                    </a:lnTo>
                    <a:lnTo>
                      <a:pt x="26" y="27"/>
                    </a:lnTo>
                    <a:lnTo>
                      <a:pt x="22" y="31"/>
                    </a:lnTo>
                    <a:lnTo>
                      <a:pt x="22" y="31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14" y="27"/>
                    </a:moveTo>
                    <a:lnTo>
                      <a:pt x="14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4" y="21"/>
                    </a:lnTo>
                    <a:lnTo>
                      <a:pt x="24" y="21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4" y="11"/>
                    </a:lnTo>
                    <a:lnTo>
                      <a:pt x="24" y="11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4" y="11"/>
                    </a:lnTo>
                    <a:lnTo>
                      <a:pt x="4" y="21"/>
                    </a:lnTo>
                    <a:lnTo>
                      <a:pt x="4" y="21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4" y="27"/>
                    </a:lnTo>
                    <a:lnTo>
                      <a:pt x="14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581"/>
              <p:cNvSpPr>
                <a:spLocks noEditPoints="1"/>
              </p:cNvSpPr>
              <p:nvPr/>
            </p:nvSpPr>
            <p:spPr bwMode="auto">
              <a:xfrm>
                <a:off x="1734" y="1755"/>
                <a:ext cx="31" cy="33"/>
              </a:xfrm>
              <a:custGeom>
                <a:avLst/>
                <a:gdLst>
                  <a:gd name="T0" fmla="*/ 15 w 31"/>
                  <a:gd name="T1" fmla="*/ 33 h 33"/>
                  <a:gd name="T2" fmla="*/ 7 w 31"/>
                  <a:gd name="T3" fmla="*/ 31 h 33"/>
                  <a:gd name="T4" fmla="*/ 4 w 31"/>
                  <a:gd name="T5" fmla="*/ 27 h 33"/>
                  <a:gd name="T6" fmla="*/ 0 w 31"/>
                  <a:gd name="T7" fmla="*/ 23 h 33"/>
                  <a:gd name="T8" fmla="*/ 0 w 31"/>
                  <a:gd name="T9" fmla="*/ 15 h 33"/>
                  <a:gd name="T10" fmla="*/ 0 w 31"/>
                  <a:gd name="T11" fmla="*/ 9 h 33"/>
                  <a:gd name="T12" fmla="*/ 4 w 31"/>
                  <a:gd name="T13" fmla="*/ 5 h 33"/>
                  <a:gd name="T14" fmla="*/ 7 w 31"/>
                  <a:gd name="T15" fmla="*/ 1 h 33"/>
                  <a:gd name="T16" fmla="*/ 15 w 31"/>
                  <a:gd name="T17" fmla="*/ 0 h 33"/>
                  <a:gd name="T18" fmla="*/ 21 w 31"/>
                  <a:gd name="T19" fmla="*/ 1 h 33"/>
                  <a:gd name="T20" fmla="*/ 25 w 31"/>
                  <a:gd name="T21" fmla="*/ 5 h 33"/>
                  <a:gd name="T22" fmla="*/ 29 w 31"/>
                  <a:gd name="T23" fmla="*/ 9 h 33"/>
                  <a:gd name="T24" fmla="*/ 31 w 31"/>
                  <a:gd name="T25" fmla="*/ 15 h 33"/>
                  <a:gd name="T26" fmla="*/ 31 w 31"/>
                  <a:gd name="T27" fmla="*/ 17 h 33"/>
                  <a:gd name="T28" fmla="*/ 4 w 31"/>
                  <a:gd name="T29" fmla="*/ 17 h 33"/>
                  <a:gd name="T30" fmla="*/ 6 w 31"/>
                  <a:gd name="T31" fmla="*/ 21 h 33"/>
                  <a:gd name="T32" fmla="*/ 7 w 31"/>
                  <a:gd name="T33" fmla="*/ 25 h 33"/>
                  <a:gd name="T34" fmla="*/ 11 w 31"/>
                  <a:gd name="T35" fmla="*/ 27 h 33"/>
                  <a:gd name="T36" fmla="*/ 15 w 31"/>
                  <a:gd name="T37" fmla="*/ 29 h 33"/>
                  <a:gd name="T38" fmla="*/ 17 w 31"/>
                  <a:gd name="T39" fmla="*/ 27 h 33"/>
                  <a:gd name="T40" fmla="*/ 19 w 31"/>
                  <a:gd name="T41" fmla="*/ 27 h 33"/>
                  <a:gd name="T42" fmla="*/ 23 w 31"/>
                  <a:gd name="T43" fmla="*/ 25 h 33"/>
                  <a:gd name="T44" fmla="*/ 23 w 31"/>
                  <a:gd name="T45" fmla="*/ 23 h 33"/>
                  <a:gd name="T46" fmla="*/ 29 w 31"/>
                  <a:gd name="T47" fmla="*/ 25 h 33"/>
                  <a:gd name="T48" fmla="*/ 25 w 31"/>
                  <a:gd name="T49" fmla="*/ 27 h 33"/>
                  <a:gd name="T50" fmla="*/ 23 w 31"/>
                  <a:gd name="T51" fmla="*/ 29 h 33"/>
                  <a:gd name="T52" fmla="*/ 19 w 31"/>
                  <a:gd name="T53" fmla="*/ 31 h 33"/>
                  <a:gd name="T54" fmla="*/ 15 w 31"/>
                  <a:gd name="T55" fmla="*/ 33 h 33"/>
                  <a:gd name="T56" fmla="*/ 25 w 31"/>
                  <a:gd name="T57" fmla="*/ 13 h 33"/>
                  <a:gd name="T58" fmla="*/ 23 w 31"/>
                  <a:gd name="T59" fmla="*/ 9 h 33"/>
                  <a:gd name="T60" fmla="*/ 21 w 31"/>
                  <a:gd name="T61" fmla="*/ 7 h 33"/>
                  <a:gd name="T62" fmla="*/ 19 w 31"/>
                  <a:gd name="T63" fmla="*/ 5 h 33"/>
                  <a:gd name="T64" fmla="*/ 15 w 31"/>
                  <a:gd name="T65" fmla="*/ 3 h 33"/>
                  <a:gd name="T66" fmla="*/ 11 w 31"/>
                  <a:gd name="T67" fmla="*/ 5 h 33"/>
                  <a:gd name="T68" fmla="*/ 7 w 31"/>
                  <a:gd name="T69" fmla="*/ 7 h 33"/>
                  <a:gd name="T70" fmla="*/ 6 w 31"/>
                  <a:gd name="T71" fmla="*/ 9 h 33"/>
                  <a:gd name="T72" fmla="*/ 25 w 31"/>
                  <a:gd name="T73" fmla="*/ 1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9" y="9"/>
                    </a:lnTo>
                    <a:lnTo>
                      <a:pt x="29" y="9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29" y="17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7" y="25"/>
                    </a:lnTo>
                    <a:lnTo>
                      <a:pt x="7" y="25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5" y="29"/>
                    </a:lnTo>
                    <a:lnTo>
                      <a:pt x="15" y="29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3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5" y="27"/>
                    </a:lnTo>
                    <a:lnTo>
                      <a:pt x="25" y="27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  <a:moveTo>
                      <a:pt x="25" y="13"/>
                    </a:moveTo>
                    <a:lnTo>
                      <a:pt x="25" y="13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4" y="13"/>
                    </a:lnTo>
                    <a:lnTo>
                      <a:pt x="25" y="13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582"/>
              <p:cNvSpPr>
                <a:spLocks/>
              </p:cNvSpPr>
              <p:nvPr/>
            </p:nvSpPr>
            <p:spPr bwMode="auto">
              <a:xfrm>
                <a:off x="1769" y="1755"/>
                <a:ext cx="18" cy="31"/>
              </a:xfrm>
              <a:custGeom>
                <a:avLst/>
                <a:gdLst>
                  <a:gd name="T0" fmla="*/ 18 w 18"/>
                  <a:gd name="T1" fmla="*/ 5 h 31"/>
                  <a:gd name="T2" fmla="*/ 18 w 18"/>
                  <a:gd name="T3" fmla="*/ 5 h 31"/>
                  <a:gd name="T4" fmla="*/ 10 w 18"/>
                  <a:gd name="T5" fmla="*/ 7 h 31"/>
                  <a:gd name="T6" fmla="*/ 10 w 18"/>
                  <a:gd name="T7" fmla="*/ 7 h 31"/>
                  <a:gd name="T8" fmla="*/ 6 w 18"/>
                  <a:gd name="T9" fmla="*/ 13 h 31"/>
                  <a:gd name="T10" fmla="*/ 6 w 18"/>
                  <a:gd name="T11" fmla="*/ 31 h 31"/>
                  <a:gd name="T12" fmla="*/ 0 w 18"/>
                  <a:gd name="T13" fmla="*/ 31 h 31"/>
                  <a:gd name="T14" fmla="*/ 0 w 18"/>
                  <a:gd name="T15" fmla="*/ 1 h 31"/>
                  <a:gd name="T16" fmla="*/ 6 w 18"/>
                  <a:gd name="T17" fmla="*/ 1 h 31"/>
                  <a:gd name="T18" fmla="*/ 6 w 18"/>
                  <a:gd name="T19" fmla="*/ 7 h 31"/>
                  <a:gd name="T20" fmla="*/ 6 w 18"/>
                  <a:gd name="T21" fmla="*/ 7 h 31"/>
                  <a:gd name="T22" fmla="*/ 10 w 18"/>
                  <a:gd name="T23" fmla="*/ 3 h 31"/>
                  <a:gd name="T24" fmla="*/ 10 w 18"/>
                  <a:gd name="T25" fmla="*/ 3 h 31"/>
                  <a:gd name="T26" fmla="*/ 16 w 18"/>
                  <a:gd name="T27" fmla="*/ 0 h 31"/>
                  <a:gd name="T28" fmla="*/ 16 w 18"/>
                  <a:gd name="T29" fmla="*/ 0 h 31"/>
                  <a:gd name="T30" fmla="*/ 16 w 18"/>
                  <a:gd name="T31" fmla="*/ 0 h 31"/>
                  <a:gd name="T32" fmla="*/ 16 w 18"/>
                  <a:gd name="T33" fmla="*/ 0 h 31"/>
                  <a:gd name="T34" fmla="*/ 18 w 18"/>
                  <a:gd name="T35" fmla="*/ 0 h 31"/>
                  <a:gd name="T36" fmla="*/ 18 w 18"/>
                  <a:gd name="T37" fmla="*/ 5 h 31"/>
                  <a:gd name="T38" fmla="*/ 18 w 18"/>
                  <a:gd name="T3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1">
                    <a:moveTo>
                      <a:pt x="18" y="5"/>
                    </a:moveTo>
                    <a:lnTo>
                      <a:pt x="18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1"/>
                    </a:lnTo>
                    <a:lnTo>
                      <a:pt x="6" y="1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5"/>
                    </a:lnTo>
                    <a:lnTo>
                      <a:pt x="18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583"/>
              <p:cNvSpPr>
                <a:spLocks noEditPoints="1"/>
              </p:cNvSpPr>
              <p:nvPr/>
            </p:nvSpPr>
            <p:spPr bwMode="auto">
              <a:xfrm>
                <a:off x="1789" y="1743"/>
                <a:ext cx="33" cy="45"/>
              </a:xfrm>
              <a:custGeom>
                <a:avLst/>
                <a:gdLst>
                  <a:gd name="T0" fmla="*/ 15 w 33"/>
                  <a:gd name="T1" fmla="*/ 45 h 45"/>
                  <a:gd name="T2" fmla="*/ 9 w 33"/>
                  <a:gd name="T3" fmla="*/ 43 h 45"/>
                  <a:gd name="T4" fmla="*/ 4 w 33"/>
                  <a:gd name="T5" fmla="*/ 39 h 45"/>
                  <a:gd name="T6" fmla="*/ 2 w 33"/>
                  <a:gd name="T7" fmla="*/ 35 h 45"/>
                  <a:gd name="T8" fmla="*/ 0 w 33"/>
                  <a:gd name="T9" fmla="*/ 27 h 45"/>
                  <a:gd name="T10" fmla="*/ 2 w 33"/>
                  <a:gd name="T11" fmla="*/ 21 h 45"/>
                  <a:gd name="T12" fmla="*/ 4 w 33"/>
                  <a:gd name="T13" fmla="*/ 17 h 45"/>
                  <a:gd name="T14" fmla="*/ 8 w 33"/>
                  <a:gd name="T15" fmla="*/ 13 h 45"/>
                  <a:gd name="T16" fmla="*/ 13 w 33"/>
                  <a:gd name="T17" fmla="*/ 12 h 45"/>
                  <a:gd name="T18" fmla="*/ 21 w 33"/>
                  <a:gd name="T19" fmla="*/ 13 h 45"/>
                  <a:gd name="T20" fmla="*/ 25 w 33"/>
                  <a:gd name="T21" fmla="*/ 0 h 45"/>
                  <a:gd name="T22" fmla="*/ 31 w 33"/>
                  <a:gd name="T23" fmla="*/ 37 h 45"/>
                  <a:gd name="T24" fmla="*/ 31 w 33"/>
                  <a:gd name="T25" fmla="*/ 39 h 45"/>
                  <a:gd name="T26" fmla="*/ 33 w 33"/>
                  <a:gd name="T27" fmla="*/ 43 h 45"/>
                  <a:gd name="T28" fmla="*/ 31 w 33"/>
                  <a:gd name="T29" fmla="*/ 43 h 45"/>
                  <a:gd name="T30" fmla="*/ 29 w 33"/>
                  <a:gd name="T31" fmla="*/ 43 h 45"/>
                  <a:gd name="T32" fmla="*/ 27 w 33"/>
                  <a:gd name="T33" fmla="*/ 43 h 45"/>
                  <a:gd name="T34" fmla="*/ 25 w 33"/>
                  <a:gd name="T35" fmla="*/ 41 h 45"/>
                  <a:gd name="T36" fmla="*/ 25 w 33"/>
                  <a:gd name="T37" fmla="*/ 37 h 45"/>
                  <a:gd name="T38" fmla="*/ 21 w 33"/>
                  <a:gd name="T39" fmla="*/ 43 h 45"/>
                  <a:gd name="T40" fmla="*/ 15 w 33"/>
                  <a:gd name="T41" fmla="*/ 45 h 45"/>
                  <a:gd name="T42" fmla="*/ 15 w 33"/>
                  <a:gd name="T43" fmla="*/ 39 h 45"/>
                  <a:gd name="T44" fmla="*/ 19 w 33"/>
                  <a:gd name="T45" fmla="*/ 39 h 45"/>
                  <a:gd name="T46" fmla="*/ 21 w 33"/>
                  <a:gd name="T47" fmla="*/ 37 h 45"/>
                  <a:gd name="T48" fmla="*/ 23 w 33"/>
                  <a:gd name="T49" fmla="*/ 35 h 45"/>
                  <a:gd name="T50" fmla="*/ 25 w 33"/>
                  <a:gd name="T51" fmla="*/ 23 h 45"/>
                  <a:gd name="T52" fmla="*/ 23 w 33"/>
                  <a:gd name="T53" fmla="*/ 21 h 45"/>
                  <a:gd name="T54" fmla="*/ 21 w 33"/>
                  <a:gd name="T55" fmla="*/ 19 h 45"/>
                  <a:gd name="T56" fmla="*/ 19 w 33"/>
                  <a:gd name="T57" fmla="*/ 17 h 45"/>
                  <a:gd name="T58" fmla="*/ 15 w 33"/>
                  <a:gd name="T59" fmla="*/ 17 h 45"/>
                  <a:gd name="T60" fmla="*/ 11 w 33"/>
                  <a:gd name="T61" fmla="*/ 17 h 45"/>
                  <a:gd name="T62" fmla="*/ 8 w 33"/>
                  <a:gd name="T63" fmla="*/ 19 h 45"/>
                  <a:gd name="T64" fmla="*/ 6 w 33"/>
                  <a:gd name="T65" fmla="*/ 23 h 45"/>
                  <a:gd name="T66" fmla="*/ 6 w 33"/>
                  <a:gd name="T67" fmla="*/ 27 h 45"/>
                  <a:gd name="T68" fmla="*/ 6 w 33"/>
                  <a:gd name="T69" fmla="*/ 33 h 45"/>
                  <a:gd name="T70" fmla="*/ 8 w 33"/>
                  <a:gd name="T71" fmla="*/ 37 h 45"/>
                  <a:gd name="T72" fmla="*/ 11 w 33"/>
                  <a:gd name="T73" fmla="*/ 39 h 45"/>
                  <a:gd name="T74" fmla="*/ 15 w 33"/>
                  <a:gd name="T75" fmla="*/ 3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3" h="45">
                    <a:moveTo>
                      <a:pt x="15" y="45"/>
                    </a:moveTo>
                    <a:lnTo>
                      <a:pt x="15" y="45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25" y="19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1" y="39"/>
                    </a:lnTo>
                    <a:lnTo>
                      <a:pt x="33" y="39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7" y="43"/>
                    </a:lnTo>
                    <a:lnTo>
                      <a:pt x="27" y="43"/>
                    </a:lnTo>
                    <a:lnTo>
                      <a:pt x="25" y="41"/>
                    </a:lnTo>
                    <a:lnTo>
                      <a:pt x="25" y="37"/>
                    </a:lnTo>
                    <a:lnTo>
                      <a:pt x="25" y="37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15" y="45"/>
                    </a:lnTo>
                    <a:lnTo>
                      <a:pt x="15" y="45"/>
                    </a:lnTo>
                    <a:close/>
                    <a:moveTo>
                      <a:pt x="15" y="39"/>
                    </a:moveTo>
                    <a:lnTo>
                      <a:pt x="15" y="39"/>
                    </a:lnTo>
                    <a:lnTo>
                      <a:pt x="19" y="39"/>
                    </a:lnTo>
                    <a:lnTo>
                      <a:pt x="19" y="39"/>
                    </a:lnTo>
                    <a:lnTo>
                      <a:pt x="21" y="37"/>
                    </a:lnTo>
                    <a:lnTo>
                      <a:pt x="21" y="37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5" y="3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1" y="17"/>
                    </a:lnTo>
                    <a:lnTo>
                      <a:pt x="11" y="17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6" y="27"/>
                    </a:lnTo>
                    <a:lnTo>
                      <a:pt x="6" y="27"/>
                    </a:lnTo>
                    <a:lnTo>
                      <a:pt x="6" y="33"/>
                    </a:lnTo>
                    <a:lnTo>
                      <a:pt x="6" y="33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1" y="39"/>
                    </a:lnTo>
                    <a:lnTo>
                      <a:pt x="11" y="39"/>
                    </a:lnTo>
                    <a:lnTo>
                      <a:pt x="15" y="39"/>
                    </a:lnTo>
                    <a:lnTo>
                      <a:pt x="15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584"/>
              <p:cNvSpPr>
                <a:spLocks noEditPoints="1"/>
              </p:cNvSpPr>
              <p:nvPr/>
            </p:nvSpPr>
            <p:spPr bwMode="auto">
              <a:xfrm>
                <a:off x="1828" y="1743"/>
                <a:ext cx="6" cy="43"/>
              </a:xfrm>
              <a:custGeom>
                <a:avLst/>
                <a:gdLst>
                  <a:gd name="T0" fmla="*/ 0 w 6"/>
                  <a:gd name="T1" fmla="*/ 43 h 43"/>
                  <a:gd name="T2" fmla="*/ 0 w 6"/>
                  <a:gd name="T3" fmla="*/ 13 h 43"/>
                  <a:gd name="T4" fmla="*/ 6 w 6"/>
                  <a:gd name="T5" fmla="*/ 13 h 43"/>
                  <a:gd name="T6" fmla="*/ 6 w 6"/>
                  <a:gd name="T7" fmla="*/ 43 h 43"/>
                  <a:gd name="T8" fmla="*/ 0 w 6"/>
                  <a:gd name="T9" fmla="*/ 43 h 43"/>
                  <a:gd name="T10" fmla="*/ 0 w 6"/>
                  <a:gd name="T11" fmla="*/ 43 h 43"/>
                  <a:gd name="T12" fmla="*/ 0 w 6"/>
                  <a:gd name="T13" fmla="*/ 8 h 43"/>
                  <a:gd name="T14" fmla="*/ 0 w 6"/>
                  <a:gd name="T15" fmla="*/ 0 h 43"/>
                  <a:gd name="T16" fmla="*/ 6 w 6"/>
                  <a:gd name="T17" fmla="*/ 0 h 43"/>
                  <a:gd name="T18" fmla="*/ 6 w 6"/>
                  <a:gd name="T19" fmla="*/ 8 h 43"/>
                  <a:gd name="T20" fmla="*/ 0 w 6"/>
                  <a:gd name="T21" fmla="*/ 8 h 43"/>
                  <a:gd name="T22" fmla="*/ 0 w 6"/>
                  <a:gd name="T23" fmla="*/ 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3">
                    <a:moveTo>
                      <a:pt x="0" y="43"/>
                    </a:moveTo>
                    <a:lnTo>
                      <a:pt x="0" y="13"/>
                    </a:lnTo>
                    <a:lnTo>
                      <a:pt x="6" y="13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585"/>
              <p:cNvSpPr>
                <a:spLocks noEditPoints="1"/>
              </p:cNvSpPr>
              <p:nvPr/>
            </p:nvSpPr>
            <p:spPr bwMode="auto">
              <a:xfrm>
                <a:off x="1840" y="1755"/>
                <a:ext cx="31" cy="33"/>
              </a:xfrm>
              <a:custGeom>
                <a:avLst/>
                <a:gdLst>
                  <a:gd name="T0" fmla="*/ 15 w 31"/>
                  <a:gd name="T1" fmla="*/ 33 h 33"/>
                  <a:gd name="T2" fmla="*/ 10 w 31"/>
                  <a:gd name="T3" fmla="*/ 31 h 33"/>
                  <a:gd name="T4" fmla="*/ 4 w 31"/>
                  <a:gd name="T5" fmla="*/ 27 h 33"/>
                  <a:gd name="T6" fmla="*/ 2 w 31"/>
                  <a:gd name="T7" fmla="*/ 23 h 33"/>
                  <a:gd name="T8" fmla="*/ 0 w 31"/>
                  <a:gd name="T9" fmla="*/ 15 h 33"/>
                  <a:gd name="T10" fmla="*/ 2 w 31"/>
                  <a:gd name="T11" fmla="*/ 9 h 33"/>
                  <a:gd name="T12" fmla="*/ 4 w 31"/>
                  <a:gd name="T13" fmla="*/ 5 h 33"/>
                  <a:gd name="T14" fmla="*/ 10 w 31"/>
                  <a:gd name="T15" fmla="*/ 1 h 33"/>
                  <a:gd name="T16" fmla="*/ 15 w 31"/>
                  <a:gd name="T17" fmla="*/ 0 h 33"/>
                  <a:gd name="T18" fmla="*/ 21 w 31"/>
                  <a:gd name="T19" fmla="*/ 1 h 33"/>
                  <a:gd name="T20" fmla="*/ 27 w 31"/>
                  <a:gd name="T21" fmla="*/ 5 h 33"/>
                  <a:gd name="T22" fmla="*/ 29 w 31"/>
                  <a:gd name="T23" fmla="*/ 9 h 33"/>
                  <a:gd name="T24" fmla="*/ 31 w 31"/>
                  <a:gd name="T25" fmla="*/ 15 h 33"/>
                  <a:gd name="T26" fmla="*/ 31 w 31"/>
                  <a:gd name="T27" fmla="*/ 17 h 33"/>
                  <a:gd name="T28" fmla="*/ 6 w 31"/>
                  <a:gd name="T29" fmla="*/ 17 h 33"/>
                  <a:gd name="T30" fmla="*/ 6 w 31"/>
                  <a:gd name="T31" fmla="*/ 21 h 33"/>
                  <a:gd name="T32" fmla="*/ 10 w 31"/>
                  <a:gd name="T33" fmla="*/ 25 h 33"/>
                  <a:gd name="T34" fmla="*/ 12 w 31"/>
                  <a:gd name="T35" fmla="*/ 27 h 33"/>
                  <a:gd name="T36" fmla="*/ 15 w 31"/>
                  <a:gd name="T37" fmla="*/ 29 h 33"/>
                  <a:gd name="T38" fmla="*/ 19 w 31"/>
                  <a:gd name="T39" fmla="*/ 27 h 33"/>
                  <a:gd name="T40" fmla="*/ 21 w 31"/>
                  <a:gd name="T41" fmla="*/ 27 h 33"/>
                  <a:gd name="T42" fmla="*/ 23 w 31"/>
                  <a:gd name="T43" fmla="*/ 25 h 33"/>
                  <a:gd name="T44" fmla="*/ 25 w 31"/>
                  <a:gd name="T45" fmla="*/ 23 h 33"/>
                  <a:gd name="T46" fmla="*/ 29 w 31"/>
                  <a:gd name="T47" fmla="*/ 25 h 33"/>
                  <a:gd name="T48" fmla="*/ 27 w 31"/>
                  <a:gd name="T49" fmla="*/ 27 h 33"/>
                  <a:gd name="T50" fmla="*/ 23 w 31"/>
                  <a:gd name="T51" fmla="*/ 29 h 33"/>
                  <a:gd name="T52" fmla="*/ 19 w 31"/>
                  <a:gd name="T53" fmla="*/ 31 h 33"/>
                  <a:gd name="T54" fmla="*/ 15 w 31"/>
                  <a:gd name="T55" fmla="*/ 33 h 33"/>
                  <a:gd name="T56" fmla="*/ 27 w 31"/>
                  <a:gd name="T57" fmla="*/ 13 h 33"/>
                  <a:gd name="T58" fmla="*/ 25 w 31"/>
                  <a:gd name="T59" fmla="*/ 9 h 33"/>
                  <a:gd name="T60" fmla="*/ 23 w 31"/>
                  <a:gd name="T61" fmla="*/ 7 h 33"/>
                  <a:gd name="T62" fmla="*/ 19 w 31"/>
                  <a:gd name="T63" fmla="*/ 5 h 33"/>
                  <a:gd name="T64" fmla="*/ 15 w 31"/>
                  <a:gd name="T65" fmla="*/ 3 h 33"/>
                  <a:gd name="T66" fmla="*/ 12 w 31"/>
                  <a:gd name="T67" fmla="*/ 5 h 33"/>
                  <a:gd name="T68" fmla="*/ 10 w 31"/>
                  <a:gd name="T69" fmla="*/ 7 h 33"/>
                  <a:gd name="T70" fmla="*/ 6 w 31"/>
                  <a:gd name="T71" fmla="*/ 9 h 33"/>
                  <a:gd name="T72" fmla="*/ 27 w 31"/>
                  <a:gd name="T73" fmla="*/ 1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7" y="5"/>
                    </a:lnTo>
                    <a:lnTo>
                      <a:pt x="27" y="5"/>
                    </a:lnTo>
                    <a:lnTo>
                      <a:pt x="29" y="9"/>
                    </a:lnTo>
                    <a:lnTo>
                      <a:pt x="29" y="9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5" y="29"/>
                    </a:lnTo>
                    <a:lnTo>
                      <a:pt x="15" y="29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  <a:moveTo>
                      <a:pt x="27" y="13"/>
                    </a:moveTo>
                    <a:lnTo>
                      <a:pt x="27" y="13"/>
                    </a:lnTo>
                    <a:lnTo>
                      <a:pt x="25" y="9"/>
                    </a:lnTo>
                    <a:lnTo>
                      <a:pt x="25" y="9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13"/>
                    </a:lnTo>
                    <a:lnTo>
                      <a:pt x="27" y="13"/>
                    </a:lnTo>
                    <a:lnTo>
                      <a:pt x="27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586"/>
              <p:cNvSpPr>
                <a:spLocks/>
              </p:cNvSpPr>
              <p:nvPr/>
            </p:nvSpPr>
            <p:spPr bwMode="auto">
              <a:xfrm>
                <a:off x="1873" y="1745"/>
                <a:ext cx="20" cy="43"/>
              </a:xfrm>
              <a:custGeom>
                <a:avLst/>
                <a:gdLst>
                  <a:gd name="T0" fmla="*/ 20 w 20"/>
                  <a:gd name="T1" fmla="*/ 41 h 43"/>
                  <a:gd name="T2" fmla="*/ 20 w 20"/>
                  <a:gd name="T3" fmla="*/ 41 h 43"/>
                  <a:gd name="T4" fmla="*/ 18 w 20"/>
                  <a:gd name="T5" fmla="*/ 41 h 43"/>
                  <a:gd name="T6" fmla="*/ 18 w 20"/>
                  <a:gd name="T7" fmla="*/ 41 h 43"/>
                  <a:gd name="T8" fmla="*/ 16 w 20"/>
                  <a:gd name="T9" fmla="*/ 41 h 43"/>
                  <a:gd name="T10" fmla="*/ 16 w 20"/>
                  <a:gd name="T11" fmla="*/ 41 h 43"/>
                  <a:gd name="T12" fmla="*/ 14 w 20"/>
                  <a:gd name="T13" fmla="*/ 41 h 43"/>
                  <a:gd name="T14" fmla="*/ 14 w 20"/>
                  <a:gd name="T15" fmla="*/ 41 h 43"/>
                  <a:gd name="T16" fmla="*/ 12 w 20"/>
                  <a:gd name="T17" fmla="*/ 43 h 43"/>
                  <a:gd name="T18" fmla="*/ 12 w 20"/>
                  <a:gd name="T19" fmla="*/ 43 h 43"/>
                  <a:gd name="T20" fmla="*/ 8 w 20"/>
                  <a:gd name="T21" fmla="*/ 41 h 43"/>
                  <a:gd name="T22" fmla="*/ 8 w 20"/>
                  <a:gd name="T23" fmla="*/ 41 h 43"/>
                  <a:gd name="T24" fmla="*/ 6 w 20"/>
                  <a:gd name="T25" fmla="*/ 39 h 43"/>
                  <a:gd name="T26" fmla="*/ 6 w 20"/>
                  <a:gd name="T27" fmla="*/ 35 h 43"/>
                  <a:gd name="T28" fmla="*/ 6 w 20"/>
                  <a:gd name="T29" fmla="*/ 15 h 43"/>
                  <a:gd name="T30" fmla="*/ 0 w 20"/>
                  <a:gd name="T31" fmla="*/ 15 h 43"/>
                  <a:gd name="T32" fmla="*/ 0 w 20"/>
                  <a:gd name="T33" fmla="*/ 11 h 43"/>
                  <a:gd name="T34" fmla="*/ 6 w 20"/>
                  <a:gd name="T35" fmla="*/ 11 h 43"/>
                  <a:gd name="T36" fmla="*/ 6 w 20"/>
                  <a:gd name="T37" fmla="*/ 0 h 43"/>
                  <a:gd name="T38" fmla="*/ 10 w 20"/>
                  <a:gd name="T39" fmla="*/ 0 h 43"/>
                  <a:gd name="T40" fmla="*/ 10 w 20"/>
                  <a:gd name="T41" fmla="*/ 11 h 43"/>
                  <a:gd name="T42" fmla="*/ 18 w 20"/>
                  <a:gd name="T43" fmla="*/ 11 h 43"/>
                  <a:gd name="T44" fmla="*/ 18 w 20"/>
                  <a:gd name="T45" fmla="*/ 15 h 43"/>
                  <a:gd name="T46" fmla="*/ 10 w 20"/>
                  <a:gd name="T47" fmla="*/ 15 h 43"/>
                  <a:gd name="T48" fmla="*/ 10 w 20"/>
                  <a:gd name="T49" fmla="*/ 33 h 43"/>
                  <a:gd name="T50" fmla="*/ 10 w 20"/>
                  <a:gd name="T51" fmla="*/ 33 h 43"/>
                  <a:gd name="T52" fmla="*/ 12 w 20"/>
                  <a:gd name="T53" fmla="*/ 37 h 43"/>
                  <a:gd name="T54" fmla="*/ 12 w 20"/>
                  <a:gd name="T55" fmla="*/ 37 h 43"/>
                  <a:gd name="T56" fmla="*/ 14 w 20"/>
                  <a:gd name="T57" fmla="*/ 37 h 43"/>
                  <a:gd name="T58" fmla="*/ 14 w 20"/>
                  <a:gd name="T59" fmla="*/ 37 h 43"/>
                  <a:gd name="T60" fmla="*/ 16 w 20"/>
                  <a:gd name="T61" fmla="*/ 37 h 43"/>
                  <a:gd name="T62" fmla="*/ 16 w 20"/>
                  <a:gd name="T63" fmla="*/ 37 h 43"/>
                  <a:gd name="T64" fmla="*/ 18 w 20"/>
                  <a:gd name="T65" fmla="*/ 35 h 43"/>
                  <a:gd name="T66" fmla="*/ 20 w 20"/>
                  <a:gd name="T67" fmla="*/ 41 h 43"/>
                  <a:gd name="T68" fmla="*/ 20 w 20"/>
                  <a:gd name="T69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" h="43">
                    <a:moveTo>
                      <a:pt x="20" y="41"/>
                    </a:moveTo>
                    <a:lnTo>
                      <a:pt x="20" y="41"/>
                    </a:lnTo>
                    <a:lnTo>
                      <a:pt x="18" y="41"/>
                    </a:lnTo>
                    <a:lnTo>
                      <a:pt x="18" y="41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4" y="41"/>
                    </a:lnTo>
                    <a:lnTo>
                      <a:pt x="14" y="41"/>
                    </a:lnTo>
                    <a:lnTo>
                      <a:pt x="12" y="43"/>
                    </a:lnTo>
                    <a:lnTo>
                      <a:pt x="12" y="43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6" y="39"/>
                    </a:lnTo>
                    <a:lnTo>
                      <a:pt x="6" y="35"/>
                    </a:lnTo>
                    <a:lnTo>
                      <a:pt x="6" y="15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6" y="11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0" y="11"/>
                    </a:lnTo>
                    <a:lnTo>
                      <a:pt x="18" y="11"/>
                    </a:lnTo>
                    <a:lnTo>
                      <a:pt x="18" y="15"/>
                    </a:lnTo>
                    <a:lnTo>
                      <a:pt x="10" y="15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4" y="37"/>
                    </a:lnTo>
                    <a:lnTo>
                      <a:pt x="14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8" y="35"/>
                    </a:lnTo>
                    <a:lnTo>
                      <a:pt x="20" y="41"/>
                    </a:lnTo>
                    <a:lnTo>
                      <a:pt x="20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587"/>
              <p:cNvSpPr>
                <a:spLocks noEditPoints="1"/>
              </p:cNvSpPr>
              <p:nvPr/>
            </p:nvSpPr>
            <p:spPr bwMode="auto">
              <a:xfrm>
                <a:off x="2211" y="1534"/>
                <a:ext cx="36" cy="44"/>
              </a:xfrm>
              <a:custGeom>
                <a:avLst/>
                <a:gdLst>
                  <a:gd name="T0" fmla="*/ 0 w 36"/>
                  <a:gd name="T1" fmla="*/ 44 h 44"/>
                  <a:gd name="T2" fmla="*/ 0 w 36"/>
                  <a:gd name="T3" fmla="*/ 0 h 44"/>
                  <a:gd name="T4" fmla="*/ 14 w 36"/>
                  <a:gd name="T5" fmla="*/ 0 h 44"/>
                  <a:gd name="T6" fmla="*/ 14 w 36"/>
                  <a:gd name="T7" fmla="*/ 0 h 44"/>
                  <a:gd name="T8" fmla="*/ 24 w 36"/>
                  <a:gd name="T9" fmla="*/ 2 h 44"/>
                  <a:gd name="T10" fmla="*/ 24 w 36"/>
                  <a:gd name="T11" fmla="*/ 2 h 44"/>
                  <a:gd name="T12" fmla="*/ 30 w 36"/>
                  <a:gd name="T13" fmla="*/ 8 h 44"/>
                  <a:gd name="T14" fmla="*/ 30 w 36"/>
                  <a:gd name="T15" fmla="*/ 8 h 44"/>
                  <a:gd name="T16" fmla="*/ 34 w 36"/>
                  <a:gd name="T17" fmla="*/ 14 h 44"/>
                  <a:gd name="T18" fmla="*/ 34 w 36"/>
                  <a:gd name="T19" fmla="*/ 14 h 44"/>
                  <a:gd name="T20" fmla="*/ 36 w 36"/>
                  <a:gd name="T21" fmla="*/ 22 h 44"/>
                  <a:gd name="T22" fmla="*/ 36 w 36"/>
                  <a:gd name="T23" fmla="*/ 22 h 44"/>
                  <a:gd name="T24" fmla="*/ 34 w 36"/>
                  <a:gd name="T25" fmla="*/ 32 h 44"/>
                  <a:gd name="T26" fmla="*/ 34 w 36"/>
                  <a:gd name="T27" fmla="*/ 32 h 44"/>
                  <a:gd name="T28" fmla="*/ 30 w 36"/>
                  <a:gd name="T29" fmla="*/ 38 h 44"/>
                  <a:gd name="T30" fmla="*/ 30 w 36"/>
                  <a:gd name="T31" fmla="*/ 38 h 44"/>
                  <a:gd name="T32" fmla="*/ 24 w 36"/>
                  <a:gd name="T33" fmla="*/ 42 h 44"/>
                  <a:gd name="T34" fmla="*/ 24 w 36"/>
                  <a:gd name="T35" fmla="*/ 42 h 44"/>
                  <a:gd name="T36" fmla="*/ 14 w 36"/>
                  <a:gd name="T37" fmla="*/ 44 h 44"/>
                  <a:gd name="T38" fmla="*/ 0 w 36"/>
                  <a:gd name="T39" fmla="*/ 44 h 44"/>
                  <a:gd name="T40" fmla="*/ 0 w 36"/>
                  <a:gd name="T41" fmla="*/ 44 h 44"/>
                  <a:gd name="T42" fmla="*/ 30 w 36"/>
                  <a:gd name="T43" fmla="*/ 22 h 44"/>
                  <a:gd name="T44" fmla="*/ 30 w 36"/>
                  <a:gd name="T45" fmla="*/ 22 h 44"/>
                  <a:gd name="T46" fmla="*/ 28 w 36"/>
                  <a:gd name="T47" fmla="*/ 16 h 44"/>
                  <a:gd name="T48" fmla="*/ 28 w 36"/>
                  <a:gd name="T49" fmla="*/ 16 h 44"/>
                  <a:gd name="T50" fmla="*/ 26 w 36"/>
                  <a:gd name="T51" fmla="*/ 10 h 44"/>
                  <a:gd name="T52" fmla="*/ 26 w 36"/>
                  <a:gd name="T53" fmla="*/ 10 h 44"/>
                  <a:gd name="T54" fmla="*/ 22 w 36"/>
                  <a:gd name="T55" fmla="*/ 6 h 44"/>
                  <a:gd name="T56" fmla="*/ 22 w 36"/>
                  <a:gd name="T57" fmla="*/ 6 h 44"/>
                  <a:gd name="T58" fmla="*/ 14 w 36"/>
                  <a:gd name="T59" fmla="*/ 6 h 44"/>
                  <a:gd name="T60" fmla="*/ 6 w 36"/>
                  <a:gd name="T61" fmla="*/ 6 h 44"/>
                  <a:gd name="T62" fmla="*/ 6 w 36"/>
                  <a:gd name="T63" fmla="*/ 38 h 44"/>
                  <a:gd name="T64" fmla="*/ 14 w 36"/>
                  <a:gd name="T65" fmla="*/ 38 h 44"/>
                  <a:gd name="T66" fmla="*/ 14 w 36"/>
                  <a:gd name="T67" fmla="*/ 38 h 44"/>
                  <a:gd name="T68" fmla="*/ 22 w 36"/>
                  <a:gd name="T69" fmla="*/ 38 h 44"/>
                  <a:gd name="T70" fmla="*/ 22 w 36"/>
                  <a:gd name="T71" fmla="*/ 38 h 44"/>
                  <a:gd name="T72" fmla="*/ 26 w 36"/>
                  <a:gd name="T73" fmla="*/ 34 h 44"/>
                  <a:gd name="T74" fmla="*/ 26 w 36"/>
                  <a:gd name="T75" fmla="*/ 34 h 44"/>
                  <a:gd name="T76" fmla="*/ 28 w 36"/>
                  <a:gd name="T77" fmla="*/ 28 h 44"/>
                  <a:gd name="T78" fmla="*/ 28 w 36"/>
                  <a:gd name="T79" fmla="*/ 28 h 44"/>
                  <a:gd name="T80" fmla="*/ 30 w 36"/>
                  <a:gd name="T81" fmla="*/ 22 h 44"/>
                  <a:gd name="T82" fmla="*/ 30 w 36"/>
                  <a:gd name="T83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6" h="44">
                    <a:moveTo>
                      <a:pt x="0" y="44"/>
                    </a:moveTo>
                    <a:lnTo>
                      <a:pt x="0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22"/>
                    </a:lnTo>
                    <a:lnTo>
                      <a:pt x="36" y="22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30" y="38"/>
                    </a:lnTo>
                    <a:lnTo>
                      <a:pt x="30" y="38"/>
                    </a:lnTo>
                    <a:lnTo>
                      <a:pt x="24" y="42"/>
                    </a:lnTo>
                    <a:lnTo>
                      <a:pt x="24" y="42"/>
                    </a:lnTo>
                    <a:lnTo>
                      <a:pt x="14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  <a:moveTo>
                      <a:pt x="30" y="22"/>
                    </a:moveTo>
                    <a:lnTo>
                      <a:pt x="30" y="22"/>
                    </a:lnTo>
                    <a:lnTo>
                      <a:pt x="28" y="16"/>
                    </a:lnTo>
                    <a:lnTo>
                      <a:pt x="28" y="16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14" y="6"/>
                    </a:lnTo>
                    <a:lnTo>
                      <a:pt x="6" y="6"/>
                    </a:lnTo>
                    <a:lnTo>
                      <a:pt x="6" y="38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22" y="38"/>
                    </a:lnTo>
                    <a:lnTo>
                      <a:pt x="22" y="38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30" y="22"/>
                    </a:lnTo>
                    <a:lnTo>
                      <a:pt x="30" y="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588"/>
              <p:cNvSpPr>
                <a:spLocks/>
              </p:cNvSpPr>
              <p:nvPr/>
            </p:nvSpPr>
            <p:spPr bwMode="auto">
              <a:xfrm>
                <a:off x="2253" y="1546"/>
                <a:ext cx="29" cy="32"/>
              </a:xfrm>
              <a:custGeom>
                <a:avLst/>
                <a:gdLst>
                  <a:gd name="T0" fmla="*/ 9 w 29"/>
                  <a:gd name="T1" fmla="*/ 32 h 32"/>
                  <a:gd name="T2" fmla="*/ 9 w 29"/>
                  <a:gd name="T3" fmla="*/ 32 h 32"/>
                  <a:gd name="T4" fmla="*/ 6 w 29"/>
                  <a:gd name="T5" fmla="*/ 32 h 32"/>
                  <a:gd name="T6" fmla="*/ 2 w 29"/>
                  <a:gd name="T7" fmla="*/ 30 h 32"/>
                  <a:gd name="T8" fmla="*/ 2 w 29"/>
                  <a:gd name="T9" fmla="*/ 30 h 32"/>
                  <a:gd name="T10" fmla="*/ 0 w 29"/>
                  <a:gd name="T11" fmla="*/ 24 h 32"/>
                  <a:gd name="T12" fmla="*/ 0 w 29"/>
                  <a:gd name="T13" fmla="*/ 20 h 32"/>
                  <a:gd name="T14" fmla="*/ 0 w 29"/>
                  <a:gd name="T15" fmla="*/ 0 h 32"/>
                  <a:gd name="T16" fmla="*/ 6 w 29"/>
                  <a:gd name="T17" fmla="*/ 0 h 32"/>
                  <a:gd name="T18" fmla="*/ 6 w 29"/>
                  <a:gd name="T19" fmla="*/ 18 h 32"/>
                  <a:gd name="T20" fmla="*/ 6 w 29"/>
                  <a:gd name="T21" fmla="*/ 18 h 32"/>
                  <a:gd name="T22" fmla="*/ 6 w 29"/>
                  <a:gd name="T23" fmla="*/ 26 h 32"/>
                  <a:gd name="T24" fmla="*/ 7 w 29"/>
                  <a:gd name="T25" fmla="*/ 28 h 32"/>
                  <a:gd name="T26" fmla="*/ 11 w 29"/>
                  <a:gd name="T27" fmla="*/ 28 h 32"/>
                  <a:gd name="T28" fmla="*/ 11 w 29"/>
                  <a:gd name="T29" fmla="*/ 28 h 32"/>
                  <a:gd name="T30" fmla="*/ 17 w 29"/>
                  <a:gd name="T31" fmla="*/ 26 h 32"/>
                  <a:gd name="T32" fmla="*/ 17 w 29"/>
                  <a:gd name="T33" fmla="*/ 26 h 32"/>
                  <a:gd name="T34" fmla="*/ 21 w 29"/>
                  <a:gd name="T35" fmla="*/ 20 h 32"/>
                  <a:gd name="T36" fmla="*/ 21 w 29"/>
                  <a:gd name="T37" fmla="*/ 0 h 32"/>
                  <a:gd name="T38" fmla="*/ 27 w 29"/>
                  <a:gd name="T39" fmla="*/ 0 h 32"/>
                  <a:gd name="T40" fmla="*/ 27 w 29"/>
                  <a:gd name="T41" fmla="*/ 26 h 32"/>
                  <a:gd name="T42" fmla="*/ 27 w 29"/>
                  <a:gd name="T43" fmla="*/ 26 h 32"/>
                  <a:gd name="T44" fmla="*/ 27 w 29"/>
                  <a:gd name="T45" fmla="*/ 26 h 32"/>
                  <a:gd name="T46" fmla="*/ 29 w 29"/>
                  <a:gd name="T47" fmla="*/ 28 h 32"/>
                  <a:gd name="T48" fmla="*/ 29 w 29"/>
                  <a:gd name="T49" fmla="*/ 32 h 32"/>
                  <a:gd name="T50" fmla="*/ 29 w 29"/>
                  <a:gd name="T51" fmla="*/ 32 h 32"/>
                  <a:gd name="T52" fmla="*/ 27 w 29"/>
                  <a:gd name="T53" fmla="*/ 32 h 32"/>
                  <a:gd name="T54" fmla="*/ 27 w 29"/>
                  <a:gd name="T55" fmla="*/ 32 h 32"/>
                  <a:gd name="T56" fmla="*/ 25 w 29"/>
                  <a:gd name="T57" fmla="*/ 32 h 32"/>
                  <a:gd name="T58" fmla="*/ 25 w 29"/>
                  <a:gd name="T59" fmla="*/ 32 h 32"/>
                  <a:gd name="T60" fmla="*/ 23 w 29"/>
                  <a:gd name="T61" fmla="*/ 32 h 32"/>
                  <a:gd name="T62" fmla="*/ 23 w 29"/>
                  <a:gd name="T63" fmla="*/ 32 h 32"/>
                  <a:gd name="T64" fmla="*/ 23 w 29"/>
                  <a:gd name="T65" fmla="*/ 28 h 32"/>
                  <a:gd name="T66" fmla="*/ 21 w 29"/>
                  <a:gd name="T67" fmla="*/ 24 h 32"/>
                  <a:gd name="T68" fmla="*/ 21 w 29"/>
                  <a:gd name="T69" fmla="*/ 24 h 32"/>
                  <a:gd name="T70" fmla="*/ 17 w 29"/>
                  <a:gd name="T71" fmla="*/ 30 h 32"/>
                  <a:gd name="T72" fmla="*/ 17 w 29"/>
                  <a:gd name="T73" fmla="*/ 30 h 32"/>
                  <a:gd name="T74" fmla="*/ 9 w 29"/>
                  <a:gd name="T75" fmla="*/ 32 h 32"/>
                  <a:gd name="T76" fmla="*/ 9 w 29"/>
                  <a:gd name="T7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" h="32">
                    <a:moveTo>
                      <a:pt x="9" y="32"/>
                    </a:moveTo>
                    <a:lnTo>
                      <a:pt x="9" y="32"/>
                    </a:lnTo>
                    <a:lnTo>
                      <a:pt x="6" y="32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0" y="24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26"/>
                    </a:lnTo>
                    <a:lnTo>
                      <a:pt x="7" y="28"/>
                    </a:lnTo>
                    <a:lnTo>
                      <a:pt x="11" y="28"/>
                    </a:lnTo>
                    <a:lnTo>
                      <a:pt x="11" y="28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7" y="0"/>
                    </a:lnTo>
                    <a:lnTo>
                      <a:pt x="27" y="26"/>
                    </a:lnTo>
                    <a:lnTo>
                      <a:pt x="27" y="26"/>
                    </a:lnTo>
                    <a:lnTo>
                      <a:pt x="27" y="26"/>
                    </a:lnTo>
                    <a:lnTo>
                      <a:pt x="29" y="28"/>
                    </a:lnTo>
                    <a:lnTo>
                      <a:pt x="29" y="32"/>
                    </a:lnTo>
                    <a:lnTo>
                      <a:pt x="29" y="32"/>
                    </a:lnTo>
                    <a:lnTo>
                      <a:pt x="27" y="32"/>
                    </a:lnTo>
                    <a:lnTo>
                      <a:pt x="27" y="32"/>
                    </a:lnTo>
                    <a:lnTo>
                      <a:pt x="25" y="32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3" y="28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9" y="32"/>
                    </a:lnTo>
                    <a:lnTo>
                      <a:pt x="9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589"/>
              <p:cNvSpPr>
                <a:spLocks noEditPoints="1"/>
              </p:cNvSpPr>
              <p:nvPr/>
            </p:nvSpPr>
            <p:spPr bwMode="auto">
              <a:xfrm>
                <a:off x="2288" y="1534"/>
                <a:ext cx="6" cy="44"/>
              </a:xfrm>
              <a:custGeom>
                <a:avLst/>
                <a:gdLst>
                  <a:gd name="T0" fmla="*/ 0 w 6"/>
                  <a:gd name="T1" fmla="*/ 44 h 44"/>
                  <a:gd name="T2" fmla="*/ 0 w 6"/>
                  <a:gd name="T3" fmla="*/ 12 h 44"/>
                  <a:gd name="T4" fmla="*/ 6 w 6"/>
                  <a:gd name="T5" fmla="*/ 12 h 44"/>
                  <a:gd name="T6" fmla="*/ 6 w 6"/>
                  <a:gd name="T7" fmla="*/ 44 h 44"/>
                  <a:gd name="T8" fmla="*/ 0 w 6"/>
                  <a:gd name="T9" fmla="*/ 44 h 44"/>
                  <a:gd name="T10" fmla="*/ 0 w 6"/>
                  <a:gd name="T11" fmla="*/ 44 h 44"/>
                  <a:gd name="T12" fmla="*/ 0 w 6"/>
                  <a:gd name="T13" fmla="*/ 6 h 44"/>
                  <a:gd name="T14" fmla="*/ 0 w 6"/>
                  <a:gd name="T15" fmla="*/ 0 h 44"/>
                  <a:gd name="T16" fmla="*/ 6 w 6"/>
                  <a:gd name="T17" fmla="*/ 0 h 44"/>
                  <a:gd name="T18" fmla="*/ 6 w 6"/>
                  <a:gd name="T19" fmla="*/ 6 h 44"/>
                  <a:gd name="T20" fmla="*/ 0 w 6"/>
                  <a:gd name="T21" fmla="*/ 6 h 44"/>
                  <a:gd name="T22" fmla="*/ 0 w 6"/>
                  <a:gd name="T23" fmla="*/ 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4">
                    <a:moveTo>
                      <a:pt x="0" y="44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4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  <a:moveTo>
                      <a:pt x="0" y="6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590"/>
              <p:cNvSpPr>
                <a:spLocks/>
              </p:cNvSpPr>
              <p:nvPr/>
            </p:nvSpPr>
            <p:spPr bwMode="auto">
              <a:xfrm>
                <a:off x="2300" y="1546"/>
                <a:ext cx="25" cy="32"/>
              </a:xfrm>
              <a:custGeom>
                <a:avLst/>
                <a:gdLst>
                  <a:gd name="T0" fmla="*/ 14 w 25"/>
                  <a:gd name="T1" fmla="*/ 32 h 32"/>
                  <a:gd name="T2" fmla="*/ 6 w 25"/>
                  <a:gd name="T3" fmla="*/ 32 h 32"/>
                  <a:gd name="T4" fmla="*/ 2 w 25"/>
                  <a:gd name="T5" fmla="*/ 24 h 32"/>
                  <a:gd name="T6" fmla="*/ 8 w 25"/>
                  <a:gd name="T7" fmla="*/ 28 h 32"/>
                  <a:gd name="T8" fmla="*/ 14 w 25"/>
                  <a:gd name="T9" fmla="*/ 28 h 32"/>
                  <a:gd name="T10" fmla="*/ 17 w 25"/>
                  <a:gd name="T11" fmla="*/ 28 h 32"/>
                  <a:gd name="T12" fmla="*/ 19 w 25"/>
                  <a:gd name="T13" fmla="*/ 24 h 32"/>
                  <a:gd name="T14" fmla="*/ 19 w 25"/>
                  <a:gd name="T15" fmla="*/ 22 h 32"/>
                  <a:gd name="T16" fmla="*/ 17 w 25"/>
                  <a:gd name="T17" fmla="*/ 20 h 32"/>
                  <a:gd name="T18" fmla="*/ 16 w 25"/>
                  <a:gd name="T19" fmla="*/ 18 h 32"/>
                  <a:gd name="T20" fmla="*/ 12 w 25"/>
                  <a:gd name="T21" fmla="*/ 18 h 32"/>
                  <a:gd name="T22" fmla="*/ 8 w 25"/>
                  <a:gd name="T23" fmla="*/ 16 h 32"/>
                  <a:gd name="T24" fmla="*/ 4 w 25"/>
                  <a:gd name="T25" fmla="*/ 14 h 32"/>
                  <a:gd name="T26" fmla="*/ 2 w 25"/>
                  <a:gd name="T27" fmla="*/ 12 h 32"/>
                  <a:gd name="T28" fmla="*/ 2 w 25"/>
                  <a:gd name="T29" fmla="*/ 10 h 32"/>
                  <a:gd name="T30" fmla="*/ 2 w 25"/>
                  <a:gd name="T31" fmla="*/ 6 h 32"/>
                  <a:gd name="T32" fmla="*/ 4 w 25"/>
                  <a:gd name="T33" fmla="*/ 2 h 32"/>
                  <a:gd name="T34" fmla="*/ 8 w 25"/>
                  <a:gd name="T35" fmla="*/ 0 h 32"/>
                  <a:gd name="T36" fmla="*/ 14 w 25"/>
                  <a:gd name="T37" fmla="*/ 0 h 32"/>
                  <a:gd name="T38" fmla="*/ 19 w 25"/>
                  <a:gd name="T39" fmla="*/ 0 h 32"/>
                  <a:gd name="T40" fmla="*/ 25 w 25"/>
                  <a:gd name="T41" fmla="*/ 4 h 32"/>
                  <a:gd name="T42" fmla="*/ 21 w 25"/>
                  <a:gd name="T43" fmla="*/ 8 h 32"/>
                  <a:gd name="T44" fmla="*/ 17 w 25"/>
                  <a:gd name="T45" fmla="*/ 4 h 32"/>
                  <a:gd name="T46" fmla="*/ 14 w 25"/>
                  <a:gd name="T47" fmla="*/ 4 h 32"/>
                  <a:gd name="T48" fmla="*/ 8 w 25"/>
                  <a:gd name="T49" fmla="*/ 4 h 32"/>
                  <a:gd name="T50" fmla="*/ 6 w 25"/>
                  <a:gd name="T51" fmla="*/ 8 h 32"/>
                  <a:gd name="T52" fmla="*/ 6 w 25"/>
                  <a:gd name="T53" fmla="*/ 10 h 32"/>
                  <a:gd name="T54" fmla="*/ 8 w 25"/>
                  <a:gd name="T55" fmla="*/ 12 h 32"/>
                  <a:gd name="T56" fmla="*/ 10 w 25"/>
                  <a:gd name="T57" fmla="*/ 12 h 32"/>
                  <a:gd name="T58" fmla="*/ 14 w 25"/>
                  <a:gd name="T59" fmla="*/ 14 h 32"/>
                  <a:gd name="T60" fmla="*/ 17 w 25"/>
                  <a:gd name="T61" fmla="*/ 16 h 32"/>
                  <a:gd name="T62" fmla="*/ 21 w 25"/>
                  <a:gd name="T63" fmla="*/ 16 h 32"/>
                  <a:gd name="T64" fmla="*/ 25 w 25"/>
                  <a:gd name="T65" fmla="*/ 20 h 32"/>
                  <a:gd name="T66" fmla="*/ 25 w 25"/>
                  <a:gd name="T67" fmla="*/ 22 h 32"/>
                  <a:gd name="T68" fmla="*/ 25 w 25"/>
                  <a:gd name="T69" fmla="*/ 26 h 32"/>
                  <a:gd name="T70" fmla="*/ 21 w 25"/>
                  <a:gd name="T71" fmla="*/ 30 h 32"/>
                  <a:gd name="T72" fmla="*/ 14 w 25"/>
                  <a:gd name="T7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" h="32">
                    <a:moveTo>
                      <a:pt x="14" y="32"/>
                    </a:moveTo>
                    <a:lnTo>
                      <a:pt x="14" y="32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0" y="28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9" y="22"/>
                    </a:lnTo>
                    <a:lnTo>
                      <a:pt x="19" y="22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5" y="4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5" y="22"/>
                    </a:lnTo>
                    <a:lnTo>
                      <a:pt x="25" y="22"/>
                    </a:lnTo>
                    <a:lnTo>
                      <a:pt x="25" y="26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17" y="32"/>
                    </a:lnTo>
                    <a:lnTo>
                      <a:pt x="14" y="32"/>
                    </a:lnTo>
                    <a:lnTo>
                      <a:pt x="14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591"/>
              <p:cNvSpPr>
                <a:spLocks/>
              </p:cNvSpPr>
              <p:nvPr/>
            </p:nvSpPr>
            <p:spPr bwMode="auto">
              <a:xfrm>
                <a:off x="2343" y="1536"/>
                <a:ext cx="20" cy="42"/>
              </a:xfrm>
              <a:custGeom>
                <a:avLst/>
                <a:gdLst>
                  <a:gd name="T0" fmla="*/ 20 w 20"/>
                  <a:gd name="T1" fmla="*/ 40 h 42"/>
                  <a:gd name="T2" fmla="*/ 20 w 20"/>
                  <a:gd name="T3" fmla="*/ 40 h 42"/>
                  <a:gd name="T4" fmla="*/ 18 w 20"/>
                  <a:gd name="T5" fmla="*/ 40 h 42"/>
                  <a:gd name="T6" fmla="*/ 18 w 20"/>
                  <a:gd name="T7" fmla="*/ 40 h 42"/>
                  <a:gd name="T8" fmla="*/ 16 w 20"/>
                  <a:gd name="T9" fmla="*/ 42 h 42"/>
                  <a:gd name="T10" fmla="*/ 16 w 20"/>
                  <a:gd name="T11" fmla="*/ 42 h 42"/>
                  <a:gd name="T12" fmla="*/ 14 w 20"/>
                  <a:gd name="T13" fmla="*/ 42 h 42"/>
                  <a:gd name="T14" fmla="*/ 14 w 20"/>
                  <a:gd name="T15" fmla="*/ 42 h 42"/>
                  <a:gd name="T16" fmla="*/ 12 w 20"/>
                  <a:gd name="T17" fmla="*/ 42 h 42"/>
                  <a:gd name="T18" fmla="*/ 12 w 20"/>
                  <a:gd name="T19" fmla="*/ 42 h 42"/>
                  <a:gd name="T20" fmla="*/ 8 w 20"/>
                  <a:gd name="T21" fmla="*/ 40 h 42"/>
                  <a:gd name="T22" fmla="*/ 8 w 20"/>
                  <a:gd name="T23" fmla="*/ 40 h 42"/>
                  <a:gd name="T24" fmla="*/ 6 w 20"/>
                  <a:gd name="T25" fmla="*/ 38 h 42"/>
                  <a:gd name="T26" fmla="*/ 4 w 20"/>
                  <a:gd name="T27" fmla="*/ 36 h 42"/>
                  <a:gd name="T28" fmla="*/ 4 w 20"/>
                  <a:gd name="T29" fmla="*/ 14 h 42"/>
                  <a:gd name="T30" fmla="*/ 0 w 20"/>
                  <a:gd name="T31" fmla="*/ 14 h 42"/>
                  <a:gd name="T32" fmla="*/ 0 w 20"/>
                  <a:gd name="T33" fmla="*/ 10 h 42"/>
                  <a:gd name="T34" fmla="*/ 4 w 20"/>
                  <a:gd name="T35" fmla="*/ 10 h 42"/>
                  <a:gd name="T36" fmla="*/ 4 w 20"/>
                  <a:gd name="T37" fmla="*/ 0 h 42"/>
                  <a:gd name="T38" fmla="*/ 10 w 20"/>
                  <a:gd name="T39" fmla="*/ 0 h 42"/>
                  <a:gd name="T40" fmla="*/ 10 w 20"/>
                  <a:gd name="T41" fmla="*/ 10 h 42"/>
                  <a:gd name="T42" fmla="*/ 18 w 20"/>
                  <a:gd name="T43" fmla="*/ 10 h 42"/>
                  <a:gd name="T44" fmla="*/ 18 w 20"/>
                  <a:gd name="T45" fmla="*/ 14 h 42"/>
                  <a:gd name="T46" fmla="*/ 10 w 20"/>
                  <a:gd name="T47" fmla="*/ 14 h 42"/>
                  <a:gd name="T48" fmla="*/ 10 w 20"/>
                  <a:gd name="T49" fmla="*/ 34 h 42"/>
                  <a:gd name="T50" fmla="*/ 10 w 20"/>
                  <a:gd name="T51" fmla="*/ 34 h 42"/>
                  <a:gd name="T52" fmla="*/ 12 w 20"/>
                  <a:gd name="T53" fmla="*/ 36 h 42"/>
                  <a:gd name="T54" fmla="*/ 12 w 20"/>
                  <a:gd name="T55" fmla="*/ 36 h 42"/>
                  <a:gd name="T56" fmla="*/ 14 w 20"/>
                  <a:gd name="T57" fmla="*/ 38 h 42"/>
                  <a:gd name="T58" fmla="*/ 14 w 20"/>
                  <a:gd name="T59" fmla="*/ 38 h 42"/>
                  <a:gd name="T60" fmla="*/ 16 w 20"/>
                  <a:gd name="T61" fmla="*/ 36 h 42"/>
                  <a:gd name="T62" fmla="*/ 16 w 20"/>
                  <a:gd name="T63" fmla="*/ 36 h 42"/>
                  <a:gd name="T64" fmla="*/ 18 w 20"/>
                  <a:gd name="T65" fmla="*/ 36 h 42"/>
                  <a:gd name="T66" fmla="*/ 20 w 20"/>
                  <a:gd name="T67" fmla="*/ 40 h 42"/>
                  <a:gd name="T68" fmla="*/ 20 w 20"/>
                  <a:gd name="T69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" h="42">
                    <a:moveTo>
                      <a:pt x="20" y="40"/>
                    </a:moveTo>
                    <a:lnTo>
                      <a:pt x="20" y="40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16" y="42"/>
                    </a:lnTo>
                    <a:lnTo>
                      <a:pt x="16" y="42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2" y="42"/>
                    </a:lnTo>
                    <a:lnTo>
                      <a:pt x="12" y="42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6" y="38"/>
                    </a:lnTo>
                    <a:lnTo>
                      <a:pt x="4" y="36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10" y="10"/>
                    </a:lnTo>
                    <a:lnTo>
                      <a:pt x="18" y="10"/>
                    </a:lnTo>
                    <a:lnTo>
                      <a:pt x="18" y="14"/>
                    </a:lnTo>
                    <a:lnTo>
                      <a:pt x="10" y="1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2" y="36"/>
                    </a:lnTo>
                    <a:lnTo>
                      <a:pt x="12" y="36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8" y="36"/>
                    </a:lnTo>
                    <a:lnTo>
                      <a:pt x="20" y="40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592"/>
              <p:cNvSpPr>
                <a:spLocks noEditPoints="1"/>
              </p:cNvSpPr>
              <p:nvPr/>
            </p:nvSpPr>
            <p:spPr bwMode="auto">
              <a:xfrm>
                <a:off x="2365" y="1546"/>
                <a:ext cx="31" cy="32"/>
              </a:xfrm>
              <a:custGeom>
                <a:avLst/>
                <a:gdLst>
                  <a:gd name="T0" fmla="*/ 15 w 31"/>
                  <a:gd name="T1" fmla="*/ 32 h 32"/>
                  <a:gd name="T2" fmla="*/ 9 w 31"/>
                  <a:gd name="T3" fmla="*/ 32 h 32"/>
                  <a:gd name="T4" fmla="*/ 4 w 31"/>
                  <a:gd name="T5" fmla="*/ 28 h 32"/>
                  <a:gd name="T6" fmla="*/ 2 w 31"/>
                  <a:gd name="T7" fmla="*/ 22 h 32"/>
                  <a:gd name="T8" fmla="*/ 0 w 31"/>
                  <a:gd name="T9" fmla="*/ 16 h 32"/>
                  <a:gd name="T10" fmla="*/ 2 w 31"/>
                  <a:gd name="T11" fmla="*/ 10 h 32"/>
                  <a:gd name="T12" fmla="*/ 4 w 31"/>
                  <a:gd name="T13" fmla="*/ 4 h 32"/>
                  <a:gd name="T14" fmla="*/ 9 w 31"/>
                  <a:gd name="T15" fmla="*/ 2 h 32"/>
                  <a:gd name="T16" fmla="*/ 15 w 31"/>
                  <a:gd name="T17" fmla="*/ 0 h 32"/>
                  <a:gd name="T18" fmla="*/ 21 w 31"/>
                  <a:gd name="T19" fmla="*/ 2 h 32"/>
                  <a:gd name="T20" fmla="*/ 27 w 31"/>
                  <a:gd name="T21" fmla="*/ 4 h 32"/>
                  <a:gd name="T22" fmla="*/ 29 w 31"/>
                  <a:gd name="T23" fmla="*/ 10 h 32"/>
                  <a:gd name="T24" fmla="*/ 31 w 31"/>
                  <a:gd name="T25" fmla="*/ 16 h 32"/>
                  <a:gd name="T26" fmla="*/ 29 w 31"/>
                  <a:gd name="T27" fmla="*/ 22 h 32"/>
                  <a:gd name="T28" fmla="*/ 27 w 31"/>
                  <a:gd name="T29" fmla="*/ 28 h 32"/>
                  <a:gd name="T30" fmla="*/ 21 w 31"/>
                  <a:gd name="T31" fmla="*/ 32 h 32"/>
                  <a:gd name="T32" fmla="*/ 15 w 31"/>
                  <a:gd name="T33" fmla="*/ 32 h 32"/>
                  <a:gd name="T34" fmla="*/ 6 w 31"/>
                  <a:gd name="T35" fmla="*/ 16 h 32"/>
                  <a:gd name="T36" fmla="*/ 6 w 31"/>
                  <a:gd name="T37" fmla="*/ 20 h 32"/>
                  <a:gd name="T38" fmla="*/ 8 w 31"/>
                  <a:gd name="T39" fmla="*/ 24 h 32"/>
                  <a:gd name="T40" fmla="*/ 11 w 31"/>
                  <a:gd name="T41" fmla="*/ 26 h 32"/>
                  <a:gd name="T42" fmla="*/ 15 w 31"/>
                  <a:gd name="T43" fmla="*/ 28 h 32"/>
                  <a:gd name="T44" fmla="*/ 19 w 31"/>
                  <a:gd name="T45" fmla="*/ 26 h 32"/>
                  <a:gd name="T46" fmla="*/ 23 w 31"/>
                  <a:gd name="T47" fmla="*/ 24 h 32"/>
                  <a:gd name="T48" fmla="*/ 25 w 31"/>
                  <a:gd name="T49" fmla="*/ 20 h 32"/>
                  <a:gd name="T50" fmla="*/ 25 w 31"/>
                  <a:gd name="T51" fmla="*/ 16 h 32"/>
                  <a:gd name="T52" fmla="*/ 25 w 31"/>
                  <a:gd name="T53" fmla="*/ 12 h 32"/>
                  <a:gd name="T54" fmla="*/ 23 w 31"/>
                  <a:gd name="T55" fmla="*/ 8 h 32"/>
                  <a:gd name="T56" fmla="*/ 19 w 31"/>
                  <a:gd name="T57" fmla="*/ 6 h 32"/>
                  <a:gd name="T58" fmla="*/ 15 w 31"/>
                  <a:gd name="T59" fmla="*/ 4 h 32"/>
                  <a:gd name="T60" fmla="*/ 11 w 31"/>
                  <a:gd name="T61" fmla="*/ 6 h 32"/>
                  <a:gd name="T62" fmla="*/ 8 w 31"/>
                  <a:gd name="T63" fmla="*/ 8 h 32"/>
                  <a:gd name="T64" fmla="*/ 6 w 31"/>
                  <a:gd name="T65" fmla="*/ 12 h 32"/>
                  <a:gd name="T66" fmla="*/ 6 w 31"/>
                  <a:gd name="T67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2">
                    <a:moveTo>
                      <a:pt x="15" y="32"/>
                    </a:moveTo>
                    <a:lnTo>
                      <a:pt x="15" y="32"/>
                    </a:lnTo>
                    <a:lnTo>
                      <a:pt x="9" y="32"/>
                    </a:lnTo>
                    <a:lnTo>
                      <a:pt x="9" y="32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29" y="22"/>
                    </a:lnTo>
                    <a:lnTo>
                      <a:pt x="29" y="22"/>
                    </a:lnTo>
                    <a:lnTo>
                      <a:pt x="27" y="28"/>
                    </a:lnTo>
                    <a:lnTo>
                      <a:pt x="27" y="28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15" y="32"/>
                    </a:lnTo>
                    <a:lnTo>
                      <a:pt x="15" y="32"/>
                    </a:lnTo>
                    <a:close/>
                    <a:moveTo>
                      <a:pt x="6" y="16"/>
                    </a:moveTo>
                    <a:lnTo>
                      <a:pt x="6" y="16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1" y="26"/>
                    </a:lnTo>
                    <a:lnTo>
                      <a:pt x="11" y="26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593"/>
              <p:cNvSpPr>
                <a:spLocks/>
              </p:cNvSpPr>
              <p:nvPr/>
            </p:nvSpPr>
            <p:spPr bwMode="auto">
              <a:xfrm>
                <a:off x="2402" y="1546"/>
                <a:ext cx="18" cy="32"/>
              </a:xfrm>
              <a:custGeom>
                <a:avLst/>
                <a:gdLst>
                  <a:gd name="T0" fmla="*/ 18 w 18"/>
                  <a:gd name="T1" fmla="*/ 4 h 32"/>
                  <a:gd name="T2" fmla="*/ 18 w 18"/>
                  <a:gd name="T3" fmla="*/ 4 h 32"/>
                  <a:gd name="T4" fmla="*/ 10 w 18"/>
                  <a:gd name="T5" fmla="*/ 6 h 32"/>
                  <a:gd name="T6" fmla="*/ 10 w 18"/>
                  <a:gd name="T7" fmla="*/ 6 h 32"/>
                  <a:gd name="T8" fmla="*/ 6 w 18"/>
                  <a:gd name="T9" fmla="*/ 12 h 32"/>
                  <a:gd name="T10" fmla="*/ 6 w 18"/>
                  <a:gd name="T11" fmla="*/ 32 h 32"/>
                  <a:gd name="T12" fmla="*/ 0 w 18"/>
                  <a:gd name="T13" fmla="*/ 32 h 32"/>
                  <a:gd name="T14" fmla="*/ 0 w 18"/>
                  <a:gd name="T15" fmla="*/ 0 h 32"/>
                  <a:gd name="T16" fmla="*/ 6 w 18"/>
                  <a:gd name="T17" fmla="*/ 0 h 32"/>
                  <a:gd name="T18" fmla="*/ 6 w 18"/>
                  <a:gd name="T19" fmla="*/ 8 h 32"/>
                  <a:gd name="T20" fmla="*/ 6 w 18"/>
                  <a:gd name="T21" fmla="*/ 8 h 32"/>
                  <a:gd name="T22" fmla="*/ 10 w 18"/>
                  <a:gd name="T23" fmla="*/ 2 h 32"/>
                  <a:gd name="T24" fmla="*/ 10 w 18"/>
                  <a:gd name="T25" fmla="*/ 2 h 32"/>
                  <a:gd name="T26" fmla="*/ 16 w 18"/>
                  <a:gd name="T27" fmla="*/ 0 h 32"/>
                  <a:gd name="T28" fmla="*/ 16 w 18"/>
                  <a:gd name="T29" fmla="*/ 0 h 32"/>
                  <a:gd name="T30" fmla="*/ 16 w 18"/>
                  <a:gd name="T31" fmla="*/ 0 h 32"/>
                  <a:gd name="T32" fmla="*/ 16 w 18"/>
                  <a:gd name="T33" fmla="*/ 0 h 32"/>
                  <a:gd name="T34" fmla="*/ 18 w 18"/>
                  <a:gd name="T35" fmla="*/ 0 h 32"/>
                  <a:gd name="T36" fmla="*/ 18 w 18"/>
                  <a:gd name="T37" fmla="*/ 4 h 32"/>
                  <a:gd name="T38" fmla="*/ 18 w 18"/>
                  <a:gd name="T3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2">
                    <a:moveTo>
                      <a:pt x="18" y="4"/>
                    </a:moveTo>
                    <a:lnTo>
                      <a:pt x="18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6" y="12"/>
                    </a:lnTo>
                    <a:lnTo>
                      <a:pt x="6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4"/>
                    </a:lnTo>
                    <a:lnTo>
                      <a:pt x="18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594"/>
              <p:cNvSpPr>
                <a:spLocks/>
              </p:cNvSpPr>
              <p:nvPr/>
            </p:nvSpPr>
            <p:spPr bwMode="auto">
              <a:xfrm>
                <a:off x="2422" y="1536"/>
                <a:ext cx="17" cy="42"/>
              </a:xfrm>
              <a:custGeom>
                <a:avLst/>
                <a:gdLst>
                  <a:gd name="T0" fmla="*/ 17 w 17"/>
                  <a:gd name="T1" fmla="*/ 40 h 42"/>
                  <a:gd name="T2" fmla="*/ 17 w 17"/>
                  <a:gd name="T3" fmla="*/ 40 h 42"/>
                  <a:gd name="T4" fmla="*/ 17 w 17"/>
                  <a:gd name="T5" fmla="*/ 40 h 42"/>
                  <a:gd name="T6" fmla="*/ 17 w 17"/>
                  <a:gd name="T7" fmla="*/ 40 h 42"/>
                  <a:gd name="T8" fmla="*/ 15 w 17"/>
                  <a:gd name="T9" fmla="*/ 42 h 42"/>
                  <a:gd name="T10" fmla="*/ 15 w 17"/>
                  <a:gd name="T11" fmla="*/ 42 h 42"/>
                  <a:gd name="T12" fmla="*/ 13 w 17"/>
                  <a:gd name="T13" fmla="*/ 42 h 42"/>
                  <a:gd name="T14" fmla="*/ 13 w 17"/>
                  <a:gd name="T15" fmla="*/ 42 h 42"/>
                  <a:gd name="T16" fmla="*/ 11 w 17"/>
                  <a:gd name="T17" fmla="*/ 42 h 42"/>
                  <a:gd name="T18" fmla="*/ 11 w 17"/>
                  <a:gd name="T19" fmla="*/ 42 h 42"/>
                  <a:gd name="T20" fmla="*/ 6 w 17"/>
                  <a:gd name="T21" fmla="*/ 40 h 42"/>
                  <a:gd name="T22" fmla="*/ 6 w 17"/>
                  <a:gd name="T23" fmla="*/ 40 h 42"/>
                  <a:gd name="T24" fmla="*/ 4 w 17"/>
                  <a:gd name="T25" fmla="*/ 38 h 42"/>
                  <a:gd name="T26" fmla="*/ 4 w 17"/>
                  <a:gd name="T27" fmla="*/ 36 h 42"/>
                  <a:gd name="T28" fmla="*/ 4 w 17"/>
                  <a:gd name="T29" fmla="*/ 14 h 42"/>
                  <a:gd name="T30" fmla="*/ 0 w 17"/>
                  <a:gd name="T31" fmla="*/ 14 h 42"/>
                  <a:gd name="T32" fmla="*/ 0 w 17"/>
                  <a:gd name="T33" fmla="*/ 10 h 42"/>
                  <a:gd name="T34" fmla="*/ 4 w 17"/>
                  <a:gd name="T35" fmla="*/ 10 h 42"/>
                  <a:gd name="T36" fmla="*/ 4 w 17"/>
                  <a:gd name="T37" fmla="*/ 0 h 42"/>
                  <a:gd name="T38" fmla="*/ 9 w 17"/>
                  <a:gd name="T39" fmla="*/ 0 h 42"/>
                  <a:gd name="T40" fmla="*/ 9 w 17"/>
                  <a:gd name="T41" fmla="*/ 10 h 42"/>
                  <a:gd name="T42" fmla="*/ 15 w 17"/>
                  <a:gd name="T43" fmla="*/ 10 h 42"/>
                  <a:gd name="T44" fmla="*/ 15 w 17"/>
                  <a:gd name="T45" fmla="*/ 14 h 42"/>
                  <a:gd name="T46" fmla="*/ 9 w 17"/>
                  <a:gd name="T47" fmla="*/ 14 h 42"/>
                  <a:gd name="T48" fmla="*/ 9 w 17"/>
                  <a:gd name="T49" fmla="*/ 34 h 42"/>
                  <a:gd name="T50" fmla="*/ 9 w 17"/>
                  <a:gd name="T51" fmla="*/ 34 h 42"/>
                  <a:gd name="T52" fmla="*/ 9 w 17"/>
                  <a:gd name="T53" fmla="*/ 36 h 42"/>
                  <a:gd name="T54" fmla="*/ 9 w 17"/>
                  <a:gd name="T55" fmla="*/ 36 h 42"/>
                  <a:gd name="T56" fmla="*/ 11 w 17"/>
                  <a:gd name="T57" fmla="*/ 38 h 42"/>
                  <a:gd name="T58" fmla="*/ 11 w 17"/>
                  <a:gd name="T59" fmla="*/ 38 h 42"/>
                  <a:gd name="T60" fmla="*/ 15 w 17"/>
                  <a:gd name="T61" fmla="*/ 36 h 42"/>
                  <a:gd name="T62" fmla="*/ 15 w 17"/>
                  <a:gd name="T63" fmla="*/ 36 h 42"/>
                  <a:gd name="T64" fmla="*/ 17 w 17"/>
                  <a:gd name="T65" fmla="*/ 36 h 42"/>
                  <a:gd name="T66" fmla="*/ 17 w 17"/>
                  <a:gd name="T67" fmla="*/ 40 h 42"/>
                  <a:gd name="T68" fmla="*/ 17 w 17"/>
                  <a:gd name="T69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" h="42">
                    <a:moveTo>
                      <a:pt x="17" y="40"/>
                    </a:moveTo>
                    <a:lnTo>
                      <a:pt x="17" y="40"/>
                    </a:lnTo>
                    <a:lnTo>
                      <a:pt x="17" y="40"/>
                    </a:lnTo>
                    <a:lnTo>
                      <a:pt x="17" y="40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3" y="42"/>
                    </a:lnTo>
                    <a:lnTo>
                      <a:pt x="13" y="42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4" y="38"/>
                    </a:lnTo>
                    <a:lnTo>
                      <a:pt x="4" y="36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0"/>
                    </a:lnTo>
                    <a:lnTo>
                      <a:pt x="9" y="0"/>
                    </a:lnTo>
                    <a:lnTo>
                      <a:pt x="9" y="10"/>
                    </a:lnTo>
                    <a:lnTo>
                      <a:pt x="15" y="10"/>
                    </a:lnTo>
                    <a:lnTo>
                      <a:pt x="15" y="14"/>
                    </a:lnTo>
                    <a:lnTo>
                      <a:pt x="9" y="14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9" y="36"/>
                    </a:lnTo>
                    <a:lnTo>
                      <a:pt x="9" y="36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7" y="36"/>
                    </a:lnTo>
                    <a:lnTo>
                      <a:pt x="17" y="40"/>
                    </a:lnTo>
                    <a:lnTo>
                      <a:pt x="17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595"/>
              <p:cNvSpPr>
                <a:spLocks noEditPoints="1"/>
              </p:cNvSpPr>
              <p:nvPr/>
            </p:nvSpPr>
            <p:spPr bwMode="auto">
              <a:xfrm>
                <a:off x="2443" y="1546"/>
                <a:ext cx="32" cy="32"/>
              </a:xfrm>
              <a:custGeom>
                <a:avLst/>
                <a:gdLst>
                  <a:gd name="T0" fmla="*/ 16 w 32"/>
                  <a:gd name="T1" fmla="*/ 32 h 32"/>
                  <a:gd name="T2" fmla="*/ 8 w 32"/>
                  <a:gd name="T3" fmla="*/ 32 h 32"/>
                  <a:gd name="T4" fmla="*/ 4 w 32"/>
                  <a:gd name="T5" fmla="*/ 28 h 32"/>
                  <a:gd name="T6" fmla="*/ 0 w 32"/>
                  <a:gd name="T7" fmla="*/ 22 h 32"/>
                  <a:gd name="T8" fmla="*/ 0 w 32"/>
                  <a:gd name="T9" fmla="*/ 16 h 32"/>
                  <a:gd name="T10" fmla="*/ 0 w 32"/>
                  <a:gd name="T11" fmla="*/ 10 h 32"/>
                  <a:gd name="T12" fmla="*/ 4 w 32"/>
                  <a:gd name="T13" fmla="*/ 4 h 32"/>
                  <a:gd name="T14" fmla="*/ 8 w 32"/>
                  <a:gd name="T15" fmla="*/ 2 h 32"/>
                  <a:gd name="T16" fmla="*/ 16 w 32"/>
                  <a:gd name="T17" fmla="*/ 0 h 32"/>
                  <a:gd name="T18" fmla="*/ 22 w 32"/>
                  <a:gd name="T19" fmla="*/ 2 h 32"/>
                  <a:gd name="T20" fmla="*/ 26 w 32"/>
                  <a:gd name="T21" fmla="*/ 4 h 32"/>
                  <a:gd name="T22" fmla="*/ 30 w 32"/>
                  <a:gd name="T23" fmla="*/ 10 h 32"/>
                  <a:gd name="T24" fmla="*/ 32 w 32"/>
                  <a:gd name="T25" fmla="*/ 16 h 32"/>
                  <a:gd name="T26" fmla="*/ 30 w 32"/>
                  <a:gd name="T27" fmla="*/ 22 h 32"/>
                  <a:gd name="T28" fmla="*/ 26 w 32"/>
                  <a:gd name="T29" fmla="*/ 28 h 32"/>
                  <a:gd name="T30" fmla="*/ 22 w 32"/>
                  <a:gd name="T31" fmla="*/ 32 h 32"/>
                  <a:gd name="T32" fmla="*/ 16 w 32"/>
                  <a:gd name="T33" fmla="*/ 32 h 32"/>
                  <a:gd name="T34" fmla="*/ 4 w 32"/>
                  <a:gd name="T35" fmla="*/ 16 h 32"/>
                  <a:gd name="T36" fmla="*/ 6 w 32"/>
                  <a:gd name="T37" fmla="*/ 20 h 32"/>
                  <a:gd name="T38" fmla="*/ 8 w 32"/>
                  <a:gd name="T39" fmla="*/ 24 h 32"/>
                  <a:gd name="T40" fmla="*/ 12 w 32"/>
                  <a:gd name="T41" fmla="*/ 26 h 32"/>
                  <a:gd name="T42" fmla="*/ 16 w 32"/>
                  <a:gd name="T43" fmla="*/ 28 h 32"/>
                  <a:gd name="T44" fmla="*/ 20 w 32"/>
                  <a:gd name="T45" fmla="*/ 26 h 32"/>
                  <a:gd name="T46" fmla="*/ 22 w 32"/>
                  <a:gd name="T47" fmla="*/ 24 h 32"/>
                  <a:gd name="T48" fmla="*/ 24 w 32"/>
                  <a:gd name="T49" fmla="*/ 20 h 32"/>
                  <a:gd name="T50" fmla="*/ 26 w 32"/>
                  <a:gd name="T51" fmla="*/ 16 h 32"/>
                  <a:gd name="T52" fmla="*/ 24 w 32"/>
                  <a:gd name="T53" fmla="*/ 12 h 32"/>
                  <a:gd name="T54" fmla="*/ 22 w 32"/>
                  <a:gd name="T55" fmla="*/ 8 h 32"/>
                  <a:gd name="T56" fmla="*/ 20 w 32"/>
                  <a:gd name="T57" fmla="*/ 6 h 32"/>
                  <a:gd name="T58" fmla="*/ 16 w 32"/>
                  <a:gd name="T59" fmla="*/ 4 h 32"/>
                  <a:gd name="T60" fmla="*/ 12 w 32"/>
                  <a:gd name="T61" fmla="*/ 6 h 32"/>
                  <a:gd name="T62" fmla="*/ 8 w 32"/>
                  <a:gd name="T63" fmla="*/ 8 h 32"/>
                  <a:gd name="T64" fmla="*/ 6 w 32"/>
                  <a:gd name="T65" fmla="*/ 12 h 32"/>
                  <a:gd name="T66" fmla="*/ 4 w 32"/>
                  <a:gd name="T67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lnTo>
                      <a:pt x="16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2" y="32"/>
                    </a:lnTo>
                    <a:lnTo>
                      <a:pt x="22" y="32"/>
                    </a:lnTo>
                    <a:lnTo>
                      <a:pt x="16" y="32"/>
                    </a:lnTo>
                    <a:lnTo>
                      <a:pt x="16" y="32"/>
                    </a:lnTo>
                    <a:close/>
                    <a:moveTo>
                      <a:pt x="4" y="16"/>
                    </a:moveTo>
                    <a:lnTo>
                      <a:pt x="4" y="16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596"/>
              <p:cNvSpPr>
                <a:spLocks/>
              </p:cNvSpPr>
              <p:nvPr/>
            </p:nvSpPr>
            <p:spPr bwMode="auto">
              <a:xfrm>
                <a:off x="2481" y="1546"/>
                <a:ext cx="15" cy="32"/>
              </a:xfrm>
              <a:custGeom>
                <a:avLst/>
                <a:gdLst>
                  <a:gd name="T0" fmla="*/ 15 w 15"/>
                  <a:gd name="T1" fmla="*/ 4 h 32"/>
                  <a:gd name="T2" fmla="*/ 15 w 15"/>
                  <a:gd name="T3" fmla="*/ 4 h 32"/>
                  <a:gd name="T4" fmla="*/ 9 w 15"/>
                  <a:gd name="T5" fmla="*/ 6 h 32"/>
                  <a:gd name="T6" fmla="*/ 9 w 15"/>
                  <a:gd name="T7" fmla="*/ 6 h 32"/>
                  <a:gd name="T8" fmla="*/ 4 w 15"/>
                  <a:gd name="T9" fmla="*/ 12 h 32"/>
                  <a:gd name="T10" fmla="*/ 4 w 15"/>
                  <a:gd name="T11" fmla="*/ 32 h 32"/>
                  <a:gd name="T12" fmla="*/ 0 w 15"/>
                  <a:gd name="T13" fmla="*/ 32 h 32"/>
                  <a:gd name="T14" fmla="*/ 0 w 15"/>
                  <a:gd name="T15" fmla="*/ 0 h 32"/>
                  <a:gd name="T16" fmla="*/ 4 w 15"/>
                  <a:gd name="T17" fmla="*/ 0 h 32"/>
                  <a:gd name="T18" fmla="*/ 4 w 15"/>
                  <a:gd name="T19" fmla="*/ 8 h 32"/>
                  <a:gd name="T20" fmla="*/ 4 w 15"/>
                  <a:gd name="T21" fmla="*/ 8 h 32"/>
                  <a:gd name="T22" fmla="*/ 8 w 15"/>
                  <a:gd name="T23" fmla="*/ 2 h 32"/>
                  <a:gd name="T24" fmla="*/ 8 w 15"/>
                  <a:gd name="T25" fmla="*/ 2 h 32"/>
                  <a:gd name="T26" fmla="*/ 13 w 15"/>
                  <a:gd name="T27" fmla="*/ 0 h 32"/>
                  <a:gd name="T28" fmla="*/ 13 w 15"/>
                  <a:gd name="T29" fmla="*/ 0 h 32"/>
                  <a:gd name="T30" fmla="*/ 15 w 15"/>
                  <a:gd name="T31" fmla="*/ 0 h 32"/>
                  <a:gd name="T32" fmla="*/ 15 w 15"/>
                  <a:gd name="T33" fmla="*/ 0 h 32"/>
                  <a:gd name="T34" fmla="*/ 15 w 15"/>
                  <a:gd name="T35" fmla="*/ 0 h 32"/>
                  <a:gd name="T36" fmla="*/ 15 w 15"/>
                  <a:gd name="T37" fmla="*/ 4 h 32"/>
                  <a:gd name="T38" fmla="*/ 15 w 15"/>
                  <a:gd name="T3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32">
                    <a:moveTo>
                      <a:pt x="15" y="4"/>
                    </a:moveTo>
                    <a:lnTo>
                      <a:pt x="15" y="4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4" y="12"/>
                    </a:lnTo>
                    <a:lnTo>
                      <a:pt x="4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4"/>
                    </a:ln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597"/>
              <p:cNvSpPr>
                <a:spLocks/>
              </p:cNvSpPr>
              <p:nvPr/>
            </p:nvSpPr>
            <p:spPr bwMode="auto">
              <a:xfrm>
                <a:off x="2498" y="1570"/>
                <a:ext cx="6" cy="12"/>
              </a:xfrm>
              <a:custGeom>
                <a:avLst/>
                <a:gdLst>
                  <a:gd name="T0" fmla="*/ 0 w 6"/>
                  <a:gd name="T1" fmla="*/ 12 h 12"/>
                  <a:gd name="T2" fmla="*/ 2 w 6"/>
                  <a:gd name="T3" fmla="*/ 8 h 12"/>
                  <a:gd name="T4" fmla="*/ 0 w 6"/>
                  <a:gd name="T5" fmla="*/ 8 h 12"/>
                  <a:gd name="T6" fmla="*/ 0 w 6"/>
                  <a:gd name="T7" fmla="*/ 0 h 12"/>
                  <a:gd name="T8" fmla="*/ 6 w 6"/>
                  <a:gd name="T9" fmla="*/ 0 h 12"/>
                  <a:gd name="T10" fmla="*/ 6 w 6"/>
                  <a:gd name="T11" fmla="*/ 8 h 12"/>
                  <a:gd name="T12" fmla="*/ 4 w 6"/>
                  <a:gd name="T13" fmla="*/ 12 h 12"/>
                  <a:gd name="T14" fmla="*/ 0 w 6"/>
                  <a:gd name="T15" fmla="*/ 12 h 12"/>
                  <a:gd name="T16" fmla="*/ 0 w 6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2">
                    <a:moveTo>
                      <a:pt x="0" y="12"/>
                    </a:moveTo>
                    <a:lnTo>
                      <a:pt x="2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598"/>
              <p:cNvSpPr>
                <a:spLocks/>
              </p:cNvSpPr>
              <p:nvPr/>
            </p:nvSpPr>
            <p:spPr bwMode="auto">
              <a:xfrm>
                <a:off x="2207" y="1615"/>
                <a:ext cx="26" cy="33"/>
              </a:xfrm>
              <a:custGeom>
                <a:avLst/>
                <a:gdLst>
                  <a:gd name="T0" fmla="*/ 14 w 26"/>
                  <a:gd name="T1" fmla="*/ 33 h 33"/>
                  <a:gd name="T2" fmla="*/ 6 w 26"/>
                  <a:gd name="T3" fmla="*/ 31 h 33"/>
                  <a:gd name="T4" fmla="*/ 2 w 26"/>
                  <a:gd name="T5" fmla="*/ 25 h 33"/>
                  <a:gd name="T6" fmla="*/ 8 w 26"/>
                  <a:gd name="T7" fmla="*/ 27 h 33"/>
                  <a:gd name="T8" fmla="*/ 14 w 26"/>
                  <a:gd name="T9" fmla="*/ 29 h 33"/>
                  <a:gd name="T10" fmla="*/ 20 w 26"/>
                  <a:gd name="T11" fmla="*/ 27 h 33"/>
                  <a:gd name="T12" fmla="*/ 22 w 26"/>
                  <a:gd name="T13" fmla="*/ 24 h 33"/>
                  <a:gd name="T14" fmla="*/ 20 w 26"/>
                  <a:gd name="T15" fmla="*/ 22 h 33"/>
                  <a:gd name="T16" fmla="*/ 20 w 26"/>
                  <a:gd name="T17" fmla="*/ 20 h 33"/>
                  <a:gd name="T18" fmla="*/ 16 w 26"/>
                  <a:gd name="T19" fmla="*/ 20 h 33"/>
                  <a:gd name="T20" fmla="*/ 12 w 26"/>
                  <a:gd name="T21" fmla="*/ 18 h 33"/>
                  <a:gd name="T22" fmla="*/ 8 w 26"/>
                  <a:gd name="T23" fmla="*/ 18 h 33"/>
                  <a:gd name="T24" fmla="*/ 4 w 26"/>
                  <a:gd name="T25" fmla="*/ 16 h 33"/>
                  <a:gd name="T26" fmla="*/ 2 w 26"/>
                  <a:gd name="T27" fmla="*/ 14 h 33"/>
                  <a:gd name="T28" fmla="*/ 2 w 26"/>
                  <a:gd name="T29" fmla="*/ 10 h 33"/>
                  <a:gd name="T30" fmla="*/ 2 w 26"/>
                  <a:gd name="T31" fmla="*/ 6 h 33"/>
                  <a:gd name="T32" fmla="*/ 6 w 26"/>
                  <a:gd name="T33" fmla="*/ 4 h 33"/>
                  <a:gd name="T34" fmla="*/ 8 w 26"/>
                  <a:gd name="T35" fmla="*/ 2 h 33"/>
                  <a:gd name="T36" fmla="*/ 14 w 26"/>
                  <a:gd name="T37" fmla="*/ 0 h 33"/>
                  <a:gd name="T38" fmla="*/ 20 w 26"/>
                  <a:gd name="T39" fmla="*/ 2 h 33"/>
                  <a:gd name="T40" fmla="*/ 26 w 26"/>
                  <a:gd name="T41" fmla="*/ 4 h 33"/>
                  <a:gd name="T42" fmla="*/ 24 w 26"/>
                  <a:gd name="T43" fmla="*/ 8 h 33"/>
                  <a:gd name="T44" fmla="*/ 18 w 26"/>
                  <a:gd name="T45" fmla="*/ 6 h 33"/>
                  <a:gd name="T46" fmla="*/ 14 w 26"/>
                  <a:gd name="T47" fmla="*/ 4 h 33"/>
                  <a:gd name="T48" fmla="*/ 8 w 26"/>
                  <a:gd name="T49" fmla="*/ 6 h 33"/>
                  <a:gd name="T50" fmla="*/ 6 w 26"/>
                  <a:gd name="T51" fmla="*/ 10 h 33"/>
                  <a:gd name="T52" fmla="*/ 8 w 26"/>
                  <a:gd name="T53" fmla="*/ 12 h 33"/>
                  <a:gd name="T54" fmla="*/ 8 w 26"/>
                  <a:gd name="T55" fmla="*/ 12 h 33"/>
                  <a:gd name="T56" fmla="*/ 10 w 26"/>
                  <a:gd name="T57" fmla="*/ 14 h 33"/>
                  <a:gd name="T58" fmla="*/ 14 w 26"/>
                  <a:gd name="T59" fmla="*/ 14 h 33"/>
                  <a:gd name="T60" fmla="*/ 20 w 26"/>
                  <a:gd name="T61" fmla="*/ 16 h 33"/>
                  <a:gd name="T62" fmla="*/ 24 w 26"/>
                  <a:gd name="T63" fmla="*/ 18 h 33"/>
                  <a:gd name="T64" fmla="*/ 26 w 26"/>
                  <a:gd name="T65" fmla="*/ 20 h 33"/>
                  <a:gd name="T66" fmla="*/ 26 w 26"/>
                  <a:gd name="T67" fmla="*/ 24 h 33"/>
                  <a:gd name="T68" fmla="*/ 26 w 26"/>
                  <a:gd name="T69" fmla="*/ 27 h 33"/>
                  <a:gd name="T70" fmla="*/ 24 w 26"/>
                  <a:gd name="T71" fmla="*/ 29 h 33"/>
                  <a:gd name="T72" fmla="*/ 14 w 26"/>
                  <a:gd name="T7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33">
                    <a:moveTo>
                      <a:pt x="14" y="33"/>
                    </a:moveTo>
                    <a:lnTo>
                      <a:pt x="14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0" y="27"/>
                    </a:lnTo>
                    <a:lnTo>
                      <a:pt x="2" y="25"/>
                    </a:lnTo>
                    <a:lnTo>
                      <a:pt x="2" y="25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4" y="29"/>
                    </a:lnTo>
                    <a:lnTo>
                      <a:pt x="14" y="29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26" y="27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20" y="31"/>
                    </a:lnTo>
                    <a:lnTo>
                      <a:pt x="14" y="33"/>
                    </a:lnTo>
                    <a:lnTo>
                      <a:pt x="14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599"/>
              <p:cNvSpPr>
                <a:spLocks/>
              </p:cNvSpPr>
              <p:nvPr/>
            </p:nvSpPr>
            <p:spPr bwMode="auto">
              <a:xfrm>
                <a:off x="2239" y="1617"/>
                <a:ext cx="29" cy="31"/>
              </a:xfrm>
              <a:custGeom>
                <a:avLst/>
                <a:gdLst>
                  <a:gd name="T0" fmla="*/ 10 w 29"/>
                  <a:gd name="T1" fmla="*/ 31 h 31"/>
                  <a:gd name="T2" fmla="*/ 10 w 29"/>
                  <a:gd name="T3" fmla="*/ 31 h 31"/>
                  <a:gd name="T4" fmla="*/ 6 w 29"/>
                  <a:gd name="T5" fmla="*/ 29 h 31"/>
                  <a:gd name="T6" fmla="*/ 2 w 29"/>
                  <a:gd name="T7" fmla="*/ 27 h 31"/>
                  <a:gd name="T8" fmla="*/ 2 w 29"/>
                  <a:gd name="T9" fmla="*/ 27 h 31"/>
                  <a:gd name="T10" fmla="*/ 2 w 29"/>
                  <a:gd name="T11" fmla="*/ 23 h 31"/>
                  <a:gd name="T12" fmla="*/ 0 w 29"/>
                  <a:gd name="T13" fmla="*/ 18 h 31"/>
                  <a:gd name="T14" fmla="*/ 0 w 29"/>
                  <a:gd name="T15" fmla="*/ 0 h 31"/>
                  <a:gd name="T16" fmla="*/ 6 w 29"/>
                  <a:gd name="T17" fmla="*/ 0 h 31"/>
                  <a:gd name="T18" fmla="*/ 6 w 29"/>
                  <a:gd name="T19" fmla="*/ 18 h 31"/>
                  <a:gd name="T20" fmla="*/ 6 w 29"/>
                  <a:gd name="T21" fmla="*/ 18 h 31"/>
                  <a:gd name="T22" fmla="*/ 8 w 29"/>
                  <a:gd name="T23" fmla="*/ 23 h 31"/>
                  <a:gd name="T24" fmla="*/ 10 w 29"/>
                  <a:gd name="T25" fmla="*/ 25 h 31"/>
                  <a:gd name="T26" fmla="*/ 12 w 29"/>
                  <a:gd name="T27" fmla="*/ 25 h 31"/>
                  <a:gd name="T28" fmla="*/ 12 w 29"/>
                  <a:gd name="T29" fmla="*/ 25 h 31"/>
                  <a:gd name="T30" fmla="*/ 18 w 29"/>
                  <a:gd name="T31" fmla="*/ 23 h 31"/>
                  <a:gd name="T32" fmla="*/ 18 w 29"/>
                  <a:gd name="T33" fmla="*/ 23 h 31"/>
                  <a:gd name="T34" fmla="*/ 21 w 29"/>
                  <a:gd name="T35" fmla="*/ 18 h 31"/>
                  <a:gd name="T36" fmla="*/ 21 w 29"/>
                  <a:gd name="T37" fmla="*/ 0 h 31"/>
                  <a:gd name="T38" fmla="*/ 27 w 29"/>
                  <a:gd name="T39" fmla="*/ 0 h 31"/>
                  <a:gd name="T40" fmla="*/ 27 w 29"/>
                  <a:gd name="T41" fmla="*/ 23 h 31"/>
                  <a:gd name="T42" fmla="*/ 27 w 29"/>
                  <a:gd name="T43" fmla="*/ 23 h 31"/>
                  <a:gd name="T44" fmla="*/ 27 w 29"/>
                  <a:gd name="T45" fmla="*/ 25 h 31"/>
                  <a:gd name="T46" fmla="*/ 29 w 29"/>
                  <a:gd name="T47" fmla="*/ 25 h 31"/>
                  <a:gd name="T48" fmla="*/ 29 w 29"/>
                  <a:gd name="T49" fmla="*/ 29 h 31"/>
                  <a:gd name="T50" fmla="*/ 29 w 29"/>
                  <a:gd name="T51" fmla="*/ 29 h 31"/>
                  <a:gd name="T52" fmla="*/ 27 w 29"/>
                  <a:gd name="T53" fmla="*/ 29 h 31"/>
                  <a:gd name="T54" fmla="*/ 27 w 29"/>
                  <a:gd name="T55" fmla="*/ 29 h 31"/>
                  <a:gd name="T56" fmla="*/ 27 w 29"/>
                  <a:gd name="T57" fmla="*/ 29 h 31"/>
                  <a:gd name="T58" fmla="*/ 27 w 29"/>
                  <a:gd name="T59" fmla="*/ 29 h 31"/>
                  <a:gd name="T60" fmla="*/ 23 w 29"/>
                  <a:gd name="T61" fmla="*/ 29 h 31"/>
                  <a:gd name="T62" fmla="*/ 23 w 29"/>
                  <a:gd name="T63" fmla="*/ 29 h 31"/>
                  <a:gd name="T64" fmla="*/ 23 w 29"/>
                  <a:gd name="T65" fmla="*/ 27 h 31"/>
                  <a:gd name="T66" fmla="*/ 23 w 29"/>
                  <a:gd name="T67" fmla="*/ 23 h 31"/>
                  <a:gd name="T68" fmla="*/ 23 w 29"/>
                  <a:gd name="T69" fmla="*/ 23 h 31"/>
                  <a:gd name="T70" fmla="*/ 18 w 29"/>
                  <a:gd name="T71" fmla="*/ 29 h 31"/>
                  <a:gd name="T72" fmla="*/ 18 w 29"/>
                  <a:gd name="T73" fmla="*/ 29 h 31"/>
                  <a:gd name="T74" fmla="*/ 10 w 29"/>
                  <a:gd name="T75" fmla="*/ 31 h 31"/>
                  <a:gd name="T76" fmla="*/ 10 w 29"/>
                  <a:gd name="T7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6" y="29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3"/>
                    </a:lnTo>
                    <a:lnTo>
                      <a:pt x="10" y="25"/>
                    </a:lnTo>
                    <a:lnTo>
                      <a:pt x="12" y="25"/>
                    </a:lnTo>
                    <a:lnTo>
                      <a:pt x="12" y="25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1" y="18"/>
                    </a:lnTo>
                    <a:lnTo>
                      <a:pt x="21" y="0"/>
                    </a:lnTo>
                    <a:lnTo>
                      <a:pt x="27" y="0"/>
                    </a:lnTo>
                    <a:lnTo>
                      <a:pt x="27" y="23"/>
                    </a:lnTo>
                    <a:lnTo>
                      <a:pt x="27" y="23"/>
                    </a:lnTo>
                    <a:lnTo>
                      <a:pt x="27" y="25"/>
                    </a:lnTo>
                    <a:lnTo>
                      <a:pt x="29" y="25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7" y="29"/>
                    </a:lnTo>
                    <a:lnTo>
                      <a:pt x="27" y="29"/>
                    </a:lnTo>
                    <a:lnTo>
                      <a:pt x="27" y="29"/>
                    </a:lnTo>
                    <a:lnTo>
                      <a:pt x="27" y="29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23" y="27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600"/>
              <p:cNvSpPr>
                <a:spLocks/>
              </p:cNvSpPr>
              <p:nvPr/>
            </p:nvSpPr>
            <p:spPr bwMode="auto">
              <a:xfrm>
                <a:off x="2272" y="1615"/>
                <a:ext cx="26" cy="33"/>
              </a:xfrm>
              <a:custGeom>
                <a:avLst/>
                <a:gdLst>
                  <a:gd name="T0" fmla="*/ 14 w 26"/>
                  <a:gd name="T1" fmla="*/ 33 h 33"/>
                  <a:gd name="T2" fmla="*/ 6 w 26"/>
                  <a:gd name="T3" fmla="*/ 31 h 33"/>
                  <a:gd name="T4" fmla="*/ 2 w 26"/>
                  <a:gd name="T5" fmla="*/ 25 h 33"/>
                  <a:gd name="T6" fmla="*/ 8 w 26"/>
                  <a:gd name="T7" fmla="*/ 27 h 33"/>
                  <a:gd name="T8" fmla="*/ 14 w 26"/>
                  <a:gd name="T9" fmla="*/ 29 h 33"/>
                  <a:gd name="T10" fmla="*/ 20 w 26"/>
                  <a:gd name="T11" fmla="*/ 27 h 33"/>
                  <a:gd name="T12" fmla="*/ 22 w 26"/>
                  <a:gd name="T13" fmla="*/ 24 h 33"/>
                  <a:gd name="T14" fmla="*/ 20 w 26"/>
                  <a:gd name="T15" fmla="*/ 22 h 33"/>
                  <a:gd name="T16" fmla="*/ 20 w 26"/>
                  <a:gd name="T17" fmla="*/ 20 h 33"/>
                  <a:gd name="T18" fmla="*/ 16 w 26"/>
                  <a:gd name="T19" fmla="*/ 20 h 33"/>
                  <a:gd name="T20" fmla="*/ 12 w 26"/>
                  <a:gd name="T21" fmla="*/ 18 h 33"/>
                  <a:gd name="T22" fmla="*/ 8 w 26"/>
                  <a:gd name="T23" fmla="*/ 18 h 33"/>
                  <a:gd name="T24" fmla="*/ 4 w 26"/>
                  <a:gd name="T25" fmla="*/ 16 h 33"/>
                  <a:gd name="T26" fmla="*/ 2 w 26"/>
                  <a:gd name="T27" fmla="*/ 14 h 33"/>
                  <a:gd name="T28" fmla="*/ 2 w 26"/>
                  <a:gd name="T29" fmla="*/ 10 h 33"/>
                  <a:gd name="T30" fmla="*/ 2 w 26"/>
                  <a:gd name="T31" fmla="*/ 6 h 33"/>
                  <a:gd name="T32" fmla="*/ 6 w 26"/>
                  <a:gd name="T33" fmla="*/ 4 h 33"/>
                  <a:gd name="T34" fmla="*/ 10 w 26"/>
                  <a:gd name="T35" fmla="*/ 2 h 33"/>
                  <a:gd name="T36" fmla="*/ 14 w 26"/>
                  <a:gd name="T37" fmla="*/ 0 h 33"/>
                  <a:gd name="T38" fmla="*/ 20 w 26"/>
                  <a:gd name="T39" fmla="*/ 2 h 33"/>
                  <a:gd name="T40" fmla="*/ 26 w 26"/>
                  <a:gd name="T41" fmla="*/ 4 h 33"/>
                  <a:gd name="T42" fmla="*/ 24 w 26"/>
                  <a:gd name="T43" fmla="*/ 8 h 33"/>
                  <a:gd name="T44" fmla="*/ 18 w 26"/>
                  <a:gd name="T45" fmla="*/ 6 h 33"/>
                  <a:gd name="T46" fmla="*/ 14 w 26"/>
                  <a:gd name="T47" fmla="*/ 4 h 33"/>
                  <a:gd name="T48" fmla="*/ 8 w 26"/>
                  <a:gd name="T49" fmla="*/ 6 h 33"/>
                  <a:gd name="T50" fmla="*/ 6 w 26"/>
                  <a:gd name="T51" fmla="*/ 10 h 33"/>
                  <a:gd name="T52" fmla="*/ 8 w 26"/>
                  <a:gd name="T53" fmla="*/ 12 h 33"/>
                  <a:gd name="T54" fmla="*/ 8 w 26"/>
                  <a:gd name="T55" fmla="*/ 12 h 33"/>
                  <a:gd name="T56" fmla="*/ 10 w 26"/>
                  <a:gd name="T57" fmla="*/ 14 h 33"/>
                  <a:gd name="T58" fmla="*/ 14 w 26"/>
                  <a:gd name="T59" fmla="*/ 14 h 33"/>
                  <a:gd name="T60" fmla="*/ 20 w 26"/>
                  <a:gd name="T61" fmla="*/ 16 h 33"/>
                  <a:gd name="T62" fmla="*/ 24 w 26"/>
                  <a:gd name="T63" fmla="*/ 18 h 33"/>
                  <a:gd name="T64" fmla="*/ 26 w 26"/>
                  <a:gd name="T65" fmla="*/ 20 h 33"/>
                  <a:gd name="T66" fmla="*/ 26 w 26"/>
                  <a:gd name="T67" fmla="*/ 24 h 33"/>
                  <a:gd name="T68" fmla="*/ 26 w 26"/>
                  <a:gd name="T69" fmla="*/ 27 h 33"/>
                  <a:gd name="T70" fmla="*/ 24 w 26"/>
                  <a:gd name="T71" fmla="*/ 29 h 33"/>
                  <a:gd name="T72" fmla="*/ 14 w 26"/>
                  <a:gd name="T7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33">
                    <a:moveTo>
                      <a:pt x="14" y="33"/>
                    </a:moveTo>
                    <a:lnTo>
                      <a:pt x="14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0" y="27"/>
                    </a:lnTo>
                    <a:lnTo>
                      <a:pt x="2" y="25"/>
                    </a:lnTo>
                    <a:lnTo>
                      <a:pt x="2" y="25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4" y="29"/>
                    </a:lnTo>
                    <a:lnTo>
                      <a:pt x="14" y="29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26" y="27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20" y="31"/>
                    </a:lnTo>
                    <a:lnTo>
                      <a:pt x="14" y="33"/>
                    </a:lnTo>
                    <a:lnTo>
                      <a:pt x="14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601"/>
              <p:cNvSpPr>
                <a:spLocks/>
              </p:cNvSpPr>
              <p:nvPr/>
            </p:nvSpPr>
            <p:spPr bwMode="auto">
              <a:xfrm>
                <a:off x="2302" y="1615"/>
                <a:ext cx="29" cy="33"/>
              </a:xfrm>
              <a:custGeom>
                <a:avLst/>
                <a:gdLst>
                  <a:gd name="T0" fmla="*/ 0 w 29"/>
                  <a:gd name="T1" fmla="*/ 16 h 33"/>
                  <a:gd name="T2" fmla="*/ 0 w 29"/>
                  <a:gd name="T3" fmla="*/ 16 h 33"/>
                  <a:gd name="T4" fmla="*/ 2 w 29"/>
                  <a:gd name="T5" fmla="*/ 10 h 33"/>
                  <a:gd name="T6" fmla="*/ 2 w 29"/>
                  <a:gd name="T7" fmla="*/ 10 h 33"/>
                  <a:gd name="T8" fmla="*/ 6 w 29"/>
                  <a:gd name="T9" fmla="*/ 6 h 33"/>
                  <a:gd name="T10" fmla="*/ 6 w 29"/>
                  <a:gd name="T11" fmla="*/ 6 h 33"/>
                  <a:gd name="T12" fmla="*/ 10 w 29"/>
                  <a:gd name="T13" fmla="*/ 2 h 33"/>
                  <a:gd name="T14" fmla="*/ 10 w 29"/>
                  <a:gd name="T15" fmla="*/ 2 h 33"/>
                  <a:gd name="T16" fmla="*/ 15 w 29"/>
                  <a:gd name="T17" fmla="*/ 0 h 33"/>
                  <a:gd name="T18" fmla="*/ 15 w 29"/>
                  <a:gd name="T19" fmla="*/ 0 h 33"/>
                  <a:gd name="T20" fmla="*/ 23 w 29"/>
                  <a:gd name="T21" fmla="*/ 2 h 33"/>
                  <a:gd name="T22" fmla="*/ 23 w 29"/>
                  <a:gd name="T23" fmla="*/ 2 h 33"/>
                  <a:gd name="T24" fmla="*/ 29 w 29"/>
                  <a:gd name="T25" fmla="*/ 8 h 33"/>
                  <a:gd name="T26" fmla="*/ 23 w 29"/>
                  <a:gd name="T27" fmla="*/ 10 h 33"/>
                  <a:gd name="T28" fmla="*/ 23 w 29"/>
                  <a:gd name="T29" fmla="*/ 10 h 33"/>
                  <a:gd name="T30" fmla="*/ 21 w 29"/>
                  <a:gd name="T31" fmla="*/ 6 h 33"/>
                  <a:gd name="T32" fmla="*/ 21 w 29"/>
                  <a:gd name="T33" fmla="*/ 6 h 33"/>
                  <a:gd name="T34" fmla="*/ 15 w 29"/>
                  <a:gd name="T35" fmla="*/ 6 h 33"/>
                  <a:gd name="T36" fmla="*/ 15 w 29"/>
                  <a:gd name="T37" fmla="*/ 6 h 33"/>
                  <a:gd name="T38" fmla="*/ 12 w 29"/>
                  <a:gd name="T39" fmla="*/ 6 h 33"/>
                  <a:gd name="T40" fmla="*/ 12 w 29"/>
                  <a:gd name="T41" fmla="*/ 6 h 33"/>
                  <a:gd name="T42" fmla="*/ 10 w 29"/>
                  <a:gd name="T43" fmla="*/ 8 h 33"/>
                  <a:gd name="T44" fmla="*/ 10 w 29"/>
                  <a:gd name="T45" fmla="*/ 8 h 33"/>
                  <a:gd name="T46" fmla="*/ 8 w 29"/>
                  <a:gd name="T47" fmla="*/ 12 h 33"/>
                  <a:gd name="T48" fmla="*/ 8 w 29"/>
                  <a:gd name="T49" fmla="*/ 12 h 33"/>
                  <a:gd name="T50" fmla="*/ 6 w 29"/>
                  <a:gd name="T51" fmla="*/ 16 h 33"/>
                  <a:gd name="T52" fmla="*/ 6 w 29"/>
                  <a:gd name="T53" fmla="*/ 16 h 33"/>
                  <a:gd name="T54" fmla="*/ 8 w 29"/>
                  <a:gd name="T55" fmla="*/ 22 h 33"/>
                  <a:gd name="T56" fmla="*/ 8 w 29"/>
                  <a:gd name="T57" fmla="*/ 22 h 33"/>
                  <a:gd name="T58" fmla="*/ 10 w 29"/>
                  <a:gd name="T59" fmla="*/ 25 h 33"/>
                  <a:gd name="T60" fmla="*/ 10 w 29"/>
                  <a:gd name="T61" fmla="*/ 25 h 33"/>
                  <a:gd name="T62" fmla="*/ 12 w 29"/>
                  <a:gd name="T63" fmla="*/ 27 h 33"/>
                  <a:gd name="T64" fmla="*/ 12 w 29"/>
                  <a:gd name="T65" fmla="*/ 27 h 33"/>
                  <a:gd name="T66" fmla="*/ 15 w 29"/>
                  <a:gd name="T67" fmla="*/ 27 h 33"/>
                  <a:gd name="T68" fmla="*/ 15 w 29"/>
                  <a:gd name="T69" fmla="*/ 27 h 33"/>
                  <a:gd name="T70" fmla="*/ 19 w 29"/>
                  <a:gd name="T71" fmla="*/ 27 h 33"/>
                  <a:gd name="T72" fmla="*/ 19 w 29"/>
                  <a:gd name="T73" fmla="*/ 27 h 33"/>
                  <a:gd name="T74" fmla="*/ 21 w 29"/>
                  <a:gd name="T75" fmla="*/ 27 h 33"/>
                  <a:gd name="T76" fmla="*/ 21 w 29"/>
                  <a:gd name="T77" fmla="*/ 27 h 33"/>
                  <a:gd name="T78" fmla="*/ 23 w 29"/>
                  <a:gd name="T79" fmla="*/ 25 h 33"/>
                  <a:gd name="T80" fmla="*/ 23 w 29"/>
                  <a:gd name="T81" fmla="*/ 25 h 33"/>
                  <a:gd name="T82" fmla="*/ 25 w 29"/>
                  <a:gd name="T83" fmla="*/ 24 h 33"/>
                  <a:gd name="T84" fmla="*/ 29 w 29"/>
                  <a:gd name="T85" fmla="*/ 25 h 33"/>
                  <a:gd name="T86" fmla="*/ 29 w 29"/>
                  <a:gd name="T87" fmla="*/ 25 h 33"/>
                  <a:gd name="T88" fmla="*/ 27 w 29"/>
                  <a:gd name="T89" fmla="*/ 27 h 33"/>
                  <a:gd name="T90" fmla="*/ 27 w 29"/>
                  <a:gd name="T91" fmla="*/ 27 h 33"/>
                  <a:gd name="T92" fmla="*/ 25 w 29"/>
                  <a:gd name="T93" fmla="*/ 31 h 33"/>
                  <a:gd name="T94" fmla="*/ 25 w 29"/>
                  <a:gd name="T95" fmla="*/ 31 h 33"/>
                  <a:gd name="T96" fmla="*/ 21 w 29"/>
                  <a:gd name="T97" fmla="*/ 31 h 33"/>
                  <a:gd name="T98" fmla="*/ 21 w 29"/>
                  <a:gd name="T99" fmla="*/ 31 h 33"/>
                  <a:gd name="T100" fmla="*/ 15 w 29"/>
                  <a:gd name="T101" fmla="*/ 33 h 33"/>
                  <a:gd name="T102" fmla="*/ 15 w 29"/>
                  <a:gd name="T103" fmla="*/ 33 h 33"/>
                  <a:gd name="T104" fmla="*/ 10 w 29"/>
                  <a:gd name="T105" fmla="*/ 31 h 33"/>
                  <a:gd name="T106" fmla="*/ 10 w 29"/>
                  <a:gd name="T107" fmla="*/ 31 h 33"/>
                  <a:gd name="T108" fmla="*/ 6 w 29"/>
                  <a:gd name="T109" fmla="*/ 27 h 33"/>
                  <a:gd name="T110" fmla="*/ 6 w 29"/>
                  <a:gd name="T111" fmla="*/ 27 h 33"/>
                  <a:gd name="T112" fmla="*/ 2 w 29"/>
                  <a:gd name="T113" fmla="*/ 24 h 33"/>
                  <a:gd name="T114" fmla="*/ 2 w 29"/>
                  <a:gd name="T115" fmla="*/ 24 h 33"/>
                  <a:gd name="T116" fmla="*/ 0 w 29"/>
                  <a:gd name="T117" fmla="*/ 16 h 33"/>
                  <a:gd name="T118" fmla="*/ 0 w 29"/>
                  <a:gd name="T119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9" h="33">
                    <a:moveTo>
                      <a:pt x="0" y="16"/>
                    </a:move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9" y="8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1" y="6"/>
                    </a:lnTo>
                    <a:lnTo>
                      <a:pt x="21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4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15" y="33"/>
                    </a:lnTo>
                    <a:lnTo>
                      <a:pt x="15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6" y="27"/>
                    </a:lnTo>
                    <a:lnTo>
                      <a:pt x="6" y="27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602"/>
              <p:cNvSpPr>
                <a:spLocks noEditPoints="1"/>
              </p:cNvSpPr>
              <p:nvPr/>
            </p:nvSpPr>
            <p:spPr bwMode="auto">
              <a:xfrm>
                <a:off x="2337" y="1603"/>
                <a:ext cx="6" cy="43"/>
              </a:xfrm>
              <a:custGeom>
                <a:avLst/>
                <a:gdLst>
                  <a:gd name="T0" fmla="*/ 0 w 6"/>
                  <a:gd name="T1" fmla="*/ 43 h 43"/>
                  <a:gd name="T2" fmla="*/ 0 w 6"/>
                  <a:gd name="T3" fmla="*/ 14 h 43"/>
                  <a:gd name="T4" fmla="*/ 6 w 6"/>
                  <a:gd name="T5" fmla="*/ 14 h 43"/>
                  <a:gd name="T6" fmla="*/ 6 w 6"/>
                  <a:gd name="T7" fmla="*/ 43 h 43"/>
                  <a:gd name="T8" fmla="*/ 0 w 6"/>
                  <a:gd name="T9" fmla="*/ 43 h 43"/>
                  <a:gd name="T10" fmla="*/ 0 w 6"/>
                  <a:gd name="T11" fmla="*/ 43 h 43"/>
                  <a:gd name="T12" fmla="*/ 0 w 6"/>
                  <a:gd name="T13" fmla="*/ 8 h 43"/>
                  <a:gd name="T14" fmla="*/ 0 w 6"/>
                  <a:gd name="T15" fmla="*/ 0 h 43"/>
                  <a:gd name="T16" fmla="*/ 6 w 6"/>
                  <a:gd name="T17" fmla="*/ 0 h 43"/>
                  <a:gd name="T18" fmla="*/ 6 w 6"/>
                  <a:gd name="T19" fmla="*/ 8 h 43"/>
                  <a:gd name="T20" fmla="*/ 0 w 6"/>
                  <a:gd name="T21" fmla="*/ 8 h 43"/>
                  <a:gd name="T22" fmla="*/ 0 w 6"/>
                  <a:gd name="T23" fmla="*/ 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3">
                    <a:moveTo>
                      <a:pt x="0" y="43"/>
                    </a:moveTo>
                    <a:lnTo>
                      <a:pt x="0" y="14"/>
                    </a:lnTo>
                    <a:lnTo>
                      <a:pt x="6" y="14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603"/>
              <p:cNvSpPr>
                <a:spLocks noEditPoints="1"/>
              </p:cNvSpPr>
              <p:nvPr/>
            </p:nvSpPr>
            <p:spPr bwMode="auto">
              <a:xfrm>
                <a:off x="2351" y="1615"/>
                <a:ext cx="31" cy="45"/>
              </a:xfrm>
              <a:custGeom>
                <a:avLst/>
                <a:gdLst>
                  <a:gd name="T0" fmla="*/ 18 w 31"/>
                  <a:gd name="T1" fmla="*/ 33 h 45"/>
                  <a:gd name="T2" fmla="*/ 10 w 31"/>
                  <a:gd name="T3" fmla="*/ 31 h 45"/>
                  <a:gd name="T4" fmla="*/ 6 w 31"/>
                  <a:gd name="T5" fmla="*/ 45 h 45"/>
                  <a:gd name="T6" fmla="*/ 0 w 31"/>
                  <a:gd name="T7" fmla="*/ 2 h 45"/>
                  <a:gd name="T8" fmla="*/ 4 w 31"/>
                  <a:gd name="T9" fmla="*/ 8 h 45"/>
                  <a:gd name="T10" fmla="*/ 10 w 31"/>
                  <a:gd name="T11" fmla="*/ 2 h 45"/>
                  <a:gd name="T12" fmla="*/ 16 w 31"/>
                  <a:gd name="T13" fmla="*/ 0 h 45"/>
                  <a:gd name="T14" fmla="*/ 22 w 31"/>
                  <a:gd name="T15" fmla="*/ 2 h 45"/>
                  <a:gd name="T16" fmla="*/ 27 w 31"/>
                  <a:gd name="T17" fmla="*/ 6 h 45"/>
                  <a:gd name="T18" fmla="*/ 29 w 31"/>
                  <a:gd name="T19" fmla="*/ 10 h 45"/>
                  <a:gd name="T20" fmla="*/ 31 w 31"/>
                  <a:gd name="T21" fmla="*/ 16 h 45"/>
                  <a:gd name="T22" fmla="*/ 29 w 31"/>
                  <a:gd name="T23" fmla="*/ 24 h 45"/>
                  <a:gd name="T24" fmla="*/ 27 w 31"/>
                  <a:gd name="T25" fmla="*/ 27 h 45"/>
                  <a:gd name="T26" fmla="*/ 22 w 31"/>
                  <a:gd name="T27" fmla="*/ 31 h 45"/>
                  <a:gd name="T28" fmla="*/ 18 w 31"/>
                  <a:gd name="T29" fmla="*/ 33 h 45"/>
                  <a:gd name="T30" fmla="*/ 16 w 31"/>
                  <a:gd name="T31" fmla="*/ 27 h 45"/>
                  <a:gd name="T32" fmla="*/ 20 w 31"/>
                  <a:gd name="T33" fmla="*/ 27 h 45"/>
                  <a:gd name="T34" fmla="*/ 23 w 31"/>
                  <a:gd name="T35" fmla="*/ 25 h 45"/>
                  <a:gd name="T36" fmla="*/ 25 w 31"/>
                  <a:gd name="T37" fmla="*/ 22 h 45"/>
                  <a:gd name="T38" fmla="*/ 25 w 31"/>
                  <a:gd name="T39" fmla="*/ 16 h 45"/>
                  <a:gd name="T40" fmla="*/ 25 w 31"/>
                  <a:gd name="T41" fmla="*/ 12 h 45"/>
                  <a:gd name="T42" fmla="*/ 22 w 31"/>
                  <a:gd name="T43" fmla="*/ 8 h 45"/>
                  <a:gd name="T44" fmla="*/ 20 w 31"/>
                  <a:gd name="T45" fmla="*/ 6 h 45"/>
                  <a:gd name="T46" fmla="*/ 16 w 31"/>
                  <a:gd name="T47" fmla="*/ 6 h 45"/>
                  <a:gd name="T48" fmla="*/ 12 w 31"/>
                  <a:gd name="T49" fmla="*/ 6 h 45"/>
                  <a:gd name="T50" fmla="*/ 10 w 31"/>
                  <a:gd name="T51" fmla="*/ 8 h 45"/>
                  <a:gd name="T52" fmla="*/ 6 w 31"/>
                  <a:gd name="T53" fmla="*/ 10 h 45"/>
                  <a:gd name="T54" fmla="*/ 6 w 31"/>
                  <a:gd name="T55" fmla="*/ 12 h 45"/>
                  <a:gd name="T56" fmla="*/ 6 w 31"/>
                  <a:gd name="T57" fmla="*/ 22 h 45"/>
                  <a:gd name="T58" fmla="*/ 8 w 31"/>
                  <a:gd name="T59" fmla="*/ 24 h 45"/>
                  <a:gd name="T60" fmla="*/ 10 w 31"/>
                  <a:gd name="T61" fmla="*/ 25 h 45"/>
                  <a:gd name="T62" fmla="*/ 12 w 31"/>
                  <a:gd name="T63" fmla="*/ 27 h 45"/>
                  <a:gd name="T64" fmla="*/ 16 w 31"/>
                  <a:gd name="T65" fmla="*/ 2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45">
                    <a:moveTo>
                      <a:pt x="18" y="33"/>
                    </a:moveTo>
                    <a:lnTo>
                      <a:pt x="18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6" y="25"/>
                    </a:lnTo>
                    <a:lnTo>
                      <a:pt x="6" y="45"/>
                    </a:lnTo>
                    <a:lnTo>
                      <a:pt x="0" y="45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2" y="31"/>
                    </a:lnTo>
                    <a:lnTo>
                      <a:pt x="22" y="31"/>
                    </a:lnTo>
                    <a:lnTo>
                      <a:pt x="18" y="33"/>
                    </a:lnTo>
                    <a:lnTo>
                      <a:pt x="18" y="33"/>
                    </a:lnTo>
                    <a:close/>
                    <a:moveTo>
                      <a:pt x="16" y="27"/>
                    </a:moveTo>
                    <a:lnTo>
                      <a:pt x="16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2"/>
                    </a:lnTo>
                    <a:lnTo>
                      <a:pt x="25" y="22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27"/>
                    </a:lnTo>
                    <a:lnTo>
                      <a:pt x="16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604"/>
              <p:cNvSpPr>
                <a:spLocks noEditPoints="1"/>
              </p:cNvSpPr>
              <p:nvPr/>
            </p:nvSpPr>
            <p:spPr bwMode="auto">
              <a:xfrm>
                <a:off x="2388" y="1603"/>
                <a:ext cx="6" cy="43"/>
              </a:xfrm>
              <a:custGeom>
                <a:avLst/>
                <a:gdLst>
                  <a:gd name="T0" fmla="*/ 0 w 6"/>
                  <a:gd name="T1" fmla="*/ 43 h 43"/>
                  <a:gd name="T2" fmla="*/ 0 w 6"/>
                  <a:gd name="T3" fmla="*/ 14 h 43"/>
                  <a:gd name="T4" fmla="*/ 6 w 6"/>
                  <a:gd name="T5" fmla="*/ 14 h 43"/>
                  <a:gd name="T6" fmla="*/ 6 w 6"/>
                  <a:gd name="T7" fmla="*/ 43 h 43"/>
                  <a:gd name="T8" fmla="*/ 0 w 6"/>
                  <a:gd name="T9" fmla="*/ 43 h 43"/>
                  <a:gd name="T10" fmla="*/ 0 w 6"/>
                  <a:gd name="T11" fmla="*/ 43 h 43"/>
                  <a:gd name="T12" fmla="*/ 0 w 6"/>
                  <a:gd name="T13" fmla="*/ 8 h 43"/>
                  <a:gd name="T14" fmla="*/ 0 w 6"/>
                  <a:gd name="T15" fmla="*/ 0 h 43"/>
                  <a:gd name="T16" fmla="*/ 6 w 6"/>
                  <a:gd name="T17" fmla="*/ 0 h 43"/>
                  <a:gd name="T18" fmla="*/ 6 w 6"/>
                  <a:gd name="T19" fmla="*/ 8 h 43"/>
                  <a:gd name="T20" fmla="*/ 0 w 6"/>
                  <a:gd name="T21" fmla="*/ 8 h 43"/>
                  <a:gd name="T22" fmla="*/ 0 w 6"/>
                  <a:gd name="T23" fmla="*/ 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3">
                    <a:moveTo>
                      <a:pt x="0" y="43"/>
                    </a:moveTo>
                    <a:lnTo>
                      <a:pt x="0" y="14"/>
                    </a:lnTo>
                    <a:lnTo>
                      <a:pt x="6" y="14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  <a:moveTo>
                      <a:pt x="0" y="8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605"/>
              <p:cNvSpPr>
                <a:spLocks/>
              </p:cNvSpPr>
              <p:nvPr/>
            </p:nvSpPr>
            <p:spPr bwMode="auto">
              <a:xfrm>
                <a:off x="2400" y="1605"/>
                <a:ext cx="18" cy="43"/>
              </a:xfrm>
              <a:custGeom>
                <a:avLst/>
                <a:gdLst>
                  <a:gd name="T0" fmla="*/ 18 w 18"/>
                  <a:gd name="T1" fmla="*/ 41 h 43"/>
                  <a:gd name="T2" fmla="*/ 18 w 18"/>
                  <a:gd name="T3" fmla="*/ 41 h 43"/>
                  <a:gd name="T4" fmla="*/ 16 w 18"/>
                  <a:gd name="T5" fmla="*/ 41 h 43"/>
                  <a:gd name="T6" fmla="*/ 16 w 18"/>
                  <a:gd name="T7" fmla="*/ 41 h 43"/>
                  <a:gd name="T8" fmla="*/ 16 w 18"/>
                  <a:gd name="T9" fmla="*/ 41 h 43"/>
                  <a:gd name="T10" fmla="*/ 16 w 18"/>
                  <a:gd name="T11" fmla="*/ 41 h 43"/>
                  <a:gd name="T12" fmla="*/ 12 w 18"/>
                  <a:gd name="T13" fmla="*/ 41 h 43"/>
                  <a:gd name="T14" fmla="*/ 12 w 18"/>
                  <a:gd name="T15" fmla="*/ 41 h 43"/>
                  <a:gd name="T16" fmla="*/ 10 w 18"/>
                  <a:gd name="T17" fmla="*/ 43 h 43"/>
                  <a:gd name="T18" fmla="*/ 10 w 18"/>
                  <a:gd name="T19" fmla="*/ 43 h 43"/>
                  <a:gd name="T20" fmla="*/ 6 w 18"/>
                  <a:gd name="T21" fmla="*/ 41 h 43"/>
                  <a:gd name="T22" fmla="*/ 6 w 18"/>
                  <a:gd name="T23" fmla="*/ 41 h 43"/>
                  <a:gd name="T24" fmla="*/ 4 w 18"/>
                  <a:gd name="T25" fmla="*/ 39 h 43"/>
                  <a:gd name="T26" fmla="*/ 4 w 18"/>
                  <a:gd name="T27" fmla="*/ 35 h 43"/>
                  <a:gd name="T28" fmla="*/ 4 w 18"/>
                  <a:gd name="T29" fmla="*/ 16 h 43"/>
                  <a:gd name="T30" fmla="*/ 0 w 18"/>
                  <a:gd name="T31" fmla="*/ 16 h 43"/>
                  <a:gd name="T32" fmla="*/ 0 w 18"/>
                  <a:gd name="T33" fmla="*/ 12 h 43"/>
                  <a:gd name="T34" fmla="*/ 4 w 18"/>
                  <a:gd name="T35" fmla="*/ 12 h 43"/>
                  <a:gd name="T36" fmla="*/ 4 w 18"/>
                  <a:gd name="T37" fmla="*/ 0 h 43"/>
                  <a:gd name="T38" fmla="*/ 8 w 18"/>
                  <a:gd name="T39" fmla="*/ 0 h 43"/>
                  <a:gd name="T40" fmla="*/ 8 w 18"/>
                  <a:gd name="T41" fmla="*/ 12 h 43"/>
                  <a:gd name="T42" fmla="*/ 16 w 18"/>
                  <a:gd name="T43" fmla="*/ 12 h 43"/>
                  <a:gd name="T44" fmla="*/ 16 w 18"/>
                  <a:gd name="T45" fmla="*/ 16 h 43"/>
                  <a:gd name="T46" fmla="*/ 8 w 18"/>
                  <a:gd name="T47" fmla="*/ 16 h 43"/>
                  <a:gd name="T48" fmla="*/ 8 w 18"/>
                  <a:gd name="T49" fmla="*/ 34 h 43"/>
                  <a:gd name="T50" fmla="*/ 8 w 18"/>
                  <a:gd name="T51" fmla="*/ 34 h 43"/>
                  <a:gd name="T52" fmla="*/ 10 w 18"/>
                  <a:gd name="T53" fmla="*/ 37 h 43"/>
                  <a:gd name="T54" fmla="*/ 10 w 18"/>
                  <a:gd name="T55" fmla="*/ 37 h 43"/>
                  <a:gd name="T56" fmla="*/ 12 w 18"/>
                  <a:gd name="T57" fmla="*/ 37 h 43"/>
                  <a:gd name="T58" fmla="*/ 12 w 18"/>
                  <a:gd name="T59" fmla="*/ 37 h 43"/>
                  <a:gd name="T60" fmla="*/ 16 w 18"/>
                  <a:gd name="T61" fmla="*/ 37 h 43"/>
                  <a:gd name="T62" fmla="*/ 16 w 18"/>
                  <a:gd name="T63" fmla="*/ 37 h 43"/>
                  <a:gd name="T64" fmla="*/ 16 w 18"/>
                  <a:gd name="T65" fmla="*/ 35 h 43"/>
                  <a:gd name="T66" fmla="*/ 18 w 18"/>
                  <a:gd name="T67" fmla="*/ 41 h 43"/>
                  <a:gd name="T68" fmla="*/ 18 w 18"/>
                  <a:gd name="T69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" h="43">
                    <a:moveTo>
                      <a:pt x="18" y="41"/>
                    </a:moveTo>
                    <a:lnTo>
                      <a:pt x="18" y="41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0" y="43"/>
                    </a:lnTo>
                    <a:lnTo>
                      <a:pt x="10" y="43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4" y="39"/>
                    </a:lnTo>
                    <a:lnTo>
                      <a:pt x="4" y="35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" y="12"/>
                    </a:lnTo>
                    <a:lnTo>
                      <a:pt x="16" y="12"/>
                    </a:lnTo>
                    <a:lnTo>
                      <a:pt x="16" y="16"/>
                    </a:lnTo>
                    <a:lnTo>
                      <a:pt x="8" y="16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0" y="37"/>
                    </a:lnTo>
                    <a:lnTo>
                      <a:pt x="10" y="37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6" y="35"/>
                    </a:lnTo>
                    <a:lnTo>
                      <a:pt x="18" y="41"/>
                    </a:lnTo>
                    <a:lnTo>
                      <a:pt x="18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606"/>
              <p:cNvSpPr>
                <a:spLocks noEditPoints="1"/>
              </p:cNvSpPr>
              <p:nvPr/>
            </p:nvSpPr>
            <p:spPr bwMode="auto">
              <a:xfrm>
                <a:off x="2435" y="1615"/>
                <a:ext cx="32" cy="33"/>
              </a:xfrm>
              <a:custGeom>
                <a:avLst/>
                <a:gdLst>
                  <a:gd name="T0" fmla="*/ 16 w 32"/>
                  <a:gd name="T1" fmla="*/ 33 h 33"/>
                  <a:gd name="T2" fmla="*/ 10 w 32"/>
                  <a:gd name="T3" fmla="*/ 31 h 33"/>
                  <a:gd name="T4" fmla="*/ 4 w 32"/>
                  <a:gd name="T5" fmla="*/ 27 h 33"/>
                  <a:gd name="T6" fmla="*/ 2 w 32"/>
                  <a:gd name="T7" fmla="*/ 24 h 33"/>
                  <a:gd name="T8" fmla="*/ 0 w 32"/>
                  <a:gd name="T9" fmla="*/ 16 h 33"/>
                  <a:gd name="T10" fmla="*/ 2 w 32"/>
                  <a:gd name="T11" fmla="*/ 10 h 33"/>
                  <a:gd name="T12" fmla="*/ 4 w 32"/>
                  <a:gd name="T13" fmla="*/ 6 h 33"/>
                  <a:gd name="T14" fmla="*/ 10 w 32"/>
                  <a:gd name="T15" fmla="*/ 2 h 33"/>
                  <a:gd name="T16" fmla="*/ 16 w 32"/>
                  <a:gd name="T17" fmla="*/ 0 h 33"/>
                  <a:gd name="T18" fmla="*/ 22 w 32"/>
                  <a:gd name="T19" fmla="*/ 2 h 33"/>
                  <a:gd name="T20" fmla="*/ 28 w 32"/>
                  <a:gd name="T21" fmla="*/ 6 h 33"/>
                  <a:gd name="T22" fmla="*/ 32 w 32"/>
                  <a:gd name="T23" fmla="*/ 10 h 33"/>
                  <a:gd name="T24" fmla="*/ 32 w 32"/>
                  <a:gd name="T25" fmla="*/ 16 h 33"/>
                  <a:gd name="T26" fmla="*/ 32 w 32"/>
                  <a:gd name="T27" fmla="*/ 18 h 33"/>
                  <a:gd name="T28" fmla="*/ 6 w 32"/>
                  <a:gd name="T29" fmla="*/ 18 h 33"/>
                  <a:gd name="T30" fmla="*/ 6 w 32"/>
                  <a:gd name="T31" fmla="*/ 24 h 33"/>
                  <a:gd name="T32" fmla="*/ 10 w 32"/>
                  <a:gd name="T33" fmla="*/ 25 h 33"/>
                  <a:gd name="T34" fmla="*/ 12 w 32"/>
                  <a:gd name="T35" fmla="*/ 27 h 33"/>
                  <a:gd name="T36" fmla="*/ 16 w 32"/>
                  <a:gd name="T37" fmla="*/ 29 h 33"/>
                  <a:gd name="T38" fmla="*/ 20 w 32"/>
                  <a:gd name="T39" fmla="*/ 27 h 33"/>
                  <a:gd name="T40" fmla="*/ 22 w 32"/>
                  <a:gd name="T41" fmla="*/ 27 h 33"/>
                  <a:gd name="T42" fmla="*/ 24 w 32"/>
                  <a:gd name="T43" fmla="*/ 25 h 33"/>
                  <a:gd name="T44" fmla="*/ 26 w 32"/>
                  <a:gd name="T45" fmla="*/ 24 h 33"/>
                  <a:gd name="T46" fmla="*/ 30 w 32"/>
                  <a:gd name="T47" fmla="*/ 25 h 33"/>
                  <a:gd name="T48" fmla="*/ 28 w 32"/>
                  <a:gd name="T49" fmla="*/ 27 h 33"/>
                  <a:gd name="T50" fmla="*/ 24 w 32"/>
                  <a:gd name="T51" fmla="*/ 31 h 33"/>
                  <a:gd name="T52" fmla="*/ 20 w 32"/>
                  <a:gd name="T53" fmla="*/ 31 h 33"/>
                  <a:gd name="T54" fmla="*/ 16 w 32"/>
                  <a:gd name="T55" fmla="*/ 33 h 33"/>
                  <a:gd name="T56" fmla="*/ 28 w 32"/>
                  <a:gd name="T57" fmla="*/ 14 h 33"/>
                  <a:gd name="T58" fmla="*/ 26 w 32"/>
                  <a:gd name="T59" fmla="*/ 10 h 33"/>
                  <a:gd name="T60" fmla="*/ 24 w 32"/>
                  <a:gd name="T61" fmla="*/ 8 h 33"/>
                  <a:gd name="T62" fmla="*/ 20 w 32"/>
                  <a:gd name="T63" fmla="*/ 6 h 33"/>
                  <a:gd name="T64" fmla="*/ 16 w 32"/>
                  <a:gd name="T65" fmla="*/ 4 h 33"/>
                  <a:gd name="T66" fmla="*/ 12 w 32"/>
                  <a:gd name="T67" fmla="*/ 6 h 33"/>
                  <a:gd name="T68" fmla="*/ 10 w 32"/>
                  <a:gd name="T69" fmla="*/ 8 h 33"/>
                  <a:gd name="T70" fmla="*/ 6 w 32"/>
                  <a:gd name="T71" fmla="*/ 10 h 33"/>
                  <a:gd name="T72" fmla="*/ 28 w 32"/>
                  <a:gd name="T73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29"/>
                    </a:lnTo>
                    <a:lnTo>
                      <a:pt x="16" y="29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6" y="24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28" y="14"/>
                    </a:moveTo>
                    <a:lnTo>
                      <a:pt x="28" y="14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28" y="14"/>
                    </a:lnTo>
                    <a:lnTo>
                      <a:pt x="28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8" name="Freeform 608"/>
            <p:cNvSpPr>
              <a:spLocks noEditPoints="1"/>
            </p:cNvSpPr>
            <p:nvPr/>
          </p:nvSpPr>
          <p:spPr bwMode="auto">
            <a:xfrm>
              <a:off x="3922713" y="2826280"/>
              <a:ext cx="49213" cy="71438"/>
            </a:xfrm>
            <a:custGeom>
              <a:avLst/>
              <a:gdLst>
                <a:gd name="T0" fmla="*/ 14 w 31"/>
                <a:gd name="T1" fmla="*/ 33 h 45"/>
                <a:gd name="T2" fmla="*/ 8 w 31"/>
                <a:gd name="T3" fmla="*/ 31 h 45"/>
                <a:gd name="T4" fmla="*/ 4 w 31"/>
                <a:gd name="T5" fmla="*/ 27 h 45"/>
                <a:gd name="T6" fmla="*/ 2 w 31"/>
                <a:gd name="T7" fmla="*/ 24 h 45"/>
                <a:gd name="T8" fmla="*/ 0 w 31"/>
                <a:gd name="T9" fmla="*/ 16 h 45"/>
                <a:gd name="T10" fmla="*/ 2 w 31"/>
                <a:gd name="T11" fmla="*/ 10 h 45"/>
                <a:gd name="T12" fmla="*/ 4 w 31"/>
                <a:gd name="T13" fmla="*/ 6 h 45"/>
                <a:gd name="T14" fmla="*/ 8 w 31"/>
                <a:gd name="T15" fmla="*/ 2 h 45"/>
                <a:gd name="T16" fmla="*/ 14 w 31"/>
                <a:gd name="T17" fmla="*/ 0 h 45"/>
                <a:gd name="T18" fmla="*/ 21 w 31"/>
                <a:gd name="T19" fmla="*/ 2 h 45"/>
                <a:gd name="T20" fmla="*/ 25 w 31"/>
                <a:gd name="T21" fmla="*/ 2 h 45"/>
                <a:gd name="T22" fmla="*/ 31 w 31"/>
                <a:gd name="T23" fmla="*/ 31 h 45"/>
                <a:gd name="T24" fmla="*/ 29 w 31"/>
                <a:gd name="T25" fmla="*/ 37 h 45"/>
                <a:gd name="T26" fmla="*/ 25 w 31"/>
                <a:gd name="T27" fmla="*/ 41 h 45"/>
                <a:gd name="T28" fmla="*/ 21 w 31"/>
                <a:gd name="T29" fmla="*/ 45 h 45"/>
                <a:gd name="T30" fmla="*/ 16 w 31"/>
                <a:gd name="T31" fmla="*/ 45 h 45"/>
                <a:gd name="T32" fmla="*/ 6 w 31"/>
                <a:gd name="T33" fmla="*/ 43 h 45"/>
                <a:gd name="T34" fmla="*/ 0 w 31"/>
                <a:gd name="T35" fmla="*/ 39 h 45"/>
                <a:gd name="T36" fmla="*/ 4 w 31"/>
                <a:gd name="T37" fmla="*/ 35 h 45"/>
                <a:gd name="T38" fmla="*/ 8 w 31"/>
                <a:gd name="T39" fmla="*/ 39 h 45"/>
                <a:gd name="T40" fmla="*/ 16 w 31"/>
                <a:gd name="T41" fmla="*/ 41 h 45"/>
                <a:gd name="T42" fmla="*/ 19 w 31"/>
                <a:gd name="T43" fmla="*/ 41 h 45"/>
                <a:gd name="T44" fmla="*/ 21 w 31"/>
                <a:gd name="T45" fmla="*/ 39 h 45"/>
                <a:gd name="T46" fmla="*/ 25 w 31"/>
                <a:gd name="T47" fmla="*/ 35 h 45"/>
                <a:gd name="T48" fmla="*/ 25 w 31"/>
                <a:gd name="T49" fmla="*/ 25 h 45"/>
                <a:gd name="T50" fmla="*/ 23 w 31"/>
                <a:gd name="T51" fmla="*/ 29 h 45"/>
                <a:gd name="T52" fmla="*/ 21 w 31"/>
                <a:gd name="T53" fmla="*/ 31 h 45"/>
                <a:gd name="T54" fmla="*/ 18 w 31"/>
                <a:gd name="T55" fmla="*/ 31 h 45"/>
                <a:gd name="T56" fmla="*/ 14 w 31"/>
                <a:gd name="T57" fmla="*/ 33 h 45"/>
                <a:gd name="T58" fmla="*/ 16 w 31"/>
                <a:gd name="T59" fmla="*/ 27 h 45"/>
                <a:gd name="T60" fmla="*/ 19 w 31"/>
                <a:gd name="T61" fmla="*/ 27 h 45"/>
                <a:gd name="T62" fmla="*/ 21 w 31"/>
                <a:gd name="T63" fmla="*/ 25 h 45"/>
                <a:gd name="T64" fmla="*/ 23 w 31"/>
                <a:gd name="T65" fmla="*/ 24 h 45"/>
                <a:gd name="T66" fmla="*/ 25 w 31"/>
                <a:gd name="T67" fmla="*/ 22 h 45"/>
                <a:gd name="T68" fmla="*/ 25 w 31"/>
                <a:gd name="T69" fmla="*/ 12 h 45"/>
                <a:gd name="T70" fmla="*/ 23 w 31"/>
                <a:gd name="T71" fmla="*/ 10 h 45"/>
                <a:gd name="T72" fmla="*/ 21 w 31"/>
                <a:gd name="T73" fmla="*/ 8 h 45"/>
                <a:gd name="T74" fmla="*/ 18 w 31"/>
                <a:gd name="T75" fmla="*/ 6 h 45"/>
                <a:gd name="T76" fmla="*/ 16 w 31"/>
                <a:gd name="T77" fmla="*/ 6 h 45"/>
                <a:gd name="T78" fmla="*/ 12 w 31"/>
                <a:gd name="T79" fmla="*/ 6 h 45"/>
                <a:gd name="T80" fmla="*/ 8 w 31"/>
                <a:gd name="T81" fmla="*/ 8 h 45"/>
                <a:gd name="T82" fmla="*/ 6 w 31"/>
                <a:gd name="T83" fmla="*/ 12 h 45"/>
                <a:gd name="T84" fmla="*/ 6 w 31"/>
                <a:gd name="T85" fmla="*/ 18 h 45"/>
                <a:gd name="T86" fmla="*/ 6 w 31"/>
                <a:gd name="T87" fmla="*/ 22 h 45"/>
                <a:gd name="T88" fmla="*/ 8 w 31"/>
                <a:gd name="T89" fmla="*/ 25 h 45"/>
                <a:gd name="T90" fmla="*/ 12 w 31"/>
                <a:gd name="T91" fmla="*/ 27 h 45"/>
                <a:gd name="T92" fmla="*/ 16 w 31"/>
                <a:gd name="T93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45">
                  <a:moveTo>
                    <a:pt x="14" y="33"/>
                  </a:moveTo>
                  <a:lnTo>
                    <a:pt x="14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5" y="8"/>
                  </a:lnTo>
                  <a:lnTo>
                    <a:pt x="25" y="2"/>
                  </a:lnTo>
                  <a:lnTo>
                    <a:pt x="31" y="2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1" y="45"/>
                  </a:lnTo>
                  <a:lnTo>
                    <a:pt x="21" y="45"/>
                  </a:lnTo>
                  <a:lnTo>
                    <a:pt x="16" y="45"/>
                  </a:lnTo>
                  <a:lnTo>
                    <a:pt x="16" y="45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0" y="39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1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4" y="33"/>
                  </a:lnTo>
                  <a:lnTo>
                    <a:pt x="14" y="33"/>
                  </a:lnTo>
                  <a:close/>
                  <a:moveTo>
                    <a:pt x="16" y="27"/>
                  </a:moveTo>
                  <a:lnTo>
                    <a:pt x="16" y="27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5" y="2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6" y="27"/>
                  </a:lnTo>
                  <a:lnTo>
                    <a:pt x="16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609"/>
            <p:cNvSpPr>
              <a:spLocks noEditPoints="1"/>
            </p:cNvSpPr>
            <p:nvPr/>
          </p:nvSpPr>
          <p:spPr bwMode="auto">
            <a:xfrm>
              <a:off x="3981451" y="2826280"/>
              <a:ext cx="50800" cy="52388"/>
            </a:xfrm>
            <a:custGeom>
              <a:avLst/>
              <a:gdLst>
                <a:gd name="T0" fmla="*/ 16 w 32"/>
                <a:gd name="T1" fmla="*/ 33 h 33"/>
                <a:gd name="T2" fmla="*/ 10 w 32"/>
                <a:gd name="T3" fmla="*/ 31 h 33"/>
                <a:gd name="T4" fmla="*/ 4 w 32"/>
                <a:gd name="T5" fmla="*/ 27 h 33"/>
                <a:gd name="T6" fmla="*/ 0 w 32"/>
                <a:gd name="T7" fmla="*/ 24 h 33"/>
                <a:gd name="T8" fmla="*/ 0 w 32"/>
                <a:gd name="T9" fmla="*/ 16 h 33"/>
                <a:gd name="T10" fmla="*/ 0 w 32"/>
                <a:gd name="T11" fmla="*/ 10 h 33"/>
                <a:gd name="T12" fmla="*/ 4 w 32"/>
                <a:gd name="T13" fmla="*/ 6 h 33"/>
                <a:gd name="T14" fmla="*/ 10 w 32"/>
                <a:gd name="T15" fmla="*/ 2 h 33"/>
                <a:gd name="T16" fmla="*/ 16 w 32"/>
                <a:gd name="T17" fmla="*/ 0 h 33"/>
                <a:gd name="T18" fmla="*/ 22 w 32"/>
                <a:gd name="T19" fmla="*/ 2 h 33"/>
                <a:gd name="T20" fmla="*/ 28 w 32"/>
                <a:gd name="T21" fmla="*/ 6 h 33"/>
                <a:gd name="T22" fmla="*/ 30 w 32"/>
                <a:gd name="T23" fmla="*/ 10 h 33"/>
                <a:gd name="T24" fmla="*/ 32 w 32"/>
                <a:gd name="T25" fmla="*/ 16 h 33"/>
                <a:gd name="T26" fmla="*/ 32 w 32"/>
                <a:gd name="T27" fmla="*/ 18 h 33"/>
                <a:gd name="T28" fmla="*/ 6 w 32"/>
                <a:gd name="T29" fmla="*/ 18 h 33"/>
                <a:gd name="T30" fmla="*/ 6 w 32"/>
                <a:gd name="T31" fmla="*/ 24 h 33"/>
                <a:gd name="T32" fmla="*/ 8 w 32"/>
                <a:gd name="T33" fmla="*/ 25 h 33"/>
                <a:gd name="T34" fmla="*/ 12 w 32"/>
                <a:gd name="T35" fmla="*/ 27 h 33"/>
                <a:gd name="T36" fmla="*/ 16 w 32"/>
                <a:gd name="T37" fmla="*/ 29 h 33"/>
                <a:gd name="T38" fmla="*/ 18 w 32"/>
                <a:gd name="T39" fmla="*/ 27 h 33"/>
                <a:gd name="T40" fmla="*/ 22 w 32"/>
                <a:gd name="T41" fmla="*/ 27 h 33"/>
                <a:gd name="T42" fmla="*/ 24 w 32"/>
                <a:gd name="T43" fmla="*/ 25 h 33"/>
                <a:gd name="T44" fmla="*/ 24 w 32"/>
                <a:gd name="T45" fmla="*/ 24 h 33"/>
                <a:gd name="T46" fmla="*/ 30 w 32"/>
                <a:gd name="T47" fmla="*/ 25 h 33"/>
                <a:gd name="T48" fmla="*/ 28 w 32"/>
                <a:gd name="T49" fmla="*/ 27 h 33"/>
                <a:gd name="T50" fmla="*/ 24 w 32"/>
                <a:gd name="T51" fmla="*/ 31 h 33"/>
                <a:gd name="T52" fmla="*/ 20 w 32"/>
                <a:gd name="T53" fmla="*/ 31 h 33"/>
                <a:gd name="T54" fmla="*/ 16 w 32"/>
                <a:gd name="T55" fmla="*/ 33 h 33"/>
                <a:gd name="T56" fmla="*/ 26 w 32"/>
                <a:gd name="T57" fmla="*/ 14 h 33"/>
                <a:gd name="T58" fmla="*/ 26 w 32"/>
                <a:gd name="T59" fmla="*/ 10 h 33"/>
                <a:gd name="T60" fmla="*/ 24 w 32"/>
                <a:gd name="T61" fmla="*/ 8 h 33"/>
                <a:gd name="T62" fmla="*/ 20 w 32"/>
                <a:gd name="T63" fmla="*/ 6 h 33"/>
                <a:gd name="T64" fmla="*/ 16 w 32"/>
                <a:gd name="T65" fmla="*/ 4 h 33"/>
                <a:gd name="T66" fmla="*/ 12 w 32"/>
                <a:gd name="T67" fmla="*/ 6 h 33"/>
                <a:gd name="T68" fmla="*/ 8 w 32"/>
                <a:gd name="T69" fmla="*/ 8 h 33"/>
                <a:gd name="T70" fmla="*/ 6 w 32"/>
                <a:gd name="T71" fmla="*/ 10 h 33"/>
                <a:gd name="T72" fmla="*/ 26 w 32"/>
                <a:gd name="T73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3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6" y="29"/>
                  </a:lnTo>
                  <a:lnTo>
                    <a:pt x="16" y="29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7"/>
                  </a:lnTo>
                  <a:lnTo>
                    <a:pt x="28" y="27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0" y="31"/>
                  </a:lnTo>
                  <a:lnTo>
                    <a:pt x="20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26" y="14"/>
                  </a:moveTo>
                  <a:lnTo>
                    <a:pt x="26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4"/>
                  </a:lnTo>
                  <a:lnTo>
                    <a:pt x="26" y="14"/>
                  </a:lnTo>
                  <a:lnTo>
                    <a:pt x="26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610"/>
            <p:cNvSpPr>
              <a:spLocks/>
            </p:cNvSpPr>
            <p:nvPr/>
          </p:nvSpPr>
          <p:spPr bwMode="auto">
            <a:xfrm>
              <a:off x="4035426" y="2810405"/>
              <a:ext cx="30163" cy="68263"/>
            </a:xfrm>
            <a:custGeom>
              <a:avLst/>
              <a:gdLst>
                <a:gd name="T0" fmla="*/ 19 w 19"/>
                <a:gd name="T1" fmla="*/ 41 h 43"/>
                <a:gd name="T2" fmla="*/ 19 w 19"/>
                <a:gd name="T3" fmla="*/ 41 h 43"/>
                <a:gd name="T4" fmla="*/ 17 w 19"/>
                <a:gd name="T5" fmla="*/ 41 h 43"/>
                <a:gd name="T6" fmla="*/ 17 w 19"/>
                <a:gd name="T7" fmla="*/ 41 h 43"/>
                <a:gd name="T8" fmla="*/ 15 w 19"/>
                <a:gd name="T9" fmla="*/ 41 h 43"/>
                <a:gd name="T10" fmla="*/ 15 w 19"/>
                <a:gd name="T11" fmla="*/ 41 h 43"/>
                <a:gd name="T12" fmla="*/ 13 w 19"/>
                <a:gd name="T13" fmla="*/ 41 h 43"/>
                <a:gd name="T14" fmla="*/ 13 w 19"/>
                <a:gd name="T15" fmla="*/ 41 h 43"/>
                <a:gd name="T16" fmla="*/ 11 w 19"/>
                <a:gd name="T17" fmla="*/ 43 h 43"/>
                <a:gd name="T18" fmla="*/ 11 w 19"/>
                <a:gd name="T19" fmla="*/ 43 h 43"/>
                <a:gd name="T20" fmla="*/ 5 w 19"/>
                <a:gd name="T21" fmla="*/ 41 h 43"/>
                <a:gd name="T22" fmla="*/ 5 w 19"/>
                <a:gd name="T23" fmla="*/ 41 h 43"/>
                <a:gd name="T24" fmla="*/ 5 w 19"/>
                <a:gd name="T25" fmla="*/ 39 h 43"/>
                <a:gd name="T26" fmla="*/ 4 w 19"/>
                <a:gd name="T27" fmla="*/ 35 h 43"/>
                <a:gd name="T28" fmla="*/ 4 w 19"/>
                <a:gd name="T29" fmla="*/ 16 h 43"/>
                <a:gd name="T30" fmla="*/ 0 w 19"/>
                <a:gd name="T31" fmla="*/ 16 h 43"/>
                <a:gd name="T32" fmla="*/ 0 w 19"/>
                <a:gd name="T33" fmla="*/ 12 h 43"/>
                <a:gd name="T34" fmla="*/ 4 w 19"/>
                <a:gd name="T35" fmla="*/ 12 h 43"/>
                <a:gd name="T36" fmla="*/ 4 w 19"/>
                <a:gd name="T37" fmla="*/ 0 h 43"/>
                <a:gd name="T38" fmla="*/ 9 w 19"/>
                <a:gd name="T39" fmla="*/ 0 h 43"/>
                <a:gd name="T40" fmla="*/ 9 w 19"/>
                <a:gd name="T41" fmla="*/ 12 h 43"/>
                <a:gd name="T42" fmla="*/ 17 w 19"/>
                <a:gd name="T43" fmla="*/ 12 h 43"/>
                <a:gd name="T44" fmla="*/ 17 w 19"/>
                <a:gd name="T45" fmla="*/ 16 h 43"/>
                <a:gd name="T46" fmla="*/ 9 w 19"/>
                <a:gd name="T47" fmla="*/ 16 h 43"/>
                <a:gd name="T48" fmla="*/ 9 w 19"/>
                <a:gd name="T49" fmla="*/ 34 h 43"/>
                <a:gd name="T50" fmla="*/ 9 w 19"/>
                <a:gd name="T51" fmla="*/ 34 h 43"/>
                <a:gd name="T52" fmla="*/ 11 w 19"/>
                <a:gd name="T53" fmla="*/ 37 h 43"/>
                <a:gd name="T54" fmla="*/ 11 w 19"/>
                <a:gd name="T55" fmla="*/ 37 h 43"/>
                <a:gd name="T56" fmla="*/ 13 w 19"/>
                <a:gd name="T57" fmla="*/ 37 h 43"/>
                <a:gd name="T58" fmla="*/ 13 w 19"/>
                <a:gd name="T59" fmla="*/ 37 h 43"/>
                <a:gd name="T60" fmla="*/ 15 w 19"/>
                <a:gd name="T61" fmla="*/ 37 h 43"/>
                <a:gd name="T62" fmla="*/ 15 w 19"/>
                <a:gd name="T63" fmla="*/ 37 h 43"/>
                <a:gd name="T64" fmla="*/ 17 w 19"/>
                <a:gd name="T65" fmla="*/ 35 h 43"/>
                <a:gd name="T66" fmla="*/ 19 w 19"/>
                <a:gd name="T67" fmla="*/ 41 h 43"/>
                <a:gd name="T68" fmla="*/ 19 w 19"/>
                <a:gd name="T6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" h="43">
                  <a:moveTo>
                    <a:pt x="19" y="41"/>
                  </a:moveTo>
                  <a:lnTo>
                    <a:pt x="19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3" y="41"/>
                  </a:lnTo>
                  <a:lnTo>
                    <a:pt x="13" y="41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39"/>
                  </a:lnTo>
                  <a:lnTo>
                    <a:pt x="4" y="35"/>
                  </a:lnTo>
                  <a:lnTo>
                    <a:pt x="4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0"/>
                  </a:lnTo>
                  <a:lnTo>
                    <a:pt x="9" y="0"/>
                  </a:lnTo>
                  <a:lnTo>
                    <a:pt x="9" y="12"/>
                  </a:lnTo>
                  <a:lnTo>
                    <a:pt x="17" y="12"/>
                  </a:lnTo>
                  <a:lnTo>
                    <a:pt x="17" y="16"/>
                  </a:lnTo>
                  <a:lnTo>
                    <a:pt x="9" y="16"/>
                  </a:lnTo>
                  <a:lnTo>
                    <a:pt x="9" y="34"/>
                  </a:lnTo>
                  <a:lnTo>
                    <a:pt x="9" y="34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7" y="35"/>
                  </a:lnTo>
                  <a:lnTo>
                    <a:pt x="19" y="41"/>
                  </a:lnTo>
                  <a:lnTo>
                    <a:pt x="19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611"/>
            <p:cNvSpPr>
              <a:spLocks/>
            </p:cNvSpPr>
            <p:nvPr/>
          </p:nvSpPr>
          <p:spPr bwMode="auto">
            <a:xfrm>
              <a:off x="4071938" y="2865968"/>
              <a:ext cx="9525" cy="19050"/>
            </a:xfrm>
            <a:custGeom>
              <a:avLst/>
              <a:gdLst>
                <a:gd name="T0" fmla="*/ 0 w 6"/>
                <a:gd name="T1" fmla="*/ 12 h 12"/>
                <a:gd name="T2" fmla="*/ 2 w 6"/>
                <a:gd name="T3" fmla="*/ 6 h 12"/>
                <a:gd name="T4" fmla="*/ 0 w 6"/>
                <a:gd name="T5" fmla="*/ 6 h 12"/>
                <a:gd name="T6" fmla="*/ 0 w 6"/>
                <a:gd name="T7" fmla="*/ 0 h 12"/>
                <a:gd name="T8" fmla="*/ 6 w 6"/>
                <a:gd name="T9" fmla="*/ 0 h 12"/>
                <a:gd name="T10" fmla="*/ 6 w 6"/>
                <a:gd name="T11" fmla="*/ 6 h 12"/>
                <a:gd name="T12" fmla="*/ 4 w 6"/>
                <a:gd name="T13" fmla="*/ 12 h 12"/>
                <a:gd name="T14" fmla="*/ 0 w 6"/>
                <a:gd name="T15" fmla="*/ 12 h 12"/>
                <a:gd name="T16" fmla="*/ 0 w 6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">
                  <a:moveTo>
                    <a:pt x="0" y="12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612"/>
            <p:cNvSpPr>
              <a:spLocks noEditPoints="1"/>
            </p:cNvSpPr>
            <p:nvPr/>
          </p:nvSpPr>
          <p:spPr bwMode="auto">
            <a:xfrm>
              <a:off x="3506788" y="2919943"/>
              <a:ext cx="9525" cy="68263"/>
            </a:xfrm>
            <a:custGeom>
              <a:avLst/>
              <a:gdLst>
                <a:gd name="T0" fmla="*/ 0 w 6"/>
                <a:gd name="T1" fmla="*/ 43 h 43"/>
                <a:gd name="T2" fmla="*/ 0 w 6"/>
                <a:gd name="T3" fmla="*/ 12 h 43"/>
                <a:gd name="T4" fmla="*/ 6 w 6"/>
                <a:gd name="T5" fmla="*/ 12 h 43"/>
                <a:gd name="T6" fmla="*/ 6 w 6"/>
                <a:gd name="T7" fmla="*/ 43 h 43"/>
                <a:gd name="T8" fmla="*/ 0 w 6"/>
                <a:gd name="T9" fmla="*/ 43 h 43"/>
                <a:gd name="T10" fmla="*/ 0 w 6"/>
                <a:gd name="T11" fmla="*/ 43 h 43"/>
                <a:gd name="T12" fmla="*/ 0 w 6"/>
                <a:gd name="T13" fmla="*/ 6 h 43"/>
                <a:gd name="T14" fmla="*/ 0 w 6"/>
                <a:gd name="T15" fmla="*/ 0 h 43"/>
                <a:gd name="T16" fmla="*/ 6 w 6"/>
                <a:gd name="T17" fmla="*/ 0 h 43"/>
                <a:gd name="T18" fmla="*/ 6 w 6"/>
                <a:gd name="T19" fmla="*/ 6 h 43"/>
                <a:gd name="T20" fmla="*/ 0 w 6"/>
                <a:gd name="T21" fmla="*/ 6 h 43"/>
                <a:gd name="T22" fmla="*/ 0 w 6"/>
                <a:gd name="T23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3">
                  <a:moveTo>
                    <a:pt x="0" y="43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6" y="43"/>
                  </a:lnTo>
                  <a:lnTo>
                    <a:pt x="0" y="43"/>
                  </a:lnTo>
                  <a:lnTo>
                    <a:pt x="0" y="43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613"/>
            <p:cNvSpPr>
              <a:spLocks/>
            </p:cNvSpPr>
            <p:nvPr/>
          </p:nvSpPr>
          <p:spPr bwMode="auto">
            <a:xfrm>
              <a:off x="3529013" y="2938993"/>
              <a:ext cx="74613" cy="49213"/>
            </a:xfrm>
            <a:custGeom>
              <a:avLst/>
              <a:gdLst>
                <a:gd name="T0" fmla="*/ 47 w 47"/>
                <a:gd name="T1" fmla="*/ 31 h 31"/>
                <a:gd name="T2" fmla="*/ 43 w 47"/>
                <a:gd name="T3" fmla="*/ 31 h 31"/>
                <a:gd name="T4" fmla="*/ 43 w 47"/>
                <a:gd name="T5" fmla="*/ 13 h 31"/>
                <a:gd name="T6" fmla="*/ 43 w 47"/>
                <a:gd name="T7" fmla="*/ 13 h 31"/>
                <a:gd name="T8" fmla="*/ 41 w 47"/>
                <a:gd name="T9" fmla="*/ 6 h 31"/>
                <a:gd name="T10" fmla="*/ 41 w 47"/>
                <a:gd name="T11" fmla="*/ 6 h 31"/>
                <a:gd name="T12" fmla="*/ 39 w 47"/>
                <a:gd name="T13" fmla="*/ 4 h 31"/>
                <a:gd name="T14" fmla="*/ 36 w 47"/>
                <a:gd name="T15" fmla="*/ 4 h 31"/>
                <a:gd name="T16" fmla="*/ 36 w 47"/>
                <a:gd name="T17" fmla="*/ 4 h 31"/>
                <a:gd name="T18" fmla="*/ 34 w 47"/>
                <a:gd name="T19" fmla="*/ 4 h 31"/>
                <a:gd name="T20" fmla="*/ 30 w 47"/>
                <a:gd name="T21" fmla="*/ 6 h 31"/>
                <a:gd name="T22" fmla="*/ 30 w 47"/>
                <a:gd name="T23" fmla="*/ 6 h 31"/>
                <a:gd name="T24" fmla="*/ 28 w 47"/>
                <a:gd name="T25" fmla="*/ 12 h 31"/>
                <a:gd name="T26" fmla="*/ 28 w 47"/>
                <a:gd name="T27" fmla="*/ 31 h 31"/>
                <a:gd name="T28" fmla="*/ 22 w 47"/>
                <a:gd name="T29" fmla="*/ 31 h 31"/>
                <a:gd name="T30" fmla="*/ 22 w 47"/>
                <a:gd name="T31" fmla="*/ 13 h 31"/>
                <a:gd name="T32" fmla="*/ 22 w 47"/>
                <a:gd name="T33" fmla="*/ 13 h 31"/>
                <a:gd name="T34" fmla="*/ 20 w 47"/>
                <a:gd name="T35" fmla="*/ 6 h 31"/>
                <a:gd name="T36" fmla="*/ 20 w 47"/>
                <a:gd name="T37" fmla="*/ 6 h 31"/>
                <a:gd name="T38" fmla="*/ 18 w 47"/>
                <a:gd name="T39" fmla="*/ 4 h 31"/>
                <a:gd name="T40" fmla="*/ 16 w 47"/>
                <a:gd name="T41" fmla="*/ 4 h 31"/>
                <a:gd name="T42" fmla="*/ 16 w 47"/>
                <a:gd name="T43" fmla="*/ 4 h 31"/>
                <a:gd name="T44" fmla="*/ 10 w 47"/>
                <a:gd name="T45" fmla="*/ 6 h 31"/>
                <a:gd name="T46" fmla="*/ 10 w 47"/>
                <a:gd name="T47" fmla="*/ 6 h 31"/>
                <a:gd name="T48" fmla="*/ 6 w 47"/>
                <a:gd name="T49" fmla="*/ 12 h 31"/>
                <a:gd name="T50" fmla="*/ 6 w 47"/>
                <a:gd name="T51" fmla="*/ 31 h 31"/>
                <a:gd name="T52" fmla="*/ 0 w 47"/>
                <a:gd name="T53" fmla="*/ 31 h 31"/>
                <a:gd name="T54" fmla="*/ 0 w 47"/>
                <a:gd name="T55" fmla="*/ 0 h 31"/>
                <a:gd name="T56" fmla="*/ 6 w 47"/>
                <a:gd name="T57" fmla="*/ 0 h 31"/>
                <a:gd name="T58" fmla="*/ 6 w 47"/>
                <a:gd name="T59" fmla="*/ 6 h 31"/>
                <a:gd name="T60" fmla="*/ 6 w 47"/>
                <a:gd name="T61" fmla="*/ 6 h 31"/>
                <a:gd name="T62" fmla="*/ 10 w 47"/>
                <a:gd name="T63" fmla="*/ 2 h 31"/>
                <a:gd name="T64" fmla="*/ 10 w 47"/>
                <a:gd name="T65" fmla="*/ 2 h 31"/>
                <a:gd name="T66" fmla="*/ 18 w 47"/>
                <a:gd name="T67" fmla="*/ 0 h 31"/>
                <a:gd name="T68" fmla="*/ 18 w 47"/>
                <a:gd name="T69" fmla="*/ 0 h 31"/>
                <a:gd name="T70" fmla="*/ 22 w 47"/>
                <a:gd name="T71" fmla="*/ 0 h 31"/>
                <a:gd name="T72" fmla="*/ 24 w 47"/>
                <a:gd name="T73" fmla="*/ 2 h 31"/>
                <a:gd name="T74" fmla="*/ 24 w 47"/>
                <a:gd name="T75" fmla="*/ 2 h 31"/>
                <a:gd name="T76" fmla="*/ 26 w 47"/>
                <a:gd name="T77" fmla="*/ 8 h 31"/>
                <a:gd name="T78" fmla="*/ 26 w 47"/>
                <a:gd name="T79" fmla="*/ 8 h 31"/>
                <a:gd name="T80" fmla="*/ 32 w 47"/>
                <a:gd name="T81" fmla="*/ 2 h 31"/>
                <a:gd name="T82" fmla="*/ 37 w 47"/>
                <a:gd name="T83" fmla="*/ 0 h 31"/>
                <a:gd name="T84" fmla="*/ 37 w 47"/>
                <a:gd name="T85" fmla="*/ 0 h 31"/>
                <a:gd name="T86" fmla="*/ 43 w 47"/>
                <a:gd name="T87" fmla="*/ 0 h 31"/>
                <a:gd name="T88" fmla="*/ 43 w 47"/>
                <a:gd name="T89" fmla="*/ 0 h 31"/>
                <a:gd name="T90" fmla="*/ 45 w 47"/>
                <a:gd name="T91" fmla="*/ 4 h 31"/>
                <a:gd name="T92" fmla="*/ 45 w 47"/>
                <a:gd name="T93" fmla="*/ 4 h 31"/>
                <a:gd name="T94" fmla="*/ 47 w 47"/>
                <a:gd name="T95" fmla="*/ 8 h 31"/>
                <a:gd name="T96" fmla="*/ 47 w 47"/>
                <a:gd name="T97" fmla="*/ 8 h 31"/>
                <a:gd name="T98" fmla="*/ 47 w 47"/>
                <a:gd name="T99" fmla="*/ 12 h 31"/>
                <a:gd name="T100" fmla="*/ 47 w 47"/>
                <a:gd name="T101" fmla="*/ 31 h 31"/>
                <a:gd name="T102" fmla="*/ 47 w 47"/>
                <a:gd name="T10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" h="31">
                  <a:moveTo>
                    <a:pt x="47" y="31"/>
                  </a:moveTo>
                  <a:lnTo>
                    <a:pt x="43" y="31"/>
                  </a:lnTo>
                  <a:lnTo>
                    <a:pt x="43" y="13"/>
                  </a:lnTo>
                  <a:lnTo>
                    <a:pt x="43" y="13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39" y="4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4" y="4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8" y="12"/>
                  </a:lnTo>
                  <a:lnTo>
                    <a:pt x="28" y="31"/>
                  </a:lnTo>
                  <a:lnTo>
                    <a:pt x="22" y="31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6" y="12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2" y="2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8"/>
                  </a:lnTo>
                  <a:lnTo>
                    <a:pt x="47" y="12"/>
                  </a:lnTo>
                  <a:lnTo>
                    <a:pt x="47" y="31"/>
                  </a:lnTo>
                  <a:lnTo>
                    <a:pt x="47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614"/>
            <p:cNvSpPr>
              <a:spLocks noEditPoints="1"/>
            </p:cNvSpPr>
            <p:nvPr/>
          </p:nvSpPr>
          <p:spPr bwMode="auto">
            <a:xfrm>
              <a:off x="3616326" y="2938993"/>
              <a:ext cx="50800" cy="68263"/>
            </a:xfrm>
            <a:custGeom>
              <a:avLst/>
              <a:gdLst>
                <a:gd name="T0" fmla="*/ 18 w 32"/>
                <a:gd name="T1" fmla="*/ 31 h 43"/>
                <a:gd name="T2" fmla="*/ 10 w 32"/>
                <a:gd name="T3" fmla="*/ 29 h 43"/>
                <a:gd name="T4" fmla="*/ 6 w 32"/>
                <a:gd name="T5" fmla="*/ 43 h 43"/>
                <a:gd name="T6" fmla="*/ 0 w 32"/>
                <a:gd name="T7" fmla="*/ 0 h 43"/>
                <a:gd name="T8" fmla="*/ 6 w 32"/>
                <a:gd name="T9" fmla="*/ 6 h 43"/>
                <a:gd name="T10" fmla="*/ 10 w 32"/>
                <a:gd name="T11" fmla="*/ 2 h 43"/>
                <a:gd name="T12" fmla="*/ 16 w 32"/>
                <a:gd name="T13" fmla="*/ 0 h 43"/>
                <a:gd name="T14" fmla="*/ 22 w 32"/>
                <a:gd name="T15" fmla="*/ 0 h 43"/>
                <a:gd name="T16" fmla="*/ 28 w 32"/>
                <a:gd name="T17" fmla="*/ 4 h 43"/>
                <a:gd name="T18" fmla="*/ 30 w 32"/>
                <a:gd name="T19" fmla="*/ 10 h 43"/>
                <a:gd name="T20" fmla="*/ 32 w 32"/>
                <a:gd name="T21" fmla="*/ 15 h 43"/>
                <a:gd name="T22" fmla="*/ 30 w 32"/>
                <a:gd name="T23" fmla="*/ 21 h 43"/>
                <a:gd name="T24" fmla="*/ 28 w 32"/>
                <a:gd name="T25" fmla="*/ 27 h 43"/>
                <a:gd name="T26" fmla="*/ 24 w 32"/>
                <a:gd name="T27" fmla="*/ 29 h 43"/>
                <a:gd name="T28" fmla="*/ 18 w 32"/>
                <a:gd name="T29" fmla="*/ 31 h 43"/>
                <a:gd name="T30" fmla="*/ 16 w 32"/>
                <a:gd name="T31" fmla="*/ 27 h 43"/>
                <a:gd name="T32" fmla="*/ 20 w 32"/>
                <a:gd name="T33" fmla="*/ 25 h 43"/>
                <a:gd name="T34" fmla="*/ 24 w 32"/>
                <a:gd name="T35" fmla="*/ 23 h 43"/>
                <a:gd name="T36" fmla="*/ 26 w 32"/>
                <a:gd name="T37" fmla="*/ 19 h 43"/>
                <a:gd name="T38" fmla="*/ 26 w 32"/>
                <a:gd name="T39" fmla="*/ 15 h 43"/>
                <a:gd name="T40" fmla="*/ 26 w 32"/>
                <a:gd name="T41" fmla="*/ 12 h 43"/>
                <a:gd name="T42" fmla="*/ 24 w 32"/>
                <a:gd name="T43" fmla="*/ 8 h 43"/>
                <a:gd name="T44" fmla="*/ 20 w 32"/>
                <a:gd name="T45" fmla="*/ 6 h 43"/>
                <a:gd name="T46" fmla="*/ 16 w 32"/>
                <a:gd name="T47" fmla="*/ 4 h 43"/>
                <a:gd name="T48" fmla="*/ 12 w 32"/>
                <a:gd name="T49" fmla="*/ 4 h 43"/>
                <a:gd name="T50" fmla="*/ 10 w 32"/>
                <a:gd name="T51" fmla="*/ 6 h 43"/>
                <a:gd name="T52" fmla="*/ 8 w 32"/>
                <a:gd name="T53" fmla="*/ 8 h 43"/>
                <a:gd name="T54" fmla="*/ 6 w 32"/>
                <a:gd name="T55" fmla="*/ 12 h 43"/>
                <a:gd name="T56" fmla="*/ 6 w 32"/>
                <a:gd name="T57" fmla="*/ 19 h 43"/>
                <a:gd name="T58" fmla="*/ 8 w 32"/>
                <a:gd name="T59" fmla="*/ 23 h 43"/>
                <a:gd name="T60" fmla="*/ 10 w 32"/>
                <a:gd name="T61" fmla="*/ 25 h 43"/>
                <a:gd name="T62" fmla="*/ 12 w 32"/>
                <a:gd name="T63" fmla="*/ 27 h 43"/>
                <a:gd name="T64" fmla="*/ 16 w 32"/>
                <a:gd name="T65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43">
                  <a:moveTo>
                    <a:pt x="18" y="31"/>
                  </a:moveTo>
                  <a:lnTo>
                    <a:pt x="18" y="31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6" y="25"/>
                  </a:lnTo>
                  <a:lnTo>
                    <a:pt x="6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8" y="27"/>
                  </a:lnTo>
                  <a:lnTo>
                    <a:pt x="28" y="27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18" y="31"/>
                  </a:lnTo>
                  <a:lnTo>
                    <a:pt x="18" y="31"/>
                  </a:lnTo>
                  <a:close/>
                  <a:moveTo>
                    <a:pt x="16" y="27"/>
                  </a:moveTo>
                  <a:lnTo>
                    <a:pt x="16" y="27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2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6" y="27"/>
                  </a:lnTo>
                  <a:lnTo>
                    <a:pt x="16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615"/>
            <p:cNvSpPr>
              <a:spLocks noEditPoints="1"/>
            </p:cNvSpPr>
            <p:nvPr/>
          </p:nvSpPr>
          <p:spPr bwMode="auto">
            <a:xfrm>
              <a:off x="3673476" y="2938993"/>
              <a:ext cx="49213" cy="49213"/>
            </a:xfrm>
            <a:custGeom>
              <a:avLst/>
              <a:gdLst>
                <a:gd name="T0" fmla="*/ 15 w 31"/>
                <a:gd name="T1" fmla="*/ 31 h 31"/>
                <a:gd name="T2" fmla="*/ 9 w 31"/>
                <a:gd name="T3" fmla="*/ 29 h 31"/>
                <a:gd name="T4" fmla="*/ 3 w 31"/>
                <a:gd name="T5" fmla="*/ 27 h 31"/>
                <a:gd name="T6" fmla="*/ 2 w 31"/>
                <a:gd name="T7" fmla="*/ 21 h 31"/>
                <a:gd name="T8" fmla="*/ 0 w 31"/>
                <a:gd name="T9" fmla="*/ 15 h 31"/>
                <a:gd name="T10" fmla="*/ 2 w 31"/>
                <a:gd name="T11" fmla="*/ 10 h 31"/>
                <a:gd name="T12" fmla="*/ 3 w 31"/>
                <a:gd name="T13" fmla="*/ 4 h 31"/>
                <a:gd name="T14" fmla="*/ 9 w 31"/>
                <a:gd name="T15" fmla="*/ 0 h 31"/>
                <a:gd name="T16" fmla="*/ 15 w 31"/>
                <a:gd name="T17" fmla="*/ 0 h 31"/>
                <a:gd name="T18" fmla="*/ 21 w 31"/>
                <a:gd name="T19" fmla="*/ 0 h 31"/>
                <a:gd name="T20" fmla="*/ 27 w 31"/>
                <a:gd name="T21" fmla="*/ 4 h 31"/>
                <a:gd name="T22" fmla="*/ 29 w 31"/>
                <a:gd name="T23" fmla="*/ 10 h 31"/>
                <a:gd name="T24" fmla="*/ 31 w 31"/>
                <a:gd name="T25" fmla="*/ 15 h 31"/>
                <a:gd name="T26" fmla="*/ 31 w 31"/>
                <a:gd name="T27" fmla="*/ 15 h 31"/>
                <a:gd name="T28" fmla="*/ 5 w 31"/>
                <a:gd name="T29" fmla="*/ 17 h 31"/>
                <a:gd name="T30" fmla="*/ 5 w 31"/>
                <a:gd name="T31" fmla="*/ 21 h 31"/>
                <a:gd name="T32" fmla="*/ 9 w 31"/>
                <a:gd name="T33" fmla="*/ 25 h 31"/>
                <a:gd name="T34" fmla="*/ 11 w 31"/>
                <a:gd name="T35" fmla="*/ 27 h 31"/>
                <a:gd name="T36" fmla="*/ 15 w 31"/>
                <a:gd name="T37" fmla="*/ 27 h 31"/>
                <a:gd name="T38" fmla="*/ 19 w 31"/>
                <a:gd name="T39" fmla="*/ 27 h 31"/>
                <a:gd name="T40" fmla="*/ 21 w 31"/>
                <a:gd name="T41" fmla="*/ 25 h 31"/>
                <a:gd name="T42" fmla="*/ 23 w 31"/>
                <a:gd name="T43" fmla="*/ 25 h 31"/>
                <a:gd name="T44" fmla="*/ 25 w 31"/>
                <a:gd name="T45" fmla="*/ 21 h 31"/>
                <a:gd name="T46" fmla="*/ 29 w 31"/>
                <a:gd name="T47" fmla="*/ 23 h 31"/>
                <a:gd name="T48" fmla="*/ 27 w 31"/>
                <a:gd name="T49" fmla="*/ 27 h 31"/>
                <a:gd name="T50" fmla="*/ 23 w 31"/>
                <a:gd name="T51" fmla="*/ 29 h 31"/>
                <a:gd name="T52" fmla="*/ 19 w 31"/>
                <a:gd name="T53" fmla="*/ 31 h 31"/>
                <a:gd name="T54" fmla="*/ 15 w 31"/>
                <a:gd name="T55" fmla="*/ 31 h 31"/>
                <a:gd name="T56" fmla="*/ 27 w 31"/>
                <a:gd name="T57" fmla="*/ 13 h 31"/>
                <a:gd name="T58" fmla="*/ 25 w 31"/>
                <a:gd name="T59" fmla="*/ 10 h 31"/>
                <a:gd name="T60" fmla="*/ 23 w 31"/>
                <a:gd name="T61" fmla="*/ 6 h 31"/>
                <a:gd name="T62" fmla="*/ 19 w 31"/>
                <a:gd name="T63" fmla="*/ 4 h 31"/>
                <a:gd name="T64" fmla="*/ 15 w 31"/>
                <a:gd name="T65" fmla="*/ 4 h 31"/>
                <a:gd name="T66" fmla="*/ 11 w 31"/>
                <a:gd name="T67" fmla="*/ 4 h 31"/>
                <a:gd name="T68" fmla="*/ 7 w 31"/>
                <a:gd name="T69" fmla="*/ 6 h 31"/>
                <a:gd name="T70" fmla="*/ 5 w 31"/>
                <a:gd name="T71" fmla="*/ 10 h 31"/>
                <a:gd name="T72" fmla="*/ 27 w 31"/>
                <a:gd name="T7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31">
                  <a:moveTo>
                    <a:pt x="15" y="31"/>
                  </a:moveTo>
                  <a:lnTo>
                    <a:pt x="15" y="31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3" y="4"/>
                  </a:lnTo>
                  <a:lnTo>
                    <a:pt x="3" y="4"/>
                  </a:lnTo>
                  <a:lnTo>
                    <a:pt x="9" y="0"/>
                  </a:lnTo>
                  <a:lnTo>
                    <a:pt x="9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7" y="4"/>
                  </a:lnTo>
                  <a:lnTo>
                    <a:pt x="27" y="4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5" y="27"/>
                  </a:lnTo>
                  <a:lnTo>
                    <a:pt x="15" y="27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15" y="31"/>
                  </a:lnTo>
                  <a:lnTo>
                    <a:pt x="15" y="31"/>
                  </a:lnTo>
                  <a:close/>
                  <a:moveTo>
                    <a:pt x="27" y="13"/>
                  </a:moveTo>
                  <a:lnTo>
                    <a:pt x="27" y="13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6"/>
                  </a:lnTo>
                  <a:lnTo>
                    <a:pt x="7" y="6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3"/>
                  </a:lnTo>
                  <a:lnTo>
                    <a:pt x="27" y="13"/>
                  </a:lnTo>
                  <a:lnTo>
                    <a:pt x="27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616"/>
            <p:cNvSpPr>
              <a:spLocks/>
            </p:cNvSpPr>
            <p:nvPr/>
          </p:nvSpPr>
          <p:spPr bwMode="auto">
            <a:xfrm>
              <a:off x="3732213" y="2938993"/>
              <a:ext cx="25400" cy="49213"/>
            </a:xfrm>
            <a:custGeom>
              <a:avLst/>
              <a:gdLst>
                <a:gd name="T0" fmla="*/ 16 w 16"/>
                <a:gd name="T1" fmla="*/ 4 h 31"/>
                <a:gd name="T2" fmla="*/ 16 w 16"/>
                <a:gd name="T3" fmla="*/ 4 h 31"/>
                <a:gd name="T4" fmla="*/ 10 w 16"/>
                <a:gd name="T5" fmla="*/ 6 h 31"/>
                <a:gd name="T6" fmla="*/ 10 w 16"/>
                <a:gd name="T7" fmla="*/ 6 h 31"/>
                <a:gd name="T8" fmla="*/ 6 w 16"/>
                <a:gd name="T9" fmla="*/ 12 h 31"/>
                <a:gd name="T10" fmla="*/ 6 w 16"/>
                <a:gd name="T11" fmla="*/ 31 h 31"/>
                <a:gd name="T12" fmla="*/ 0 w 16"/>
                <a:gd name="T13" fmla="*/ 31 h 31"/>
                <a:gd name="T14" fmla="*/ 0 w 16"/>
                <a:gd name="T15" fmla="*/ 0 h 31"/>
                <a:gd name="T16" fmla="*/ 4 w 16"/>
                <a:gd name="T17" fmla="*/ 0 h 31"/>
                <a:gd name="T18" fmla="*/ 4 w 16"/>
                <a:gd name="T19" fmla="*/ 8 h 31"/>
                <a:gd name="T20" fmla="*/ 4 w 16"/>
                <a:gd name="T21" fmla="*/ 8 h 31"/>
                <a:gd name="T22" fmla="*/ 10 w 16"/>
                <a:gd name="T23" fmla="*/ 2 h 31"/>
                <a:gd name="T24" fmla="*/ 10 w 16"/>
                <a:gd name="T25" fmla="*/ 2 h 31"/>
                <a:gd name="T26" fmla="*/ 14 w 16"/>
                <a:gd name="T27" fmla="*/ 0 h 31"/>
                <a:gd name="T28" fmla="*/ 14 w 16"/>
                <a:gd name="T29" fmla="*/ 0 h 31"/>
                <a:gd name="T30" fmla="*/ 16 w 16"/>
                <a:gd name="T31" fmla="*/ 0 h 31"/>
                <a:gd name="T32" fmla="*/ 16 w 16"/>
                <a:gd name="T33" fmla="*/ 0 h 31"/>
                <a:gd name="T34" fmla="*/ 16 w 16"/>
                <a:gd name="T35" fmla="*/ 0 h 31"/>
                <a:gd name="T36" fmla="*/ 16 w 16"/>
                <a:gd name="T37" fmla="*/ 4 h 31"/>
                <a:gd name="T38" fmla="*/ 16 w 16"/>
                <a:gd name="T3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31">
                  <a:moveTo>
                    <a:pt x="16" y="4"/>
                  </a:moveTo>
                  <a:lnTo>
                    <a:pt x="16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6" y="12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617"/>
            <p:cNvSpPr>
              <a:spLocks noEditPoints="1"/>
            </p:cNvSpPr>
            <p:nvPr/>
          </p:nvSpPr>
          <p:spPr bwMode="auto">
            <a:xfrm>
              <a:off x="3763963" y="2919943"/>
              <a:ext cx="49213" cy="68263"/>
            </a:xfrm>
            <a:custGeom>
              <a:avLst/>
              <a:gdLst>
                <a:gd name="T0" fmla="*/ 13 w 31"/>
                <a:gd name="T1" fmla="*/ 43 h 43"/>
                <a:gd name="T2" fmla="*/ 7 w 31"/>
                <a:gd name="T3" fmla="*/ 41 h 43"/>
                <a:gd name="T4" fmla="*/ 3 w 31"/>
                <a:gd name="T5" fmla="*/ 39 h 43"/>
                <a:gd name="T6" fmla="*/ 0 w 31"/>
                <a:gd name="T7" fmla="*/ 33 h 43"/>
                <a:gd name="T8" fmla="*/ 0 w 31"/>
                <a:gd name="T9" fmla="*/ 27 h 43"/>
                <a:gd name="T10" fmla="*/ 0 w 31"/>
                <a:gd name="T11" fmla="*/ 22 h 43"/>
                <a:gd name="T12" fmla="*/ 3 w 31"/>
                <a:gd name="T13" fmla="*/ 16 h 43"/>
                <a:gd name="T14" fmla="*/ 7 w 31"/>
                <a:gd name="T15" fmla="*/ 12 h 43"/>
                <a:gd name="T16" fmla="*/ 13 w 31"/>
                <a:gd name="T17" fmla="*/ 12 h 43"/>
                <a:gd name="T18" fmla="*/ 19 w 31"/>
                <a:gd name="T19" fmla="*/ 14 h 43"/>
                <a:gd name="T20" fmla="*/ 25 w 31"/>
                <a:gd name="T21" fmla="*/ 0 h 43"/>
                <a:gd name="T22" fmla="*/ 29 w 31"/>
                <a:gd name="T23" fmla="*/ 37 h 43"/>
                <a:gd name="T24" fmla="*/ 29 w 31"/>
                <a:gd name="T25" fmla="*/ 37 h 43"/>
                <a:gd name="T26" fmla="*/ 31 w 31"/>
                <a:gd name="T27" fmla="*/ 43 h 43"/>
                <a:gd name="T28" fmla="*/ 29 w 31"/>
                <a:gd name="T29" fmla="*/ 43 h 43"/>
                <a:gd name="T30" fmla="*/ 29 w 31"/>
                <a:gd name="T31" fmla="*/ 43 h 43"/>
                <a:gd name="T32" fmla="*/ 27 w 31"/>
                <a:gd name="T33" fmla="*/ 41 h 43"/>
                <a:gd name="T34" fmla="*/ 25 w 31"/>
                <a:gd name="T35" fmla="*/ 39 h 43"/>
                <a:gd name="T36" fmla="*/ 25 w 31"/>
                <a:gd name="T37" fmla="*/ 37 h 43"/>
                <a:gd name="T38" fmla="*/ 19 w 31"/>
                <a:gd name="T39" fmla="*/ 41 h 43"/>
                <a:gd name="T40" fmla="*/ 13 w 31"/>
                <a:gd name="T41" fmla="*/ 43 h 43"/>
                <a:gd name="T42" fmla="*/ 15 w 31"/>
                <a:gd name="T43" fmla="*/ 39 h 43"/>
                <a:gd name="T44" fmla="*/ 17 w 31"/>
                <a:gd name="T45" fmla="*/ 39 h 43"/>
                <a:gd name="T46" fmla="*/ 21 w 31"/>
                <a:gd name="T47" fmla="*/ 37 h 43"/>
                <a:gd name="T48" fmla="*/ 23 w 31"/>
                <a:gd name="T49" fmla="*/ 35 h 43"/>
                <a:gd name="T50" fmla="*/ 25 w 31"/>
                <a:gd name="T51" fmla="*/ 24 h 43"/>
                <a:gd name="T52" fmla="*/ 23 w 31"/>
                <a:gd name="T53" fmla="*/ 20 h 43"/>
                <a:gd name="T54" fmla="*/ 21 w 31"/>
                <a:gd name="T55" fmla="*/ 18 h 43"/>
                <a:gd name="T56" fmla="*/ 17 w 31"/>
                <a:gd name="T57" fmla="*/ 16 h 43"/>
                <a:gd name="T58" fmla="*/ 15 w 31"/>
                <a:gd name="T59" fmla="*/ 16 h 43"/>
                <a:gd name="T60" fmla="*/ 9 w 31"/>
                <a:gd name="T61" fmla="*/ 18 h 43"/>
                <a:gd name="T62" fmla="*/ 7 w 31"/>
                <a:gd name="T63" fmla="*/ 20 h 43"/>
                <a:gd name="T64" fmla="*/ 5 w 31"/>
                <a:gd name="T65" fmla="*/ 24 h 43"/>
                <a:gd name="T66" fmla="*/ 3 w 31"/>
                <a:gd name="T67" fmla="*/ 27 h 43"/>
                <a:gd name="T68" fmla="*/ 5 w 31"/>
                <a:gd name="T69" fmla="*/ 31 h 43"/>
                <a:gd name="T70" fmla="*/ 7 w 31"/>
                <a:gd name="T71" fmla="*/ 35 h 43"/>
                <a:gd name="T72" fmla="*/ 11 w 31"/>
                <a:gd name="T73" fmla="*/ 37 h 43"/>
                <a:gd name="T74" fmla="*/ 15 w 31"/>
                <a:gd name="T75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" h="43">
                  <a:moveTo>
                    <a:pt x="13" y="43"/>
                  </a:moveTo>
                  <a:lnTo>
                    <a:pt x="13" y="43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9" y="14"/>
                  </a:lnTo>
                  <a:lnTo>
                    <a:pt x="19" y="14"/>
                  </a:lnTo>
                  <a:lnTo>
                    <a:pt x="25" y="18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31" y="39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29" y="43"/>
                  </a:lnTo>
                  <a:lnTo>
                    <a:pt x="29" y="43"/>
                  </a:lnTo>
                  <a:lnTo>
                    <a:pt x="29" y="43"/>
                  </a:lnTo>
                  <a:lnTo>
                    <a:pt x="29" y="43"/>
                  </a:lnTo>
                  <a:lnTo>
                    <a:pt x="27" y="41"/>
                  </a:lnTo>
                  <a:lnTo>
                    <a:pt x="27" y="41"/>
                  </a:lnTo>
                  <a:lnTo>
                    <a:pt x="25" y="39"/>
                  </a:lnTo>
                  <a:lnTo>
                    <a:pt x="25" y="37"/>
                  </a:lnTo>
                  <a:lnTo>
                    <a:pt x="25" y="37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3" y="43"/>
                  </a:lnTo>
                  <a:lnTo>
                    <a:pt x="13" y="43"/>
                  </a:lnTo>
                  <a:close/>
                  <a:moveTo>
                    <a:pt x="15" y="39"/>
                  </a:moveTo>
                  <a:lnTo>
                    <a:pt x="15" y="39"/>
                  </a:lnTo>
                  <a:lnTo>
                    <a:pt x="17" y="39"/>
                  </a:lnTo>
                  <a:lnTo>
                    <a:pt x="17" y="39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5" y="31"/>
                  </a:lnTo>
                  <a:lnTo>
                    <a:pt x="25" y="24"/>
                  </a:lnTo>
                  <a:lnTo>
                    <a:pt x="25" y="24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7" y="35"/>
                  </a:lnTo>
                  <a:lnTo>
                    <a:pt x="7" y="35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5" y="39"/>
                  </a:lnTo>
                  <a:lnTo>
                    <a:pt x="15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618"/>
            <p:cNvSpPr>
              <a:spLocks noEditPoints="1"/>
            </p:cNvSpPr>
            <p:nvPr/>
          </p:nvSpPr>
          <p:spPr bwMode="auto">
            <a:xfrm>
              <a:off x="3825876" y="2919943"/>
              <a:ext cx="6350" cy="68263"/>
            </a:xfrm>
            <a:custGeom>
              <a:avLst/>
              <a:gdLst>
                <a:gd name="T0" fmla="*/ 0 w 4"/>
                <a:gd name="T1" fmla="*/ 43 h 43"/>
                <a:gd name="T2" fmla="*/ 0 w 4"/>
                <a:gd name="T3" fmla="*/ 12 h 43"/>
                <a:gd name="T4" fmla="*/ 4 w 4"/>
                <a:gd name="T5" fmla="*/ 12 h 43"/>
                <a:gd name="T6" fmla="*/ 4 w 4"/>
                <a:gd name="T7" fmla="*/ 43 h 43"/>
                <a:gd name="T8" fmla="*/ 0 w 4"/>
                <a:gd name="T9" fmla="*/ 43 h 43"/>
                <a:gd name="T10" fmla="*/ 0 w 4"/>
                <a:gd name="T11" fmla="*/ 43 h 43"/>
                <a:gd name="T12" fmla="*/ 0 w 4"/>
                <a:gd name="T13" fmla="*/ 6 h 43"/>
                <a:gd name="T14" fmla="*/ 0 w 4"/>
                <a:gd name="T15" fmla="*/ 0 h 43"/>
                <a:gd name="T16" fmla="*/ 4 w 4"/>
                <a:gd name="T17" fmla="*/ 0 h 43"/>
                <a:gd name="T18" fmla="*/ 4 w 4"/>
                <a:gd name="T19" fmla="*/ 6 h 43"/>
                <a:gd name="T20" fmla="*/ 0 w 4"/>
                <a:gd name="T21" fmla="*/ 6 h 43"/>
                <a:gd name="T22" fmla="*/ 0 w 4"/>
                <a:gd name="T23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3">
                  <a:moveTo>
                    <a:pt x="0" y="43"/>
                  </a:moveTo>
                  <a:lnTo>
                    <a:pt x="0" y="12"/>
                  </a:lnTo>
                  <a:lnTo>
                    <a:pt x="4" y="12"/>
                  </a:lnTo>
                  <a:lnTo>
                    <a:pt x="4" y="43"/>
                  </a:lnTo>
                  <a:lnTo>
                    <a:pt x="0" y="43"/>
                  </a:lnTo>
                  <a:lnTo>
                    <a:pt x="0" y="43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619"/>
            <p:cNvSpPr>
              <a:spLocks noEditPoints="1"/>
            </p:cNvSpPr>
            <p:nvPr/>
          </p:nvSpPr>
          <p:spPr bwMode="auto">
            <a:xfrm>
              <a:off x="3844926" y="2938993"/>
              <a:ext cx="49213" cy="49213"/>
            </a:xfrm>
            <a:custGeom>
              <a:avLst/>
              <a:gdLst>
                <a:gd name="T0" fmla="*/ 15 w 31"/>
                <a:gd name="T1" fmla="*/ 31 h 31"/>
                <a:gd name="T2" fmla="*/ 8 w 31"/>
                <a:gd name="T3" fmla="*/ 29 h 31"/>
                <a:gd name="T4" fmla="*/ 4 w 31"/>
                <a:gd name="T5" fmla="*/ 27 h 31"/>
                <a:gd name="T6" fmla="*/ 0 w 31"/>
                <a:gd name="T7" fmla="*/ 21 h 31"/>
                <a:gd name="T8" fmla="*/ 0 w 31"/>
                <a:gd name="T9" fmla="*/ 15 h 31"/>
                <a:gd name="T10" fmla="*/ 0 w 31"/>
                <a:gd name="T11" fmla="*/ 10 h 31"/>
                <a:gd name="T12" fmla="*/ 4 w 31"/>
                <a:gd name="T13" fmla="*/ 4 h 31"/>
                <a:gd name="T14" fmla="*/ 8 w 31"/>
                <a:gd name="T15" fmla="*/ 0 h 31"/>
                <a:gd name="T16" fmla="*/ 15 w 31"/>
                <a:gd name="T17" fmla="*/ 0 h 31"/>
                <a:gd name="T18" fmla="*/ 21 w 31"/>
                <a:gd name="T19" fmla="*/ 0 h 31"/>
                <a:gd name="T20" fmla="*/ 25 w 31"/>
                <a:gd name="T21" fmla="*/ 4 h 31"/>
                <a:gd name="T22" fmla="*/ 29 w 31"/>
                <a:gd name="T23" fmla="*/ 10 h 31"/>
                <a:gd name="T24" fmla="*/ 31 w 31"/>
                <a:gd name="T25" fmla="*/ 15 h 31"/>
                <a:gd name="T26" fmla="*/ 31 w 31"/>
                <a:gd name="T27" fmla="*/ 15 h 31"/>
                <a:gd name="T28" fmla="*/ 4 w 31"/>
                <a:gd name="T29" fmla="*/ 17 h 31"/>
                <a:gd name="T30" fmla="*/ 6 w 31"/>
                <a:gd name="T31" fmla="*/ 21 h 31"/>
                <a:gd name="T32" fmla="*/ 8 w 31"/>
                <a:gd name="T33" fmla="*/ 25 h 31"/>
                <a:gd name="T34" fmla="*/ 11 w 31"/>
                <a:gd name="T35" fmla="*/ 27 h 31"/>
                <a:gd name="T36" fmla="*/ 15 w 31"/>
                <a:gd name="T37" fmla="*/ 27 h 31"/>
                <a:gd name="T38" fmla="*/ 17 w 31"/>
                <a:gd name="T39" fmla="*/ 27 h 31"/>
                <a:gd name="T40" fmla="*/ 19 w 31"/>
                <a:gd name="T41" fmla="*/ 25 h 31"/>
                <a:gd name="T42" fmla="*/ 21 w 31"/>
                <a:gd name="T43" fmla="*/ 25 h 31"/>
                <a:gd name="T44" fmla="*/ 23 w 31"/>
                <a:gd name="T45" fmla="*/ 21 h 31"/>
                <a:gd name="T46" fmla="*/ 27 w 31"/>
                <a:gd name="T47" fmla="*/ 23 h 31"/>
                <a:gd name="T48" fmla="*/ 25 w 31"/>
                <a:gd name="T49" fmla="*/ 27 h 31"/>
                <a:gd name="T50" fmla="*/ 23 w 31"/>
                <a:gd name="T51" fmla="*/ 29 h 31"/>
                <a:gd name="T52" fmla="*/ 19 w 31"/>
                <a:gd name="T53" fmla="*/ 31 h 31"/>
                <a:gd name="T54" fmla="*/ 15 w 31"/>
                <a:gd name="T55" fmla="*/ 31 h 31"/>
                <a:gd name="T56" fmla="*/ 25 w 31"/>
                <a:gd name="T57" fmla="*/ 13 h 31"/>
                <a:gd name="T58" fmla="*/ 23 w 31"/>
                <a:gd name="T59" fmla="*/ 10 h 31"/>
                <a:gd name="T60" fmla="*/ 21 w 31"/>
                <a:gd name="T61" fmla="*/ 6 h 31"/>
                <a:gd name="T62" fmla="*/ 19 w 31"/>
                <a:gd name="T63" fmla="*/ 4 h 31"/>
                <a:gd name="T64" fmla="*/ 15 w 31"/>
                <a:gd name="T65" fmla="*/ 4 h 31"/>
                <a:gd name="T66" fmla="*/ 11 w 31"/>
                <a:gd name="T67" fmla="*/ 4 h 31"/>
                <a:gd name="T68" fmla="*/ 8 w 31"/>
                <a:gd name="T69" fmla="*/ 6 h 31"/>
                <a:gd name="T70" fmla="*/ 6 w 31"/>
                <a:gd name="T71" fmla="*/ 10 h 31"/>
                <a:gd name="T72" fmla="*/ 25 w 31"/>
                <a:gd name="T7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31">
                  <a:moveTo>
                    <a:pt x="15" y="31"/>
                  </a:moveTo>
                  <a:lnTo>
                    <a:pt x="15" y="31"/>
                  </a:lnTo>
                  <a:lnTo>
                    <a:pt x="8" y="29"/>
                  </a:lnTo>
                  <a:lnTo>
                    <a:pt x="8" y="29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29" y="17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5" y="27"/>
                  </a:lnTo>
                  <a:lnTo>
                    <a:pt x="15" y="27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9" y="25"/>
                  </a:lnTo>
                  <a:lnTo>
                    <a:pt x="19" y="25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1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25" y="27"/>
                  </a:lnTo>
                  <a:lnTo>
                    <a:pt x="25" y="27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15" y="31"/>
                  </a:lnTo>
                  <a:lnTo>
                    <a:pt x="15" y="31"/>
                  </a:lnTo>
                  <a:close/>
                  <a:moveTo>
                    <a:pt x="25" y="13"/>
                  </a:moveTo>
                  <a:lnTo>
                    <a:pt x="25" y="13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3"/>
                  </a:lnTo>
                  <a:lnTo>
                    <a:pt x="25" y="13"/>
                  </a:lnTo>
                  <a:lnTo>
                    <a:pt x="2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620"/>
            <p:cNvSpPr>
              <a:spLocks/>
            </p:cNvSpPr>
            <p:nvPr/>
          </p:nvSpPr>
          <p:spPr bwMode="auto">
            <a:xfrm>
              <a:off x="3897313" y="2923118"/>
              <a:ext cx="28575" cy="65088"/>
            </a:xfrm>
            <a:custGeom>
              <a:avLst/>
              <a:gdLst>
                <a:gd name="T0" fmla="*/ 18 w 18"/>
                <a:gd name="T1" fmla="*/ 39 h 41"/>
                <a:gd name="T2" fmla="*/ 18 w 18"/>
                <a:gd name="T3" fmla="*/ 39 h 41"/>
                <a:gd name="T4" fmla="*/ 18 w 18"/>
                <a:gd name="T5" fmla="*/ 39 h 41"/>
                <a:gd name="T6" fmla="*/ 18 w 18"/>
                <a:gd name="T7" fmla="*/ 39 h 41"/>
                <a:gd name="T8" fmla="*/ 16 w 18"/>
                <a:gd name="T9" fmla="*/ 41 h 41"/>
                <a:gd name="T10" fmla="*/ 16 w 18"/>
                <a:gd name="T11" fmla="*/ 41 h 41"/>
                <a:gd name="T12" fmla="*/ 14 w 18"/>
                <a:gd name="T13" fmla="*/ 41 h 41"/>
                <a:gd name="T14" fmla="*/ 14 w 18"/>
                <a:gd name="T15" fmla="*/ 41 h 41"/>
                <a:gd name="T16" fmla="*/ 12 w 18"/>
                <a:gd name="T17" fmla="*/ 41 h 41"/>
                <a:gd name="T18" fmla="*/ 12 w 18"/>
                <a:gd name="T19" fmla="*/ 41 h 41"/>
                <a:gd name="T20" fmla="*/ 6 w 18"/>
                <a:gd name="T21" fmla="*/ 39 h 41"/>
                <a:gd name="T22" fmla="*/ 6 w 18"/>
                <a:gd name="T23" fmla="*/ 39 h 41"/>
                <a:gd name="T24" fmla="*/ 4 w 18"/>
                <a:gd name="T25" fmla="*/ 37 h 41"/>
                <a:gd name="T26" fmla="*/ 4 w 18"/>
                <a:gd name="T27" fmla="*/ 35 h 41"/>
                <a:gd name="T28" fmla="*/ 4 w 18"/>
                <a:gd name="T29" fmla="*/ 14 h 41"/>
                <a:gd name="T30" fmla="*/ 0 w 18"/>
                <a:gd name="T31" fmla="*/ 14 h 41"/>
                <a:gd name="T32" fmla="*/ 0 w 18"/>
                <a:gd name="T33" fmla="*/ 10 h 41"/>
                <a:gd name="T34" fmla="*/ 4 w 18"/>
                <a:gd name="T35" fmla="*/ 10 h 41"/>
                <a:gd name="T36" fmla="*/ 4 w 18"/>
                <a:gd name="T37" fmla="*/ 0 h 41"/>
                <a:gd name="T38" fmla="*/ 10 w 18"/>
                <a:gd name="T39" fmla="*/ 0 h 41"/>
                <a:gd name="T40" fmla="*/ 10 w 18"/>
                <a:gd name="T41" fmla="*/ 10 h 41"/>
                <a:gd name="T42" fmla="*/ 16 w 18"/>
                <a:gd name="T43" fmla="*/ 10 h 41"/>
                <a:gd name="T44" fmla="*/ 16 w 18"/>
                <a:gd name="T45" fmla="*/ 14 h 41"/>
                <a:gd name="T46" fmla="*/ 10 w 18"/>
                <a:gd name="T47" fmla="*/ 14 h 41"/>
                <a:gd name="T48" fmla="*/ 10 w 18"/>
                <a:gd name="T49" fmla="*/ 33 h 41"/>
                <a:gd name="T50" fmla="*/ 10 w 18"/>
                <a:gd name="T51" fmla="*/ 33 h 41"/>
                <a:gd name="T52" fmla="*/ 10 w 18"/>
                <a:gd name="T53" fmla="*/ 35 h 41"/>
                <a:gd name="T54" fmla="*/ 10 w 18"/>
                <a:gd name="T55" fmla="*/ 35 h 41"/>
                <a:gd name="T56" fmla="*/ 14 w 18"/>
                <a:gd name="T57" fmla="*/ 37 h 41"/>
                <a:gd name="T58" fmla="*/ 14 w 18"/>
                <a:gd name="T59" fmla="*/ 37 h 41"/>
                <a:gd name="T60" fmla="*/ 16 w 18"/>
                <a:gd name="T61" fmla="*/ 35 h 41"/>
                <a:gd name="T62" fmla="*/ 16 w 18"/>
                <a:gd name="T63" fmla="*/ 35 h 41"/>
                <a:gd name="T64" fmla="*/ 18 w 18"/>
                <a:gd name="T65" fmla="*/ 35 h 41"/>
                <a:gd name="T66" fmla="*/ 18 w 18"/>
                <a:gd name="T67" fmla="*/ 39 h 41"/>
                <a:gd name="T68" fmla="*/ 18 w 18"/>
                <a:gd name="T6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41">
                  <a:moveTo>
                    <a:pt x="18" y="39"/>
                  </a:moveTo>
                  <a:lnTo>
                    <a:pt x="18" y="39"/>
                  </a:lnTo>
                  <a:lnTo>
                    <a:pt x="18" y="39"/>
                  </a:lnTo>
                  <a:lnTo>
                    <a:pt x="18" y="39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4" y="41"/>
                  </a:lnTo>
                  <a:lnTo>
                    <a:pt x="14" y="41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6" y="39"/>
                  </a:lnTo>
                  <a:lnTo>
                    <a:pt x="6" y="39"/>
                  </a:lnTo>
                  <a:lnTo>
                    <a:pt x="4" y="37"/>
                  </a:lnTo>
                  <a:lnTo>
                    <a:pt x="4" y="35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0" y="10"/>
                  </a:lnTo>
                  <a:lnTo>
                    <a:pt x="16" y="10"/>
                  </a:lnTo>
                  <a:lnTo>
                    <a:pt x="16" y="14"/>
                  </a:lnTo>
                  <a:lnTo>
                    <a:pt x="10" y="14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18" y="35"/>
                  </a:lnTo>
                  <a:lnTo>
                    <a:pt x="18" y="39"/>
                  </a:lnTo>
                  <a:lnTo>
                    <a:pt x="18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621"/>
            <p:cNvSpPr>
              <a:spLocks/>
            </p:cNvSpPr>
            <p:nvPr/>
          </p:nvSpPr>
          <p:spPr bwMode="auto">
            <a:xfrm>
              <a:off x="3959226" y="2938993"/>
              <a:ext cx="41275" cy="49213"/>
            </a:xfrm>
            <a:custGeom>
              <a:avLst/>
              <a:gdLst>
                <a:gd name="T0" fmla="*/ 26 w 26"/>
                <a:gd name="T1" fmla="*/ 31 h 31"/>
                <a:gd name="T2" fmla="*/ 22 w 26"/>
                <a:gd name="T3" fmla="*/ 31 h 31"/>
                <a:gd name="T4" fmla="*/ 22 w 26"/>
                <a:gd name="T5" fmla="*/ 13 h 31"/>
                <a:gd name="T6" fmla="*/ 22 w 26"/>
                <a:gd name="T7" fmla="*/ 13 h 31"/>
                <a:gd name="T8" fmla="*/ 20 w 26"/>
                <a:gd name="T9" fmla="*/ 6 h 31"/>
                <a:gd name="T10" fmla="*/ 20 w 26"/>
                <a:gd name="T11" fmla="*/ 6 h 31"/>
                <a:gd name="T12" fmla="*/ 18 w 26"/>
                <a:gd name="T13" fmla="*/ 4 h 31"/>
                <a:gd name="T14" fmla="*/ 16 w 26"/>
                <a:gd name="T15" fmla="*/ 4 h 31"/>
                <a:gd name="T16" fmla="*/ 16 w 26"/>
                <a:gd name="T17" fmla="*/ 4 h 31"/>
                <a:gd name="T18" fmla="*/ 12 w 26"/>
                <a:gd name="T19" fmla="*/ 4 h 31"/>
                <a:gd name="T20" fmla="*/ 12 w 26"/>
                <a:gd name="T21" fmla="*/ 4 h 31"/>
                <a:gd name="T22" fmla="*/ 8 w 26"/>
                <a:gd name="T23" fmla="*/ 6 h 31"/>
                <a:gd name="T24" fmla="*/ 8 w 26"/>
                <a:gd name="T25" fmla="*/ 6 h 31"/>
                <a:gd name="T26" fmla="*/ 6 w 26"/>
                <a:gd name="T27" fmla="*/ 10 h 31"/>
                <a:gd name="T28" fmla="*/ 6 w 26"/>
                <a:gd name="T29" fmla="*/ 10 h 31"/>
                <a:gd name="T30" fmla="*/ 4 w 26"/>
                <a:gd name="T31" fmla="*/ 12 h 31"/>
                <a:gd name="T32" fmla="*/ 4 w 26"/>
                <a:gd name="T33" fmla="*/ 31 h 31"/>
                <a:gd name="T34" fmla="*/ 0 w 26"/>
                <a:gd name="T35" fmla="*/ 31 h 31"/>
                <a:gd name="T36" fmla="*/ 0 w 26"/>
                <a:gd name="T37" fmla="*/ 0 h 31"/>
                <a:gd name="T38" fmla="*/ 4 w 26"/>
                <a:gd name="T39" fmla="*/ 0 h 31"/>
                <a:gd name="T40" fmla="*/ 4 w 26"/>
                <a:gd name="T41" fmla="*/ 6 h 31"/>
                <a:gd name="T42" fmla="*/ 4 w 26"/>
                <a:gd name="T43" fmla="*/ 6 h 31"/>
                <a:gd name="T44" fmla="*/ 10 w 26"/>
                <a:gd name="T45" fmla="*/ 2 h 31"/>
                <a:gd name="T46" fmla="*/ 10 w 26"/>
                <a:gd name="T47" fmla="*/ 2 h 31"/>
                <a:gd name="T48" fmla="*/ 18 w 26"/>
                <a:gd name="T49" fmla="*/ 0 h 31"/>
                <a:gd name="T50" fmla="*/ 18 w 26"/>
                <a:gd name="T51" fmla="*/ 0 h 31"/>
                <a:gd name="T52" fmla="*/ 22 w 26"/>
                <a:gd name="T53" fmla="*/ 0 h 31"/>
                <a:gd name="T54" fmla="*/ 22 w 26"/>
                <a:gd name="T55" fmla="*/ 0 h 31"/>
                <a:gd name="T56" fmla="*/ 24 w 26"/>
                <a:gd name="T57" fmla="*/ 4 h 31"/>
                <a:gd name="T58" fmla="*/ 24 w 26"/>
                <a:gd name="T59" fmla="*/ 4 h 31"/>
                <a:gd name="T60" fmla="*/ 26 w 26"/>
                <a:gd name="T61" fmla="*/ 8 h 31"/>
                <a:gd name="T62" fmla="*/ 26 w 26"/>
                <a:gd name="T63" fmla="*/ 8 h 31"/>
                <a:gd name="T64" fmla="*/ 26 w 26"/>
                <a:gd name="T65" fmla="*/ 12 h 31"/>
                <a:gd name="T66" fmla="*/ 26 w 26"/>
                <a:gd name="T67" fmla="*/ 31 h 31"/>
                <a:gd name="T68" fmla="*/ 26 w 26"/>
                <a:gd name="T6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1">
                  <a:moveTo>
                    <a:pt x="26" y="31"/>
                  </a:moveTo>
                  <a:lnTo>
                    <a:pt x="22" y="31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4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622"/>
            <p:cNvSpPr>
              <a:spLocks noEditPoints="1"/>
            </p:cNvSpPr>
            <p:nvPr/>
          </p:nvSpPr>
          <p:spPr bwMode="auto">
            <a:xfrm>
              <a:off x="4010026" y="2938993"/>
              <a:ext cx="49213" cy="49213"/>
            </a:xfrm>
            <a:custGeom>
              <a:avLst/>
              <a:gdLst>
                <a:gd name="T0" fmla="*/ 16 w 31"/>
                <a:gd name="T1" fmla="*/ 31 h 31"/>
                <a:gd name="T2" fmla="*/ 10 w 31"/>
                <a:gd name="T3" fmla="*/ 29 h 31"/>
                <a:gd name="T4" fmla="*/ 6 w 31"/>
                <a:gd name="T5" fmla="*/ 27 h 31"/>
                <a:gd name="T6" fmla="*/ 2 w 31"/>
                <a:gd name="T7" fmla="*/ 21 h 31"/>
                <a:gd name="T8" fmla="*/ 0 w 31"/>
                <a:gd name="T9" fmla="*/ 15 h 31"/>
                <a:gd name="T10" fmla="*/ 2 w 31"/>
                <a:gd name="T11" fmla="*/ 10 h 31"/>
                <a:gd name="T12" fmla="*/ 6 w 31"/>
                <a:gd name="T13" fmla="*/ 4 h 31"/>
                <a:gd name="T14" fmla="*/ 10 w 31"/>
                <a:gd name="T15" fmla="*/ 0 h 31"/>
                <a:gd name="T16" fmla="*/ 16 w 31"/>
                <a:gd name="T17" fmla="*/ 0 h 31"/>
                <a:gd name="T18" fmla="*/ 23 w 31"/>
                <a:gd name="T19" fmla="*/ 0 h 31"/>
                <a:gd name="T20" fmla="*/ 27 w 31"/>
                <a:gd name="T21" fmla="*/ 4 h 31"/>
                <a:gd name="T22" fmla="*/ 31 w 31"/>
                <a:gd name="T23" fmla="*/ 10 h 31"/>
                <a:gd name="T24" fmla="*/ 31 w 31"/>
                <a:gd name="T25" fmla="*/ 15 h 31"/>
                <a:gd name="T26" fmla="*/ 31 w 31"/>
                <a:gd name="T27" fmla="*/ 15 h 31"/>
                <a:gd name="T28" fmla="*/ 6 w 31"/>
                <a:gd name="T29" fmla="*/ 17 h 31"/>
                <a:gd name="T30" fmla="*/ 8 w 31"/>
                <a:gd name="T31" fmla="*/ 21 h 31"/>
                <a:gd name="T32" fmla="*/ 10 w 31"/>
                <a:gd name="T33" fmla="*/ 25 h 31"/>
                <a:gd name="T34" fmla="*/ 14 w 31"/>
                <a:gd name="T35" fmla="*/ 27 h 31"/>
                <a:gd name="T36" fmla="*/ 18 w 31"/>
                <a:gd name="T37" fmla="*/ 27 h 31"/>
                <a:gd name="T38" fmla="*/ 20 w 31"/>
                <a:gd name="T39" fmla="*/ 27 h 31"/>
                <a:gd name="T40" fmla="*/ 21 w 31"/>
                <a:gd name="T41" fmla="*/ 25 h 31"/>
                <a:gd name="T42" fmla="*/ 23 w 31"/>
                <a:gd name="T43" fmla="*/ 25 h 31"/>
                <a:gd name="T44" fmla="*/ 25 w 31"/>
                <a:gd name="T45" fmla="*/ 21 h 31"/>
                <a:gd name="T46" fmla="*/ 29 w 31"/>
                <a:gd name="T47" fmla="*/ 23 h 31"/>
                <a:gd name="T48" fmla="*/ 27 w 31"/>
                <a:gd name="T49" fmla="*/ 27 h 31"/>
                <a:gd name="T50" fmla="*/ 25 w 31"/>
                <a:gd name="T51" fmla="*/ 29 h 31"/>
                <a:gd name="T52" fmla="*/ 21 w 31"/>
                <a:gd name="T53" fmla="*/ 31 h 31"/>
                <a:gd name="T54" fmla="*/ 16 w 31"/>
                <a:gd name="T55" fmla="*/ 31 h 31"/>
                <a:gd name="T56" fmla="*/ 27 w 31"/>
                <a:gd name="T57" fmla="*/ 13 h 31"/>
                <a:gd name="T58" fmla="*/ 25 w 31"/>
                <a:gd name="T59" fmla="*/ 10 h 31"/>
                <a:gd name="T60" fmla="*/ 23 w 31"/>
                <a:gd name="T61" fmla="*/ 6 h 31"/>
                <a:gd name="T62" fmla="*/ 20 w 31"/>
                <a:gd name="T63" fmla="*/ 4 h 31"/>
                <a:gd name="T64" fmla="*/ 16 w 31"/>
                <a:gd name="T65" fmla="*/ 4 h 31"/>
                <a:gd name="T66" fmla="*/ 12 w 31"/>
                <a:gd name="T67" fmla="*/ 4 h 31"/>
                <a:gd name="T68" fmla="*/ 10 w 31"/>
                <a:gd name="T69" fmla="*/ 6 h 31"/>
                <a:gd name="T70" fmla="*/ 8 w 31"/>
                <a:gd name="T71" fmla="*/ 10 h 31"/>
                <a:gd name="T72" fmla="*/ 27 w 31"/>
                <a:gd name="T7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lnTo>
                    <a:pt x="16" y="31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4"/>
                  </a:lnTo>
                  <a:lnTo>
                    <a:pt x="27" y="4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4" y="27"/>
                  </a:lnTo>
                  <a:lnTo>
                    <a:pt x="14" y="27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0" y="27"/>
                  </a:lnTo>
                  <a:lnTo>
                    <a:pt x="20" y="27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5" y="29"/>
                  </a:lnTo>
                  <a:lnTo>
                    <a:pt x="25" y="29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16" y="31"/>
                  </a:lnTo>
                  <a:close/>
                  <a:moveTo>
                    <a:pt x="27" y="13"/>
                  </a:moveTo>
                  <a:lnTo>
                    <a:pt x="27" y="13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3"/>
                  </a:lnTo>
                  <a:lnTo>
                    <a:pt x="27" y="13"/>
                  </a:lnTo>
                  <a:lnTo>
                    <a:pt x="27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623"/>
            <p:cNvSpPr>
              <a:spLocks/>
            </p:cNvSpPr>
            <p:nvPr/>
          </p:nvSpPr>
          <p:spPr bwMode="auto">
            <a:xfrm>
              <a:off x="4065588" y="2938993"/>
              <a:ext cx="47625" cy="49213"/>
            </a:xfrm>
            <a:custGeom>
              <a:avLst/>
              <a:gdLst>
                <a:gd name="T0" fmla="*/ 0 w 30"/>
                <a:gd name="T1" fmla="*/ 15 h 31"/>
                <a:gd name="T2" fmla="*/ 0 w 30"/>
                <a:gd name="T3" fmla="*/ 15 h 31"/>
                <a:gd name="T4" fmla="*/ 2 w 30"/>
                <a:gd name="T5" fmla="*/ 10 h 31"/>
                <a:gd name="T6" fmla="*/ 2 w 30"/>
                <a:gd name="T7" fmla="*/ 10 h 31"/>
                <a:gd name="T8" fmla="*/ 4 w 30"/>
                <a:gd name="T9" fmla="*/ 4 h 31"/>
                <a:gd name="T10" fmla="*/ 4 w 30"/>
                <a:gd name="T11" fmla="*/ 4 h 31"/>
                <a:gd name="T12" fmla="*/ 10 w 30"/>
                <a:gd name="T13" fmla="*/ 0 h 31"/>
                <a:gd name="T14" fmla="*/ 10 w 30"/>
                <a:gd name="T15" fmla="*/ 0 h 31"/>
                <a:gd name="T16" fmla="*/ 16 w 30"/>
                <a:gd name="T17" fmla="*/ 0 h 31"/>
                <a:gd name="T18" fmla="*/ 16 w 30"/>
                <a:gd name="T19" fmla="*/ 0 h 31"/>
                <a:gd name="T20" fmla="*/ 24 w 30"/>
                <a:gd name="T21" fmla="*/ 2 h 31"/>
                <a:gd name="T22" fmla="*/ 24 w 30"/>
                <a:gd name="T23" fmla="*/ 2 h 31"/>
                <a:gd name="T24" fmla="*/ 30 w 30"/>
                <a:gd name="T25" fmla="*/ 8 h 31"/>
                <a:gd name="T26" fmla="*/ 24 w 30"/>
                <a:gd name="T27" fmla="*/ 8 h 31"/>
                <a:gd name="T28" fmla="*/ 24 w 30"/>
                <a:gd name="T29" fmla="*/ 8 h 31"/>
                <a:gd name="T30" fmla="*/ 22 w 30"/>
                <a:gd name="T31" fmla="*/ 6 h 31"/>
                <a:gd name="T32" fmla="*/ 22 w 30"/>
                <a:gd name="T33" fmla="*/ 6 h 31"/>
                <a:gd name="T34" fmla="*/ 16 w 30"/>
                <a:gd name="T35" fmla="*/ 4 h 31"/>
                <a:gd name="T36" fmla="*/ 16 w 30"/>
                <a:gd name="T37" fmla="*/ 4 h 31"/>
                <a:gd name="T38" fmla="*/ 12 w 30"/>
                <a:gd name="T39" fmla="*/ 6 h 31"/>
                <a:gd name="T40" fmla="*/ 12 w 30"/>
                <a:gd name="T41" fmla="*/ 6 h 31"/>
                <a:gd name="T42" fmla="*/ 8 w 30"/>
                <a:gd name="T43" fmla="*/ 8 h 31"/>
                <a:gd name="T44" fmla="*/ 8 w 30"/>
                <a:gd name="T45" fmla="*/ 8 h 31"/>
                <a:gd name="T46" fmla="*/ 6 w 30"/>
                <a:gd name="T47" fmla="*/ 12 h 31"/>
                <a:gd name="T48" fmla="*/ 6 w 30"/>
                <a:gd name="T49" fmla="*/ 12 h 31"/>
                <a:gd name="T50" fmla="*/ 6 w 30"/>
                <a:gd name="T51" fmla="*/ 15 h 31"/>
                <a:gd name="T52" fmla="*/ 6 w 30"/>
                <a:gd name="T53" fmla="*/ 15 h 31"/>
                <a:gd name="T54" fmla="*/ 6 w 30"/>
                <a:gd name="T55" fmla="*/ 19 h 31"/>
                <a:gd name="T56" fmla="*/ 6 w 30"/>
                <a:gd name="T57" fmla="*/ 19 h 31"/>
                <a:gd name="T58" fmla="*/ 10 w 30"/>
                <a:gd name="T59" fmla="*/ 23 h 31"/>
                <a:gd name="T60" fmla="*/ 10 w 30"/>
                <a:gd name="T61" fmla="*/ 23 h 31"/>
                <a:gd name="T62" fmla="*/ 12 w 30"/>
                <a:gd name="T63" fmla="*/ 25 h 31"/>
                <a:gd name="T64" fmla="*/ 12 w 30"/>
                <a:gd name="T65" fmla="*/ 25 h 31"/>
                <a:gd name="T66" fmla="*/ 16 w 30"/>
                <a:gd name="T67" fmla="*/ 27 h 31"/>
                <a:gd name="T68" fmla="*/ 16 w 30"/>
                <a:gd name="T69" fmla="*/ 27 h 31"/>
                <a:gd name="T70" fmla="*/ 20 w 30"/>
                <a:gd name="T71" fmla="*/ 27 h 31"/>
                <a:gd name="T72" fmla="*/ 20 w 30"/>
                <a:gd name="T73" fmla="*/ 27 h 31"/>
                <a:gd name="T74" fmla="*/ 22 w 30"/>
                <a:gd name="T75" fmla="*/ 25 h 31"/>
                <a:gd name="T76" fmla="*/ 22 w 30"/>
                <a:gd name="T77" fmla="*/ 25 h 31"/>
                <a:gd name="T78" fmla="*/ 24 w 30"/>
                <a:gd name="T79" fmla="*/ 23 h 31"/>
                <a:gd name="T80" fmla="*/ 24 w 30"/>
                <a:gd name="T81" fmla="*/ 23 h 31"/>
                <a:gd name="T82" fmla="*/ 24 w 30"/>
                <a:gd name="T83" fmla="*/ 21 h 31"/>
                <a:gd name="T84" fmla="*/ 30 w 30"/>
                <a:gd name="T85" fmla="*/ 23 h 31"/>
                <a:gd name="T86" fmla="*/ 30 w 30"/>
                <a:gd name="T87" fmla="*/ 23 h 31"/>
                <a:gd name="T88" fmla="*/ 28 w 30"/>
                <a:gd name="T89" fmla="*/ 27 h 31"/>
                <a:gd name="T90" fmla="*/ 28 w 30"/>
                <a:gd name="T91" fmla="*/ 27 h 31"/>
                <a:gd name="T92" fmla="*/ 24 w 30"/>
                <a:gd name="T93" fmla="*/ 29 h 31"/>
                <a:gd name="T94" fmla="*/ 24 w 30"/>
                <a:gd name="T95" fmla="*/ 29 h 31"/>
                <a:gd name="T96" fmla="*/ 22 w 30"/>
                <a:gd name="T97" fmla="*/ 31 h 31"/>
                <a:gd name="T98" fmla="*/ 22 w 30"/>
                <a:gd name="T99" fmla="*/ 31 h 31"/>
                <a:gd name="T100" fmla="*/ 16 w 30"/>
                <a:gd name="T101" fmla="*/ 31 h 31"/>
                <a:gd name="T102" fmla="*/ 16 w 30"/>
                <a:gd name="T103" fmla="*/ 31 h 31"/>
                <a:gd name="T104" fmla="*/ 10 w 30"/>
                <a:gd name="T105" fmla="*/ 29 h 31"/>
                <a:gd name="T106" fmla="*/ 10 w 30"/>
                <a:gd name="T107" fmla="*/ 29 h 31"/>
                <a:gd name="T108" fmla="*/ 4 w 30"/>
                <a:gd name="T109" fmla="*/ 27 h 31"/>
                <a:gd name="T110" fmla="*/ 4 w 30"/>
                <a:gd name="T111" fmla="*/ 27 h 31"/>
                <a:gd name="T112" fmla="*/ 2 w 30"/>
                <a:gd name="T113" fmla="*/ 21 h 31"/>
                <a:gd name="T114" fmla="*/ 2 w 30"/>
                <a:gd name="T115" fmla="*/ 21 h 31"/>
                <a:gd name="T116" fmla="*/ 0 w 30"/>
                <a:gd name="T117" fmla="*/ 15 h 31"/>
                <a:gd name="T118" fmla="*/ 0 w 30"/>
                <a:gd name="T11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" h="31">
                  <a:moveTo>
                    <a:pt x="0" y="15"/>
                  </a:moveTo>
                  <a:lnTo>
                    <a:pt x="0" y="15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30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2" y="25"/>
                  </a:lnTo>
                  <a:lnTo>
                    <a:pt x="12" y="25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20" y="27"/>
                  </a:lnTo>
                  <a:lnTo>
                    <a:pt x="20" y="27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4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8" y="27"/>
                  </a:lnTo>
                  <a:lnTo>
                    <a:pt x="28" y="27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22" y="31"/>
                  </a:lnTo>
                  <a:lnTo>
                    <a:pt x="22" y="31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624"/>
            <p:cNvSpPr>
              <a:spLocks/>
            </p:cNvSpPr>
            <p:nvPr/>
          </p:nvSpPr>
          <p:spPr bwMode="auto">
            <a:xfrm>
              <a:off x="4122738" y="2975505"/>
              <a:ext cx="6350" cy="19050"/>
            </a:xfrm>
            <a:custGeom>
              <a:avLst/>
              <a:gdLst>
                <a:gd name="T0" fmla="*/ 0 w 4"/>
                <a:gd name="T1" fmla="*/ 12 h 12"/>
                <a:gd name="T2" fmla="*/ 2 w 4"/>
                <a:gd name="T3" fmla="*/ 8 h 12"/>
                <a:gd name="T4" fmla="*/ 0 w 4"/>
                <a:gd name="T5" fmla="*/ 8 h 12"/>
                <a:gd name="T6" fmla="*/ 0 w 4"/>
                <a:gd name="T7" fmla="*/ 0 h 12"/>
                <a:gd name="T8" fmla="*/ 4 w 4"/>
                <a:gd name="T9" fmla="*/ 0 h 12"/>
                <a:gd name="T10" fmla="*/ 4 w 4"/>
                <a:gd name="T11" fmla="*/ 8 h 12"/>
                <a:gd name="T12" fmla="*/ 2 w 4"/>
                <a:gd name="T13" fmla="*/ 12 h 12"/>
                <a:gd name="T14" fmla="*/ 0 w 4"/>
                <a:gd name="T15" fmla="*/ 12 h 12"/>
                <a:gd name="T16" fmla="*/ 0 w 4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0" y="12"/>
                  </a:moveTo>
                  <a:lnTo>
                    <a:pt x="2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625"/>
            <p:cNvSpPr>
              <a:spLocks noEditPoints="1"/>
            </p:cNvSpPr>
            <p:nvPr/>
          </p:nvSpPr>
          <p:spPr bwMode="auto">
            <a:xfrm>
              <a:off x="3506788" y="3029480"/>
              <a:ext cx="9525" cy="68263"/>
            </a:xfrm>
            <a:custGeom>
              <a:avLst/>
              <a:gdLst>
                <a:gd name="T0" fmla="*/ 0 w 6"/>
                <a:gd name="T1" fmla="*/ 43 h 43"/>
                <a:gd name="T2" fmla="*/ 0 w 6"/>
                <a:gd name="T3" fmla="*/ 13 h 43"/>
                <a:gd name="T4" fmla="*/ 6 w 6"/>
                <a:gd name="T5" fmla="*/ 13 h 43"/>
                <a:gd name="T6" fmla="*/ 6 w 6"/>
                <a:gd name="T7" fmla="*/ 43 h 43"/>
                <a:gd name="T8" fmla="*/ 0 w 6"/>
                <a:gd name="T9" fmla="*/ 43 h 43"/>
                <a:gd name="T10" fmla="*/ 0 w 6"/>
                <a:gd name="T11" fmla="*/ 43 h 43"/>
                <a:gd name="T12" fmla="*/ 0 w 6"/>
                <a:gd name="T13" fmla="*/ 8 h 43"/>
                <a:gd name="T14" fmla="*/ 0 w 6"/>
                <a:gd name="T15" fmla="*/ 0 h 43"/>
                <a:gd name="T16" fmla="*/ 6 w 6"/>
                <a:gd name="T17" fmla="*/ 0 h 43"/>
                <a:gd name="T18" fmla="*/ 6 w 6"/>
                <a:gd name="T19" fmla="*/ 8 h 43"/>
                <a:gd name="T20" fmla="*/ 0 w 6"/>
                <a:gd name="T21" fmla="*/ 8 h 43"/>
                <a:gd name="T22" fmla="*/ 0 w 6"/>
                <a:gd name="T23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3">
                  <a:moveTo>
                    <a:pt x="0" y="43"/>
                  </a:moveTo>
                  <a:lnTo>
                    <a:pt x="0" y="13"/>
                  </a:lnTo>
                  <a:lnTo>
                    <a:pt x="6" y="13"/>
                  </a:lnTo>
                  <a:lnTo>
                    <a:pt x="6" y="43"/>
                  </a:lnTo>
                  <a:lnTo>
                    <a:pt x="0" y="43"/>
                  </a:lnTo>
                  <a:lnTo>
                    <a:pt x="0" y="43"/>
                  </a:lnTo>
                  <a:close/>
                  <a:moveTo>
                    <a:pt x="0" y="8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626"/>
            <p:cNvSpPr>
              <a:spLocks/>
            </p:cNvSpPr>
            <p:nvPr/>
          </p:nvSpPr>
          <p:spPr bwMode="auto">
            <a:xfrm>
              <a:off x="3529013" y="3048530"/>
              <a:ext cx="74613" cy="49213"/>
            </a:xfrm>
            <a:custGeom>
              <a:avLst/>
              <a:gdLst>
                <a:gd name="T0" fmla="*/ 47 w 47"/>
                <a:gd name="T1" fmla="*/ 31 h 31"/>
                <a:gd name="T2" fmla="*/ 43 w 47"/>
                <a:gd name="T3" fmla="*/ 31 h 31"/>
                <a:gd name="T4" fmla="*/ 43 w 47"/>
                <a:gd name="T5" fmla="*/ 13 h 31"/>
                <a:gd name="T6" fmla="*/ 43 w 47"/>
                <a:gd name="T7" fmla="*/ 13 h 31"/>
                <a:gd name="T8" fmla="*/ 41 w 47"/>
                <a:gd name="T9" fmla="*/ 7 h 31"/>
                <a:gd name="T10" fmla="*/ 41 w 47"/>
                <a:gd name="T11" fmla="*/ 7 h 31"/>
                <a:gd name="T12" fmla="*/ 39 w 47"/>
                <a:gd name="T13" fmla="*/ 5 h 31"/>
                <a:gd name="T14" fmla="*/ 36 w 47"/>
                <a:gd name="T15" fmla="*/ 5 h 31"/>
                <a:gd name="T16" fmla="*/ 36 w 47"/>
                <a:gd name="T17" fmla="*/ 5 h 31"/>
                <a:gd name="T18" fmla="*/ 34 w 47"/>
                <a:gd name="T19" fmla="*/ 5 h 31"/>
                <a:gd name="T20" fmla="*/ 30 w 47"/>
                <a:gd name="T21" fmla="*/ 7 h 31"/>
                <a:gd name="T22" fmla="*/ 30 w 47"/>
                <a:gd name="T23" fmla="*/ 7 h 31"/>
                <a:gd name="T24" fmla="*/ 28 w 47"/>
                <a:gd name="T25" fmla="*/ 13 h 31"/>
                <a:gd name="T26" fmla="*/ 28 w 47"/>
                <a:gd name="T27" fmla="*/ 31 h 31"/>
                <a:gd name="T28" fmla="*/ 22 w 47"/>
                <a:gd name="T29" fmla="*/ 31 h 31"/>
                <a:gd name="T30" fmla="*/ 22 w 47"/>
                <a:gd name="T31" fmla="*/ 13 h 31"/>
                <a:gd name="T32" fmla="*/ 22 w 47"/>
                <a:gd name="T33" fmla="*/ 13 h 31"/>
                <a:gd name="T34" fmla="*/ 20 w 47"/>
                <a:gd name="T35" fmla="*/ 7 h 31"/>
                <a:gd name="T36" fmla="*/ 20 w 47"/>
                <a:gd name="T37" fmla="*/ 7 h 31"/>
                <a:gd name="T38" fmla="*/ 18 w 47"/>
                <a:gd name="T39" fmla="*/ 5 h 31"/>
                <a:gd name="T40" fmla="*/ 16 w 47"/>
                <a:gd name="T41" fmla="*/ 5 h 31"/>
                <a:gd name="T42" fmla="*/ 16 w 47"/>
                <a:gd name="T43" fmla="*/ 5 h 31"/>
                <a:gd name="T44" fmla="*/ 10 w 47"/>
                <a:gd name="T45" fmla="*/ 7 h 31"/>
                <a:gd name="T46" fmla="*/ 10 w 47"/>
                <a:gd name="T47" fmla="*/ 7 h 31"/>
                <a:gd name="T48" fmla="*/ 6 w 47"/>
                <a:gd name="T49" fmla="*/ 13 h 31"/>
                <a:gd name="T50" fmla="*/ 6 w 47"/>
                <a:gd name="T51" fmla="*/ 31 h 31"/>
                <a:gd name="T52" fmla="*/ 0 w 47"/>
                <a:gd name="T53" fmla="*/ 31 h 31"/>
                <a:gd name="T54" fmla="*/ 0 w 47"/>
                <a:gd name="T55" fmla="*/ 1 h 31"/>
                <a:gd name="T56" fmla="*/ 6 w 47"/>
                <a:gd name="T57" fmla="*/ 1 h 31"/>
                <a:gd name="T58" fmla="*/ 6 w 47"/>
                <a:gd name="T59" fmla="*/ 7 h 31"/>
                <a:gd name="T60" fmla="*/ 6 w 47"/>
                <a:gd name="T61" fmla="*/ 7 h 31"/>
                <a:gd name="T62" fmla="*/ 10 w 47"/>
                <a:gd name="T63" fmla="*/ 1 h 31"/>
                <a:gd name="T64" fmla="*/ 10 w 47"/>
                <a:gd name="T65" fmla="*/ 1 h 31"/>
                <a:gd name="T66" fmla="*/ 18 w 47"/>
                <a:gd name="T67" fmla="*/ 0 h 31"/>
                <a:gd name="T68" fmla="*/ 18 w 47"/>
                <a:gd name="T69" fmla="*/ 0 h 31"/>
                <a:gd name="T70" fmla="*/ 22 w 47"/>
                <a:gd name="T71" fmla="*/ 1 h 31"/>
                <a:gd name="T72" fmla="*/ 24 w 47"/>
                <a:gd name="T73" fmla="*/ 1 h 31"/>
                <a:gd name="T74" fmla="*/ 24 w 47"/>
                <a:gd name="T75" fmla="*/ 1 h 31"/>
                <a:gd name="T76" fmla="*/ 26 w 47"/>
                <a:gd name="T77" fmla="*/ 7 h 31"/>
                <a:gd name="T78" fmla="*/ 26 w 47"/>
                <a:gd name="T79" fmla="*/ 7 h 31"/>
                <a:gd name="T80" fmla="*/ 32 w 47"/>
                <a:gd name="T81" fmla="*/ 1 h 31"/>
                <a:gd name="T82" fmla="*/ 37 w 47"/>
                <a:gd name="T83" fmla="*/ 0 h 31"/>
                <a:gd name="T84" fmla="*/ 37 w 47"/>
                <a:gd name="T85" fmla="*/ 0 h 31"/>
                <a:gd name="T86" fmla="*/ 43 w 47"/>
                <a:gd name="T87" fmla="*/ 1 h 31"/>
                <a:gd name="T88" fmla="*/ 43 w 47"/>
                <a:gd name="T89" fmla="*/ 1 h 31"/>
                <a:gd name="T90" fmla="*/ 45 w 47"/>
                <a:gd name="T91" fmla="*/ 3 h 31"/>
                <a:gd name="T92" fmla="*/ 45 w 47"/>
                <a:gd name="T93" fmla="*/ 3 h 31"/>
                <a:gd name="T94" fmla="*/ 47 w 47"/>
                <a:gd name="T95" fmla="*/ 7 h 31"/>
                <a:gd name="T96" fmla="*/ 47 w 47"/>
                <a:gd name="T97" fmla="*/ 7 h 31"/>
                <a:gd name="T98" fmla="*/ 47 w 47"/>
                <a:gd name="T99" fmla="*/ 13 h 31"/>
                <a:gd name="T100" fmla="*/ 47 w 47"/>
                <a:gd name="T101" fmla="*/ 31 h 31"/>
                <a:gd name="T102" fmla="*/ 47 w 47"/>
                <a:gd name="T10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" h="31">
                  <a:moveTo>
                    <a:pt x="47" y="31"/>
                  </a:moveTo>
                  <a:lnTo>
                    <a:pt x="43" y="31"/>
                  </a:lnTo>
                  <a:lnTo>
                    <a:pt x="43" y="13"/>
                  </a:lnTo>
                  <a:lnTo>
                    <a:pt x="43" y="13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39" y="5"/>
                  </a:lnTo>
                  <a:lnTo>
                    <a:pt x="36" y="5"/>
                  </a:lnTo>
                  <a:lnTo>
                    <a:pt x="36" y="5"/>
                  </a:lnTo>
                  <a:lnTo>
                    <a:pt x="34" y="5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28" y="13"/>
                  </a:lnTo>
                  <a:lnTo>
                    <a:pt x="28" y="31"/>
                  </a:lnTo>
                  <a:lnTo>
                    <a:pt x="22" y="31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8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6" y="13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1"/>
                  </a:lnTo>
                  <a:lnTo>
                    <a:pt x="6" y="1"/>
                  </a:lnTo>
                  <a:lnTo>
                    <a:pt x="6" y="7"/>
                  </a:lnTo>
                  <a:lnTo>
                    <a:pt x="6" y="7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2" y="1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3" y="1"/>
                  </a:lnTo>
                  <a:lnTo>
                    <a:pt x="43" y="1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7" y="7"/>
                  </a:lnTo>
                  <a:lnTo>
                    <a:pt x="47" y="7"/>
                  </a:lnTo>
                  <a:lnTo>
                    <a:pt x="47" y="13"/>
                  </a:lnTo>
                  <a:lnTo>
                    <a:pt x="47" y="31"/>
                  </a:lnTo>
                  <a:lnTo>
                    <a:pt x="47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627"/>
            <p:cNvSpPr>
              <a:spLocks noEditPoints="1"/>
            </p:cNvSpPr>
            <p:nvPr/>
          </p:nvSpPr>
          <p:spPr bwMode="auto">
            <a:xfrm>
              <a:off x="3616326" y="3048530"/>
              <a:ext cx="50800" cy="71438"/>
            </a:xfrm>
            <a:custGeom>
              <a:avLst/>
              <a:gdLst>
                <a:gd name="T0" fmla="*/ 18 w 32"/>
                <a:gd name="T1" fmla="*/ 33 h 45"/>
                <a:gd name="T2" fmla="*/ 10 w 32"/>
                <a:gd name="T3" fmla="*/ 31 h 45"/>
                <a:gd name="T4" fmla="*/ 6 w 32"/>
                <a:gd name="T5" fmla="*/ 45 h 45"/>
                <a:gd name="T6" fmla="*/ 0 w 32"/>
                <a:gd name="T7" fmla="*/ 1 h 45"/>
                <a:gd name="T8" fmla="*/ 6 w 32"/>
                <a:gd name="T9" fmla="*/ 5 h 45"/>
                <a:gd name="T10" fmla="*/ 10 w 32"/>
                <a:gd name="T11" fmla="*/ 1 h 45"/>
                <a:gd name="T12" fmla="*/ 16 w 32"/>
                <a:gd name="T13" fmla="*/ 0 h 45"/>
                <a:gd name="T14" fmla="*/ 22 w 32"/>
                <a:gd name="T15" fmla="*/ 1 h 45"/>
                <a:gd name="T16" fmla="*/ 28 w 32"/>
                <a:gd name="T17" fmla="*/ 5 h 45"/>
                <a:gd name="T18" fmla="*/ 30 w 32"/>
                <a:gd name="T19" fmla="*/ 9 h 45"/>
                <a:gd name="T20" fmla="*/ 32 w 32"/>
                <a:gd name="T21" fmla="*/ 15 h 45"/>
                <a:gd name="T22" fmla="*/ 30 w 32"/>
                <a:gd name="T23" fmla="*/ 23 h 45"/>
                <a:gd name="T24" fmla="*/ 28 w 32"/>
                <a:gd name="T25" fmla="*/ 27 h 45"/>
                <a:gd name="T26" fmla="*/ 24 w 32"/>
                <a:gd name="T27" fmla="*/ 31 h 45"/>
                <a:gd name="T28" fmla="*/ 18 w 32"/>
                <a:gd name="T29" fmla="*/ 33 h 45"/>
                <a:gd name="T30" fmla="*/ 16 w 32"/>
                <a:gd name="T31" fmla="*/ 27 h 45"/>
                <a:gd name="T32" fmla="*/ 20 w 32"/>
                <a:gd name="T33" fmla="*/ 27 h 45"/>
                <a:gd name="T34" fmla="*/ 24 w 32"/>
                <a:gd name="T35" fmla="*/ 23 h 45"/>
                <a:gd name="T36" fmla="*/ 26 w 32"/>
                <a:gd name="T37" fmla="*/ 21 h 45"/>
                <a:gd name="T38" fmla="*/ 26 w 32"/>
                <a:gd name="T39" fmla="*/ 15 h 45"/>
                <a:gd name="T40" fmla="*/ 26 w 32"/>
                <a:gd name="T41" fmla="*/ 11 h 45"/>
                <a:gd name="T42" fmla="*/ 24 w 32"/>
                <a:gd name="T43" fmla="*/ 7 h 45"/>
                <a:gd name="T44" fmla="*/ 20 w 32"/>
                <a:gd name="T45" fmla="*/ 5 h 45"/>
                <a:gd name="T46" fmla="*/ 16 w 32"/>
                <a:gd name="T47" fmla="*/ 5 h 45"/>
                <a:gd name="T48" fmla="*/ 12 w 32"/>
                <a:gd name="T49" fmla="*/ 5 h 45"/>
                <a:gd name="T50" fmla="*/ 10 w 32"/>
                <a:gd name="T51" fmla="*/ 7 h 45"/>
                <a:gd name="T52" fmla="*/ 8 w 32"/>
                <a:gd name="T53" fmla="*/ 9 h 45"/>
                <a:gd name="T54" fmla="*/ 6 w 32"/>
                <a:gd name="T55" fmla="*/ 11 h 45"/>
                <a:gd name="T56" fmla="*/ 6 w 32"/>
                <a:gd name="T57" fmla="*/ 21 h 45"/>
                <a:gd name="T58" fmla="*/ 8 w 32"/>
                <a:gd name="T59" fmla="*/ 23 h 45"/>
                <a:gd name="T60" fmla="*/ 10 w 32"/>
                <a:gd name="T61" fmla="*/ 25 h 45"/>
                <a:gd name="T62" fmla="*/ 12 w 32"/>
                <a:gd name="T63" fmla="*/ 27 h 45"/>
                <a:gd name="T64" fmla="*/ 16 w 32"/>
                <a:gd name="T65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45">
                  <a:moveTo>
                    <a:pt x="18" y="33"/>
                  </a:moveTo>
                  <a:lnTo>
                    <a:pt x="18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6" y="25"/>
                  </a:lnTo>
                  <a:lnTo>
                    <a:pt x="6" y="45"/>
                  </a:lnTo>
                  <a:lnTo>
                    <a:pt x="0" y="45"/>
                  </a:lnTo>
                  <a:lnTo>
                    <a:pt x="0" y="1"/>
                  </a:lnTo>
                  <a:lnTo>
                    <a:pt x="6" y="1"/>
                  </a:lnTo>
                  <a:lnTo>
                    <a:pt x="6" y="5"/>
                  </a:lnTo>
                  <a:lnTo>
                    <a:pt x="6" y="5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8" y="27"/>
                  </a:lnTo>
                  <a:lnTo>
                    <a:pt x="28" y="27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18" y="33"/>
                  </a:lnTo>
                  <a:lnTo>
                    <a:pt x="18" y="33"/>
                  </a:lnTo>
                  <a:close/>
                  <a:moveTo>
                    <a:pt x="16" y="27"/>
                  </a:moveTo>
                  <a:lnTo>
                    <a:pt x="16" y="27"/>
                  </a:lnTo>
                  <a:lnTo>
                    <a:pt x="20" y="27"/>
                  </a:lnTo>
                  <a:lnTo>
                    <a:pt x="20" y="27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6" y="21"/>
                  </a:lnTo>
                  <a:lnTo>
                    <a:pt x="26" y="21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4" y="7"/>
                  </a:lnTo>
                  <a:lnTo>
                    <a:pt x="24" y="7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8" y="9"/>
                  </a:lnTo>
                  <a:lnTo>
                    <a:pt x="8" y="9"/>
                  </a:lnTo>
                  <a:lnTo>
                    <a:pt x="6" y="11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6" y="27"/>
                  </a:lnTo>
                  <a:lnTo>
                    <a:pt x="16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628"/>
            <p:cNvSpPr>
              <a:spLocks noEditPoints="1"/>
            </p:cNvSpPr>
            <p:nvPr/>
          </p:nvSpPr>
          <p:spPr bwMode="auto">
            <a:xfrm>
              <a:off x="3673476" y="3048530"/>
              <a:ext cx="49213" cy="52388"/>
            </a:xfrm>
            <a:custGeom>
              <a:avLst/>
              <a:gdLst>
                <a:gd name="T0" fmla="*/ 15 w 31"/>
                <a:gd name="T1" fmla="*/ 33 h 33"/>
                <a:gd name="T2" fmla="*/ 9 w 31"/>
                <a:gd name="T3" fmla="*/ 31 h 33"/>
                <a:gd name="T4" fmla="*/ 3 w 31"/>
                <a:gd name="T5" fmla="*/ 27 h 33"/>
                <a:gd name="T6" fmla="*/ 2 w 31"/>
                <a:gd name="T7" fmla="*/ 23 h 33"/>
                <a:gd name="T8" fmla="*/ 0 w 31"/>
                <a:gd name="T9" fmla="*/ 15 h 33"/>
                <a:gd name="T10" fmla="*/ 2 w 31"/>
                <a:gd name="T11" fmla="*/ 9 h 33"/>
                <a:gd name="T12" fmla="*/ 3 w 31"/>
                <a:gd name="T13" fmla="*/ 5 h 33"/>
                <a:gd name="T14" fmla="*/ 9 w 31"/>
                <a:gd name="T15" fmla="*/ 1 h 33"/>
                <a:gd name="T16" fmla="*/ 15 w 31"/>
                <a:gd name="T17" fmla="*/ 0 h 33"/>
                <a:gd name="T18" fmla="*/ 21 w 31"/>
                <a:gd name="T19" fmla="*/ 1 h 33"/>
                <a:gd name="T20" fmla="*/ 27 w 31"/>
                <a:gd name="T21" fmla="*/ 5 h 33"/>
                <a:gd name="T22" fmla="*/ 29 w 31"/>
                <a:gd name="T23" fmla="*/ 9 h 33"/>
                <a:gd name="T24" fmla="*/ 31 w 31"/>
                <a:gd name="T25" fmla="*/ 15 h 33"/>
                <a:gd name="T26" fmla="*/ 31 w 31"/>
                <a:gd name="T27" fmla="*/ 17 h 33"/>
                <a:gd name="T28" fmla="*/ 5 w 31"/>
                <a:gd name="T29" fmla="*/ 17 h 33"/>
                <a:gd name="T30" fmla="*/ 5 w 31"/>
                <a:gd name="T31" fmla="*/ 21 h 33"/>
                <a:gd name="T32" fmla="*/ 9 w 31"/>
                <a:gd name="T33" fmla="*/ 25 h 33"/>
                <a:gd name="T34" fmla="*/ 11 w 31"/>
                <a:gd name="T35" fmla="*/ 27 h 33"/>
                <a:gd name="T36" fmla="*/ 15 w 31"/>
                <a:gd name="T37" fmla="*/ 29 h 33"/>
                <a:gd name="T38" fmla="*/ 19 w 31"/>
                <a:gd name="T39" fmla="*/ 27 h 33"/>
                <a:gd name="T40" fmla="*/ 21 w 31"/>
                <a:gd name="T41" fmla="*/ 27 h 33"/>
                <a:gd name="T42" fmla="*/ 23 w 31"/>
                <a:gd name="T43" fmla="*/ 25 h 33"/>
                <a:gd name="T44" fmla="*/ 25 w 31"/>
                <a:gd name="T45" fmla="*/ 23 h 33"/>
                <a:gd name="T46" fmla="*/ 29 w 31"/>
                <a:gd name="T47" fmla="*/ 25 h 33"/>
                <a:gd name="T48" fmla="*/ 27 w 31"/>
                <a:gd name="T49" fmla="*/ 27 h 33"/>
                <a:gd name="T50" fmla="*/ 23 w 31"/>
                <a:gd name="T51" fmla="*/ 29 h 33"/>
                <a:gd name="T52" fmla="*/ 19 w 31"/>
                <a:gd name="T53" fmla="*/ 31 h 33"/>
                <a:gd name="T54" fmla="*/ 15 w 31"/>
                <a:gd name="T55" fmla="*/ 33 h 33"/>
                <a:gd name="T56" fmla="*/ 27 w 31"/>
                <a:gd name="T57" fmla="*/ 13 h 33"/>
                <a:gd name="T58" fmla="*/ 25 w 31"/>
                <a:gd name="T59" fmla="*/ 9 h 33"/>
                <a:gd name="T60" fmla="*/ 23 w 31"/>
                <a:gd name="T61" fmla="*/ 7 h 33"/>
                <a:gd name="T62" fmla="*/ 19 w 31"/>
                <a:gd name="T63" fmla="*/ 5 h 33"/>
                <a:gd name="T64" fmla="*/ 15 w 31"/>
                <a:gd name="T65" fmla="*/ 3 h 33"/>
                <a:gd name="T66" fmla="*/ 11 w 31"/>
                <a:gd name="T67" fmla="*/ 5 h 33"/>
                <a:gd name="T68" fmla="*/ 7 w 31"/>
                <a:gd name="T69" fmla="*/ 7 h 33"/>
                <a:gd name="T70" fmla="*/ 5 w 31"/>
                <a:gd name="T71" fmla="*/ 9 h 33"/>
                <a:gd name="T72" fmla="*/ 27 w 31"/>
                <a:gd name="T73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33">
                  <a:moveTo>
                    <a:pt x="15" y="33"/>
                  </a:moveTo>
                  <a:lnTo>
                    <a:pt x="15" y="33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9"/>
                  </a:lnTo>
                  <a:lnTo>
                    <a:pt x="2" y="9"/>
                  </a:lnTo>
                  <a:lnTo>
                    <a:pt x="3" y="5"/>
                  </a:lnTo>
                  <a:lnTo>
                    <a:pt x="3" y="5"/>
                  </a:lnTo>
                  <a:lnTo>
                    <a:pt x="9" y="1"/>
                  </a:lnTo>
                  <a:lnTo>
                    <a:pt x="9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5" y="29"/>
                  </a:lnTo>
                  <a:lnTo>
                    <a:pt x="15" y="29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27" y="13"/>
                  </a:moveTo>
                  <a:lnTo>
                    <a:pt x="27" y="13"/>
                  </a:lnTo>
                  <a:lnTo>
                    <a:pt x="25" y="9"/>
                  </a:lnTo>
                  <a:lnTo>
                    <a:pt x="25" y="9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7" y="7"/>
                  </a:lnTo>
                  <a:lnTo>
                    <a:pt x="7" y="7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13"/>
                  </a:lnTo>
                  <a:lnTo>
                    <a:pt x="27" y="13"/>
                  </a:lnTo>
                  <a:lnTo>
                    <a:pt x="27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629"/>
            <p:cNvSpPr>
              <a:spLocks/>
            </p:cNvSpPr>
            <p:nvPr/>
          </p:nvSpPr>
          <p:spPr bwMode="auto">
            <a:xfrm>
              <a:off x="3732213" y="3048530"/>
              <a:ext cx="25400" cy="49213"/>
            </a:xfrm>
            <a:custGeom>
              <a:avLst/>
              <a:gdLst>
                <a:gd name="T0" fmla="*/ 16 w 16"/>
                <a:gd name="T1" fmla="*/ 5 h 31"/>
                <a:gd name="T2" fmla="*/ 16 w 16"/>
                <a:gd name="T3" fmla="*/ 5 h 31"/>
                <a:gd name="T4" fmla="*/ 10 w 16"/>
                <a:gd name="T5" fmla="*/ 7 h 31"/>
                <a:gd name="T6" fmla="*/ 10 w 16"/>
                <a:gd name="T7" fmla="*/ 7 h 31"/>
                <a:gd name="T8" fmla="*/ 6 w 16"/>
                <a:gd name="T9" fmla="*/ 13 h 31"/>
                <a:gd name="T10" fmla="*/ 6 w 16"/>
                <a:gd name="T11" fmla="*/ 31 h 31"/>
                <a:gd name="T12" fmla="*/ 0 w 16"/>
                <a:gd name="T13" fmla="*/ 31 h 31"/>
                <a:gd name="T14" fmla="*/ 0 w 16"/>
                <a:gd name="T15" fmla="*/ 1 h 31"/>
                <a:gd name="T16" fmla="*/ 4 w 16"/>
                <a:gd name="T17" fmla="*/ 1 h 31"/>
                <a:gd name="T18" fmla="*/ 4 w 16"/>
                <a:gd name="T19" fmla="*/ 7 h 31"/>
                <a:gd name="T20" fmla="*/ 4 w 16"/>
                <a:gd name="T21" fmla="*/ 7 h 31"/>
                <a:gd name="T22" fmla="*/ 10 w 16"/>
                <a:gd name="T23" fmla="*/ 3 h 31"/>
                <a:gd name="T24" fmla="*/ 10 w 16"/>
                <a:gd name="T25" fmla="*/ 3 h 31"/>
                <a:gd name="T26" fmla="*/ 14 w 16"/>
                <a:gd name="T27" fmla="*/ 0 h 31"/>
                <a:gd name="T28" fmla="*/ 14 w 16"/>
                <a:gd name="T29" fmla="*/ 0 h 31"/>
                <a:gd name="T30" fmla="*/ 16 w 16"/>
                <a:gd name="T31" fmla="*/ 0 h 31"/>
                <a:gd name="T32" fmla="*/ 16 w 16"/>
                <a:gd name="T33" fmla="*/ 0 h 31"/>
                <a:gd name="T34" fmla="*/ 16 w 16"/>
                <a:gd name="T35" fmla="*/ 0 h 31"/>
                <a:gd name="T36" fmla="*/ 16 w 16"/>
                <a:gd name="T37" fmla="*/ 5 h 31"/>
                <a:gd name="T38" fmla="*/ 16 w 16"/>
                <a:gd name="T39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31">
                  <a:moveTo>
                    <a:pt x="16" y="5"/>
                  </a:moveTo>
                  <a:lnTo>
                    <a:pt x="16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6" y="13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1"/>
                  </a:lnTo>
                  <a:lnTo>
                    <a:pt x="4" y="1"/>
                  </a:lnTo>
                  <a:lnTo>
                    <a:pt x="4" y="7"/>
                  </a:lnTo>
                  <a:lnTo>
                    <a:pt x="4" y="7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5"/>
                  </a:lnTo>
                  <a:lnTo>
                    <a:pt x="16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630"/>
            <p:cNvSpPr>
              <a:spLocks noEditPoints="1"/>
            </p:cNvSpPr>
            <p:nvPr/>
          </p:nvSpPr>
          <p:spPr bwMode="auto">
            <a:xfrm>
              <a:off x="3763963" y="3029480"/>
              <a:ext cx="49213" cy="71438"/>
            </a:xfrm>
            <a:custGeom>
              <a:avLst/>
              <a:gdLst>
                <a:gd name="T0" fmla="*/ 13 w 31"/>
                <a:gd name="T1" fmla="*/ 45 h 45"/>
                <a:gd name="T2" fmla="*/ 7 w 31"/>
                <a:gd name="T3" fmla="*/ 43 h 45"/>
                <a:gd name="T4" fmla="*/ 3 w 31"/>
                <a:gd name="T5" fmla="*/ 39 h 45"/>
                <a:gd name="T6" fmla="*/ 0 w 31"/>
                <a:gd name="T7" fmla="*/ 35 h 45"/>
                <a:gd name="T8" fmla="*/ 0 w 31"/>
                <a:gd name="T9" fmla="*/ 27 h 45"/>
                <a:gd name="T10" fmla="*/ 0 w 31"/>
                <a:gd name="T11" fmla="*/ 21 h 45"/>
                <a:gd name="T12" fmla="*/ 3 w 31"/>
                <a:gd name="T13" fmla="*/ 17 h 45"/>
                <a:gd name="T14" fmla="*/ 7 w 31"/>
                <a:gd name="T15" fmla="*/ 13 h 45"/>
                <a:gd name="T16" fmla="*/ 13 w 31"/>
                <a:gd name="T17" fmla="*/ 12 h 45"/>
                <a:gd name="T18" fmla="*/ 19 w 31"/>
                <a:gd name="T19" fmla="*/ 13 h 45"/>
                <a:gd name="T20" fmla="*/ 25 w 31"/>
                <a:gd name="T21" fmla="*/ 0 h 45"/>
                <a:gd name="T22" fmla="*/ 29 w 31"/>
                <a:gd name="T23" fmla="*/ 37 h 45"/>
                <a:gd name="T24" fmla="*/ 29 w 31"/>
                <a:gd name="T25" fmla="*/ 39 h 45"/>
                <a:gd name="T26" fmla="*/ 31 w 31"/>
                <a:gd name="T27" fmla="*/ 43 h 45"/>
                <a:gd name="T28" fmla="*/ 29 w 31"/>
                <a:gd name="T29" fmla="*/ 43 h 45"/>
                <a:gd name="T30" fmla="*/ 29 w 31"/>
                <a:gd name="T31" fmla="*/ 43 h 45"/>
                <a:gd name="T32" fmla="*/ 27 w 31"/>
                <a:gd name="T33" fmla="*/ 43 h 45"/>
                <a:gd name="T34" fmla="*/ 25 w 31"/>
                <a:gd name="T35" fmla="*/ 41 h 45"/>
                <a:gd name="T36" fmla="*/ 25 w 31"/>
                <a:gd name="T37" fmla="*/ 37 h 45"/>
                <a:gd name="T38" fmla="*/ 19 w 31"/>
                <a:gd name="T39" fmla="*/ 43 h 45"/>
                <a:gd name="T40" fmla="*/ 13 w 31"/>
                <a:gd name="T41" fmla="*/ 45 h 45"/>
                <a:gd name="T42" fmla="*/ 15 w 31"/>
                <a:gd name="T43" fmla="*/ 39 h 45"/>
                <a:gd name="T44" fmla="*/ 17 w 31"/>
                <a:gd name="T45" fmla="*/ 39 h 45"/>
                <a:gd name="T46" fmla="*/ 21 w 31"/>
                <a:gd name="T47" fmla="*/ 37 h 45"/>
                <a:gd name="T48" fmla="*/ 23 w 31"/>
                <a:gd name="T49" fmla="*/ 35 h 45"/>
                <a:gd name="T50" fmla="*/ 25 w 31"/>
                <a:gd name="T51" fmla="*/ 23 h 45"/>
                <a:gd name="T52" fmla="*/ 23 w 31"/>
                <a:gd name="T53" fmla="*/ 21 h 45"/>
                <a:gd name="T54" fmla="*/ 21 w 31"/>
                <a:gd name="T55" fmla="*/ 19 h 45"/>
                <a:gd name="T56" fmla="*/ 17 w 31"/>
                <a:gd name="T57" fmla="*/ 17 h 45"/>
                <a:gd name="T58" fmla="*/ 15 w 31"/>
                <a:gd name="T59" fmla="*/ 17 h 45"/>
                <a:gd name="T60" fmla="*/ 9 w 31"/>
                <a:gd name="T61" fmla="*/ 17 h 45"/>
                <a:gd name="T62" fmla="*/ 7 w 31"/>
                <a:gd name="T63" fmla="*/ 19 h 45"/>
                <a:gd name="T64" fmla="*/ 5 w 31"/>
                <a:gd name="T65" fmla="*/ 23 h 45"/>
                <a:gd name="T66" fmla="*/ 3 w 31"/>
                <a:gd name="T67" fmla="*/ 27 h 45"/>
                <a:gd name="T68" fmla="*/ 5 w 31"/>
                <a:gd name="T69" fmla="*/ 33 h 45"/>
                <a:gd name="T70" fmla="*/ 7 w 31"/>
                <a:gd name="T71" fmla="*/ 37 h 45"/>
                <a:gd name="T72" fmla="*/ 11 w 31"/>
                <a:gd name="T73" fmla="*/ 39 h 45"/>
                <a:gd name="T74" fmla="*/ 15 w 31"/>
                <a:gd name="T75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" h="45">
                  <a:moveTo>
                    <a:pt x="13" y="45"/>
                  </a:moveTo>
                  <a:lnTo>
                    <a:pt x="13" y="45"/>
                  </a:lnTo>
                  <a:lnTo>
                    <a:pt x="7" y="43"/>
                  </a:lnTo>
                  <a:lnTo>
                    <a:pt x="7" y="43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9" y="13"/>
                  </a:lnTo>
                  <a:lnTo>
                    <a:pt x="19" y="13"/>
                  </a:lnTo>
                  <a:lnTo>
                    <a:pt x="25" y="19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29" y="39"/>
                  </a:lnTo>
                  <a:lnTo>
                    <a:pt x="31" y="39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29" y="43"/>
                  </a:lnTo>
                  <a:lnTo>
                    <a:pt x="29" y="43"/>
                  </a:lnTo>
                  <a:lnTo>
                    <a:pt x="29" y="43"/>
                  </a:lnTo>
                  <a:lnTo>
                    <a:pt x="29" y="43"/>
                  </a:lnTo>
                  <a:lnTo>
                    <a:pt x="27" y="43"/>
                  </a:lnTo>
                  <a:lnTo>
                    <a:pt x="27" y="43"/>
                  </a:lnTo>
                  <a:lnTo>
                    <a:pt x="25" y="41"/>
                  </a:lnTo>
                  <a:lnTo>
                    <a:pt x="25" y="37"/>
                  </a:lnTo>
                  <a:lnTo>
                    <a:pt x="25" y="37"/>
                  </a:lnTo>
                  <a:lnTo>
                    <a:pt x="19" y="43"/>
                  </a:lnTo>
                  <a:lnTo>
                    <a:pt x="19" y="43"/>
                  </a:lnTo>
                  <a:lnTo>
                    <a:pt x="13" y="45"/>
                  </a:lnTo>
                  <a:lnTo>
                    <a:pt x="13" y="45"/>
                  </a:lnTo>
                  <a:close/>
                  <a:moveTo>
                    <a:pt x="15" y="39"/>
                  </a:moveTo>
                  <a:lnTo>
                    <a:pt x="15" y="39"/>
                  </a:lnTo>
                  <a:lnTo>
                    <a:pt x="17" y="39"/>
                  </a:lnTo>
                  <a:lnTo>
                    <a:pt x="17" y="39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5" y="3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3" y="21"/>
                  </a:lnTo>
                  <a:lnTo>
                    <a:pt x="23" y="21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15" y="39"/>
                  </a:lnTo>
                  <a:lnTo>
                    <a:pt x="15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631"/>
            <p:cNvSpPr>
              <a:spLocks noEditPoints="1"/>
            </p:cNvSpPr>
            <p:nvPr/>
          </p:nvSpPr>
          <p:spPr bwMode="auto">
            <a:xfrm>
              <a:off x="3825876" y="3029480"/>
              <a:ext cx="6350" cy="68263"/>
            </a:xfrm>
            <a:custGeom>
              <a:avLst/>
              <a:gdLst>
                <a:gd name="T0" fmla="*/ 0 w 4"/>
                <a:gd name="T1" fmla="*/ 43 h 43"/>
                <a:gd name="T2" fmla="*/ 0 w 4"/>
                <a:gd name="T3" fmla="*/ 13 h 43"/>
                <a:gd name="T4" fmla="*/ 4 w 4"/>
                <a:gd name="T5" fmla="*/ 13 h 43"/>
                <a:gd name="T6" fmla="*/ 4 w 4"/>
                <a:gd name="T7" fmla="*/ 43 h 43"/>
                <a:gd name="T8" fmla="*/ 0 w 4"/>
                <a:gd name="T9" fmla="*/ 43 h 43"/>
                <a:gd name="T10" fmla="*/ 0 w 4"/>
                <a:gd name="T11" fmla="*/ 43 h 43"/>
                <a:gd name="T12" fmla="*/ 0 w 4"/>
                <a:gd name="T13" fmla="*/ 8 h 43"/>
                <a:gd name="T14" fmla="*/ 0 w 4"/>
                <a:gd name="T15" fmla="*/ 0 h 43"/>
                <a:gd name="T16" fmla="*/ 4 w 4"/>
                <a:gd name="T17" fmla="*/ 0 h 43"/>
                <a:gd name="T18" fmla="*/ 4 w 4"/>
                <a:gd name="T19" fmla="*/ 8 h 43"/>
                <a:gd name="T20" fmla="*/ 0 w 4"/>
                <a:gd name="T21" fmla="*/ 8 h 43"/>
                <a:gd name="T22" fmla="*/ 0 w 4"/>
                <a:gd name="T23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3">
                  <a:moveTo>
                    <a:pt x="0" y="43"/>
                  </a:moveTo>
                  <a:lnTo>
                    <a:pt x="0" y="13"/>
                  </a:lnTo>
                  <a:lnTo>
                    <a:pt x="4" y="13"/>
                  </a:lnTo>
                  <a:lnTo>
                    <a:pt x="4" y="43"/>
                  </a:lnTo>
                  <a:lnTo>
                    <a:pt x="0" y="43"/>
                  </a:lnTo>
                  <a:lnTo>
                    <a:pt x="0" y="43"/>
                  </a:lnTo>
                  <a:close/>
                  <a:moveTo>
                    <a:pt x="0" y="8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632"/>
            <p:cNvSpPr>
              <a:spLocks noEditPoints="1"/>
            </p:cNvSpPr>
            <p:nvPr/>
          </p:nvSpPr>
          <p:spPr bwMode="auto">
            <a:xfrm>
              <a:off x="3844926" y="3048530"/>
              <a:ext cx="49213" cy="52388"/>
            </a:xfrm>
            <a:custGeom>
              <a:avLst/>
              <a:gdLst>
                <a:gd name="T0" fmla="*/ 15 w 31"/>
                <a:gd name="T1" fmla="*/ 33 h 33"/>
                <a:gd name="T2" fmla="*/ 8 w 31"/>
                <a:gd name="T3" fmla="*/ 31 h 33"/>
                <a:gd name="T4" fmla="*/ 4 w 31"/>
                <a:gd name="T5" fmla="*/ 27 h 33"/>
                <a:gd name="T6" fmla="*/ 0 w 31"/>
                <a:gd name="T7" fmla="*/ 23 h 33"/>
                <a:gd name="T8" fmla="*/ 0 w 31"/>
                <a:gd name="T9" fmla="*/ 15 h 33"/>
                <a:gd name="T10" fmla="*/ 0 w 31"/>
                <a:gd name="T11" fmla="*/ 9 h 33"/>
                <a:gd name="T12" fmla="*/ 4 w 31"/>
                <a:gd name="T13" fmla="*/ 5 h 33"/>
                <a:gd name="T14" fmla="*/ 8 w 31"/>
                <a:gd name="T15" fmla="*/ 1 h 33"/>
                <a:gd name="T16" fmla="*/ 15 w 31"/>
                <a:gd name="T17" fmla="*/ 0 h 33"/>
                <a:gd name="T18" fmla="*/ 21 w 31"/>
                <a:gd name="T19" fmla="*/ 1 h 33"/>
                <a:gd name="T20" fmla="*/ 25 w 31"/>
                <a:gd name="T21" fmla="*/ 5 h 33"/>
                <a:gd name="T22" fmla="*/ 29 w 31"/>
                <a:gd name="T23" fmla="*/ 9 h 33"/>
                <a:gd name="T24" fmla="*/ 31 w 31"/>
                <a:gd name="T25" fmla="*/ 15 h 33"/>
                <a:gd name="T26" fmla="*/ 31 w 31"/>
                <a:gd name="T27" fmla="*/ 17 h 33"/>
                <a:gd name="T28" fmla="*/ 4 w 31"/>
                <a:gd name="T29" fmla="*/ 17 h 33"/>
                <a:gd name="T30" fmla="*/ 6 w 31"/>
                <a:gd name="T31" fmla="*/ 21 h 33"/>
                <a:gd name="T32" fmla="*/ 8 w 31"/>
                <a:gd name="T33" fmla="*/ 25 h 33"/>
                <a:gd name="T34" fmla="*/ 11 w 31"/>
                <a:gd name="T35" fmla="*/ 27 h 33"/>
                <a:gd name="T36" fmla="*/ 15 w 31"/>
                <a:gd name="T37" fmla="*/ 29 h 33"/>
                <a:gd name="T38" fmla="*/ 17 w 31"/>
                <a:gd name="T39" fmla="*/ 27 h 33"/>
                <a:gd name="T40" fmla="*/ 19 w 31"/>
                <a:gd name="T41" fmla="*/ 27 h 33"/>
                <a:gd name="T42" fmla="*/ 21 w 31"/>
                <a:gd name="T43" fmla="*/ 25 h 33"/>
                <a:gd name="T44" fmla="*/ 23 w 31"/>
                <a:gd name="T45" fmla="*/ 23 h 33"/>
                <a:gd name="T46" fmla="*/ 27 w 31"/>
                <a:gd name="T47" fmla="*/ 25 h 33"/>
                <a:gd name="T48" fmla="*/ 25 w 31"/>
                <a:gd name="T49" fmla="*/ 27 h 33"/>
                <a:gd name="T50" fmla="*/ 23 w 31"/>
                <a:gd name="T51" fmla="*/ 29 h 33"/>
                <a:gd name="T52" fmla="*/ 19 w 31"/>
                <a:gd name="T53" fmla="*/ 31 h 33"/>
                <a:gd name="T54" fmla="*/ 15 w 31"/>
                <a:gd name="T55" fmla="*/ 33 h 33"/>
                <a:gd name="T56" fmla="*/ 25 w 31"/>
                <a:gd name="T57" fmla="*/ 13 h 33"/>
                <a:gd name="T58" fmla="*/ 23 w 31"/>
                <a:gd name="T59" fmla="*/ 9 h 33"/>
                <a:gd name="T60" fmla="*/ 21 w 31"/>
                <a:gd name="T61" fmla="*/ 7 h 33"/>
                <a:gd name="T62" fmla="*/ 19 w 31"/>
                <a:gd name="T63" fmla="*/ 5 h 33"/>
                <a:gd name="T64" fmla="*/ 15 w 31"/>
                <a:gd name="T65" fmla="*/ 3 h 33"/>
                <a:gd name="T66" fmla="*/ 11 w 31"/>
                <a:gd name="T67" fmla="*/ 5 h 33"/>
                <a:gd name="T68" fmla="*/ 8 w 31"/>
                <a:gd name="T69" fmla="*/ 7 h 33"/>
                <a:gd name="T70" fmla="*/ 6 w 31"/>
                <a:gd name="T71" fmla="*/ 9 h 33"/>
                <a:gd name="T72" fmla="*/ 25 w 31"/>
                <a:gd name="T73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9"/>
                  </a:lnTo>
                  <a:lnTo>
                    <a:pt x="0" y="9"/>
                  </a:lnTo>
                  <a:lnTo>
                    <a:pt x="4" y="5"/>
                  </a:lnTo>
                  <a:lnTo>
                    <a:pt x="4" y="5"/>
                  </a:lnTo>
                  <a:lnTo>
                    <a:pt x="8" y="1"/>
                  </a:lnTo>
                  <a:lnTo>
                    <a:pt x="8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29" y="17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5" y="29"/>
                  </a:lnTo>
                  <a:lnTo>
                    <a:pt x="15" y="29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3"/>
                  </a:lnTo>
                  <a:lnTo>
                    <a:pt x="27" y="25"/>
                  </a:lnTo>
                  <a:lnTo>
                    <a:pt x="27" y="25"/>
                  </a:lnTo>
                  <a:lnTo>
                    <a:pt x="25" y="27"/>
                  </a:lnTo>
                  <a:lnTo>
                    <a:pt x="25" y="27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25" y="13"/>
                  </a:moveTo>
                  <a:lnTo>
                    <a:pt x="25" y="13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25" y="13"/>
                  </a:lnTo>
                  <a:lnTo>
                    <a:pt x="2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633"/>
            <p:cNvSpPr>
              <a:spLocks/>
            </p:cNvSpPr>
            <p:nvPr/>
          </p:nvSpPr>
          <p:spPr bwMode="auto">
            <a:xfrm>
              <a:off x="3897313" y="3032655"/>
              <a:ext cx="28575" cy="68263"/>
            </a:xfrm>
            <a:custGeom>
              <a:avLst/>
              <a:gdLst>
                <a:gd name="T0" fmla="*/ 18 w 18"/>
                <a:gd name="T1" fmla="*/ 41 h 43"/>
                <a:gd name="T2" fmla="*/ 18 w 18"/>
                <a:gd name="T3" fmla="*/ 41 h 43"/>
                <a:gd name="T4" fmla="*/ 18 w 18"/>
                <a:gd name="T5" fmla="*/ 41 h 43"/>
                <a:gd name="T6" fmla="*/ 18 w 18"/>
                <a:gd name="T7" fmla="*/ 41 h 43"/>
                <a:gd name="T8" fmla="*/ 16 w 18"/>
                <a:gd name="T9" fmla="*/ 41 h 43"/>
                <a:gd name="T10" fmla="*/ 16 w 18"/>
                <a:gd name="T11" fmla="*/ 41 h 43"/>
                <a:gd name="T12" fmla="*/ 14 w 18"/>
                <a:gd name="T13" fmla="*/ 41 h 43"/>
                <a:gd name="T14" fmla="*/ 14 w 18"/>
                <a:gd name="T15" fmla="*/ 41 h 43"/>
                <a:gd name="T16" fmla="*/ 12 w 18"/>
                <a:gd name="T17" fmla="*/ 43 h 43"/>
                <a:gd name="T18" fmla="*/ 12 w 18"/>
                <a:gd name="T19" fmla="*/ 43 h 43"/>
                <a:gd name="T20" fmla="*/ 6 w 18"/>
                <a:gd name="T21" fmla="*/ 41 h 43"/>
                <a:gd name="T22" fmla="*/ 6 w 18"/>
                <a:gd name="T23" fmla="*/ 41 h 43"/>
                <a:gd name="T24" fmla="*/ 4 w 18"/>
                <a:gd name="T25" fmla="*/ 39 h 43"/>
                <a:gd name="T26" fmla="*/ 4 w 18"/>
                <a:gd name="T27" fmla="*/ 35 h 43"/>
                <a:gd name="T28" fmla="*/ 4 w 18"/>
                <a:gd name="T29" fmla="*/ 15 h 43"/>
                <a:gd name="T30" fmla="*/ 0 w 18"/>
                <a:gd name="T31" fmla="*/ 15 h 43"/>
                <a:gd name="T32" fmla="*/ 0 w 18"/>
                <a:gd name="T33" fmla="*/ 11 h 43"/>
                <a:gd name="T34" fmla="*/ 4 w 18"/>
                <a:gd name="T35" fmla="*/ 11 h 43"/>
                <a:gd name="T36" fmla="*/ 4 w 18"/>
                <a:gd name="T37" fmla="*/ 0 h 43"/>
                <a:gd name="T38" fmla="*/ 10 w 18"/>
                <a:gd name="T39" fmla="*/ 0 h 43"/>
                <a:gd name="T40" fmla="*/ 10 w 18"/>
                <a:gd name="T41" fmla="*/ 11 h 43"/>
                <a:gd name="T42" fmla="*/ 16 w 18"/>
                <a:gd name="T43" fmla="*/ 11 h 43"/>
                <a:gd name="T44" fmla="*/ 16 w 18"/>
                <a:gd name="T45" fmla="*/ 15 h 43"/>
                <a:gd name="T46" fmla="*/ 10 w 18"/>
                <a:gd name="T47" fmla="*/ 15 h 43"/>
                <a:gd name="T48" fmla="*/ 10 w 18"/>
                <a:gd name="T49" fmla="*/ 33 h 43"/>
                <a:gd name="T50" fmla="*/ 10 w 18"/>
                <a:gd name="T51" fmla="*/ 33 h 43"/>
                <a:gd name="T52" fmla="*/ 10 w 18"/>
                <a:gd name="T53" fmla="*/ 37 h 43"/>
                <a:gd name="T54" fmla="*/ 10 w 18"/>
                <a:gd name="T55" fmla="*/ 37 h 43"/>
                <a:gd name="T56" fmla="*/ 14 w 18"/>
                <a:gd name="T57" fmla="*/ 37 h 43"/>
                <a:gd name="T58" fmla="*/ 14 w 18"/>
                <a:gd name="T59" fmla="*/ 37 h 43"/>
                <a:gd name="T60" fmla="*/ 16 w 18"/>
                <a:gd name="T61" fmla="*/ 37 h 43"/>
                <a:gd name="T62" fmla="*/ 16 w 18"/>
                <a:gd name="T63" fmla="*/ 37 h 43"/>
                <a:gd name="T64" fmla="*/ 18 w 18"/>
                <a:gd name="T65" fmla="*/ 35 h 43"/>
                <a:gd name="T66" fmla="*/ 18 w 18"/>
                <a:gd name="T67" fmla="*/ 41 h 43"/>
                <a:gd name="T68" fmla="*/ 18 w 18"/>
                <a:gd name="T6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43">
                  <a:moveTo>
                    <a:pt x="18" y="41"/>
                  </a:moveTo>
                  <a:lnTo>
                    <a:pt x="18" y="41"/>
                  </a:lnTo>
                  <a:lnTo>
                    <a:pt x="18" y="41"/>
                  </a:lnTo>
                  <a:lnTo>
                    <a:pt x="18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4" y="41"/>
                  </a:lnTo>
                  <a:lnTo>
                    <a:pt x="14" y="41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4" y="39"/>
                  </a:lnTo>
                  <a:lnTo>
                    <a:pt x="4" y="35"/>
                  </a:lnTo>
                  <a:lnTo>
                    <a:pt x="4" y="15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0" y="11"/>
                  </a:lnTo>
                  <a:lnTo>
                    <a:pt x="16" y="11"/>
                  </a:lnTo>
                  <a:lnTo>
                    <a:pt x="16" y="15"/>
                  </a:lnTo>
                  <a:lnTo>
                    <a:pt x="10" y="15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8" y="35"/>
                  </a:lnTo>
                  <a:lnTo>
                    <a:pt x="18" y="41"/>
                  </a:lnTo>
                  <a:lnTo>
                    <a:pt x="18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634"/>
            <p:cNvSpPr>
              <a:spLocks noEditPoints="1"/>
            </p:cNvSpPr>
            <p:nvPr/>
          </p:nvSpPr>
          <p:spPr bwMode="auto">
            <a:xfrm>
              <a:off x="4443413" y="2697693"/>
              <a:ext cx="53975" cy="69850"/>
            </a:xfrm>
            <a:custGeom>
              <a:avLst/>
              <a:gdLst>
                <a:gd name="T0" fmla="*/ 0 w 34"/>
                <a:gd name="T1" fmla="*/ 44 h 44"/>
                <a:gd name="T2" fmla="*/ 0 w 34"/>
                <a:gd name="T3" fmla="*/ 0 h 44"/>
                <a:gd name="T4" fmla="*/ 14 w 34"/>
                <a:gd name="T5" fmla="*/ 0 h 44"/>
                <a:gd name="T6" fmla="*/ 14 w 34"/>
                <a:gd name="T7" fmla="*/ 0 h 44"/>
                <a:gd name="T8" fmla="*/ 22 w 34"/>
                <a:gd name="T9" fmla="*/ 2 h 44"/>
                <a:gd name="T10" fmla="*/ 22 w 34"/>
                <a:gd name="T11" fmla="*/ 2 h 44"/>
                <a:gd name="T12" fmla="*/ 30 w 34"/>
                <a:gd name="T13" fmla="*/ 8 h 44"/>
                <a:gd name="T14" fmla="*/ 30 w 34"/>
                <a:gd name="T15" fmla="*/ 8 h 44"/>
                <a:gd name="T16" fmla="*/ 34 w 34"/>
                <a:gd name="T17" fmla="*/ 14 h 44"/>
                <a:gd name="T18" fmla="*/ 34 w 34"/>
                <a:gd name="T19" fmla="*/ 14 h 44"/>
                <a:gd name="T20" fmla="*/ 34 w 34"/>
                <a:gd name="T21" fmla="*/ 22 h 44"/>
                <a:gd name="T22" fmla="*/ 34 w 34"/>
                <a:gd name="T23" fmla="*/ 22 h 44"/>
                <a:gd name="T24" fmla="*/ 34 w 34"/>
                <a:gd name="T25" fmla="*/ 32 h 44"/>
                <a:gd name="T26" fmla="*/ 34 w 34"/>
                <a:gd name="T27" fmla="*/ 32 h 44"/>
                <a:gd name="T28" fmla="*/ 30 w 34"/>
                <a:gd name="T29" fmla="*/ 38 h 44"/>
                <a:gd name="T30" fmla="*/ 30 w 34"/>
                <a:gd name="T31" fmla="*/ 38 h 44"/>
                <a:gd name="T32" fmla="*/ 22 w 34"/>
                <a:gd name="T33" fmla="*/ 42 h 44"/>
                <a:gd name="T34" fmla="*/ 22 w 34"/>
                <a:gd name="T35" fmla="*/ 42 h 44"/>
                <a:gd name="T36" fmla="*/ 14 w 34"/>
                <a:gd name="T37" fmla="*/ 44 h 44"/>
                <a:gd name="T38" fmla="*/ 0 w 34"/>
                <a:gd name="T39" fmla="*/ 44 h 44"/>
                <a:gd name="T40" fmla="*/ 0 w 34"/>
                <a:gd name="T41" fmla="*/ 44 h 44"/>
                <a:gd name="T42" fmla="*/ 30 w 34"/>
                <a:gd name="T43" fmla="*/ 22 h 44"/>
                <a:gd name="T44" fmla="*/ 30 w 34"/>
                <a:gd name="T45" fmla="*/ 22 h 44"/>
                <a:gd name="T46" fmla="*/ 28 w 34"/>
                <a:gd name="T47" fmla="*/ 16 h 44"/>
                <a:gd name="T48" fmla="*/ 28 w 34"/>
                <a:gd name="T49" fmla="*/ 16 h 44"/>
                <a:gd name="T50" fmla="*/ 26 w 34"/>
                <a:gd name="T51" fmla="*/ 10 h 44"/>
                <a:gd name="T52" fmla="*/ 26 w 34"/>
                <a:gd name="T53" fmla="*/ 10 h 44"/>
                <a:gd name="T54" fmla="*/ 20 w 34"/>
                <a:gd name="T55" fmla="*/ 6 h 44"/>
                <a:gd name="T56" fmla="*/ 20 w 34"/>
                <a:gd name="T57" fmla="*/ 6 h 44"/>
                <a:gd name="T58" fmla="*/ 14 w 34"/>
                <a:gd name="T59" fmla="*/ 6 h 44"/>
                <a:gd name="T60" fmla="*/ 4 w 34"/>
                <a:gd name="T61" fmla="*/ 6 h 44"/>
                <a:gd name="T62" fmla="*/ 4 w 34"/>
                <a:gd name="T63" fmla="*/ 38 h 44"/>
                <a:gd name="T64" fmla="*/ 14 w 34"/>
                <a:gd name="T65" fmla="*/ 38 h 44"/>
                <a:gd name="T66" fmla="*/ 14 w 34"/>
                <a:gd name="T67" fmla="*/ 38 h 44"/>
                <a:gd name="T68" fmla="*/ 20 w 34"/>
                <a:gd name="T69" fmla="*/ 38 h 44"/>
                <a:gd name="T70" fmla="*/ 20 w 34"/>
                <a:gd name="T71" fmla="*/ 38 h 44"/>
                <a:gd name="T72" fmla="*/ 26 w 34"/>
                <a:gd name="T73" fmla="*/ 34 h 44"/>
                <a:gd name="T74" fmla="*/ 26 w 34"/>
                <a:gd name="T75" fmla="*/ 34 h 44"/>
                <a:gd name="T76" fmla="*/ 28 w 34"/>
                <a:gd name="T77" fmla="*/ 28 h 44"/>
                <a:gd name="T78" fmla="*/ 28 w 34"/>
                <a:gd name="T79" fmla="*/ 28 h 44"/>
                <a:gd name="T80" fmla="*/ 30 w 34"/>
                <a:gd name="T81" fmla="*/ 22 h 44"/>
                <a:gd name="T82" fmla="*/ 30 w 34"/>
                <a:gd name="T8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" h="44">
                  <a:moveTo>
                    <a:pt x="0" y="44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14" y="44"/>
                  </a:lnTo>
                  <a:lnTo>
                    <a:pt x="0" y="44"/>
                  </a:lnTo>
                  <a:lnTo>
                    <a:pt x="0" y="44"/>
                  </a:lnTo>
                  <a:close/>
                  <a:moveTo>
                    <a:pt x="30" y="22"/>
                  </a:moveTo>
                  <a:lnTo>
                    <a:pt x="30" y="22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4" y="6"/>
                  </a:lnTo>
                  <a:lnTo>
                    <a:pt x="4" y="6"/>
                  </a:lnTo>
                  <a:lnTo>
                    <a:pt x="4" y="38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30" y="22"/>
                  </a:lnTo>
                  <a:lnTo>
                    <a:pt x="3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635"/>
            <p:cNvSpPr>
              <a:spLocks/>
            </p:cNvSpPr>
            <p:nvPr/>
          </p:nvSpPr>
          <p:spPr bwMode="auto">
            <a:xfrm>
              <a:off x="4508501" y="2716743"/>
              <a:ext cx="44450" cy="50800"/>
            </a:xfrm>
            <a:custGeom>
              <a:avLst/>
              <a:gdLst>
                <a:gd name="T0" fmla="*/ 10 w 28"/>
                <a:gd name="T1" fmla="*/ 32 h 32"/>
                <a:gd name="T2" fmla="*/ 10 w 28"/>
                <a:gd name="T3" fmla="*/ 32 h 32"/>
                <a:gd name="T4" fmla="*/ 4 w 28"/>
                <a:gd name="T5" fmla="*/ 32 h 32"/>
                <a:gd name="T6" fmla="*/ 2 w 28"/>
                <a:gd name="T7" fmla="*/ 30 h 32"/>
                <a:gd name="T8" fmla="*/ 2 w 28"/>
                <a:gd name="T9" fmla="*/ 30 h 32"/>
                <a:gd name="T10" fmla="*/ 0 w 28"/>
                <a:gd name="T11" fmla="*/ 24 h 32"/>
                <a:gd name="T12" fmla="*/ 0 w 28"/>
                <a:gd name="T13" fmla="*/ 20 h 32"/>
                <a:gd name="T14" fmla="*/ 0 w 28"/>
                <a:gd name="T15" fmla="*/ 0 h 32"/>
                <a:gd name="T16" fmla="*/ 4 w 28"/>
                <a:gd name="T17" fmla="*/ 0 h 32"/>
                <a:gd name="T18" fmla="*/ 4 w 28"/>
                <a:gd name="T19" fmla="*/ 18 h 32"/>
                <a:gd name="T20" fmla="*/ 4 w 28"/>
                <a:gd name="T21" fmla="*/ 18 h 32"/>
                <a:gd name="T22" fmla="*/ 6 w 28"/>
                <a:gd name="T23" fmla="*/ 26 h 32"/>
                <a:gd name="T24" fmla="*/ 8 w 28"/>
                <a:gd name="T25" fmla="*/ 28 h 32"/>
                <a:gd name="T26" fmla="*/ 12 w 28"/>
                <a:gd name="T27" fmla="*/ 28 h 32"/>
                <a:gd name="T28" fmla="*/ 12 w 28"/>
                <a:gd name="T29" fmla="*/ 28 h 32"/>
                <a:gd name="T30" fmla="*/ 18 w 28"/>
                <a:gd name="T31" fmla="*/ 26 h 32"/>
                <a:gd name="T32" fmla="*/ 18 w 28"/>
                <a:gd name="T33" fmla="*/ 26 h 32"/>
                <a:gd name="T34" fmla="*/ 22 w 28"/>
                <a:gd name="T35" fmla="*/ 20 h 32"/>
                <a:gd name="T36" fmla="*/ 22 w 28"/>
                <a:gd name="T37" fmla="*/ 0 h 32"/>
                <a:gd name="T38" fmla="*/ 26 w 28"/>
                <a:gd name="T39" fmla="*/ 0 h 32"/>
                <a:gd name="T40" fmla="*/ 26 w 28"/>
                <a:gd name="T41" fmla="*/ 26 h 32"/>
                <a:gd name="T42" fmla="*/ 26 w 28"/>
                <a:gd name="T43" fmla="*/ 26 h 32"/>
                <a:gd name="T44" fmla="*/ 28 w 28"/>
                <a:gd name="T45" fmla="*/ 26 h 32"/>
                <a:gd name="T46" fmla="*/ 28 w 28"/>
                <a:gd name="T47" fmla="*/ 28 h 32"/>
                <a:gd name="T48" fmla="*/ 28 w 28"/>
                <a:gd name="T49" fmla="*/ 32 h 32"/>
                <a:gd name="T50" fmla="*/ 28 w 28"/>
                <a:gd name="T51" fmla="*/ 32 h 32"/>
                <a:gd name="T52" fmla="*/ 28 w 28"/>
                <a:gd name="T53" fmla="*/ 32 h 32"/>
                <a:gd name="T54" fmla="*/ 28 w 28"/>
                <a:gd name="T55" fmla="*/ 32 h 32"/>
                <a:gd name="T56" fmla="*/ 26 w 28"/>
                <a:gd name="T57" fmla="*/ 32 h 32"/>
                <a:gd name="T58" fmla="*/ 26 w 28"/>
                <a:gd name="T59" fmla="*/ 32 h 32"/>
                <a:gd name="T60" fmla="*/ 24 w 28"/>
                <a:gd name="T61" fmla="*/ 32 h 32"/>
                <a:gd name="T62" fmla="*/ 24 w 28"/>
                <a:gd name="T63" fmla="*/ 32 h 32"/>
                <a:gd name="T64" fmla="*/ 22 w 28"/>
                <a:gd name="T65" fmla="*/ 28 h 32"/>
                <a:gd name="T66" fmla="*/ 22 w 28"/>
                <a:gd name="T67" fmla="*/ 24 h 32"/>
                <a:gd name="T68" fmla="*/ 22 w 28"/>
                <a:gd name="T69" fmla="*/ 24 h 32"/>
                <a:gd name="T70" fmla="*/ 16 w 28"/>
                <a:gd name="T71" fmla="*/ 30 h 32"/>
                <a:gd name="T72" fmla="*/ 16 w 28"/>
                <a:gd name="T73" fmla="*/ 30 h 32"/>
                <a:gd name="T74" fmla="*/ 10 w 28"/>
                <a:gd name="T75" fmla="*/ 32 h 32"/>
                <a:gd name="T76" fmla="*/ 10 w 28"/>
                <a:gd name="T7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" h="32">
                  <a:moveTo>
                    <a:pt x="10" y="32"/>
                  </a:moveTo>
                  <a:lnTo>
                    <a:pt x="10" y="32"/>
                  </a:lnTo>
                  <a:lnTo>
                    <a:pt x="4" y="3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2" y="2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8" y="26"/>
                  </a:lnTo>
                  <a:lnTo>
                    <a:pt x="28" y="28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2" y="28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0" y="32"/>
                  </a:lnTo>
                  <a:lnTo>
                    <a:pt x="1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636"/>
            <p:cNvSpPr>
              <a:spLocks noEditPoints="1"/>
            </p:cNvSpPr>
            <p:nvPr/>
          </p:nvSpPr>
          <p:spPr bwMode="auto">
            <a:xfrm>
              <a:off x="4565651" y="2697693"/>
              <a:ext cx="9525" cy="69850"/>
            </a:xfrm>
            <a:custGeom>
              <a:avLst/>
              <a:gdLst>
                <a:gd name="T0" fmla="*/ 0 w 6"/>
                <a:gd name="T1" fmla="*/ 44 h 44"/>
                <a:gd name="T2" fmla="*/ 0 w 6"/>
                <a:gd name="T3" fmla="*/ 12 h 44"/>
                <a:gd name="T4" fmla="*/ 6 w 6"/>
                <a:gd name="T5" fmla="*/ 12 h 44"/>
                <a:gd name="T6" fmla="*/ 6 w 6"/>
                <a:gd name="T7" fmla="*/ 44 h 44"/>
                <a:gd name="T8" fmla="*/ 0 w 6"/>
                <a:gd name="T9" fmla="*/ 44 h 44"/>
                <a:gd name="T10" fmla="*/ 0 w 6"/>
                <a:gd name="T11" fmla="*/ 44 h 44"/>
                <a:gd name="T12" fmla="*/ 0 w 6"/>
                <a:gd name="T13" fmla="*/ 6 h 44"/>
                <a:gd name="T14" fmla="*/ 0 w 6"/>
                <a:gd name="T15" fmla="*/ 0 h 44"/>
                <a:gd name="T16" fmla="*/ 6 w 6"/>
                <a:gd name="T17" fmla="*/ 0 h 44"/>
                <a:gd name="T18" fmla="*/ 6 w 6"/>
                <a:gd name="T19" fmla="*/ 6 h 44"/>
                <a:gd name="T20" fmla="*/ 0 w 6"/>
                <a:gd name="T21" fmla="*/ 6 h 44"/>
                <a:gd name="T22" fmla="*/ 0 w 6"/>
                <a:gd name="T23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4">
                  <a:moveTo>
                    <a:pt x="0" y="44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6" y="44"/>
                  </a:lnTo>
                  <a:lnTo>
                    <a:pt x="0" y="44"/>
                  </a:lnTo>
                  <a:lnTo>
                    <a:pt x="0" y="44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637"/>
            <p:cNvSpPr>
              <a:spLocks/>
            </p:cNvSpPr>
            <p:nvPr/>
          </p:nvSpPr>
          <p:spPr bwMode="auto">
            <a:xfrm>
              <a:off x="4581526" y="2716743"/>
              <a:ext cx="42863" cy="50800"/>
            </a:xfrm>
            <a:custGeom>
              <a:avLst/>
              <a:gdLst>
                <a:gd name="T0" fmla="*/ 13 w 27"/>
                <a:gd name="T1" fmla="*/ 32 h 32"/>
                <a:gd name="T2" fmla="*/ 7 w 27"/>
                <a:gd name="T3" fmla="*/ 32 h 32"/>
                <a:gd name="T4" fmla="*/ 4 w 27"/>
                <a:gd name="T5" fmla="*/ 24 h 32"/>
                <a:gd name="T6" fmla="*/ 7 w 27"/>
                <a:gd name="T7" fmla="*/ 28 h 32"/>
                <a:gd name="T8" fmla="*/ 13 w 27"/>
                <a:gd name="T9" fmla="*/ 28 h 32"/>
                <a:gd name="T10" fmla="*/ 19 w 27"/>
                <a:gd name="T11" fmla="*/ 28 h 32"/>
                <a:gd name="T12" fmla="*/ 21 w 27"/>
                <a:gd name="T13" fmla="*/ 24 h 32"/>
                <a:gd name="T14" fmla="*/ 21 w 27"/>
                <a:gd name="T15" fmla="*/ 22 h 32"/>
                <a:gd name="T16" fmla="*/ 19 w 27"/>
                <a:gd name="T17" fmla="*/ 20 h 32"/>
                <a:gd name="T18" fmla="*/ 17 w 27"/>
                <a:gd name="T19" fmla="*/ 18 h 32"/>
                <a:gd name="T20" fmla="*/ 13 w 27"/>
                <a:gd name="T21" fmla="*/ 18 h 32"/>
                <a:gd name="T22" fmla="*/ 7 w 27"/>
                <a:gd name="T23" fmla="*/ 16 h 32"/>
                <a:gd name="T24" fmla="*/ 4 w 27"/>
                <a:gd name="T25" fmla="*/ 14 h 32"/>
                <a:gd name="T26" fmla="*/ 4 w 27"/>
                <a:gd name="T27" fmla="*/ 12 h 32"/>
                <a:gd name="T28" fmla="*/ 2 w 27"/>
                <a:gd name="T29" fmla="*/ 10 h 32"/>
                <a:gd name="T30" fmla="*/ 4 w 27"/>
                <a:gd name="T31" fmla="*/ 6 h 32"/>
                <a:gd name="T32" fmla="*/ 6 w 27"/>
                <a:gd name="T33" fmla="*/ 2 h 32"/>
                <a:gd name="T34" fmla="*/ 9 w 27"/>
                <a:gd name="T35" fmla="*/ 0 h 32"/>
                <a:gd name="T36" fmla="*/ 13 w 27"/>
                <a:gd name="T37" fmla="*/ 0 h 32"/>
                <a:gd name="T38" fmla="*/ 21 w 27"/>
                <a:gd name="T39" fmla="*/ 0 h 32"/>
                <a:gd name="T40" fmla="*/ 25 w 27"/>
                <a:gd name="T41" fmla="*/ 4 h 32"/>
                <a:gd name="T42" fmla="*/ 23 w 27"/>
                <a:gd name="T43" fmla="*/ 8 h 32"/>
                <a:gd name="T44" fmla="*/ 19 w 27"/>
                <a:gd name="T45" fmla="*/ 4 h 32"/>
                <a:gd name="T46" fmla="*/ 13 w 27"/>
                <a:gd name="T47" fmla="*/ 4 h 32"/>
                <a:gd name="T48" fmla="*/ 9 w 27"/>
                <a:gd name="T49" fmla="*/ 4 h 32"/>
                <a:gd name="T50" fmla="*/ 7 w 27"/>
                <a:gd name="T51" fmla="*/ 8 h 32"/>
                <a:gd name="T52" fmla="*/ 7 w 27"/>
                <a:gd name="T53" fmla="*/ 10 h 32"/>
                <a:gd name="T54" fmla="*/ 9 w 27"/>
                <a:gd name="T55" fmla="*/ 12 h 32"/>
                <a:gd name="T56" fmla="*/ 11 w 27"/>
                <a:gd name="T57" fmla="*/ 12 h 32"/>
                <a:gd name="T58" fmla="*/ 13 w 27"/>
                <a:gd name="T59" fmla="*/ 14 h 32"/>
                <a:gd name="T60" fmla="*/ 19 w 27"/>
                <a:gd name="T61" fmla="*/ 16 h 32"/>
                <a:gd name="T62" fmla="*/ 23 w 27"/>
                <a:gd name="T63" fmla="*/ 16 h 32"/>
                <a:gd name="T64" fmla="*/ 25 w 27"/>
                <a:gd name="T65" fmla="*/ 20 h 32"/>
                <a:gd name="T66" fmla="*/ 27 w 27"/>
                <a:gd name="T67" fmla="*/ 22 h 32"/>
                <a:gd name="T68" fmla="*/ 25 w 27"/>
                <a:gd name="T69" fmla="*/ 26 h 32"/>
                <a:gd name="T70" fmla="*/ 23 w 27"/>
                <a:gd name="T71" fmla="*/ 30 h 32"/>
                <a:gd name="T72" fmla="*/ 13 w 27"/>
                <a:gd name="T7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" h="32">
                  <a:moveTo>
                    <a:pt x="13" y="32"/>
                  </a:moveTo>
                  <a:lnTo>
                    <a:pt x="13" y="32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0" y="2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9" y="28"/>
                  </a:lnTo>
                  <a:lnTo>
                    <a:pt x="19" y="28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1" y="22"/>
                  </a:lnTo>
                  <a:lnTo>
                    <a:pt x="21" y="22"/>
                  </a:lnTo>
                  <a:lnTo>
                    <a:pt x="19" y="20"/>
                  </a:lnTo>
                  <a:lnTo>
                    <a:pt x="19" y="20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6"/>
                  </a:lnTo>
                  <a:lnTo>
                    <a:pt x="4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4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7" y="6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5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9" y="32"/>
                  </a:lnTo>
                  <a:lnTo>
                    <a:pt x="13" y="32"/>
                  </a:lnTo>
                  <a:lnTo>
                    <a:pt x="13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638"/>
            <p:cNvSpPr>
              <a:spLocks/>
            </p:cNvSpPr>
            <p:nvPr/>
          </p:nvSpPr>
          <p:spPr bwMode="auto">
            <a:xfrm>
              <a:off x="4652963" y="2700868"/>
              <a:ext cx="30163" cy="66675"/>
            </a:xfrm>
            <a:custGeom>
              <a:avLst/>
              <a:gdLst>
                <a:gd name="T0" fmla="*/ 19 w 19"/>
                <a:gd name="T1" fmla="*/ 40 h 42"/>
                <a:gd name="T2" fmla="*/ 19 w 19"/>
                <a:gd name="T3" fmla="*/ 40 h 42"/>
                <a:gd name="T4" fmla="*/ 18 w 19"/>
                <a:gd name="T5" fmla="*/ 40 h 42"/>
                <a:gd name="T6" fmla="*/ 18 w 19"/>
                <a:gd name="T7" fmla="*/ 40 h 42"/>
                <a:gd name="T8" fmla="*/ 16 w 19"/>
                <a:gd name="T9" fmla="*/ 42 h 42"/>
                <a:gd name="T10" fmla="*/ 16 w 19"/>
                <a:gd name="T11" fmla="*/ 42 h 42"/>
                <a:gd name="T12" fmla="*/ 14 w 19"/>
                <a:gd name="T13" fmla="*/ 42 h 42"/>
                <a:gd name="T14" fmla="*/ 14 w 19"/>
                <a:gd name="T15" fmla="*/ 42 h 42"/>
                <a:gd name="T16" fmla="*/ 12 w 19"/>
                <a:gd name="T17" fmla="*/ 42 h 42"/>
                <a:gd name="T18" fmla="*/ 12 w 19"/>
                <a:gd name="T19" fmla="*/ 42 h 42"/>
                <a:gd name="T20" fmla="*/ 6 w 19"/>
                <a:gd name="T21" fmla="*/ 40 h 42"/>
                <a:gd name="T22" fmla="*/ 6 w 19"/>
                <a:gd name="T23" fmla="*/ 40 h 42"/>
                <a:gd name="T24" fmla="*/ 4 w 19"/>
                <a:gd name="T25" fmla="*/ 38 h 42"/>
                <a:gd name="T26" fmla="*/ 4 w 19"/>
                <a:gd name="T27" fmla="*/ 36 h 42"/>
                <a:gd name="T28" fmla="*/ 4 w 19"/>
                <a:gd name="T29" fmla="*/ 14 h 42"/>
                <a:gd name="T30" fmla="*/ 0 w 19"/>
                <a:gd name="T31" fmla="*/ 14 h 42"/>
                <a:gd name="T32" fmla="*/ 0 w 19"/>
                <a:gd name="T33" fmla="*/ 10 h 42"/>
                <a:gd name="T34" fmla="*/ 4 w 19"/>
                <a:gd name="T35" fmla="*/ 10 h 42"/>
                <a:gd name="T36" fmla="*/ 4 w 19"/>
                <a:gd name="T37" fmla="*/ 0 h 42"/>
                <a:gd name="T38" fmla="*/ 10 w 19"/>
                <a:gd name="T39" fmla="*/ 0 h 42"/>
                <a:gd name="T40" fmla="*/ 10 w 19"/>
                <a:gd name="T41" fmla="*/ 10 h 42"/>
                <a:gd name="T42" fmla="*/ 16 w 19"/>
                <a:gd name="T43" fmla="*/ 10 h 42"/>
                <a:gd name="T44" fmla="*/ 16 w 19"/>
                <a:gd name="T45" fmla="*/ 14 h 42"/>
                <a:gd name="T46" fmla="*/ 10 w 19"/>
                <a:gd name="T47" fmla="*/ 14 h 42"/>
                <a:gd name="T48" fmla="*/ 10 w 19"/>
                <a:gd name="T49" fmla="*/ 34 h 42"/>
                <a:gd name="T50" fmla="*/ 10 w 19"/>
                <a:gd name="T51" fmla="*/ 34 h 42"/>
                <a:gd name="T52" fmla="*/ 10 w 19"/>
                <a:gd name="T53" fmla="*/ 36 h 42"/>
                <a:gd name="T54" fmla="*/ 10 w 19"/>
                <a:gd name="T55" fmla="*/ 36 h 42"/>
                <a:gd name="T56" fmla="*/ 14 w 19"/>
                <a:gd name="T57" fmla="*/ 38 h 42"/>
                <a:gd name="T58" fmla="*/ 14 w 19"/>
                <a:gd name="T59" fmla="*/ 38 h 42"/>
                <a:gd name="T60" fmla="*/ 16 w 19"/>
                <a:gd name="T61" fmla="*/ 36 h 42"/>
                <a:gd name="T62" fmla="*/ 16 w 19"/>
                <a:gd name="T63" fmla="*/ 36 h 42"/>
                <a:gd name="T64" fmla="*/ 18 w 19"/>
                <a:gd name="T65" fmla="*/ 36 h 42"/>
                <a:gd name="T66" fmla="*/ 19 w 19"/>
                <a:gd name="T67" fmla="*/ 40 h 42"/>
                <a:gd name="T68" fmla="*/ 19 w 19"/>
                <a:gd name="T69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" h="42">
                  <a:moveTo>
                    <a:pt x="19" y="40"/>
                  </a:moveTo>
                  <a:lnTo>
                    <a:pt x="19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38"/>
                  </a:lnTo>
                  <a:lnTo>
                    <a:pt x="4" y="36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0" y="10"/>
                  </a:lnTo>
                  <a:lnTo>
                    <a:pt x="16" y="10"/>
                  </a:lnTo>
                  <a:lnTo>
                    <a:pt x="16" y="14"/>
                  </a:lnTo>
                  <a:lnTo>
                    <a:pt x="10" y="1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19" y="40"/>
                  </a:lnTo>
                  <a:lnTo>
                    <a:pt x="19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639"/>
            <p:cNvSpPr>
              <a:spLocks noEditPoints="1"/>
            </p:cNvSpPr>
            <p:nvPr/>
          </p:nvSpPr>
          <p:spPr bwMode="auto">
            <a:xfrm>
              <a:off x="4686301" y="2716743"/>
              <a:ext cx="50800" cy="50800"/>
            </a:xfrm>
            <a:custGeom>
              <a:avLst/>
              <a:gdLst>
                <a:gd name="T0" fmla="*/ 16 w 32"/>
                <a:gd name="T1" fmla="*/ 32 h 32"/>
                <a:gd name="T2" fmla="*/ 8 w 32"/>
                <a:gd name="T3" fmla="*/ 32 h 32"/>
                <a:gd name="T4" fmla="*/ 4 w 32"/>
                <a:gd name="T5" fmla="*/ 28 h 32"/>
                <a:gd name="T6" fmla="*/ 0 w 32"/>
                <a:gd name="T7" fmla="*/ 22 h 32"/>
                <a:gd name="T8" fmla="*/ 0 w 32"/>
                <a:gd name="T9" fmla="*/ 16 h 32"/>
                <a:gd name="T10" fmla="*/ 0 w 32"/>
                <a:gd name="T11" fmla="*/ 10 h 32"/>
                <a:gd name="T12" fmla="*/ 4 w 32"/>
                <a:gd name="T13" fmla="*/ 4 h 32"/>
                <a:gd name="T14" fmla="*/ 10 w 32"/>
                <a:gd name="T15" fmla="*/ 2 h 32"/>
                <a:gd name="T16" fmla="*/ 16 w 32"/>
                <a:gd name="T17" fmla="*/ 0 h 32"/>
                <a:gd name="T18" fmla="*/ 22 w 32"/>
                <a:gd name="T19" fmla="*/ 2 h 32"/>
                <a:gd name="T20" fmla="*/ 26 w 32"/>
                <a:gd name="T21" fmla="*/ 4 h 32"/>
                <a:gd name="T22" fmla="*/ 30 w 32"/>
                <a:gd name="T23" fmla="*/ 10 h 32"/>
                <a:gd name="T24" fmla="*/ 32 w 32"/>
                <a:gd name="T25" fmla="*/ 16 h 32"/>
                <a:gd name="T26" fmla="*/ 30 w 32"/>
                <a:gd name="T27" fmla="*/ 22 h 32"/>
                <a:gd name="T28" fmla="*/ 28 w 32"/>
                <a:gd name="T29" fmla="*/ 28 h 32"/>
                <a:gd name="T30" fmla="*/ 22 w 32"/>
                <a:gd name="T31" fmla="*/ 32 h 32"/>
                <a:gd name="T32" fmla="*/ 16 w 32"/>
                <a:gd name="T33" fmla="*/ 32 h 32"/>
                <a:gd name="T34" fmla="*/ 6 w 32"/>
                <a:gd name="T35" fmla="*/ 16 h 32"/>
                <a:gd name="T36" fmla="*/ 6 w 32"/>
                <a:gd name="T37" fmla="*/ 20 h 32"/>
                <a:gd name="T38" fmla="*/ 8 w 32"/>
                <a:gd name="T39" fmla="*/ 24 h 32"/>
                <a:gd name="T40" fmla="*/ 12 w 32"/>
                <a:gd name="T41" fmla="*/ 26 h 32"/>
                <a:gd name="T42" fmla="*/ 16 w 32"/>
                <a:gd name="T43" fmla="*/ 28 h 32"/>
                <a:gd name="T44" fmla="*/ 20 w 32"/>
                <a:gd name="T45" fmla="*/ 26 h 32"/>
                <a:gd name="T46" fmla="*/ 22 w 32"/>
                <a:gd name="T47" fmla="*/ 24 h 32"/>
                <a:gd name="T48" fmla="*/ 26 w 32"/>
                <a:gd name="T49" fmla="*/ 20 h 32"/>
                <a:gd name="T50" fmla="*/ 26 w 32"/>
                <a:gd name="T51" fmla="*/ 16 h 32"/>
                <a:gd name="T52" fmla="*/ 26 w 32"/>
                <a:gd name="T53" fmla="*/ 12 h 32"/>
                <a:gd name="T54" fmla="*/ 22 w 32"/>
                <a:gd name="T55" fmla="*/ 8 h 32"/>
                <a:gd name="T56" fmla="*/ 20 w 32"/>
                <a:gd name="T57" fmla="*/ 6 h 32"/>
                <a:gd name="T58" fmla="*/ 16 w 32"/>
                <a:gd name="T59" fmla="*/ 4 h 32"/>
                <a:gd name="T60" fmla="*/ 12 w 32"/>
                <a:gd name="T61" fmla="*/ 6 h 32"/>
                <a:gd name="T62" fmla="*/ 8 w 32"/>
                <a:gd name="T63" fmla="*/ 8 h 32"/>
                <a:gd name="T64" fmla="*/ 6 w 32"/>
                <a:gd name="T65" fmla="*/ 12 h 32"/>
                <a:gd name="T66" fmla="*/ 6 w 32"/>
                <a:gd name="T6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lnTo>
                    <a:pt x="16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16" y="32"/>
                  </a:lnTo>
                  <a:lnTo>
                    <a:pt x="16" y="32"/>
                  </a:lnTo>
                  <a:close/>
                  <a:moveTo>
                    <a:pt x="6" y="16"/>
                  </a:moveTo>
                  <a:lnTo>
                    <a:pt x="6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640"/>
            <p:cNvSpPr>
              <a:spLocks/>
            </p:cNvSpPr>
            <p:nvPr/>
          </p:nvSpPr>
          <p:spPr bwMode="auto">
            <a:xfrm>
              <a:off x="4746626" y="2716743"/>
              <a:ext cx="25400" cy="50800"/>
            </a:xfrm>
            <a:custGeom>
              <a:avLst/>
              <a:gdLst>
                <a:gd name="T0" fmla="*/ 16 w 16"/>
                <a:gd name="T1" fmla="*/ 4 h 32"/>
                <a:gd name="T2" fmla="*/ 16 w 16"/>
                <a:gd name="T3" fmla="*/ 4 h 32"/>
                <a:gd name="T4" fmla="*/ 10 w 16"/>
                <a:gd name="T5" fmla="*/ 6 h 32"/>
                <a:gd name="T6" fmla="*/ 10 w 16"/>
                <a:gd name="T7" fmla="*/ 6 h 32"/>
                <a:gd name="T8" fmla="*/ 6 w 16"/>
                <a:gd name="T9" fmla="*/ 12 h 32"/>
                <a:gd name="T10" fmla="*/ 6 w 16"/>
                <a:gd name="T11" fmla="*/ 32 h 32"/>
                <a:gd name="T12" fmla="*/ 0 w 16"/>
                <a:gd name="T13" fmla="*/ 32 h 32"/>
                <a:gd name="T14" fmla="*/ 0 w 16"/>
                <a:gd name="T15" fmla="*/ 0 h 32"/>
                <a:gd name="T16" fmla="*/ 4 w 16"/>
                <a:gd name="T17" fmla="*/ 0 h 32"/>
                <a:gd name="T18" fmla="*/ 4 w 16"/>
                <a:gd name="T19" fmla="*/ 8 h 32"/>
                <a:gd name="T20" fmla="*/ 4 w 16"/>
                <a:gd name="T21" fmla="*/ 8 h 32"/>
                <a:gd name="T22" fmla="*/ 10 w 16"/>
                <a:gd name="T23" fmla="*/ 2 h 32"/>
                <a:gd name="T24" fmla="*/ 10 w 16"/>
                <a:gd name="T25" fmla="*/ 2 h 32"/>
                <a:gd name="T26" fmla="*/ 14 w 16"/>
                <a:gd name="T27" fmla="*/ 0 h 32"/>
                <a:gd name="T28" fmla="*/ 14 w 16"/>
                <a:gd name="T29" fmla="*/ 0 h 32"/>
                <a:gd name="T30" fmla="*/ 16 w 16"/>
                <a:gd name="T31" fmla="*/ 0 h 32"/>
                <a:gd name="T32" fmla="*/ 16 w 16"/>
                <a:gd name="T33" fmla="*/ 0 h 32"/>
                <a:gd name="T34" fmla="*/ 16 w 16"/>
                <a:gd name="T35" fmla="*/ 0 h 32"/>
                <a:gd name="T36" fmla="*/ 16 w 16"/>
                <a:gd name="T37" fmla="*/ 4 h 32"/>
                <a:gd name="T38" fmla="*/ 16 w 16"/>
                <a:gd name="T3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32">
                  <a:moveTo>
                    <a:pt x="16" y="4"/>
                  </a:moveTo>
                  <a:lnTo>
                    <a:pt x="16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6" y="12"/>
                  </a:lnTo>
                  <a:lnTo>
                    <a:pt x="6" y="32"/>
                  </a:lnTo>
                  <a:lnTo>
                    <a:pt x="0" y="3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641"/>
            <p:cNvSpPr>
              <a:spLocks/>
            </p:cNvSpPr>
            <p:nvPr/>
          </p:nvSpPr>
          <p:spPr bwMode="auto">
            <a:xfrm>
              <a:off x="4776788" y="2700868"/>
              <a:ext cx="28575" cy="66675"/>
            </a:xfrm>
            <a:custGeom>
              <a:avLst/>
              <a:gdLst>
                <a:gd name="T0" fmla="*/ 18 w 18"/>
                <a:gd name="T1" fmla="*/ 40 h 42"/>
                <a:gd name="T2" fmla="*/ 18 w 18"/>
                <a:gd name="T3" fmla="*/ 40 h 42"/>
                <a:gd name="T4" fmla="*/ 16 w 18"/>
                <a:gd name="T5" fmla="*/ 40 h 42"/>
                <a:gd name="T6" fmla="*/ 16 w 18"/>
                <a:gd name="T7" fmla="*/ 40 h 42"/>
                <a:gd name="T8" fmla="*/ 16 w 18"/>
                <a:gd name="T9" fmla="*/ 42 h 42"/>
                <a:gd name="T10" fmla="*/ 16 w 18"/>
                <a:gd name="T11" fmla="*/ 42 h 42"/>
                <a:gd name="T12" fmla="*/ 12 w 18"/>
                <a:gd name="T13" fmla="*/ 42 h 42"/>
                <a:gd name="T14" fmla="*/ 12 w 18"/>
                <a:gd name="T15" fmla="*/ 42 h 42"/>
                <a:gd name="T16" fmla="*/ 10 w 18"/>
                <a:gd name="T17" fmla="*/ 42 h 42"/>
                <a:gd name="T18" fmla="*/ 10 w 18"/>
                <a:gd name="T19" fmla="*/ 42 h 42"/>
                <a:gd name="T20" fmla="*/ 6 w 18"/>
                <a:gd name="T21" fmla="*/ 40 h 42"/>
                <a:gd name="T22" fmla="*/ 6 w 18"/>
                <a:gd name="T23" fmla="*/ 40 h 42"/>
                <a:gd name="T24" fmla="*/ 4 w 18"/>
                <a:gd name="T25" fmla="*/ 38 h 42"/>
                <a:gd name="T26" fmla="*/ 4 w 18"/>
                <a:gd name="T27" fmla="*/ 36 h 42"/>
                <a:gd name="T28" fmla="*/ 4 w 18"/>
                <a:gd name="T29" fmla="*/ 14 h 42"/>
                <a:gd name="T30" fmla="*/ 0 w 18"/>
                <a:gd name="T31" fmla="*/ 14 h 42"/>
                <a:gd name="T32" fmla="*/ 0 w 18"/>
                <a:gd name="T33" fmla="*/ 10 h 42"/>
                <a:gd name="T34" fmla="*/ 4 w 18"/>
                <a:gd name="T35" fmla="*/ 10 h 42"/>
                <a:gd name="T36" fmla="*/ 4 w 18"/>
                <a:gd name="T37" fmla="*/ 0 h 42"/>
                <a:gd name="T38" fmla="*/ 8 w 18"/>
                <a:gd name="T39" fmla="*/ 0 h 42"/>
                <a:gd name="T40" fmla="*/ 8 w 18"/>
                <a:gd name="T41" fmla="*/ 10 h 42"/>
                <a:gd name="T42" fmla="*/ 16 w 18"/>
                <a:gd name="T43" fmla="*/ 10 h 42"/>
                <a:gd name="T44" fmla="*/ 16 w 18"/>
                <a:gd name="T45" fmla="*/ 14 h 42"/>
                <a:gd name="T46" fmla="*/ 8 w 18"/>
                <a:gd name="T47" fmla="*/ 14 h 42"/>
                <a:gd name="T48" fmla="*/ 8 w 18"/>
                <a:gd name="T49" fmla="*/ 34 h 42"/>
                <a:gd name="T50" fmla="*/ 8 w 18"/>
                <a:gd name="T51" fmla="*/ 34 h 42"/>
                <a:gd name="T52" fmla="*/ 10 w 18"/>
                <a:gd name="T53" fmla="*/ 36 h 42"/>
                <a:gd name="T54" fmla="*/ 10 w 18"/>
                <a:gd name="T55" fmla="*/ 36 h 42"/>
                <a:gd name="T56" fmla="*/ 12 w 18"/>
                <a:gd name="T57" fmla="*/ 38 h 42"/>
                <a:gd name="T58" fmla="*/ 12 w 18"/>
                <a:gd name="T59" fmla="*/ 38 h 42"/>
                <a:gd name="T60" fmla="*/ 16 w 18"/>
                <a:gd name="T61" fmla="*/ 36 h 42"/>
                <a:gd name="T62" fmla="*/ 16 w 18"/>
                <a:gd name="T63" fmla="*/ 36 h 42"/>
                <a:gd name="T64" fmla="*/ 16 w 18"/>
                <a:gd name="T65" fmla="*/ 36 h 42"/>
                <a:gd name="T66" fmla="*/ 18 w 18"/>
                <a:gd name="T67" fmla="*/ 40 h 42"/>
                <a:gd name="T68" fmla="*/ 18 w 18"/>
                <a:gd name="T69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42">
                  <a:moveTo>
                    <a:pt x="18" y="40"/>
                  </a:moveTo>
                  <a:lnTo>
                    <a:pt x="18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38"/>
                  </a:lnTo>
                  <a:lnTo>
                    <a:pt x="4" y="36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16" y="10"/>
                  </a:lnTo>
                  <a:lnTo>
                    <a:pt x="16" y="14"/>
                  </a:lnTo>
                  <a:lnTo>
                    <a:pt x="8" y="1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40"/>
                  </a:lnTo>
                  <a:lnTo>
                    <a:pt x="18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642"/>
            <p:cNvSpPr>
              <a:spLocks noEditPoints="1"/>
            </p:cNvSpPr>
            <p:nvPr/>
          </p:nvSpPr>
          <p:spPr bwMode="auto">
            <a:xfrm>
              <a:off x="4808538" y="2716743"/>
              <a:ext cx="50800" cy="50800"/>
            </a:xfrm>
            <a:custGeom>
              <a:avLst/>
              <a:gdLst>
                <a:gd name="T0" fmla="*/ 16 w 32"/>
                <a:gd name="T1" fmla="*/ 32 h 32"/>
                <a:gd name="T2" fmla="*/ 10 w 32"/>
                <a:gd name="T3" fmla="*/ 32 h 32"/>
                <a:gd name="T4" fmla="*/ 4 w 32"/>
                <a:gd name="T5" fmla="*/ 28 h 32"/>
                <a:gd name="T6" fmla="*/ 2 w 32"/>
                <a:gd name="T7" fmla="*/ 22 h 32"/>
                <a:gd name="T8" fmla="*/ 0 w 32"/>
                <a:gd name="T9" fmla="*/ 16 h 32"/>
                <a:gd name="T10" fmla="*/ 2 w 32"/>
                <a:gd name="T11" fmla="*/ 10 h 32"/>
                <a:gd name="T12" fmla="*/ 4 w 32"/>
                <a:gd name="T13" fmla="*/ 4 h 32"/>
                <a:gd name="T14" fmla="*/ 10 w 32"/>
                <a:gd name="T15" fmla="*/ 2 h 32"/>
                <a:gd name="T16" fmla="*/ 16 w 32"/>
                <a:gd name="T17" fmla="*/ 0 h 32"/>
                <a:gd name="T18" fmla="*/ 22 w 32"/>
                <a:gd name="T19" fmla="*/ 2 h 32"/>
                <a:gd name="T20" fmla="*/ 28 w 32"/>
                <a:gd name="T21" fmla="*/ 4 h 32"/>
                <a:gd name="T22" fmla="*/ 32 w 32"/>
                <a:gd name="T23" fmla="*/ 10 h 32"/>
                <a:gd name="T24" fmla="*/ 32 w 32"/>
                <a:gd name="T25" fmla="*/ 16 h 32"/>
                <a:gd name="T26" fmla="*/ 32 w 32"/>
                <a:gd name="T27" fmla="*/ 22 h 32"/>
                <a:gd name="T28" fmla="*/ 28 w 32"/>
                <a:gd name="T29" fmla="*/ 28 h 32"/>
                <a:gd name="T30" fmla="*/ 22 w 32"/>
                <a:gd name="T31" fmla="*/ 32 h 32"/>
                <a:gd name="T32" fmla="*/ 16 w 32"/>
                <a:gd name="T33" fmla="*/ 32 h 32"/>
                <a:gd name="T34" fmla="*/ 6 w 32"/>
                <a:gd name="T35" fmla="*/ 16 h 32"/>
                <a:gd name="T36" fmla="*/ 6 w 32"/>
                <a:gd name="T37" fmla="*/ 20 h 32"/>
                <a:gd name="T38" fmla="*/ 10 w 32"/>
                <a:gd name="T39" fmla="*/ 24 h 32"/>
                <a:gd name="T40" fmla="*/ 12 w 32"/>
                <a:gd name="T41" fmla="*/ 26 h 32"/>
                <a:gd name="T42" fmla="*/ 16 w 32"/>
                <a:gd name="T43" fmla="*/ 28 h 32"/>
                <a:gd name="T44" fmla="*/ 20 w 32"/>
                <a:gd name="T45" fmla="*/ 26 h 32"/>
                <a:gd name="T46" fmla="*/ 24 w 32"/>
                <a:gd name="T47" fmla="*/ 24 h 32"/>
                <a:gd name="T48" fmla="*/ 26 w 32"/>
                <a:gd name="T49" fmla="*/ 20 h 32"/>
                <a:gd name="T50" fmla="*/ 26 w 32"/>
                <a:gd name="T51" fmla="*/ 16 h 32"/>
                <a:gd name="T52" fmla="*/ 26 w 32"/>
                <a:gd name="T53" fmla="*/ 12 h 32"/>
                <a:gd name="T54" fmla="*/ 24 w 32"/>
                <a:gd name="T55" fmla="*/ 8 h 32"/>
                <a:gd name="T56" fmla="*/ 20 w 32"/>
                <a:gd name="T57" fmla="*/ 6 h 32"/>
                <a:gd name="T58" fmla="*/ 16 w 32"/>
                <a:gd name="T59" fmla="*/ 4 h 32"/>
                <a:gd name="T60" fmla="*/ 12 w 32"/>
                <a:gd name="T61" fmla="*/ 6 h 32"/>
                <a:gd name="T62" fmla="*/ 10 w 32"/>
                <a:gd name="T63" fmla="*/ 8 h 32"/>
                <a:gd name="T64" fmla="*/ 6 w 32"/>
                <a:gd name="T65" fmla="*/ 12 h 32"/>
                <a:gd name="T66" fmla="*/ 6 w 32"/>
                <a:gd name="T6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lnTo>
                    <a:pt x="16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16" y="32"/>
                  </a:lnTo>
                  <a:lnTo>
                    <a:pt x="16" y="32"/>
                  </a:lnTo>
                  <a:close/>
                  <a:moveTo>
                    <a:pt x="6" y="16"/>
                  </a:moveTo>
                  <a:lnTo>
                    <a:pt x="6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643"/>
            <p:cNvSpPr>
              <a:spLocks/>
            </p:cNvSpPr>
            <p:nvPr/>
          </p:nvSpPr>
          <p:spPr bwMode="auto">
            <a:xfrm>
              <a:off x="4867276" y="2716743"/>
              <a:ext cx="28575" cy="50800"/>
            </a:xfrm>
            <a:custGeom>
              <a:avLst/>
              <a:gdLst>
                <a:gd name="T0" fmla="*/ 18 w 18"/>
                <a:gd name="T1" fmla="*/ 4 h 32"/>
                <a:gd name="T2" fmla="*/ 18 w 18"/>
                <a:gd name="T3" fmla="*/ 4 h 32"/>
                <a:gd name="T4" fmla="*/ 10 w 18"/>
                <a:gd name="T5" fmla="*/ 6 h 32"/>
                <a:gd name="T6" fmla="*/ 10 w 18"/>
                <a:gd name="T7" fmla="*/ 6 h 32"/>
                <a:gd name="T8" fmla="*/ 6 w 18"/>
                <a:gd name="T9" fmla="*/ 12 h 32"/>
                <a:gd name="T10" fmla="*/ 6 w 18"/>
                <a:gd name="T11" fmla="*/ 32 h 32"/>
                <a:gd name="T12" fmla="*/ 0 w 18"/>
                <a:gd name="T13" fmla="*/ 32 h 32"/>
                <a:gd name="T14" fmla="*/ 0 w 18"/>
                <a:gd name="T15" fmla="*/ 0 h 32"/>
                <a:gd name="T16" fmla="*/ 6 w 18"/>
                <a:gd name="T17" fmla="*/ 0 h 32"/>
                <a:gd name="T18" fmla="*/ 6 w 18"/>
                <a:gd name="T19" fmla="*/ 8 h 32"/>
                <a:gd name="T20" fmla="*/ 6 w 18"/>
                <a:gd name="T21" fmla="*/ 8 h 32"/>
                <a:gd name="T22" fmla="*/ 10 w 18"/>
                <a:gd name="T23" fmla="*/ 2 h 32"/>
                <a:gd name="T24" fmla="*/ 10 w 18"/>
                <a:gd name="T25" fmla="*/ 2 h 32"/>
                <a:gd name="T26" fmla="*/ 16 w 18"/>
                <a:gd name="T27" fmla="*/ 0 h 32"/>
                <a:gd name="T28" fmla="*/ 16 w 18"/>
                <a:gd name="T29" fmla="*/ 0 h 32"/>
                <a:gd name="T30" fmla="*/ 16 w 18"/>
                <a:gd name="T31" fmla="*/ 0 h 32"/>
                <a:gd name="T32" fmla="*/ 16 w 18"/>
                <a:gd name="T33" fmla="*/ 0 h 32"/>
                <a:gd name="T34" fmla="*/ 18 w 18"/>
                <a:gd name="T35" fmla="*/ 0 h 32"/>
                <a:gd name="T36" fmla="*/ 18 w 18"/>
                <a:gd name="T37" fmla="*/ 4 h 32"/>
                <a:gd name="T38" fmla="*/ 18 w 18"/>
                <a:gd name="T3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32">
                  <a:moveTo>
                    <a:pt x="18" y="4"/>
                  </a:moveTo>
                  <a:lnTo>
                    <a:pt x="18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6" y="12"/>
                  </a:lnTo>
                  <a:lnTo>
                    <a:pt x="6" y="32"/>
                  </a:lnTo>
                  <a:lnTo>
                    <a:pt x="0" y="32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644"/>
            <p:cNvSpPr>
              <a:spLocks/>
            </p:cNvSpPr>
            <p:nvPr/>
          </p:nvSpPr>
          <p:spPr bwMode="auto">
            <a:xfrm>
              <a:off x="4899026" y="2754843"/>
              <a:ext cx="6350" cy="19050"/>
            </a:xfrm>
            <a:custGeom>
              <a:avLst/>
              <a:gdLst>
                <a:gd name="T0" fmla="*/ 0 w 4"/>
                <a:gd name="T1" fmla="*/ 12 h 12"/>
                <a:gd name="T2" fmla="*/ 2 w 4"/>
                <a:gd name="T3" fmla="*/ 8 h 12"/>
                <a:gd name="T4" fmla="*/ 0 w 4"/>
                <a:gd name="T5" fmla="*/ 8 h 12"/>
                <a:gd name="T6" fmla="*/ 0 w 4"/>
                <a:gd name="T7" fmla="*/ 0 h 12"/>
                <a:gd name="T8" fmla="*/ 4 w 4"/>
                <a:gd name="T9" fmla="*/ 0 h 12"/>
                <a:gd name="T10" fmla="*/ 4 w 4"/>
                <a:gd name="T11" fmla="*/ 8 h 12"/>
                <a:gd name="T12" fmla="*/ 2 w 4"/>
                <a:gd name="T13" fmla="*/ 12 h 12"/>
                <a:gd name="T14" fmla="*/ 0 w 4"/>
                <a:gd name="T15" fmla="*/ 12 h 12"/>
                <a:gd name="T16" fmla="*/ 0 w 4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0" y="12"/>
                  </a:moveTo>
                  <a:lnTo>
                    <a:pt x="2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645"/>
            <p:cNvSpPr>
              <a:spLocks/>
            </p:cNvSpPr>
            <p:nvPr/>
          </p:nvSpPr>
          <p:spPr bwMode="auto">
            <a:xfrm>
              <a:off x="4437063" y="2826280"/>
              <a:ext cx="41275" cy="52388"/>
            </a:xfrm>
            <a:custGeom>
              <a:avLst/>
              <a:gdLst>
                <a:gd name="T0" fmla="*/ 14 w 26"/>
                <a:gd name="T1" fmla="*/ 33 h 33"/>
                <a:gd name="T2" fmla="*/ 6 w 26"/>
                <a:gd name="T3" fmla="*/ 31 h 33"/>
                <a:gd name="T4" fmla="*/ 2 w 26"/>
                <a:gd name="T5" fmla="*/ 25 h 33"/>
                <a:gd name="T6" fmla="*/ 8 w 26"/>
                <a:gd name="T7" fmla="*/ 27 h 33"/>
                <a:gd name="T8" fmla="*/ 14 w 26"/>
                <a:gd name="T9" fmla="*/ 29 h 33"/>
                <a:gd name="T10" fmla="*/ 18 w 26"/>
                <a:gd name="T11" fmla="*/ 27 h 33"/>
                <a:gd name="T12" fmla="*/ 20 w 26"/>
                <a:gd name="T13" fmla="*/ 24 h 33"/>
                <a:gd name="T14" fmla="*/ 20 w 26"/>
                <a:gd name="T15" fmla="*/ 22 h 33"/>
                <a:gd name="T16" fmla="*/ 18 w 26"/>
                <a:gd name="T17" fmla="*/ 20 h 33"/>
                <a:gd name="T18" fmla="*/ 16 w 26"/>
                <a:gd name="T19" fmla="*/ 20 h 33"/>
                <a:gd name="T20" fmla="*/ 12 w 26"/>
                <a:gd name="T21" fmla="*/ 18 h 33"/>
                <a:gd name="T22" fmla="*/ 6 w 26"/>
                <a:gd name="T23" fmla="*/ 18 h 33"/>
                <a:gd name="T24" fmla="*/ 4 w 26"/>
                <a:gd name="T25" fmla="*/ 16 h 33"/>
                <a:gd name="T26" fmla="*/ 2 w 26"/>
                <a:gd name="T27" fmla="*/ 14 h 33"/>
                <a:gd name="T28" fmla="*/ 0 w 26"/>
                <a:gd name="T29" fmla="*/ 10 h 33"/>
                <a:gd name="T30" fmla="*/ 2 w 26"/>
                <a:gd name="T31" fmla="*/ 6 h 33"/>
                <a:gd name="T32" fmla="*/ 4 w 26"/>
                <a:gd name="T33" fmla="*/ 4 h 33"/>
                <a:gd name="T34" fmla="*/ 8 w 26"/>
                <a:gd name="T35" fmla="*/ 2 h 33"/>
                <a:gd name="T36" fmla="*/ 14 w 26"/>
                <a:gd name="T37" fmla="*/ 0 h 33"/>
                <a:gd name="T38" fmla="*/ 20 w 26"/>
                <a:gd name="T39" fmla="*/ 2 h 33"/>
                <a:gd name="T40" fmla="*/ 24 w 26"/>
                <a:gd name="T41" fmla="*/ 4 h 33"/>
                <a:gd name="T42" fmla="*/ 22 w 26"/>
                <a:gd name="T43" fmla="*/ 8 h 33"/>
                <a:gd name="T44" fmla="*/ 18 w 26"/>
                <a:gd name="T45" fmla="*/ 6 h 33"/>
                <a:gd name="T46" fmla="*/ 12 w 26"/>
                <a:gd name="T47" fmla="*/ 4 h 33"/>
                <a:gd name="T48" fmla="*/ 8 w 26"/>
                <a:gd name="T49" fmla="*/ 6 h 33"/>
                <a:gd name="T50" fmla="*/ 6 w 26"/>
                <a:gd name="T51" fmla="*/ 10 h 33"/>
                <a:gd name="T52" fmla="*/ 6 w 26"/>
                <a:gd name="T53" fmla="*/ 12 h 33"/>
                <a:gd name="T54" fmla="*/ 8 w 26"/>
                <a:gd name="T55" fmla="*/ 12 h 33"/>
                <a:gd name="T56" fmla="*/ 10 w 26"/>
                <a:gd name="T57" fmla="*/ 14 h 33"/>
                <a:gd name="T58" fmla="*/ 14 w 26"/>
                <a:gd name="T59" fmla="*/ 14 h 33"/>
                <a:gd name="T60" fmla="*/ 18 w 26"/>
                <a:gd name="T61" fmla="*/ 16 h 33"/>
                <a:gd name="T62" fmla="*/ 22 w 26"/>
                <a:gd name="T63" fmla="*/ 18 h 33"/>
                <a:gd name="T64" fmla="*/ 26 w 26"/>
                <a:gd name="T65" fmla="*/ 20 h 33"/>
                <a:gd name="T66" fmla="*/ 26 w 26"/>
                <a:gd name="T67" fmla="*/ 24 h 33"/>
                <a:gd name="T68" fmla="*/ 24 w 26"/>
                <a:gd name="T69" fmla="*/ 27 h 33"/>
                <a:gd name="T70" fmla="*/ 22 w 26"/>
                <a:gd name="T71" fmla="*/ 29 h 33"/>
                <a:gd name="T72" fmla="*/ 14 w 26"/>
                <a:gd name="T7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33">
                  <a:moveTo>
                    <a:pt x="14" y="33"/>
                  </a:moveTo>
                  <a:lnTo>
                    <a:pt x="14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8" y="27"/>
                  </a:lnTo>
                  <a:lnTo>
                    <a:pt x="8" y="27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4" y="27"/>
                  </a:lnTo>
                  <a:lnTo>
                    <a:pt x="22" y="29"/>
                  </a:lnTo>
                  <a:lnTo>
                    <a:pt x="22" y="29"/>
                  </a:lnTo>
                  <a:lnTo>
                    <a:pt x="18" y="31"/>
                  </a:lnTo>
                  <a:lnTo>
                    <a:pt x="14" y="33"/>
                  </a:lnTo>
                  <a:lnTo>
                    <a:pt x="14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646"/>
            <p:cNvSpPr>
              <a:spLocks/>
            </p:cNvSpPr>
            <p:nvPr/>
          </p:nvSpPr>
          <p:spPr bwMode="auto">
            <a:xfrm>
              <a:off x="4487863" y="2829455"/>
              <a:ext cx="46038" cy="49213"/>
            </a:xfrm>
            <a:custGeom>
              <a:avLst/>
              <a:gdLst>
                <a:gd name="T0" fmla="*/ 9 w 29"/>
                <a:gd name="T1" fmla="*/ 31 h 31"/>
                <a:gd name="T2" fmla="*/ 9 w 29"/>
                <a:gd name="T3" fmla="*/ 31 h 31"/>
                <a:gd name="T4" fmla="*/ 6 w 29"/>
                <a:gd name="T5" fmla="*/ 29 h 31"/>
                <a:gd name="T6" fmla="*/ 2 w 29"/>
                <a:gd name="T7" fmla="*/ 27 h 31"/>
                <a:gd name="T8" fmla="*/ 2 w 29"/>
                <a:gd name="T9" fmla="*/ 27 h 31"/>
                <a:gd name="T10" fmla="*/ 0 w 29"/>
                <a:gd name="T11" fmla="*/ 23 h 31"/>
                <a:gd name="T12" fmla="*/ 0 w 29"/>
                <a:gd name="T13" fmla="*/ 18 h 31"/>
                <a:gd name="T14" fmla="*/ 0 w 29"/>
                <a:gd name="T15" fmla="*/ 0 h 31"/>
                <a:gd name="T16" fmla="*/ 6 w 29"/>
                <a:gd name="T17" fmla="*/ 0 h 31"/>
                <a:gd name="T18" fmla="*/ 6 w 29"/>
                <a:gd name="T19" fmla="*/ 18 h 31"/>
                <a:gd name="T20" fmla="*/ 6 w 29"/>
                <a:gd name="T21" fmla="*/ 18 h 31"/>
                <a:gd name="T22" fmla="*/ 6 w 29"/>
                <a:gd name="T23" fmla="*/ 23 h 31"/>
                <a:gd name="T24" fmla="*/ 8 w 29"/>
                <a:gd name="T25" fmla="*/ 25 h 31"/>
                <a:gd name="T26" fmla="*/ 11 w 29"/>
                <a:gd name="T27" fmla="*/ 25 h 31"/>
                <a:gd name="T28" fmla="*/ 11 w 29"/>
                <a:gd name="T29" fmla="*/ 25 h 31"/>
                <a:gd name="T30" fmla="*/ 17 w 29"/>
                <a:gd name="T31" fmla="*/ 23 h 31"/>
                <a:gd name="T32" fmla="*/ 17 w 29"/>
                <a:gd name="T33" fmla="*/ 23 h 31"/>
                <a:gd name="T34" fmla="*/ 21 w 29"/>
                <a:gd name="T35" fmla="*/ 18 h 31"/>
                <a:gd name="T36" fmla="*/ 21 w 29"/>
                <a:gd name="T37" fmla="*/ 0 h 31"/>
                <a:gd name="T38" fmla="*/ 27 w 29"/>
                <a:gd name="T39" fmla="*/ 0 h 31"/>
                <a:gd name="T40" fmla="*/ 27 w 29"/>
                <a:gd name="T41" fmla="*/ 23 h 31"/>
                <a:gd name="T42" fmla="*/ 27 w 29"/>
                <a:gd name="T43" fmla="*/ 23 h 31"/>
                <a:gd name="T44" fmla="*/ 27 w 29"/>
                <a:gd name="T45" fmla="*/ 25 h 31"/>
                <a:gd name="T46" fmla="*/ 29 w 29"/>
                <a:gd name="T47" fmla="*/ 25 h 31"/>
                <a:gd name="T48" fmla="*/ 29 w 29"/>
                <a:gd name="T49" fmla="*/ 29 h 31"/>
                <a:gd name="T50" fmla="*/ 29 w 29"/>
                <a:gd name="T51" fmla="*/ 29 h 31"/>
                <a:gd name="T52" fmla="*/ 27 w 29"/>
                <a:gd name="T53" fmla="*/ 29 h 31"/>
                <a:gd name="T54" fmla="*/ 27 w 29"/>
                <a:gd name="T55" fmla="*/ 29 h 31"/>
                <a:gd name="T56" fmla="*/ 25 w 29"/>
                <a:gd name="T57" fmla="*/ 29 h 31"/>
                <a:gd name="T58" fmla="*/ 25 w 29"/>
                <a:gd name="T59" fmla="*/ 29 h 31"/>
                <a:gd name="T60" fmla="*/ 23 w 29"/>
                <a:gd name="T61" fmla="*/ 29 h 31"/>
                <a:gd name="T62" fmla="*/ 23 w 29"/>
                <a:gd name="T63" fmla="*/ 29 h 31"/>
                <a:gd name="T64" fmla="*/ 23 w 29"/>
                <a:gd name="T65" fmla="*/ 27 h 31"/>
                <a:gd name="T66" fmla="*/ 21 w 29"/>
                <a:gd name="T67" fmla="*/ 23 h 31"/>
                <a:gd name="T68" fmla="*/ 21 w 29"/>
                <a:gd name="T69" fmla="*/ 23 h 31"/>
                <a:gd name="T70" fmla="*/ 17 w 29"/>
                <a:gd name="T71" fmla="*/ 29 h 31"/>
                <a:gd name="T72" fmla="*/ 17 w 29"/>
                <a:gd name="T73" fmla="*/ 29 h 31"/>
                <a:gd name="T74" fmla="*/ 9 w 29"/>
                <a:gd name="T75" fmla="*/ 31 h 31"/>
                <a:gd name="T76" fmla="*/ 9 w 29"/>
                <a:gd name="T7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31">
                  <a:moveTo>
                    <a:pt x="9" y="31"/>
                  </a:moveTo>
                  <a:lnTo>
                    <a:pt x="9" y="31"/>
                  </a:lnTo>
                  <a:lnTo>
                    <a:pt x="6" y="29"/>
                  </a:lnTo>
                  <a:lnTo>
                    <a:pt x="2" y="27"/>
                  </a:lnTo>
                  <a:lnTo>
                    <a:pt x="2" y="27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23"/>
                  </a:lnTo>
                  <a:lnTo>
                    <a:pt x="8" y="25"/>
                  </a:lnTo>
                  <a:lnTo>
                    <a:pt x="11" y="25"/>
                  </a:lnTo>
                  <a:lnTo>
                    <a:pt x="11" y="25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21" y="18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27" y="25"/>
                  </a:lnTo>
                  <a:lnTo>
                    <a:pt x="29" y="25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7" y="29"/>
                  </a:lnTo>
                  <a:lnTo>
                    <a:pt x="27" y="29"/>
                  </a:lnTo>
                  <a:lnTo>
                    <a:pt x="25" y="29"/>
                  </a:lnTo>
                  <a:lnTo>
                    <a:pt x="25" y="29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23" y="27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17" y="29"/>
                  </a:lnTo>
                  <a:lnTo>
                    <a:pt x="17" y="29"/>
                  </a:lnTo>
                  <a:lnTo>
                    <a:pt x="9" y="31"/>
                  </a:lnTo>
                  <a:lnTo>
                    <a:pt x="9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647"/>
            <p:cNvSpPr>
              <a:spLocks/>
            </p:cNvSpPr>
            <p:nvPr/>
          </p:nvSpPr>
          <p:spPr bwMode="auto">
            <a:xfrm>
              <a:off x="4540251" y="2826280"/>
              <a:ext cx="41275" cy="52388"/>
            </a:xfrm>
            <a:custGeom>
              <a:avLst/>
              <a:gdLst>
                <a:gd name="T0" fmla="*/ 14 w 26"/>
                <a:gd name="T1" fmla="*/ 33 h 33"/>
                <a:gd name="T2" fmla="*/ 6 w 26"/>
                <a:gd name="T3" fmla="*/ 31 h 33"/>
                <a:gd name="T4" fmla="*/ 2 w 26"/>
                <a:gd name="T5" fmla="*/ 25 h 33"/>
                <a:gd name="T6" fmla="*/ 8 w 26"/>
                <a:gd name="T7" fmla="*/ 27 h 33"/>
                <a:gd name="T8" fmla="*/ 14 w 26"/>
                <a:gd name="T9" fmla="*/ 29 h 33"/>
                <a:gd name="T10" fmla="*/ 18 w 26"/>
                <a:gd name="T11" fmla="*/ 27 h 33"/>
                <a:gd name="T12" fmla="*/ 20 w 26"/>
                <a:gd name="T13" fmla="*/ 24 h 33"/>
                <a:gd name="T14" fmla="*/ 20 w 26"/>
                <a:gd name="T15" fmla="*/ 22 h 33"/>
                <a:gd name="T16" fmla="*/ 18 w 26"/>
                <a:gd name="T17" fmla="*/ 20 h 33"/>
                <a:gd name="T18" fmla="*/ 16 w 26"/>
                <a:gd name="T19" fmla="*/ 20 h 33"/>
                <a:gd name="T20" fmla="*/ 12 w 26"/>
                <a:gd name="T21" fmla="*/ 18 h 33"/>
                <a:gd name="T22" fmla="*/ 8 w 26"/>
                <a:gd name="T23" fmla="*/ 18 h 33"/>
                <a:gd name="T24" fmla="*/ 4 w 26"/>
                <a:gd name="T25" fmla="*/ 16 h 33"/>
                <a:gd name="T26" fmla="*/ 2 w 26"/>
                <a:gd name="T27" fmla="*/ 14 h 33"/>
                <a:gd name="T28" fmla="*/ 2 w 26"/>
                <a:gd name="T29" fmla="*/ 10 h 33"/>
                <a:gd name="T30" fmla="*/ 2 w 26"/>
                <a:gd name="T31" fmla="*/ 6 h 33"/>
                <a:gd name="T32" fmla="*/ 4 w 26"/>
                <a:gd name="T33" fmla="*/ 4 h 33"/>
                <a:gd name="T34" fmla="*/ 8 w 26"/>
                <a:gd name="T35" fmla="*/ 2 h 33"/>
                <a:gd name="T36" fmla="*/ 14 w 26"/>
                <a:gd name="T37" fmla="*/ 0 h 33"/>
                <a:gd name="T38" fmla="*/ 20 w 26"/>
                <a:gd name="T39" fmla="*/ 2 h 33"/>
                <a:gd name="T40" fmla="*/ 26 w 26"/>
                <a:gd name="T41" fmla="*/ 4 h 33"/>
                <a:gd name="T42" fmla="*/ 22 w 26"/>
                <a:gd name="T43" fmla="*/ 8 h 33"/>
                <a:gd name="T44" fmla="*/ 18 w 26"/>
                <a:gd name="T45" fmla="*/ 6 h 33"/>
                <a:gd name="T46" fmla="*/ 14 w 26"/>
                <a:gd name="T47" fmla="*/ 4 h 33"/>
                <a:gd name="T48" fmla="*/ 8 w 26"/>
                <a:gd name="T49" fmla="*/ 6 h 33"/>
                <a:gd name="T50" fmla="*/ 6 w 26"/>
                <a:gd name="T51" fmla="*/ 10 h 33"/>
                <a:gd name="T52" fmla="*/ 6 w 26"/>
                <a:gd name="T53" fmla="*/ 12 h 33"/>
                <a:gd name="T54" fmla="*/ 8 w 26"/>
                <a:gd name="T55" fmla="*/ 12 h 33"/>
                <a:gd name="T56" fmla="*/ 10 w 26"/>
                <a:gd name="T57" fmla="*/ 14 h 33"/>
                <a:gd name="T58" fmla="*/ 14 w 26"/>
                <a:gd name="T59" fmla="*/ 14 h 33"/>
                <a:gd name="T60" fmla="*/ 20 w 26"/>
                <a:gd name="T61" fmla="*/ 16 h 33"/>
                <a:gd name="T62" fmla="*/ 22 w 26"/>
                <a:gd name="T63" fmla="*/ 18 h 33"/>
                <a:gd name="T64" fmla="*/ 26 w 26"/>
                <a:gd name="T65" fmla="*/ 20 h 33"/>
                <a:gd name="T66" fmla="*/ 26 w 26"/>
                <a:gd name="T67" fmla="*/ 24 h 33"/>
                <a:gd name="T68" fmla="*/ 26 w 26"/>
                <a:gd name="T69" fmla="*/ 27 h 33"/>
                <a:gd name="T70" fmla="*/ 22 w 26"/>
                <a:gd name="T71" fmla="*/ 29 h 33"/>
                <a:gd name="T72" fmla="*/ 14 w 26"/>
                <a:gd name="T7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33">
                  <a:moveTo>
                    <a:pt x="14" y="33"/>
                  </a:moveTo>
                  <a:lnTo>
                    <a:pt x="14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8" y="27"/>
                  </a:lnTo>
                  <a:lnTo>
                    <a:pt x="8" y="27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4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7"/>
                  </a:lnTo>
                  <a:lnTo>
                    <a:pt x="22" y="29"/>
                  </a:lnTo>
                  <a:lnTo>
                    <a:pt x="22" y="29"/>
                  </a:lnTo>
                  <a:lnTo>
                    <a:pt x="18" y="31"/>
                  </a:lnTo>
                  <a:lnTo>
                    <a:pt x="14" y="33"/>
                  </a:lnTo>
                  <a:lnTo>
                    <a:pt x="14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648"/>
            <p:cNvSpPr>
              <a:spLocks/>
            </p:cNvSpPr>
            <p:nvPr/>
          </p:nvSpPr>
          <p:spPr bwMode="auto">
            <a:xfrm>
              <a:off x="4587876" y="2826280"/>
              <a:ext cx="46038" cy="52388"/>
            </a:xfrm>
            <a:custGeom>
              <a:avLst/>
              <a:gdLst>
                <a:gd name="T0" fmla="*/ 0 w 29"/>
                <a:gd name="T1" fmla="*/ 16 h 33"/>
                <a:gd name="T2" fmla="*/ 0 w 29"/>
                <a:gd name="T3" fmla="*/ 16 h 33"/>
                <a:gd name="T4" fmla="*/ 2 w 29"/>
                <a:gd name="T5" fmla="*/ 10 h 33"/>
                <a:gd name="T6" fmla="*/ 2 w 29"/>
                <a:gd name="T7" fmla="*/ 10 h 33"/>
                <a:gd name="T8" fmla="*/ 3 w 29"/>
                <a:gd name="T9" fmla="*/ 6 h 33"/>
                <a:gd name="T10" fmla="*/ 3 w 29"/>
                <a:gd name="T11" fmla="*/ 6 h 33"/>
                <a:gd name="T12" fmla="*/ 9 w 29"/>
                <a:gd name="T13" fmla="*/ 2 h 33"/>
                <a:gd name="T14" fmla="*/ 9 w 29"/>
                <a:gd name="T15" fmla="*/ 2 h 33"/>
                <a:gd name="T16" fmla="*/ 15 w 29"/>
                <a:gd name="T17" fmla="*/ 0 h 33"/>
                <a:gd name="T18" fmla="*/ 15 w 29"/>
                <a:gd name="T19" fmla="*/ 0 h 33"/>
                <a:gd name="T20" fmla="*/ 23 w 29"/>
                <a:gd name="T21" fmla="*/ 2 h 33"/>
                <a:gd name="T22" fmla="*/ 23 w 29"/>
                <a:gd name="T23" fmla="*/ 2 h 33"/>
                <a:gd name="T24" fmla="*/ 29 w 29"/>
                <a:gd name="T25" fmla="*/ 8 h 33"/>
                <a:gd name="T26" fmla="*/ 23 w 29"/>
                <a:gd name="T27" fmla="*/ 10 h 33"/>
                <a:gd name="T28" fmla="*/ 23 w 29"/>
                <a:gd name="T29" fmla="*/ 10 h 33"/>
                <a:gd name="T30" fmla="*/ 19 w 29"/>
                <a:gd name="T31" fmla="*/ 6 h 33"/>
                <a:gd name="T32" fmla="*/ 19 w 29"/>
                <a:gd name="T33" fmla="*/ 6 h 33"/>
                <a:gd name="T34" fmla="*/ 15 w 29"/>
                <a:gd name="T35" fmla="*/ 6 h 33"/>
                <a:gd name="T36" fmla="*/ 15 w 29"/>
                <a:gd name="T37" fmla="*/ 6 h 33"/>
                <a:gd name="T38" fmla="*/ 11 w 29"/>
                <a:gd name="T39" fmla="*/ 6 h 33"/>
                <a:gd name="T40" fmla="*/ 11 w 29"/>
                <a:gd name="T41" fmla="*/ 6 h 33"/>
                <a:gd name="T42" fmla="*/ 7 w 29"/>
                <a:gd name="T43" fmla="*/ 8 h 33"/>
                <a:gd name="T44" fmla="*/ 7 w 29"/>
                <a:gd name="T45" fmla="*/ 8 h 33"/>
                <a:gd name="T46" fmla="*/ 5 w 29"/>
                <a:gd name="T47" fmla="*/ 12 h 33"/>
                <a:gd name="T48" fmla="*/ 5 w 29"/>
                <a:gd name="T49" fmla="*/ 12 h 33"/>
                <a:gd name="T50" fmla="*/ 5 w 29"/>
                <a:gd name="T51" fmla="*/ 16 h 33"/>
                <a:gd name="T52" fmla="*/ 5 w 29"/>
                <a:gd name="T53" fmla="*/ 16 h 33"/>
                <a:gd name="T54" fmla="*/ 5 w 29"/>
                <a:gd name="T55" fmla="*/ 22 h 33"/>
                <a:gd name="T56" fmla="*/ 5 w 29"/>
                <a:gd name="T57" fmla="*/ 22 h 33"/>
                <a:gd name="T58" fmla="*/ 7 w 29"/>
                <a:gd name="T59" fmla="*/ 25 h 33"/>
                <a:gd name="T60" fmla="*/ 7 w 29"/>
                <a:gd name="T61" fmla="*/ 25 h 33"/>
                <a:gd name="T62" fmla="*/ 11 w 29"/>
                <a:gd name="T63" fmla="*/ 27 h 33"/>
                <a:gd name="T64" fmla="*/ 11 w 29"/>
                <a:gd name="T65" fmla="*/ 27 h 33"/>
                <a:gd name="T66" fmla="*/ 15 w 29"/>
                <a:gd name="T67" fmla="*/ 27 h 33"/>
                <a:gd name="T68" fmla="*/ 15 w 29"/>
                <a:gd name="T69" fmla="*/ 27 h 33"/>
                <a:gd name="T70" fmla="*/ 17 w 29"/>
                <a:gd name="T71" fmla="*/ 27 h 33"/>
                <a:gd name="T72" fmla="*/ 17 w 29"/>
                <a:gd name="T73" fmla="*/ 27 h 33"/>
                <a:gd name="T74" fmla="*/ 21 w 29"/>
                <a:gd name="T75" fmla="*/ 27 h 33"/>
                <a:gd name="T76" fmla="*/ 21 w 29"/>
                <a:gd name="T77" fmla="*/ 27 h 33"/>
                <a:gd name="T78" fmla="*/ 23 w 29"/>
                <a:gd name="T79" fmla="*/ 25 h 33"/>
                <a:gd name="T80" fmla="*/ 23 w 29"/>
                <a:gd name="T81" fmla="*/ 25 h 33"/>
                <a:gd name="T82" fmla="*/ 23 w 29"/>
                <a:gd name="T83" fmla="*/ 24 h 33"/>
                <a:gd name="T84" fmla="*/ 29 w 29"/>
                <a:gd name="T85" fmla="*/ 25 h 33"/>
                <a:gd name="T86" fmla="*/ 29 w 29"/>
                <a:gd name="T87" fmla="*/ 25 h 33"/>
                <a:gd name="T88" fmla="*/ 27 w 29"/>
                <a:gd name="T89" fmla="*/ 27 h 33"/>
                <a:gd name="T90" fmla="*/ 27 w 29"/>
                <a:gd name="T91" fmla="*/ 27 h 33"/>
                <a:gd name="T92" fmla="*/ 23 w 29"/>
                <a:gd name="T93" fmla="*/ 31 h 33"/>
                <a:gd name="T94" fmla="*/ 23 w 29"/>
                <a:gd name="T95" fmla="*/ 31 h 33"/>
                <a:gd name="T96" fmla="*/ 19 w 29"/>
                <a:gd name="T97" fmla="*/ 31 h 33"/>
                <a:gd name="T98" fmla="*/ 19 w 29"/>
                <a:gd name="T99" fmla="*/ 31 h 33"/>
                <a:gd name="T100" fmla="*/ 15 w 29"/>
                <a:gd name="T101" fmla="*/ 33 h 33"/>
                <a:gd name="T102" fmla="*/ 15 w 29"/>
                <a:gd name="T103" fmla="*/ 33 h 33"/>
                <a:gd name="T104" fmla="*/ 9 w 29"/>
                <a:gd name="T105" fmla="*/ 31 h 33"/>
                <a:gd name="T106" fmla="*/ 9 w 29"/>
                <a:gd name="T107" fmla="*/ 31 h 33"/>
                <a:gd name="T108" fmla="*/ 3 w 29"/>
                <a:gd name="T109" fmla="*/ 27 h 33"/>
                <a:gd name="T110" fmla="*/ 3 w 29"/>
                <a:gd name="T111" fmla="*/ 27 h 33"/>
                <a:gd name="T112" fmla="*/ 2 w 29"/>
                <a:gd name="T113" fmla="*/ 24 h 33"/>
                <a:gd name="T114" fmla="*/ 2 w 29"/>
                <a:gd name="T115" fmla="*/ 24 h 33"/>
                <a:gd name="T116" fmla="*/ 0 w 29"/>
                <a:gd name="T117" fmla="*/ 16 h 33"/>
                <a:gd name="T118" fmla="*/ 0 w 29"/>
                <a:gd name="T11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33">
                  <a:moveTo>
                    <a:pt x="0" y="16"/>
                  </a:move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3" y="6"/>
                  </a:lnTo>
                  <a:lnTo>
                    <a:pt x="3" y="6"/>
                  </a:lnTo>
                  <a:lnTo>
                    <a:pt x="9" y="2"/>
                  </a:lnTo>
                  <a:lnTo>
                    <a:pt x="9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9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7" y="8"/>
                  </a:lnTo>
                  <a:lnTo>
                    <a:pt x="7" y="8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5" y="27"/>
                  </a:lnTo>
                  <a:lnTo>
                    <a:pt x="15" y="27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4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649"/>
            <p:cNvSpPr>
              <a:spLocks noEditPoints="1"/>
            </p:cNvSpPr>
            <p:nvPr/>
          </p:nvSpPr>
          <p:spPr bwMode="auto">
            <a:xfrm>
              <a:off x="4643438" y="2807230"/>
              <a:ext cx="9525" cy="68263"/>
            </a:xfrm>
            <a:custGeom>
              <a:avLst/>
              <a:gdLst>
                <a:gd name="T0" fmla="*/ 0 w 6"/>
                <a:gd name="T1" fmla="*/ 43 h 43"/>
                <a:gd name="T2" fmla="*/ 0 w 6"/>
                <a:gd name="T3" fmla="*/ 14 h 43"/>
                <a:gd name="T4" fmla="*/ 6 w 6"/>
                <a:gd name="T5" fmla="*/ 14 h 43"/>
                <a:gd name="T6" fmla="*/ 6 w 6"/>
                <a:gd name="T7" fmla="*/ 43 h 43"/>
                <a:gd name="T8" fmla="*/ 0 w 6"/>
                <a:gd name="T9" fmla="*/ 43 h 43"/>
                <a:gd name="T10" fmla="*/ 0 w 6"/>
                <a:gd name="T11" fmla="*/ 43 h 43"/>
                <a:gd name="T12" fmla="*/ 0 w 6"/>
                <a:gd name="T13" fmla="*/ 8 h 43"/>
                <a:gd name="T14" fmla="*/ 0 w 6"/>
                <a:gd name="T15" fmla="*/ 0 h 43"/>
                <a:gd name="T16" fmla="*/ 6 w 6"/>
                <a:gd name="T17" fmla="*/ 0 h 43"/>
                <a:gd name="T18" fmla="*/ 6 w 6"/>
                <a:gd name="T19" fmla="*/ 8 h 43"/>
                <a:gd name="T20" fmla="*/ 0 w 6"/>
                <a:gd name="T21" fmla="*/ 8 h 43"/>
                <a:gd name="T22" fmla="*/ 0 w 6"/>
                <a:gd name="T23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3">
                  <a:moveTo>
                    <a:pt x="0" y="43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3"/>
                  </a:lnTo>
                  <a:lnTo>
                    <a:pt x="0" y="43"/>
                  </a:lnTo>
                  <a:lnTo>
                    <a:pt x="0" y="43"/>
                  </a:lnTo>
                  <a:close/>
                  <a:moveTo>
                    <a:pt x="0" y="8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650"/>
            <p:cNvSpPr>
              <a:spLocks noEditPoints="1"/>
            </p:cNvSpPr>
            <p:nvPr/>
          </p:nvSpPr>
          <p:spPr bwMode="auto">
            <a:xfrm>
              <a:off x="4665663" y="2826280"/>
              <a:ext cx="46038" cy="71438"/>
            </a:xfrm>
            <a:custGeom>
              <a:avLst/>
              <a:gdLst>
                <a:gd name="T0" fmla="*/ 15 w 29"/>
                <a:gd name="T1" fmla="*/ 33 h 45"/>
                <a:gd name="T2" fmla="*/ 10 w 29"/>
                <a:gd name="T3" fmla="*/ 31 h 45"/>
                <a:gd name="T4" fmla="*/ 4 w 29"/>
                <a:gd name="T5" fmla="*/ 45 h 45"/>
                <a:gd name="T6" fmla="*/ 0 w 29"/>
                <a:gd name="T7" fmla="*/ 2 h 45"/>
                <a:gd name="T8" fmla="*/ 4 w 29"/>
                <a:gd name="T9" fmla="*/ 8 h 45"/>
                <a:gd name="T10" fmla="*/ 10 w 29"/>
                <a:gd name="T11" fmla="*/ 2 h 45"/>
                <a:gd name="T12" fmla="*/ 15 w 29"/>
                <a:gd name="T13" fmla="*/ 0 h 45"/>
                <a:gd name="T14" fmla="*/ 21 w 29"/>
                <a:gd name="T15" fmla="*/ 2 h 45"/>
                <a:gd name="T16" fmla="*/ 25 w 29"/>
                <a:gd name="T17" fmla="*/ 6 h 45"/>
                <a:gd name="T18" fmla="*/ 29 w 29"/>
                <a:gd name="T19" fmla="*/ 10 h 45"/>
                <a:gd name="T20" fmla="*/ 29 w 29"/>
                <a:gd name="T21" fmla="*/ 16 h 45"/>
                <a:gd name="T22" fmla="*/ 29 w 29"/>
                <a:gd name="T23" fmla="*/ 24 h 45"/>
                <a:gd name="T24" fmla="*/ 25 w 29"/>
                <a:gd name="T25" fmla="*/ 27 h 45"/>
                <a:gd name="T26" fmla="*/ 21 w 29"/>
                <a:gd name="T27" fmla="*/ 31 h 45"/>
                <a:gd name="T28" fmla="*/ 15 w 29"/>
                <a:gd name="T29" fmla="*/ 33 h 45"/>
                <a:gd name="T30" fmla="*/ 13 w 29"/>
                <a:gd name="T31" fmla="*/ 27 h 45"/>
                <a:gd name="T32" fmla="*/ 19 w 29"/>
                <a:gd name="T33" fmla="*/ 27 h 45"/>
                <a:gd name="T34" fmla="*/ 21 w 29"/>
                <a:gd name="T35" fmla="*/ 25 h 45"/>
                <a:gd name="T36" fmla="*/ 23 w 29"/>
                <a:gd name="T37" fmla="*/ 22 h 45"/>
                <a:gd name="T38" fmla="*/ 25 w 29"/>
                <a:gd name="T39" fmla="*/ 16 h 45"/>
                <a:gd name="T40" fmla="*/ 23 w 29"/>
                <a:gd name="T41" fmla="*/ 12 h 45"/>
                <a:gd name="T42" fmla="*/ 21 w 29"/>
                <a:gd name="T43" fmla="*/ 8 h 45"/>
                <a:gd name="T44" fmla="*/ 17 w 29"/>
                <a:gd name="T45" fmla="*/ 6 h 45"/>
                <a:gd name="T46" fmla="*/ 13 w 29"/>
                <a:gd name="T47" fmla="*/ 6 h 45"/>
                <a:gd name="T48" fmla="*/ 11 w 29"/>
                <a:gd name="T49" fmla="*/ 6 h 45"/>
                <a:gd name="T50" fmla="*/ 8 w 29"/>
                <a:gd name="T51" fmla="*/ 8 h 45"/>
                <a:gd name="T52" fmla="*/ 6 w 29"/>
                <a:gd name="T53" fmla="*/ 10 h 45"/>
                <a:gd name="T54" fmla="*/ 4 w 29"/>
                <a:gd name="T55" fmla="*/ 12 h 45"/>
                <a:gd name="T56" fmla="*/ 4 w 29"/>
                <a:gd name="T57" fmla="*/ 22 h 45"/>
                <a:gd name="T58" fmla="*/ 6 w 29"/>
                <a:gd name="T59" fmla="*/ 24 h 45"/>
                <a:gd name="T60" fmla="*/ 8 w 29"/>
                <a:gd name="T61" fmla="*/ 25 h 45"/>
                <a:gd name="T62" fmla="*/ 11 w 29"/>
                <a:gd name="T63" fmla="*/ 27 h 45"/>
                <a:gd name="T64" fmla="*/ 13 w 29"/>
                <a:gd name="T65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" h="45">
                  <a:moveTo>
                    <a:pt x="15" y="33"/>
                  </a:moveTo>
                  <a:lnTo>
                    <a:pt x="15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4" y="25"/>
                  </a:lnTo>
                  <a:lnTo>
                    <a:pt x="4" y="45"/>
                  </a:lnTo>
                  <a:lnTo>
                    <a:pt x="0" y="45"/>
                  </a:lnTo>
                  <a:lnTo>
                    <a:pt x="0" y="2"/>
                  </a:lnTo>
                  <a:lnTo>
                    <a:pt x="4" y="2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5" y="6"/>
                  </a:lnTo>
                  <a:lnTo>
                    <a:pt x="25" y="6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29" y="16"/>
                  </a:lnTo>
                  <a:lnTo>
                    <a:pt x="29" y="16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5" y="27"/>
                  </a:lnTo>
                  <a:lnTo>
                    <a:pt x="25" y="27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13" y="27"/>
                  </a:moveTo>
                  <a:lnTo>
                    <a:pt x="13" y="27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3" y="27"/>
                  </a:lnTo>
                  <a:lnTo>
                    <a:pt x="13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651"/>
            <p:cNvSpPr>
              <a:spLocks noEditPoints="1"/>
            </p:cNvSpPr>
            <p:nvPr/>
          </p:nvSpPr>
          <p:spPr bwMode="auto">
            <a:xfrm>
              <a:off x="4724401" y="2807230"/>
              <a:ext cx="6350" cy="68263"/>
            </a:xfrm>
            <a:custGeom>
              <a:avLst/>
              <a:gdLst>
                <a:gd name="T0" fmla="*/ 0 w 4"/>
                <a:gd name="T1" fmla="*/ 43 h 43"/>
                <a:gd name="T2" fmla="*/ 0 w 4"/>
                <a:gd name="T3" fmla="*/ 14 h 43"/>
                <a:gd name="T4" fmla="*/ 4 w 4"/>
                <a:gd name="T5" fmla="*/ 14 h 43"/>
                <a:gd name="T6" fmla="*/ 4 w 4"/>
                <a:gd name="T7" fmla="*/ 43 h 43"/>
                <a:gd name="T8" fmla="*/ 0 w 4"/>
                <a:gd name="T9" fmla="*/ 43 h 43"/>
                <a:gd name="T10" fmla="*/ 0 w 4"/>
                <a:gd name="T11" fmla="*/ 43 h 43"/>
                <a:gd name="T12" fmla="*/ 0 w 4"/>
                <a:gd name="T13" fmla="*/ 8 h 43"/>
                <a:gd name="T14" fmla="*/ 0 w 4"/>
                <a:gd name="T15" fmla="*/ 0 h 43"/>
                <a:gd name="T16" fmla="*/ 4 w 4"/>
                <a:gd name="T17" fmla="*/ 0 h 43"/>
                <a:gd name="T18" fmla="*/ 4 w 4"/>
                <a:gd name="T19" fmla="*/ 8 h 43"/>
                <a:gd name="T20" fmla="*/ 0 w 4"/>
                <a:gd name="T21" fmla="*/ 8 h 43"/>
                <a:gd name="T22" fmla="*/ 0 w 4"/>
                <a:gd name="T23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3">
                  <a:moveTo>
                    <a:pt x="0" y="43"/>
                  </a:moveTo>
                  <a:lnTo>
                    <a:pt x="0" y="14"/>
                  </a:lnTo>
                  <a:lnTo>
                    <a:pt x="4" y="14"/>
                  </a:lnTo>
                  <a:lnTo>
                    <a:pt x="4" y="43"/>
                  </a:lnTo>
                  <a:lnTo>
                    <a:pt x="0" y="43"/>
                  </a:lnTo>
                  <a:lnTo>
                    <a:pt x="0" y="43"/>
                  </a:lnTo>
                  <a:close/>
                  <a:moveTo>
                    <a:pt x="0" y="8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652"/>
            <p:cNvSpPr>
              <a:spLocks/>
            </p:cNvSpPr>
            <p:nvPr/>
          </p:nvSpPr>
          <p:spPr bwMode="auto">
            <a:xfrm>
              <a:off x="4740276" y="2810405"/>
              <a:ext cx="31750" cy="68263"/>
            </a:xfrm>
            <a:custGeom>
              <a:avLst/>
              <a:gdLst>
                <a:gd name="T0" fmla="*/ 20 w 20"/>
                <a:gd name="T1" fmla="*/ 41 h 43"/>
                <a:gd name="T2" fmla="*/ 20 w 20"/>
                <a:gd name="T3" fmla="*/ 41 h 43"/>
                <a:gd name="T4" fmla="*/ 18 w 20"/>
                <a:gd name="T5" fmla="*/ 41 h 43"/>
                <a:gd name="T6" fmla="*/ 18 w 20"/>
                <a:gd name="T7" fmla="*/ 41 h 43"/>
                <a:gd name="T8" fmla="*/ 16 w 20"/>
                <a:gd name="T9" fmla="*/ 41 h 43"/>
                <a:gd name="T10" fmla="*/ 16 w 20"/>
                <a:gd name="T11" fmla="*/ 41 h 43"/>
                <a:gd name="T12" fmla="*/ 14 w 20"/>
                <a:gd name="T13" fmla="*/ 41 h 43"/>
                <a:gd name="T14" fmla="*/ 14 w 20"/>
                <a:gd name="T15" fmla="*/ 41 h 43"/>
                <a:gd name="T16" fmla="*/ 12 w 20"/>
                <a:gd name="T17" fmla="*/ 43 h 43"/>
                <a:gd name="T18" fmla="*/ 12 w 20"/>
                <a:gd name="T19" fmla="*/ 43 h 43"/>
                <a:gd name="T20" fmla="*/ 6 w 20"/>
                <a:gd name="T21" fmla="*/ 41 h 43"/>
                <a:gd name="T22" fmla="*/ 6 w 20"/>
                <a:gd name="T23" fmla="*/ 41 h 43"/>
                <a:gd name="T24" fmla="*/ 6 w 20"/>
                <a:gd name="T25" fmla="*/ 39 h 43"/>
                <a:gd name="T26" fmla="*/ 4 w 20"/>
                <a:gd name="T27" fmla="*/ 35 h 43"/>
                <a:gd name="T28" fmla="*/ 4 w 20"/>
                <a:gd name="T29" fmla="*/ 16 h 43"/>
                <a:gd name="T30" fmla="*/ 0 w 20"/>
                <a:gd name="T31" fmla="*/ 16 h 43"/>
                <a:gd name="T32" fmla="*/ 0 w 20"/>
                <a:gd name="T33" fmla="*/ 12 h 43"/>
                <a:gd name="T34" fmla="*/ 4 w 20"/>
                <a:gd name="T35" fmla="*/ 12 h 43"/>
                <a:gd name="T36" fmla="*/ 4 w 20"/>
                <a:gd name="T37" fmla="*/ 0 h 43"/>
                <a:gd name="T38" fmla="*/ 10 w 20"/>
                <a:gd name="T39" fmla="*/ 0 h 43"/>
                <a:gd name="T40" fmla="*/ 10 w 20"/>
                <a:gd name="T41" fmla="*/ 12 h 43"/>
                <a:gd name="T42" fmla="*/ 18 w 20"/>
                <a:gd name="T43" fmla="*/ 12 h 43"/>
                <a:gd name="T44" fmla="*/ 18 w 20"/>
                <a:gd name="T45" fmla="*/ 16 h 43"/>
                <a:gd name="T46" fmla="*/ 10 w 20"/>
                <a:gd name="T47" fmla="*/ 16 h 43"/>
                <a:gd name="T48" fmla="*/ 10 w 20"/>
                <a:gd name="T49" fmla="*/ 34 h 43"/>
                <a:gd name="T50" fmla="*/ 10 w 20"/>
                <a:gd name="T51" fmla="*/ 34 h 43"/>
                <a:gd name="T52" fmla="*/ 12 w 20"/>
                <a:gd name="T53" fmla="*/ 37 h 43"/>
                <a:gd name="T54" fmla="*/ 12 w 20"/>
                <a:gd name="T55" fmla="*/ 37 h 43"/>
                <a:gd name="T56" fmla="*/ 14 w 20"/>
                <a:gd name="T57" fmla="*/ 37 h 43"/>
                <a:gd name="T58" fmla="*/ 14 w 20"/>
                <a:gd name="T59" fmla="*/ 37 h 43"/>
                <a:gd name="T60" fmla="*/ 16 w 20"/>
                <a:gd name="T61" fmla="*/ 37 h 43"/>
                <a:gd name="T62" fmla="*/ 16 w 20"/>
                <a:gd name="T63" fmla="*/ 37 h 43"/>
                <a:gd name="T64" fmla="*/ 18 w 20"/>
                <a:gd name="T65" fmla="*/ 35 h 43"/>
                <a:gd name="T66" fmla="*/ 20 w 20"/>
                <a:gd name="T67" fmla="*/ 41 h 43"/>
                <a:gd name="T68" fmla="*/ 20 w 20"/>
                <a:gd name="T6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3">
                  <a:moveTo>
                    <a:pt x="20" y="41"/>
                  </a:moveTo>
                  <a:lnTo>
                    <a:pt x="20" y="41"/>
                  </a:lnTo>
                  <a:lnTo>
                    <a:pt x="18" y="41"/>
                  </a:lnTo>
                  <a:lnTo>
                    <a:pt x="18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4" y="41"/>
                  </a:lnTo>
                  <a:lnTo>
                    <a:pt x="14" y="41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6" y="39"/>
                  </a:lnTo>
                  <a:lnTo>
                    <a:pt x="4" y="35"/>
                  </a:lnTo>
                  <a:lnTo>
                    <a:pt x="4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0" y="12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0" y="16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8" y="35"/>
                  </a:lnTo>
                  <a:lnTo>
                    <a:pt x="20" y="41"/>
                  </a:lnTo>
                  <a:lnTo>
                    <a:pt x="2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653"/>
            <p:cNvSpPr>
              <a:spLocks noEditPoints="1"/>
            </p:cNvSpPr>
            <p:nvPr/>
          </p:nvSpPr>
          <p:spPr bwMode="auto">
            <a:xfrm>
              <a:off x="4799013" y="2826280"/>
              <a:ext cx="50800" cy="52388"/>
            </a:xfrm>
            <a:custGeom>
              <a:avLst/>
              <a:gdLst>
                <a:gd name="T0" fmla="*/ 16 w 32"/>
                <a:gd name="T1" fmla="*/ 33 h 33"/>
                <a:gd name="T2" fmla="*/ 10 w 32"/>
                <a:gd name="T3" fmla="*/ 31 h 33"/>
                <a:gd name="T4" fmla="*/ 4 w 32"/>
                <a:gd name="T5" fmla="*/ 27 h 33"/>
                <a:gd name="T6" fmla="*/ 0 w 32"/>
                <a:gd name="T7" fmla="*/ 24 h 33"/>
                <a:gd name="T8" fmla="*/ 0 w 32"/>
                <a:gd name="T9" fmla="*/ 16 h 33"/>
                <a:gd name="T10" fmla="*/ 0 w 32"/>
                <a:gd name="T11" fmla="*/ 10 h 33"/>
                <a:gd name="T12" fmla="*/ 4 w 32"/>
                <a:gd name="T13" fmla="*/ 6 h 33"/>
                <a:gd name="T14" fmla="*/ 10 w 32"/>
                <a:gd name="T15" fmla="*/ 2 h 33"/>
                <a:gd name="T16" fmla="*/ 16 w 32"/>
                <a:gd name="T17" fmla="*/ 0 h 33"/>
                <a:gd name="T18" fmla="*/ 22 w 32"/>
                <a:gd name="T19" fmla="*/ 2 h 33"/>
                <a:gd name="T20" fmla="*/ 28 w 32"/>
                <a:gd name="T21" fmla="*/ 6 h 33"/>
                <a:gd name="T22" fmla="*/ 30 w 32"/>
                <a:gd name="T23" fmla="*/ 10 h 33"/>
                <a:gd name="T24" fmla="*/ 32 w 32"/>
                <a:gd name="T25" fmla="*/ 16 h 33"/>
                <a:gd name="T26" fmla="*/ 32 w 32"/>
                <a:gd name="T27" fmla="*/ 18 h 33"/>
                <a:gd name="T28" fmla="*/ 6 w 32"/>
                <a:gd name="T29" fmla="*/ 18 h 33"/>
                <a:gd name="T30" fmla="*/ 6 w 32"/>
                <a:gd name="T31" fmla="*/ 24 h 33"/>
                <a:gd name="T32" fmla="*/ 8 w 32"/>
                <a:gd name="T33" fmla="*/ 25 h 33"/>
                <a:gd name="T34" fmla="*/ 12 w 32"/>
                <a:gd name="T35" fmla="*/ 27 h 33"/>
                <a:gd name="T36" fmla="*/ 16 w 32"/>
                <a:gd name="T37" fmla="*/ 29 h 33"/>
                <a:gd name="T38" fmla="*/ 18 w 32"/>
                <a:gd name="T39" fmla="*/ 27 h 33"/>
                <a:gd name="T40" fmla="*/ 22 w 32"/>
                <a:gd name="T41" fmla="*/ 27 h 33"/>
                <a:gd name="T42" fmla="*/ 24 w 32"/>
                <a:gd name="T43" fmla="*/ 25 h 33"/>
                <a:gd name="T44" fmla="*/ 24 w 32"/>
                <a:gd name="T45" fmla="*/ 24 h 33"/>
                <a:gd name="T46" fmla="*/ 30 w 32"/>
                <a:gd name="T47" fmla="*/ 25 h 33"/>
                <a:gd name="T48" fmla="*/ 28 w 32"/>
                <a:gd name="T49" fmla="*/ 27 h 33"/>
                <a:gd name="T50" fmla="*/ 24 w 32"/>
                <a:gd name="T51" fmla="*/ 31 h 33"/>
                <a:gd name="T52" fmla="*/ 20 w 32"/>
                <a:gd name="T53" fmla="*/ 31 h 33"/>
                <a:gd name="T54" fmla="*/ 16 w 32"/>
                <a:gd name="T55" fmla="*/ 33 h 33"/>
                <a:gd name="T56" fmla="*/ 26 w 32"/>
                <a:gd name="T57" fmla="*/ 14 h 33"/>
                <a:gd name="T58" fmla="*/ 26 w 32"/>
                <a:gd name="T59" fmla="*/ 10 h 33"/>
                <a:gd name="T60" fmla="*/ 24 w 32"/>
                <a:gd name="T61" fmla="*/ 8 h 33"/>
                <a:gd name="T62" fmla="*/ 20 w 32"/>
                <a:gd name="T63" fmla="*/ 6 h 33"/>
                <a:gd name="T64" fmla="*/ 16 w 32"/>
                <a:gd name="T65" fmla="*/ 4 h 33"/>
                <a:gd name="T66" fmla="*/ 12 w 32"/>
                <a:gd name="T67" fmla="*/ 6 h 33"/>
                <a:gd name="T68" fmla="*/ 8 w 32"/>
                <a:gd name="T69" fmla="*/ 8 h 33"/>
                <a:gd name="T70" fmla="*/ 6 w 32"/>
                <a:gd name="T71" fmla="*/ 10 h 33"/>
                <a:gd name="T72" fmla="*/ 26 w 32"/>
                <a:gd name="T73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3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6" y="29"/>
                  </a:lnTo>
                  <a:lnTo>
                    <a:pt x="16" y="29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7"/>
                  </a:lnTo>
                  <a:lnTo>
                    <a:pt x="28" y="27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0" y="31"/>
                  </a:lnTo>
                  <a:lnTo>
                    <a:pt x="20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26" y="14"/>
                  </a:moveTo>
                  <a:lnTo>
                    <a:pt x="26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4"/>
                  </a:lnTo>
                  <a:lnTo>
                    <a:pt x="26" y="14"/>
                  </a:lnTo>
                  <a:lnTo>
                    <a:pt x="26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654"/>
            <p:cNvSpPr>
              <a:spLocks noEditPoints="1"/>
            </p:cNvSpPr>
            <p:nvPr/>
          </p:nvSpPr>
          <p:spPr bwMode="auto">
            <a:xfrm>
              <a:off x="4856163" y="2826280"/>
              <a:ext cx="46038" cy="71438"/>
            </a:xfrm>
            <a:custGeom>
              <a:avLst/>
              <a:gdLst>
                <a:gd name="T0" fmla="*/ 13 w 29"/>
                <a:gd name="T1" fmla="*/ 33 h 45"/>
                <a:gd name="T2" fmla="*/ 7 w 29"/>
                <a:gd name="T3" fmla="*/ 31 h 45"/>
                <a:gd name="T4" fmla="*/ 4 w 29"/>
                <a:gd name="T5" fmla="*/ 27 h 45"/>
                <a:gd name="T6" fmla="*/ 0 w 29"/>
                <a:gd name="T7" fmla="*/ 24 h 45"/>
                <a:gd name="T8" fmla="*/ 0 w 29"/>
                <a:gd name="T9" fmla="*/ 16 h 45"/>
                <a:gd name="T10" fmla="*/ 0 w 29"/>
                <a:gd name="T11" fmla="*/ 10 h 45"/>
                <a:gd name="T12" fmla="*/ 4 w 29"/>
                <a:gd name="T13" fmla="*/ 6 h 45"/>
                <a:gd name="T14" fmla="*/ 7 w 29"/>
                <a:gd name="T15" fmla="*/ 2 h 45"/>
                <a:gd name="T16" fmla="*/ 13 w 29"/>
                <a:gd name="T17" fmla="*/ 0 h 45"/>
                <a:gd name="T18" fmla="*/ 19 w 29"/>
                <a:gd name="T19" fmla="*/ 2 h 45"/>
                <a:gd name="T20" fmla="*/ 25 w 29"/>
                <a:gd name="T21" fmla="*/ 2 h 45"/>
                <a:gd name="T22" fmla="*/ 29 w 29"/>
                <a:gd name="T23" fmla="*/ 31 h 45"/>
                <a:gd name="T24" fmla="*/ 29 w 29"/>
                <a:gd name="T25" fmla="*/ 37 h 45"/>
                <a:gd name="T26" fmla="*/ 25 w 29"/>
                <a:gd name="T27" fmla="*/ 41 h 45"/>
                <a:gd name="T28" fmla="*/ 19 w 29"/>
                <a:gd name="T29" fmla="*/ 45 h 45"/>
                <a:gd name="T30" fmla="*/ 13 w 29"/>
                <a:gd name="T31" fmla="*/ 45 h 45"/>
                <a:gd name="T32" fmla="*/ 6 w 29"/>
                <a:gd name="T33" fmla="*/ 43 h 45"/>
                <a:gd name="T34" fmla="*/ 0 w 29"/>
                <a:gd name="T35" fmla="*/ 39 h 45"/>
                <a:gd name="T36" fmla="*/ 4 w 29"/>
                <a:gd name="T37" fmla="*/ 35 h 45"/>
                <a:gd name="T38" fmla="*/ 7 w 29"/>
                <a:gd name="T39" fmla="*/ 39 h 45"/>
                <a:gd name="T40" fmla="*/ 13 w 29"/>
                <a:gd name="T41" fmla="*/ 41 h 45"/>
                <a:gd name="T42" fmla="*/ 17 w 29"/>
                <a:gd name="T43" fmla="*/ 41 h 45"/>
                <a:gd name="T44" fmla="*/ 21 w 29"/>
                <a:gd name="T45" fmla="*/ 39 h 45"/>
                <a:gd name="T46" fmla="*/ 23 w 29"/>
                <a:gd name="T47" fmla="*/ 35 h 45"/>
                <a:gd name="T48" fmla="*/ 25 w 29"/>
                <a:gd name="T49" fmla="*/ 25 h 45"/>
                <a:gd name="T50" fmla="*/ 23 w 29"/>
                <a:gd name="T51" fmla="*/ 29 h 45"/>
                <a:gd name="T52" fmla="*/ 19 w 29"/>
                <a:gd name="T53" fmla="*/ 31 h 45"/>
                <a:gd name="T54" fmla="*/ 17 w 29"/>
                <a:gd name="T55" fmla="*/ 31 h 45"/>
                <a:gd name="T56" fmla="*/ 13 w 29"/>
                <a:gd name="T57" fmla="*/ 33 h 45"/>
                <a:gd name="T58" fmla="*/ 15 w 29"/>
                <a:gd name="T59" fmla="*/ 27 h 45"/>
                <a:gd name="T60" fmla="*/ 17 w 29"/>
                <a:gd name="T61" fmla="*/ 27 h 45"/>
                <a:gd name="T62" fmla="*/ 21 w 29"/>
                <a:gd name="T63" fmla="*/ 25 h 45"/>
                <a:gd name="T64" fmla="*/ 23 w 29"/>
                <a:gd name="T65" fmla="*/ 24 h 45"/>
                <a:gd name="T66" fmla="*/ 25 w 29"/>
                <a:gd name="T67" fmla="*/ 22 h 45"/>
                <a:gd name="T68" fmla="*/ 25 w 29"/>
                <a:gd name="T69" fmla="*/ 12 h 45"/>
                <a:gd name="T70" fmla="*/ 23 w 29"/>
                <a:gd name="T71" fmla="*/ 10 h 45"/>
                <a:gd name="T72" fmla="*/ 21 w 29"/>
                <a:gd name="T73" fmla="*/ 8 h 45"/>
                <a:gd name="T74" fmla="*/ 17 w 29"/>
                <a:gd name="T75" fmla="*/ 6 h 45"/>
                <a:gd name="T76" fmla="*/ 15 w 29"/>
                <a:gd name="T77" fmla="*/ 6 h 45"/>
                <a:gd name="T78" fmla="*/ 9 w 29"/>
                <a:gd name="T79" fmla="*/ 6 h 45"/>
                <a:gd name="T80" fmla="*/ 7 w 29"/>
                <a:gd name="T81" fmla="*/ 8 h 45"/>
                <a:gd name="T82" fmla="*/ 6 w 29"/>
                <a:gd name="T83" fmla="*/ 12 h 45"/>
                <a:gd name="T84" fmla="*/ 4 w 29"/>
                <a:gd name="T85" fmla="*/ 18 h 45"/>
                <a:gd name="T86" fmla="*/ 6 w 29"/>
                <a:gd name="T87" fmla="*/ 22 h 45"/>
                <a:gd name="T88" fmla="*/ 7 w 29"/>
                <a:gd name="T89" fmla="*/ 25 h 45"/>
                <a:gd name="T90" fmla="*/ 11 w 29"/>
                <a:gd name="T91" fmla="*/ 27 h 45"/>
                <a:gd name="T92" fmla="*/ 15 w 29"/>
                <a:gd name="T93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" h="45">
                  <a:moveTo>
                    <a:pt x="13" y="33"/>
                  </a:moveTo>
                  <a:lnTo>
                    <a:pt x="13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6"/>
                  </a:lnTo>
                  <a:lnTo>
                    <a:pt x="4" y="6"/>
                  </a:lnTo>
                  <a:lnTo>
                    <a:pt x="7" y="2"/>
                  </a:lnTo>
                  <a:lnTo>
                    <a:pt x="7" y="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25" y="8"/>
                  </a:lnTo>
                  <a:lnTo>
                    <a:pt x="25" y="2"/>
                  </a:lnTo>
                  <a:lnTo>
                    <a:pt x="29" y="2"/>
                  </a:lnTo>
                  <a:lnTo>
                    <a:pt x="29" y="31"/>
                  </a:lnTo>
                  <a:lnTo>
                    <a:pt x="29" y="31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19" y="45"/>
                  </a:lnTo>
                  <a:lnTo>
                    <a:pt x="19" y="45"/>
                  </a:lnTo>
                  <a:lnTo>
                    <a:pt x="13" y="45"/>
                  </a:lnTo>
                  <a:lnTo>
                    <a:pt x="13" y="45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0" y="39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7" y="39"/>
                  </a:lnTo>
                  <a:lnTo>
                    <a:pt x="7" y="39"/>
                  </a:lnTo>
                  <a:lnTo>
                    <a:pt x="13" y="41"/>
                  </a:lnTo>
                  <a:lnTo>
                    <a:pt x="13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5" y="31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3" y="33"/>
                  </a:lnTo>
                  <a:lnTo>
                    <a:pt x="13" y="33"/>
                  </a:lnTo>
                  <a:close/>
                  <a:moveTo>
                    <a:pt x="15" y="27"/>
                  </a:moveTo>
                  <a:lnTo>
                    <a:pt x="15" y="27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5" y="22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7" y="8"/>
                  </a:lnTo>
                  <a:lnTo>
                    <a:pt x="7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5" y="27"/>
                  </a:lnTo>
                  <a:lnTo>
                    <a:pt x="15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655"/>
            <p:cNvSpPr>
              <a:spLocks noEditPoints="1"/>
            </p:cNvSpPr>
            <p:nvPr/>
          </p:nvSpPr>
          <p:spPr bwMode="auto">
            <a:xfrm>
              <a:off x="4914901" y="2826280"/>
              <a:ext cx="46038" cy="52388"/>
            </a:xfrm>
            <a:custGeom>
              <a:avLst/>
              <a:gdLst>
                <a:gd name="T0" fmla="*/ 16 w 29"/>
                <a:gd name="T1" fmla="*/ 33 h 33"/>
                <a:gd name="T2" fmla="*/ 8 w 29"/>
                <a:gd name="T3" fmla="*/ 31 h 33"/>
                <a:gd name="T4" fmla="*/ 4 w 29"/>
                <a:gd name="T5" fmla="*/ 27 h 33"/>
                <a:gd name="T6" fmla="*/ 0 w 29"/>
                <a:gd name="T7" fmla="*/ 24 h 33"/>
                <a:gd name="T8" fmla="*/ 0 w 29"/>
                <a:gd name="T9" fmla="*/ 16 h 33"/>
                <a:gd name="T10" fmla="*/ 0 w 29"/>
                <a:gd name="T11" fmla="*/ 10 h 33"/>
                <a:gd name="T12" fmla="*/ 4 w 29"/>
                <a:gd name="T13" fmla="*/ 6 h 33"/>
                <a:gd name="T14" fmla="*/ 8 w 29"/>
                <a:gd name="T15" fmla="*/ 2 h 33"/>
                <a:gd name="T16" fmla="*/ 16 w 29"/>
                <a:gd name="T17" fmla="*/ 0 h 33"/>
                <a:gd name="T18" fmla="*/ 22 w 29"/>
                <a:gd name="T19" fmla="*/ 2 h 33"/>
                <a:gd name="T20" fmla="*/ 26 w 29"/>
                <a:gd name="T21" fmla="*/ 6 h 33"/>
                <a:gd name="T22" fmla="*/ 29 w 29"/>
                <a:gd name="T23" fmla="*/ 10 h 33"/>
                <a:gd name="T24" fmla="*/ 29 w 29"/>
                <a:gd name="T25" fmla="*/ 16 h 33"/>
                <a:gd name="T26" fmla="*/ 29 w 29"/>
                <a:gd name="T27" fmla="*/ 18 h 33"/>
                <a:gd name="T28" fmla="*/ 4 w 29"/>
                <a:gd name="T29" fmla="*/ 18 h 33"/>
                <a:gd name="T30" fmla="*/ 6 w 29"/>
                <a:gd name="T31" fmla="*/ 24 h 33"/>
                <a:gd name="T32" fmla="*/ 8 w 29"/>
                <a:gd name="T33" fmla="*/ 25 h 33"/>
                <a:gd name="T34" fmla="*/ 12 w 29"/>
                <a:gd name="T35" fmla="*/ 27 h 33"/>
                <a:gd name="T36" fmla="*/ 16 w 29"/>
                <a:gd name="T37" fmla="*/ 29 h 33"/>
                <a:gd name="T38" fmla="*/ 18 w 29"/>
                <a:gd name="T39" fmla="*/ 27 h 33"/>
                <a:gd name="T40" fmla="*/ 20 w 29"/>
                <a:gd name="T41" fmla="*/ 27 h 33"/>
                <a:gd name="T42" fmla="*/ 22 w 29"/>
                <a:gd name="T43" fmla="*/ 25 h 33"/>
                <a:gd name="T44" fmla="*/ 24 w 29"/>
                <a:gd name="T45" fmla="*/ 24 h 33"/>
                <a:gd name="T46" fmla="*/ 27 w 29"/>
                <a:gd name="T47" fmla="*/ 25 h 33"/>
                <a:gd name="T48" fmla="*/ 26 w 29"/>
                <a:gd name="T49" fmla="*/ 27 h 33"/>
                <a:gd name="T50" fmla="*/ 24 w 29"/>
                <a:gd name="T51" fmla="*/ 31 h 33"/>
                <a:gd name="T52" fmla="*/ 20 w 29"/>
                <a:gd name="T53" fmla="*/ 31 h 33"/>
                <a:gd name="T54" fmla="*/ 16 w 29"/>
                <a:gd name="T55" fmla="*/ 33 h 33"/>
                <a:gd name="T56" fmla="*/ 26 w 29"/>
                <a:gd name="T57" fmla="*/ 14 h 33"/>
                <a:gd name="T58" fmla="*/ 24 w 29"/>
                <a:gd name="T59" fmla="*/ 10 h 33"/>
                <a:gd name="T60" fmla="*/ 22 w 29"/>
                <a:gd name="T61" fmla="*/ 8 h 33"/>
                <a:gd name="T62" fmla="*/ 20 w 29"/>
                <a:gd name="T63" fmla="*/ 6 h 33"/>
                <a:gd name="T64" fmla="*/ 16 w 29"/>
                <a:gd name="T65" fmla="*/ 4 h 33"/>
                <a:gd name="T66" fmla="*/ 12 w 29"/>
                <a:gd name="T67" fmla="*/ 6 h 33"/>
                <a:gd name="T68" fmla="*/ 8 w 29"/>
                <a:gd name="T69" fmla="*/ 8 h 33"/>
                <a:gd name="T70" fmla="*/ 6 w 29"/>
                <a:gd name="T71" fmla="*/ 10 h 33"/>
                <a:gd name="T72" fmla="*/ 26 w 29"/>
                <a:gd name="T73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" h="33">
                  <a:moveTo>
                    <a:pt x="16" y="33"/>
                  </a:moveTo>
                  <a:lnTo>
                    <a:pt x="16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29" y="16"/>
                  </a:lnTo>
                  <a:lnTo>
                    <a:pt x="29" y="16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6" y="29"/>
                  </a:lnTo>
                  <a:lnTo>
                    <a:pt x="16" y="29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0" y="27"/>
                  </a:lnTo>
                  <a:lnTo>
                    <a:pt x="20" y="27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4" y="24"/>
                  </a:lnTo>
                  <a:lnTo>
                    <a:pt x="27" y="25"/>
                  </a:lnTo>
                  <a:lnTo>
                    <a:pt x="27" y="25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0" y="31"/>
                  </a:lnTo>
                  <a:lnTo>
                    <a:pt x="20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26" y="14"/>
                  </a:moveTo>
                  <a:lnTo>
                    <a:pt x="26" y="1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26" y="14"/>
                  </a:lnTo>
                  <a:lnTo>
                    <a:pt x="26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656"/>
            <p:cNvSpPr>
              <a:spLocks/>
            </p:cNvSpPr>
            <p:nvPr/>
          </p:nvSpPr>
          <p:spPr bwMode="auto">
            <a:xfrm>
              <a:off x="4967288" y="2810405"/>
              <a:ext cx="28575" cy="68263"/>
            </a:xfrm>
            <a:custGeom>
              <a:avLst/>
              <a:gdLst>
                <a:gd name="T0" fmla="*/ 18 w 18"/>
                <a:gd name="T1" fmla="*/ 41 h 43"/>
                <a:gd name="T2" fmla="*/ 18 w 18"/>
                <a:gd name="T3" fmla="*/ 41 h 43"/>
                <a:gd name="T4" fmla="*/ 18 w 18"/>
                <a:gd name="T5" fmla="*/ 41 h 43"/>
                <a:gd name="T6" fmla="*/ 18 w 18"/>
                <a:gd name="T7" fmla="*/ 41 h 43"/>
                <a:gd name="T8" fmla="*/ 16 w 18"/>
                <a:gd name="T9" fmla="*/ 41 h 43"/>
                <a:gd name="T10" fmla="*/ 16 w 18"/>
                <a:gd name="T11" fmla="*/ 41 h 43"/>
                <a:gd name="T12" fmla="*/ 14 w 18"/>
                <a:gd name="T13" fmla="*/ 41 h 43"/>
                <a:gd name="T14" fmla="*/ 14 w 18"/>
                <a:gd name="T15" fmla="*/ 41 h 43"/>
                <a:gd name="T16" fmla="*/ 12 w 18"/>
                <a:gd name="T17" fmla="*/ 43 h 43"/>
                <a:gd name="T18" fmla="*/ 12 w 18"/>
                <a:gd name="T19" fmla="*/ 43 h 43"/>
                <a:gd name="T20" fmla="*/ 6 w 18"/>
                <a:gd name="T21" fmla="*/ 41 h 43"/>
                <a:gd name="T22" fmla="*/ 6 w 18"/>
                <a:gd name="T23" fmla="*/ 41 h 43"/>
                <a:gd name="T24" fmla="*/ 4 w 18"/>
                <a:gd name="T25" fmla="*/ 39 h 43"/>
                <a:gd name="T26" fmla="*/ 4 w 18"/>
                <a:gd name="T27" fmla="*/ 35 h 43"/>
                <a:gd name="T28" fmla="*/ 4 w 18"/>
                <a:gd name="T29" fmla="*/ 16 h 43"/>
                <a:gd name="T30" fmla="*/ 0 w 18"/>
                <a:gd name="T31" fmla="*/ 16 h 43"/>
                <a:gd name="T32" fmla="*/ 0 w 18"/>
                <a:gd name="T33" fmla="*/ 12 h 43"/>
                <a:gd name="T34" fmla="*/ 4 w 18"/>
                <a:gd name="T35" fmla="*/ 12 h 43"/>
                <a:gd name="T36" fmla="*/ 4 w 18"/>
                <a:gd name="T37" fmla="*/ 0 h 43"/>
                <a:gd name="T38" fmla="*/ 10 w 18"/>
                <a:gd name="T39" fmla="*/ 0 h 43"/>
                <a:gd name="T40" fmla="*/ 10 w 18"/>
                <a:gd name="T41" fmla="*/ 12 h 43"/>
                <a:gd name="T42" fmla="*/ 16 w 18"/>
                <a:gd name="T43" fmla="*/ 12 h 43"/>
                <a:gd name="T44" fmla="*/ 16 w 18"/>
                <a:gd name="T45" fmla="*/ 16 h 43"/>
                <a:gd name="T46" fmla="*/ 10 w 18"/>
                <a:gd name="T47" fmla="*/ 16 h 43"/>
                <a:gd name="T48" fmla="*/ 10 w 18"/>
                <a:gd name="T49" fmla="*/ 34 h 43"/>
                <a:gd name="T50" fmla="*/ 10 w 18"/>
                <a:gd name="T51" fmla="*/ 34 h 43"/>
                <a:gd name="T52" fmla="*/ 10 w 18"/>
                <a:gd name="T53" fmla="*/ 37 h 43"/>
                <a:gd name="T54" fmla="*/ 10 w 18"/>
                <a:gd name="T55" fmla="*/ 37 h 43"/>
                <a:gd name="T56" fmla="*/ 12 w 18"/>
                <a:gd name="T57" fmla="*/ 37 h 43"/>
                <a:gd name="T58" fmla="*/ 12 w 18"/>
                <a:gd name="T59" fmla="*/ 37 h 43"/>
                <a:gd name="T60" fmla="*/ 16 w 18"/>
                <a:gd name="T61" fmla="*/ 37 h 43"/>
                <a:gd name="T62" fmla="*/ 16 w 18"/>
                <a:gd name="T63" fmla="*/ 37 h 43"/>
                <a:gd name="T64" fmla="*/ 18 w 18"/>
                <a:gd name="T65" fmla="*/ 35 h 43"/>
                <a:gd name="T66" fmla="*/ 18 w 18"/>
                <a:gd name="T67" fmla="*/ 41 h 43"/>
                <a:gd name="T68" fmla="*/ 18 w 18"/>
                <a:gd name="T6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43">
                  <a:moveTo>
                    <a:pt x="18" y="41"/>
                  </a:moveTo>
                  <a:lnTo>
                    <a:pt x="18" y="41"/>
                  </a:lnTo>
                  <a:lnTo>
                    <a:pt x="18" y="41"/>
                  </a:lnTo>
                  <a:lnTo>
                    <a:pt x="18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4" y="41"/>
                  </a:lnTo>
                  <a:lnTo>
                    <a:pt x="14" y="41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4" y="39"/>
                  </a:lnTo>
                  <a:lnTo>
                    <a:pt x="4" y="35"/>
                  </a:lnTo>
                  <a:lnTo>
                    <a:pt x="4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0" y="12"/>
                  </a:lnTo>
                  <a:lnTo>
                    <a:pt x="16" y="12"/>
                  </a:lnTo>
                  <a:lnTo>
                    <a:pt x="16" y="16"/>
                  </a:lnTo>
                  <a:lnTo>
                    <a:pt x="10" y="16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8" y="35"/>
                  </a:lnTo>
                  <a:lnTo>
                    <a:pt x="18" y="41"/>
                  </a:lnTo>
                  <a:lnTo>
                    <a:pt x="18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657"/>
            <p:cNvSpPr>
              <a:spLocks/>
            </p:cNvSpPr>
            <p:nvPr/>
          </p:nvSpPr>
          <p:spPr bwMode="auto">
            <a:xfrm>
              <a:off x="5005388" y="2865968"/>
              <a:ext cx="6350" cy="19050"/>
            </a:xfrm>
            <a:custGeom>
              <a:avLst/>
              <a:gdLst>
                <a:gd name="T0" fmla="*/ 0 w 4"/>
                <a:gd name="T1" fmla="*/ 12 h 12"/>
                <a:gd name="T2" fmla="*/ 2 w 4"/>
                <a:gd name="T3" fmla="*/ 6 h 12"/>
                <a:gd name="T4" fmla="*/ 0 w 4"/>
                <a:gd name="T5" fmla="*/ 6 h 12"/>
                <a:gd name="T6" fmla="*/ 0 w 4"/>
                <a:gd name="T7" fmla="*/ 0 h 12"/>
                <a:gd name="T8" fmla="*/ 4 w 4"/>
                <a:gd name="T9" fmla="*/ 0 h 12"/>
                <a:gd name="T10" fmla="*/ 4 w 4"/>
                <a:gd name="T11" fmla="*/ 6 h 12"/>
                <a:gd name="T12" fmla="*/ 2 w 4"/>
                <a:gd name="T13" fmla="*/ 12 h 12"/>
                <a:gd name="T14" fmla="*/ 0 w 4"/>
                <a:gd name="T15" fmla="*/ 12 h 12"/>
                <a:gd name="T16" fmla="*/ 0 w 4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0" y="12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658"/>
            <p:cNvSpPr>
              <a:spLocks noEditPoints="1"/>
            </p:cNvSpPr>
            <p:nvPr/>
          </p:nvSpPr>
          <p:spPr bwMode="auto">
            <a:xfrm>
              <a:off x="4440238" y="2919943"/>
              <a:ext cx="9525" cy="68263"/>
            </a:xfrm>
            <a:custGeom>
              <a:avLst/>
              <a:gdLst>
                <a:gd name="T0" fmla="*/ 0 w 6"/>
                <a:gd name="T1" fmla="*/ 43 h 43"/>
                <a:gd name="T2" fmla="*/ 0 w 6"/>
                <a:gd name="T3" fmla="*/ 12 h 43"/>
                <a:gd name="T4" fmla="*/ 6 w 6"/>
                <a:gd name="T5" fmla="*/ 12 h 43"/>
                <a:gd name="T6" fmla="*/ 6 w 6"/>
                <a:gd name="T7" fmla="*/ 43 h 43"/>
                <a:gd name="T8" fmla="*/ 0 w 6"/>
                <a:gd name="T9" fmla="*/ 43 h 43"/>
                <a:gd name="T10" fmla="*/ 0 w 6"/>
                <a:gd name="T11" fmla="*/ 43 h 43"/>
                <a:gd name="T12" fmla="*/ 0 w 6"/>
                <a:gd name="T13" fmla="*/ 6 h 43"/>
                <a:gd name="T14" fmla="*/ 0 w 6"/>
                <a:gd name="T15" fmla="*/ 0 h 43"/>
                <a:gd name="T16" fmla="*/ 6 w 6"/>
                <a:gd name="T17" fmla="*/ 0 h 43"/>
                <a:gd name="T18" fmla="*/ 6 w 6"/>
                <a:gd name="T19" fmla="*/ 6 h 43"/>
                <a:gd name="T20" fmla="*/ 0 w 6"/>
                <a:gd name="T21" fmla="*/ 6 h 43"/>
                <a:gd name="T22" fmla="*/ 0 w 6"/>
                <a:gd name="T23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3">
                  <a:moveTo>
                    <a:pt x="0" y="43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6" y="43"/>
                  </a:lnTo>
                  <a:lnTo>
                    <a:pt x="0" y="43"/>
                  </a:lnTo>
                  <a:lnTo>
                    <a:pt x="0" y="43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659"/>
            <p:cNvSpPr>
              <a:spLocks/>
            </p:cNvSpPr>
            <p:nvPr/>
          </p:nvSpPr>
          <p:spPr bwMode="auto">
            <a:xfrm>
              <a:off x="4462463" y="2938993"/>
              <a:ext cx="74613" cy="49213"/>
            </a:xfrm>
            <a:custGeom>
              <a:avLst/>
              <a:gdLst>
                <a:gd name="T0" fmla="*/ 47 w 47"/>
                <a:gd name="T1" fmla="*/ 31 h 31"/>
                <a:gd name="T2" fmla="*/ 41 w 47"/>
                <a:gd name="T3" fmla="*/ 31 h 31"/>
                <a:gd name="T4" fmla="*/ 41 w 47"/>
                <a:gd name="T5" fmla="*/ 13 h 31"/>
                <a:gd name="T6" fmla="*/ 41 w 47"/>
                <a:gd name="T7" fmla="*/ 13 h 31"/>
                <a:gd name="T8" fmla="*/ 39 w 47"/>
                <a:gd name="T9" fmla="*/ 6 h 31"/>
                <a:gd name="T10" fmla="*/ 39 w 47"/>
                <a:gd name="T11" fmla="*/ 6 h 31"/>
                <a:gd name="T12" fmla="*/ 37 w 47"/>
                <a:gd name="T13" fmla="*/ 4 h 31"/>
                <a:gd name="T14" fmla="*/ 35 w 47"/>
                <a:gd name="T15" fmla="*/ 4 h 31"/>
                <a:gd name="T16" fmla="*/ 35 w 47"/>
                <a:gd name="T17" fmla="*/ 4 h 31"/>
                <a:gd name="T18" fmla="*/ 31 w 47"/>
                <a:gd name="T19" fmla="*/ 4 h 31"/>
                <a:gd name="T20" fmla="*/ 29 w 47"/>
                <a:gd name="T21" fmla="*/ 6 h 31"/>
                <a:gd name="T22" fmla="*/ 29 w 47"/>
                <a:gd name="T23" fmla="*/ 6 h 31"/>
                <a:gd name="T24" fmla="*/ 25 w 47"/>
                <a:gd name="T25" fmla="*/ 12 h 31"/>
                <a:gd name="T26" fmla="*/ 25 w 47"/>
                <a:gd name="T27" fmla="*/ 31 h 31"/>
                <a:gd name="T28" fmla="*/ 22 w 47"/>
                <a:gd name="T29" fmla="*/ 31 h 31"/>
                <a:gd name="T30" fmla="*/ 22 w 47"/>
                <a:gd name="T31" fmla="*/ 13 h 31"/>
                <a:gd name="T32" fmla="*/ 22 w 47"/>
                <a:gd name="T33" fmla="*/ 13 h 31"/>
                <a:gd name="T34" fmla="*/ 20 w 47"/>
                <a:gd name="T35" fmla="*/ 6 h 31"/>
                <a:gd name="T36" fmla="*/ 20 w 47"/>
                <a:gd name="T37" fmla="*/ 6 h 31"/>
                <a:gd name="T38" fmla="*/ 18 w 47"/>
                <a:gd name="T39" fmla="*/ 4 h 31"/>
                <a:gd name="T40" fmla="*/ 14 w 47"/>
                <a:gd name="T41" fmla="*/ 4 h 31"/>
                <a:gd name="T42" fmla="*/ 14 w 47"/>
                <a:gd name="T43" fmla="*/ 4 h 31"/>
                <a:gd name="T44" fmla="*/ 10 w 47"/>
                <a:gd name="T45" fmla="*/ 6 h 31"/>
                <a:gd name="T46" fmla="*/ 10 w 47"/>
                <a:gd name="T47" fmla="*/ 6 h 31"/>
                <a:gd name="T48" fmla="*/ 6 w 47"/>
                <a:gd name="T49" fmla="*/ 12 h 31"/>
                <a:gd name="T50" fmla="*/ 6 w 47"/>
                <a:gd name="T51" fmla="*/ 31 h 31"/>
                <a:gd name="T52" fmla="*/ 0 w 47"/>
                <a:gd name="T53" fmla="*/ 31 h 31"/>
                <a:gd name="T54" fmla="*/ 0 w 47"/>
                <a:gd name="T55" fmla="*/ 0 h 31"/>
                <a:gd name="T56" fmla="*/ 4 w 47"/>
                <a:gd name="T57" fmla="*/ 0 h 31"/>
                <a:gd name="T58" fmla="*/ 4 w 47"/>
                <a:gd name="T59" fmla="*/ 6 h 31"/>
                <a:gd name="T60" fmla="*/ 4 w 47"/>
                <a:gd name="T61" fmla="*/ 6 h 31"/>
                <a:gd name="T62" fmla="*/ 10 w 47"/>
                <a:gd name="T63" fmla="*/ 2 h 31"/>
                <a:gd name="T64" fmla="*/ 10 w 47"/>
                <a:gd name="T65" fmla="*/ 2 h 31"/>
                <a:gd name="T66" fmla="*/ 16 w 47"/>
                <a:gd name="T67" fmla="*/ 0 h 31"/>
                <a:gd name="T68" fmla="*/ 16 w 47"/>
                <a:gd name="T69" fmla="*/ 0 h 31"/>
                <a:gd name="T70" fmla="*/ 20 w 47"/>
                <a:gd name="T71" fmla="*/ 0 h 31"/>
                <a:gd name="T72" fmla="*/ 24 w 47"/>
                <a:gd name="T73" fmla="*/ 2 h 31"/>
                <a:gd name="T74" fmla="*/ 24 w 47"/>
                <a:gd name="T75" fmla="*/ 2 h 31"/>
                <a:gd name="T76" fmla="*/ 25 w 47"/>
                <a:gd name="T77" fmla="*/ 8 h 31"/>
                <a:gd name="T78" fmla="*/ 25 w 47"/>
                <a:gd name="T79" fmla="*/ 8 h 31"/>
                <a:gd name="T80" fmla="*/ 31 w 47"/>
                <a:gd name="T81" fmla="*/ 2 h 31"/>
                <a:gd name="T82" fmla="*/ 37 w 47"/>
                <a:gd name="T83" fmla="*/ 0 h 31"/>
                <a:gd name="T84" fmla="*/ 37 w 47"/>
                <a:gd name="T85" fmla="*/ 0 h 31"/>
                <a:gd name="T86" fmla="*/ 41 w 47"/>
                <a:gd name="T87" fmla="*/ 0 h 31"/>
                <a:gd name="T88" fmla="*/ 41 w 47"/>
                <a:gd name="T89" fmla="*/ 0 h 31"/>
                <a:gd name="T90" fmla="*/ 45 w 47"/>
                <a:gd name="T91" fmla="*/ 4 h 31"/>
                <a:gd name="T92" fmla="*/ 45 w 47"/>
                <a:gd name="T93" fmla="*/ 4 h 31"/>
                <a:gd name="T94" fmla="*/ 47 w 47"/>
                <a:gd name="T95" fmla="*/ 8 h 31"/>
                <a:gd name="T96" fmla="*/ 47 w 47"/>
                <a:gd name="T97" fmla="*/ 8 h 31"/>
                <a:gd name="T98" fmla="*/ 47 w 47"/>
                <a:gd name="T99" fmla="*/ 12 h 31"/>
                <a:gd name="T100" fmla="*/ 47 w 47"/>
                <a:gd name="T101" fmla="*/ 31 h 31"/>
                <a:gd name="T102" fmla="*/ 47 w 47"/>
                <a:gd name="T10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" h="31">
                  <a:moveTo>
                    <a:pt x="47" y="31"/>
                  </a:moveTo>
                  <a:lnTo>
                    <a:pt x="41" y="31"/>
                  </a:lnTo>
                  <a:lnTo>
                    <a:pt x="41" y="13"/>
                  </a:lnTo>
                  <a:lnTo>
                    <a:pt x="41" y="13"/>
                  </a:lnTo>
                  <a:lnTo>
                    <a:pt x="39" y="6"/>
                  </a:lnTo>
                  <a:lnTo>
                    <a:pt x="39" y="6"/>
                  </a:lnTo>
                  <a:lnTo>
                    <a:pt x="37" y="4"/>
                  </a:lnTo>
                  <a:lnTo>
                    <a:pt x="35" y="4"/>
                  </a:lnTo>
                  <a:lnTo>
                    <a:pt x="35" y="4"/>
                  </a:lnTo>
                  <a:lnTo>
                    <a:pt x="31" y="4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5" y="12"/>
                  </a:lnTo>
                  <a:lnTo>
                    <a:pt x="25" y="31"/>
                  </a:lnTo>
                  <a:lnTo>
                    <a:pt x="22" y="31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6" y="12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31" y="2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8"/>
                  </a:lnTo>
                  <a:lnTo>
                    <a:pt x="47" y="12"/>
                  </a:lnTo>
                  <a:lnTo>
                    <a:pt x="47" y="31"/>
                  </a:lnTo>
                  <a:lnTo>
                    <a:pt x="47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660"/>
            <p:cNvSpPr>
              <a:spLocks noEditPoints="1"/>
            </p:cNvSpPr>
            <p:nvPr/>
          </p:nvSpPr>
          <p:spPr bwMode="auto">
            <a:xfrm>
              <a:off x="4549776" y="2938993"/>
              <a:ext cx="49213" cy="68263"/>
            </a:xfrm>
            <a:custGeom>
              <a:avLst/>
              <a:gdLst>
                <a:gd name="T0" fmla="*/ 16 w 31"/>
                <a:gd name="T1" fmla="*/ 31 h 43"/>
                <a:gd name="T2" fmla="*/ 10 w 31"/>
                <a:gd name="T3" fmla="*/ 29 h 43"/>
                <a:gd name="T4" fmla="*/ 6 w 31"/>
                <a:gd name="T5" fmla="*/ 43 h 43"/>
                <a:gd name="T6" fmla="*/ 0 w 31"/>
                <a:gd name="T7" fmla="*/ 0 h 43"/>
                <a:gd name="T8" fmla="*/ 4 w 31"/>
                <a:gd name="T9" fmla="*/ 6 h 43"/>
                <a:gd name="T10" fmla="*/ 10 w 31"/>
                <a:gd name="T11" fmla="*/ 2 h 43"/>
                <a:gd name="T12" fmla="*/ 16 w 31"/>
                <a:gd name="T13" fmla="*/ 0 h 43"/>
                <a:gd name="T14" fmla="*/ 22 w 31"/>
                <a:gd name="T15" fmla="*/ 0 h 43"/>
                <a:gd name="T16" fmla="*/ 26 w 31"/>
                <a:gd name="T17" fmla="*/ 4 h 43"/>
                <a:gd name="T18" fmla="*/ 29 w 31"/>
                <a:gd name="T19" fmla="*/ 10 h 43"/>
                <a:gd name="T20" fmla="*/ 31 w 31"/>
                <a:gd name="T21" fmla="*/ 15 h 43"/>
                <a:gd name="T22" fmla="*/ 29 w 31"/>
                <a:gd name="T23" fmla="*/ 21 h 43"/>
                <a:gd name="T24" fmla="*/ 27 w 31"/>
                <a:gd name="T25" fmla="*/ 27 h 43"/>
                <a:gd name="T26" fmla="*/ 22 w 31"/>
                <a:gd name="T27" fmla="*/ 29 h 43"/>
                <a:gd name="T28" fmla="*/ 16 w 31"/>
                <a:gd name="T29" fmla="*/ 31 h 43"/>
                <a:gd name="T30" fmla="*/ 16 w 31"/>
                <a:gd name="T31" fmla="*/ 27 h 43"/>
                <a:gd name="T32" fmla="*/ 20 w 31"/>
                <a:gd name="T33" fmla="*/ 25 h 43"/>
                <a:gd name="T34" fmla="*/ 22 w 31"/>
                <a:gd name="T35" fmla="*/ 23 h 43"/>
                <a:gd name="T36" fmla="*/ 24 w 31"/>
                <a:gd name="T37" fmla="*/ 19 h 43"/>
                <a:gd name="T38" fmla="*/ 26 w 31"/>
                <a:gd name="T39" fmla="*/ 15 h 43"/>
                <a:gd name="T40" fmla="*/ 24 w 31"/>
                <a:gd name="T41" fmla="*/ 12 h 43"/>
                <a:gd name="T42" fmla="*/ 22 w 31"/>
                <a:gd name="T43" fmla="*/ 8 h 43"/>
                <a:gd name="T44" fmla="*/ 20 w 31"/>
                <a:gd name="T45" fmla="*/ 6 h 43"/>
                <a:gd name="T46" fmla="*/ 14 w 31"/>
                <a:gd name="T47" fmla="*/ 4 h 43"/>
                <a:gd name="T48" fmla="*/ 12 w 31"/>
                <a:gd name="T49" fmla="*/ 4 h 43"/>
                <a:gd name="T50" fmla="*/ 8 w 31"/>
                <a:gd name="T51" fmla="*/ 6 h 43"/>
                <a:gd name="T52" fmla="*/ 6 w 31"/>
                <a:gd name="T53" fmla="*/ 8 h 43"/>
                <a:gd name="T54" fmla="*/ 6 w 31"/>
                <a:gd name="T55" fmla="*/ 12 h 43"/>
                <a:gd name="T56" fmla="*/ 6 w 31"/>
                <a:gd name="T57" fmla="*/ 19 h 43"/>
                <a:gd name="T58" fmla="*/ 6 w 31"/>
                <a:gd name="T59" fmla="*/ 23 h 43"/>
                <a:gd name="T60" fmla="*/ 10 w 31"/>
                <a:gd name="T61" fmla="*/ 25 h 43"/>
                <a:gd name="T62" fmla="*/ 12 w 31"/>
                <a:gd name="T63" fmla="*/ 27 h 43"/>
                <a:gd name="T64" fmla="*/ 16 w 31"/>
                <a:gd name="T65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" h="43">
                  <a:moveTo>
                    <a:pt x="16" y="31"/>
                  </a:moveTo>
                  <a:lnTo>
                    <a:pt x="16" y="31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6" y="25"/>
                  </a:lnTo>
                  <a:lnTo>
                    <a:pt x="6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2" y="29"/>
                  </a:lnTo>
                  <a:lnTo>
                    <a:pt x="22" y="29"/>
                  </a:lnTo>
                  <a:lnTo>
                    <a:pt x="16" y="31"/>
                  </a:lnTo>
                  <a:lnTo>
                    <a:pt x="16" y="31"/>
                  </a:lnTo>
                  <a:close/>
                  <a:moveTo>
                    <a:pt x="16" y="27"/>
                  </a:moveTo>
                  <a:lnTo>
                    <a:pt x="16" y="27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4" y="19"/>
                  </a:lnTo>
                  <a:lnTo>
                    <a:pt x="24" y="19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2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6" y="27"/>
                  </a:lnTo>
                  <a:lnTo>
                    <a:pt x="16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661"/>
            <p:cNvSpPr>
              <a:spLocks noEditPoints="1"/>
            </p:cNvSpPr>
            <p:nvPr/>
          </p:nvSpPr>
          <p:spPr bwMode="auto">
            <a:xfrm>
              <a:off x="4605338" y="2938993"/>
              <a:ext cx="50800" cy="49213"/>
            </a:xfrm>
            <a:custGeom>
              <a:avLst/>
              <a:gdLst>
                <a:gd name="T0" fmla="*/ 16 w 32"/>
                <a:gd name="T1" fmla="*/ 31 h 31"/>
                <a:gd name="T2" fmla="*/ 10 w 32"/>
                <a:gd name="T3" fmla="*/ 29 h 31"/>
                <a:gd name="T4" fmla="*/ 4 w 32"/>
                <a:gd name="T5" fmla="*/ 27 h 31"/>
                <a:gd name="T6" fmla="*/ 0 w 32"/>
                <a:gd name="T7" fmla="*/ 21 h 31"/>
                <a:gd name="T8" fmla="*/ 0 w 32"/>
                <a:gd name="T9" fmla="*/ 15 h 31"/>
                <a:gd name="T10" fmla="*/ 0 w 32"/>
                <a:gd name="T11" fmla="*/ 10 h 31"/>
                <a:gd name="T12" fmla="*/ 4 w 32"/>
                <a:gd name="T13" fmla="*/ 4 h 31"/>
                <a:gd name="T14" fmla="*/ 10 w 32"/>
                <a:gd name="T15" fmla="*/ 0 h 31"/>
                <a:gd name="T16" fmla="*/ 16 w 32"/>
                <a:gd name="T17" fmla="*/ 0 h 31"/>
                <a:gd name="T18" fmla="*/ 22 w 32"/>
                <a:gd name="T19" fmla="*/ 0 h 31"/>
                <a:gd name="T20" fmla="*/ 28 w 32"/>
                <a:gd name="T21" fmla="*/ 4 h 31"/>
                <a:gd name="T22" fmla="*/ 30 w 32"/>
                <a:gd name="T23" fmla="*/ 10 h 31"/>
                <a:gd name="T24" fmla="*/ 32 w 32"/>
                <a:gd name="T25" fmla="*/ 15 h 31"/>
                <a:gd name="T26" fmla="*/ 32 w 32"/>
                <a:gd name="T27" fmla="*/ 15 h 31"/>
                <a:gd name="T28" fmla="*/ 6 w 32"/>
                <a:gd name="T29" fmla="*/ 17 h 31"/>
                <a:gd name="T30" fmla="*/ 6 w 32"/>
                <a:gd name="T31" fmla="*/ 21 h 31"/>
                <a:gd name="T32" fmla="*/ 8 w 32"/>
                <a:gd name="T33" fmla="*/ 25 h 31"/>
                <a:gd name="T34" fmla="*/ 12 w 32"/>
                <a:gd name="T35" fmla="*/ 27 h 31"/>
                <a:gd name="T36" fmla="*/ 16 w 32"/>
                <a:gd name="T37" fmla="*/ 27 h 31"/>
                <a:gd name="T38" fmla="*/ 18 w 32"/>
                <a:gd name="T39" fmla="*/ 27 h 31"/>
                <a:gd name="T40" fmla="*/ 22 w 32"/>
                <a:gd name="T41" fmla="*/ 25 h 31"/>
                <a:gd name="T42" fmla="*/ 24 w 32"/>
                <a:gd name="T43" fmla="*/ 25 h 31"/>
                <a:gd name="T44" fmla="*/ 24 w 32"/>
                <a:gd name="T45" fmla="*/ 21 h 31"/>
                <a:gd name="T46" fmla="*/ 30 w 32"/>
                <a:gd name="T47" fmla="*/ 23 h 31"/>
                <a:gd name="T48" fmla="*/ 28 w 32"/>
                <a:gd name="T49" fmla="*/ 27 h 31"/>
                <a:gd name="T50" fmla="*/ 24 w 32"/>
                <a:gd name="T51" fmla="*/ 29 h 31"/>
                <a:gd name="T52" fmla="*/ 20 w 32"/>
                <a:gd name="T53" fmla="*/ 31 h 31"/>
                <a:gd name="T54" fmla="*/ 16 w 32"/>
                <a:gd name="T55" fmla="*/ 31 h 31"/>
                <a:gd name="T56" fmla="*/ 26 w 32"/>
                <a:gd name="T57" fmla="*/ 13 h 31"/>
                <a:gd name="T58" fmla="*/ 26 w 32"/>
                <a:gd name="T59" fmla="*/ 10 h 31"/>
                <a:gd name="T60" fmla="*/ 22 w 32"/>
                <a:gd name="T61" fmla="*/ 6 h 31"/>
                <a:gd name="T62" fmla="*/ 20 w 32"/>
                <a:gd name="T63" fmla="*/ 4 h 31"/>
                <a:gd name="T64" fmla="*/ 16 w 32"/>
                <a:gd name="T65" fmla="*/ 4 h 31"/>
                <a:gd name="T66" fmla="*/ 12 w 32"/>
                <a:gd name="T67" fmla="*/ 4 h 31"/>
                <a:gd name="T68" fmla="*/ 8 w 32"/>
                <a:gd name="T69" fmla="*/ 6 h 31"/>
                <a:gd name="T70" fmla="*/ 6 w 32"/>
                <a:gd name="T71" fmla="*/ 10 h 31"/>
                <a:gd name="T72" fmla="*/ 26 w 32"/>
                <a:gd name="T7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1">
                  <a:moveTo>
                    <a:pt x="16" y="31"/>
                  </a:moveTo>
                  <a:lnTo>
                    <a:pt x="16" y="31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2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8" y="27"/>
                  </a:lnTo>
                  <a:lnTo>
                    <a:pt x="28" y="27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20" y="31"/>
                  </a:lnTo>
                  <a:lnTo>
                    <a:pt x="20" y="31"/>
                  </a:lnTo>
                  <a:lnTo>
                    <a:pt x="16" y="31"/>
                  </a:lnTo>
                  <a:lnTo>
                    <a:pt x="16" y="31"/>
                  </a:lnTo>
                  <a:close/>
                  <a:moveTo>
                    <a:pt x="26" y="13"/>
                  </a:moveTo>
                  <a:lnTo>
                    <a:pt x="26" y="13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3"/>
                  </a:lnTo>
                  <a:lnTo>
                    <a:pt x="26" y="13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662"/>
            <p:cNvSpPr>
              <a:spLocks/>
            </p:cNvSpPr>
            <p:nvPr/>
          </p:nvSpPr>
          <p:spPr bwMode="auto">
            <a:xfrm>
              <a:off x="4665663" y="2938993"/>
              <a:ext cx="23813" cy="49213"/>
            </a:xfrm>
            <a:custGeom>
              <a:avLst/>
              <a:gdLst>
                <a:gd name="T0" fmla="*/ 15 w 15"/>
                <a:gd name="T1" fmla="*/ 4 h 31"/>
                <a:gd name="T2" fmla="*/ 15 w 15"/>
                <a:gd name="T3" fmla="*/ 4 h 31"/>
                <a:gd name="T4" fmla="*/ 8 w 15"/>
                <a:gd name="T5" fmla="*/ 6 h 31"/>
                <a:gd name="T6" fmla="*/ 8 w 15"/>
                <a:gd name="T7" fmla="*/ 6 h 31"/>
                <a:gd name="T8" fmla="*/ 4 w 15"/>
                <a:gd name="T9" fmla="*/ 12 h 31"/>
                <a:gd name="T10" fmla="*/ 4 w 15"/>
                <a:gd name="T11" fmla="*/ 31 h 31"/>
                <a:gd name="T12" fmla="*/ 0 w 15"/>
                <a:gd name="T13" fmla="*/ 31 h 31"/>
                <a:gd name="T14" fmla="*/ 0 w 15"/>
                <a:gd name="T15" fmla="*/ 0 h 31"/>
                <a:gd name="T16" fmla="*/ 4 w 15"/>
                <a:gd name="T17" fmla="*/ 0 h 31"/>
                <a:gd name="T18" fmla="*/ 4 w 15"/>
                <a:gd name="T19" fmla="*/ 8 h 31"/>
                <a:gd name="T20" fmla="*/ 4 w 15"/>
                <a:gd name="T21" fmla="*/ 8 h 31"/>
                <a:gd name="T22" fmla="*/ 8 w 15"/>
                <a:gd name="T23" fmla="*/ 2 h 31"/>
                <a:gd name="T24" fmla="*/ 8 w 15"/>
                <a:gd name="T25" fmla="*/ 2 h 31"/>
                <a:gd name="T26" fmla="*/ 13 w 15"/>
                <a:gd name="T27" fmla="*/ 0 h 31"/>
                <a:gd name="T28" fmla="*/ 13 w 15"/>
                <a:gd name="T29" fmla="*/ 0 h 31"/>
                <a:gd name="T30" fmla="*/ 15 w 15"/>
                <a:gd name="T31" fmla="*/ 0 h 31"/>
                <a:gd name="T32" fmla="*/ 15 w 15"/>
                <a:gd name="T33" fmla="*/ 0 h 31"/>
                <a:gd name="T34" fmla="*/ 15 w 15"/>
                <a:gd name="T35" fmla="*/ 0 h 31"/>
                <a:gd name="T36" fmla="*/ 15 w 15"/>
                <a:gd name="T37" fmla="*/ 4 h 31"/>
                <a:gd name="T38" fmla="*/ 15 w 15"/>
                <a:gd name="T3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31">
                  <a:moveTo>
                    <a:pt x="15" y="4"/>
                  </a:moveTo>
                  <a:lnTo>
                    <a:pt x="15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4" y="12"/>
                  </a:lnTo>
                  <a:lnTo>
                    <a:pt x="4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2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663"/>
            <p:cNvSpPr>
              <a:spLocks noEditPoints="1"/>
            </p:cNvSpPr>
            <p:nvPr/>
          </p:nvSpPr>
          <p:spPr bwMode="auto">
            <a:xfrm>
              <a:off x="4692651" y="2919943"/>
              <a:ext cx="53975" cy="68263"/>
            </a:xfrm>
            <a:custGeom>
              <a:avLst/>
              <a:gdLst>
                <a:gd name="T0" fmla="*/ 16 w 34"/>
                <a:gd name="T1" fmla="*/ 43 h 43"/>
                <a:gd name="T2" fmla="*/ 10 w 34"/>
                <a:gd name="T3" fmla="*/ 41 h 43"/>
                <a:gd name="T4" fmla="*/ 4 w 34"/>
                <a:gd name="T5" fmla="*/ 39 h 43"/>
                <a:gd name="T6" fmla="*/ 2 w 34"/>
                <a:gd name="T7" fmla="*/ 33 h 43"/>
                <a:gd name="T8" fmla="*/ 0 w 34"/>
                <a:gd name="T9" fmla="*/ 27 h 43"/>
                <a:gd name="T10" fmla="*/ 2 w 34"/>
                <a:gd name="T11" fmla="*/ 22 h 43"/>
                <a:gd name="T12" fmla="*/ 4 w 34"/>
                <a:gd name="T13" fmla="*/ 16 h 43"/>
                <a:gd name="T14" fmla="*/ 10 w 34"/>
                <a:gd name="T15" fmla="*/ 12 h 43"/>
                <a:gd name="T16" fmla="*/ 14 w 34"/>
                <a:gd name="T17" fmla="*/ 12 h 43"/>
                <a:gd name="T18" fmla="*/ 22 w 34"/>
                <a:gd name="T19" fmla="*/ 14 h 43"/>
                <a:gd name="T20" fmla="*/ 26 w 34"/>
                <a:gd name="T21" fmla="*/ 0 h 43"/>
                <a:gd name="T22" fmla="*/ 32 w 34"/>
                <a:gd name="T23" fmla="*/ 37 h 43"/>
                <a:gd name="T24" fmla="*/ 32 w 34"/>
                <a:gd name="T25" fmla="*/ 37 h 43"/>
                <a:gd name="T26" fmla="*/ 34 w 34"/>
                <a:gd name="T27" fmla="*/ 43 h 43"/>
                <a:gd name="T28" fmla="*/ 32 w 34"/>
                <a:gd name="T29" fmla="*/ 43 h 43"/>
                <a:gd name="T30" fmla="*/ 32 w 34"/>
                <a:gd name="T31" fmla="*/ 43 h 43"/>
                <a:gd name="T32" fmla="*/ 28 w 34"/>
                <a:gd name="T33" fmla="*/ 41 h 43"/>
                <a:gd name="T34" fmla="*/ 28 w 34"/>
                <a:gd name="T35" fmla="*/ 39 h 43"/>
                <a:gd name="T36" fmla="*/ 28 w 34"/>
                <a:gd name="T37" fmla="*/ 37 h 43"/>
                <a:gd name="T38" fmla="*/ 22 w 34"/>
                <a:gd name="T39" fmla="*/ 41 h 43"/>
                <a:gd name="T40" fmla="*/ 16 w 34"/>
                <a:gd name="T41" fmla="*/ 43 h 43"/>
                <a:gd name="T42" fmla="*/ 16 w 34"/>
                <a:gd name="T43" fmla="*/ 39 h 43"/>
                <a:gd name="T44" fmla="*/ 20 w 34"/>
                <a:gd name="T45" fmla="*/ 39 h 43"/>
                <a:gd name="T46" fmla="*/ 22 w 34"/>
                <a:gd name="T47" fmla="*/ 37 h 43"/>
                <a:gd name="T48" fmla="*/ 26 w 34"/>
                <a:gd name="T49" fmla="*/ 35 h 43"/>
                <a:gd name="T50" fmla="*/ 26 w 34"/>
                <a:gd name="T51" fmla="*/ 24 h 43"/>
                <a:gd name="T52" fmla="*/ 24 w 34"/>
                <a:gd name="T53" fmla="*/ 20 h 43"/>
                <a:gd name="T54" fmla="*/ 22 w 34"/>
                <a:gd name="T55" fmla="*/ 18 h 43"/>
                <a:gd name="T56" fmla="*/ 20 w 34"/>
                <a:gd name="T57" fmla="*/ 16 h 43"/>
                <a:gd name="T58" fmla="*/ 16 w 34"/>
                <a:gd name="T59" fmla="*/ 16 h 43"/>
                <a:gd name="T60" fmla="*/ 12 w 34"/>
                <a:gd name="T61" fmla="*/ 18 h 43"/>
                <a:gd name="T62" fmla="*/ 8 w 34"/>
                <a:gd name="T63" fmla="*/ 20 h 43"/>
                <a:gd name="T64" fmla="*/ 6 w 34"/>
                <a:gd name="T65" fmla="*/ 24 h 43"/>
                <a:gd name="T66" fmla="*/ 6 w 34"/>
                <a:gd name="T67" fmla="*/ 27 h 43"/>
                <a:gd name="T68" fmla="*/ 6 w 34"/>
                <a:gd name="T69" fmla="*/ 31 h 43"/>
                <a:gd name="T70" fmla="*/ 10 w 34"/>
                <a:gd name="T71" fmla="*/ 35 h 43"/>
                <a:gd name="T72" fmla="*/ 12 w 34"/>
                <a:gd name="T73" fmla="*/ 37 h 43"/>
                <a:gd name="T74" fmla="*/ 16 w 34"/>
                <a:gd name="T75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" h="43">
                  <a:moveTo>
                    <a:pt x="16" y="43"/>
                  </a:moveTo>
                  <a:lnTo>
                    <a:pt x="16" y="43"/>
                  </a:lnTo>
                  <a:lnTo>
                    <a:pt x="10" y="41"/>
                  </a:lnTo>
                  <a:lnTo>
                    <a:pt x="10" y="41"/>
                  </a:lnTo>
                  <a:lnTo>
                    <a:pt x="4" y="39"/>
                  </a:lnTo>
                  <a:lnTo>
                    <a:pt x="4" y="39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6" y="18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4" y="39"/>
                  </a:lnTo>
                  <a:lnTo>
                    <a:pt x="34" y="43"/>
                  </a:lnTo>
                  <a:lnTo>
                    <a:pt x="34" y="43"/>
                  </a:lnTo>
                  <a:lnTo>
                    <a:pt x="32" y="43"/>
                  </a:lnTo>
                  <a:lnTo>
                    <a:pt x="32" y="43"/>
                  </a:lnTo>
                  <a:lnTo>
                    <a:pt x="32" y="43"/>
                  </a:lnTo>
                  <a:lnTo>
                    <a:pt x="32" y="43"/>
                  </a:lnTo>
                  <a:lnTo>
                    <a:pt x="28" y="41"/>
                  </a:lnTo>
                  <a:lnTo>
                    <a:pt x="28" y="41"/>
                  </a:lnTo>
                  <a:lnTo>
                    <a:pt x="28" y="39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16" y="43"/>
                  </a:lnTo>
                  <a:lnTo>
                    <a:pt x="16" y="43"/>
                  </a:lnTo>
                  <a:close/>
                  <a:moveTo>
                    <a:pt x="16" y="39"/>
                  </a:moveTo>
                  <a:lnTo>
                    <a:pt x="16" y="39"/>
                  </a:lnTo>
                  <a:lnTo>
                    <a:pt x="20" y="39"/>
                  </a:lnTo>
                  <a:lnTo>
                    <a:pt x="20" y="39"/>
                  </a:lnTo>
                  <a:lnTo>
                    <a:pt x="22" y="37"/>
                  </a:lnTo>
                  <a:lnTo>
                    <a:pt x="22" y="37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26" y="31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6" y="39"/>
                  </a:lnTo>
                  <a:lnTo>
                    <a:pt x="16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664"/>
            <p:cNvSpPr>
              <a:spLocks noEditPoints="1"/>
            </p:cNvSpPr>
            <p:nvPr/>
          </p:nvSpPr>
          <p:spPr bwMode="auto">
            <a:xfrm>
              <a:off x="4756151" y="2919943"/>
              <a:ext cx="9525" cy="68263"/>
            </a:xfrm>
            <a:custGeom>
              <a:avLst/>
              <a:gdLst>
                <a:gd name="T0" fmla="*/ 0 w 6"/>
                <a:gd name="T1" fmla="*/ 43 h 43"/>
                <a:gd name="T2" fmla="*/ 0 w 6"/>
                <a:gd name="T3" fmla="*/ 12 h 43"/>
                <a:gd name="T4" fmla="*/ 6 w 6"/>
                <a:gd name="T5" fmla="*/ 12 h 43"/>
                <a:gd name="T6" fmla="*/ 6 w 6"/>
                <a:gd name="T7" fmla="*/ 43 h 43"/>
                <a:gd name="T8" fmla="*/ 0 w 6"/>
                <a:gd name="T9" fmla="*/ 43 h 43"/>
                <a:gd name="T10" fmla="*/ 0 w 6"/>
                <a:gd name="T11" fmla="*/ 43 h 43"/>
                <a:gd name="T12" fmla="*/ 0 w 6"/>
                <a:gd name="T13" fmla="*/ 6 h 43"/>
                <a:gd name="T14" fmla="*/ 0 w 6"/>
                <a:gd name="T15" fmla="*/ 0 h 43"/>
                <a:gd name="T16" fmla="*/ 6 w 6"/>
                <a:gd name="T17" fmla="*/ 0 h 43"/>
                <a:gd name="T18" fmla="*/ 6 w 6"/>
                <a:gd name="T19" fmla="*/ 6 h 43"/>
                <a:gd name="T20" fmla="*/ 0 w 6"/>
                <a:gd name="T21" fmla="*/ 6 h 43"/>
                <a:gd name="T22" fmla="*/ 0 w 6"/>
                <a:gd name="T23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3">
                  <a:moveTo>
                    <a:pt x="0" y="43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6" y="43"/>
                  </a:lnTo>
                  <a:lnTo>
                    <a:pt x="0" y="43"/>
                  </a:lnTo>
                  <a:lnTo>
                    <a:pt x="0" y="43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665"/>
            <p:cNvSpPr>
              <a:spLocks noEditPoints="1"/>
            </p:cNvSpPr>
            <p:nvPr/>
          </p:nvSpPr>
          <p:spPr bwMode="auto">
            <a:xfrm>
              <a:off x="4773613" y="2938993"/>
              <a:ext cx="50800" cy="49213"/>
            </a:xfrm>
            <a:custGeom>
              <a:avLst/>
              <a:gdLst>
                <a:gd name="T0" fmla="*/ 16 w 32"/>
                <a:gd name="T1" fmla="*/ 31 h 31"/>
                <a:gd name="T2" fmla="*/ 10 w 32"/>
                <a:gd name="T3" fmla="*/ 29 h 31"/>
                <a:gd name="T4" fmla="*/ 4 w 32"/>
                <a:gd name="T5" fmla="*/ 27 h 31"/>
                <a:gd name="T6" fmla="*/ 2 w 32"/>
                <a:gd name="T7" fmla="*/ 21 h 31"/>
                <a:gd name="T8" fmla="*/ 0 w 32"/>
                <a:gd name="T9" fmla="*/ 15 h 31"/>
                <a:gd name="T10" fmla="*/ 2 w 32"/>
                <a:gd name="T11" fmla="*/ 10 h 31"/>
                <a:gd name="T12" fmla="*/ 4 w 32"/>
                <a:gd name="T13" fmla="*/ 4 h 31"/>
                <a:gd name="T14" fmla="*/ 10 w 32"/>
                <a:gd name="T15" fmla="*/ 0 h 31"/>
                <a:gd name="T16" fmla="*/ 16 w 32"/>
                <a:gd name="T17" fmla="*/ 0 h 31"/>
                <a:gd name="T18" fmla="*/ 24 w 32"/>
                <a:gd name="T19" fmla="*/ 0 h 31"/>
                <a:gd name="T20" fmla="*/ 28 w 32"/>
                <a:gd name="T21" fmla="*/ 4 h 31"/>
                <a:gd name="T22" fmla="*/ 32 w 32"/>
                <a:gd name="T23" fmla="*/ 10 h 31"/>
                <a:gd name="T24" fmla="*/ 32 w 32"/>
                <a:gd name="T25" fmla="*/ 15 h 31"/>
                <a:gd name="T26" fmla="*/ 32 w 32"/>
                <a:gd name="T27" fmla="*/ 15 h 31"/>
                <a:gd name="T28" fmla="*/ 6 w 32"/>
                <a:gd name="T29" fmla="*/ 17 h 31"/>
                <a:gd name="T30" fmla="*/ 8 w 32"/>
                <a:gd name="T31" fmla="*/ 21 h 31"/>
                <a:gd name="T32" fmla="*/ 10 w 32"/>
                <a:gd name="T33" fmla="*/ 25 h 31"/>
                <a:gd name="T34" fmla="*/ 12 w 32"/>
                <a:gd name="T35" fmla="*/ 27 h 31"/>
                <a:gd name="T36" fmla="*/ 16 w 32"/>
                <a:gd name="T37" fmla="*/ 27 h 31"/>
                <a:gd name="T38" fmla="*/ 20 w 32"/>
                <a:gd name="T39" fmla="*/ 27 h 31"/>
                <a:gd name="T40" fmla="*/ 22 w 32"/>
                <a:gd name="T41" fmla="*/ 25 h 31"/>
                <a:gd name="T42" fmla="*/ 24 w 32"/>
                <a:gd name="T43" fmla="*/ 25 h 31"/>
                <a:gd name="T44" fmla="*/ 26 w 32"/>
                <a:gd name="T45" fmla="*/ 21 h 31"/>
                <a:gd name="T46" fmla="*/ 30 w 32"/>
                <a:gd name="T47" fmla="*/ 23 h 31"/>
                <a:gd name="T48" fmla="*/ 28 w 32"/>
                <a:gd name="T49" fmla="*/ 27 h 31"/>
                <a:gd name="T50" fmla="*/ 26 w 32"/>
                <a:gd name="T51" fmla="*/ 29 h 31"/>
                <a:gd name="T52" fmla="*/ 22 w 32"/>
                <a:gd name="T53" fmla="*/ 31 h 31"/>
                <a:gd name="T54" fmla="*/ 16 w 32"/>
                <a:gd name="T55" fmla="*/ 31 h 31"/>
                <a:gd name="T56" fmla="*/ 28 w 32"/>
                <a:gd name="T57" fmla="*/ 13 h 31"/>
                <a:gd name="T58" fmla="*/ 26 w 32"/>
                <a:gd name="T59" fmla="*/ 10 h 31"/>
                <a:gd name="T60" fmla="*/ 24 w 32"/>
                <a:gd name="T61" fmla="*/ 6 h 31"/>
                <a:gd name="T62" fmla="*/ 20 w 32"/>
                <a:gd name="T63" fmla="*/ 4 h 31"/>
                <a:gd name="T64" fmla="*/ 16 w 32"/>
                <a:gd name="T65" fmla="*/ 4 h 31"/>
                <a:gd name="T66" fmla="*/ 12 w 32"/>
                <a:gd name="T67" fmla="*/ 4 h 31"/>
                <a:gd name="T68" fmla="*/ 10 w 32"/>
                <a:gd name="T69" fmla="*/ 6 h 31"/>
                <a:gd name="T70" fmla="*/ 8 w 32"/>
                <a:gd name="T71" fmla="*/ 10 h 31"/>
                <a:gd name="T72" fmla="*/ 28 w 32"/>
                <a:gd name="T7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1">
                  <a:moveTo>
                    <a:pt x="16" y="31"/>
                  </a:moveTo>
                  <a:lnTo>
                    <a:pt x="16" y="31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2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20" y="27"/>
                  </a:lnTo>
                  <a:lnTo>
                    <a:pt x="20" y="27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6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8" y="27"/>
                  </a:lnTo>
                  <a:lnTo>
                    <a:pt x="28" y="27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31"/>
                  </a:lnTo>
                  <a:lnTo>
                    <a:pt x="22" y="31"/>
                  </a:lnTo>
                  <a:lnTo>
                    <a:pt x="16" y="31"/>
                  </a:lnTo>
                  <a:lnTo>
                    <a:pt x="16" y="31"/>
                  </a:lnTo>
                  <a:close/>
                  <a:moveTo>
                    <a:pt x="28" y="13"/>
                  </a:moveTo>
                  <a:lnTo>
                    <a:pt x="28" y="13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3"/>
                  </a:lnTo>
                  <a:lnTo>
                    <a:pt x="28" y="13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666"/>
            <p:cNvSpPr>
              <a:spLocks/>
            </p:cNvSpPr>
            <p:nvPr/>
          </p:nvSpPr>
          <p:spPr bwMode="auto">
            <a:xfrm>
              <a:off x="4830763" y="2923118"/>
              <a:ext cx="28575" cy="65088"/>
            </a:xfrm>
            <a:custGeom>
              <a:avLst/>
              <a:gdLst>
                <a:gd name="T0" fmla="*/ 18 w 18"/>
                <a:gd name="T1" fmla="*/ 39 h 41"/>
                <a:gd name="T2" fmla="*/ 18 w 18"/>
                <a:gd name="T3" fmla="*/ 39 h 41"/>
                <a:gd name="T4" fmla="*/ 18 w 18"/>
                <a:gd name="T5" fmla="*/ 39 h 41"/>
                <a:gd name="T6" fmla="*/ 18 w 18"/>
                <a:gd name="T7" fmla="*/ 39 h 41"/>
                <a:gd name="T8" fmla="*/ 16 w 18"/>
                <a:gd name="T9" fmla="*/ 41 h 41"/>
                <a:gd name="T10" fmla="*/ 16 w 18"/>
                <a:gd name="T11" fmla="*/ 41 h 41"/>
                <a:gd name="T12" fmla="*/ 14 w 18"/>
                <a:gd name="T13" fmla="*/ 41 h 41"/>
                <a:gd name="T14" fmla="*/ 14 w 18"/>
                <a:gd name="T15" fmla="*/ 41 h 41"/>
                <a:gd name="T16" fmla="*/ 10 w 18"/>
                <a:gd name="T17" fmla="*/ 41 h 41"/>
                <a:gd name="T18" fmla="*/ 10 w 18"/>
                <a:gd name="T19" fmla="*/ 41 h 41"/>
                <a:gd name="T20" fmla="*/ 6 w 18"/>
                <a:gd name="T21" fmla="*/ 39 h 41"/>
                <a:gd name="T22" fmla="*/ 6 w 18"/>
                <a:gd name="T23" fmla="*/ 39 h 41"/>
                <a:gd name="T24" fmla="*/ 4 w 18"/>
                <a:gd name="T25" fmla="*/ 37 h 41"/>
                <a:gd name="T26" fmla="*/ 4 w 18"/>
                <a:gd name="T27" fmla="*/ 35 h 41"/>
                <a:gd name="T28" fmla="*/ 4 w 18"/>
                <a:gd name="T29" fmla="*/ 14 h 41"/>
                <a:gd name="T30" fmla="*/ 0 w 18"/>
                <a:gd name="T31" fmla="*/ 14 h 41"/>
                <a:gd name="T32" fmla="*/ 0 w 18"/>
                <a:gd name="T33" fmla="*/ 10 h 41"/>
                <a:gd name="T34" fmla="*/ 4 w 18"/>
                <a:gd name="T35" fmla="*/ 10 h 41"/>
                <a:gd name="T36" fmla="*/ 4 w 18"/>
                <a:gd name="T37" fmla="*/ 0 h 41"/>
                <a:gd name="T38" fmla="*/ 8 w 18"/>
                <a:gd name="T39" fmla="*/ 0 h 41"/>
                <a:gd name="T40" fmla="*/ 8 w 18"/>
                <a:gd name="T41" fmla="*/ 10 h 41"/>
                <a:gd name="T42" fmla="*/ 16 w 18"/>
                <a:gd name="T43" fmla="*/ 10 h 41"/>
                <a:gd name="T44" fmla="*/ 16 w 18"/>
                <a:gd name="T45" fmla="*/ 14 h 41"/>
                <a:gd name="T46" fmla="*/ 8 w 18"/>
                <a:gd name="T47" fmla="*/ 14 h 41"/>
                <a:gd name="T48" fmla="*/ 8 w 18"/>
                <a:gd name="T49" fmla="*/ 33 h 41"/>
                <a:gd name="T50" fmla="*/ 8 w 18"/>
                <a:gd name="T51" fmla="*/ 33 h 41"/>
                <a:gd name="T52" fmla="*/ 10 w 18"/>
                <a:gd name="T53" fmla="*/ 35 h 41"/>
                <a:gd name="T54" fmla="*/ 10 w 18"/>
                <a:gd name="T55" fmla="*/ 35 h 41"/>
                <a:gd name="T56" fmla="*/ 12 w 18"/>
                <a:gd name="T57" fmla="*/ 37 h 41"/>
                <a:gd name="T58" fmla="*/ 12 w 18"/>
                <a:gd name="T59" fmla="*/ 37 h 41"/>
                <a:gd name="T60" fmla="*/ 16 w 18"/>
                <a:gd name="T61" fmla="*/ 35 h 41"/>
                <a:gd name="T62" fmla="*/ 16 w 18"/>
                <a:gd name="T63" fmla="*/ 35 h 41"/>
                <a:gd name="T64" fmla="*/ 18 w 18"/>
                <a:gd name="T65" fmla="*/ 35 h 41"/>
                <a:gd name="T66" fmla="*/ 18 w 18"/>
                <a:gd name="T67" fmla="*/ 39 h 41"/>
                <a:gd name="T68" fmla="*/ 18 w 18"/>
                <a:gd name="T6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41">
                  <a:moveTo>
                    <a:pt x="18" y="39"/>
                  </a:moveTo>
                  <a:lnTo>
                    <a:pt x="18" y="39"/>
                  </a:lnTo>
                  <a:lnTo>
                    <a:pt x="18" y="39"/>
                  </a:lnTo>
                  <a:lnTo>
                    <a:pt x="18" y="39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4" y="41"/>
                  </a:lnTo>
                  <a:lnTo>
                    <a:pt x="14" y="41"/>
                  </a:lnTo>
                  <a:lnTo>
                    <a:pt x="10" y="41"/>
                  </a:lnTo>
                  <a:lnTo>
                    <a:pt x="10" y="41"/>
                  </a:lnTo>
                  <a:lnTo>
                    <a:pt x="6" y="39"/>
                  </a:lnTo>
                  <a:lnTo>
                    <a:pt x="6" y="39"/>
                  </a:lnTo>
                  <a:lnTo>
                    <a:pt x="4" y="37"/>
                  </a:lnTo>
                  <a:lnTo>
                    <a:pt x="4" y="35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16" y="10"/>
                  </a:lnTo>
                  <a:lnTo>
                    <a:pt x="16" y="14"/>
                  </a:lnTo>
                  <a:lnTo>
                    <a:pt x="8" y="14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18" y="35"/>
                  </a:lnTo>
                  <a:lnTo>
                    <a:pt x="18" y="39"/>
                  </a:lnTo>
                  <a:lnTo>
                    <a:pt x="18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667"/>
            <p:cNvSpPr>
              <a:spLocks/>
            </p:cNvSpPr>
            <p:nvPr/>
          </p:nvSpPr>
          <p:spPr bwMode="auto">
            <a:xfrm>
              <a:off x="4889501" y="2938993"/>
              <a:ext cx="44450" cy="49213"/>
            </a:xfrm>
            <a:custGeom>
              <a:avLst/>
              <a:gdLst>
                <a:gd name="T0" fmla="*/ 28 w 28"/>
                <a:gd name="T1" fmla="*/ 31 h 31"/>
                <a:gd name="T2" fmla="*/ 22 w 28"/>
                <a:gd name="T3" fmla="*/ 31 h 31"/>
                <a:gd name="T4" fmla="*/ 22 w 28"/>
                <a:gd name="T5" fmla="*/ 13 h 31"/>
                <a:gd name="T6" fmla="*/ 22 w 28"/>
                <a:gd name="T7" fmla="*/ 13 h 31"/>
                <a:gd name="T8" fmla="*/ 22 w 28"/>
                <a:gd name="T9" fmla="*/ 6 h 31"/>
                <a:gd name="T10" fmla="*/ 22 w 28"/>
                <a:gd name="T11" fmla="*/ 6 h 31"/>
                <a:gd name="T12" fmla="*/ 20 w 28"/>
                <a:gd name="T13" fmla="*/ 4 h 31"/>
                <a:gd name="T14" fmla="*/ 16 w 28"/>
                <a:gd name="T15" fmla="*/ 4 h 31"/>
                <a:gd name="T16" fmla="*/ 16 w 28"/>
                <a:gd name="T17" fmla="*/ 4 h 31"/>
                <a:gd name="T18" fmla="*/ 14 w 28"/>
                <a:gd name="T19" fmla="*/ 4 h 31"/>
                <a:gd name="T20" fmla="*/ 14 w 28"/>
                <a:gd name="T21" fmla="*/ 4 h 31"/>
                <a:gd name="T22" fmla="*/ 10 w 28"/>
                <a:gd name="T23" fmla="*/ 6 h 31"/>
                <a:gd name="T24" fmla="*/ 10 w 28"/>
                <a:gd name="T25" fmla="*/ 6 h 31"/>
                <a:gd name="T26" fmla="*/ 8 w 28"/>
                <a:gd name="T27" fmla="*/ 10 h 31"/>
                <a:gd name="T28" fmla="*/ 8 w 28"/>
                <a:gd name="T29" fmla="*/ 10 h 31"/>
                <a:gd name="T30" fmla="*/ 6 w 28"/>
                <a:gd name="T31" fmla="*/ 12 h 31"/>
                <a:gd name="T32" fmla="*/ 6 w 28"/>
                <a:gd name="T33" fmla="*/ 31 h 31"/>
                <a:gd name="T34" fmla="*/ 0 w 28"/>
                <a:gd name="T35" fmla="*/ 31 h 31"/>
                <a:gd name="T36" fmla="*/ 0 w 28"/>
                <a:gd name="T37" fmla="*/ 0 h 31"/>
                <a:gd name="T38" fmla="*/ 6 w 28"/>
                <a:gd name="T39" fmla="*/ 0 h 31"/>
                <a:gd name="T40" fmla="*/ 6 w 28"/>
                <a:gd name="T41" fmla="*/ 6 h 31"/>
                <a:gd name="T42" fmla="*/ 6 w 28"/>
                <a:gd name="T43" fmla="*/ 6 h 31"/>
                <a:gd name="T44" fmla="*/ 10 w 28"/>
                <a:gd name="T45" fmla="*/ 2 h 31"/>
                <a:gd name="T46" fmla="*/ 10 w 28"/>
                <a:gd name="T47" fmla="*/ 2 h 31"/>
                <a:gd name="T48" fmla="*/ 18 w 28"/>
                <a:gd name="T49" fmla="*/ 0 h 31"/>
                <a:gd name="T50" fmla="*/ 18 w 28"/>
                <a:gd name="T51" fmla="*/ 0 h 31"/>
                <a:gd name="T52" fmla="*/ 24 w 28"/>
                <a:gd name="T53" fmla="*/ 0 h 31"/>
                <a:gd name="T54" fmla="*/ 24 w 28"/>
                <a:gd name="T55" fmla="*/ 0 h 31"/>
                <a:gd name="T56" fmla="*/ 26 w 28"/>
                <a:gd name="T57" fmla="*/ 4 h 31"/>
                <a:gd name="T58" fmla="*/ 26 w 28"/>
                <a:gd name="T59" fmla="*/ 4 h 31"/>
                <a:gd name="T60" fmla="*/ 28 w 28"/>
                <a:gd name="T61" fmla="*/ 8 h 31"/>
                <a:gd name="T62" fmla="*/ 28 w 28"/>
                <a:gd name="T63" fmla="*/ 8 h 31"/>
                <a:gd name="T64" fmla="*/ 28 w 28"/>
                <a:gd name="T65" fmla="*/ 12 h 31"/>
                <a:gd name="T66" fmla="*/ 28 w 28"/>
                <a:gd name="T67" fmla="*/ 31 h 31"/>
                <a:gd name="T68" fmla="*/ 28 w 28"/>
                <a:gd name="T6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1">
                  <a:moveTo>
                    <a:pt x="28" y="31"/>
                  </a:moveTo>
                  <a:lnTo>
                    <a:pt x="22" y="31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0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2"/>
                  </a:lnTo>
                  <a:lnTo>
                    <a:pt x="28" y="31"/>
                  </a:lnTo>
                  <a:lnTo>
                    <a:pt x="2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668"/>
            <p:cNvSpPr>
              <a:spLocks noEditPoints="1"/>
            </p:cNvSpPr>
            <p:nvPr/>
          </p:nvSpPr>
          <p:spPr bwMode="auto">
            <a:xfrm>
              <a:off x="4943476" y="2938993"/>
              <a:ext cx="49213" cy="49213"/>
            </a:xfrm>
            <a:custGeom>
              <a:avLst/>
              <a:gdLst>
                <a:gd name="T0" fmla="*/ 15 w 31"/>
                <a:gd name="T1" fmla="*/ 31 h 31"/>
                <a:gd name="T2" fmla="*/ 9 w 31"/>
                <a:gd name="T3" fmla="*/ 29 h 31"/>
                <a:gd name="T4" fmla="*/ 4 w 31"/>
                <a:gd name="T5" fmla="*/ 27 h 31"/>
                <a:gd name="T6" fmla="*/ 2 w 31"/>
                <a:gd name="T7" fmla="*/ 21 h 31"/>
                <a:gd name="T8" fmla="*/ 0 w 31"/>
                <a:gd name="T9" fmla="*/ 15 h 31"/>
                <a:gd name="T10" fmla="*/ 2 w 31"/>
                <a:gd name="T11" fmla="*/ 10 h 31"/>
                <a:gd name="T12" fmla="*/ 4 w 31"/>
                <a:gd name="T13" fmla="*/ 4 h 31"/>
                <a:gd name="T14" fmla="*/ 9 w 31"/>
                <a:gd name="T15" fmla="*/ 0 h 31"/>
                <a:gd name="T16" fmla="*/ 15 w 31"/>
                <a:gd name="T17" fmla="*/ 0 h 31"/>
                <a:gd name="T18" fmla="*/ 21 w 31"/>
                <a:gd name="T19" fmla="*/ 0 h 31"/>
                <a:gd name="T20" fmla="*/ 27 w 31"/>
                <a:gd name="T21" fmla="*/ 4 h 31"/>
                <a:gd name="T22" fmla="*/ 29 w 31"/>
                <a:gd name="T23" fmla="*/ 10 h 31"/>
                <a:gd name="T24" fmla="*/ 31 w 31"/>
                <a:gd name="T25" fmla="*/ 15 h 31"/>
                <a:gd name="T26" fmla="*/ 31 w 31"/>
                <a:gd name="T27" fmla="*/ 15 h 31"/>
                <a:gd name="T28" fmla="*/ 6 w 31"/>
                <a:gd name="T29" fmla="*/ 17 h 31"/>
                <a:gd name="T30" fmla="*/ 6 w 31"/>
                <a:gd name="T31" fmla="*/ 21 h 31"/>
                <a:gd name="T32" fmla="*/ 9 w 31"/>
                <a:gd name="T33" fmla="*/ 25 h 31"/>
                <a:gd name="T34" fmla="*/ 11 w 31"/>
                <a:gd name="T35" fmla="*/ 27 h 31"/>
                <a:gd name="T36" fmla="*/ 15 w 31"/>
                <a:gd name="T37" fmla="*/ 27 h 31"/>
                <a:gd name="T38" fmla="*/ 19 w 31"/>
                <a:gd name="T39" fmla="*/ 27 h 31"/>
                <a:gd name="T40" fmla="*/ 21 w 31"/>
                <a:gd name="T41" fmla="*/ 25 h 31"/>
                <a:gd name="T42" fmla="*/ 23 w 31"/>
                <a:gd name="T43" fmla="*/ 25 h 31"/>
                <a:gd name="T44" fmla="*/ 25 w 31"/>
                <a:gd name="T45" fmla="*/ 21 h 31"/>
                <a:gd name="T46" fmla="*/ 29 w 31"/>
                <a:gd name="T47" fmla="*/ 23 h 31"/>
                <a:gd name="T48" fmla="*/ 27 w 31"/>
                <a:gd name="T49" fmla="*/ 27 h 31"/>
                <a:gd name="T50" fmla="*/ 23 w 31"/>
                <a:gd name="T51" fmla="*/ 29 h 31"/>
                <a:gd name="T52" fmla="*/ 19 w 31"/>
                <a:gd name="T53" fmla="*/ 31 h 31"/>
                <a:gd name="T54" fmla="*/ 15 w 31"/>
                <a:gd name="T55" fmla="*/ 31 h 31"/>
                <a:gd name="T56" fmla="*/ 27 w 31"/>
                <a:gd name="T57" fmla="*/ 13 h 31"/>
                <a:gd name="T58" fmla="*/ 25 w 31"/>
                <a:gd name="T59" fmla="*/ 10 h 31"/>
                <a:gd name="T60" fmla="*/ 23 w 31"/>
                <a:gd name="T61" fmla="*/ 6 h 31"/>
                <a:gd name="T62" fmla="*/ 19 w 31"/>
                <a:gd name="T63" fmla="*/ 4 h 31"/>
                <a:gd name="T64" fmla="*/ 15 w 31"/>
                <a:gd name="T65" fmla="*/ 4 h 31"/>
                <a:gd name="T66" fmla="*/ 11 w 31"/>
                <a:gd name="T67" fmla="*/ 4 h 31"/>
                <a:gd name="T68" fmla="*/ 8 w 31"/>
                <a:gd name="T69" fmla="*/ 6 h 31"/>
                <a:gd name="T70" fmla="*/ 6 w 31"/>
                <a:gd name="T71" fmla="*/ 10 h 31"/>
                <a:gd name="T72" fmla="*/ 27 w 31"/>
                <a:gd name="T7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31">
                  <a:moveTo>
                    <a:pt x="15" y="31"/>
                  </a:moveTo>
                  <a:lnTo>
                    <a:pt x="15" y="31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9" y="0"/>
                  </a:lnTo>
                  <a:lnTo>
                    <a:pt x="9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7" y="4"/>
                  </a:lnTo>
                  <a:lnTo>
                    <a:pt x="27" y="4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5" y="27"/>
                  </a:lnTo>
                  <a:lnTo>
                    <a:pt x="15" y="27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15" y="31"/>
                  </a:lnTo>
                  <a:lnTo>
                    <a:pt x="15" y="31"/>
                  </a:lnTo>
                  <a:close/>
                  <a:moveTo>
                    <a:pt x="27" y="13"/>
                  </a:moveTo>
                  <a:lnTo>
                    <a:pt x="27" y="13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3"/>
                  </a:lnTo>
                  <a:lnTo>
                    <a:pt x="27" y="13"/>
                  </a:lnTo>
                  <a:lnTo>
                    <a:pt x="27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669"/>
            <p:cNvSpPr>
              <a:spLocks/>
            </p:cNvSpPr>
            <p:nvPr/>
          </p:nvSpPr>
          <p:spPr bwMode="auto">
            <a:xfrm>
              <a:off x="4999038" y="2938993"/>
              <a:ext cx="47625" cy="49213"/>
            </a:xfrm>
            <a:custGeom>
              <a:avLst/>
              <a:gdLst>
                <a:gd name="T0" fmla="*/ 0 w 30"/>
                <a:gd name="T1" fmla="*/ 15 h 31"/>
                <a:gd name="T2" fmla="*/ 0 w 30"/>
                <a:gd name="T3" fmla="*/ 15 h 31"/>
                <a:gd name="T4" fmla="*/ 0 w 30"/>
                <a:gd name="T5" fmla="*/ 10 h 31"/>
                <a:gd name="T6" fmla="*/ 0 w 30"/>
                <a:gd name="T7" fmla="*/ 10 h 31"/>
                <a:gd name="T8" fmla="*/ 4 w 30"/>
                <a:gd name="T9" fmla="*/ 4 h 31"/>
                <a:gd name="T10" fmla="*/ 4 w 30"/>
                <a:gd name="T11" fmla="*/ 4 h 31"/>
                <a:gd name="T12" fmla="*/ 10 w 30"/>
                <a:gd name="T13" fmla="*/ 0 h 31"/>
                <a:gd name="T14" fmla="*/ 10 w 30"/>
                <a:gd name="T15" fmla="*/ 0 h 31"/>
                <a:gd name="T16" fmla="*/ 16 w 30"/>
                <a:gd name="T17" fmla="*/ 0 h 31"/>
                <a:gd name="T18" fmla="*/ 16 w 30"/>
                <a:gd name="T19" fmla="*/ 0 h 31"/>
                <a:gd name="T20" fmla="*/ 24 w 30"/>
                <a:gd name="T21" fmla="*/ 2 h 31"/>
                <a:gd name="T22" fmla="*/ 24 w 30"/>
                <a:gd name="T23" fmla="*/ 2 h 31"/>
                <a:gd name="T24" fmla="*/ 30 w 30"/>
                <a:gd name="T25" fmla="*/ 8 h 31"/>
                <a:gd name="T26" fmla="*/ 24 w 30"/>
                <a:gd name="T27" fmla="*/ 8 h 31"/>
                <a:gd name="T28" fmla="*/ 24 w 30"/>
                <a:gd name="T29" fmla="*/ 8 h 31"/>
                <a:gd name="T30" fmla="*/ 20 w 30"/>
                <a:gd name="T31" fmla="*/ 6 h 31"/>
                <a:gd name="T32" fmla="*/ 20 w 30"/>
                <a:gd name="T33" fmla="*/ 6 h 31"/>
                <a:gd name="T34" fmla="*/ 16 w 30"/>
                <a:gd name="T35" fmla="*/ 4 h 31"/>
                <a:gd name="T36" fmla="*/ 16 w 30"/>
                <a:gd name="T37" fmla="*/ 4 h 31"/>
                <a:gd name="T38" fmla="*/ 12 w 30"/>
                <a:gd name="T39" fmla="*/ 6 h 31"/>
                <a:gd name="T40" fmla="*/ 12 w 30"/>
                <a:gd name="T41" fmla="*/ 6 h 31"/>
                <a:gd name="T42" fmla="*/ 8 w 30"/>
                <a:gd name="T43" fmla="*/ 8 h 31"/>
                <a:gd name="T44" fmla="*/ 8 w 30"/>
                <a:gd name="T45" fmla="*/ 8 h 31"/>
                <a:gd name="T46" fmla="*/ 6 w 30"/>
                <a:gd name="T47" fmla="*/ 12 h 31"/>
                <a:gd name="T48" fmla="*/ 6 w 30"/>
                <a:gd name="T49" fmla="*/ 12 h 31"/>
                <a:gd name="T50" fmla="*/ 6 w 30"/>
                <a:gd name="T51" fmla="*/ 15 h 31"/>
                <a:gd name="T52" fmla="*/ 6 w 30"/>
                <a:gd name="T53" fmla="*/ 15 h 31"/>
                <a:gd name="T54" fmla="*/ 6 w 30"/>
                <a:gd name="T55" fmla="*/ 19 h 31"/>
                <a:gd name="T56" fmla="*/ 6 w 30"/>
                <a:gd name="T57" fmla="*/ 19 h 31"/>
                <a:gd name="T58" fmla="*/ 8 w 30"/>
                <a:gd name="T59" fmla="*/ 23 h 31"/>
                <a:gd name="T60" fmla="*/ 8 w 30"/>
                <a:gd name="T61" fmla="*/ 23 h 31"/>
                <a:gd name="T62" fmla="*/ 12 w 30"/>
                <a:gd name="T63" fmla="*/ 25 h 31"/>
                <a:gd name="T64" fmla="*/ 12 w 30"/>
                <a:gd name="T65" fmla="*/ 25 h 31"/>
                <a:gd name="T66" fmla="*/ 16 w 30"/>
                <a:gd name="T67" fmla="*/ 27 h 31"/>
                <a:gd name="T68" fmla="*/ 16 w 30"/>
                <a:gd name="T69" fmla="*/ 27 h 31"/>
                <a:gd name="T70" fmla="*/ 18 w 30"/>
                <a:gd name="T71" fmla="*/ 27 h 31"/>
                <a:gd name="T72" fmla="*/ 18 w 30"/>
                <a:gd name="T73" fmla="*/ 27 h 31"/>
                <a:gd name="T74" fmla="*/ 22 w 30"/>
                <a:gd name="T75" fmla="*/ 25 h 31"/>
                <a:gd name="T76" fmla="*/ 22 w 30"/>
                <a:gd name="T77" fmla="*/ 25 h 31"/>
                <a:gd name="T78" fmla="*/ 22 w 30"/>
                <a:gd name="T79" fmla="*/ 23 h 31"/>
                <a:gd name="T80" fmla="*/ 22 w 30"/>
                <a:gd name="T81" fmla="*/ 23 h 31"/>
                <a:gd name="T82" fmla="*/ 24 w 30"/>
                <a:gd name="T83" fmla="*/ 21 h 31"/>
                <a:gd name="T84" fmla="*/ 30 w 30"/>
                <a:gd name="T85" fmla="*/ 23 h 31"/>
                <a:gd name="T86" fmla="*/ 30 w 30"/>
                <a:gd name="T87" fmla="*/ 23 h 31"/>
                <a:gd name="T88" fmla="*/ 28 w 30"/>
                <a:gd name="T89" fmla="*/ 27 h 31"/>
                <a:gd name="T90" fmla="*/ 28 w 30"/>
                <a:gd name="T91" fmla="*/ 27 h 31"/>
                <a:gd name="T92" fmla="*/ 24 w 30"/>
                <a:gd name="T93" fmla="*/ 29 h 31"/>
                <a:gd name="T94" fmla="*/ 24 w 30"/>
                <a:gd name="T95" fmla="*/ 29 h 31"/>
                <a:gd name="T96" fmla="*/ 20 w 30"/>
                <a:gd name="T97" fmla="*/ 31 h 31"/>
                <a:gd name="T98" fmla="*/ 20 w 30"/>
                <a:gd name="T99" fmla="*/ 31 h 31"/>
                <a:gd name="T100" fmla="*/ 16 w 30"/>
                <a:gd name="T101" fmla="*/ 31 h 31"/>
                <a:gd name="T102" fmla="*/ 16 w 30"/>
                <a:gd name="T103" fmla="*/ 31 h 31"/>
                <a:gd name="T104" fmla="*/ 10 w 30"/>
                <a:gd name="T105" fmla="*/ 29 h 31"/>
                <a:gd name="T106" fmla="*/ 10 w 30"/>
                <a:gd name="T107" fmla="*/ 29 h 31"/>
                <a:gd name="T108" fmla="*/ 4 w 30"/>
                <a:gd name="T109" fmla="*/ 27 h 31"/>
                <a:gd name="T110" fmla="*/ 4 w 30"/>
                <a:gd name="T111" fmla="*/ 27 h 31"/>
                <a:gd name="T112" fmla="*/ 2 w 30"/>
                <a:gd name="T113" fmla="*/ 21 h 31"/>
                <a:gd name="T114" fmla="*/ 2 w 30"/>
                <a:gd name="T115" fmla="*/ 21 h 31"/>
                <a:gd name="T116" fmla="*/ 0 w 30"/>
                <a:gd name="T117" fmla="*/ 15 h 31"/>
                <a:gd name="T118" fmla="*/ 0 w 30"/>
                <a:gd name="T11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" h="31">
                  <a:moveTo>
                    <a:pt x="0" y="15"/>
                  </a:moveTo>
                  <a:lnTo>
                    <a:pt x="0" y="1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30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2" y="25"/>
                  </a:lnTo>
                  <a:lnTo>
                    <a:pt x="12" y="25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4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8" y="27"/>
                  </a:lnTo>
                  <a:lnTo>
                    <a:pt x="28" y="27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20" y="31"/>
                  </a:lnTo>
                  <a:lnTo>
                    <a:pt x="20" y="31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670"/>
            <p:cNvSpPr>
              <a:spLocks/>
            </p:cNvSpPr>
            <p:nvPr/>
          </p:nvSpPr>
          <p:spPr bwMode="auto">
            <a:xfrm>
              <a:off x="5051426" y="2975505"/>
              <a:ext cx="9525" cy="19050"/>
            </a:xfrm>
            <a:custGeom>
              <a:avLst/>
              <a:gdLst>
                <a:gd name="T0" fmla="*/ 2 w 6"/>
                <a:gd name="T1" fmla="*/ 12 h 12"/>
                <a:gd name="T2" fmla="*/ 2 w 6"/>
                <a:gd name="T3" fmla="*/ 8 h 12"/>
                <a:gd name="T4" fmla="*/ 0 w 6"/>
                <a:gd name="T5" fmla="*/ 8 h 12"/>
                <a:gd name="T6" fmla="*/ 0 w 6"/>
                <a:gd name="T7" fmla="*/ 0 h 12"/>
                <a:gd name="T8" fmla="*/ 6 w 6"/>
                <a:gd name="T9" fmla="*/ 0 h 12"/>
                <a:gd name="T10" fmla="*/ 6 w 6"/>
                <a:gd name="T11" fmla="*/ 8 h 12"/>
                <a:gd name="T12" fmla="*/ 4 w 6"/>
                <a:gd name="T13" fmla="*/ 12 h 12"/>
                <a:gd name="T14" fmla="*/ 2 w 6"/>
                <a:gd name="T15" fmla="*/ 12 h 12"/>
                <a:gd name="T16" fmla="*/ 2 w 6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">
                  <a:moveTo>
                    <a:pt x="2" y="12"/>
                  </a:moveTo>
                  <a:lnTo>
                    <a:pt x="2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671"/>
            <p:cNvSpPr>
              <a:spLocks noEditPoints="1"/>
            </p:cNvSpPr>
            <p:nvPr/>
          </p:nvSpPr>
          <p:spPr bwMode="auto">
            <a:xfrm>
              <a:off x="4440238" y="3029480"/>
              <a:ext cx="9525" cy="68263"/>
            </a:xfrm>
            <a:custGeom>
              <a:avLst/>
              <a:gdLst>
                <a:gd name="T0" fmla="*/ 0 w 6"/>
                <a:gd name="T1" fmla="*/ 43 h 43"/>
                <a:gd name="T2" fmla="*/ 0 w 6"/>
                <a:gd name="T3" fmla="*/ 13 h 43"/>
                <a:gd name="T4" fmla="*/ 6 w 6"/>
                <a:gd name="T5" fmla="*/ 13 h 43"/>
                <a:gd name="T6" fmla="*/ 6 w 6"/>
                <a:gd name="T7" fmla="*/ 43 h 43"/>
                <a:gd name="T8" fmla="*/ 0 w 6"/>
                <a:gd name="T9" fmla="*/ 43 h 43"/>
                <a:gd name="T10" fmla="*/ 0 w 6"/>
                <a:gd name="T11" fmla="*/ 43 h 43"/>
                <a:gd name="T12" fmla="*/ 0 w 6"/>
                <a:gd name="T13" fmla="*/ 8 h 43"/>
                <a:gd name="T14" fmla="*/ 0 w 6"/>
                <a:gd name="T15" fmla="*/ 0 h 43"/>
                <a:gd name="T16" fmla="*/ 6 w 6"/>
                <a:gd name="T17" fmla="*/ 0 h 43"/>
                <a:gd name="T18" fmla="*/ 6 w 6"/>
                <a:gd name="T19" fmla="*/ 8 h 43"/>
                <a:gd name="T20" fmla="*/ 0 w 6"/>
                <a:gd name="T21" fmla="*/ 8 h 43"/>
                <a:gd name="T22" fmla="*/ 0 w 6"/>
                <a:gd name="T23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3">
                  <a:moveTo>
                    <a:pt x="0" y="43"/>
                  </a:moveTo>
                  <a:lnTo>
                    <a:pt x="0" y="13"/>
                  </a:lnTo>
                  <a:lnTo>
                    <a:pt x="6" y="13"/>
                  </a:lnTo>
                  <a:lnTo>
                    <a:pt x="6" y="43"/>
                  </a:lnTo>
                  <a:lnTo>
                    <a:pt x="0" y="43"/>
                  </a:lnTo>
                  <a:lnTo>
                    <a:pt x="0" y="43"/>
                  </a:lnTo>
                  <a:close/>
                  <a:moveTo>
                    <a:pt x="0" y="8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672"/>
            <p:cNvSpPr>
              <a:spLocks/>
            </p:cNvSpPr>
            <p:nvPr/>
          </p:nvSpPr>
          <p:spPr bwMode="auto">
            <a:xfrm>
              <a:off x="4462463" y="3048530"/>
              <a:ext cx="74613" cy="49213"/>
            </a:xfrm>
            <a:custGeom>
              <a:avLst/>
              <a:gdLst>
                <a:gd name="T0" fmla="*/ 47 w 47"/>
                <a:gd name="T1" fmla="*/ 31 h 31"/>
                <a:gd name="T2" fmla="*/ 41 w 47"/>
                <a:gd name="T3" fmla="*/ 31 h 31"/>
                <a:gd name="T4" fmla="*/ 41 w 47"/>
                <a:gd name="T5" fmla="*/ 13 h 31"/>
                <a:gd name="T6" fmla="*/ 41 w 47"/>
                <a:gd name="T7" fmla="*/ 13 h 31"/>
                <a:gd name="T8" fmla="*/ 39 w 47"/>
                <a:gd name="T9" fmla="*/ 7 h 31"/>
                <a:gd name="T10" fmla="*/ 39 w 47"/>
                <a:gd name="T11" fmla="*/ 7 h 31"/>
                <a:gd name="T12" fmla="*/ 37 w 47"/>
                <a:gd name="T13" fmla="*/ 5 h 31"/>
                <a:gd name="T14" fmla="*/ 35 w 47"/>
                <a:gd name="T15" fmla="*/ 5 h 31"/>
                <a:gd name="T16" fmla="*/ 35 w 47"/>
                <a:gd name="T17" fmla="*/ 5 h 31"/>
                <a:gd name="T18" fmla="*/ 31 w 47"/>
                <a:gd name="T19" fmla="*/ 5 h 31"/>
                <a:gd name="T20" fmla="*/ 29 w 47"/>
                <a:gd name="T21" fmla="*/ 7 h 31"/>
                <a:gd name="T22" fmla="*/ 29 w 47"/>
                <a:gd name="T23" fmla="*/ 7 h 31"/>
                <a:gd name="T24" fmla="*/ 25 w 47"/>
                <a:gd name="T25" fmla="*/ 13 h 31"/>
                <a:gd name="T26" fmla="*/ 25 w 47"/>
                <a:gd name="T27" fmla="*/ 31 h 31"/>
                <a:gd name="T28" fmla="*/ 22 w 47"/>
                <a:gd name="T29" fmla="*/ 31 h 31"/>
                <a:gd name="T30" fmla="*/ 22 w 47"/>
                <a:gd name="T31" fmla="*/ 13 h 31"/>
                <a:gd name="T32" fmla="*/ 22 w 47"/>
                <a:gd name="T33" fmla="*/ 13 h 31"/>
                <a:gd name="T34" fmla="*/ 20 w 47"/>
                <a:gd name="T35" fmla="*/ 7 h 31"/>
                <a:gd name="T36" fmla="*/ 20 w 47"/>
                <a:gd name="T37" fmla="*/ 7 h 31"/>
                <a:gd name="T38" fmla="*/ 18 w 47"/>
                <a:gd name="T39" fmla="*/ 5 h 31"/>
                <a:gd name="T40" fmla="*/ 14 w 47"/>
                <a:gd name="T41" fmla="*/ 5 h 31"/>
                <a:gd name="T42" fmla="*/ 14 w 47"/>
                <a:gd name="T43" fmla="*/ 5 h 31"/>
                <a:gd name="T44" fmla="*/ 10 w 47"/>
                <a:gd name="T45" fmla="*/ 7 h 31"/>
                <a:gd name="T46" fmla="*/ 10 w 47"/>
                <a:gd name="T47" fmla="*/ 7 h 31"/>
                <a:gd name="T48" fmla="*/ 6 w 47"/>
                <a:gd name="T49" fmla="*/ 13 h 31"/>
                <a:gd name="T50" fmla="*/ 6 w 47"/>
                <a:gd name="T51" fmla="*/ 31 h 31"/>
                <a:gd name="T52" fmla="*/ 0 w 47"/>
                <a:gd name="T53" fmla="*/ 31 h 31"/>
                <a:gd name="T54" fmla="*/ 0 w 47"/>
                <a:gd name="T55" fmla="*/ 1 h 31"/>
                <a:gd name="T56" fmla="*/ 4 w 47"/>
                <a:gd name="T57" fmla="*/ 1 h 31"/>
                <a:gd name="T58" fmla="*/ 4 w 47"/>
                <a:gd name="T59" fmla="*/ 7 h 31"/>
                <a:gd name="T60" fmla="*/ 4 w 47"/>
                <a:gd name="T61" fmla="*/ 7 h 31"/>
                <a:gd name="T62" fmla="*/ 10 w 47"/>
                <a:gd name="T63" fmla="*/ 1 h 31"/>
                <a:gd name="T64" fmla="*/ 10 w 47"/>
                <a:gd name="T65" fmla="*/ 1 h 31"/>
                <a:gd name="T66" fmla="*/ 16 w 47"/>
                <a:gd name="T67" fmla="*/ 0 h 31"/>
                <a:gd name="T68" fmla="*/ 16 w 47"/>
                <a:gd name="T69" fmla="*/ 0 h 31"/>
                <a:gd name="T70" fmla="*/ 20 w 47"/>
                <a:gd name="T71" fmla="*/ 1 h 31"/>
                <a:gd name="T72" fmla="*/ 24 w 47"/>
                <a:gd name="T73" fmla="*/ 1 h 31"/>
                <a:gd name="T74" fmla="*/ 24 w 47"/>
                <a:gd name="T75" fmla="*/ 1 h 31"/>
                <a:gd name="T76" fmla="*/ 25 w 47"/>
                <a:gd name="T77" fmla="*/ 7 h 31"/>
                <a:gd name="T78" fmla="*/ 25 w 47"/>
                <a:gd name="T79" fmla="*/ 7 h 31"/>
                <a:gd name="T80" fmla="*/ 31 w 47"/>
                <a:gd name="T81" fmla="*/ 1 h 31"/>
                <a:gd name="T82" fmla="*/ 37 w 47"/>
                <a:gd name="T83" fmla="*/ 0 h 31"/>
                <a:gd name="T84" fmla="*/ 37 w 47"/>
                <a:gd name="T85" fmla="*/ 0 h 31"/>
                <a:gd name="T86" fmla="*/ 41 w 47"/>
                <a:gd name="T87" fmla="*/ 1 h 31"/>
                <a:gd name="T88" fmla="*/ 41 w 47"/>
                <a:gd name="T89" fmla="*/ 1 h 31"/>
                <a:gd name="T90" fmla="*/ 45 w 47"/>
                <a:gd name="T91" fmla="*/ 3 h 31"/>
                <a:gd name="T92" fmla="*/ 45 w 47"/>
                <a:gd name="T93" fmla="*/ 3 h 31"/>
                <a:gd name="T94" fmla="*/ 47 w 47"/>
                <a:gd name="T95" fmla="*/ 7 h 31"/>
                <a:gd name="T96" fmla="*/ 47 w 47"/>
                <a:gd name="T97" fmla="*/ 7 h 31"/>
                <a:gd name="T98" fmla="*/ 47 w 47"/>
                <a:gd name="T99" fmla="*/ 13 h 31"/>
                <a:gd name="T100" fmla="*/ 47 w 47"/>
                <a:gd name="T101" fmla="*/ 31 h 31"/>
                <a:gd name="T102" fmla="*/ 47 w 47"/>
                <a:gd name="T10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" h="31">
                  <a:moveTo>
                    <a:pt x="47" y="31"/>
                  </a:moveTo>
                  <a:lnTo>
                    <a:pt x="41" y="31"/>
                  </a:lnTo>
                  <a:lnTo>
                    <a:pt x="41" y="13"/>
                  </a:lnTo>
                  <a:lnTo>
                    <a:pt x="41" y="13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37" y="5"/>
                  </a:lnTo>
                  <a:lnTo>
                    <a:pt x="35" y="5"/>
                  </a:lnTo>
                  <a:lnTo>
                    <a:pt x="35" y="5"/>
                  </a:lnTo>
                  <a:lnTo>
                    <a:pt x="31" y="5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5" y="13"/>
                  </a:lnTo>
                  <a:lnTo>
                    <a:pt x="25" y="31"/>
                  </a:lnTo>
                  <a:lnTo>
                    <a:pt x="22" y="31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8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6" y="13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1"/>
                  </a:lnTo>
                  <a:lnTo>
                    <a:pt x="4" y="1"/>
                  </a:lnTo>
                  <a:lnTo>
                    <a:pt x="4" y="7"/>
                  </a:lnTo>
                  <a:lnTo>
                    <a:pt x="4" y="7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5" y="7"/>
                  </a:lnTo>
                  <a:lnTo>
                    <a:pt x="25" y="7"/>
                  </a:lnTo>
                  <a:lnTo>
                    <a:pt x="31" y="1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7" y="7"/>
                  </a:lnTo>
                  <a:lnTo>
                    <a:pt x="47" y="7"/>
                  </a:lnTo>
                  <a:lnTo>
                    <a:pt x="47" y="13"/>
                  </a:lnTo>
                  <a:lnTo>
                    <a:pt x="47" y="31"/>
                  </a:lnTo>
                  <a:lnTo>
                    <a:pt x="47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673"/>
            <p:cNvSpPr>
              <a:spLocks noEditPoints="1"/>
            </p:cNvSpPr>
            <p:nvPr/>
          </p:nvSpPr>
          <p:spPr bwMode="auto">
            <a:xfrm>
              <a:off x="4549776" y="3048530"/>
              <a:ext cx="49213" cy="71438"/>
            </a:xfrm>
            <a:custGeom>
              <a:avLst/>
              <a:gdLst>
                <a:gd name="T0" fmla="*/ 16 w 31"/>
                <a:gd name="T1" fmla="*/ 33 h 45"/>
                <a:gd name="T2" fmla="*/ 10 w 31"/>
                <a:gd name="T3" fmla="*/ 31 h 45"/>
                <a:gd name="T4" fmla="*/ 6 w 31"/>
                <a:gd name="T5" fmla="*/ 45 h 45"/>
                <a:gd name="T6" fmla="*/ 0 w 31"/>
                <a:gd name="T7" fmla="*/ 1 h 45"/>
                <a:gd name="T8" fmla="*/ 4 w 31"/>
                <a:gd name="T9" fmla="*/ 5 h 45"/>
                <a:gd name="T10" fmla="*/ 10 w 31"/>
                <a:gd name="T11" fmla="*/ 1 h 45"/>
                <a:gd name="T12" fmla="*/ 16 w 31"/>
                <a:gd name="T13" fmla="*/ 0 h 45"/>
                <a:gd name="T14" fmla="*/ 22 w 31"/>
                <a:gd name="T15" fmla="*/ 1 h 45"/>
                <a:gd name="T16" fmla="*/ 26 w 31"/>
                <a:gd name="T17" fmla="*/ 5 h 45"/>
                <a:gd name="T18" fmla="*/ 29 w 31"/>
                <a:gd name="T19" fmla="*/ 9 h 45"/>
                <a:gd name="T20" fmla="*/ 31 w 31"/>
                <a:gd name="T21" fmla="*/ 15 h 45"/>
                <a:gd name="T22" fmla="*/ 29 w 31"/>
                <a:gd name="T23" fmla="*/ 23 h 45"/>
                <a:gd name="T24" fmla="*/ 27 w 31"/>
                <a:gd name="T25" fmla="*/ 27 h 45"/>
                <a:gd name="T26" fmla="*/ 22 w 31"/>
                <a:gd name="T27" fmla="*/ 31 h 45"/>
                <a:gd name="T28" fmla="*/ 16 w 31"/>
                <a:gd name="T29" fmla="*/ 33 h 45"/>
                <a:gd name="T30" fmla="*/ 16 w 31"/>
                <a:gd name="T31" fmla="*/ 27 h 45"/>
                <a:gd name="T32" fmla="*/ 20 w 31"/>
                <a:gd name="T33" fmla="*/ 27 h 45"/>
                <a:gd name="T34" fmla="*/ 22 w 31"/>
                <a:gd name="T35" fmla="*/ 23 h 45"/>
                <a:gd name="T36" fmla="*/ 24 w 31"/>
                <a:gd name="T37" fmla="*/ 21 h 45"/>
                <a:gd name="T38" fmla="*/ 26 w 31"/>
                <a:gd name="T39" fmla="*/ 15 h 45"/>
                <a:gd name="T40" fmla="*/ 24 w 31"/>
                <a:gd name="T41" fmla="*/ 11 h 45"/>
                <a:gd name="T42" fmla="*/ 22 w 31"/>
                <a:gd name="T43" fmla="*/ 7 h 45"/>
                <a:gd name="T44" fmla="*/ 20 w 31"/>
                <a:gd name="T45" fmla="*/ 5 h 45"/>
                <a:gd name="T46" fmla="*/ 14 w 31"/>
                <a:gd name="T47" fmla="*/ 5 h 45"/>
                <a:gd name="T48" fmla="*/ 12 w 31"/>
                <a:gd name="T49" fmla="*/ 5 h 45"/>
                <a:gd name="T50" fmla="*/ 8 w 31"/>
                <a:gd name="T51" fmla="*/ 7 h 45"/>
                <a:gd name="T52" fmla="*/ 6 w 31"/>
                <a:gd name="T53" fmla="*/ 9 h 45"/>
                <a:gd name="T54" fmla="*/ 6 w 31"/>
                <a:gd name="T55" fmla="*/ 11 h 45"/>
                <a:gd name="T56" fmla="*/ 6 w 31"/>
                <a:gd name="T57" fmla="*/ 21 h 45"/>
                <a:gd name="T58" fmla="*/ 6 w 31"/>
                <a:gd name="T59" fmla="*/ 23 h 45"/>
                <a:gd name="T60" fmla="*/ 10 w 31"/>
                <a:gd name="T61" fmla="*/ 25 h 45"/>
                <a:gd name="T62" fmla="*/ 12 w 31"/>
                <a:gd name="T63" fmla="*/ 27 h 45"/>
                <a:gd name="T64" fmla="*/ 16 w 31"/>
                <a:gd name="T65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" h="45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6" y="25"/>
                  </a:lnTo>
                  <a:lnTo>
                    <a:pt x="6" y="45"/>
                  </a:lnTo>
                  <a:lnTo>
                    <a:pt x="0" y="45"/>
                  </a:lnTo>
                  <a:lnTo>
                    <a:pt x="0" y="1"/>
                  </a:lnTo>
                  <a:lnTo>
                    <a:pt x="4" y="1"/>
                  </a:lnTo>
                  <a:lnTo>
                    <a:pt x="4" y="5"/>
                  </a:lnTo>
                  <a:lnTo>
                    <a:pt x="4" y="5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2" y="31"/>
                  </a:lnTo>
                  <a:lnTo>
                    <a:pt x="22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16" y="27"/>
                  </a:moveTo>
                  <a:lnTo>
                    <a:pt x="16" y="27"/>
                  </a:lnTo>
                  <a:lnTo>
                    <a:pt x="20" y="27"/>
                  </a:lnTo>
                  <a:lnTo>
                    <a:pt x="20" y="27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4" y="21"/>
                  </a:lnTo>
                  <a:lnTo>
                    <a:pt x="24" y="21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4" y="11"/>
                  </a:lnTo>
                  <a:lnTo>
                    <a:pt x="24" y="11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11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6" y="27"/>
                  </a:lnTo>
                  <a:lnTo>
                    <a:pt x="16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674"/>
            <p:cNvSpPr>
              <a:spLocks noEditPoints="1"/>
            </p:cNvSpPr>
            <p:nvPr/>
          </p:nvSpPr>
          <p:spPr bwMode="auto">
            <a:xfrm>
              <a:off x="4605338" y="3048530"/>
              <a:ext cx="50800" cy="52388"/>
            </a:xfrm>
            <a:custGeom>
              <a:avLst/>
              <a:gdLst>
                <a:gd name="T0" fmla="*/ 16 w 32"/>
                <a:gd name="T1" fmla="*/ 33 h 33"/>
                <a:gd name="T2" fmla="*/ 10 w 32"/>
                <a:gd name="T3" fmla="*/ 31 h 33"/>
                <a:gd name="T4" fmla="*/ 4 w 32"/>
                <a:gd name="T5" fmla="*/ 27 h 33"/>
                <a:gd name="T6" fmla="*/ 0 w 32"/>
                <a:gd name="T7" fmla="*/ 23 h 33"/>
                <a:gd name="T8" fmla="*/ 0 w 32"/>
                <a:gd name="T9" fmla="*/ 15 h 33"/>
                <a:gd name="T10" fmla="*/ 0 w 32"/>
                <a:gd name="T11" fmla="*/ 9 h 33"/>
                <a:gd name="T12" fmla="*/ 4 w 32"/>
                <a:gd name="T13" fmla="*/ 5 h 33"/>
                <a:gd name="T14" fmla="*/ 10 w 32"/>
                <a:gd name="T15" fmla="*/ 1 h 33"/>
                <a:gd name="T16" fmla="*/ 16 w 32"/>
                <a:gd name="T17" fmla="*/ 0 h 33"/>
                <a:gd name="T18" fmla="*/ 22 w 32"/>
                <a:gd name="T19" fmla="*/ 1 h 33"/>
                <a:gd name="T20" fmla="*/ 28 w 32"/>
                <a:gd name="T21" fmla="*/ 5 h 33"/>
                <a:gd name="T22" fmla="*/ 30 w 32"/>
                <a:gd name="T23" fmla="*/ 9 h 33"/>
                <a:gd name="T24" fmla="*/ 32 w 32"/>
                <a:gd name="T25" fmla="*/ 15 h 33"/>
                <a:gd name="T26" fmla="*/ 32 w 32"/>
                <a:gd name="T27" fmla="*/ 17 h 33"/>
                <a:gd name="T28" fmla="*/ 6 w 32"/>
                <a:gd name="T29" fmla="*/ 17 h 33"/>
                <a:gd name="T30" fmla="*/ 6 w 32"/>
                <a:gd name="T31" fmla="*/ 21 h 33"/>
                <a:gd name="T32" fmla="*/ 8 w 32"/>
                <a:gd name="T33" fmla="*/ 25 h 33"/>
                <a:gd name="T34" fmla="*/ 12 w 32"/>
                <a:gd name="T35" fmla="*/ 27 h 33"/>
                <a:gd name="T36" fmla="*/ 16 w 32"/>
                <a:gd name="T37" fmla="*/ 29 h 33"/>
                <a:gd name="T38" fmla="*/ 18 w 32"/>
                <a:gd name="T39" fmla="*/ 27 h 33"/>
                <a:gd name="T40" fmla="*/ 22 w 32"/>
                <a:gd name="T41" fmla="*/ 27 h 33"/>
                <a:gd name="T42" fmla="*/ 24 w 32"/>
                <a:gd name="T43" fmla="*/ 25 h 33"/>
                <a:gd name="T44" fmla="*/ 24 w 32"/>
                <a:gd name="T45" fmla="*/ 23 h 33"/>
                <a:gd name="T46" fmla="*/ 30 w 32"/>
                <a:gd name="T47" fmla="*/ 25 h 33"/>
                <a:gd name="T48" fmla="*/ 28 w 32"/>
                <a:gd name="T49" fmla="*/ 27 h 33"/>
                <a:gd name="T50" fmla="*/ 24 w 32"/>
                <a:gd name="T51" fmla="*/ 29 h 33"/>
                <a:gd name="T52" fmla="*/ 20 w 32"/>
                <a:gd name="T53" fmla="*/ 31 h 33"/>
                <a:gd name="T54" fmla="*/ 16 w 32"/>
                <a:gd name="T55" fmla="*/ 33 h 33"/>
                <a:gd name="T56" fmla="*/ 26 w 32"/>
                <a:gd name="T57" fmla="*/ 13 h 33"/>
                <a:gd name="T58" fmla="*/ 26 w 32"/>
                <a:gd name="T59" fmla="*/ 9 h 33"/>
                <a:gd name="T60" fmla="*/ 22 w 32"/>
                <a:gd name="T61" fmla="*/ 7 h 33"/>
                <a:gd name="T62" fmla="*/ 20 w 32"/>
                <a:gd name="T63" fmla="*/ 5 h 33"/>
                <a:gd name="T64" fmla="*/ 16 w 32"/>
                <a:gd name="T65" fmla="*/ 3 h 33"/>
                <a:gd name="T66" fmla="*/ 12 w 32"/>
                <a:gd name="T67" fmla="*/ 5 h 33"/>
                <a:gd name="T68" fmla="*/ 8 w 32"/>
                <a:gd name="T69" fmla="*/ 7 h 33"/>
                <a:gd name="T70" fmla="*/ 6 w 32"/>
                <a:gd name="T71" fmla="*/ 9 h 33"/>
                <a:gd name="T72" fmla="*/ 26 w 32"/>
                <a:gd name="T73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3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9"/>
                  </a:lnTo>
                  <a:lnTo>
                    <a:pt x="0" y="9"/>
                  </a:lnTo>
                  <a:lnTo>
                    <a:pt x="4" y="5"/>
                  </a:lnTo>
                  <a:lnTo>
                    <a:pt x="4" y="5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6" y="29"/>
                  </a:lnTo>
                  <a:lnTo>
                    <a:pt x="16" y="29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7"/>
                  </a:lnTo>
                  <a:lnTo>
                    <a:pt x="28" y="27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20" y="31"/>
                  </a:lnTo>
                  <a:lnTo>
                    <a:pt x="20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26" y="13"/>
                  </a:moveTo>
                  <a:lnTo>
                    <a:pt x="26" y="13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26" y="13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675"/>
            <p:cNvSpPr>
              <a:spLocks/>
            </p:cNvSpPr>
            <p:nvPr/>
          </p:nvSpPr>
          <p:spPr bwMode="auto">
            <a:xfrm>
              <a:off x="4665663" y="3048530"/>
              <a:ext cx="23813" cy="49213"/>
            </a:xfrm>
            <a:custGeom>
              <a:avLst/>
              <a:gdLst>
                <a:gd name="T0" fmla="*/ 15 w 15"/>
                <a:gd name="T1" fmla="*/ 5 h 31"/>
                <a:gd name="T2" fmla="*/ 15 w 15"/>
                <a:gd name="T3" fmla="*/ 5 h 31"/>
                <a:gd name="T4" fmla="*/ 8 w 15"/>
                <a:gd name="T5" fmla="*/ 7 h 31"/>
                <a:gd name="T6" fmla="*/ 8 w 15"/>
                <a:gd name="T7" fmla="*/ 7 h 31"/>
                <a:gd name="T8" fmla="*/ 4 w 15"/>
                <a:gd name="T9" fmla="*/ 13 h 31"/>
                <a:gd name="T10" fmla="*/ 4 w 15"/>
                <a:gd name="T11" fmla="*/ 31 h 31"/>
                <a:gd name="T12" fmla="*/ 0 w 15"/>
                <a:gd name="T13" fmla="*/ 31 h 31"/>
                <a:gd name="T14" fmla="*/ 0 w 15"/>
                <a:gd name="T15" fmla="*/ 1 h 31"/>
                <a:gd name="T16" fmla="*/ 4 w 15"/>
                <a:gd name="T17" fmla="*/ 1 h 31"/>
                <a:gd name="T18" fmla="*/ 4 w 15"/>
                <a:gd name="T19" fmla="*/ 7 h 31"/>
                <a:gd name="T20" fmla="*/ 4 w 15"/>
                <a:gd name="T21" fmla="*/ 7 h 31"/>
                <a:gd name="T22" fmla="*/ 8 w 15"/>
                <a:gd name="T23" fmla="*/ 3 h 31"/>
                <a:gd name="T24" fmla="*/ 8 w 15"/>
                <a:gd name="T25" fmla="*/ 3 h 31"/>
                <a:gd name="T26" fmla="*/ 13 w 15"/>
                <a:gd name="T27" fmla="*/ 0 h 31"/>
                <a:gd name="T28" fmla="*/ 13 w 15"/>
                <a:gd name="T29" fmla="*/ 0 h 31"/>
                <a:gd name="T30" fmla="*/ 15 w 15"/>
                <a:gd name="T31" fmla="*/ 0 h 31"/>
                <a:gd name="T32" fmla="*/ 15 w 15"/>
                <a:gd name="T33" fmla="*/ 0 h 31"/>
                <a:gd name="T34" fmla="*/ 15 w 15"/>
                <a:gd name="T35" fmla="*/ 0 h 31"/>
                <a:gd name="T36" fmla="*/ 15 w 15"/>
                <a:gd name="T37" fmla="*/ 5 h 31"/>
                <a:gd name="T38" fmla="*/ 15 w 15"/>
                <a:gd name="T39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31">
                  <a:moveTo>
                    <a:pt x="15" y="5"/>
                  </a:moveTo>
                  <a:lnTo>
                    <a:pt x="15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4" y="13"/>
                  </a:lnTo>
                  <a:lnTo>
                    <a:pt x="4" y="31"/>
                  </a:lnTo>
                  <a:lnTo>
                    <a:pt x="0" y="31"/>
                  </a:lnTo>
                  <a:lnTo>
                    <a:pt x="0" y="1"/>
                  </a:lnTo>
                  <a:lnTo>
                    <a:pt x="4" y="1"/>
                  </a:lnTo>
                  <a:lnTo>
                    <a:pt x="4" y="7"/>
                  </a:lnTo>
                  <a:lnTo>
                    <a:pt x="4" y="7"/>
                  </a:lnTo>
                  <a:lnTo>
                    <a:pt x="8" y="3"/>
                  </a:lnTo>
                  <a:lnTo>
                    <a:pt x="8" y="3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5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676"/>
            <p:cNvSpPr>
              <a:spLocks noEditPoints="1"/>
            </p:cNvSpPr>
            <p:nvPr/>
          </p:nvSpPr>
          <p:spPr bwMode="auto">
            <a:xfrm>
              <a:off x="4692651" y="3029480"/>
              <a:ext cx="53975" cy="71438"/>
            </a:xfrm>
            <a:custGeom>
              <a:avLst/>
              <a:gdLst>
                <a:gd name="T0" fmla="*/ 16 w 34"/>
                <a:gd name="T1" fmla="*/ 45 h 45"/>
                <a:gd name="T2" fmla="*/ 10 w 34"/>
                <a:gd name="T3" fmla="*/ 43 h 45"/>
                <a:gd name="T4" fmla="*/ 4 w 34"/>
                <a:gd name="T5" fmla="*/ 39 h 45"/>
                <a:gd name="T6" fmla="*/ 2 w 34"/>
                <a:gd name="T7" fmla="*/ 35 h 45"/>
                <a:gd name="T8" fmla="*/ 0 w 34"/>
                <a:gd name="T9" fmla="*/ 27 h 45"/>
                <a:gd name="T10" fmla="*/ 2 w 34"/>
                <a:gd name="T11" fmla="*/ 21 h 45"/>
                <a:gd name="T12" fmla="*/ 4 w 34"/>
                <a:gd name="T13" fmla="*/ 17 h 45"/>
                <a:gd name="T14" fmla="*/ 10 w 34"/>
                <a:gd name="T15" fmla="*/ 13 h 45"/>
                <a:gd name="T16" fmla="*/ 14 w 34"/>
                <a:gd name="T17" fmla="*/ 12 h 45"/>
                <a:gd name="T18" fmla="*/ 22 w 34"/>
                <a:gd name="T19" fmla="*/ 13 h 45"/>
                <a:gd name="T20" fmla="*/ 26 w 34"/>
                <a:gd name="T21" fmla="*/ 0 h 45"/>
                <a:gd name="T22" fmla="*/ 32 w 34"/>
                <a:gd name="T23" fmla="*/ 37 h 45"/>
                <a:gd name="T24" fmla="*/ 32 w 34"/>
                <a:gd name="T25" fmla="*/ 39 h 45"/>
                <a:gd name="T26" fmla="*/ 34 w 34"/>
                <a:gd name="T27" fmla="*/ 43 h 45"/>
                <a:gd name="T28" fmla="*/ 32 w 34"/>
                <a:gd name="T29" fmla="*/ 43 h 45"/>
                <a:gd name="T30" fmla="*/ 32 w 34"/>
                <a:gd name="T31" fmla="*/ 43 h 45"/>
                <a:gd name="T32" fmla="*/ 28 w 34"/>
                <a:gd name="T33" fmla="*/ 43 h 45"/>
                <a:gd name="T34" fmla="*/ 28 w 34"/>
                <a:gd name="T35" fmla="*/ 41 h 45"/>
                <a:gd name="T36" fmla="*/ 28 w 34"/>
                <a:gd name="T37" fmla="*/ 37 h 45"/>
                <a:gd name="T38" fmla="*/ 22 w 34"/>
                <a:gd name="T39" fmla="*/ 43 h 45"/>
                <a:gd name="T40" fmla="*/ 16 w 34"/>
                <a:gd name="T41" fmla="*/ 45 h 45"/>
                <a:gd name="T42" fmla="*/ 16 w 34"/>
                <a:gd name="T43" fmla="*/ 39 h 45"/>
                <a:gd name="T44" fmla="*/ 20 w 34"/>
                <a:gd name="T45" fmla="*/ 39 h 45"/>
                <a:gd name="T46" fmla="*/ 22 w 34"/>
                <a:gd name="T47" fmla="*/ 37 h 45"/>
                <a:gd name="T48" fmla="*/ 26 w 34"/>
                <a:gd name="T49" fmla="*/ 35 h 45"/>
                <a:gd name="T50" fmla="*/ 26 w 34"/>
                <a:gd name="T51" fmla="*/ 23 h 45"/>
                <a:gd name="T52" fmla="*/ 24 w 34"/>
                <a:gd name="T53" fmla="*/ 21 h 45"/>
                <a:gd name="T54" fmla="*/ 22 w 34"/>
                <a:gd name="T55" fmla="*/ 19 h 45"/>
                <a:gd name="T56" fmla="*/ 20 w 34"/>
                <a:gd name="T57" fmla="*/ 17 h 45"/>
                <a:gd name="T58" fmla="*/ 16 w 34"/>
                <a:gd name="T59" fmla="*/ 17 h 45"/>
                <a:gd name="T60" fmla="*/ 12 w 34"/>
                <a:gd name="T61" fmla="*/ 17 h 45"/>
                <a:gd name="T62" fmla="*/ 8 w 34"/>
                <a:gd name="T63" fmla="*/ 19 h 45"/>
                <a:gd name="T64" fmla="*/ 6 w 34"/>
                <a:gd name="T65" fmla="*/ 23 h 45"/>
                <a:gd name="T66" fmla="*/ 6 w 34"/>
                <a:gd name="T67" fmla="*/ 27 h 45"/>
                <a:gd name="T68" fmla="*/ 6 w 34"/>
                <a:gd name="T69" fmla="*/ 33 h 45"/>
                <a:gd name="T70" fmla="*/ 10 w 34"/>
                <a:gd name="T71" fmla="*/ 37 h 45"/>
                <a:gd name="T72" fmla="*/ 12 w 34"/>
                <a:gd name="T73" fmla="*/ 39 h 45"/>
                <a:gd name="T74" fmla="*/ 16 w 34"/>
                <a:gd name="T75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" h="45">
                  <a:moveTo>
                    <a:pt x="16" y="45"/>
                  </a:moveTo>
                  <a:lnTo>
                    <a:pt x="16" y="45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4" y="39"/>
                  </a:lnTo>
                  <a:lnTo>
                    <a:pt x="4" y="39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6" y="19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2" y="39"/>
                  </a:lnTo>
                  <a:lnTo>
                    <a:pt x="34" y="39"/>
                  </a:lnTo>
                  <a:lnTo>
                    <a:pt x="34" y="43"/>
                  </a:lnTo>
                  <a:lnTo>
                    <a:pt x="34" y="43"/>
                  </a:lnTo>
                  <a:lnTo>
                    <a:pt x="32" y="43"/>
                  </a:lnTo>
                  <a:lnTo>
                    <a:pt x="32" y="43"/>
                  </a:lnTo>
                  <a:lnTo>
                    <a:pt x="32" y="43"/>
                  </a:lnTo>
                  <a:lnTo>
                    <a:pt x="32" y="43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8" y="41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6" y="45"/>
                  </a:lnTo>
                  <a:lnTo>
                    <a:pt x="16" y="45"/>
                  </a:lnTo>
                  <a:close/>
                  <a:moveTo>
                    <a:pt x="16" y="39"/>
                  </a:moveTo>
                  <a:lnTo>
                    <a:pt x="16" y="39"/>
                  </a:lnTo>
                  <a:lnTo>
                    <a:pt x="20" y="39"/>
                  </a:lnTo>
                  <a:lnTo>
                    <a:pt x="20" y="39"/>
                  </a:lnTo>
                  <a:lnTo>
                    <a:pt x="22" y="37"/>
                  </a:lnTo>
                  <a:lnTo>
                    <a:pt x="22" y="37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26" y="33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4" y="21"/>
                  </a:lnTo>
                  <a:lnTo>
                    <a:pt x="24" y="21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2" y="39"/>
                  </a:lnTo>
                  <a:lnTo>
                    <a:pt x="12" y="39"/>
                  </a:lnTo>
                  <a:lnTo>
                    <a:pt x="16" y="39"/>
                  </a:lnTo>
                  <a:lnTo>
                    <a:pt x="16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677"/>
            <p:cNvSpPr>
              <a:spLocks noEditPoints="1"/>
            </p:cNvSpPr>
            <p:nvPr/>
          </p:nvSpPr>
          <p:spPr bwMode="auto">
            <a:xfrm>
              <a:off x="4756151" y="3029480"/>
              <a:ext cx="9525" cy="68263"/>
            </a:xfrm>
            <a:custGeom>
              <a:avLst/>
              <a:gdLst>
                <a:gd name="T0" fmla="*/ 0 w 6"/>
                <a:gd name="T1" fmla="*/ 43 h 43"/>
                <a:gd name="T2" fmla="*/ 0 w 6"/>
                <a:gd name="T3" fmla="*/ 13 h 43"/>
                <a:gd name="T4" fmla="*/ 6 w 6"/>
                <a:gd name="T5" fmla="*/ 13 h 43"/>
                <a:gd name="T6" fmla="*/ 6 w 6"/>
                <a:gd name="T7" fmla="*/ 43 h 43"/>
                <a:gd name="T8" fmla="*/ 0 w 6"/>
                <a:gd name="T9" fmla="*/ 43 h 43"/>
                <a:gd name="T10" fmla="*/ 0 w 6"/>
                <a:gd name="T11" fmla="*/ 43 h 43"/>
                <a:gd name="T12" fmla="*/ 0 w 6"/>
                <a:gd name="T13" fmla="*/ 8 h 43"/>
                <a:gd name="T14" fmla="*/ 0 w 6"/>
                <a:gd name="T15" fmla="*/ 0 h 43"/>
                <a:gd name="T16" fmla="*/ 6 w 6"/>
                <a:gd name="T17" fmla="*/ 0 h 43"/>
                <a:gd name="T18" fmla="*/ 6 w 6"/>
                <a:gd name="T19" fmla="*/ 8 h 43"/>
                <a:gd name="T20" fmla="*/ 0 w 6"/>
                <a:gd name="T21" fmla="*/ 8 h 43"/>
                <a:gd name="T22" fmla="*/ 0 w 6"/>
                <a:gd name="T23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3">
                  <a:moveTo>
                    <a:pt x="0" y="43"/>
                  </a:moveTo>
                  <a:lnTo>
                    <a:pt x="0" y="13"/>
                  </a:lnTo>
                  <a:lnTo>
                    <a:pt x="6" y="13"/>
                  </a:lnTo>
                  <a:lnTo>
                    <a:pt x="6" y="43"/>
                  </a:lnTo>
                  <a:lnTo>
                    <a:pt x="0" y="43"/>
                  </a:lnTo>
                  <a:lnTo>
                    <a:pt x="0" y="43"/>
                  </a:lnTo>
                  <a:close/>
                  <a:moveTo>
                    <a:pt x="0" y="8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678"/>
            <p:cNvSpPr>
              <a:spLocks noEditPoints="1"/>
            </p:cNvSpPr>
            <p:nvPr/>
          </p:nvSpPr>
          <p:spPr bwMode="auto">
            <a:xfrm>
              <a:off x="4773613" y="3048530"/>
              <a:ext cx="50800" cy="52388"/>
            </a:xfrm>
            <a:custGeom>
              <a:avLst/>
              <a:gdLst>
                <a:gd name="T0" fmla="*/ 16 w 32"/>
                <a:gd name="T1" fmla="*/ 33 h 33"/>
                <a:gd name="T2" fmla="*/ 10 w 32"/>
                <a:gd name="T3" fmla="*/ 31 h 33"/>
                <a:gd name="T4" fmla="*/ 4 w 32"/>
                <a:gd name="T5" fmla="*/ 27 h 33"/>
                <a:gd name="T6" fmla="*/ 2 w 32"/>
                <a:gd name="T7" fmla="*/ 23 h 33"/>
                <a:gd name="T8" fmla="*/ 0 w 32"/>
                <a:gd name="T9" fmla="*/ 15 h 33"/>
                <a:gd name="T10" fmla="*/ 2 w 32"/>
                <a:gd name="T11" fmla="*/ 9 h 33"/>
                <a:gd name="T12" fmla="*/ 4 w 32"/>
                <a:gd name="T13" fmla="*/ 5 h 33"/>
                <a:gd name="T14" fmla="*/ 10 w 32"/>
                <a:gd name="T15" fmla="*/ 1 h 33"/>
                <a:gd name="T16" fmla="*/ 16 w 32"/>
                <a:gd name="T17" fmla="*/ 0 h 33"/>
                <a:gd name="T18" fmla="*/ 24 w 32"/>
                <a:gd name="T19" fmla="*/ 1 h 33"/>
                <a:gd name="T20" fmla="*/ 28 w 32"/>
                <a:gd name="T21" fmla="*/ 5 h 33"/>
                <a:gd name="T22" fmla="*/ 32 w 32"/>
                <a:gd name="T23" fmla="*/ 9 h 33"/>
                <a:gd name="T24" fmla="*/ 32 w 32"/>
                <a:gd name="T25" fmla="*/ 15 h 33"/>
                <a:gd name="T26" fmla="*/ 32 w 32"/>
                <a:gd name="T27" fmla="*/ 17 h 33"/>
                <a:gd name="T28" fmla="*/ 6 w 32"/>
                <a:gd name="T29" fmla="*/ 17 h 33"/>
                <a:gd name="T30" fmla="*/ 8 w 32"/>
                <a:gd name="T31" fmla="*/ 21 h 33"/>
                <a:gd name="T32" fmla="*/ 10 w 32"/>
                <a:gd name="T33" fmla="*/ 25 h 33"/>
                <a:gd name="T34" fmla="*/ 12 w 32"/>
                <a:gd name="T35" fmla="*/ 27 h 33"/>
                <a:gd name="T36" fmla="*/ 16 w 32"/>
                <a:gd name="T37" fmla="*/ 29 h 33"/>
                <a:gd name="T38" fmla="*/ 20 w 32"/>
                <a:gd name="T39" fmla="*/ 27 h 33"/>
                <a:gd name="T40" fmla="*/ 22 w 32"/>
                <a:gd name="T41" fmla="*/ 27 h 33"/>
                <a:gd name="T42" fmla="*/ 24 w 32"/>
                <a:gd name="T43" fmla="*/ 25 h 33"/>
                <a:gd name="T44" fmla="*/ 26 w 32"/>
                <a:gd name="T45" fmla="*/ 23 h 33"/>
                <a:gd name="T46" fmla="*/ 30 w 32"/>
                <a:gd name="T47" fmla="*/ 25 h 33"/>
                <a:gd name="T48" fmla="*/ 28 w 32"/>
                <a:gd name="T49" fmla="*/ 27 h 33"/>
                <a:gd name="T50" fmla="*/ 26 w 32"/>
                <a:gd name="T51" fmla="*/ 29 h 33"/>
                <a:gd name="T52" fmla="*/ 22 w 32"/>
                <a:gd name="T53" fmla="*/ 31 h 33"/>
                <a:gd name="T54" fmla="*/ 16 w 32"/>
                <a:gd name="T55" fmla="*/ 33 h 33"/>
                <a:gd name="T56" fmla="*/ 28 w 32"/>
                <a:gd name="T57" fmla="*/ 13 h 33"/>
                <a:gd name="T58" fmla="*/ 26 w 32"/>
                <a:gd name="T59" fmla="*/ 9 h 33"/>
                <a:gd name="T60" fmla="*/ 24 w 32"/>
                <a:gd name="T61" fmla="*/ 7 h 33"/>
                <a:gd name="T62" fmla="*/ 20 w 32"/>
                <a:gd name="T63" fmla="*/ 5 h 33"/>
                <a:gd name="T64" fmla="*/ 16 w 32"/>
                <a:gd name="T65" fmla="*/ 3 h 33"/>
                <a:gd name="T66" fmla="*/ 12 w 32"/>
                <a:gd name="T67" fmla="*/ 5 h 33"/>
                <a:gd name="T68" fmla="*/ 10 w 32"/>
                <a:gd name="T69" fmla="*/ 7 h 33"/>
                <a:gd name="T70" fmla="*/ 8 w 32"/>
                <a:gd name="T71" fmla="*/ 9 h 33"/>
                <a:gd name="T72" fmla="*/ 28 w 32"/>
                <a:gd name="T73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33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9"/>
                  </a:lnTo>
                  <a:lnTo>
                    <a:pt x="2" y="9"/>
                  </a:lnTo>
                  <a:lnTo>
                    <a:pt x="4" y="5"/>
                  </a:lnTo>
                  <a:lnTo>
                    <a:pt x="4" y="5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6" y="29"/>
                  </a:lnTo>
                  <a:lnTo>
                    <a:pt x="16" y="29"/>
                  </a:lnTo>
                  <a:lnTo>
                    <a:pt x="20" y="27"/>
                  </a:lnTo>
                  <a:lnTo>
                    <a:pt x="20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6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7"/>
                  </a:lnTo>
                  <a:lnTo>
                    <a:pt x="28" y="27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31"/>
                  </a:lnTo>
                  <a:lnTo>
                    <a:pt x="22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28" y="13"/>
                  </a:moveTo>
                  <a:lnTo>
                    <a:pt x="28" y="13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4" y="7"/>
                  </a:lnTo>
                  <a:lnTo>
                    <a:pt x="24" y="7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8" y="9"/>
                  </a:lnTo>
                  <a:lnTo>
                    <a:pt x="8" y="9"/>
                  </a:lnTo>
                  <a:lnTo>
                    <a:pt x="6" y="13"/>
                  </a:lnTo>
                  <a:lnTo>
                    <a:pt x="28" y="13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679"/>
            <p:cNvSpPr>
              <a:spLocks/>
            </p:cNvSpPr>
            <p:nvPr/>
          </p:nvSpPr>
          <p:spPr bwMode="auto">
            <a:xfrm>
              <a:off x="4830763" y="3032655"/>
              <a:ext cx="28575" cy="68263"/>
            </a:xfrm>
            <a:custGeom>
              <a:avLst/>
              <a:gdLst>
                <a:gd name="T0" fmla="*/ 18 w 18"/>
                <a:gd name="T1" fmla="*/ 41 h 43"/>
                <a:gd name="T2" fmla="*/ 18 w 18"/>
                <a:gd name="T3" fmla="*/ 41 h 43"/>
                <a:gd name="T4" fmla="*/ 18 w 18"/>
                <a:gd name="T5" fmla="*/ 41 h 43"/>
                <a:gd name="T6" fmla="*/ 18 w 18"/>
                <a:gd name="T7" fmla="*/ 41 h 43"/>
                <a:gd name="T8" fmla="*/ 16 w 18"/>
                <a:gd name="T9" fmla="*/ 41 h 43"/>
                <a:gd name="T10" fmla="*/ 16 w 18"/>
                <a:gd name="T11" fmla="*/ 41 h 43"/>
                <a:gd name="T12" fmla="*/ 14 w 18"/>
                <a:gd name="T13" fmla="*/ 41 h 43"/>
                <a:gd name="T14" fmla="*/ 14 w 18"/>
                <a:gd name="T15" fmla="*/ 41 h 43"/>
                <a:gd name="T16" fmla="*/ 10 w 18"/>
                <a:gd name="T17" fmla="*/ 43 h 43"/>
                <a:gd name="T18" fmla="*/ 10 w 18"/>
                <a:gd name="T19" fmla="*/ 43 h 43"/>
                <a:gd name="T20" fmla="*/ 6 w 18"/>
                <a:gd name="T21" fmla="*/ 41 h 43"/>
                <a:gd name="T22" fmla="*/ 6 w 18"/>
                <a:gd name="T23" fmla="*/ 41 h 43"/>
                <a:gd name="T24" fmla="*/ 4 w 18"/>
                <a:gd name="T25" fmla="*/ 39 h 43"/>
                <a:gd name="T26" fmla="*/ 4 w 18"/>
                <a:gd name="T27" fmla="*/ 35 h 43"/>
                <a:gd name="T28" fmla="*/ 4 w 18"/>
                <a:gd name="T29" fmla="*/ 15 h 43"/>
                <a:gd name="T30" fmla="*/ 0 w 18"/>
                <a:gd name="T31" fmla="*/ 15 h 43"/>
                <a:gd name="T32" fmla="*/ 0 w 18"/>
                <a:gd name="T33" fmla="*/ 11 h 43"/>
                <a:gd name="T34" fmla="*/ 4 w 18"/>
                <a:gd name="T35" fmla="*/ 11 h 43"/>
                <a:gd name="T36" fmla="*/ 4 w 18"/>
                <a:gd name="T37" fmla="*/ 0 h 43"/>
                <a:gd name="T38" fmla="*/ 8 w 18"/>
                <a:gd name="T39" fmla="*/ 0 h 43"/>
                <a:gd name="T40" fmla="*/ 8 w 18"/>
                <a:gd name="T41" fmla="*/ 11 h 43"/>
                <a:gd name="T42" fmla="*/ 16 w 18"/>
                <a:gd name="T43" fmla="*/ 11 h 43"/>
                <a:gd name="T44" fmla="*/ 16 w 18"/>
                <a:gd name="T45" fmla="*/ 15 h 43"/>
                <a:gd name="T46" fmla="*/ 8 w 18"/>
                <a:gd name="T47" fmla="*/ 15 h 43"/>
                <a:gd name="T48" fmla="*/ 8 w 18"/>
                <a:gd name="T49" fmla="*/ 33 h 43"/>
                <a:gd name="T50" fmla="*/ 8 w 18"/>
                <a:gd name="T51" fmla="*/ 33 h 43"/>
                <a:gd name="T52" fmla="*/ 10 w 18"/>
                <a:gd name="T53" fmla="*/ 37 h 43"/>
                <a:gd name="T54" fmla="*/ 10 w 18"/>
                <a:gd name="T55" fmla="*/ 37 h 43"/>
                <a:gd name="T56" fmla="*/ 12 w 18"/>
                <a:gd name="T57" fmla="*/ 37 h 43"/>
                <a:gd name="T58" fmla="*/ 12 w 18"/>
                <a:gd name="T59" fmla="*/ 37 h 43"/>
                <a:gd name="T60" fmla="*/ 16 w 18"/>
                <a:gd name="T61" fmla="*/ 37 h 43"/>
                <a:gd name="T62" fmla="*/ 16 w 18"/>
                <a:gd name="T63" fmla="*/ 37 h 43"/>
                <a:gd name="T64" fmla="*/ 18 w 18"/>
                <a:gd name="T65" fmla="*/ 35 h 43"/>
                <a:gd name="T66" fmla="*/ 18 w 18"/>
                <a:gd name="T67" fmla="*/ 41 h 43"/>
                <a:gd name="T68" fmla="*/ 18 w 18"/>
                <a:gd name="T6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43">
                  <a:moveTo>
                    <a:pt x="18" y="41"/>
                  </a:moveTo>
                  <a:lnTo>
                    <a:pt x="18" y="41"/>
                  </a:lnTo>
                  <a:lnTo>
                    <a:pt x="18" y="41"/>
                  </a:lnTo>
                  <a:lnTo>
                    <a:pt x="18" y="41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4" y="41"/>
                  </a:lnTo>
                  <a:lnTo>
                    <a:pt x="14" y="41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4" y="39"/>
                  </a:lnTo>
                  <a:lnTo>
                    <a:pt x="4" y="35"/>
                  </a:lnTo>
                  <a:lnTo>
                    <a:pt x="4" y="15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11"/>
                  </a:lnTo>
                  <a:lnTo>
                    <a:pt x="16" y="11"/>
                  </a:lnTo>
                  <a:lnTo>
                    <a:pt x="16" y="15"/>
                  </a:lnTo>
                  <a:lnTo>
                    <a:pt x="8" y="15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8" y="35"/>
                  </a:lnTo>
                  <a:lnTo>
                    <a:pt x="18" y="41"/>
                  </a:lnTo>
                  <a:lnTo>
                    <a:pt x="18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1" name="圆角矩形 310"/>
          <p:cNvSpPr/>
          <p:nvPr/>
        </p:nvSpPr>
        <p:spPr>
          <a:xfrm>
            <a:off x="7137400" y="577602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研究目标</a:t>
            </a:r>
          </a:p>
        </p:txBody>
      </p:sp>
      <p:sp>
        <p:nvSpPr>
          <p:cNvPr id="312" name="圆角矩形 311"/>
          <p:cNvSpPr/>
          <p:nvPr/>
        </p:nvSpPr>
        <p:spPr>
          <a:xfrm>
            <a:off x="8468303" y="5842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rgbClr val="1D50A2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313" name="圆角矩形 312"/>
          <p:cNvSpPr/>
          <p:nvPr/>
        </p:nvSpPr>
        <p:spPr>
          <a:xfrm>
            <a:off x="9723006" y="5842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应用前景</a:t>
            </a:r>
          </a:p>
        </p:txBody>
      </p:sp>
      <p:sp>
        <p:nvSpPr>
          <p:cNvPr id="314" name="圆角矩形 313"/>
          <p:cNvSpPr/>
          <p:nvPr/>
        </p:nvSpPr>
        <p:spPr>
          <a:xfrm>
            <a:off x="10977709" y="5842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案例分析</a:t>
            </a:r>
          </a:p>
        </p:txBody>
      </p:sp>
      <p:sp>
        <p:nvSpPr>
          <p:cNvPr id="315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16" name="文本框 315"/>
          <p:cNvSpPr txBox="1"/>
          <p:nvPr/>
        </p:nvSpPr>
        <p:spPr>
          <a:xfrm>
            <a:off x="746977" y="480577"/>
            <a:ext cx="28174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317" name="stats-on-laptop-screen_51875"/>
          <p:cNvSpPr>
            <a:spLocks noChangeAspect="1"/>
          </p:cNvSpPr>
          <p:nvPr/>
        </p:nvSpPr>
        <p:spPr bwMode="auto">
          <a:xfrm>
            <a:off x="5571850" y="1979201"/>
            <a:ext cx="273299" cy="223199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18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5470043" y="2419032"/>
            <a:ext cx="1797094" cy="9740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</a:t>
            </a: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319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5443766" y="2117149"/>
            <a:ext cx="1859522" cy="51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400" b="1" dirty="0" smtClean="0">
                <a:latin typeface="+mj-ea"/>
                <a:ea typeface="+mj-ea"/>
              </a:rPr>
              <a:t>TEXT HERE</a:t>
            </a:r>
            <a:endParaRPr lang="en-US" altLang="zh-CN" sz="1400" b="1" dirty="0">
              <a:latin typeface="+mj-ea"/>
              <a:ea typeface="+mj-ea"/>
            </a:endParaRPr>
          </a:p>
        </p:txBody>
      </p:sp>
      <p:sp>
        <p:nvSpPr>
          <p:cNvPr id="335" name="stats-on-laptop-screen_51875"/>
          <p:cNvSpPr>
            <a:spLocks noChangeAspect="1"/>
          </p:cNvSpPr>
          <p:nvPr/>
        </p:nvSpPr>
        <p:spPr bwMode="auto">
          <a:xfrm>
            <a:off x="7663830" y="1979201"/>
            <a:ext cx="273299" cy="223199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36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7562023" y="2419032"/>
            <a:ext cx="1797094" cy="9740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</a:t>
            </a: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337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7535746" y="2117149"/>
            <a:ext cx="1859522" cy="51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400" b="1" dirty="0" smtClean="0">
                <a:latin typeface="+mj-ea"/>
                <a:ea typeface="+mj-ea"/>
              </a:rPr>
              <a:t>TEXT HERE</a:t>
            </a:r>
            <a:endParaRPr lang="en-US" altLang="zh-CN" sz="1400" b="1" dirty="0">
              <a:latin typeface="+mj-ea"/>
              <a:ea typeface="+mj-ea"/>
            </a:endParaRPr>
          </a:p>
        </p:txBody>
      </p:sp>
      <p:sp>
        <p:nvSpPr>
          <p:cNvPr id="338" name="stats-on-laptop-screen_51875"/>
          <p:cNvSpPr>
            <a:spLocks noChangeAspect="1"/>
          </p:cNvSpPr>
          <p:nvPr/>
        </p:nvSpPr>
        <p:spPr bwMode="auto">
          <a:xfrm>
            <a:off x="9755810" y="1979201"/>
            <a:ext cx="273299" cy="223199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39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9654003" y="2419032"/>
            <a:ext cx="1797094" cy="9740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</a:t>
            </a: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340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9627726" y="2117149"/>
            <a:ext cx="1859522" cy="51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400" b="1" dirty="0" smtClean="0">
                <a:latin typeface="+mj-ea"/>
                <a:ea typeface="+mj-ea"/>
              </a:rPr>
              <a:t>TEXT HERE</a:t>
            </a:r>
            <a:endParaRPr lang="en-US" altLang="zh-CN" sz="1400" b="1" dirty="0">
              <a:latin typeface="+mj-ea"/>
              <a:ea typeface="+mj-ea"/>
            </a:endParaRPr>
          </a:p>
        </p:txBody>
      </p:sp>
      <p:sp>
        <p:nvSpPr>
          <p:cNvPr id="341" name="stats-on-laptop-screen_51875"/>
          <p:cNvSpPr>
            <a:spLocks noChangeAspect="1"/>
          </p:cNvSpPr>
          <p:nvPr/>
        </p:nvSpPr>
        <p:spPr bwMode="auto">
          <a:xfrm>
            <a:off x="424518" y="4093536"/>
            <a:ext cx="273299" cy="223199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42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322711" y="4533367"/>
            <a:ext cx="1797094" cy="9740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</a:t>
            </a: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343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296434" y="4231484"/>
            <a:ext cx="1859522" cy="51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400" b="1" dirty="0" smtClean="0">
                <a:latin typeface="+mj-ea"/>
                <a:ea typeface="+mj-ea"/>
              </a:rPr>
              <a:t>TEXT HERE</a:t>
            </a:r>
            <a:endParaRPr lang="en-US" altLang="zh-CN" sz="1400" b="1" dirty="0">
              <a:latin typeface="+mj-ea"/>
              <a:ea typeface="+mj-ea"/>
            </a:endParaRPr>
          </a:p>
        </p:txBody>
      </p:sp>
      <p:sp>
        <p:nvSpPr>
          <p:cNvPr id="344" name="stats-on-laptop-screen_51875"/>
          <p:cNvSpPr>
            <a:spLocks noChangeAspect="1"/>
          </p:cNvSpPr>
          <p:nvPr/>
        </p:nvSpPr>
        <p:spPr bwMode="auto">
          <a:xfrm>
            <a:off x="2516498" y="4093536"/>
            <a:ext cx="273299" cy="223199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45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2414691" y="4533367"/>
            <a:ext cx="1797094" cy="9740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</a:t>
            </a: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346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2388414" y="4231484"/>
            <a:ext cx="1859522" cy="51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400" b="1" dirty="0" smtClean="0">
                <a:latin typeface="+mj-ea"/>
                <a:ea typeface="+mj-ea"/>
              </a:rPr>
              <a:t>TEXT HERE</a:t>
            </a:r>
            <a:endParaRPr lang="en-US" altLang="zh-CN" sz="1400" b="1" dirty="0">
              <a:latin typeface="+mj-ea"/>
              <a:ea typeface="+mj-ea"/>
            </a:endParaRPr>
          </a:p>
        </p:txBody>
      </p:sp>
      <p:sp>
        <p:nvSpPr>
          <p:cNvPr id="347" name="stats-on-laptop-screen_51875"/>
          <p:cNvSpPr>
            <a:spLocks noChangeAspect="1"/>
          </p:cNvSpPr>
          <p:nvPr/>
        </p:nvSpPr>
        <p:spPr bwMode="auto">
          <a:xfrm>
            <a:off x="4608478" y="4093536"/>
            <a:ext cx="273299" cy="223199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48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4506671" y="4533367"/>
            <a:ext cx="1797094" cy="9740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</a:t>
            </a: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349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4480394" y="4231484"/>
            <a:ext cx="1859522" cy="51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400" b="1" dirty="0" smtClean="0">
                <a:latin typeface="+mj-ea"/>
                <a:ea typeface="+mj-ea"/>
              </a:rPr>
              <a:t>TEXT HERE</a:t>
            </a:r>
            <a:endParaRPr lang="en-US" altLang="zh-CN" sz="1400" b="1" dirty="0">
              <a:latin typeface="+mj-ea"/>
              <a:ea typeface="+mj-ea"/>
            </a:endParaRPr>
          </a:p>
        </p:txBody>
      </p:sp>
      <p:sp>
        <p:nvSpPr>
          <p:cNvPr id="350" name="play-right-arrow-in-a-square-button_37023"/>
          <p:cNvSpPr>
            <a:spLocks noChangeAspect="1"/>
          </p:cNvSpPr>
          <p:nvPr/>
        </p:nvSpPr>
        <p:spPr bwMode="auto">
          <a:xfrm>
            <a:off x="11548179" y="6434821"/>
            <a:ext cx="291156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51" name="play-right-arrow-in-a-square-button_37023"/>
          <p:cNvSpPr>
            <a:spLocks noChangeAspect="1"/>
          </p:cNvSpPr>
          <p:nvPr/>
        </p:nvSpPr>
        <p:spPr bwMode="auto">
          <a:xfrm flipH="1">
            <a:off x="315779" y="6434820"/>
            <a:ext cx="270933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0502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2476" y="2062797"/>
            <a:ext cx="9013028" cy="3111545"/>
            <a:chOff x="2536825" y="1747838"/>
            <a:chExt cx="7118350" cy="2457450"/>
          </a:xfrm>
        </p:grpSpPr>
        <p:sp>
          <p:nvSpPr>
            <p:cNvPr id="3" name="Freeform 29"/>
            <p:cNvSpPr>
              <a:spLocks/>
            </p:cNvSpPr>
            <p:nvPr/>
          </p:nvSpPr>
          <p:spPr bwMode="auto">
            <a:xfrm>
              <a:off x="2536825" y="1747838"/>
              <a:ext cx="7118350" cy="2457450"/>
            </a:xfrm>
            <a:custGeom>
              <a:avLst/>
              <a:gdLst>
                <a:gd name="T0" fmla="*/ 3778 w 4484"/>
                <a:gd name="T1" fmla="*/ 1548 h 1548"/>
                <a:gd name="T2" fmla="*/ 4484 w 4484"/>
                <a:gd name="T3" fmla="*/ 774 h 1548"/>
                <a:gd name="T4" fmla="*/ 3776 w 4484"/>
                <a:gd name="T5" fmla="*/ 0 h 1548"/>
                <a:gd name="T6" fmla="*/ 3436 w 4484"/>
                <a:gd name="T7" fmla="*/ 336 h 1548"/>
                <a:gd name="T8" fmla="*/ 3636 w 4484"/>
                <a:gd name="T9" fmla="*/ 544 h 1548"/>
                <a:gd name="T10" fmla="*/ 0 w 4484"/>
                <a:gd name="T11" fmla="*/ 544 h 1548"/>
                <a:gd name="T12" fmla="*/ 0 w 4484"/>
                <a:gd name="T13" fmla="*/ 544 h 1548"/>
                <a:gd name="T14" fmla="*/ 0 w 4484"/>
                <a:gd name="T15" fmla="*/ 994 h 1548"/>
                <a:gd name="T16" fmla="*/ 3626 w 4484"/>
                <a:gd name="T17" fmla="*/ 994 h 1548"/>
                <a:gd name="T18" fmla="*/ 3428 w 4484"/>
                <a:gd name="T19" fmla="*/ 1206 h 1548"/>
                <a:gd name="T20" fmla="*/ 3778 w 4484"/>
                <a:gd name="T21" fmla="*/ 1548 h 1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84" h="1548">
                  <a:moveTo>
                    <a:pt x="3778" y="1548"/>
                  </a:moveTo>
                  <a:lnTo>
                    <a:pt x="4484" y="774"/>
                  </a:lnTo>
                  <a:lnTo>
                    <a:pt x="3776" y="0"/>
                  </a:lnTo>
                  <a:lnTo>
                    <a:pt x="3436" y="336"/>
                  </a:lnTo>
                  <a:lnTo>
                    <a:pt x="3636" y="544"/>
                  </a:lnTo>
                  <a:lnTo>
                    <a:pt x="0" y="544"/>
                  </a:lnTo>
                  <a:lnTo>
                    <a:pt x="0" y="544"/>
                  </a:lnTo>
                  <a:lnTo>
                    <a:pt x="0" y="994"/>
                  </a:lnTo>
                  <a:lnTo>
                    <a:pt x="3626" y="994"/>
                  </a:lnTo>
                  <a:lnTo>
                    <a:pt x="3428" y="1206"/>
                  </a:lnTo>
                  <a:lnTo>
                    <a:pt x="3778" y="154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374"/>
            <p:cNvSpPr>
              <a:spLocks/>
            </p:cNvSpPr>
            <p:nvPr/>
          </p:nvSpPr>
          <p:spPr bwMode="auto">
            <a:xfrm>
              <a:off x="2892425" y="2328863"/>
              <a:ext cx="1276350" cy="1260475"/>
            </a:xfrm>
            <a:custGeom>
              <a:avLst/>
              <a:gdLst>
                <a:gd name="T0" fmla="*/ 402 w 804"/>
                <a:gd name="T1" fmla="*/ 0 h 794"/>
                <a:gd name="T2" fmla="*/ 484 w 804"/>
                <a:gd name="T3" fmla="*/ 8 h 794"/>
                <a:gd name="T4" fmla="*/ 560 w 804"/>
                <a:gd name="T5" fmla="*/ 32 h 794"/>
                <a:gd name="T6" fmla="*/ 628 w 804"/>
                <a:gd name="T7" fmla="*/ 68 h 794"/>
                <a:gd name="T8" fmla="*/ 686 w 804"/>
                <a:gd name="T9" fmla="*/ 118 h 794"/>
                <a:gd name="T10" fmla="*/ 736 w 804"/>
                <a:gd name="T11" fmla="*/ 176 h 794"/>
                <a:gd name="T12" fmla="*/ 772 w 804"/>
                <a:gd name="T13" fmla="*/ 244 h 794"/>
                <a:gd name="T14" fmla="*/ 796 w 804"/>
                <a:gd name="T15" fmla="*/ 318 h 794"/>
                <a:gd name="T16" fmla="*/ 804 w 804"/>
                <a:gd name="T17" fmla="*/ 398 h 794"/>
                <a:gd name="T18" fmla="*/ 802 w 804"/>
                <a:gd name="T19" fmla="*/ 438 h 794"/>
                <a:gd name="T20" fmla="*/ 786 w 804"/>
                <a:gd name="T21" fmla="*/ 516 h 794"/>
                <a:gd name="T22" fmla="*/ 756 w 804"/>
                <a:gd name="T23" fmla="*/ 586 h 794"/>
                <a:gd name="T24" fmla="*/ 712 w 804"/>
                <a:gd name="T25" fmla="*/ 650 h 794"/>
                <a:gd name="T26" fmla="*/ 658 w 804"/>
                <a:gd name="T27" fmla="*/ 704 h 794"/>
                <a:gd name="T28" fmla="*/ 594 w 804"/>
                <a:gd name="T29" fmla="*/ 746 h 794"/>
                <a:gd name="T30" fmla="*/ 522 w 804"/>
                <a:gd name="T31" fmla="*/ 776 h 794"/>
                <a:gd name="T32" fmla="*/ 444 w 804"/>
                <a:gd name="T33" fmla="*/ 792 h 794"/>
                <a:gd name="T34" fmla="*/ 402 w 804"/>
                <a:gd name="T35" fmla="*/ 794 h 794"/>
                <a:gd name="T36" fmla="*/ 322 w 804"/>
                <a:gd name="T37" fmla="*/ 786 h 794"/>
                <a:gd name="T38" fmla="*/ 246 w 804"/>
                <a:gd name="T39" fmla="*/ 764 h 794"/>
                <a:gd name="T40" fmla="*/ 178 w 804"/>
                <a:gd name="T41" fmla="*/ 726 h 794"/>
                <a:gd name="T42" fmla="*/ 118 w 804"/>
                <a:gd name="T43" fmla="*/ 678 h 794"/>
                <a:gd name="T44" fmla="*/ 70 w 804"/>
                <a:gd name="T45" fmla="*/ 620 h 794"/>
                <a:gd name="T46" fmla="*/ 32 w 804"/>
                <a:gd name="T47" fmla="*/ 552 h 794"/>
                <a:gd name="T48" fmla="*/ 10 w 804"/>
                <a:gd name="T49" fmla="*/ 478 h 794"/>
                <a:gd name="T50" fmla="*/ 0 w 804"/>
                <a:gd name="T51" fmla="*/ 398 h 794"/>
                <a:gd name="T52" fmla="*/ 2 w 804"/>
                <a:gd name="T53" fmla="*/ 358 h 794"/>
                <a:gd name="T54" fmla="*/ 18 w 804"/>
                <a:gd name="T55" fmla="*/ 280 h 794"/>
                <a:gd name="T56" fmla="*/ 50 w 804"/>
                <a:gd name="T57" fmla="*/ 208 h 794"/>
                <a:gd name="T58" fmla="*/ 92 w 804"/>
                <a:gd name="T59" fmla="*/ 146 h 794"/>
                <a:gd name="T60" fmla="*/ 148 w 804"/>
                <a:gd name="T61" fmla="*/ 92 h 794"/>
                <a:gd name="T62" fmla="*/ 212 w 804"/>
                <a:gd name="T63" fmla="*/ 48 h 794"/>
                <a:gd name="T64" fmla="*/ 284 w 804"/>
                <a:gd name="T65" fmla="*/ 18 h 794"/>
                <a:gd name="T66" fmla="*/ 362 w 804"/>
                <a:gd name="T67" fmla="*/ 2 h 794"/>
                <a:gd name="T68" fmla="*/ 402 w 804"/>
                <a:gd name="T69" fmla="*/ 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4" h="794">
                  <a:moveTo>
                    <a:pt x="402" y="0"/>
                  </a:moveTo>
                  <a:lnTo>
                    <a:pt x="402" y="0"/>
                  </a:lnTo>
                  <a:lnTo>
                    <a:pt x="444" y="2"/>
                  </a:lnTo>
                  <a:lnTo>
                    <a:pt x="484" y="8"/>
                  </a:lnTo>
                  <a:lnTo>
                    <a:pt x="522" y="18"/>
                  </a:lnTo>
                  <a:lnTo>
                    <a:pt x="560" y="32"/>
                  </a:lnTo>
                  <a:lnTo>
                    <a:pt x="594" y="48"/>
                  </a:lnTo>
                  <a:lnTo>
                    <a:pt x="628" y="68"/>
                  </a:lnTo>
                  <a:lnTo>
                    <a:pt x="658" y="92"/>
                  </a:lnTo>
                  <a:lnTo>
                    <a:pt x="686" y="118"/>
                  </a:lnTo>
                  <a:lnTo>
                    <a:pt x="712" y="146"/>
                  </a:lnTo>
                  <a:lnTo>
                    <a:pt x="736" y="176"/>
                  </a:lnTo>
                  <a:lnTo>
                    <a:pt x="756" y="208"/>
                  </a:lnTo>
                  <a:lnTo>
                    <a:pt x="772" y="244"/>
                  </a:lnTo>
                  <a:lnTo>
                    <a:pt x="786" y="280"/>
                  </a:lnTo>
                  <a:lnTo>
                    <a:pt x="796" y="318"/>
                  </a:lnTo>
                  <a:lnTo>
                    <a:pt x="802" y="358"/>
                  </a:lnTo>
                  <a:lnTo>
                    <a:pt x="804" y="398"/>
                  </a:lnTo>
                  <a:lnTo>
                    <a:pt x="804" y="398"/>
                  </a:lnTo>
                  <a:lnTo>
                    <a:pt x="802" y="438"/>
                  </a:lnTo>
                  <a:lnTo>
                    <a:pt x="796" y="478"/>
                  </a:lnTo>
                  <a:lnTo>
                    <a:pt x="786" y="516"/>
                  </a:lnTo>
                  <a:lnTo>
                    <a:pt x="772" y="552"/>
                  </a:lnTo>
                  <a:lnTo>
                    <a:pt x="756" y="586"/>
                  </a:lnTo>
                  <a:lnTo>
                    <a:pt x="736" y="620"/>
                  </a:lnTo>
                  <a:lnTo>
                    <a:pt x="712" y="650"/>
                  </a:lnTo>
                  <a:lnTo>
                    <a:pt x="686" y="678"/>
                  </a:lnTo>
                  <a:lnTo>
                    <a:pt x="658" y="704"/>
                  </a:lnTo>
                  <a:lnTo>
                    <a:pt x="628" y="726"/>
                  </a:lnTo>
                  <a:lnTo>
                    <a:pt x="594" y="746"/>
                  </a:lnTo>
                  <a:lnTo>
                    <a:pt x="560" y="764"/>
                  </a:lnTo>
                  <a:lnTo>
                    <a:pt x="522" y="776"/>
                  </a:lnTo>
                  <a:lnTo>
                    <a:pt x="484" y="786"/>
                  </a:lnTo>
                  <a:lnTo>
                    <a:pt x="444" y="792"/>
                  </a:lnTo>
                  <a:lnTo>
                    <a:pt x="402" y="794"/>
                  </a:lnTo>
                  <a:lnTo>
                    <a:pt x="402" y="794"/>
                  </a:lnTo>
                  <a:lnTo>
                    <a:pt x="362" y="792"/>
                  </a:lnTo>
                  <a:lnTo>
                    <a:pt x="322" y="786"/>
                  </a:lnTo>
                  <a:lnTo>
                    <a:pt x="284" y="776"/>
                  </a:lnTo>
                  <a:lnTo>
                    <a:pt x="246" y="764"/>
                  </a:lnTo>
                  <a:lnTo>
                    <a:pt x="212" y="746"/>
                  </a:lnTo>
                  <a:lnTo>
                    <a:pt x="178" y="726"/>
                  </a:lnTo>
                  <a:lnTo>
                    <a:pt x="148" y="704"/>
                  </a:lnTo>
                  <a:lnTo>
                    <a:pt x="118" y="678"/>
                  </a:lnTo>
                  <a:lnTo>
                    <a:pt x="92" y="650"/>
                  </a:lnTo>
                  <a:lnTo>
                    <a:pt x="70" y="620"/>
                  </a:lnTo>
                  <a:lnTo>
                    <a:pt x="50" y="586"/>
                  </a:lnTo>
                  <a:lnTo>
                    <a:pt x="32" y="552"/>
                  </a:lnTo>
                  <a:lnTo>
                    <a:pt x="18" y="516"/>
                  </a:lnTo>
                  <a:lnTo>
                    <a:pt x="10" y="478"/>
                  </a:lnTo>
                  <a:lnTo>
                    <a:pt x="2" y="438"/>
                  </a:lnTo>
                  <a:lnTo>
                    <a:pt x="0" y="398"/>
                  </a:lnTo>
                  <a:lnTo>
                    <a:pt x="0" y="398"/>
                  </a:lnTo>
                  <a:lnTo>
                    <a:pt x="2" y="358"/>
                  </a:lnTo>
                  <a:lnTo>
                    <a:pt x="10" y="318"/>
                  </a:lnTo>
                  <a:lnTo>
                    <a:pt x="18" y="280"/>
                  </a:lnTo>
                  <a:lnTo>
                    <a:pt x="32" y="244"/>
                  </a:lnTo>
                  <a:lnTo>
                    <a:pt x="50" y="208"/>
                  </a:lnTo>
                  <a:lnTo>
                    <a:pt x="70" y="176"/>
                  </a:lnTo>
                  <a:lnTo>
                    <a:pt x="92" y="146"/>
                  </a:lnTo>
                  <a:lnTo>
                    <a:pt x="118" y="118"/>
                  </a:lnTo>
                  <a:lnTo>
                    <a:pt x="148" y="92"/>
                  </a:lnTo>
                  <a:lnTo>
                    <a:pt x="178" y="68"/>
                  </a:lnTo>
                  <a:lnTo>
                    <a:pt x="212" y="48"/>
                  </a:lnTo>
                  <a:lnTo>
                    <a:pt x="246" y="32"/>
                  </a:lnTo>
                  <a:lnTo>
                    <a:pt x="284" y="18"/>
                  </a:lnTo>
                  <a:lnTo>
                    <a:pt x="322" y="8"/>
                  </a:lnTo>
                  <a:lnTo>
                    <a:pt x="362" y="2"/>
                  </a:lnTo>
                  <a:lnTo>
                    <a:pt x="402" y="0"/>
                  </a:lnTo>
                  <a:lnTo>
                    <a:pt x="40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375"/>
            <p:cNvSpPr>
              <a:spLocks/>
            </p:cNvSpPr>
            <p:nvPr/>
          </p:nvSpPr>
          <p:spPr bwMode="auto">
            <a:xfrm>
              <a:off x="4521200" y="2328863"/>
              <a:ext cx="1276350" cy="1260475"/>
            </a:xfrm>
            <a:custGeom>
              <a:avLst/>
              <a:gdLst>
                <a:gd name="T0" fmla="*/ 402 w 804"/>
                <a:gd name="T1" fmla="*/ 0 h 794"/>
                <a:gd name="T2" fmla="*/ 482 w 804"/>
                <a:gd name="T3" fmla="*/ 8 h 794"/>
                <a:gd name="T4" fmla="*/ 558 w 804"/>
                <a:gd name="T5" fmla="*/ 32 h 794"/>
                <a:gd name="T6" fmla="*/ 626 w 804"/>
                <a:gd name="T7" fmla="*/ 68 h 794"/>
                <a:gd name="T8" fmla="*/ 686 w 804"/>
                <a:gd name="T9" fmla="*/ 118 h 794"/>
                <a:gd name="T10" fmla="*/ 734 w 804"/>
                <a:gd name="T11" fmla="*/ 176 h 794"/>
                <a:gd name="T12" fmla="*/ 772 w 804"/>
                <a:gd name="T13" fmla="*/ 244 h 794"/>
                <a:gd name="T14" fmla="*/ 796 w 804"/>
                <a:gd name="T15" fmla="*/ 318 h 794"/>
                <a:gd name="T16" fmla="*/ 804 w 804"/>
                <a:gd name="T17" fmla="*/ 398 h 794"/>
                <a:gd name="T18" fmla="*/ 802 w 804"/>
                <a:gd name="T19" fmla="*/ 438 h 794"/>
                <a:gd name="T20" fmla="*/ 786 w 804"/>
                <a:gd name="T21" fmla="*/ 516 h 794"/>
                <a:gd name="T22" fmla="*/ 754 w 804"/>
                <a:gd name="T23" fmla="*/ 586 h 794"/>
                <a:gd name="T24" fmla="*/ 712 w 804"/>
                <a:gd name="T25" fmla="*/ 650 h 794"/>
                <a:gd name="T26" fmla="*/ 658 w 804"/>
                <a:gd name="T27" fmla="*/ 704 h 794"/>
                <a:gd name="T28" fmla="*/ 594 w 804"/>
                <a:gd name="T29" fmla="*/ 746 h 794"/>
                <a:gd name="T30" fmla="*/ 522 w 804"/>
                <a:gd name="T31" fmla="*/ 776 h 794"/>
                <a:gd name="T32" fmla="*/ 442 w 804"/>
                <a:gd name="T33" fmla="*/ 792 h 794"/>
                <a:gd name="T34" fmla="*/ 402 w 804"/>
                <a:gd name="T35" fmla="*/ 794 h 794"/>
                <a:gd name="T36" fmla="*/ 320 w 804"/>
                <a:gd name="T37" fmla="*/ 786 h 794"/>
                <a:gd name="T38" fmla="*/ 246 w 804"/>
                <a:gd name="T39" fmla="*/ 764 h 794"/>
                <a:gd name="T40" fmla="*/ 176 w 804"/>
                <a:gd name="T41" fmla="*/ 726 h 794"/>
                <a:gd name="T42" fmla="*/ 118 w 804"/>
                <a:gd name="T43" fmla="*/ 678 h 794"/>
                <a:gd name="T44" fmla="*/ 68 w 804"/>
                <a:gd name="T45" fmla="*/ 620 h 794"/>
                <a:gd name="T46" fmla="*/ 32 w 804"/>
                <a:gd name="T47" fmla="*/ 552 h 794"/>
                <a:gd name="T48" fmla="*/ 8 w 804"/>
                <a:gd name="T49" fmla="*/ 478 h 794"/>
                <a:gd name="T50" fmla="*/ 0 w 804"/>
                <a:gd name="T51" fmla="*/ 398 h 794"/>
                <a:gd name="T52" fmla="*/ 2 w 804"/>
                <a:gd name="T53" fmla="*/ 358 h 794"/>
                <a:gd name="T54" fmla="*/ 18 w 804"/>
                <a:gd name="T55" fmla="*/ 280 h 794"/>
                <a:gd name="T56" fmla="*/ 48 w 804"/>
                <a:gd name="T57" fmla="*/ 208 h 794"/>
                <a:gd name="T58" fmla="*/ 92 w 804"/>
                <a:gd name="T59" fmla="*/ 146 h 794"/>
                <a:gd name="T60" fmla="*/ 146 w 804"/>
                <a:gd name="T61" fmla="*/ 92 h 794"/>
                <a:gd name="T62" fmla="*/ 210 w 804"/>
                <a:gd name="T63" fmla="*/ 48 h 794"/>
                <a:gd name="T64" fmla="*/ 282 w 804"/>
                <a:gd name="T65" fmla="*/ 18 h 794"/>
                <a:gd name="T66" fmla="*/ 360 w 804"/>
                <a:gd name="T67" fmla="*/ 2 h 794"/>
                <a:gd name="T68" fmla="*/ 402 w 804"/>
                <a:gd name="T69" fmla="*/ 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4" h="794">
                  <a:moveTo>
                    <a:pt x="402" y="0"/>
                  </a:moveTo>
                  <a:lnTo>
                    <a:pt x="402" y="0"/>
                  </a:lnTo>
                  <a:lnTo>
                    <a:pt x="442" y="2"/>
                  </a:lnTo>
                  <a:lnTo>
                    <a:pt x="482" y="8"/>
                  </a:lnTo>
                  <a:lnTo>
                    <a:pt x="522" y="18"/>
                  </a:lnTo>
                  <a:lnTo>
                    <a:pt x="558" y="32"/>
                  </a:lnTo>
                  <a:lnTo>
                    <a:pt x="594" y="48"/>
                  </a:lnTo>
                  <a:lnTo>
                    <a:pt x="626" y="68"/>
                  </a:lnTo>
                  <a:lnTo>
                    <a:pt x="658" y="92"/>
                  </a:lnTo>
                  <a:lnTo>
                    <a:pt x="686" y="118"/>
                  </a:lnTo>
                  <a:lnTo>
                    <a:pt x="712" y="146"/>
                  </a:lnTo>
                  <a:lnTo>
                    <a:pt x="734" y="176"/>
                  </a:lnTo>
                  <a:lnTo>
                    <a:pt x="754" y="208"/>
                  </a:lnTo>
                  <a:lnTo>
                    <a:pt x="772" y="244"/>
                  </a:lnTo>
                  <a:lnTo>
                    <a:pt x="786" y="280"/>
                  </a:lnTo>
                  <a:lnTo>
                    <a:pt x="796" y="318"/>
                  </a:lnTo>
                  <a:lnTo>
                    <a:pt x="802" y="358"/>
                  </a:lnTo>
                  <a:lnTo>
                    <a:pt x="804" y="398"/>
                  </a:lnTo>
                  <a:lnTo>
                    <a:pt x="804" y="398"/>
                  </a:lnTo>
                  <a:lnTo>
                    <a:pt x="802" y="438"/>
                  </a:lnTo>
                  <a:lnTo>
                    <a:pt x="796" y="478"/>
                  </a:lnTo>
                  <a:lnTo>
                    <a:pt x="786" y="516"/>
                  </a:lnTo>
                  <a:lnTo>
                    <a:pt x="772" y="552"/>
                  </a:lnTo>
                  <a:lnTo>
                    <a:pt x="754" y="586"/>
                  </a:lnTo>
                  <a:lnTo>
                    <a:pt x="734" y="620"/>
                  </a:lnTo>
                  <a:lnTo>
                    <a:pt x="712" y="650"/>
                  </a:lnTo>
                  <a:lnTo>
                    <a:pt x="686" y="678"/>
                  </a:lnTo>
                  <a:lnTo>
                    <a:pt x="658" y="704"/>
                  </a:lnTo>
                  <a:lnTo>
                    <a:pt x="626" y="726"/>
                  </a:lnTo>
                  <a:lnTo>
                    <a:pt x="594" y="746"/>
                  </a:lnTo>
                  <a:lnTo>
                    <a:pt x="558" y="764"/>
                  </a:lnTo>
                  <a:lnTo>
                    <a:pt x="522" y="776"/>
                  </a:lnTo>
                  <a:lnTo>
                    <a:pt x="482" y="786"/>
                  </a:lnTo>
                  <a:lnTo>
                    <a:pt x="442" y="792"/>
                  </a:lnTo>
                  <a:lnTo>
                    <a:pt x="402" y="794"/>
                  </a:lnTo>
                  <a:lnTo>
                    <a:pt x="402" y="794"/>
                  </a:lnTo>
                  <a:lnTo>
                    <a:pt x="360" y="792"/>
                  </a:lnTo>
                  <a:lnTo>
                    <a:pt x="320" y="786"/>
                  </a:lnTo>
                  <a:lnTo>
                    <a:pt x="282" y="776"/>
                  </a:lnTo>
                  <a:lnTo>
                    <a:pt x="246" y="764"/>
                  </a:lnTo>
                  <a:lnTo>
                    <a:pt x="210" y="746"/>
                  </a:lnTo>
                  <a:lnTo>
                    <a:pt x="176" y="726"/>
                  </a:lnTo>
                  <a:lnTo>
                    <a:pt x="146" y="704"/>
                  </a:lnTo>
                  <a:lnTo>
                    <a:pt x="118" y="678"/>
                  </a:lnTo>
                  <a:lnTo>
                    <a:pt x="92" y="650"/>
                  </a:lnTo>
                  <a:lnTo>
                    <a:pt x="68" y="620"/>
                  </a:lnTo>
                  <a:lnTo>
                    <a:pt x="48" y="586"/>
                  </a:lnTo>
                  <a:lnTo>
                    <a:pt x="32" y="552"/>
                  </a:lnTo>
                  <a:lnTo>
                    <a:pt x="18" y="516"/>
                  </a:lnTo>
                  <a:lnTo>
                    <a:pt x="8" y="478"/>
                  </a:lnTo>
                  <a:lnTo>
                    <a:pt x="2" y="438"/>
                  </a:lnTo>
                  <a:lnTo>
                    <a:pt x="0" y="398"/>
                  </a:lnTo>
                  <a:lnTo>
                    <a:pt x="0" y="398"/>
                  </a:lnTo>
                  <a:lnTo>
                    <a:pt x="2" y="358"/>
                  </a:lnTo>
                  <a:lnTo>
                    <a:pt x="8" y="318"/>
                  </a:lnTo>
                  <a:lnTo>
                    <a:pt x="18" y="280"/>
                  </a:lnTo>
                  <a:lnTo>
                    <a:pt x="32" y="244"/>
                  </a:lnTo>
                  <a:lnTo>
                    <a:pt x="48" y="208"/>
                  </a:lnTo>
                  <a:lnTo>
                    <a:pt x="68" y="176"/>
                  </a:lnTo>
                  <a:lnTo>
                    <a:pt x="92" y="146"/>
                  </a:lnTo>
                  <a:lnTo>
                    <a:pt x="118" y="118"/>
                  </a:lnTo>
                  <a:lnTo>
                    <a:pt x="146" y="92"/>
                  </a:lnTo>
                  <a:lnTo>
                    <a:pt x="176" y="68"/>
                  </a:lnTo>
                  <a:lnTo>
                    <a:pt x="210" y="48"/>
                  </a:lnTo>
                  <a:lnTo>
                    <a:pt x="246" y="32"/>
                  </a:lnTo>
                  <a:lnTo>
                    <a:pt x="282" y="18"/>
                  </a:lnTo>
                  <a:lnTo>
                    <a:pt x="320" y="8"/>
                  </a:lnTo>
                  <a:lnTo>
                    <a:pt x="360" y="2"/>
                  </a:lnTo>
                  <a:lnTo>
                    <a:pt x="402" y="0"/>
                  </a:lnTo>
                  <a:lnTo>
                    <a:pt x="40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76"/>
            <p:cNvSpPr>
              <a:spLocks/>
            </p:cNvSpPr>
            <p:nvPr/>
          </p:nvSpPr>
          <p:spPr bwMode="auto">
            <a:xfrm>
              <a:off x="6146800" y="2328863"/>
              <a:ext cx="1276350" cy="1260475"/>
            </a:xfrm>
            <a:custGeom>
              <a:avLst/>
              <a:gdLst>
                <a:gd name="T0" fmla="*/ 402 w 804"/>
                <a:gd name="T1" fmla="*/ 0 h 794"/>
                <a:gd name="T2" fmla="*/ 484 w 804"/>
                <a:gd name="T3" fmla="*/ 8 h 794"/>
                <a:gd name="T4" fmla="*/ 558 w 804"/>
                <a:gd name="T5" fmla="*/ 32 h 794"/>
                <a:gd name="T6" fmla="*/ 628 w 804"/>
                <a:gd name="T7" fmla="*/ 68 h 794"/>
                <a:gd name="T8" fmla="*/ 686 w 804"/>
                <a:gd name="T9" fmla="*/ 118 h 794"/>
                <a:gd name="T10" fmla="*/ 736 w 804"/>
                <a:gd name="T11" fmla="*/ 176 h 794"/>
                <a:gd name="T12" fmla="*/ 772 w 804"/>
                <a:gd name="T13" fmla="*/ 244 h 794"/>
                <a:gd name="T14" fmla="*/ 796 w 804"/>
                <a:gd name="T15" fmla="*/ 318 h 794"/>
                <a:gd name="T16" fmla="*/ 804 w 804"/>
                <a:gd name="T17" fmla="*/ 398 h 794"/>
                <a:gd name="T18" fmla="*/ 802 w 804"/>
                <a:gd name="T19" fmla="*/ 438 h 794"/>
                <a:gd name="T20" fmla="*/ 786 w 804"/>
                <a:gd name="T21" fmla="*/ 516 h 794"/>
                <a:gd name="T22" fmla="*/ 756 w 804"/>
                <a:gd name="T23" fmla="*/ 586 h 794"/>
                <a:gd name="T24" fmla="*/ 712 w 804"/>
                <a:gd name="T25" fmla="*/ 650 h 794"/>
                <a:gd name="T26" fmla="*/ 658 w 804"/>
                <a:gd name="T27" fmla="*/ 704 h 794"/>
                <a:gd name="T28" fmla="*/ 594 w 804"/>
                <a:gd name="T29" fmla="*/ 746 h 794"/>
                <a:gd name="T30" fmla="*/ 522 w 804"/>
                <a:gd name="T31" fmla="*/ 776 h 794"/>
                <a:gd name="T32" fmla="*/ 444 w 804"/>
                <a:gd name="T33" fmla="*/ 792 h 794"/>
                <a:gd name="T34" fmla="*/ 402 w 804"/>
                <a:gd name="T35" fmla="*/ 794 h 794"/>
                <a:gd name="T36" fmla="*/ 322 w 804"/>
                <a:gd name="T37" fmla="*/ 786 h 794"/>
                <a:gd name="T38" fmla="*/ 246 w 804"/>
                <a:gd name="T39" fmla="*/ 764 h 794"/>
                <a:gd name="T40" fmla="*/ 178 w 804"/>
                <a:gd name="T41" fmla="*/ 726 h 794"/>
                <a:gd name="T42" fmla="*/ 118 w 804"/>
                <a:gd name="T43" fmla="*/ 678 h 794"/>
                <a:gd name="T44" fmla="*/ 70 w 804"/>
                <a:gd name="T45" fmla="*/ 620 h 794"/>
                <a:gd name="T46" fmla="*/ 32 w 804"/>
                <a:gd name="T47" fmla="*/ 552 h 794"/>
                <a:gd name="T48" fmla="*/ 8 w 804"/>
                <a:gd name="T49" fmla="*/ 478 h 794"/>
                <a:gd name="T50" fmla="*/ 0 w 804"/>
                <a:gd name="T51" fmla="*/ 398 h 794"/>
                <a:gd name="T52" fmla="*/ 2 w 804"/>
                <a:gd name="T53" fmla="*/ 358 h 794"/>
                <a:gd name="T54" fmla="*/ 18 w 804"/>
                <a:gd name="T55" fmla="*/ 280 h 794"/>
                <a:gd name="T56" fmla="*/ 50 w 804"/>
                <a:gd name="T57" fmla="*/ 208 h 794"/>
                <a:gd name="T58" fmla="*/ 92 w 804"/>
                <a:gd name="T59" fmla="*/ 146 h 794"/>
                <a:gd name="T60" fmla="*/ 146 w 804"/>
                <a:gd name="T61" fmla="*/ 92 h 794"/>
                <a:gd name="T62" fmla="*/ 210 w 804"/>
                <a:gd name="T63" fmla="*/ 48 h 794"/>
                <a:gd name="T64" fmla="*/ 282 w 804"/>
                <a:gd name="T65" fmla="*/ 18 h 794"/>
                <a:gd name="T66" fmla="*/ 362 w 804"/>
                <a:gd name="T67" fmla="*/ 2 h 794"/>
                <a:gd name="T68" fmla="*/ 402 w 804"/>
                <a:gd name="T69" fmla="*/ 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4" h="794">
                  <a:moveTo>
                    <a:pt x="402" y="0"/>
                  </a:moveTo>
                  <a:lnTo>
                    <a:pt x="402" y="0"/>
                  </a:lnTo>
                  <a:lnTo>
                    <a:pt x="444" y="2"/>
                  </a:lnTo>
                  <a:lnTo>
                    <a:pt x="484" y="8"/>
                  </a:lnTo>
                  <a:lnTo>
                    <a:pt x="522" y="18"/>
                  </a:lnTo>
                  <a:lnTo>
                    <a:pt x="558" y="32"/>
                  </a:lnTo>
                  <a:lnTo>
                    <a:pt x="594" y="48"/>
                  </a:lnTo>
                  <a:lnTo>
                    <a:pt x="628" y="68"/>
                  </a:lnTo>
                  <a:lnTo>
                    <a:pt x="658" y="92"/>
                  </a:lnTo>
                  <a:lnTo>
                    <a:pt x="686" y="118"/>
                  </a:lnTo>
                  <a:lnTo>
                    <a:pt x="712" y="146"/>
                  </a:lnTo>
                  <a:lnTo>
                    <a:pt x="736" y="176"/>
                  </a:lnTo>
                  <a:lnTo>
                    <a:pt x="756" y="208"/>
                  </a:lnTo>
                  <a:lnTo>
                    <a:pt x="772" y="244"/>
                  </a:lnTo>
                  <a:lnTo>
                    <a:pt x="786" y="280"/>
                  </a:lnTo>
                  <a:lnTo>
                    <a:pt x="796" y="318"/>
                  </a:lnTo>
                  <a:lnTo>
                    <a:pt x="802" y="358"/>
                  </a:lnTo>
                  <a:lnTo>
                    <a:pt x="804" y="398"/>
                  </a:lnTo>
                  <a:lnTo>
                    <a:pt x="804" y="398"/>
                  </a:lnTo>
                  <a:lnTo>
                    <a:pt x="802" y="438"/>
                  </a:lnTo>
                  <a:lnTo>
                    <a:pt x="796" y="478"/>
                  </a:lnTo>
                  <a:lnTo>
                    <a:pt x="786" y="516"/>
                  </a:lnTo>
                  <a:lnTo>
                    <a:pt x="772" y="552"/>
                  </a:lnTo>
                  <a:lnTo>
                    <a:pt x="756" y="586"/>
                  </a:lnTo>
                  <a:lnTo>
                    <a:pt x="736" y="620"/>
                  </a:lnTo>
                  <a:lnTo>
                    <a:pt x="712" y="650"/>
                  </a:lnTo>
                  <a:lnTo>
                    <a:pt x="686" y="678"/>
                  </a:lnTo>
                  <a:lnTo>
                    <a:pt x="658" y="704"/>
                  </a:lnTo>
                  <a:lnTo>
                    <a:pt x="628" y="726"/>
                  </a:lnTo>
                  <a:lnTo>
                    <a:pt x="594" y="746"/>
                  </a:lnTo>
                  <a:lnTo>
                    <a:pt x="558" y="764"/>
                  </a:lnTo>
                  <a:lnTo>
                    <a:pt x="522" y="776"/>
                  </a:lnTo>
                  <a:lnTo>
                    <a:pt x="484" y="786"/>
                  </a:lnTo>
                  <a:lnTo>
                    <a:pt x="444" y="792"/>
                  </a:lnTo>
                  <a:lnTo>
                    <a:pt x="402" y="794"/>
                  </a:lnTo>
                  <a:lnTo>
                    <a:pt x="402" y="794"/>
                  </a:lnTo>
                  <a:lnTo>
                    <a:pt x="362" y="792"/>
                  </a:lnTo>
                  <a:lnTo>
                    <a:pt x="322" y="786"/>
                  </a:lnTo>
                  <a:lnTo>
                    <a:pt x="282" y="776"/>
                  </a:lnTo>
                  <a:lnTo>
                    <a:pt x="246" y="764"/>
                  </a:lnTo>
                  <a:lnTo>
                    <a:pt x="210" y="746"/>
                  </a:lnTo>
                  <a:lnTo>
                    <a:pt x="178" y="726"/>
                  </a:lnTo>
                  <a:lnTo>
                    <a:pt x="146" y="704"/>
                  </a:lnTo>
                  <a:lnTo>
                    <a:pt x="118" y="678"/>
                  </a:lnTo>
                  <a:lnTo>
                    <a:pt x="92" y="650"/>
                  </a:lnTo>
                  <a:lnTo>
                    <a:pt x="70" y="620"/>
                  </a:lnTo>
                  <a:lnTo>
                    <a:pt x="50" y="586"/>
                  </a:lnTo>
                  <a:lnTo>
                    <a:pt x="32" y="552"/>
                  </a:lnTo>
                  <a:lnTo>
                    <a:pt x="18" y="516"/>
                  </a:lnTo>
                  <a:lnTo>
                    <a:pt x="8" y="478"/>
                  </a:lnTo>
                  <a:lnTo>
                    <a:pt x="2" y="438"/>
                  </a:lnTo>
                  <a:lnTo>
                    <a:pt x="0" y="398"/>
                  </a:lnTo>
                  <a:lnTo>
                    <a:pt x="0" y="398"/>
                  </a:lnTo>
                  <a:lnTo>
                    <a:pt x="2" y="358"/>
                  </a:lnTo>
                  <a:lnTo>
                    <a:pt x="8" y="318"/>
                  </a:lnTo>
                  <a:lnTo>
                    <a:pt x="18" y="280"/>
                  </a:lnTo>
                  <a:lnTo>
                    <a:pt x="32" y="244"/>
                  </a:lnTo>
                  <a:lnTo>
                    <a:pt x="50" y="208"/>
                  </a:lnTo>
                  <a:lnTo>
                    <a:pt x="70" y="176"/>
                  </a:lnTo>
                  <a:lnTo>
                    <a:pt x="92" y="146"/>
                  </a:lnTo>
                  <a:lnTo>
                    <a:pt x="118" y="118"/>
                  </a:lnTo>
                  <a:lnTo>
                    <a:pt x="146" y="92"/>
                  </a:lnTo>
                  <a:lnTo>
                    <a:pt x="178" y="68"/>
                  </a:lnTo>
                  <a:lnTo>
                    <a:pt x="210" y="48"/>
                  </a:lnTo>
                  <a:lnTo>
                    <a:pt x="246" y="32"/>
                  </a:lnTo>
                  <a:lnTo>
                    <a:pt x="282" y="18"/>
                  </a:lnTo>
                  <a:lnTo>
                    <a:pt x="322" y="8"/>
                  </a:lnTo>
                  <a:lnTo>
                    <a:pt x="362" y="2"/>
                  </a:lnTo>
                  <a:lnTo>
                    <a:pt x="402" y="0"/>
                  </a:lnTo>
                  <a:lnTo>
                    <a:pt x="40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77"/>
            <p:cNvSpPr>
              <a:spLocks/>
            </p:cNvSpPr>
            <p:nvPr/>
          </p:nvSpPr>
          <p:spPr bwMode="auto">
            <a:xfrm>
              <a:off x="7775575" y="2328863"/>
              <a:ext cx="1276350" cy="1260475"/>
            </a:xfrm>
            <a:custGeom>
              <a:avLst/>
              <a:gdLst>
                <a:gd name="T0" fmla="*/ 402 w 804"/>
                <a:gd name="T1" fmla="*/ 0 h 794"/>
                <a:gd name="T2" fmla="*/ 482 w 804"/>
                <a:gd name="T3" fmla="*/ 8 h 794"/>
                <a:gd name="T4" fmla="*/ 558 w 804"/>
                <a:gd name="T5" fmla="*/ 32 h 794"/>
                <a:gd name="T6" fmla="*/ 626 w 804"/>
                <a:gd name="T7" fmla="*/ 68 h 794"/>
                <a:gd name="T8" fmla="*/ 686 w 804"/>
                <a:gd name="T9" fmla="*/ 118 h 794"/>
                <a:gd name="T10" fmla="*/ 734 w 804"/>
                <a:gd name="T11" fmla="*/ 176 h 794"/>
                <a:gd name="T12" fmla="*/ 772 w 804"/>
                <a:gd name="T13" fmla="*/ 244 h 794"/>
                <a:gd name="T14" fmla="*/ 794 w 804"/>
                <a:gd name="T15" fmla="*/ 318 h 794"/>
                <a:gd name="T16" fmla="*/ 804 w 804"/>
                <a:gd name="T17" fmla="*/ 398 h 794"/>
                <a:gd name="T18" fmla="*/ 800 w 804"/>
                <a:gd name="T19" fmla="*/ 438 h 794"/>
                <a:gd name="T20" fmla="*/ 784 w 804"/>
                <a:gd name="T21" fmla="*/ 516 h 794"/>
                <a:gd name="T22" fmla="*/ 754 w 804"/>
                <a:gd name="T23" fmla="*/ 586 h 794"/>
                <a:gd name="T24" fmla="*/ 712 w 804"/>
                <a:gd name="T25" fmla="*/ 650 h 794"/>
                <a:gd name="T26" fmla="*/ 656 w 804"/>
                <a:gd name="T27" fmla="*/ 704 h 794"/>
                <a:gd name="T28" fmla="*/ 592 w 804"/>
                <a:gd name="T29" fmla="*/ 746 h 794"/>
                <a:gd name="T30" fmla="*/ 520 w 804"/>
                <a:gd name="T31" fmla="*/ 776 h 794"/>
                <a:gd name="T32" fmla="*/ 442 w 804"/>
                <a:gd name="T33" fmla="*/ 792 h 794"/>
                <a:gd name="T34" fmla="*/ 402 w 804"/>
                <a:gd name="T35" fmla="*/ 794 h 794"/>
                <a:gd name="T36" fmla="*/ 320 w 804"/>
                <a:gd name="T37" fmla="*/ 786 h 794"/>
                <a:gd name="T38" fmla="*/ 244 w 804"/>
                <a:gd name="T39" fmla="*/ 764 h 794"/>
                <a:gd name="T40" fmla="*/ 176 w 804"/>
                <a:gd name="T41" fmla="*/ 726 h 794"/>
                <a:gd name="T42" fmla="*/ 118 w 804"/>
                <a:gd name="T43" fmla="*/ 678 h 794"/>
                <a:gd name="T44" fmla="*/ 68 w 804"/>
                <a:gd name="T45" fmla="*/ 620 h 794"/>
                <a:gd name="T46" fmla="*/ 30 w 804"/>
                <a:gd name="T47" fmla="*/ 552 h 794"/>
                <a:gd name="T48" fmla="*/ 8 w 804"/>
                <a:gd name="T49" fmla="*/ 478 h 794"/>
                <a:gd name="T50" fmla="*/ 0 w 804"/>
                <a:gd name="T51" fmla="*/ 398 h 794"/>
                <a:gd name="T52" fmla="*/ 2 w 804"/>
                <a:gd name="T53" fmla="*/ 358 h 794"/>
                <a:gd name="T54" fmla="*/ 18 w 804"/>
                <a:gd name="T55" fmla="*/ 280 h 794"/>
                <a:gd name="T56" fmla="*/ 48 w 804"/>
                <a:gd name="T57" fmla="*/ 208 h 794"/>
                <a:gd name="T58" fmla="*/ 92 w 804"/>
                <a:gd name="T59" fmla="*/ 146 h 794"/>
                <a:gd name="T60" fmla="*/ 146 w 804"/>
                <a:gd name="T61" fmla="*/ 92 h 794"/>
                <a:gd name="T62" fmla="*/ 210 w 804"/>
                <a:gd name="T63" fmla="*/ 48 h 794"/>
                <a:gd name="T64" fmla="*/ 282 w 804"/>
                <a:gd name="T65" fmla="*/ 18 h 794"/>
                <a:gd name="T66" fmla="*/ 360 w 804"/>
                <a:gd name="T67" fmla="*/ 2 h 794"/>
                <a:gd name="T68" fmla="*/ 402 w 804"/>
                <a:gd name="T69" fmla="*/ 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4" h="794">
                  <a:moveTo>
                    <a:pt x="402" y="0"/>
                  </a:moveTo>
                  <a:lnTo>
                    <a:pt x="402" y="0"/>
                  </a:lnTo>
                  <a:lnTo>
                    <a:pt x="442" y="2"/>
                  </a:lnTo>
                  <a:lnTo>
                    <a:pt x="482" y="8"/>
                  </a:lnTo>
                  <a:lnTo>
                    <a:pt x="520" y="18"/>
                  </a:lnTo>
                  <a:lnTo>
                    <a:pt x="558" y="32"/>
                  </a:lnTo>
                  <a:lnTo>
                    <a:pt x="592" y="48"/>
                  </a:lnTo>
                  <a:lnTo>
                    <a:pt x="626" y="68"/>
                  </a:lnTo>
                  <a:lnTo>
                    <a:pt x="656" y="92"/>
                  </a:lnTo>
                  <a:lnTo>
                    <a:pt x="686" y="118"/>
                  </a:lnTo>
                  <a:lnTo>
                    <a:pt x="712" y="146"/>
                  </a:lnTo>
                  <a:lnTo>
                    <a:pt x="734" y="176"/>
                  </a:lnTo>
                  <a:lnTo>
                    <a:pt x="754" y="208"/>
                  </a:lnTo>
                  <a:lnTo>
                    <a:pt x="772" y="244"/>
                  </a:lnTo>
                  <a:lnTo>
                    <a:pt x="784" y="280"/>
                  </a:lnTo>
                  <a:lnTo>
                    <a:pt x="794" y="318"/>
                  </a:lnTo>
                  <a:lnTo>
                    <a:pt x="800" y="358"/>
                  </a:lnTo>
                  <a:lnTo>
                    <a:pt x="804" y="398"/>
                  </a:lnTo>
                  <a:lnTo>
                    <a:pt x="804" y="398"/>
                  </a:lnTo>
                  <a:lnTo>
                    <a:pt x="800" y="438"/>
                  </a:lnTo>
                  <a:lnTo>
                    <a:pt x="794" y="478"/>
                  </a:lnTo>
                  <a:lnTo>
                    <a:pt x="784" y="516"/>
                  </a:lnTo>
                  <a:lnTo>
                    <a:pt x="772" y="552"/>
                  </a:lnTo>
                  <a:lnTo>
                    <a:pt x="754" y="586"/>
                  </a:lnTo>
                  <a:lnTo>
                    <a:pt x="734" y="620"/>
                  </a:lnTo>
                  <a:lnTo>
                    <a:pt x="712" y="650"/>
                  </a:lnTo>
                  <a:lnTo>
                    <a:pt x="686" y="678"/>
                  </a:lnTo>
                  <a:lnTo>
                    <a:pt x="656" y="704"/>
                  </a:lnTo>
                  <a:lnTo>
                    <a:pt x="626" y="726"/>
                  </a:lnTo>
                  <a:lnTo>
                    <a:pt x="592" y="746"/>
                  </a:lnTo>
                  <a:lnTo>
                    <a:pt x="558" y="764"/>
                  </a:lnTo>
                  <a:lnTo>
                    <a:pt x="520" y="776"/>
                  </a:lnTo>
                  <a:lnTo>
                    <a:pt x="482" y="786"/>
                  </a:lnTo>
                  <a:lnTo>
                    <a:pt x="442" y="792"/>
                  </a:lnTo>
                  <a:lnTo>
                    <a:pt x="402" y="794"/>
                  </a:lnTo>
                  <a:lnTo>
                    <a:pt x="402" y="794"/>
                  </a:lnTo>
                  <a:lnTo>
                    <a:pt x="360" y="792"/>
                  </a:lnTo>
                  <a:lnTo>
                    <a:pt x="320" y="786"/>
                  </a:lnTo>
                  <a:lnTo>
                    <a:pt x="282" y="776"/>
                  </a:lnTo>
                  <a:lnTo>
                    <a:pt x="244" y="764"/>
                  </a:lnTo>
                  <a:lnTo>
                    <a:pt x="210" y="746"/>
                  </a:lnTo>
                  <a:lnTo>
                    <a:pt x="176" y="726"/>
                  </a:lnTo>
                  <a:lnTo>
                    <a:pt x="146" y="704"/>
                  </a:lnTo>
                  <a:lnTo>
                    <a:pt x="118" y="678"/>
                  </a:lnTo>
                  <a:lnTo>
                    <a:pt x="92" y="650"/>
                  </a:lnTo>
                  <a:lnTo>
                    <a:pt x="68" y="620"/>
                  </a:lnTo>
                  <a:lnTo>
                    <a:pt x="48" y="586"/>
                  </a:lnTo>
                  <a:lnTo>
                    <a:pt x="30" y="552"/>
                  </a:lnTo>
                  <a:lnTo>
                    <a:pt x="18" y="516"/>
                  </a:lnTo>
                  <a:lnTo>
                    <a:pt x="8" y="478"/>
                  </a:lnTo>
                  <a:lnTo>
                    <a:pt x="2" y="438"/>
                  </a:lnTo>
                  <a:lnTo>
                    <a:pt x="0" y="398"/>
                  </a:lnTo>
                  <a:lnTo>
                    <a:pt x="0" y="398"/>
                  </a:lnTo>
                  <a:lnTo>
                    <a:pt x="2" y="358"/>
                  </a:lnTo>
                  <a:lnTo>
                    <a:pt x="8" y="318"/>
                  </a:lnTo>
                  <a:lnTo>
                    <a:pt x="18" y="280"/>
                  </a:lnTo>
                  <a:lnTo>
                    <a:pt x="30" y="244"/>
                  </a:lnTo>
                  <a:lnTo>
                    <a:pt x="48" y="208"/>
                  </a:lnTo>
                  <a:lnTo>
                    <a:pt x="68" y="176"/>
                  </a:lnTo>
                  <a:lnTo>
                    <a:pt x="92" y="146"/>
                  </a:lnTo>
                  <a:lnTo>
                    <a:pt x="118" y="118"/>
                  </a:lnTo>
                  <a:lnTo>
                    <a:pt x="146" y="92"/>
                  </a:lnTo>
                  <a:lnTo>
                    <a:pt x="176" y="68"/>
                  </a:lnTo>
                  <a:lnTo>
                    <a:pt x="210" y="48"/>
                  </a:lnTo>
                  <a:lnTo>
                    <a:pt x="244" y="32"/>
                  </a:lnTo>
                  <a:lnTo>
                    <a:pt x="282" y="18"/>
                  </a:lnTo>
                  <a:lnTo>
                    <a:pt x="320" y="8"/>
                  </a:lnTo>
                  <a:lnTo>
                    <a:pt x="360" y="2"/>
                  </a:lnTo>
                  <a:lnTo>
                    <a:pt x="402" y="0"/>
                  </a:lnTo>
                  <a:lnTo>
                    <a:pt x="402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78"/>
            <p:cNvSpPr>
              <a:spLocks/>
            </p:cNvSpPr>
            <p:nvPr/>
          </p:nvSpPr>
          <p:spPr bwMode="auto">
            <a:xfrm>
              <a:off x="4168775" y="2887663"/>
              <a:ext cx="352425" cy="142875"/>
            </a:xfrm>
            <a:custGeom>
              <a:avLst/>
              <a:gdLst>
                <a:gd name="T0" fmla="*/ 138 w 222"/>
                <a:gd name="T1" fmla="*/ 54 h 90"/>
                <a:gd name="T2" fmla="*/ 0 w 222"/>
                <a:gd name="T3" fmla="*/ 54 h 90"/>
                <a:gd name="T4" fmla="*/ 0 w 222"/>
                <a:gd name="T5" fmla="*/ 54 h 90"/>
                <a:gd name="T6" fmla="*/ 0 w 222"/>
                <a:gd name="T7" fmla="*/ 38 h 90"/>
                <a:gd name="T8" fmla="*/ 138 w 222"/>
                <a:gd name="T9" fmla="*/ 38 h 90"/>
                <a:gd name="T10" fmla="*/ 138 w 222"/>
                <a:gd name="T11" fmla="*/ 0 h 90"/>
                <a:gd name="T12" fmla="*/ 222 w 222"/>
                <a:gd name="T13" fmla="*/ 46 h 90"/>
                <a:gd name="T14" fmla="*/ 138 w 222"/>
                <a:gd name="T15" fmla="*/ 90 h 90"/>
                <a:gd name="T16" fmla="*/ 138 w 222"/>
                <a:gd name="T17" fmla="*/ 5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2" h="90">
                  <a:moveTo>
                    <a:pt x="138" y="54"/>
                  </a:moveTo>
                  <a:lnTo>
                    <a:pt x="0" y="54"/>
                  </a:lnTo>
                  <a:lnTo>
                    <a:pt x="0" y="54"/>
                  </a:lnTo>
                  <a:lnTo>
                    <a:pt x="0" y="38"/>
                  </a:lnTo>
                  <a:lnTo>
                    <a:pt x="138" y="38"/>
                  </a:lnTo>
                  <a:lnTo>
                    <a:pt x="138" y="0"/>
                  </a:lnTo>
                  <a:lnTo>
                    <a:pt x="222" y="46"/>
                  </a:lnTo>
                  <a:lnTo>
                    <a:pt x="138" y="90"/>
                  </a:lnTo>
                  <a:lnTo>
                    <a:pt x="138" y="5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79"/>
            <p:cNvSpPr>
              <a:spLocks/>
            </p:cNvSpPr>
            <p:nvPr/>
          </p:nvSpPr>
          <p:spPr bwMode="auto">
            <a:xfrm>
              <a:off x="5797550" y="2887663"/>
              <a:ext cx="349250" cy="142875"/>
            </a:xfrm>
            <a:custGeom>
              <a:avLst/>
              <a:gdLst>
                <a:gd name="T0" fmla="*/ 138 w 220"/>
                <a:gd name="T1" fmla="*/ 54 h 90"/>
                <a:gd name="T2" fmla="*/ 0 w 220"/>
                <a:gd name="T3" fmla="*/ 54 h 90"/>
                <a:gd name="T4" fmla="*/ 0 w 220"/>
                <a:gd name="T5" fmla="*/ 54 h 90"/>
                <a:gd name="T6" fmla="*/ 0 w 220"/>
                <a:gd name="T7" fmla="*/ 38 h 90"/>
                <a:gd name="T8" fmla="*/ 138 w 220"/>
                <a:gd name="T9" fmla="*/ 38 h 90"/>
                <a:gd name="T10" fmla="*/ 138 w 220"/>
                <a:gd name="T11" fmla="*/ 0 h 90"/>
                <a:gd name="T12" fmla="*/ 220 w 220"/>
                <a:gd name="T13" fmla="*/ 46 h 90"/>
                <a:gd name="T14" fmla="*/ 138 w 220"/>
                <a:gd name="T15" fmla="*/ 90 h 90"/>
                <a:gd name="T16" fmla="*/ 138 w 220"/>
                <a:gd name="T17" fmla="*/ 5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90">
                  <a:moveTo>
                    <a:pt x="138" y="54"/>
                  </a:moveTo>
                  <a:lnTo>
                    <a:pt x="0" y="54"/>
                  </a:lnTo>
                  <a:lnTo>
                    <a:pt x="0" y="54"/>
                  </a:lnTo>
                  <a:lnTo>
                    <a:pt x="0" y="38"/>
                  </a:lnTo>
                  <a:lnTo>
                    <a:pt x="138" y="38"/>
                  </a:lnTo>
                  <a:lnTo>
                    <a:pt x="138" y="0"/>
                  </a:lnTo>
                  <a:lnTo>
                    <a:pt x="220" y="46"/>
                  </a:lnTo>
                  <a:lnTo>
                    <a:pt x="138" y="90"/>
                  </a:lnTo>
                  <a:lnTo>
                    <a:pt x="138" y="5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80"/>
            <p:cNvSpPr>
              <a:spLocks/>
            </p:cNvSpPr>
            <p:nvPr/>
          </p:nvSpPr>
          <p:spPr bwMode="auto">
            <a:xfrm>
              <a:off x="7423150" y="2887663"/>
              <a:ext cx="352425" cy="142875"/>
            </a:xfrm>
            <a:custGeom>
              <a:avLst/>
              <a:gdLst>
                <a:gd name="T0" fmla="*/ 138 w 222"/>
                <a:gd name="T1" fmla="*/ 54 h 90"/>
                <a:gd name="T2" fmla="*/ 0 w 222"/>
                <a:gd name="T3" fmla="*/ 54 h 90"/>
                <a:gd name="T4" fmla="*/ 0 w 222"/>
                <a:gd name="T5" fmla="*/ 54 h 90"/>
                <a:gd name="T6" fmla="*/ 0 w 222"/>
                <a:gd name="T7" fmla="*/ 38 h 90"/>
                <a:gd name="T8" fmla="*/ 138 w 222"/>
                <a:gd name="T9" fmla="*/ 38 h 90"/>
                <a:gd name="T10" fmla="*/ 138 w 222"/>
                <a:gd name="T11" fmla="*/ 0 h 90"/>
                <a:gd name="T12" fmla="*/ 222 w 222"/>
                <a:gd name="T13" fmla="*/ 46 h 90"/>
                <a:gd name="T14" fmla="*/ 138 w 222"/>
                <a:gd name="T15" fmla="*/ 90 h 90"/>
                <a:gd name="T16" fmla="*/ 138 w 222"/>
                <a:gd name="T17" fmla="*/ 5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2" h="90">
                  <a:moveTo>
                    <a:pt x="138" y="54"/>
                  </a:moveTo>
                  <a:lnTo>
                    <a:pt x="0" y="54"/>
                  </a:lnTo>
                  <a:lnTo>
                    <a:pt x="0" y="54"/>
                  </a:lnTo>
                  <a:lnTo>
                    <a:pt x="0" y="38"/>
                  </a:lnTo>
                  <a:lnTo>
                    <a:pt x="138" y="38"/>
                  </a:lnTo>
                  <a:lnTo>
                    <a:pt x="138" y="0"/>
                  </a:lnTo>
                  <a:lnTo>
                    <a:pt x="222" y="46"/>
                  </a:lnTo>
                  <a:lnTo>
                    <a:pt x="138" y="90"/>
                  </a:lnTo>
                  <a:lnTo>
                    <a:pt x="138" y="5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81"/>
            <p:cNvSpPr>
              <a:spLocks/>
            </p:cNvSpPr>
            <p:nvPr/>
          </p:nvSpPr>
          <p:spPr bwMode="auto">
            <a:xfrm>
              <a:off x="3521075" y="2563813"/>
              <a:ext cx="9525" cy="38100"/>
            </a:xfrm>
            <a:custGeom>
              <a:avLst/>
              <a:gdLst>
                <a:gd name="T0" fmla="*/ 6 w 6"/>
                <a:gd name="T1" fmla="*/ 20 h 24"/>
                <a:gd name="T2" fmla="*/ 6 w 6"/>
                <a:gd name="T3" fmla="*/ 20 h 24"/>
                <a:gd name="T4" fmla="*/ 6 w 6"/>
                <a:gd name="T5" fmla="*/ 22 h 24"/>
                <a:gd name="T6" fmla="*/ 4 w 6"/>
                <a:gd name="T7" fmla="*/ 24 h 24"/>
                <a:gd name="T8" fmla="*/ 4 w 6"/>
                <a:gd name="T9" fmla="*/ 24 h 24"/>
                <a:gd name="T10" fmla="*/ 4 w 6"/>
                <a:gd name="T11" fmla="*/ 24 h 24"/>
                <a:gd name="T12" fmla="*/ 2 w 6"/>
                <a:gd name="T13" fmla="*/ 22 h 24"/>
                <a:gd name="T14" fmla="*/ 0 w 6"/>
                <a:gd name="T15" fmla="*/ 20 h 24"/>
                <a:gd name="T16" fmla="*/ 0 w 6"/>
                <a:gd name="T17" fmla="*/ 4 h 24"/>
                <a:gd name="T18" fmla="*/ 0 w 6"/>
                <a:gd name="T19" fmla="*/ 4 h 24"/>
                <a:gd name="T20" fmla="*/ 2 w 6"/>
                <a:gd name="T21" fmla="*/ 2 h 24"/>
                <a:gd name="T22" fmla="*/ 4 w 6"/>
                <a:gd name="T23" fmla="*/ 0 h 24"/>
                <a:gd name="T24" fmla="*/ 4 w 6"/>
                <a:gd name="T25" fmla="*/ 0 h 24"/>
                <a:gd name="T26" fmla="*/ 4 w 6"/>
                <a:gd name="T27" fmla="*/ 0 h 24"/>
                <a:gd name="T28" fmla="*/ 6 w 6"/>
                <a:gd name="T29" fmla="*/ 2 h 24"/>
                <a:gd name="T30" fmla="*/ 6 w 6"/>
                <a:gd name="T31" fmla="*/ 4 h 24"/>
                <a:gd name="T32" fmla="*/ 6 w 6"/>
                <a:gd name="T3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24">
                  <a:moveTo>
                    <a:pt x="6" y="20"/>
                  </a:moveTo>
                  <a:lnTo>
                    <a:pt x="6" y="20"/>
                  </a:lnTo>
                  <a:lnTo>
                    <a:pt x="6" y="2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82"/>
            <p:cNvSpPr>
              <a:spLocks/>
            </p:cNvSpPr>
            <p:nvPr/>
          </p:nvSpPr>
          <p:spPr bwMode="auto">
            <a:xfrm>
              <a:off x="3403600" y="2620963"/>
              <a:ext cx="28575" cy="25400"/>
            </a:xfrm>
            <a:custGeom>
              <a:avLst/>
              <a:gdLst>
                <a:gd name="T0" fmla="*/ 18 w 18"/>
                <a:gd name="T1" fmla="*/ 12 h 16"/>
                <a:gd name="T2" fmla="*/ 18 w 18"/>
                <a:gd name="T3" fmla="*/ 12 h 16"/>
                <a:gd name="T4" fmla="*/ 18 w 18"/>
                <a:gd name="T5" fmla="*/ 14 h 16"/>
                <a:gd name="T6" fmla="*/ 18 w 18"/>
                <a:gd name="T7" fmla="*/ 16 h 16"/>
                <a:gd name="T8" fmla="*/ 18 w 18"/>
                <a:gd name="T9" fmla="*/ 16 h 16"/>
                <a:gd name="T10" fmla="*/ 16 w 18"/>
                <a:gd name="T11" fmla="*/ 16 h 16"/>
                <a:gd name="T12" fmla="*/ 14 w 18"/>
                <a:gd name="T13" fmla="*/ 16 h 16"/>
                <a:gd name="T14" fmla="*/ 0 w 18"/>
                <a:gd name="T15" fmla="*/ 4 h 16"/>
                <a:gd name="T16" fmla="*/ 0 w 18"/>
                <a:gd name="T17" fmla="*/ 4 h 16"/>
                <a:gd name="T18" fmla="*/ 0 w 18"/>
                <a:gd name="T19" fmla="*/ 2 h 16"/>
                <a:gd name="T20" fmla="*/ 0 w 18"/>
                <a:gd name="T21" fmla="*/ 0 h 16"/>
                <a:gd name="T22" fmla="*/ 0 w 18"/>
                <a:gd name="T23" fmla="*/ 0 h 16"/>
                <a:gd name="T24" fmla="*/ 0 w 18"/>
                <a:gd name="T25" fmla="*/ 0 h 16"/>
                <a:gd name="T26" fmla="*/ 2 w 18"/>
                <a:gd name="T27" fmla="*/ 0 h 16"/>
                <a:gd name="T28" fmla="*/ 4 w 18"/>
                <a:gd name="T29" fmla="*/ 0 h 16"/>
                <a:gd name="T30" fmla="*/ 18 w 18"/>
                <a:gd name="T3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6">
                  <a:moveTo>
                    <a:pt x="18" y="12"/>
                  </a:moveTo>
                  <a:lnTo>
                    <a:pt x="18" y="12"/>
                  </a:lnTo>
                  <a:lnTo>
                    <a:pt x="18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1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83"/>
            <p:cNvSpPr>
              <a:spLocks/>
            </p:cNvSpPr>
            <p:nvPr/>
          </p:nvSpPr>
          <p:spPr bwMode="auto">
            <a:xfrm>
              <a:off x="3365500" y="2741613"/>
              <a:ext cx="38100" cy="12700"/>
            </a:xfrm>
            <a:custGeom>
              <a:avLst/>
              <a:gdLst>
                <a:gd name="T0" fmla="*/ 20 w 24"/>
                <a:gd name="T1" fmla="*/ 0 h 8"/>
                <a:gd name="T2" fmla="*/ 20 w 24"/>
                <a:gd name="T3" fmla="*/ 0 h 8"/>
                <a:gd name="T4" fmla="*/ 22 w 24"/>
                <a:gd name="T5" fmla="*/ 0 h 8"/>
                <a:gd name="T6" fmla="*/ 24 w 24"/>
                <a:gd name="T7" fmla="*/ 2 h 8"/>
                <a:gd name="T8" fmla="*/ 24 w 24"/>
                <a:gd name="T9" fmla="*/ 2 h 8"/>
                <a:gd name="T10" fmla="*/ 24 w 24"/>
                <a:gd name="T11" fmla="*/ 4 h 8"/>
                <a:gd name="T12" fmla="*/ 22 w 24"/>
                <a:gd name="T13" fmla="*/ 6 h 8"/>
                <a:gd name="T14" fmla="*/ 4 w 24"/>
                <a:gd name="T15" fmla="*/ 8 h 8"/>
                <a:gd name="T16" fmla="*/ 4 w 24"/>
                <a:gd name="T17" fmla="*/ 8 h 8"/>
                <a:gd name="T18" fmla="*/ 2 w 24"/>
                <a:gd name="T19" fmla="*/ 8 h 8"/>
                <a:gd name="T20" fmla="*/ 0 w 24"/>
                <a:gd name="T21" fmla="*/ 6 h 8"/>
                <a:gd name="T22" fmla="*/ 0 w 24"/>
                <a:gd name="T23" fmla="*/ 6 h 8"/>
                <a:gd name="T24" fmla="*/ 2 w 24"/>
                <a:gd name="T25" fmla="*/ 2 h 8"/>
                <a:gd name="T26" fmla="*/ 2 w 24"/>
                <a:gd name="T27" fmla="*/ 2 h 8"/>
                <a:gd name="T28" fmla="*/ 20 w 24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8">
                  <a:moveTo>
                    <a:pt x="20" y="0"/>
                  </a:moveTo>
                  <a:lnTo>
                    <a:pt x="20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84"/>
            <p:cNvSpPr>
              <a:spLocks/>
            </p:cNvSpPr>
            <p:nvPr/>
          </p:nvSpPr>
          <p:spPr bwMode="auto">
            <a:xfrm>
              <a:off x="3660775" y="2732088"/>
              <a:ext cx="34925" cy="12700"/>
            </a:xfrm>
            <a:custGeom>
              <a:avLst/>
              <a:gdLst>
                <a:gd name="T0" fmla="*/ 2 w 22"/>
                <a:gd name="T1" fmla="*/ 6 h 8"/>
                <a:gd name="T2" fmla="*/ 2 w 22"/>
                <a:gd name="T3" fmla="*/ 6 h 8"/>
                <a:gd name="T4" fmla="*/ 0 w 22"/>
                <a:gd name="T5" fmla="*/ 6 h 8"/>
                <a:gd name="T6" fmla="*/ 0 w 22"/>
                <a:gd name="T7" fmla="*/ 4 h 8"/>
                <a:gd name="T8" fmla="*/ 0 w 22"/>
                <a:gd name="T9" fmla="*/ 4 h 8"/>
                <a:gd name="T10" fmla="*/ 0 w 22"/>
                <a:gd name="T11" fmla="*/ 4 h 8"/>
                <a:gd name="T12" fmla="*/ 0 w 22"/>
                <a:gd name="T13" fmla="*/ 2 h 8"/>
                <a:gd name="T14" fmla="*/ 2 w 22"/>
                <a:gd name="T15" fmla="*/ 0 h 8"/>
                <a:gd name="T16" fmla="*/ 20 w 22"/>
                <a:gd name="T17" fmla="*/ 2 h 8"/>
                <a:gd name="T18" fmla="*/ 20 w 22"/>
                <a:gd name="T19" fmla="*/ 2 h 8"/>
                <a:gd name="T20" fmla="*/ 22 w 22"/>
                <a:gd name="T21" fmla="*/ 4 h 8"/>
                <a:gd name="T22" fmla="*/ 22 w 22"/>
                <a:gd name="T23" fmla="*/ 6 h 8"/>
                <a:gd name="T24" fmla="*/ 22 w 22"/>
                <a:gd name="T25" fmla="*/ 6 h 8"/>
                <a:gd name="T26" fmla="*/ 22 w 22"/>
                <a:gd name="T27" fmla="*/ 8 h 8"/>
                <a:gd name="T28" fmla="*/ 20 w 22"/>
                <a:gd name="T29" fmla="*/ 8 h 8"/>
                <a:gd name="T30" fmla="*/ 2 w 22"/>
                <a:gd name="T3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8">
                  <a:moveTo>
                    <a:pt x="2" y="6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0" y="8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85"/>
            <p:cNvSpPr>
              <a:spLocks/>
            </p:cNvSpPr>
            <p:nvPr/>
          </p:nvSpPr>
          <p:spPr bwMode="auto">
            <a:xfrm>
              <a:off x="3622675" y="2614613"/>
              <a:ext cx="31750" cy="25400"/>
            </a:xfrm>
            <a:custGeom>
              <a:avLst/>
              <a:gdLst>
                <a:gd name="T0" fmla="*/ 6 w 20"/>
                <a:gd name="T1" fmla="*/ 16 h 16"/>
                <a:gd name="T2" fmla="*/ 6 w 20"/>
                <a:gd name="T3" fmla="*/ 16 h 16"/>
                <a:gd name="T4" fmla="*/ 4 w 20"/>
                <a:gd name="T5" fmla="*/ 16 h 16"/>
                <a:gd name="T6" fmla="*/ 2 w 20"/>
                <a:gd name="T7" fmla="*/ 16 h 16"/>
                <a:gd name="T8" fmla="*/ 2 w 20"/>
                <a:gd name="T9" fmla="*/ 16 h 16"/>
                <a:gd name="T10" fmla="*/ 0 w 20"/>
                <a:gd name="T11" fmla="*/ 14 h 16"/>
                <a:gd name="T12" fmla="*/ 2 w 20"/>
                <a:gd name="T13" fmla="*/ 12 h 16"/>
                <a:gd name="T14" fmla="*/ 14 w 20"/>
                <a:gd name="T15" fmla="*/ 0 h 16"/>
                <a:gd name="T16" fmla="*/ 14 w 20"/>
                <a:gd name="T17" fmla="*/ 0 h 16"/>
                <a:gd name="T18" fmla="*/ 16 w 20"/>
                <a:gd name="T19" fmla="*/ 0 h 16"/>
                <a:gd name="T20" fmla="*/ 18 w 20"/>
                <a:gd name="T21" fmla="*/ 0 h 16"/>
                <a:gd name="T22" fmla="*/ 18 w 20"/>
                <a:gd name="T23" fmla="*/ 0 h 16"/>
                <a:gd name="T24" fmla="*/ 20 w 20"/>
                <a:gd name="T25" fmla="*/ 2 h 16"/>
                <a:gd name="T26" fmla="*/ 18 w 20"/>
                <a:gd name="T27" fmla="*/ 4 h 16"/>
                <a:gd name="T28" fmla="*/ 6 w 20"/>
                <a:gd name="T2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16">
                  <a:moveTo>
                    <a:pt x="6" y="16"/>
                  </a:moveTo>
                  <a:lnTo>
                    <a:pt x="6" y="16"/>
                  </a:lnTo>
                  <a:lnTo>
                    <a:pt x="4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18" y="4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86"/>
            <p:cNvSpPr>
              <a:spLocks noEditPoints="1"/>
            </p:cNvSpPr>
            <p:nvPr/>
          </p:nvSpPr>
          <p:spPr bwMode="auto">
            <a:xfrm>
              <a:off x="3425825" y="2614613"/>
              <a:ext cx="203200" cy="279400"/>
            </a:xfrm>
            <a:custGeom>
              <a:avLst/>
              <a:gdLst>
                <a:gd name="T0" fmla="*/ 84 w 128"/>
                <a:gd name="T1" fmla="*/ 152 h 176"/>
                <a:gd name="T2" fmla="*/ 82 w 128"/>
                <a:gd name="T3" fmla="*/ 156 h 176"/>
                <a:gd name="T4" fmla="*/ 78 w 128"/>
                <a:gd name="T5" fmla="*/ 156 h 176"/>
                <a:gd name="T6" fmla="*/ 48 w 128"/>
                <a:gd name="T7" fmla="*/ 156 h 176"/>
                <a:gd name="T8" fmla="*/ 46 w 128"/>
                <a:gd name="T9" fmla="*/ 156 h 176"/>
                <a:gd name="T10" fmla="*/ 44 w 128"/>
                <a:gd name="T11" fmla="*/ 152 h 176"/>
                <a:gd name="T12" fmla="*/ 84 w 128"/>
                <a:gd name="T13" fmla="*/ 134 h 176"/>
                <a:gd name="T14" fmla="*/ 40 w 128"/>
                <a:gd name="T15" fmla="*/ 32 h 176"/>
                <a:gd name="T16" fmla="*/ 34 w 128"/>
                <a:gd name="T17" fmla="*/ 38 h 176"/>
                <a:gd name="T18" fmla="*/ 24 w 128"/>
                <a:gd name="T19" fmla="*/ 54 h 176"/>
                <a:gd name="T20" fmla="*/ 24 w 128"/>
                <a:gd name="T21" fmla="*/ 64 h 176"/>
                <a:gd name="T22" fmla="*/ 28 w 128"/>
                <a:gd name="T23" fmla="*/ 80 h 176"/>
                <a:gd name="T24" fmla="*/ 38 w 128"/>
                <a:gd name="T25" fmla="*/ 94 h 176"/>
                <a:gd name="T26" fmla="*/ 38 w 128"/>
                <a:gd name="T27" fmla="*/ 96 h 176"/>
                <a:gd name="T28" fmla="*/ 38 w 128"/>
                <a:gd name="T29" fmla="*/ 98 h 176"/>
                <a:gd name="T30" fmla="*/ 36 w 128"/>
                <a:gd name="T31" fmla="*/ 98 h 176"/>
                <a:gd name="T32" fmla="*/ 34 w 128"/>
                <a:gd name="T33" fmla="*/ 98 h 176"/>
                <a:gd name="T34" fmla="*/ 22 w 128"/>
                <a:gd name="T35" fmla="*/ 84 h 176"/>
                <a:gd name="T36" fmla="*/ 18 w 128"/>
                <a:gd name="T37" fmla="*/ 64 h 176"/>
                <a:gd name="T38" fmla="*/ 18 w 128"/>
                <a:gd name="T39" fmla="*/ 52 h 176"/>
                <a:gd name="T40" fmla="*/ 28 w 128"/>
                <a:gd name="T41" fmla="*/ 34 h 176"/>
                <a:gd name="T42" fmla="*/ 36 w 128"/>
                <a:gd name="T43" fmla="*/ 28 h 176"/>
                <a:gd name="T44" fmla="*/ 40 w 128"/>
                <a:gd name="T45" fmla="*/ 28 h 176"/>
                <a:gd name="T46" fmla="*/ 40 w 128"/>
                <a:gd name="T47" fmla="*/ 28 h 176"/>
                <a:gd name="T48" fmla="*/ 40 w 128"/>
                <a:gd name="T49" fmla="*/ 32 h 176"/>
                <a:gd name="T50" fmla="*/ 128 w 128"/>
                <a:gd name="T51" fmla="*/ 64 h 176"/>
                <a:gd name="T52" fmla="*/ 126 w 128"/>
                <a:gd name="T53" fmla="*/ 50 h 176"/>
                <a:gd name="T54" fmla="*/ 116 w 128"/>
                <a:gd name="T55" fmla="*/ 28 h 176"/>
                <a:gd name="T56" fmla="*/ 100 w 128"/>
                <a:gd name="T57" fmla="*/ 12 h 176"/>
                <a:gd name="T58" fmla="*/ 76 w 128"/>
                <a:gd name="T59" fmla="*/ 2 h 176"/>
                <a:gd name="T60" fmla="*/ 64 w 128"/>
                <a:gd name="T61" fmla="*/ 0 h 176"/>
                <a:gd name="T62" fmla="*/ 38 w 128"/>
                <a:gd name="T63" fmla="*/ 6 h 176"/>
                <a:gd name="T64" fmla="*/ 18 w 128"/>
                <a:gd name="T65" fmla="*/ 20 h 176"/>
                <a:gd name="T66" fmla="*/ 4 w 128"/>
                <a:gd name="T67" fmla="*/ 40 h 176"/>
                <a:gd name="T68" fmla="*/ 0 w 128"/>
                <a:gd name="T69" fmla="*/ 64 h 176"/>
                <a:gd name="T70" fmla="*/ 0 w 128"/>
                <a:gd name="T71" fmla="*/ 74 h 176"/>
                <a:gd name="T72" fmla="*/ 6 w 128"/>
                <a:gd name="T73" fmla="*/ 90 h 176"/>
                <a:gd name="T74" fmla="*/ 16 w 128"/>
                <a:gd name="T75" fmla="*/ 106 h 176"/>
                <a:gd name="T76" fmla="*/ 30 w 128"/>
                <a:gd name="T77" fmla="*/ 116 h 176"/>
                <a:gd name="T78" fmla="*/ 38 w 128"/>
                <a:gd name="T79" fmla="*/ 134 h 176"/>
                <a:gd name="T80" fmla="*/ 38 w 128"/>
                <a:gd name="T81" fmla="*/ 152 h 176"/>
                <a:gd name="T82" fmla="*/ 40 w 128"/>
                <a:gd name="T83" fmla="*/ 158 h 176"/>
                <a:gd name="T84" fmla="*/ 46 w 128"/>
                <a:gd name="T85" fmla="*/ 162 h 176"/>
                <a:gd name="T86" fmla="*/ 48 w 128"/>
                <a:gd name="T87" fmla="*/ 166 h 176"/>
                <a:gd name="T88" fmla="*/ 54 w 128"/>
                <a:gd name="T89" fmla="*/ 174 h 176"/>
                <a:gd name="T90" fmla="*/ 68 w 128"/>
                <a:gd name="T91" fmla="*/ 176 h 176"/>
                <a:gd name="T92" fmla="*/ 74 w 128"/>
                <a:gd name="T93" fmla="*/ 174 h 176"/>
                <a:gd name="T94" fmla="*/ 80 w 128"/>
                <a:gd name="T95" fmla="*/ 166 h 176"/>
                <a:gd name="T96" fmla="*/ 80 w 128"/>
                <a:gd name="T97" fmla="*/ 162 h 176"/>
                <a:gd name="T98" fmla="*/ 88 w 128"/>
                <a:gd name="T99" fmla="*/ 158 h 176"/>
                <a:gd name="T100" fmla="*/ 90 w 128"/>
                <a:gd name="T101" fmla="*/ 152 h 176"/>
                <a:gd name="T102" fmla="*/ 90 w 128"/>
                <a:gd name="T103" fmla="*/ 122 h 176"/>
                <a:gd name="T104" fmla="*/ 98 w 128"/>
                <a:gd name="T105" fmla="*/ 116 h 176"/>
                <a:gd name="T106" fmla="*/ 112 w 128"/>
                <a:gd name="T107" fmla="*/ 106 h 176"/>
                <a:gd name="T108" fmla="*/ 122 w 128"/>
                <a:gd name="T109" fmla="*/ 90 h 176"/>
                <a:gd name="T110" fmla="*/ 126 w 128"/>
                <a:gd name="T111" fmla="*/ 74 h 176"/>
                <a:gd name="T112" fmla="*/ 128 w 128"/>
                <a:gd name="T113" fmla="*/ 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8" h="176">
                  <a:moveTo>
                    <a:pt x="84" y="152"/>
                  </a:moveTo>
                  <a:lnTo>
                    <a:pt x="84" y="152"/>
                  </a:lnTo>
                  <a:lnTo>
                    <a:pt x="84" y="154"/>
                  </a:lnTo>
                  <a:lnTo>
                    <a:pt x="82" y="156"/>
                  </a:lnTo>
                  <a:lnTo>
                    <a:pt x="82" y="156"/>
                  </a:lnTo>
                  <a:lnTo>
                    <a:pt x="78" y="156"/>
                  </a:lnTo>
                  <a:lnTo>
                    <a:pt x="48" y="156"/>
                  </a:lnTo>
                  <a:lnTo>
                    <a:pt x="48" y="156"/>
                  </a:lnTo>
                  <a:lnTo>
                    <a:pt x="46" y="156"/>
                  </a:lnTo>
                  <a:lnTo>
                    <a:pt x="46" y="156"/>
                  </a:lnTo>
                  <a:lnTo>
                    <a:pt x="44" y="154"/>
                  </a:lnTo>
                  <a:lnTo>
                    <a:pt x="44" y="152"/>
                  </a:lnTo>
                  <a:lnTo>
                    <a:pt x="44" y="134"/>
                  </a:lnTo>
                  <a:lnTo>
                    <a:pt x="84" y="134"/>
                  </a:lnTo>
                  <a:lnTo>
                    <a:pt x="84" y="152"/>
                  </a:lnTo>
                  <a:close/>
                  <a:moveTo>
                    <a:pt x="40" y="32"/>
                  </a:moveTo>
                  <a:lnTo>
                    <a:pt x="40" y="32"/>
                  </a:lnTo>
                  <a:lnTo>
                    <a:pt x="34" y="38"/>
                  </a:lnTo>
                  <a:lnTo>
                    <a:pt x="28" y="46"/>
                  </a:lnTo>
                  <a:lnTo>
                    <a:pt x="24" y="54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4" y="72"/>
                  </a:lnTo>
                  <a:lnTo>
                    <a:pt x="28" y="80"/>
                  </a:lnTo>
                  <a:lnTo>
                    <a:pt x="32" y="88"/>
                  </a:lnTo>
                  <a:lnTo>
                    <a:pt x="38" y="94"/>
                  </a:lnTo>
                  <a:lnTo>
                    <a:pt x="38" y="94"/>
                  </a:lnTo>
                  <a:lnTo>
                    <a:pt x="38" y="96"/>
                  </a:lnTo>
                  <a:lnTo>
                    <a:pt x="38" y="98"/>
                  </a:lnTo>
                  <a:lnTo>
                    <a:pt x="38" y="98"/>
                  </a:lnTo>
                  <a:lnTo>
                    <a:pt x="38" y="98"/>
                  </a:lnTo>
                  <a:lnTo>
                    <a:pt x="36" y="98"/>
                  </a:lnTo>
                  <a:lnTo>
                    <a:pt x="34" y="98"/>
                  </a:lnTo>
                  <a:lnTo>
                    <a:pt x="34" y="98"/>
                  </a:lnTo>
                  <a:lnTo>
                    <a:pt x="28" y="92"/>
                  </a:lnTo>
                  <a:lnTo>
                    <a:pt x="22" y="84"/>
                  </a:lnTo>
                  <a:lnTo>
                    <a:pt x="18" y="74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18" y="52"/>
                  </a:lnTo>
                  <a:lnTo>
                    <a:pt x="22" y="44"/>
                  </a:lnTo>
                  <a:lnTo>
                    <a:pt x="28" y="34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8" y="26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40" y="30"/>
                  </a:lnTo>
                  <a:lnTo>
                    <a:pt x="40" y="32"/>
                  </a:lnTo>
                  <a:lnTo>
                    <a:pt x="40" y="32"/>
                  </a:lnTo>
                  <a:close/>
                  <a:moveTo>
                    <a:pt x="128" y="64"/>
                  </a:moveTo>
                  <a:lnTo>
                    <a:pt x="128" y="64"/>
                  </a:lnTo>
                  <a:lnTo>
                    <a:pt x="126" y="50"/>
                  </a:lnTo>
                  <a:lnTo>
                    <a:pt x="122" y="40"/>
                  </a:lnTo>
                  <a:lnTo>
                    <a:pt x="116" y="28"/>
                  </a:lnTo>
                  <a:lnTo>
                    <a:pt x="108" y="20"/>
                  </a:lnTo>
                  <a:lnTo>
                    <a:pt x="100" y="12"/>
                  </a:lnTo>
                  <a:lnTo>
                    <a:pt x="88" y="6"/>
                  </a:lnTo>
                  <a:lnTo>
                    <a:pt x="76" y="2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0" y="2"/>
                  </a:lnTo>
                  <a:lnTo>
                    <a:pt x="38" y="6"/>
                  </a:lnTo>
                  <a:lnTo>
                    <a:pt x="28" y="12"/>
                  </a:lnTo>
                  <a:lnTo>
                    <a:pt x="18" y="20"/>
                  </a:lnTo>
                  <a:lnTo>
                    <a:pt x="10" y="28"/>
                  </a:lnTo>
                  <a:lnTo>
                    <a:pt x="4" y="40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74"/>
                  </a:lnTo>
                  <a:lnTo>
                    <a:pt x="2" y="82"/>
                  </a:lnTo>
                  <a:lnTo>
                    <a:pt x="6" y="90"/>
                  </a:lnTo>
                  <a:lnTo>
                    <a:pt x="10" y="98"/>
                  </a:lnTo>
                  <a:lnTo>
                    <a:pt x="16" y="106"/>
                  </a:lnTo>
                  <a:lnTo>
                    <a:pt x="22" y="112"/>
                  </a:lnTo>
                  <a:lnTo>
                    <a:pt x="30" y="116"/>
                  </a:lnTo>
                  <a:lnTo>
                    <a:pt x="38" y="122"/>
                  </a:lnTo>
                  <a:lnTo>
                    <a:pt x="38" y="134"/>
                  </a:lnTo>
                  <a:lnTo>
                    <a:pt x="38" y="152"/>
                  </a:lnTo>
                  <a:lnTo>
                    <a:pt x="38" y="152"/>
                  </a:lnTo>
                  <a:lnTo>
                    <a:pt x="38" y="156"/>
                  </a:lnTo>
                  <a:lnTo>
                    <a:pt x="40" y="158"/>
                  </a:lnTo>
                  <a:lnTo>
                    <a:pt x="42" y="162"/>
                  </a:lnTo>
                  <a:lnTo>
                    <a:pt x="46" y="162"/>
                  </a:lnTo>
                  <a:lnTo>
                    <a:pt x="46" y="162"/>
                  </a:lnTo>
                  <a:lnTo>
                    <a:pt x="48" y="166"/>
                  </a:lnTo>
                  <a:lnTo>
                    <a:pt x="48" y="166"/>
                  </a:lnTo>
                  <a:lnTo>
                    <a:pt x="54" y="174"/>
                  </a:lnTo>
                  <a:lnTo>
                    <a:pt x="60" y="176"/>
                  </a:lnTo>
                  <a:lnTo>
                    <a:pt x="68" y="176"/>
                  </a:lnTo>
                  <a:lnTo>
                    <a:pt x="68" y="176"/>
                  </a:lnTo>
                  <a:lnTo>
                    <a:pt x="74" y="174"/>
                  </a:lnTo>
                  <a:lnTo>
                    <a:pt x="80" y="166"/>
                  </a:lnTo>
                  <a:lnTo>
                    <a:pt x="80" y="166"/>
                  </a:lnTo>
                  <a:lnTo>
                    <a:pt x="80" y="162"/>
                  </a:lnTo>
                  <a:lnTo>
                    <a:pt x="80" y="162"/>
                  </a:lnTo>
                  <a:lnTo>
                    <a:pt x="84" y="162"/>
                  </a:lnTo>
                  <a:lnTo>
                    <a:pt x="88" y="158"/>
                  </a:lnTo>
                  <a:lnTo>
                    <a:pt x="90" y="156"/>
                  </a:lnTo>
                  <a:lnTo>
                    <a:pt x="90" y="152"/>
                  </a:lnTo>
                  <a:lnTo>
                    <a:pt x="90" y="128"/>
                  </a:lnTo>
                  <a:lnTo>
                    <a:pt x="90" y="122"/>
                  </a:lnTo>
                  <a:lnTo>
                    <a:pt x="90" y="122"/>
                  </a:lnTo>
                  <a:lnTo>
                    <a:pt x="98" y="116"/>
                  </a:lnTo>
                  <a:lnTo>
                    <a:pt x="104" y="112"/>
                  </a:lnTo>
                  <a:lnTo>
                    <a:pt x="112" y="106"/>
                  </a:lnTo>
                  <a:lnTo>
                    <a:pt x="116" y="98"/>
                  </a:lnTo>
                  <a:lnTo>
                    <a:pt x="122" y="90"/>
                  </a:lnTo>
                  <a:lnTo>
                    <a:pt x="124" y="82"/>
                  </a:lnTo>
                  <a:lnTo>
                    <a:pt x="126" y="74"/>
                  </a:lnTo>
                  <a:lnTo>
                    <a:pt x="128" y="64"/>
                  </a:lnTo>
                  <a:lnTo>
                    <a:pt x="128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87"/>
            <p:cNvSpPr>
              <a:spLocks noEditPoints="1"/>
            </p:cNvSpPr>
            <p:nvPr/>
          </p:nvSpPr>
          <p:spPr bwMode="auto">
            <a:xfrm>
              <a:off x="5118100" y="2570163"/>
              <a:ext cx="79375" cy="76200"/>
            </a:xfrm>
            <a:custGeom>
              <a:avLst/>
              <a:gdLst>
                <a:gd name="T0" fmla="*/ 26 w 50"/>
                <a:gd name="T1" fmla="*/ 36 h 48"/>
                <a:gd name="T2" fmla="*/ 26 w 50"/>
                <a:gd name="T3" fmla="*/ 36 h 48"/>
                <a:gd name="T4" fmla="*/ 20 w 50"/>
                <a:gd name="T5" fmla="*/ 36 h 48"/>
                <a:gd name="T6" fmla="*/ 16 w 50"/>
                <a:gd name="T7" fmla="*/ 32 h 48"/>
                <a:gd name="T8" fmla="*/ 14 w 50"/>
                <a:gd name="T9" fmla="*/ 28 h 48"/>
                <a:gd name="T10" fmla="*/ 12 w 50"/>
                <a:gd name="T11" fmla="*/ 24 h 48"/>
                <a:gd name="T12" fmla="*/ 12 w 50"/>
                <a:gd name="T13" fmla="*/ 24 h 48"/>
                <a:gd name="T14" fmla="*/ 14 w 50"/>
                <a:gd name="T15" fmla="*/ 20 h 48"/>
                <a:gd name="T16" fmla="*/ 16 w 50"/>
                <a:gd name="T17" fmla="*/ 16 h 48"/>
                <a:gd name="T18" fmla="*/ 20 w 50"/>
                <a:gd name="T19" fmla="*/ 12 h 48"/>
                <a:gd name="T20" fmla="*/ 26 w 50"/>
                <a:gd name="T21" fmla="*/ 12 h 48"/>
                <a:gd name="T22" fmla="*/ 26 w 50"/>
                <a:gd name="T23" fmla="*/ 12 h 48"/>
                <a:gd name="T24" fmla="*/ 30 w 50"/>
                <a:gd name="T25" fmla="*/ 12 h 48"/>
                <a:gd name="T26" fmla="*/ 34 w 50"/>
                <a:gd name="T27" fmla="*/ 16 h 48"/>
                <a:gd name="T28" fmla="*/ 38 w 50"/>
                <a:gd name="T29" fmla="*/ 20 h 48"/>
                <a:gd name="T30" fmla="*/ 38 w 50"/>
                <a:gd name="T31" fmla="*/ 24 h 48"/>
                <a:gd name="T32" fmla="*/ 38 w 50"/>
                <a:gd name="T33" fmla="*/ 24 h 48"/>
                <a:gd name="T34" fmla="*/ 38 w 50"/>
                <a:gd name="T35" fmla="*/ 28 h 48"/>
                <a:gd name="T36" fmla="*/ 34 w 50"/>
                <a:gd name="T37" fmla="*/ 32 h 48"/>
                <a:gd name="T38" fmla="*/ 30 w 50"/>
                <a:gd name="T39" fmla="*/ 36 h 48"/>
                <a:gd name="T40" fmla="*/ 26 w 50"/>
                <a:gd name="T41" fmla="*/ 36 h 48"/>
                <a:gd name="T42" fmla="*/ 26 w 50"/>
                <a:gd name="T43" fmla="*/ 36 h 48"/>
                <a:gd name="T44" fmla="*/ 50 w 50"/>
                <a:gd name="T45" fmla="*/ 24 h 48"/>
                <a:gd name="T46" fmla="*/ 50 w 50"/>
                <a:gd name="T47" fmla="*/ 24 h 48"/>
                <a:gd name="T48" fmla="*/ 48 w 50"/>
                <a:gd name="T49" fmla="*/ 14 h 48"/>
                <a:gd name="T50" fmla="*/ 44 w 50"/>
                <a:gd name="T51" fmla="*/ 6 h 48"/>
                <a:gd name="T52" fmla="*/ 36 w 50"/>
                <a:gd name="T53" fmla="*/ 0 h 48"/>
                <a:gd name="T54" fmla="*/ 26 w 50"/>
                <a:gd name="T55" fmla="*/ 0 h 48"/>
                <a:gd name="T56" fmla="*/ 26 w 50"/>
                <a:gd name="T57" fmla="*/ 0 h 48"/>
                <a:gd name="T58" fmla="*/ 16 w 50"/>
                <a:gd name="T59" fmla="*/ 0 h 48"/>
                <a:gd name="T60" fmla="*/ 8 w 50"/>
                <a:gd name="T61" fmla="*/ 6 h 48"/>
                <a:gd name="T62" fmla="*/ 2 w 50"/>
                <a:gd name="T63" fmla="*/ 14 h 48"/>
                <a:gd name="T64" fmla="*/ 0 w 50"/>
                <a:gd name="T65" fmla="*/ 24 h 48"/>
                <a:gd name="T66" fmla="*/ 0 w 50"/>
                <a:gd name="T67" fmla="*/ 24 h 48"/>
                <a:gd name="T68" fmla="*/ 2 w 50"/>
                <a:gd name="T69" fmla="*/ 32 h 48"/>
                <a:gd name="T70" fmla="*/ 6 w 50"/>
                <a:gd name="T71" fmla="*/ 38 h 48"/>
                <a:gd name="T72" fmla="*/ 10 w 50"/>
                <a:gd name="T73" fmla="*/ 44 h 48"/>
                <a:gd name="T74" fmla="*/ 18 w 50"/>
                <a:gd name="T75" fmla="*/ 48 h 48"/>
                <a:gd name="T76" fmla="*/ 18 w 50"/>
                <a:gd name="T77" fmla="*/ 48 h 48"/>
                <a:gd name="T78" fmla="*/ 26 w 50"/>
                <a:gd name="T79" fmla="*/ 48 h 48"/>
                <a:gd name="T80" fmla="*/ 26 w 50"/>
                <a:gd name="T81" fmla="*/ 48 h 48"/>
                <a:gd name="T82" fmla="*/ 34 w 50"/>
                <a:gd name="T83" fmla="*/ 48 h 48"/>
                <a:gd name="T84" fmla="*/ 34 w 50"/>
                <a:gd name="T85" fmla="*/ 48 h 48"/>
                <a:gd name="T86" fmla="*/ 40 w 50"/>
                <a:gd name="T87" fmla="*/ 44 h 48"/>
                <a:gd name="T88" fmla="*/ 46 w 50"/>
                <a:gd name="T89" fmla="*/ 38 h 48"/>
                <a:gd name="T90" fmla="*/ 50 w 50"/>
                <a:gd name="T91" fmla="*/ 32 h 48"/>
                <a:gd name="T92" fmla="*/ 50 w 50"/>
                <a:gd name="T93" fmla="*/ 24 h 48"/>
                <a:gd name="T94" fmla="*/ 50 w 50"/>
                <a:gd name="T9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0" h="48">
                  <a:moveTo>
                    <a:pt x="26" y="36"/>
                  </a:moveTo>
                  <a:lnTo>
                    <a:pt x="26" y="36"/>
                  </a:lnTo>
                  <a:lnTo>
                    <a:pt x="20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0"/>
                  </a:lnTo>
                  <a:lnTo>
                    <a:pt x="16" y="16"/>
                  </a:lnTo>
                  <a:lnTo>
                    <a:pt x="20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30" y="12"/>
                  </a:lnTo>
                  <a:lnTo>
                    <a:pt x="34" y="16"/>
                  </a:lnTo>
                  <a:lnTo>
                    <a:pt x="38" y="20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4" y="32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26" y="36"/>
                  </a:lnTo>
                  <a:close/>
                  <a:moveTo>
                    <a:pt x="50" y="24"/>
                  </a:moveTo>
                  <a:lnTo>
                    <a:pt x="50" y="24"/>
                  </a:lnTo>
                  <a:lnTo>
                    <a:pt x="48" y="14"/>
                  </a:lnTo>
                  <a:lnTo>
                    <a:pt x="44" y="6"/>
                  </a:lnTo>
                  <a:lnTo>
                    <a:pt x="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6" y="0"/>
                  </a:lnTo>
                  <a:lnTo>
                    <a:pt x="8" y="6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2"/>
                  </a:lnTo>
                  <a:lnTo>
                    <a:pt x="6" y="38"/>
                  </a:lnTo>
                  <a:lnTo>
                    <a:pt x="10" y="44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40" y="44"/>
                  </a:lnTo>
                  <a:lnTo>
                    <a:pt x="46" y="38"/>
                  </a:lnTo>
                  <a:lnTo>
                    <a:pt x="50" y="32"/>
                  </a:lnTo>
                  <a:lnTo>
                    <a:pt x="50" y="24"/>
                  </a:lnTo>
                  <a:lnTo>
                    <a:pt x="5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88"/>
            <p:cNvSpPr>
              <a:spLocks/>
            </p:cNvSpPr>
            <p:nvPr/>
          </p:nvSpPr>
          <p:spPr bwMode="auto">
            <a:xfrm>
              <a:off x="5016500" y="2741613"/>
              <a:ext cx="50800" cy="47625"/>
            </a:xfrm>
            <a:custGeom>
              <a:avLst/>
              <a:gdLst>
                <a:gd name="T0" fmla="*/ 20 w 32"/>
                <a:gd name="T1" fmla="*/ 0 h 30"/>
                <a:gd name="T2" fmla="*/ 10 w 32"/>
                <a:gd name="T3" fmla="*/ 12 h 30"/>
                <a:gd name="T4" fmla="*/ 0 w 32"/>
                <a:gd name="T5" fmla="*/ 26 h 30"/>
                <a:gd name="T6" fmla="*/ 16 w 32"/>
                <a:gd name="T7" fmla="*/ 28 h 30"/>
                <a:gd name="T8" fmla="*/ 32 w 32"/>
                <a:gd name="T9" fmla="*/ 30 h 30"/>
                <a:gd name="T10" fmla="*/ 26 w 32"/>
                <a:gd name="T11" fmla="*/ 16 h 30"/>
                <a:gd name="T12" fmla="*/ 20 w 32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0">
                  <a:moveTo>
                    <a:pt x="20" y="0"/>
                  </a:moveTo>
                  <a:lnTo>
                    <a:pt x="10" y="12"/>
                  </a:lnTo>
                  <a:lnTo>
                    <a:pt x="0" y="26"/>
                  </a:lnTo>
                  <a:lnTo>
                    <a:pt x="16" y="28"/>
                  </a:lnTo>
                  <a:lnTo>
                    <a:pt x="32" y="30"/>
                  </a:lnTo>
                  <a:lnTo>
                    <a:pt x="26" y="16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89"/>
            <p:cNvSpPr>
              <a:spLocks/>
            </p:cNvSpPr>
            <p:nvPr/>
          </p:nvSpPr>
          <p:spPr bwMode="auto">
            <a:xfrm>
              <a:off x="5248275" y="2741613"/>
              <a:ext cx="53975" cy="47625"/>
            </a:xfrm>
            <a:custGeom>
              <a:avLst/>
              <a:gdLst>
                <a:gd name="T0" fmla="*/ 34 w 34"/>
                <a:gd name="T1" fmla="*/ 26 h 30"/>
                <a:gd name="T2" fmla="*/ 24 w 34"/>
                <a:gd name="T3" fmla="*/ 12 h 30"/>
                <a:gd name="T4" fmla="*/ 14 w 34"/>
                <a:gd name="T5" fmla="*/ 0 h 30"/>
                <a:gd name="T6" fmla="*/ 8 w 34"/>
                <a:gd name="T7" fmla="*/ 16 h 30"/>
                <a:gd name="T8" fmla="*/ 0 w 34"/>
                <a:gd name="T9" fmla="*/ 30 h 30"/>
                <a:gd name="T10" fmla="*/ 18 w 34"/>
                <a:gd name="T11" fmla="*/ 28 h 30"/>
                <a:gd name="T12" fmla="*/ 34 w 34"/>
                <a:gd name="T13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0">
                  <a:moveTo>
                    <a:pt x="34" y="26"/>
                  </a:moveTo>
                  <a:lnTo>
                    <a:pt x="24" y="12"/>
                  </a:lnTo>
                  <a:lnTo>
                    <a:pt x="14" y="0"/>
                  </a:lnTo>
                  <a:lnTo>
                    <a:pt x="8" y="16"/>
                  </a:lnTo>
                  <a:lnTo>
                    <a:pt x="0" y="30"/>
                  </a:lnTo>
                  <a:lnTo>
                    <a:pt x="18" y="28"/>
                  </a:lnTo>
                  <a:lnTo>
                    <a:pt x="34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90"/>
            <p:cNvSpPr>
              <a:spLocks/>
            </p:cNvSpPr>
            <p:nvPr/>
          </p:nvSpPr>
          <p:spPr bwMode="auto">
            <a:xfrm>
              <a:off x="5026025" y="2652713"/>
              <a:ext cx="266700" cy="238125"/>
            </a:xfrm>
            <a:custGeom>
              <a:avLst/>
              <a:gdLst>
                <a:gd name="T0" fmla="*/ 168 w 168"/>
                <a:gd name="T1" fmla="*/ 96 h 150"/>
                <a:gd name="T2" fmla="*/ 158 w 168"/>
                <a:gd name="T3" fmla="*/ 88 h 150"/>
                <a:gd name="T4" fmla="*/ 152 w 168"/>
                <a:gd name="T5" fmla="*/ 90 h 150"/>
                <a:gd name="T6" fmla="*/ 142 w 168"/>
                <a:gd name="T7" fmla="*/ 100 h 150"/>
                <a:gd name="T8" fmla="*/ 132 w 168"/>
                <a:gd name="T9" fmla="*/ 104 h 150"/>
                <a:gd name="T10" fmla="*/ 106 w 168"/>
                <a:gd name="T11" fmla="*/ 106 h 150"/>
                <a:gd name="T12" fmla="*/ 98 w 168"/>
                <a:gd name="T13" fmla="*/ 100 h 150"/>
                <a:gd name="T14" fmla="*/ 94 w 168"/>
                <a:gd name="T15" fmla="*/ 70 h 150"/>
                <a:gd name="T16" fmla="*/ 112 w 168"/>
                <a:gd name="T17" fmla="*/ 22 h 150"/>
                <a:gd name="T18" fmla="*/ 118 w 168"/>
                <a:gd name="T19" fmla="*/ 20 h 150"/>
                <a:gd name="T20" fmla="*/ 118 w 168"/>
                <a:gd name="T21" fmla="*/ 16 h 150"/>
                <a:gd name="T22" fmla="*/ 118 w 168"/>
                <a:gd name="T23" fmla="*/ 12 h 150"/>
                <a:gd name="T24" fmla="*/ 92 w 168"/>
                <a:gd name="T25" fmla="*/ 10 h 150"/>
                <a:gd name="T26" fmla="*/ 92 w 168"/>
                <a:gd name="T27" fmla="*/ 0 h 150"/>
                <a:gd name="T28" fmla="*/ 84 w 168"/>
                <a:gd name="T29" fmla="*/ 2 h 150"/>
                <a:gd name="T30" fmla="*/ 74 w 168"/>
                <a:gd name="T31" fmla="*/ 0 h 150"/>
                <a:gd name="T32" fmla="*/ 74 w 168"/>
                <a:gd name="T33" fmla="*/ 10 h 150"/>
                <a:gd name="T34" fmla="*/ 54 w 168"/>
                <a:gd name="T35" fmla="*/ 10 h 150"/>
                <a:gd name="T36" fmla="*/ 48 w 168"/>
                <a:gd name="T37" fmla="*/ 16 h 150"/>
                <a:gd name="T38" fmla="*/ 48 w 168"/>
                <a:gd name="T39" fmla="*/ 16 h 150"/>
                <a:gd name="T40" fmla="*/ 54 w 168"/>
                <a:gd name="T41" fmla="*/ 22 h 150"/>
                <a:gd name="T42" fmla="*/ 74 w 168"/>
                <a:gd name="T43" fmla="*/ 22 h 150"/>
                <a:gd name="T44" fmla="*/ 70 w 168"/>
                <a:gd name="T45" fmla="*/ 100 h 150"/>
                <a:gd name="T46" fmla="*/ 66 w 168"/>
                <a:gd name="T47" fmla="*/ 104 h 150"/>
                <a:gd name="T48" fmla="*/ 50 w 168"/>
                <a:gd name="T49" fmla="*/ 106 h 150"/>
                <a:gd name="T50" fmla="*/ 24 w 168"/>
                <a:gd name="T51" fmla="*/ 100 h 150"/>
                <a:gd name="T52" fmla="*/ 20 w 168"/>
                <a:gd name="T53" fmla="*/ 96 h 150"/>
                <a:gd name="T54" fmla="*/ 8 w 168"/>
                <a:gd name="T55" fmla="*/ 88 h 150"/>
                <a:gd name="T56" fmla="*/ 2 w 168"/>
                <a:gd name="T57" fmla="*/ 88 h 150"/>
                <a:gd name="T58" fmla="*/ 0 w 168"/>
                <a:gd name="T59" fmla="*/ 96 h 150"/>
                <a:gd name="T60" fmla="*/ 2 w 168"/>
                <a:gd name="T61" fmla="*/ 106 h 150"/>
                <a:gd name="T62" fmla="*/ 16 w 168"/>
                <a:gd name="T63" fmla="*/ 120 h 150"/>
                <a:gd name="T64" fmla="*/ 24 w 168"/>
                <a:gd name="T65" fmla="*/ 124 h 150"/>
                <a:gd name="T66" fmla="*/ 36 w 168"/>
                <a:gd name="T67" fmla="*/ 128 h 150"/>
                <a:gd name="T68" fmla="*/ 70 w 168"/>
                <a:gd name="T69" fmla="*/ 140 h 150"/>
                <a:gd name="T70" fmla="*/ 80 w 168"/>
                <a:gd name="T71" fmla="*/ 148 h 150"/>
                <a:gd name="T72" fmla="*/ 88 w 168"/>
                <a:gd name="T73" fmla="*/ 148 h 150"/>
                <a:gd name="T74" fmla="*/ 96 w 168"/>
                <a:gd name="T75" fmla="*/ 140 h 150"/>
                <a:gd name="T76" fmla="*/ 132 w 168"/>
                <a:gd name="T77" fmla="*/ 128 h 150"/>
                <a:gd name="T78" fmla="*/ 142 w 168"/>
                <a:gd name="T79" fmla="*/ 124 h 150"/>
                <a:gd name="T80" fmla="*/ 152 w 168"/>
                <a:gd name="T81" fmla="*/ 120 h 150"/>
                <a:gd name="T82" fmla="*/ 166 w 168"/>
                <a:gd name="T83" fmla="*/ 106 h 150"/>
                <a:gd name="T84" fmla="*/ 168 w 168"/>
                <a:gd name="T85" fmla="*/ 9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8" h="150">
                  <a:moveTo>
                    <a:pt x="168" y="96"/>
                  </a:moveTo>
                  <a:lnTo>
                    <a:pt x="168" y="96"/>
                  </a:lnTo>
                  <a:lnTo>
                    <a:pt x="166" y="88"/>
                  </a:lnTo>
                  <a:lnTo>
                    <a:pt x="158" y="88"/>
                  </a:lnTo>
                  <a:lnTo>
                    <a:pt x="152" y="90"/>
                  </a:lnTo>
                  <a:lnTo>
                    <a:pt x="152" y="90"/>
                  </a:lnTo>
                  <a:lnTo>
                    <a:pt x="148" y="96"/>
                  </a:lnTo>
                  <a:lnTo>
                    <a:pt x="142" y="100"/>
                  </a:lnTo>
                  <a:lnTo>
                    <a:pt x="142" y="100"/>
                  </a:lnTo>
                  <a:lnTo>
                    <a:pt x="132" y="104"/>
                  </a:lnTo>
                  <a:lnTo>
                    <a:pt x="118" y="106"/>
                  </a:lnTo>
                  <a:lnTo>
                    <a:pt x="106" y="106"/>
                  </a:lnTo>
                  <a:lnTo>
                    <a:pt x="100" y="104"/>
                  </a:lnTo>
                  <a:lnTo>
                    <a:pt x="98" y="100"/>
                  </a:lnTo>
                  <a:lnTo>
                    <a:pt x="98" y="100"/>
                  </a:lnTo>
                  <a:lnTo>
                    <a:pt x="94" y="70"/>
                  </a:lnTo>
                  <a:lnTo>
                    <a:pt x="92" y="22"/>
                  </a:lnTo>
                  <a:lnTo>
                    <a:pt x="112" y="22"/>
                  </a:lnTo>
                  <a:lnTo>
                    <a:pt x="112" y="22"/>
                  </a:lnTo>
                  <a:lnTo>
                    <a:pt x="118" y="20"/>
                  </a:lnTo>
                  <a:lnTo>
                    <a:pt x="118" y="16"/>
                  </a:lnTo>
                  <a:lnTo>
                    <a:pt x="118" y="16"/>
                  </a:lnTo>
                  <a:lnTo>
                    <a:pt x="118" y="16"/>
                  </a:lnTo>
                  <a:lnTo>
                    <a:pt x="118" y="12"/>
                  </a:lnTo>
                  <a:lnTo>
                    <a:pt x="112" y="10"/>
                  </a:lnTo>
                  <a:lnTo>
                    <a:pt x="92" y="10"/>
                  </a:lnTo>
                  <a:lnTo>
                    <a:pt x="92" y="1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4" y="2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10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50" y="12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50" y="20"/>
                  </a:lnTo>
                  <a:lnTo>
                    <a:pt x="54" y="22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2" y="70"/>
                  </a:lnTo>
                  <a:lnTo>
                    <a:pt x="70" y="100"/>
                  </a:lnTo>
                  <a:lnTo>
                    <a:pt x="70" y="100"/>
                  </a:lnTo>
                  <a:lnTo>
                    <a:pt x="66" y="104"/>
                  </a:lnTo>
                  <a:lnTo>
                    <a:pt x="62" y="106"/>
                  </a:lnTo>
                  <a:lnTo>
                    <a:pt x="50" y="106"/>
                  </a:lnTo>
                  <a:lnTo>
                    <a:pt x="34" y="104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0" y="96"/>
                  </a:lnTo>
                  <a:lnTo>
                    <a:pt x="16" y="90"/>
                  </a:lnTo>
                  <a:lnTo>
                    <a:pt x="8" y="88"/>
                  </a:lnTo>
                  <a:lnTo>
                    <a:pt x="2" y="88"/>
                  </a:lnTo>
                  <a:lnTo>
                    <a:pt x="2" y="88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102"/>
                  </a:lnTo>
                  <a:lnTo>
                    <a:pt x="2" y="106"/>
                  </a:lnTo>
                  <a:lnTo>
                    <a:pt x="6" y="114"/>
                  </a:lnTo>
                  <a:lnTo>
                    <a:pt x="16" y="120"/>
                  </a:lnTo>
                  <a:lnTo>
                    <a:pt x="24" y="124"/>
                  </a:lnTo>
                  <a:lnTo>
                    <a:pt x="24" y="124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60" y="136"/>
                  </a:lnTo>
                  <a:lnTo>
                    <a:pt x="70" y="140"/>
                  </a:lnTo>
                  <a:lnTo>
                    <a:pt x="80" y="148"/>
                  </a:lnTo>
                  <a:lnTo>
                    <a:pt x="80" y="148"/>
                  </a:lnTo>
                  <a:lnTo>
                    <a:pt x="84" y="150"/>
                  </a:lnTo>
                  <a:lnTo>
                    <a:pt x="88" y="148"/>
                  </a:lnTo>
                  <a:lnTo>
                    <a:pt x="88" y="148"/>
                  </a:lnTo>
                  <a:lnTo>
                    <a:pt x="96" y="140"/>
                  </a:lnTo>
                  <a:lnTo>
                    <a:pt x="106" y="136"/>
                  </a:lnTo>
                  <a:lnTo>
                    <a:pt x="132" y="128"/>
                  </a:lnTo>
                  <a:lnTo>
                    <a:pt x="132" y="128"/>
                  </a:lnTo>
                  <a:lnTo>
                    <a:pt x="142" y="124"/>
                  </a:lnTo>
                  <a:lnTo>
                    <a:pt x="142" y="124"/>
                  </a:lnTo>
                  <a:lnTo>
                    <a:pt x="152" y="120"/>
                  </a:lnTo>
                  <a:lnTo>
                    <a:pt x="160" y="114"/>
                  </a:lnTo>
                  <a:lnTo>
                    <a:pt x="166" y="106"/>
                  </a:lnTo>
                  <a:lnTo>
                    <a:pt x="168" y="102"/>
                  </a:lnTo>
                  <a:lnTo>
                    <a:pt x="168" y="96"/>
                  </a:lnTo>
                  <a:lnTo>
                    <a:pt x="168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1"/>
            <p:cNvSpPr>
              <a:spLocks/>
            </p:cNvSpPr>
            <p:nvPr/>
          </p:nvSpPr>
          <p:spPr bwMode="auto">
            <a:xfrm>
              <a:off x="6765925" y="2735263"/>
              <a:ext cx="12700" cy="25400"/>
            </a:xfrm>
            <a:custGeom>
              <a:avLst/>
              <a:gdLst>
                <a:gd name="T0" fmla="*/ 0 w 8"/>
                <a:gd name="T1" fmla="*/ 8 h 16"/>
                <a:gd name="T2" fmla="*/ 0 w 8"/>
                <a:gd name="T3" fmla="*/ 8 h 16"/>
                <a:gd name="T4" fmla="*/ 0 w 8"/>
                <a:gd name="T5" fmla="*/ 12 h 16"/>
                <a:gd name="T6" fmla="*/ 2 w 8"/>
                <a:gd name="T7" fmla="*/ 14 h 16"/>
                <a:gd name="T8" fmla="*/ 8 w 8"/>
                <a:gd name="T9" fmla="*/ 16 h 16"/>
                <a:gd name="T10" fmla="*/ 8 w 8"/>
                <a:gd name="T11" fmla="*/ 0 h 16"/>
                <a:gd name="T12" fmla="*/ 8 w 8"/>
                <a:gd name="T13" fmla="*/ 0 h 16"/>
                <a:gd name="T14" fmla="*/ 2 w 8"/>
                <a:gd name="T15" fmla="*/ 2 h 16"/>
                <a:gd name="T16" fmla="*/ 2 w 8"/>
                <a:gd name="T17" fmla="*/ 2 h 16"/>
                <a:gd name="T18" fmla="*/ 0 w 8"/>
                <a:gd name="T19" fmla="*/ 6 h 16"/>
                <a:gd name="T20" fmla="*/ 0 w 8"/>
                <a:gd name="T21" fmla="*/ 8 h 16"/>
                <a:gd name="T22" fmla="*/ 0 w 8"/>
                <a:gd name="T2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6">
                  <a:moveTo>
                    <a:pt x="0" y="8"/>
                  </a:move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8" y="1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92"/>
            <p:cNvSpPr>
              <a:spLocks/>
            </p:cNvSpPr>
            <p:nvPr/>
          </p:nvSpPr>
          <p:spPr bwMode="auto">
            <a:xfrm>
              <a:off x="6788150" y="2779713"/>
              <a:ext cx="15875" cy="25400"/>
            </a:xfrm>
            <a:custGeom>
              <a:avLst/>
              <a:gdLst>
                <a:gd name="T0" fmla="*/ 0 w 10"/>
                <a:gd name="T1" fmla="*/ 0 h 16"/>
                <a:gd name="T2" fmla="*/ 0 w 10"/>
                <a:gd name="T3" fmla="*/ 16 h 16"/>
                <a:gd name="T4" fmla="*/ 0 w 10"/>
                <a:gd name="T5" fmla="*/ 16 h 16"/>
                <a:gd name="T6" fmla="*/ 4 w 10"/>
                <a:gd name="T7" fmla="*/ 16 h 16"/>
                <a:gd name="T8" fmla="*/ 8 w 10"/>
                <a:gd name="T9" fmla="*/ 14 h 16"/>
                <a:gd name="T10" fmla="*/ 8 w 10"/>
                <a:gd name="T11" fmla="*/ 14 h 16"/>
                <a:gd name="T12" fmla="*/ 10 w 10"/>
                <a:gd name="T13" fmla="*/ 12 h 16"/>
                <a:gd name="T14" fmla="*/ 10 w 10"/>
                <a:gd name="T15" fmla="*/ 8 h 16"/>
                <a:gd name="T16" fmla="*/ 10 w 10"/>
                <a:gd name="T17" fmla="*/ 8 h 16"/>
                <a:gd name="T18" fmla="*/ 10 w 10"/>
                <a:gd name="T19" fmla="*/ 4 h 16"/>
                <a:gd name="T20" fmla="*/ 8 w 10"/>
                <a:gd name="T21" fmla="*/ 2 h 16"/>
                <a:gd name="T22" fmla="*/ 0 w 10"/>
                <a:gd name="T23" fmla="*/ 0 h 16"/>
                <a:gd name="T24" fmla="*/ 0 w 10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6">
                  <a:moveTo>
                    <a:pt x="0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93"/>
            <p:cNvSpPr>
              <a:spLocks/>
            </p:cNvSpPr>
            <p:nvPr/>
          </p:nvSpPr>
          <p:spPr bwMode="auto">
            <a:xfrm>
              <a:off x="6734175" y="2582863"/>
              <a:ext cx="104775" cy="57150"/>
            </a:xfrm>
            <a:custGeom>
              <a:avLst/>
              <a:gdLst>
                <a:gd name="T0" fmla="*/ 50 w 66"/>
                <a:gd name="T1" fmla="*/ 34 h 36"/>
                <a:gd name="T2" fmla="*/ 52 w 66"/>
                <a:gd name="T3" fmla="*/ 34 h 36"/>
                <a:gd name="T4" fmla="*/ 52 w 66"/>
                <a:gd name="T5" fmla="*/ 34 h 36"/>
                <a:gd name="T6" fmla="*/ 64 w 66"/>
                <a:gd name="T7" fmla="*/ 16 h 36"/>
                <a:gd name="T8" fmla="*/ 64 w 66"/>
                <a:gd name="T9" fmla="*/ 16 h 36"/>
                <a:gd name="T10" fmla="*/ 66 w 66"/>
                <a:gd name="T11" fmla="*/ 10 h 36"/>
                <a:gd name="T12" fmla="*/ 64 w 66"/>
                <a:gd name="T13" fmla="*/ 6 h 36"/>
                <a:gd name="T14" fmla="*/ 62 w 66"/>
                <a:gd name="T15" fmla="*/ 4 h 36"/>
                <a:gd name="T16" fmla="*/ 58 w 66"/>
                <a:gd name="T17" fmla="*/ 2 h 36"/>
                <a:gd name="T18" fmla="*/ 46 w 66"/>
                <a:gd name="T19" fmla="*/ 0 h 36"/>
                <a:gd name="T20" fmla="*/ 32 w 66"/>
                <a:gd name="T21" fmla="*/ 0 h 36"/>
                <a:gd name="T22" fmla="*/ 32 w 66"/>
                <a:gd name="T23" fmla="*/ 0 h 36"/>
                <a:gd name="T24" fmla="*/ 20 w 66"/>
                <a:gd name="T25" fmla="*/ 0 h 36"/>
                <a:gd name="T26" fmla="*/ 8 w 66"/>
                <a:gd name="T27" fmla="*/ 2 h 36"/>
                <a:gd name="T28" fmla="*/ 2 w 66"/>
                <a:gd name="T29" fmla="*/ 4 h 36"/>
                <a:gd name="T30" fmla="*/ 0 w 66"/>
                <a:gd name="T31" fmla="*/ 6 h 36"/>
                <a:gd name="T32" fmla="*/ 0 w 66"/>
                <a:gd name="T33" fmla="*/ 10 h 36"/>
                <a:gd name="T34" fmla="*/ 2 w 66"/>
                <a:gd name="T35" fmla="*/ 16 h 36"/>
                <a:gd name="T36" fmla="*/ 2 w 66"/>
                <a:gd name="T37" fmla="*/ 16 h 36"/>
                <a:gd name="T38" fmla="*/ 8 w 66"/>
                <a:gd name="T39" fmla="*/ 26 h 36"/>
                <a:gd name="T40" fmla="*/ 14 w 66"/>
                <a:gd name="T41" fmla="*/ 36 h 36"/>
                <a:gd name="T42" fmla="*/ 14 w 66"/>
                <a:gd name="T43" fmla="*/ 34 h 36"/>
                <a:gd name="T44" fmla="*/ 50 w 66"/>
                <a:gd name="T4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" h="36">
                  <a:moveTo>
                    <a:pt x="50" y="34"/>
                  </a:moveTo>
                  <a:lnTo>
                    <a:pt x="52" y="34"/>
                  </a:lnTo>
                  <a:lnTo>
                    <a:pt x="52" y="34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6" y="10"/>
                  </a:lnTo>
                  <a:lnTo>
                    <a:pt x="64" y="6"/>
                  </a:lnTo>
                  <a:lnTo>
                    <a:pt x="62" y="4"/>
                  </a:lnTo>
                  <a:lnTo>
                    <a:pt x="58" y="2"/>
                  </a:lnTo>
                  <a:lnTo>
                    <a:pt x="46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0" y="0"/>
                  </a:lnTo>
                  <a:lnTo>
                    <a:pt x="8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26"/>
                  </a:lnTo>
                  <a:lnTo>
                    <a:pt x="14" y="36"/>
                  </a:lnTo>
                  <a:lnTo>
                    <a:pt x="14" y="34"/>
                  </a:lnTo>
                  <a:lnTo>
                    <a:pt x="5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94"/>
            <p:cNvSpPr>
              <a:spLocks noEditPoints="1"/>
            </p:cNvSpPr>
            <p:nvPr/>
          </p:nvSpPr>
          <p:spPr bwMode="auto">
            <a:xfrm>
              <a:off x="6673850" y="2652713"/>
              <a:ext cx="222250" cy="222250"/>
            </a:xfrm>
            <a:custGeom>
              <a:avLst/>
              <a:gdLst>
                <a:gd name="T0" fmla="*/ 88 w 140"/>
                <a:gd name="T1" fmla="*/ 98 h 140"/>
                <a:gd name="T2" fmla="*/ 72 w 140"/>
                <a:gd name="T3" fmla="*/ 104 h 140"/>
                <a:gd name="T4" fmla="*/ 66 w 140"/>
                <a:gd name="T5" fmla="*/ 112 h 140"/>
                <a:gd name="T6" fmla="*/ 66 w 140"/>
                <a:gd name="T7" fmla="*/ 104 h 140"/>
                <a:gd name="T8" fmla="*/ 52 w 140"/>
                <a:gd name="T9" fmla="*/ 100 h 140"/>
                <a:gd name="T10" fmla="*/ 46 w 140"/>
                <a:gd name="T11" fmla="*/ 88 h 140"/>
                <a:gd name="T12" fmla="*/ 54 w 140"/>
                <a:gd name="T13" fmla="*/ 86 h 140"/>
                <a:gd name="T14" fmla="*/ 60 w 140"/>
                <a:gd name="T15" fmla="*/ 94 h 140"/>
                <a:gd name="T16" fmla="*/ 66 w 140"/>
                <a:gd name="T17" fmla="*/ 96 h 140"/>
                <a:gd name="T18" fmla="*/ 66 w 140"/>
                <a:gd name="T19" fmla="*/ 78 h 140"/>
                <a:gd name="T20" fmla="*/ 52 w 140"/>
                <a:gd name="T21" fmla="*/ 72 h 140"/>
                <a:gd name="T22" fmla="*/ 48 w 140"/>
                <a:gd name="T23" fmla="*/ 68 h 140"/>
                <a:gd name="T24" fmla="*/ 48 w 140"/>
                <a:gd name="T25" fmla="*/ 62 h 140"/>
                <a:gd name="T26" fmla="*/ 52 w 140"/>
                <a:gd name="T27" fmla="*/ 50 h 140"/>
                <a:gd name="T28" fmla="*/ 66 w 140"/>
                <a:gd name="T29" fmla="*/ 44 h 140"/>
                <a:gd name="T30" fmla="*/ 72 w 140"/>
                <a:gd name="T31" fmla="*/ 38 h 140"/>
                <a:gd name="T32" fmla="*/ 72 w 140"/>
                <a:gd name="T33" fmla="*/ 44 h 140"/>
                <a:gd name="T34" fmla="*/ 84 w 140"/>
                <a:gd name="T35" fmla="*/ 50 h 140"/>
                <a:gd name="T36" fmla="*/ 90 w 140"/>
                <a:gd name="T37" fmla="*/ 58 h 140"/>
                <a:gd name="T38" fmla="*/ 82 w 140"/>
                <a:gd name="T39" fmla="*/ 60 h 140"/>
                <a:gd name="T40" fmla="*/ 72 w 140"/>
                <a:gd name="T41" fmla="*/ 52 h 140"/>
                <a:gd name="T42" fmla="*/ 72 w 140"/>
                <a:gd name="T43" fmla="*/ 68 h 140"/>
                <a:gd name="T44" fmla="*/ 84 w 140"/>
                <a:gd name="T45" fmla="*/ 72 h 140"/>
                <a:gd name="T46" fmla="*/ 90 w 140"/>
                <a:gd name="T47" fmla="*/ 78 h 140"/>
                <a:gd name="T48" fmla="*/ 92 w 140"/>
                <a:gd name="T49" fmla="*/ 86 h 140"/>
                <a:gd name="T50" fmla="*/ 92 w 140"/>
                <a:gd name="T51" fmla="*/ 94 h 140"/>
                <a:gd name="T52" fmla="*/ 88 w 140"/>
                <a:gd name="T53" fmla="*/ 98 h 140"/>
                <a:gd name="T54" fmla="*/ 92 w 140"/>
                <a:gd name="T55" fmla="*/ 2 h 140"/>
                <a:gd name="T56" fmla="*/ 88 w 140"/>
                <a:gd name="T57" fmla="*/ 6 h 140"/>
                <a:gd name="T58" fmla="*/ 52 w 140"/>
                <a:gd name="T59" fmla="*/ 6 h 140"/>
                <a:gd name="T60" fmla="*/ 48 w 140"/>
                <a:gd name="T61" fmla="*/ 0 h 140"/>
                <a:gd name="T62" fmla="*/ 38 w 140"/>
                <a:gd name="T63" fmla="*/ 8 h 140"/>
                <a:gd name="T64" fmla="*/ 22 w 140"/>
                <a:gd name="T65" fmla="*/ 26 h 140"/>
                <a:gd name="T66" fmla="*/ 8 w 140"/>
                <a:gd name="T67" fmla="*/ 50 h 140"/>
                <a:gd name="T68" fmla="*/ 0 w 140"/>
                <a:gd name="T69" fmla="*/ 76 h 140"/>
                <a:gd name="T70" fmla="*/ 0 w 140"/>
                <a:gd name="T71" fmla="*/ 88 h 140"/>
                <a:gd name="T72" fmla="*/ 6 w 140"/>
                <a:gd name="T73" fmla="*/ 114 h 140"/>
                <a:gd name="T74" fmla="*/ 20 w 140"/>
                <a:gd name="T75" fmla="*/ 130 h 140"/>
                <a:gd name="T76" fmla="*/ 42 w 140"/>
                <a:gd name="T77" fmla="*/ 138 h 140"/>
                <a:gd name="T78" fmla="*/ 70 w 140"/>
                <a:gd name="T79" fmla="*/ 140 h 140"/>
                <a:gd name="T80" fmla="*/ 84 w 140"/>
                <a:gd name="T81" fmla="*/ 140 h 140"/>
                <a:gd name="T82" fmla="*/ 110 w 140"/>
                <a:gd name="T83" fmla="*/ 136 h 140"/>
                <a:gd name="T84" fmla="*/ 128 w 140"/>
                <a:gd name="T85" fmla="*/ 124 h 140"/>
                <a:gd name="T86" fmla="*/ 140 w 140"/>
                <a:gd name="T87" fmla="*/ 102 h 140"/>
                <a:gd name="T88" fmla="*/ 140 w 140"/>
                <a:gd name="T89" fmla="*/ 88 h 140"/>
                <a:gd name="T90" fmla="*/ 136 w 140"/>
                <a:gd name="T91" fmla="*/ 64 h 140"/>
                <a:gd name="T92" fmla="*/ 126 w 140"/>
                <a:gd name="T93" fmla="*/ 40 h 140"/>
                <a:gd name="T94" fmla="*/ 110 w 140"/>
                <a:gd name="T95" fmla="*/ 18 h 140"/>
                <a:gd name="T96" fmla="*/ 92 w 140"/>
                <a:gd name="T97" fmla="*/ 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0" h="140">
                  <a:moveTo>
                    <a:pt x="88" y="98"/>
                  </a:moveTo>
                  <a:lnTo>
                    <a:pt x="88" y="98"/>
                  </a:lnTo>
                  <a:lnTo>
                    <a:pt x="82" y="102"/>
                  </a:lnTo>
                  <a:lnTo>
                    <a:pt x="72" y="104"/>
                  </a:lnTo>
                  <a:lnTo>
                    <a:pt x="72" y="112"/>
                  </a:lnTo>
                  <a:lnTo>
                    <a:pt x="66" y="112"/>
                  </a:lnTo>
                  <a:lnTo>
                    <a:pt x="66" y="104"/>
                  </a:lnTo>
                  <a:lnTo>
                    <a:pt x="66" y="104"/>
                  </a:lnTo>
                  <a:lnTo>
                    <a:pt x="58" y="102"/>
                  </a:lnTo>
                  <a:lnTo>
                    <a:pt x="52" y="100"/>
                  </a:lnTo>
                  <a:lnTo>
                    <a:pt x="48" y="94"/>
                  </a:lnTo>
                  <a:lnTo>
                    <a:pt x="46" y="88"/>
                  </a:lnTo>
                  <a:lnTo>
                    <a:pt x="54" y="86"/>
                  </a:lnTo>
                  <a:lnTo>
                    <a:pt x="54" y="86"/>
                  </a:lnTo>
                  <a:lnTo>
                    <a:pt x="56" y="90"/>
                  </a:lnTo>
                  <a:lnTo>
                    <a:pt x="60" y="94"/>
                  </a:lnTo>
                  <a:lnTo>
                    <a:pt x="62" y="96"/>
                  </a:lnTo>
                  <a:lnTo>
                    <a:pt x="66" y="96"/>
                  </a:lnTo>
                  <a:lnTo>
                    <a:pt x="66" y="78"/>
                  </a:lnTo>
                  <a:lnTo>
                    <a:pt x="66" y="78"/>
                  </a:lnTo>
                  <a:lnTo>
                    <a:pt x="56" y="76"/>
                  </a:lnTo>
                  <a:lnTo>
                    <a:pt x="52" y="72"/>
                  </a:lnTo>
                  <a:lnTo>
                    <a:pt x="52" y="72"/>
                  </a:lnTo>
                  <a:lnTo>
                    <a:pt x="48" y="68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8" y="56"/>
                  </a:lnTo>
                  <a:lnTo>
                    <a:pt x="52" y="50"/>
                  </a:lnTo>
                  <a:lnTo>
                    <a:pt x="58" y="46"/>
                  </a:lnTo>
                  <a:lnTo>
                    <a:pt x="66" y="44"/>
                  </a:lnTo>
                  <a:lnTo>
                    <a:pt x="66" y="38"/>
                  </a:lnTo>
                  <a:lnTo>
                    <a:pt x="72" y="38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8" y="46"/>
                  </a:lnTo>
                  <a:lnTo>
                    <a:pt x="84" y="50"/>
                  </a:lnTo>
                  <a:lnTo>
                    <a:pt x="88" y="54"/>
                  </a:lnTo>
                  <a:lnTo>
                    <a:pt x="90" y="58"/>
                  </a:lnTo>
                  <a:lnTo>
                    <a:pt x="82" y="60"/>
                  </a:lnTo>
                  <a:lnTo>
                    <a:pt x="82" y="60"/>
                  </a:lnTo>
                  <a:lnTo>
                    <a:pt x="78" y="56"/>
                  </a:lnTo>
                  <a:lnTo>
                    <a:pt x="72" y="52"/>
                  </a:lnTo>
                  <a:lnTo>
                    <a:pt x="72" y="68"/>
                  </a:lnTo>
                  <a:lnTo>
                    <a:pt x="72" y="68"/>
                  </a:lnTo>
                  <a:lnTo>
                    <a:pt x="84" y="72"/>
                  </a:lnTo>
                  <a:lnTo>
                    <a:pt x="84" y="72"/>
                  </a:lnTo>
                  <a:lnTo>
                    <a:pt x="90" y="78"/>
                  </a:lnTo>
                  <a:lnTo>
                    <a:pt x="90" y="78"/>
                  </a:lnTo>
                  <a:lnTo>
                    <a:pt x="92" y="82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2" y="94"/>
                  </a:lnTo>
                  <a:lnTo>
                    <a:pt x="88" y="98"/>
                  </a:lnTo>
                  <a:lnTo>
                    <a:pt x="88" y="98"/>
                  </a:lnTo>
                  <a:close/>
                  <a:moveTo>
                    <a:pt x="92" y="2"/>
                  </a:moveTo>
                  <a:lnTo>
                    <a:pt x="92" y="2"/>
                  </a:lnTo>
                  <a:lnTo>
                    <a:pt x="92" y="6"/>
                  </a:lnTo>
                  <a:lnTo>
                    <a:pt x="88" y="6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50" y="4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8" y="8"/>
                  </a:lnTo>
                  <a:lnTo>
                    <a:pt x="30" y="16"/>
                  </a:lnTo>
                  <a:lnTo>
                    <a:pt x="22" y="26"/>
                  </a:lnTo>
                  <a:lnTo>
                    <a:pt x="14" y="38"/>
                  </a:lnTo>
                  <a:lnTo>
                    <a:pt x="8" y="50"/>
                  </a:lnTo>
                  <a:lnTo>
                    <a:pt x="4" y="64"/>
                  </a:lnTo>
                  <a:lnTo>
                    <a:pt x="0" y="76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2"/>
                  </a:lnTo>
                  <a:lnTo>
                    <a:pt x="6" y="114"/>
                  </a:lnTo>
                  <a:lnTo>
                    <a:pt x="12" y="124"/>
                  </a:lnTo>
                  <a:lnTo>
                    <a:pt x="20" y="130"/>
                  </a:lnTo>
                  <a:lnTo>
                    <a:pt x="30" y="136"/>
                  </a:lnTo>
                  <a:lnTo>
                    <a:pt x="42" y="138"/>
                  </a:lnTo>
                  <a:lnTo>
                    <a:pt x="56" y="140"/>
                  </a:lnTo>
                  <a:lnTo>
                    <a:pt x="70" y="140"/>
                  </a:lnTo>
                  <a:lnTo>
                    <a:pt x="70" y="140"/>
                  </a:lnTo>
                  <a:lnTo>
                    <a:pt x="84" y="140"/>
                  </a:lnTo>
                  <a:lnTo>
                    <a:pt x="98" y="138"/>
                  </a:lnTo>
                  <a:lnTo>
                    <a:pt x="110" y="136"/>
                  </a:lnTo>
                  <a:lnTo>
                    <a:pt x="120" y="130"/>
                  </a:lnTo>
                  <a:lnTo>
                    <a:pt x="128" y="124"/>
                  </a:lnTo>
                  <a:lnTo>
                    <a:pt x="136" y="114"/>
                  </a:lnTo>
                  <a:lnTo>
                    <a:pt x="140" y="102"/>
                  </a:lnTo>
                  <a:lnTo>
                    <a:pt x="140" y="88"/>
                  </a:lnTo>
                  <a:lnTo>
                    <a:pt x="140" y="88"/>
                  </a:lnTo>
                  <a:lnTo>
                    <a:pt x="140" y="76"/>
                  </a:lnTo>
                  <a:lnTo>
                    <a:pt x="136" y="64"/>
                  </a:lnTo>
                  <a:lnTo>
                    <a:pt x="132" y="52"/>
                  </a:lnTo>
                  <a:lnTo>
                    <a:pt x="126" y="40"/>
                  </a:lnTo>
                  <a:lnTo>
                    <a:pt x="118" y="28"/>
                  </a:lnTo>
                  <a:lnTo>
                    <a:pt x="110" y="18"/>
                  </a:lnTo>
                  <a:lnTo>
                    <a:pt x="102" y="8"/>
                  </a:lnTo>
                  <a:lnTo>
                    <a:pt x="92" y="2"/>
                  </a:lnTo>
                  <a:lnTo>
                    <a:pt x="92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95"/>
            <p:cNvSpPr>
              <a:spLocks noEditPoints="1"/>
            </p:cNvSpPr>
            <p:nvPr/>
          </p:nvSpPr>
          <p:spPr bwMode="auto">
            <a:xfrm>
              <a:off x="8283575" y="2592388"/>
              <a:ext cx="257175" cy="276225"/>
            </a:xfrm>
            <a:custGeom>
              <a:avLst/>
              <a:gdLst>
                <a:gd name="T0" fmla="*/ 162 w 162"/>
                <a:gd name="T1" fmla="*/ 56 h 174"/>
                <a:gd name="T2" fmla="*/ 154 w 162"/>
                <a:gd name="T3" fmla="*/ 34 h 174"/>
                <a:gd name="T4" fmla="*/ 140 w 162"/>
                <a:gd name="T5" fmla="*/ 14 h 174"/>
                <a:gd name="T6" fmla="*/ 130 w 162"/>
                <a:gd name="T7" fmla="*/ 8 h 174"/>
                <a:gd name="T8" fmla="*/ 110 w 162"/>
                <a:gd name="T9" fmla="*/ 0 h 174"/>
                <a:gd name="T10" fmla="*/ 98 w 162"/>
                <a:gd name="T11" fmla="*/ 0 h 174"/>
                <a:gd name="T12" fmla="*/ 72 w 162"/>
                <a:gd name="T13" fmla="*/ 6 h 174"/>
                <a:gd name="T14" fmla="*/ 52 w 162"/>
                <a:gd name="T15" fmla="*/ 22 h 174"/>
                <a:gd name="T16" fmla="*/ 44 w 162"/>
                <a:gd name="T17" fmla="*/ 32 h 174"/>
                <a:gd name="T18" fmla="*/ 38 w 162"/>
                <a:gd name="T19" fmla="*/ 52 h 174"/>
                <a:gd name="T20" fmla="*/ 38 w 162"/>
                <a:gd name="T21" fmla="*/ 74 h 174"/>
                <a:gd name="T22" fmla="*/ 46 w 162"/>
                <a:gd name="T23" fmla="*/ 94 h 174"/>
                <a:gd name="T24" fmla="*/ 40 w 162"/>
                <a:gd name="T25" fmla="*/ 116 h 174"/>
                <a:gd name="T26" fmla="*/ 36 w 162"/>
                <a:gd name="T27" fmla="*/ 116 h 174"/>
                <a:gd name="T28" fmla="*/ 2 w 162"/>
                <a:gd name="T29" fmla="*/ 152 h 174"/>
                <a:gd name="T30" fmla="*/ 2 w 162"/>
                <a:gd name="T31" fmla="*/ 154 h 174"/>
                <a:gd name="T32" fmla="*/ 2 w 162"/>
                <a:gd name="T33" fmla="*/ 162 h 174"/>
                <a:gd name="T34" fmla="*/ 12 w 162"/>
                <a:gd name="T35" fmla="*/ 172 h 174"/>
                <a:gd name="T36" fmla="*/ 16 w 162"/>
                <a:gd name="T37" fmla="*/ 172 h 174"/>
                <a:gd name="T38" fmla="*/ 22 w 162"/>
                <a:gd name="T39" fmla="*/ 172 h 174"/>
                <a:gd name="T40" fmla="*/ 54 w 162"/>
                <a:gd name="T41" fmla="*/ 138 h 174"/>
                <a:gd name="T42" fmla="*/ 54 w 162"/>
                <a:gd name="T43" fmla="*/ 132 h 174"/>
                <a:gd name="T44" fmla="*/ 66 w 162"/>
                <a:gd name="T45" fmla="*/ 114 h 174"/>
                <a:gd name="T46" fmla="*/ 74 w 162"/>
                <a:gd name="T47" fmla="*/ 118 h 174"/>
                <a:gd name="T48" fmla="*/ 90 w 162"/>
                <a:gd name="T49" fmla="*/ 124 h 174"/>
                <a:gd name="T50" fmla="*/ 98 w 162"/>
                <a:gd name="T51" fmla="*/ 124 h 174"/>
                <a:gd name="T52" fmla="*/ 126 w 162"/>
                <a:gd name="T53" fmla="*/ 118 h 174"/>
                <a:gd name="T54" fmla="*/ 146 w 162"/>
                <a:gd name="T55" fmla="*/ 102 h 174"/>
                <a:gd name="T56" fmla="*/ 154 w 162"/>
                <a:gd name="T57" fmla="*/ 92 h 174"/>
                <a:gd name="T58" fmla="*/ 162 w 162"/>
                <a:gd name="T59" fmla="*/ 70 h 174"/>
                <a:gd name="T60" fmla="*/ 162 w 162"/>
                <a:gd name="T61" fmla="*/ 56 h 174"/>
                <a:gd name="T62" fmla="*/ 134 w 162"/>
                <a:gd name="T63" fmla="*/ 90 h 174"/>
                <a:gd name="T64" fmla="*/ 118 w 162"/>
                <a:gd name="T65" fmla="*/ 102 h 174"/>
                <a:gd name="T66" fmla="*/ 98 w 162"/>
                <a:gd name="T67" fmla="*/ 106 h 174"/>
                <a:gd name="T68" fmla="*/ 90 w 162"/>
                <a:gd name="T69" fmla="*/ 106 h 174"/>
                <a:gd name="T70" fmla="*/ 76 w 162"/>
                <a:gd name="T71" fmla="*/ 100 h 174"/>
                <a:gd name="T72" fmla="*/ 70 w 162"/>
                <a:gd name="T73" fmla="*/ 96 h 174"/>
                <a:gd name="T74" fmla="*/ 58 w 162"/>
                <a:gd name="T75" fmla="*/ 82 h 174"/>
                <a:gd name="T76" fmla="*/ 54 w 162"/>
                <a:gd name="T77" fmla="*/ 66 h 174"/>
                <a:gd name="T78" fmla="*/ 56 w 162"/>
                <a:gd name="T79" fmla="*/ 48 h 174"/>
                <a:gd name="T80" fmla="*/ 64 w 162"/>
                <a:gd name="T81" fmla="*/ 32 h 174"/>
                <a:gd name="T82" fmla="*/ 72 w 162"/>
                <a:gd name="T83" fmla="*/ 26 h 174"/>
                <a:gd name="T84" fmla="*/ 90 w 162"/>
                <a:gd name="T85" fmla="*/ 18 h 174"/>
                <a:gd name="T86" fmla="*/ 98 w 162"/>
                <a:gd name="T87" fmla="*/ 16 h 174"/>
                <a:gd name="T88" fmla="*/ 114 w 162"/>
                <a:gd name="T89" fmla="*/ 20 h 174"/>
                <a:gd name="T90" fmla="*/ 128 w 162"/>
                <a:gd name="T91" fmla="*/ 28 h 174"/>
                <a:gd name="T92" fmla="*/ 134 w 162"/>
                <a:gd name="T93" fmla="*/ 34 h 174"/>
                <a:gd name="T94" fmla="*/ 142 w 162"/>
                <a:gd name="T95" fmla="*/ 50 h 174"/>
                <a:gd name="T96" fmla="*/ 144 w 162"/>
                <a:gd name="T97" fmla="*/ 58 h 174"/>
                <a:gd name="T98" fmla="*/ 142 w 162"/>
                <a:gd name="T99" fmla="*/ 76 h 174"/>
                <a:gd name="T100" fmla="*/ 134 w 162"/>
                <a:gd name="T101" fmla="*/ 9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2" h="174">
                  <a:moveTo>
                    <a:pt x="162" y="56"/>
                  </a:moveTo>
                  <a:lnTo>
                    <a:pt x="162" y="56"/>
                  </a:lnTo>
                  <a:lnTo>
                    <a:pt x="160" y="44"/>
                  </a:lnTo>
                  <a:lnTo>
                    <a:pt x="154" y="34"/>
                  </a:lnTo>
                  <a:lnTo>
                    <a:pt x="148" y="2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30" y="8"/>
                  </a:lnTo>
                  <a:lnTo>
                    <a:pt x="120" y="4"/>
                  </a:lnTo>
                  <a:lnTo>
                    <a:pt x="110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86" y="2"/>
                  </a:lnTo>
                  <a:lnTo>
                    <a:pt x="72" y="6"/>
                  </a:lnTo>
                  <a:lnTo>
                    <a:pt x="62" y="1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44" y="32"/>
                  </a:lnTo>
                  <a:lnTo>
                    <a:pt x="40" y="42"/>
                  </a:lnTo>
                  <a:lnTo>
                    <a:pt x="38" y="52"/>
                  </a:lnTo>
                  <a:lnTo>
                    <a:pt x="36" y="62"/>
                  </a:lnTo>
                  <a:lnTo>
                    <a:pt x="38" y="74"/>
                  </a:lnTo>
                  <a:lnTo>
                    <a:pt x="40" y="84"/>
                  </a:lnTo>
                  <a:lnTo>
                    <a:pt x="46" y="94"/>
                  </a:lnTo>
                  <a:lnTo>
                    <a:pt x="52" y="104"/>
                  </a:lnTo>
                  <a:lnTo>
                    <a:pt x="40" y="116"/>
                  </a:lnTo>
                  <a:lnTo>
                    <a:pt x="40" y="116"/>
                  </a:lnTo>
                  <a:lnTo>
                    <a:pt x="36" y="116"/>
                  </a:lnTo>
                  <a:lnTo>
                    <a:pt x="32" y="118"/>
                  </a:lnTo>
                  <a:lnTo>
                    <a:pt x="2" y="152"/>
                  </a:lnTo>
                  <a:lnTo>
                    <a:pt x="2" y="152"/>
                  </a:lnTo>
                  <a:lnTo>
                    <a:pt x="2" y="154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4" y="164"/>
                  </a:lnTo>
                  <a:lnTo>
                    <a:pt x="12" y="172"/>
                  </a:lnTo>
                  <a:lnTo>
                    <a:pt x="12" y="172"/>
                  </a:lnTo>
                  <a:lnTo>
                    <a:pt x="16" y="172"/>
                  </a:lnTo>
                  <a:lnTo>
                    <a:pt x="18" y="174"/>
                  </a:lnTo>
                  <a:lnTo>
                    <a:pt x="22" y="172"/>
                  </a:lnTo>
                  <a:lnTo>
                    <a:pt x="24" y="170"/>
                  </a:lnTo>
                  <a:lnTo>
                    <a:pt x="54" y="138"/>
                  </a:lnTo>
                  <a:lnTo>
                    <a:pt x="54" y="138"/>
                  </a:lnTo>
                  <a:lnTo>
                    <a:pt x="54" y="132"/>
                  </a:lnTo>
                  <a:lnTo>
                    <a:pt x="54" y="128"/>
                  </a:lnTo>
                  <a:lnTo>
                    <a:pt x="66" y="114"/>
                  </a:lnTo>
                  <a:lnTo>
                    <a:pt x="66" y="114"/>
                  </a:lnTo>
                  <a:lnTo>
                    <a:pt x="74" y="118"/>
                  </a:lnTo>
                  <a:lnTo>
                    <a:pt x="82" y="122"/>
                  </a:lnTo>
                  <a:lnTo>
                    <a:pt x="90" y="124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112" y="122"/>
                  </a:lnTo>
                  <a:lnTo>
                    <a:pt x="126" y="118"/>
                  </a:lnTo>
                  <a:lnTo>
                    <a:pt x="136" y="112"/>
                  </a:lnTo>
                  <a:lnTo>
                    <a:pt x="146" y="102"/>
                  </a:lnTo>
                  <a:lnTo>
                    <a:pt x="146" y="102"/>
                  </a:lnTo>
                  <a:lnTo>
                    <a:pt x="154" y="92"/>
                  </a:lnTo>
                  <a:lnTo>
                    <a:pt x="158" y="80"/>
                  </a:lnTo>
                  <a:lnTo>
                    <a:pt x="162" y="70"/>
                  </a:lnTo>
                  <a:lnTo>
                    <a:pt x="162" y="56"/>
                  </a:lnTo>
                  <a:lnTo>
                    <a:pt x="162" y="56"/>
                  </a:lnTo>
                  <a:close/>
                  <a:moveTo>
                    <a:pt x="134" y="90"/>
                  </a:moveTo>
                  <a:lnTo>
                    <a:pt x="134" y="90"/>
                  </a:lnTo>
                  <a:lnTo>
                    <a:pt x="126" y="98"/>
                  </a:lnTo>
                  <a:lnTo>
                    <a:pt x="118" y="102"/>
                  </a:lnTo>
                  <a:lnTo>
                    <a:pt x="108" y="106"/>
                  </a:lnTo>
                  <a:lnTo>
                    <a:pt x="98" y="106"/>
                  </a:lnTo>
                  <a:lnTo>
                    <a:pt x="98" y="106"/>
                  </a:lnTo>
                  <a:lnTo>
                    <a:pt x="90" y="106"/>
                  </a:lnTo>
                  <a:lnTo>
                    <a:pt x="84" y="104"/>
                  </a:lnTo>
                  <a:lnTo>
                    <a:pt x="76" y="100"/>
                  </a:lnTo>
                  <a:lnTo>
                    <a:pt x="70" y="96"/>
                  </a:lnTo>
                  <a:lnTo>
                    <a:pt x="70" y="96"/>
                  </a:lnTo>
                  <a:lnTo>
                    <a:pt x="64" y="90"/>
                  </a:lnTo>
                  <a:lnTo>
                    <a:pt x="58" y="82"/>
                  </a:lnTo>
                  <a:lnTo>
                    <a:pt x="56" y="74"/>
                  </a:lnTo>
                  <a:lnTo>
                    <a:pt x="54" y="66"/>
                  </a:lnTo>
                  <a:lnTo>
                    <a:pt x="54" y="56"/>
                  </a:lnTo>
                  <a:lnTo>
                    <a:pt x="56" y="48"/>
                  </a:lnTo>
                  <a:lnTo>
                    <a:pt x="60" y="40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72" y="26"/>
                  </a:lnTo>
                  <a:lnTo>
                    <a:pt x="80" y="22"/>
                  </a:lnTo>
                  <a:lnTo>
                    <a:pt x="90" y="18"/>
                  </a:lnTo>
                  <a:lnTo>
                    <a:pt x="98" y="16"/>
                  </a:lnTo>
                  <a:lnTo>
                    <a:pt x="98" y="16"/>
                  </a:lnTo>
                  <a:lnTo>
                    <a:pt x="106" y="18"/>
                  </a:lnTo>
                  <a:lnTo>
                    <a:pt x="114" y="20"/>
                  </a:lnTo>
                  <a:lnTo>
                    <a:pt x="122" y="24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34" y="34"/>
                  </a:lnTo>
                  <a:lnTo>
                    <a:pt x="140" y="42"/>
                  </a:lnTo>
                  <a:lnTo>
                    <a:pt x="142" y="50"/>
                  </a:lnTo>
                  <a:lnTo>
                    <a:pt x="144" y="58"/>
                  </a:lnTo>
                  <a:lnTo>
                    <a:pt x="144" y="58"/>
                  </a:lnTo>
                  <a:lnTo>
                    <a:pt x="144" y="68"/>
                  </a:lnTo>
                  <a:lnTo>
                    <a:pt x="142" y="76"/>
                  </a:lnTo>
                  <a:lnTo>
                    <a:pt x="138" y="84"/>
                  </a:lnTo>
                  <a:lnTo>
                    <a:pt x="134" y="90"/>
                  </a:lnTo>
                  <a:lnTo>
                    <a:pt x="134" y="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96"/>
            <p:cNvSpPr>
              <a:spLocks/>
            </p:cNvSpPr>
            <p:nvPr/>
          </p:nvSpPr>
          <p:spPr bwMode="auto">
            <a:xfrm>
              <a:off x="8397875" y="2630488"/>
              <a:ext cx="63500" cy="28575"/>
            </a:xfrm>
            <a:custGeom>
              <a:avLst/>
              <a:gdLst>
                <a:gd name="T0" fmla="*/ 40 w 40"/>
                <a:gd name="T1" fmla="*/ 8 h 18"/>
                <a:gd name="T2" fmla="*/ 40 w 40"/>
                <a:gd name="T3" fmla="*/ 8 h 18"/>
                <a:gd name="T4" fmla="*/ 40 w 40"/>
                <a:gd name="T5" fmla="*/ 8 h 18"/>
                <a:gd name="T6" fmla="*/ 38 w 40"/>
                <a:gd name="T7" fmla="*/ 10 h 18"/>
                <a:gd name="T8" fmla="*/ 34 w 40"/>
                <a:gd name="T9" fmla="*/ 10 h 18"/>
                <a:gd name="T10" fmla="*/ 28 w 40"/>
                <a:gd name="T11" fmla="*/ 10 h 18"/>
                <a:gd name="T12" fmla="*/ 20 w 40"/>
                <a:gd name="T13" fmla="*/ 10 h 18"/>
                <a:gd name="T14" fmla="*/ 20 w 40"/>
                <a:gd name="T15" fmla="*/ 10 h 18"/>
                <a:gd name="T16" fmla="*/ 12 w 40"/>
                <a:gd name="T17" fmla="*/ 12 h 18"/>
                <a:gd name="T18" fmla="*/ 6 w 40"/>
                <a:gd name="T19" fmla="*/ 16 h 18"/>
                <a:gd name="T20" fmla="*/ 2 w 40"/>
                <a:gd name="T21" fmla="*/ 18 h 18"/>
                <a:gd name="T22" fmla="*/ 0 w 40"/>
                <a:gd name="T23" fmla="*/ 18 h 18"/>
                <a:gd name="T24" fmla="*/ 0 w 40"/>
                <a:gd name="T25" fmla="*/ 16 h 18"/>
                <a:gd name="T26" fmla="*/ 0 w 40"/>
                <a:gd name="T27" fmla="*/ 16 h 18"/>
                <a:gd name="T28" fmla="*/ 0 w 40"/>
                <a:gd name="T29" fmla="*/ 12 h 18"/>
                <a:gd name="T30" fmla="*/ 6 w 40"/>
                <a:gd name="T31" fmla="*/ 6 h 18"/>
                <a:gd name="T32" fmla="*/ 12 w 40"/>
                <a:gd name="T33" fmla="*/ 4 h 18"/>
                <a:gd name="T34" fmla="*/ 16 w 40"/>
                <a:gd name="T35" fmla="*/ 0 h 18"/>
                <a:gd name="T36" fmla="*/ 16 w 40"/>
                <a:gd name="T37" fmla="*/ 0 h 18"/>
                <a:gd name="T38" fmla="*/ 24 w 40"/>
                <a:gd name="T39" fmla="*/ 0 h 18"/>
                <a:gd name="T40" fmla="*/ 30 w 40"/>
                <a:gd name="T41" fmla="*/ 0 h 18"/>
                <a:gd name="T42" fmla="*/ 36 w 40"/>
                <a:gd name="T43" fmla="*/ 4 h 18"/>
                <a:gd name="T44" fmla="*/ 40 w 40"/>
                <a:gd name="T45" fmla="*/ 8 h 18"/>
                <a:gd name="T46" fmla="*/ 40 w 40"/>
                <a:gd name="T4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18">
                  <a:moveTo>
                    <a:pt x="40" y="8"/>
                  </a:moveTo>
                  <a:lnTo>
                    <a:pt x="40" y="8"/>
                  </a:lnTo>
                  <a:lnTo>
                    <a:pt x="40" y="8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28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2" y="12"/>
                  </a:lnTo>
                  <a:lnTo>
                    <a:pt x="6" y="16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4"/>
                  </a:lnTo>
                  <a:lnTo>
                    <a:pt x="40" y="8"/>
                  </a:lnTo>
                  <a:lnTo>
                    <a:pt x="4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97"/>
            <p:cNvSpPr>
              <a:spLocks/>
            </p:cNvSpPr>
            <p:nvPr/>
          </p:nvSpPr>
          <p:spPr bwMode="auto">
            <a:xfrm>
              <a:off x="8464550" y="2640013"/>
              <a:ext cx="15875" cy="12700"/>
            </a:xfrm>
            <a:custGeom>
              <a:avLst/>
              <a:gdLst>
                <a:gd name="T0" fmla="*/ 10 w 10"/>
                <a:gd name="T1" fmla="*/ 6 h 8"/>
                <a:gd name="T2" fmla="*/ 10 w 10"/>
                <a:gd name="T3" fmla="*/ 6 h 8"/>
                <a:gd name="T4" fmla="*/ 8 w 10"/>
                <a:gd name="T5" fmla="*/ 8 h 8"/>
                <a:gd name="T6" fmla="*/ 8 w 10"/>
                <a:gd name="T7" fmla="*/ 8 h 8"/>
                <a:gd name="T8" fmla="*/ 4 w 10"/>
                <a:gd name="T9" fmla="*/ 6 h 8"/>
                <a:gd name="T10" fmla="*/ 4 w 10"/>
                <a:gd name="T11" fmla="*/ 6 h 8"/>
                <a:gd name="T12" fmla="*/ 0 w 10"/>
                <a:gd name="T13" fmla="*/ 6 h 8"/>
                <a:gd name="T14" fmla="*/ 0 w 10"/>
                <a:gd name="T15" fmla="*/ 2 h 8"/>
                <a:gd name="T16" fmla="*/ 0 w 10"/>
                <a:gd name="T17" fmla="*/ 2 h 8"/>
                <a:gd name="T18" fmla="*/ 2 w 10"/>
                <a:gd name="T19" fmla="*/ 0 h 8"/>
                <a:gd name="T20" fmla="*/ 4 w 10"/>
                <a:gd name="T21" fmla="*/ 0 h 8"/>
                <a:gd name="T22" fmla="*/ 4 w 10"/>
                <a:gd name="T23" fmla="*/ 0 h 8"/>
                <a:gd name="T24" fmla="*/ 8 w 10"/>
                <a:gd name="T25" fmla="*/ 2 h 8"/>
                <a:gd name="T26" fmla="*/ 10 w 10"/>
                <a:gd name="T27" fmla="*/ 4 h 8"/>
                <a:gd name="T28" fmla="*/ 10 w 10"/>
                <a:gd name="T29" fmla="*/ 6 h 8"/>
                <a:gd name="T30" fmla="*/ 10 w 10"/>
                <a:gd name="T3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8">
                  <a:moveTo>
                    <a:pt x="10" y="6"/>
                  </a:moveTo>
                  <a:lnTo>
                    <a:pt x="10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6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98"/>
            <p:cNvSpPr>
              <a:spLocks/>
            </p:cNvSpPr>
            <p:nvPr/>
          </p:nvSpPr>
          <p:spPr bwMode="auto">
            <a:xfrm>
              <a:off x="3321050" y="2992438"/>
              <a:ext cx="107950" cy="139700"/>
            </a:xfrm>
            <a:custGeom>
              <a:avLst/>
              <a:gdLst>
                <a:gd name="T0" fmla="*/ 58 w 68"/>
                <a:gd name="T1" fmla="*/ 24 h 88"/>
                <a:gd name="T2" fmla="*/ 54 w 68"/>
                <a:gd name="T3" fmla="*/ 22 h 88"/>
                <a:gd name="T4" fmla="*/ 50 w 68"/>
                <a:gd name="T5" fmla="*/ 18 h 88"/>
                <a:gd name="T6" fmla="*/ 42 w 68"/>
                <a:gd name="T7" fmla="*/ 16 h 88"/>
                <a:gd name="T8" fmla="*/ 34 w 68"/>
                <a:gd name="T9" fmla="*/ 16 h 88"/>
                <a:gd name="T10" fmla="*/ 24 w 68"/>
                <a:gd name="T11" fmla="*/ 18 h 88"/>
                <a:gd name="T12" fmla="*/ 22 w 68"/>
                <a:gd name="T13" fmla="*/ 22 h 88"/>
                <a:gd name="T14" fmla="*/ 20 w 68"/>
                <a:gd name="T15" fmla="*/ 26 h 88"/>
                <a:gd name="T16" fmla="*/ 22 w 68"/>
                <a:gd name="T17" fmla="*/ 30 h 88"/>
                <a:gd name="T18" fmla="*/ 26 w 68"/>
                <a:gd name="T19" fmla="*/ 32 h 88"/>
                <a:gd name="T20" fmla="*/ 32 w 68"/>
                <a:gd name="T21" fmla="*/ 36 h 88"/>
                <a:gd name="T22" fmla="*/ 40 w 68"/>
                <a:gd name="T23" fmla="*/ 38 h 88"/>
                <a:gd name="T24" fmla="*/ 52 w 68"/>
                <a:gd name="T25" fmla="*/ 42 h 88"/>
                <a:gd name="T26" fmla="*/ 60 w 68"/>
                <a:gd name="T27" fmla="*/ 46 h 88"/>
                <a:gd name="T28" fmla="*/ 66 w 68"/>
                <a:gd name="T29" fmla="*/ 54 h 88"/>
                <a:gd name="T30" fmla="*/ 68 w 68"/>
                <a:gd name="T31" fmla="*/ 64 h 88"/>
                <a:gd name="T32" fmla="*/ 66 w 68"/>
                <a:gd name="T33" fmla="*/ 74 h 88"/>
                <a:gd name="T34" fmla="*/ 62 w 68"/>
                <a:gd name="T35" fmla="*/ 80 h 88"/>
                <a:gd name="T36" fmla="*/ 58 w 68"/>
                <a:gd name="T37" fmla="*/ 82 h 88"/>
                <a:gd name="T38" fmla="*/ 48 w 68"/>
                <a:gd name="T39" fmla="*/ 88 h 88"/>
                <a:gd name="T40" fmla="*/ 36 w 68"/>
                <a:gd name="T41" fmla="*/ 88 h 88"/>
                <a:gd name="T42" fmla="*/ 16 w 68"/>
                <a:gd name="T43" fmla="*/ 86 h 88"/>
                <a:gd name="T44" fmla="*/ 8 w 68"/>
                <a:gd name="T45" fmla="*/ 82 h 88"/>
                <a:gd name="T46" fmla="*/ 6 w 68"/>
                <a:gd name="T47" fmla="*/ 64 h 88"/>
                <a:gd name="T48" fmla="*/ 10 w 68"/>
                <a:gd name="T49" fmla="*/ 66 h 88"/>
                <a:gd name="T50" fmla="*/ 18 w 68"/>
                <a:gd name="T51" fmla="*/ 70 h 88"/>
                <a:gd name="T52" fmla="*/ 26 w 68"/>
                <a:gd name="T53" fmla="*/ 72 h 88"/>
                <a:gd name="T54" fmla="*/ 36 w 68"/>
                <a:gd name="T55" fmla="*/ 74 h 88"/>
                <a:gd name="T56" fmla="*/ 42 w 68"/>
                <a:gd name="T57" fmla="*/ 74 h 88"/>
                <a:gd name="T58" fmla="*/ 50 w 68"/>
                <a:gd name="T59" fmla="*/ 68 h 88"/>
                <a:gd name="T60" fmla="*/ 50 w 68"/>
                <a:gd name="T61" fmla="*/ 64 h 88"/>
                <a:gd name="T62" fmla="*/ 48 w 68"/>
                <a:gd name="T63" fmla="*/ 60 h 88"/>
                <a:gd name="T64" fmla="*/ 44 w 68"/>
                <a:gd name="T65" fmla="*/ 56 h 88"/>
                <a:gd name="T66" fmla="*/ 36 w 68"/>
                <a:gd name="T67" fmla="*/ 54 h 88"/>
                <a:gd name="T68" fmla="*/ 28 w 68"/>
                <a:gd name="T69" fmla="*/ 52 h 88"/>
                <a:gd name="T70" fmla="*/ 16 w 68"/>
                <a:gd name="T71" fmla="*/ 48 h 88"/>
                <a:gd name="T72" fmla="*/ 8 w 68"/>
                <a:gd name="T73" fmla="*/ 42 h 88"/>
                <a:gd name="T74" fmla="*/ 4 w 68"/>
                <a:gd name="T75" fmla="*/ 36 h 88"/>
                <a:gd name="T76" fmla="*/ 2 w 68"/>
                <a:gd name="T77" fmla="*/ 28 h 88"/>
                <a:gd name="T78" fmla="*/ 6 w 68"/>
                <a:gd name="T79" fmla="*/ 16 h 88"/>
                <a:gd name="T80" fmla="*/ 8 w 68"/>
                <a:gd name="T81" fmla="*/ 12 h 88"/>
                <a:gd name="T82" fmla="*/ 12 w 68"/>
                <a:gd name="T83" fmla="*/ 8 h 88"/>
                <a:gd name="T84" fmla="*/ 22 w 68"/>
                <a:gd name="T85" fmla="*/ 2 h 88"/>
                <a:gd name="T86" fmla="*/ 34 w 68"/>
                <a:gd name="T87" fmla="*/ 0 h 88"/>
                <a:gd name="T88" fmla="*/ 52 w 68"/>
                <a:gd name="T89" fmla="*/ 4 h 88"/>
                <a:gd name="T90" fmla="*/ 66 w 68"/>
                <a:gd name="T91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8" h="88">
                  <a:moveTo>
                    <a:pt x="58" y="24"/>
                  </a:moveTo>
                  <a:lnTo>
                    <a:pt x="58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28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8" y="64"/>
                  </a:lnTo>
                  <a:lnTo>
                    <a:pt x="68" y="64"/>
                  </a:lnTo>
                  <a:lnTo>
                    <a:pt x="68" y="70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62" y="80"/>
                  </a:lnTo>
                  <a:lnTo>
                    <a:pt x="58" y="82"/>
                  </a:lnTo>
                  <a:lnTo>
                    <a:pt x="58" y="82"/>
                  </a:lnTo>
                  <a:lnTo>
                    <a:pt x="48" y="88"/>
                  </a:lnTo>
                  <a:lnTo>
                    <a:pt x="48" y="88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26" y="88"/>
                  </a:lnTo>
                  <a:lnTo>
                    <a:pt x="16" y="86"/>
                  </a:lnTo>
                  <a:lnTo>
                    <a:pt x="16" y="86"/>
                  </a:lnTo>
                  <a:lnTo>
                    <a:pt x="8" y="82"/>
                  </a:lnTo>
                  <a:lnTo>
                    <a:pt x="0" y="78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8" y="70"/>
                  </a:lnTo>
                  <a:lnTo>
                    <a:pt x="18" y="70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42" y="74"/>
                  </a:lnTo>
                  <a:lnTo>
                    <a:pt x="46" y="72"/>
                  </a:lnTo>
                  <a:lnTo>
                    <a:pt x="50" y="68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60"/>
                  </a:lnTo>
                  <a:lnTo>
                    <a:pt x="48" y="60"/>
                  </a:lnTo>
                  <a:lnTo>
                    <a:pt x="44" y="56"/>
                  </a:lnTo>
                  <a:lnTo>
                    <a:pt x="44" y="56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28" y="52"/>
                  </a:lnTo>
                  <a:lnTo>
                    <a:pt x="28" y="52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4" y="2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1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4" y="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66" y="10"/>
                  </a:lnTo>
                  <a:lnTo>
                    <a:pt x="5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99"/>
            <p:cNvSpPr>
              <a:spLocks/>
            </p:cNvSpPr>
            <p:nvPr/>
          </p:nvSpPr>
          <p:spPr bwMode="auto">
            <a:xfrm>
              <a:off x="3438525" y="2998788"/>
              <a:ext cx="69850" cy="133350"/>
            </a:xfrm>
            <a:custGeom>
              <a:avLst/>
              <a:gdLst>
                <a:gd name="T0" fmla="*/ 44 w 44"/>
                <a:gd name="T1" fmla="*/ 80 h 84"/>
                <a:gd name="T2" fmla="*/ 44 w 44"/>
                <a:gd name="T3" fmla="*/ 80 h 84"/>
                <a:gd name="T4" fmla="*/ 36 w 44"/>
                <a:gd name="T5" fmla="*/ 84 h 84"/>
                <a:gd name="T6" fmla="*/ 36 w 44"/>
                <a:gd name="T7" fmla="*/ 84 h 84"/>
                <a:gd name="T8" fmla="*/ 26 w 44"/>
                <a:gd name="T9" fmla="*/ 84 h 84"/>
                <a:gd name="T10" fmla="*/ 26 w 44"/>
                <a:gd name="T11" fmla="*/ 84 h 84"/>
                <a:gd name="T12" fmla="*/ 18 w 44"/>
                <a:gd name="T13" fmla="*/ 84 h 84"/>
                <a:gd name="T14" fmla="*/ 18 w 44"/>
                <a:gd name="T15" fmla="*/ 84 h 84"/>
                <a:gd name="T16" fmla="*/ 14 w 44"/>
                <a:gd name="T17" fmla="*/ 82 h 84"/>
                <a:gd name="T18" fmla="*/ 14 w 44"/>
                <a:gd name="T19" fmla="*/ 82 h 84"/>
                <a:gd name="T20" fmla="*/ 10 w 44"/>
                <a:gd name="T21" fmla="*/ 76 h 84"/>
                <a:gd name="T22" fmla="*/ 10 w 44"/>
                <a:gd name="T23" fmla="*/ 76 h 84"/>
                <a:gd name="T24" fmla="*/ 8 w 44"/>
                <a:gd name="T25" fmla="*/ 70 h 84"/>
                <a:gd name="T26" fmla="*/ 8 w 44"/>
                <a:gd name="T27" fmla="*/ 32 h 84"/>
                <a:gd name="T28" fmla="*/ 0 w 44"/>
                <a:gd name="T29" fmla="*/ 32 h 84"/>
                <a:gd name="T30" fmla="*/ 0 w 44"/>
                <a:gd name="T31" fmla="*/ 20 h 84"/>
                <a:gd name="T32" fmla="*/ 8 w 44"/>
                <a:gd name="T33" fmla="*/ 20 h 84"/>
                <a:gd name="T34" fmla="*/ 8 w 44"/>
                <a:gd name="T35" fmla="*/ 0 h 84"/>
                <a:gd name="T36" fmla="*/ 26 w 44"/>
                <a:gd name="T37" fmla="*/ 0 h 84"/>
                <a:gd name="T38" fmla="*/ 26 w 44"/>
                <a:gd name="T39" fmla="*/ 20 h 84"/>
                <a:gd name="T40" fmla="*/ 38 w 44"/>
                <a:gd name="T41" fmla="*/ 20 h 84"/>
                <a:gd name="T42" fmla="*/ 38 w 44"/>
                <a:gd name="T43" fmla="*/ 32 h 84"/>
                <a:gd name="T44" fmla="*/ 26 w 44"/>
                <a:gd name="T45" fmla="*/ 32 h 84"/>
                <a:gd name="T46" fmla="*/ 26 w 44"/>
                <a:gd name="T47" fmla="*/ 64 h 84"/>
                <a:gd name="T48" fmla="*/ 26 w 44"/>
                <a:gd name="T49" fmla="*/ 64 h 84"/>
                <a:gd name="T50" fmla="*/ 26 w 44"/>
                <a:gd name="T51" fmla="*/ 68 h 84"/>
                <a:gd name="T52" fmla="*/ 26 w 44"/>
                <a:gd name="T53" fmla="*/ 68 h 84"/>
                <a:gd name="T54" fmla="*/ 32 w 44"/>
                <a:gd name="T55" fmla="*/ 70 h 84"/>
                <a:gd name="T56" fmla="*/ 32 w 44"/>
                <a:gd name="T57" fmla="*/ 70 h 84"/>
                <a:gd name="T58" fmla="*/ 36 w 44"/>
                <a:gd name="T59" fmla="*/ 70 h 84"/>
                <a:gd name="T60" fmla="*/ 36 w 44"/>
                <a:gd name="T61" fmla="*/ 70 h 84"/>
                <a:gd name="T62" fmla="*/ 40 w 44"/>
                <a:gd name="T63" fmla="*/ 68 h 84"/>
                <a:gd name="T64" fmla="*/ 44 w 44"/>
                <a:gd name="T65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84">
                  <a:moveTo>
                    <a:pt x="44" y="80"/>
                  </a:moveTo>
                  <a:lnTo>
                    <a:pt x="44" y="80"/>
                  </a:lnTo>
                  <a:lnTo>
                    <a:pt x="36" y="84"/>
                  </a:lnTo>
                  <a:lnTo>
                    <a:pt x="36" y="84"/>
                  </a:lnTo>
                  <a:lnTo>
                    <a:pt x="26" y="84"/>
                  </a:lnTo>
                  <a:lnTo>
                    <a:pt x="26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8" y="70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8" y="20"/>
                  </a:lnTo>
                  <a:lnTo>
                    <a:pt x="8" y="0"/>
                  </a:lnTo>
                  <a:lnTo>
                    <a:pt x="26" y="0"/>
                  </a:lnTo>
                  <a:lnTo>
                    <a:pt x="26" y="20"/>
                  </a:lnTo>
                  <a:lnTo>
                    <a:pt x="38" y="20"/>
                  </a:lnTo>
                  <a:lnTo>
                    <a:pt x="38" y="32"/>
                  </a:lnTo>
                  <a:lnTo>
                    <a:pt x="26" y="32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40" y="68"/>
                  </a:lnTo>
                  <a:lnTo>
                    <a:pt x="44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00"/>
            <p:cNvSpPr>
              <a:spLocks noEditPoints="1"/>
            </p:cNvSpPr>
            <p:nvPr/>
          </p:nvSpPr>
          <p:spPr bwMode="auto">
            <a:xfrm>
              <a:off x="3511550" y="3027363"/>
              <a:ext cx="107950" cy="104775"/>
            </a:xfrm>
            <a:custGeom>
              <a:avLst/>
              <a:gdLst>
                <a:gd name="T0" fmla="*/ 34 w 68"/>
                <a:gd name="T1" fmla="*/ 66 h 66"/>
                <a:gd name="T2" fmla="*/ 20 w 68"/>
                <a:gd name="T3" fmla="*/ 64 h 66"/>
                <a:gd name="T4" fmla="*/ 14 w 68"/>
                <a:gd name="T5" fmla="*/ 62 h 66"/>
                <a:gd name="T6" fmla="*/ 10 w 68"/>
                <a:gd name="T7" fmla="*/ 58 h 66"/>
                <a:gd name="T8" fmla="*/ 2 w 68"/>
                <a:gd name="T9" fmla="*/ 46 h 66"/>
                <a:gd name="T10" fmla="*/ 2 w 68"/>
                <a:gd name="T11" fmla="*/ 40 h 66"/>
                <a:gd name="T12" fmla="*/ 0 w 68"/>
                <a:gd name="T13" fmla="*/ 34 h 66"/>
                <a:gd name="T14" fmla="*/ 2 w 68"/>
                <a:gd name="T15" fmla="*/ 22 h 66"/>
                <a:gd name="T16" fmla="*/ 6 w 68"/>
                <a:gd name="T17" fmla="*/ 16 h 66"/>
                <a:gd name="T18" fmla="*/ 10 w 68"/>
                <a:gd name="T19" fmla="*/ 10 h 66"/>
                <a:gd name="T20" fmla="*/ 20 w 68"/>
                <a:gd name="T21" fmla="*/ 4 h 66"/>
                <a:gd name="T22" fmla="*/ 28 w 68"/>
                <a:gd name="T23" fmla="*/ 2 h 66"/>
                <a:gd name="T24" fmla="*/ 34 w 68"/>
                <a:gd name="T25" fmla="*/ 0 h 66"/>
                <a:gd name="T26" fmla="*/ 48 w 68"/>
                <a:gd name="T27" fmla="*/ 4 h 66"/>
                <a:gd name="T28" fmla="*/ 54 w 68"/>
                <a:gd name="T29" fmla="*/ 6 h 66"/>
                <a:gd name="T30" fmla="*/ 60 w 68"/>
                <a:gd name="T31" fmla="*/ 10 h 66"/>
                <a:gd name="T32" fmla="*/ 66 w 68"/>
                <a:gd name="T33" fmla="*/ 22 h 66"/>
                <a:gd name="T34" fmla="*/ 68 w 68"/>
                <a:gd name="T35" fmla="*/ 34 h 66"/>
                <a:gd name="T36" fmla="*/ 68 w 68"/>
                <a:gd name="T37" fmla="*/ 36 h 66"/>
                <a:gd name="T38" fmla="*/ 68 w 68"/>
                <a:gd name="T39" fmla="*/ 40 h 66"/>
                <a:gd name="T40" fmla="*/ 18 w 68"/>
                <a:gd name="T41" fmla="*/ 40 h 66"/>
                <a:gd name="T42" fmla="*/ 20 w 68"/>
                <a:gd name="T43" fmla="*/ 46 h 66"/>
                <a:gd name="T44" fmla="*/ 24 w 68"/>
                <a:gd name="T45" fmla="*/ 50 h 66"/>
                <a:gd name="T46" fmla="*/ 30 w 68"/>
                <a:gd name="T47" fmla="*/ 54 h 66"/>
                <a:gd name="T48" fmla="*/ 36 w 68"/>
                <a:gd name="T49" fmla="*/ 56 h 66"/>
                <a:gd name="T50" fmla="*/ 44 w 68"/>
                <a:gd name="T51" fmla="*/ 52 h 66"/>
                <a:gd name="T52" fmla="*/ 48 w 68"/>
                <a:gd name="T53" fmla="*/ 50 h 66"/>
                <a:gd name="T54" fmla="*/ 64 w 68"/>
                <a:gd name="T55" fmla="*/ 50 h 66"/>
                <a:gd name="T56" fmla="*/ 60 w 68"/>
                <a:gd name="T57" fmla="*/ 56 h 66"/>
                <a:gd name="T58" fmla="*/ 54 w 68"/>
                <a:gd name="T59" fmla="*/ 62 h 66"/>
                <a:gd name="T60" fmla="*/ 34 w 68"/>
                <a:gd name="T61" fmla="*/ 66 h 66"/>
                <a:gd name="T62" fmla="*/ 52 w 68"/>
                <a:gd name="T63" fmla="*/ 28 h 66"/>
                <a:gd name="T64" fmla="*/ 50 w 68"/>
                <a:gd name="T65" fmla="*/ 22 h 66"/>
                <a:gd name="T66" fmla="*/ 46 w 68"/>
                <a:gd name="T67" fmla="*/ 18 h 66"/>
                <a:gd name="T68" fmla="*/ 34 w 68"/>
                <a:gd name="T69" fmla="*/ 12 h 66"/>
                <a:gd name="T70" fmla="*/ 28 w 68"/>
                <a:gd name="T71" fmla="*/ 14 h 66"/>
                <a:gd name="T72" fmla="*/ 24 w 68"/>
                <a:gd name="T73" fmla="*/ 18 h 66"/>
                <a:gd name="T74" fmla="*/ 20 w 68"/>
                <a:gd name="T75" fmla="*/ 22 h 66"/>
                <a:gd name="T76" fmla="*/ 18 w 68"/>
                <a:gd name="T77" fmla="*/ 2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66">
                  <a:moveTo>
                    <a:pt x="34" y="66"/>
                  </a:moveTo>
                  <a:lnTo>
                    <a:pt x="34" y="66"/>
                  </a:lnTo>
                  <a:lnTo>
                    <a:pt x="28" y="66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14" y="62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6" y="52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8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54" y="6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4" y="16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6" y="56"/>
                  </a:lnTo>
                  <a:lnTo>
                    <a:pt x="36" y="56"/>
                  </a:lnTo>
                  <a:lnTo>
                    <a:pt x="40" y="54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8" y="50"/>
                  </a:lnTo>
                  <a:lnTo>
                    <a:pt x="50" y="46"/>
                  </a:lnTo>
                  <a:lnTo>
                    <a:pt x="64" y="50"/>
                  </a:lnTo>
                  <a:lnTo>
                    <a:pt x="64" y="50"/>
                  </a:lnTo>
                  <a:lnTo>
                    <a:pt x="60" y="56"/>
                  </a:lnTo>
                  <a:lnTo>
                    <a:pt x="54" y="62"/>
                  </a:lnTo>
                  <a:lnTo>
                    <a:pt x="54" y="62"/>
                  </a:lnTo>
                  <a:lnTo>
                    <a:pt x="44" y="66"/>
                  </a:lnTo>
                  <a:lnTo>
                    <a:pt x="34" y="66"/>
                  </a:lnTo>
                  <a:lnTo>
                    <a:pt x="34" y="66"/>
                  </a:lnTo>
                  <a:close/>
                  <a:moveTo>
                    <a:pt x="52" y="28"/>
                  </a:moveTo>
                  <a:lnTo>
                    <a:pt x="52" y="28"/>
                  </a:lnTo>
                  <a:lnTo>
                    <a:pt x="50" y="22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40" y="14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8" y="28"/>
                  </a:lnTo>
                  <a:lnTo>
                    <a:pt x="5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01"/>
            <p:cNvSpPr>
              <a:spLocks noEditPoints="1"/>
            </p:cNvSpPr>
            <p:nvPr/>
          </p:nvSpPr>
          <p:spPr bwMode="auto">
            <a:xfrm>
              <a:off x="3635375" y="3027363"/>
              <a:ext cx="107950" cy="146050"/>
            </a:xfrm>
            <a:custGeom>
              <a:avLst/>
              <a:gdLst>
                <a:gd name="T0" fmla="*/ 40 w 68"/>
                <a:gd name="T1" fmla="*/ 66 h 92"/>
                <a:gd name="T2" fmla="*/ 26 w 68"/>
                <a:gd name="T3" fmla="*/ 64 h 92"/>
                <a:gd name="T4" fmla="*/ 20 w 68"/>
                <a:gd name="T5" fmla="*/ 60 h 92"/>
                <a:gd name="T6" fmla="*/ 16 w 68"/>
                <a:gd name="T7" fmla="*/ 92 h 92"/>
                <a:gd name="T8" fmla="*/ 0 w 68"/>
                <a:gd name="T9" fmla="*/ 2 h 92"/>
                <a:gd name="T10" fmla="*/ 14 w 68"/>
                <a:gd name="T11" fmla="*/ 12 h 92"/>
                <a:gd name="T12" fmla="*/ 18 w 68"/>
                <a:gd name="T13" fmla="*/ 8 h 92"/>
                <a:gd name="T14" fmla="*/ 24 w 68"/>
                <a:gd name="T15" fmla="*/ 4 h 92"/>
                <a:gd name="T16" fmla="*/ 38 w 68"/>
                <a:gd name="T17" fmla="*/ 0 h 92"/>
                <a:gd name="T18" fmla="*/ 44 w 68"/>
                <a:gd name="T19" fmla="*/ 2 h 92"/>
                <a:gd name="T20" fmla="*/ 50 w 68"/>
                <a:gd name="T21" fmla="*/ 4 h 92"/>
                <a:gd name="T22" fmla="*/ 58 w 68"/>
                <a:gd name="T23" fmla="*/ 10 h 92"/>
                <a:gd name="T24" fmla="*/ 66 w 68"/>
                <a:gd name="T25" fmla="*/ 22 h 92"/>
                <a:gd name="T26" fmla="*/ 68 w 68"/>
                <a:gd name="T27" fmla="*/ 34 h 92"/>
                <a:gd name="T28" fmla="*/ 66 w 68"/>
                <a:gd name="T29" fmla="*/ 46 h 92"/>
                <a:gd name="T30" fmla="*/ 60 w 68"/>
                <a:gd name="T31" fmla="*/ 58 h 92"/>
                <a:gd name="T32" fmla="*/ 50 w 68"/>
                <a:gd name="T33" fmla="*/ 64 h 92"/>
                <a:gd name="T34" fmla="*/ 40 w 68"/>
                <a:gd name="T35" fmla="*/ 66 h 92"/>
                <a:gd name="T36" fmla="*/ 34 w 68"/>
                <a:gd name="T37" fmla="*/ 54 h 92"/>
                <a:gd name="T38" fmla="*/ 40 w 68"/>
                <a:gd name="T39" fmla="*/ 52 h 92"/>
                <a:gd name="T40" fmla="*/ 46 w 68"/>
                <a:gd name="T41" fmla="*/ 48 h 92"/>
                <a:gd name="T42" fmla="*/ 50 w 68"/>
                <a:gd name="T43" fmla="*/ 42 h 92"/>
                <a:gd name="T44" fmla="*/ 50 w 68"/>
                <a:gd name="T45" fmla="*/ 34 h 92"/>
                <a:gd name="T46" fmla="*/ 50 w 68"/>
                <a:gd name="T47" fmla="*/ 26 h 92"/>
                <a:gd name="T48" fmla="*/ 46 w 68"/>
                <a:gd name="T49" fmla="*/ 20 h 92"/>
                <a:gd name="T50" fmla="*/ 40 w 68"/>
                <a:gd name="T51" fmla="*/ 16 h 92"/>
                <a:gd name="T52" fmla="*/ 32 w 68"/>
                <a:gd name="T53" fmla="*/ 14 h 92"/>
                <a:gd name="T54" fmla="*/ 28 w 68"/>
                <a:gd name="T55" fmla="*/ 16 h 92"/>
                <a:gd name="T56" fmla="*/ 24 w 68"/>
                <a:gd name="T57" fmla="*/ 18 h 92"/>
                <a:gd name="T58" fmla="*/ 20 w 68"/>
                <a:gd name="T59" fmla="*/ 22 h 92"/>
                <a:gd name="T60" fmla="*/ 16 w 68"/>
                <a:gd name="T61" fmla="*/ 26 h 92"/>
                <a:gd name="T62" fmla="*/ 16 w 68"/>
                <a:gd name="T63" fmla="*/ 40 h 92"/>
                <a:gd name="T64" fmla="*/ 24 w 68"/>
                <a:gd name="T65" fmla="*/ 50 h 92"/>
                <a:gd name="T66" fmla="*/ 28 w 68"/>
                <a:gd name="T67" fmla="*/ 52 h 92"/>
                <a:gd name="T68" fmla="*/ 34 w 68"/>
                <a:gd name="T69" fmla="*/ 5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92">
                  <a:moveTo>
                    <a:pt x="40" y="66"/>
                  </a:moveTo>
                  <a:lnTo>
                    <a:pt x="40" y="66"/>
                  </a:lnTo>
                  <a:lnTo>
                    <a:pt x="32" y="66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0" y="60"/>
                  </a:lnTo>
                  <a:lnTo>
                    <a:pt x="16" y="54"/>
                  </a:lnTo>
                  <a:lnTo>
                    <a:pt x="16" y="92"/>
                  </a:lnTo>
                  <a:lnTo>
                    <a:pt x="0" y="92"/>
                  </a:lnTo>
                  <a:lnTo>
                    <a:pt x="0" y="2"/>
                  </a:lnTo>
                  <a:lnTo>
                    <a:pt x="14" y="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8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30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6" y="46"/>
                  </a:lnTo>
                  <a:lnTo>
                    <a:pt x="66" y="46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6" y="66"/>
                  </a:lnTo>
                  <a:lnTo>
                    <a:pt x="40" y="66"/>
                  </a:lnTo>
                  <a:lnTo>
                    <a:pt x="40" y="66"/>
                  </a:lnTo>
                  <a:close/>
                  <a:moveTo>
                    <a:pt x="34" y="54"/>
                  </a:moveTo>
                  <a:lnTo>
                    <a:pt x="34" y="54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50" y="42"/>
                  </a:lnTo>
                  <a:lnTo>
                    <a:pt x="50" y="42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6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20" y="46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8" y="52"/>
                  </a:lnTo>
                  <a:lnTo>
                    <a:pt x="34" y="54"/>
                  </a:lnTo>
                  <a:lnTo>
                    <a:pt x="34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02"/>
            <p:cNvSpPr>
              <a:spLocks noEditPoints="1"/>
            </p:cNvSpPr>
            <p:nvPr/>
          </p:nvSpPr>
          <p:spPr bwMode="auto">
            <a:xfrm>
              <a:off x="3432175" y="3243263"/>
              <a:ext cx="101600" cy="117475"/>
            </a:xfrm>
            <a:custGeom>
              <a:avLst/>
              <a:gdLst>
                <a:gd name="T0" fmla="*/ 64 w 64"/>
                <a:gd name="T1" fmla="*/ 36 h 74"/>
                <a:gd name="T2" fmla="*/ 62 w 64"/>
                <a:gd name="T3" fmla="*/ 52 h 74"/>
                <a:gd name="T4" fmla="*/ 58 w 64"/>
                <a:gd name="T5" fmla="*/ 58 h 74"/>
                <a:gd name="T6" fmla="*/ 56 w 64"/>
                <a:gd name="T7" fmla="*/ 64 h 74"/>
                <a:gd name="T8" fmla="*/ 44 w 64"/>
                <a:gd name="T9" fmla="*/ 72 h 74"/>
                <a:gd name="T10" fmla="*/ 38 w 64"/>
                <a:gd name="T11" fmla="*/ 74 h 74"/>
                <a:gd name="T12" fmla="*/ 32 w 64"/>
                <a:gd name="T13" fmla="*/ 74 h 74"/>
                <a:gd name="T14" fmla="*/ 20 w 64"/>
                <a:gd name="T15" fmla="*/ 72 h 74"/>
                <a:gd name="T16" fmla="*/ 14 w 64"/>
                <a:gd name="T17" fmla="*/ 68 h 74"/>
                <a:gd name="T18" fmla="*/ 10 w 64"/>
                <a:gd name="T19" fmla="*/ 64 h 74"/>
                <a:gd name="T20" fmla="*/ 2 w 64"/>
                <a:gd name="T21" fmla="*/ 52 h 74"/>
                <a:gd name="T22" fmla="*/ 2 w 64"/>
                <a:gd name="T23" fmla="*/ 44 h 74"/>
                <a:gd name="T24" fmla="*/ 0 w 64"/>
                <a:gd name="T25" fmla="*/ 36 h 74"/>
                <a:gd name="T26" fmla="*/ 2 w 64"/>
                <a:gd name="T27" fmla="*/ 22 h 74"/>
                <a:gd name="T28" fmla="*/ 6 w 64"/>
                <a:gd name="T29" fmla="*/ 16 h 74"/>
                <a:gd name="T30" fmla="*/ 10 w 64"/>
                <a:gd name="T31" fmla="*/ 10 h 74"/>
                <a:gd name="T32" fmla="*/ 20 w 64"/>
                <a:gd name="T33" fmla="*/ 2 h 74"/>
                <a:gd name="T34" fmla="*/ 26 w 64"/>
                <a:gd name="T35" fmla="*/ 0 h 74"/>
                <a:gd name="T36" fmla="*/ 32 w 64"/>
                <a:gd name="T37" fmla="*/ 0 h 74"/>
                <a:gd name="T38" fmla="*/ 44 w 64"/>
                <a:gd name="T39" fmla="*/ 2 h 74"/>
                <a:gd name="T40" fmla="*/ 50 w 64"/>
                <a:gd name="T41" fmla="*/ 6 h 74"/>
                <a:gd name="T42" fmla="*/ 56 w 64"/>
                <a:gd name="T43" fmla="*/ 10 h 74"/>
                <a:gd name="T44" fmla="*/ 62 w 64"/>
                <a:gd name="T45" fmla="*/ 22 h 74"/>
                <a:gd name="T46" fmla="*/ 64 w 64"/>
                <a:gd name="T47" fmla="*/ 30 h 74"/>
                <a:gd name="T48" fmla="*/ 64 w 64"/>
                <a:gd name="T49" fmla="*/ 36 h 74"/>
                <a:gd name="T50" fmla="*/ 48 w 64"/>
                <a:gd name="T51" fmla="*/ 36 h 74"/>
                <a:gd name="T52" fmla="*/ 46 w 64"/>
                <a:gd name="T53" fmla="*/ 28 h 74"/>
                <a:gd name="T54" fmla="*/ 44 w 64"/>
                <a:gd name="T55" fmla="*/ 22 h 74"/>
                <a:gd name="T56" fmla="*/ 38 w 64"/>
                <a:gd name="T57" fmla="*/ 16 h 74"/>
                <a:gd name="T58" fmla="*/ 32 w 64"/>
                <a:gd name="T59" fmla="*/ 14 h 74"/>
                <a:gd name="T60" fmla="*/ 26 w 64"/>
                <a:gd name="T61" fmla="*/ 16 h 74"/>
                <a:gd name="T62" fmla="*/ 22 w 64"/>
                <a:gd name="T63" fmla="*/ 22 h 74"/>
                <a:gd name="T64" fmla="*/ 18 w 64"/>
                <a:gd name="T65" fmla="*/ 28 h 74"/>
                <a:gd name="T66" fmla="*/ 18 w 64"/>
                <a:gd name="T67" fmla="*/ 36 h 74"/>
                <a:gd name="T68" fmla="*/ 18 w 64"/>
                <a:gd name="T69" fmla="*/ 46 h 74"/>
                <a:gd name="T70" fmla="*/ 22 w 64"/>
                <a:gd name="T71" fmla="*/ 52 h 74"/>
                <a:gd name="T72" fmla="*/ 26 w 64"/>
                <a:gd name="T73" fmla="*/ 58 h 74"/>
                <a:gd name="T74" fmla="*/ 32 w 64"/>
                <a:gd name="T75" fmla="*/ 58 h 74"/>
                <a:gd name="T76" fmla="*/ 38 w 64"/>
                <a:gd name="T77" fmla="*/ 58 h 74"/>
                <a:gd name="T78" fmla="*/ 44 w 64"/>
                <a:gd name="T79" fmla="*/ 52 h 74"/>
                <a:gd name="T80" fmla="*/ 46 w 64"/>
                <a:gd name="T81" fmla="*/ 46 h 74"/>
                <a:gd name="T82" fmla="*/ 48 w 64"/>
                <a:gd name="T83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4" h="74">
                  <a:moveTo>
                    <a:pt x="64" y="36"/>
                  </a:moveTo>
                  <a:lnTo>
                    <a:pt x="64" y="36"/>
                  </a:lnTo>
                  <a:lnTo>
                    <a:pt x="64" y="44"/>
                  </a:lnTo>
                  <a:lnTo>
                    <a:pt x="62" y="52"/>
                  </a:lnTo>
                  <a:lnTo>
                    <a:pt x="62" y="52"/>
                  </a:lnTo>
                  <a:lnTo>
                    <a:pt x="58" y="58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0" y="68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38" y="74"/>
                  </a:lnTo>
                  <a:lnTo>
                    <a:pt x="32" y="74"/>
                  </a:lnTo>
                  <a:lnTo>
                    <a:pt x="32" y="74"/>
                  </a:lnTo>
                  <a:lnTo>
                    <a:pt x="26" y="74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14" y="68"/>
                  </a:lnTo>
                  <a:lnTo>
                    <a:pt x="10" y="64"/>
                  </a:lnTo>
                  <a:lnTo>
                    <a:pt x="10" y="64"/>
                  </a:lnTo>
                  <a:lnTo>
                    <a:pt x="6" y="58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2" y="4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2" y="3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50" y="6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8" y="16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4" y="30"/>
                  </a:lnTo>
                  <a:lnTo>
                    <a:pt x="64" y="36"/>
                  </a:lnTo>
                  <a:lnTo>
                    <a:pt x="64" y="36"/>
                  </a:lnTo>
                  <a:close/>
                  <a:moveTo>
                    <a:pt x="48" y="36"/>
                  </a:moveTo>
                  <a:lnTo>
                    <a:pt x="48" y="36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6" y="58"/>
                  </a:lnTo>
                  <a:lnTo>
                    <a:pt x="26" y="58"/>
                  </a:lnTo>
                  <a:lnTo>
                    <a:pt x="32" y="58"/>
                  </a:lnTo>
                  <a:lnTo>
                    <a:pt x="32" y="58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8" y="36"/>
                  </a:lnTo>
                  <a:lnTo>
                    <a:pt x="48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03"/>
            <p:cNvSpPr>
              <a:spLocks/>
            </p:cNvSpPr>
            <p:nvPr/>
          </p:nvSpPr>
          <p:spPr bwMode="auto">
            <a:xfrm>
              <a:off x="3552825" y="3249613"/>
              <a:ext cx="82550" cy="107950"/>
            </a:xfrm>
            <a:custGeom>
              <a:avLst/>
              <a:gdLst>
                <a:gd name="T0" fmla="*/ 52 w 52"/>
                <a:gd name="T1" fmla="*/ 54 h 68"/>
                <a:gd name="T2" fmla="*/ 52 w 52"/>
                <a:gd name="T3" fmla="*/ 68 h 68"/>
                <a:gd name="T4" fmla="*/ 2 w 52"/>
                <a:gd name="T5" fmla="*/ 68 h 68"/>
                <a:gd name="T6" fmla="*/ 2 w 52"/>
                <a:gd name="T7" fmla="*/ 54 h 68"/>
                <a:gd name="T8" fmla="*/ 20 w 52"/>
                <a:gd name="T9" fmla="*/ 54 h 68"/>
                <a:gd name="T10" fmla="*/ 20 w 52"/>
                <a:gd name="T11" fmla="*/ 18 h 68"/>
                <a:gd name="T12" fmla="*/ 20 w 52"/>
                <a:gd name="T13" fmla="*/ 18 h 68"/>
                <a:gd name="T14" fmla="*/ 16 w 52"/>
                <a:gd name="T15" fmla="*/ 20 h 68"/>
                <a:gd name="T16" fmla="*/ 16 w 52"/>
                <a:gd name="T17" fmla="*/ 20 h 68"/>
                <a:gd name="T18" fmla="*/ 10 w 52"/>
                <a:gd name="T19" fmla="*/ 22 h 68"/>
                <a:gd name="T20" fmla="*/ 10 w 52"/>
                <a:gd name="T21" fmla="*/ 22 h 68"/>
                <a:gd name="T22" fmla="*/ 4 w 52"/>
                <a:gd name="T23" fmla="*/ 26 h 68"/>
                <a:gd name="T24" fmla="*/ 4 w 52"/>
                <a:gd name="T25" fmla="*/ 26 h 68"/>
                <a:gd name="T26" fmla="*/ 0 w 52"/>
                <a:gd name="T27" fmla="*/ 26 h 68"/>
                <a:gd name="T28" fmla="*/ 0 w 52"/>
                <a:gd name="T29" fmla="*/ 10 h 68"/>
                <a:gd name="T30" fmla="*/ 0 w 52"/>
                <a:gd name="T31" fmla="*/ 10 h 68"/>
                <a:gd name="T32" fmla="*/ 6 w 52"/>
                <a:gd name="T33" fmla="*/ 10 h 68"/>
                <a:gd name="T34" fmla="*/ 6 w 52"/>
                <a:gd name="T35" fmla="*/ 10 h 68"/>
                <a:gd name="T36" fmla="*/ 12 w 52"/>
                <a:gd name="T37" fmla="*/ 6 h 68"/>
                <a:gd name="T38" fmla="*/ 12 w 52"/>
                <a:gd name="T39" fmla="*/ 6 h 68"/>
                <a:gd name="T40" fmla="*/ 16 w 52"/>
                <a:gd name="T41" fmla="*/ 2 h 68"/>
                <a:gd name="T42" fmla="*/ 16 w 52"/>
                <a:gd name="T43" fmla="*/ 2 h 68"/>
                <a:gd name="T44" fmla="*/ 20 w 52"/>
                <a:gd name="T45" fmla="*/ 0 h 68"/>
                <a:gd name="T46" fmla="*/ 36 w 52"/>
                <a:gd name="T47" fmla="*/ 0 h 68"/>
                <a:gd name="T48" fmla="*/ 36 w 52"/>
                <a:gd name="T49" fmla="*/ 54 h 68"/>
                <a:gd name="T50" fmla="*/ 52 w 52"/>
                <a:gd name="T51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68">
                  <a:moveTo>
                    <a:pt x="52" y="54"/>
                  </a:moveTo>
                  <a:lnTo>
                    <a:pt x="52" y="68"/>
                  </a:lnTo>
                  <a:lnTo>
                    <a:pt x="2" y="68"/>
                  </a:lnTo>
                  <a:lnTo>
                    <a:pt x="2" y="54"/>
                  </a:lnTo>
                  <a:lnTo>
                    <a:pt x="20" y="5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36" y="0"/>
                  </a:lnTo>
                  <a:lnTo>
                    <a:pt x="36" y="54"/>
                  </a:lnTo>
                  <a:lnTo>
                    <a:pt x="52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04"/>
            <p:cNvSpPr>
              <a:spLocks/>
            </p:cNvSpPr>
            <p:nvPr/>
          </p:nvSpPr>
          <p:spPr bwMode="auto">
            <a:xfrm>
              <a:off x="4949825" y="2992438"/>
              <a:ext cx="107950" cy="139700"/>
            </a:xfrm>
            <a:custGeom>
              <a:avLst/>
              <a:gdLst>
                <a:gd name="T0" fmla="*/ 58 w 68"/>
                <a:gd name="T1" fmla="*/ 24 h 88"/>
                <a:gd name="T2" fmla="*/ 54 w 68"/>
                <a:gd name="T3" fmla="*/ 22 h 88"/>
                <a:gd name="T4" fmla="*/ 50 w 68"/>
                <a:gd name="T5" fmla="*/ 18 h 88"/>
                <a:gd name="T6" fmla="*/ 42 w 68"/>
                <a:gd name="T7" fmla="*/ 16 h 88"/>
                <a:gd name="T8" fmla="*/ 34 w 68"/>
                <a:gd name="T9" fmla="*/ 16 h 88"/>
                <a:gd name="T10" fmla="*/ 24 w 68"/>
                <a:gd name="T11" fmla="*/ 18 h 88"/>
                <a:gd name="T12" fmla="*/ 22 w 68"/>
                <a:gd name="T13" fmla="*/ 22 h 88"/>
                <a:gd name="T14" fmla="*/ 20 w 68"/>
                <a:gd name="T15" fmla="*/ 26 h 88"/>
                <a:gd name="T16" fmla="*/ 22 w 68"/>
                <a:gd name="T17" fmla="*/ 30 h 88"/>
                <a:gd name="T18" fmla="*/ 26 w 68"/>
                <a:gd name="T19" fmla="*/ 32 h 88"/>
                <a:gd name="T20" fmla="*/ 32 w 68"/>
                <a:gd name="T21" fmla="*/ 36 h 88"/>
                <a:gd name="T22" fmla="*/ 40 w 68"/>
                <a:gd name="T23" fmla="*/ 38 h 88"/>
                <a:gd name="T24" fmla="*/ 52 w 68"/>
                <a:gd name="T25" fmla="*/ 42 h 88"/>
                <a:gd name="T26" fmla="*/ 60 w 68"/>
                <a:gd name="T27" fmla="*/ 46 h 88"/>
                <a:gd name="T28" fmla="*/ 66 w 68"/>
                <a:gd name="T29" fmla="*/ 54 h 88"/>
                <a:gd name="T30" fmla="*/ 68 w 68"/>
                <a:gd name="T31" fmla="*/ 64 h 88"/>
                <a:gd name="T32" fmla="*/ 66 w 68"/>
                <a:gd name="T33" fmla="*/ 74 h 88"/>
                <a:gd name="T34" fmla="*/ 62 w 68"/>
                <a:gd name="T35" fmla="*/ 80 h 88"/>
                <a:gd name="T36" fmla="*/ 58 w 68"/>
                <a:gd name="T37" fmla="*/ 82 h 88"/>
                <a:gd name="T38" fmla="*/ 48 w 68"/>
                <a:gd name="T39" fmla="*/ 88 h 88"/>
                <a:gd name="T40" fmla="*/ 36 w 68"/>
                <a:gd name="T41" fmla="*/ 88 h 88"/>
                <a:gd name="T42" fmla="*/ 16 w 68"/>
                <a:gd name="T43" fmla="*/ 86 h 88"/>
                <a:gd name="T44" fmla="*/ 8 w 68"/>
                <a:gd name="T45" fmla="*/ 82 h 88"/>
                <a:gd name="T46" fmla="*/ 6 w 68"/>
                <a:gd name="T47" fmla="*/ 64 h 88"/>
                <a:gd name="T48" fmla="*/ 10 w 68"/>
                <a:gd name="T49" fmla="*/ 66 h 88"/>
                <a:gd name="T50" fmla="*/ 18 w 68"/>
                <a:gd name="T51" fmla="*/ 70 h 88"/>
                <a:gd name="T52" fmla="*/ 26 w 68"/>
                <a:gd name="T53" fmla="*/ 72 h 88"/>
                <a:gd name="T54" fmla="*/ 36 w 68"/>
                <a:gd name="T55" fmla="*/ 74 h 88"/>
                <a:gd name="T56" fmla="*/ 42 w 68"/>
                <a:gd name="T57" fmla="*/ 74 h 88"/>
                <a:gd name="T58" fmla="*/ 50 w 68"/>
                <a:gd name="T59" fmla="*/ 68 h 88"/>
                <a:gd name="T60" fmla="*/ 50 w 68"/>
                <a:gd name="T61" fmla="*/ 64 h 88"/>
                <a:gd name="T62" fmla="*/ 48 w 68"/>
                <a:gd name="T63" fmla="*/ 60 h 88"/>
                <a:gd name="T64" fmla="*/ 44 w 68"/>
                <a:gd name="T65" fmla="*/ 56 h 88"/>
                <a:gd name="T66" fmla="*/ 38 w 68"/>
                <a:gd name="T67" fmla="*/ 54 h 88"/>
                <a:gd name="T68" fmla="*/ 28 w 68"/>
                <a:gd name="T69" fmla="*/ 52 h 88"/>
                <a:gd name="T70" fmla="*/ 16 w 68"/>
                <a:gd name="T71" fmla="*/ 48 h 88"/>
                <a:gd name="T72" fmla="*/ 10 w 68"/>
                <a:gd name="T73" fmla="*/ 42 h 88"/>
                <a:gd name="T74" fmla="*/ 4 w 68"/>
                <a:gd name="T75" fmla="*/ 36 h 88"/>
                <a:gd name="T76" fmla="*/ 2 w 68"/>
                <a:gd name="T77" fmla="*/ 28 h 88"/>
                <a:gd name="T78" fmla="*/ 6 w 68"/>
                <a:gd name="T79" fmla="*/ 16 h 88"/>
                <a:gd name="T80" fmla="*/ 8 w 68"/>
                <a:gd name="T81" fmla="*/ 12 h 88"/>
                <a:gd name="T82" fmla="*/ 12 w 68"/>
                <a:gd name="T83" fmla="*/ 8 h 88"/>
                <a:gd name="T84" fmla="*/ 22 w 68"/>
                <a:gd name="T85" fmla="*/ 2 h 88"/>
                <a:gd name="T86" fmla="*/ 34 w 68"/>
                <a:gd name="T87" fmla="*/ 0 h 88"/>
                <a:gd name="T88" fmla="*/ 52 w 68"/>
                <a:gd name="T89" fmla="*/ 4 h 88"/>
                <a:gd name="T90" fmla="*/ 66 w 68"/>
                <a:gd name="T91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8" h="88">
                  <a:moveTo>
                    <a:pt x="58" y="24"/>
                  </a:moveTo>
                  <a:lnTo>
                    <a:pt x="58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28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8" y="64"/>
                  </a:lnTo>
                  <a:lnTo>
                    <a:pt x="68" y="64"/>
                  </a:lnTo>
                  <a:lnTo>
                    <a:pt x="68" y="70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62" y="80"/>
                  </a:lnTo>
                  <a:lnTo>
                    <a:pt x="58" y="82"/>
                  </a:lnTo>
                  <a:lnTo>
                    <a:pt x="58" y="82"/>
                  </a:lnTo>
                  <a:lnTo>
                    <a:pt x="48" y="88"/>
                  </a:lnTo>
                  <a:lnTo>
                    <a:pt x="48" y="88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26" y="88"/>
                  </a:lnTo>
                  <a:lnTo>
                    <a:pt x="16" y="86"/>
                  </a:lnTo>
                  <a:lnTo>
                    <a:pt x="16" y="86"/>
                  </a:lnTo>
                  <a:lnTo>
                    <a:pt x="8" y="82"/>
                  </a:lnTo>
                  <a:lnTo>
                    <a:pt x="0" y="78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8" y="70"/>
                  </a:lnTo>
                  <a:lnTo>
                    <a:pt x="18" y="70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42" y="74"/>
                  </a:lnTo>
                  <a:lnTo>
                    <a:pt x="46" y="72"/>
                  </a:lnTo>
                  <a:lnTo>
                    <a:pt x="50" y="68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60"/>
                  </a:lnTo>
                  <a:lnTo>
                    <a:pt x="48" y="60"/>
                  </a:lnTo>
                  <a:lnTo>
                    <a:pt x="44" y="56"/>
                  </a:lnTo>
                  <a:lnTo>
                    <a:pt x="44" y="56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28" y="52"/>
                  </a:lnTo>
                  <a:lnTo>
                    <a:pt x="28" y="52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4" y="2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1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4" y="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66" y="10"/>
                  </a:lnTo>
                  <a:lnTo>
                    <a:pt x="5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05"/>
            <p:cNvSpPr>
              <a:spLocks/>
            </p:cNvSpPr>
            <p:nvPr/>
          </p:nvSpPr>
          <p:spPr bwMode="auto">
            <a:xfrm>
              <a:off x="5067300" y="2998788"/>
              <a:ext cx="69850" cy="133350"/>
            </a:xfrm>
            <a:custGeom>
              <a:avLst/>
              <a:gdLst>
                <a:gd name="T0" fmla="*/ 44 w 44"/>
                <a:gd name="T1" fmla="*/ 80 h 84"/>
                <a:gd name="T2" fmla="*/ 44 w 44"/>
                <a:gd name="T3" fmla="*/ 80 h 84"/>
                <a:gd name="T4" fmla="*/ 36 w 44"/>
                <a:gd name="T5" fmla="*/ 84 h 84"/>
                <a:gd name="T6" fmla="*/ 36 w 44"/>
                <a:gd name="T7" fmla="*/ 84 h 84"/>
                <a:gd name="T8" fmla="*/ 26 w 44"/>
                <a:gd name="T9" fmla="*/ 84 h 84"/>
                <a:gd name="T10" fmla="*/ 26 w 44"/>
                <a:gd name="T11" fmla="*/ 84 h 84"/>
                <a:gd name="T12" fmla="*/ 18 w 44"/>
                <a:gd name="T13" fmla="*/ 84 h 84"/>
                <a:gd name="T14" fmla="*/ 18 w 44"/>
                <a:gd name="T15" fmla="*/ 84 h 84"/>
                <a:gd name="T16" fmla="*/ 14 w 44"/>
                <a:gd name="T17" fmla="*/ 82 h 84"/>
                <a:gd name="T18" fmla="*/ 14 w 44"/>
                <a:gd name="T19" fmla="*/ 82 h 84"/>
                <a:gd name="T20" fmla="*/ 10 w 44"/>
                <a:gd name="T21" fmla="*/ 76 h 84"/>
                <a:gd name="T22" fmla="*/ 10 w 44"/>
                <a:gd name="T23" fmla="*/ 76 h 84"/>
                <a:gd name="T24" fmla="*/ 8 w 44"/>
                <a:gd name="T25" fmla="*/ 70 h 84"/>
                <a:gd name="T26" fmla="*/ 8 w 44"/>
                <a:gd name="T27" fmla="*/ 32 h 84"/>
                <a:gd name="T28" fmla="*/ 0 w 44"/>
                <a:gd name="T29" fmla="*/ 32 h 84"/>
                <a:gd name="T30" fmla="*/ 0 w 44"/>
                <a:gd name="T31" fmla="*/ 20 h 84"/>
                <a:gd name="T32" fmla="*/ 8 w 44"/>
                <a:gd name="T33" fmla="*/ 20 h 84"/>
                <a:gd name="T34" fmla="*/ 8 w 44"/>
                <a:gd name="T35" fmla="*/ 0 h 84"/>
                <a:gd name="T36" fmla="*/ 26 w 44"/>
                <a:gd name="T37" fmla="*/ 0 h 84"/>
                <a:gd name="T38" fmla="*/ 26 w 44"/>
                <a:gd name="T39" fmla="*/ 20 h 84"/>
                <a:gd name="T40" fmla="*/ 38 w 44"/>
                <a:gd name="T41" fmla="*/ 20 h 84"/>
                <a:gd name="T42" fmla="*/ 38 w 44"/>
                <a:gd name="T43" fmla="*/ 32 h 84"/>
                <a:gd name="T44" fmla="*/ 26 w 44"/>
                <a:gd name="T45" fmla="*/ 32 h 84"/>
                <a:gd name="T46" fmla="*/ 26 w 44"/>
                <a:gd name="T47" fmla="*/ 64 h 84"/>
                <a:gd name="T48" fmla="*/ 26 w 44"/>
                <a:gd name="T49" fmla="*/ 64 h 84"/>
                <a:gd name="T50" fmla="*/ 26 w 44"/>
                <a:gd name="T51" fmla="*/ 68 h 84"/>
                <a:gd name="T52" fmla="*/ 26 w 44"/>
                <a:gd name="T53" fmla="*/ 68 h 84"/>
                <a:gd name="T54" fmla="*/ 32 w 44"/>
                <a:gd name="T55" fmla="*/ 70 h 84"/>
                <a:gd name="T56" fmla="*/ 32 w 44"/>
                <a:gd name="T57" fmla="*/ 70 h 84"/>
                <a:gd name="T58" fmla="*/ 36 w 44"/>
                <a:gd name="T59" fmla="*/ 70 h 84"/>
                <a:gd name="T60" fmla="*/ 36 w 44"/>
                <a:gd name="T61" fmla="*/ 70 h 84"/>
                <a:gd name="T62" fmla="*/ 40 w 44"/>
                <a:gd name="T63" fmla="*/ 68 h 84"/>
                <a:gd name="T64" fmla="*/ 44 w 44"/>
                <a:gd name="T65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84">
                  <a:moveTo>
                    <a:pt x="44" y="80"/>
                  </a:moveTo>
                  <a:lnTo>
                    <a:pt x="44" y="80"/>
                  </a:lnTo>
                  <a:lnTo>
                    <a:pt x="36" y="84"/>
                  </a:lnTo>
                  <a:lnTo>
                    <a:pt x="36" y="84"/>
                  </a:lnTo>
                  <a:lnTo>
                    <a:pt x="26" y="84"/>
                  </a:lnTo>
                  <a:lnTo>
                    <a:pt x="26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8" y="70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8" y="20"/>
                  </a:lnTo>
                  <a:lnTo>
                    <a:pt x="8" y="0"/>
                  </a:lnTo>
                  <a:lnTo>
                    <a:pt x="26" y="0"/>
                  </a:lnTo>
                  <a:lnTo>
                    <a:pt x="26" y="20"/>
                  </a:lnTo>
                  <a:lnTo>
                    <a:pt x="38" y="20"/>
                  </a:lnTo>
                  <a:lnTo>
                    <a:pt x="38" y="32"/>
                  </a:lnTo>
                  <a:lnTo>
                    <a:pt x="26" y="32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40" y="68"/>
                  </a:lnTo>
                  <a:lnTo>
                    <a:pt x="44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07"/>
            <p:cNvSpPr>
              <a:spLocks noEditPoints="1"/>
            </p:cNvSpPr>
            <p:nvPr/>
          </p:nvSpPr>
          <p:spPr bwMode="auto">
            <a:xfrm>
              <a:off x="5140325" y="3027363"/>
              <a:ext cx="107950" cy="104775"/>
            </a:xfrm>
            <a:custGeom>
              <a:avLst/>
              <a:gdLst>
                <a:gd name="T0" fmla="*/ 34 w 68"/>
                <a:gd name="T1" fmla="*/ 66 h 66"/>
                <a:gd name="T2" fmla="*/ 20 w 68"/>
                <a:gd name="T3" fmla="*/ 64 h 66"/>
                <a:gd name="T4" fmla="*/ 14 w 68"/>
                <a:gd name="T5" fmla="*/ 62 h 66"/>
                <a:gd name="T6" fmla="*/ 10 w 68"/>
                <a:gd name="T7" fmla="*/ 58 h 66"/>
                <a:gd name="T8" fmla="*/ 4 w 68"/>
                <a:gd name="T9" fmla="*/ 46 h 66"/>
                <a:gd name="T10" fmla="*/ 2 w 68"/>
                <a:gd name="T11" fmla="*/ 40 h 66"/>
                <a:gd name="T12" fmla="*/ 0 w 68"/>
                <a:gd name="T13" fmla="*/ 34 h 66"/>
                <a:gd name="T14" fmla="*/ 2 w 68"/>
                <a:gd name="T15" fmla="*/ 22 h 66"/>
                <a:gd name="T16" fmla="*/ 6 w 68"/>
                <a:gd name="T17" fmla="*/ 16 h 66"/>
                <a:gd name="T18" fmla="*/ 10 w 68"/>
                <a:gd name="T19" fmla="*/ 10 h 66"/>
                <a:gd name="T20" fmla="*/ 20 w 68"/>
                <a:gd name="T21" fmla="*/ 4 h 66"/>
                <a:gd name="T22" fmla="*/ 28 w 68"/>
                <a:gd name="T23" fmla="*/ 2 h 66"/>
                <a:gd name="T24" fmla="*/ 34 w 68"/>
                <a:gd name="T25" fmla="*/ 0 h 66"/>
                <a:gd name="T26" fmla="*/ 48 w 68"/>
                <a:gd name="T27" fmla="*/ 4 h 66"/>
                <a:gd name="T28" fmla="*/ 54 w 68"/>
                <a:gd name="T29" fmla="*/ 6 h 66"/>
                <a:gd name="T30" fmla="*/ 60 w 68"/>
                <a:gd name="T31" fmla="*/ 10 h 66"/>
                <a:gd name="T32" fmla="*/ 66 w 68"/>
                <a:gd name="T33" fmla="*/ 22 h 66"/>
                <a:gd name="T34" fmla="*/ 68 w 68"/>
                <a:gd name="T35" fmla="*/ 34 h 66"/>
                <a:gd name="T36" fmla="*/ 68 w 68"/>
                <a:gd name="T37" fmla="*/ 36 h 66"/>
                <a:gd name="T38" fmla="*/ 68 w 68"/>
                <a:gd name="T39" fmla="*/ 40 h 66"/>
                <a:gd name="T40" fmla="*/ 18 w 68"/>
                <a:gd name="T41" fmla="*/ 40 h 66"/>
                <a:gd name="T42" fmla="*/ 20 w 68"/>
                <a:gd name="T43" fmla="*/ 46 h 66"/>
                <a:gd name="T44" fmla="*/ 24 w 68"/>
                <a:gd name="T45" fmla="*/ 50 h 66"/>
                <a:gd name="T46" fmla="*/ 30 w 68"/>
                <a:gd name="T47" fmla="*/ 54 h 66"/>
                <a:gd name="T48" fmla="*/ 36 w 68"/>
                <a:gd name="T49" fmla="*/ 56 h 66"/>
                <a:gd name="T50" fmla="*/ 44 w 68"/>
                <a:gd name="T51" fmla="*/ 52 h 66"/>
                <a:gd name="T52" fmla="*/ 48 w 68"/>
                <a:gd name="T53" fmla="*/ 50 h 66"/>
                <a:gd name="T54" fmla="*/ 64 w 68"/>
                <a:gd name="T55" fmla="*/ 50 h 66"/>
                <a:gd name="T56" fmla="*/ 60 w 68"/>
                <a:gd name="T57" fmla="*/ 56 h 66"/>
                <a:gd name="T58" fmla="*/ 54 w 68"/>
                <a:gd name="T59" fmla="*/ 62 h 66"/>
                <a:gd name="T60" fmla="*/ 34 w 68"/>
                <a:gd name="T61" fmla="*/ 66 h 66"/>
                <a:gd name="T62" fmla="*/ 52 w 68"/>
                <a:gd name="T63" fmla="*/ 28 h 66"/>
                <a:gd name="T64" fmla="*/ 50 w 68"/>
                <a:gd name="T65" fmla="*/ 22 h 66"/>
                <a:gd name="T66" fmla="*/ 46 w 68"/>
                <a:gd name="T67" fmla="*/ 18 h 66"/>
                <a:gd name="T68" fmla="*/ 34 w 68"/>
                <a:gd name="T69" fmla="*/ 12 h 66"/>
                <a:gd name="T70" fmla="*/ 28 w 68"/>
                <a:gd name="T71" fmla="*/ 14 h 66"/>
                <a:gd name="T72" fmla="*/ 24 w 68"/>
                <a:gd name="T73" fmla="*/ 18 h 66"/>
                <a:gd name="T74" fmla="*/ 20 w 68"/>
                <a:gd name="T75" fmla="*/ 22 h 66"/>
                <a:gd name="T76" fmla="*/ 18 w 68"/>
                <a:gd name="T77" fmla="*/ 2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66">
                  <a:moveTo>
                    <a:pt x="34" y="66"/>
                  </a:moveTo>
                  <a:lnTo>
                    <a:pt x="34" y="66"/>
                  </a:lnTo>
                  <a:lnTo>
                    <a:pt x="28" y="66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14" y="62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6" y="52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8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54" y="6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4" y="16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6" y="56"/>
                  </a:lnTo>
                  <a:lnTo>
                    <a:pt x="36" y="56"/>
                  </a:lnTo>
                  <a:lnTo>
                    <a:pt x="40" y="54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8" y="50"/>
                  </a:lnTo>
                  <a:lnTo>
                    <a:pt x="50" y="46"/>
                  </a:lnTo>
                  <a:lnTo>
                    <a:pt x="64" y="50"/>
                  </a:lnTo>
                  <a:lnTo>
                    <a:pt x="64" y="50"/>
                  </a:lnTo>
                  <a:lnTo>
                    <a:pt x="60" y="56"/>
                  </a:lnTo>
                  <a:lnTo>
                    <a:pt x="54" y="62"/>
                  </a:lnTo>
                  <a:lnTo>
                    <a:pt x="54" y="62"/>
                  </a:lnTo>
                  <a:lnTo>
                    <a:pt x="44" y="66"/>
                  </a:lnTo>
                  <a:lnTo>
                    <a:pt x="34" y="66"/>
                  </a:lnTo>
                  <a:lnTo>
                    <a:pt x="34" y="66"/>
                  </a:lnTo>
                  <a:close/>
                  <a:moveTo>
                    <a:pt x="52" y="28"/>
                  </a:moveTo>
                  <a:lnTo>
                    <a:pt x="52" y="28"/>
                  </a:lnTo>
                  <a:lnTo>
                    <a:pt x="50" y="22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40" y="14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8" y="28"/>
                  </a:lnTo>
                  <a:lnTo>
                    <a:pt x="5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8"/>
            <p:cNvSpPr>
              <a:spLocks noEditPoints="1"/>
            </p:cNvSpPr>
            <p:nvPr/>
          </p:nvSpPr>
          <p:spPr bwMode="auto">
            <a:xfrm>
              <a:off x="5264150" y="3027363"/>
              <a:ext cx="107950" cy="146050"/>
            </a:xfrm>
            <a:custGeom>
              <a:avLst/>
              <a:gdLst>
                <a:gd name="T0" fmla="*/ 40 w 68"/>
                <a:gd name="T1" fmla="*/ 66 h 92"/>
                <a:gd name="T2" fmla="*/ 26 w 68"/>
                <a:gd name="T3" fmla="*/ 64 h 92"/>
                <a:gd name="T4" fmla="*/ 20 w 68"/>
                <a:gd name="T5" fmla="*/ 60 h 92"/>
                <a:gd name="T6" fmla="*/ 18 w 68"/>
                <a:gd name="T7" fmla="*/ 92 h 92"/>
                <a:gd name="T8" fmla="*/ 0 w 68"/>
                <a:gd name="T9" fmla="*/ 2 h 92"/>
                <a:gd name="T10" fmla="*/ 14 w 68"/>
                <a:gd name="T11" fmla="*/ 12 h 92"/>
                <a:gd name="T12" fmla="*/ 20 w 68"/>
                <a:gd name="T13" fmla="*/ 8 h 92"/>
                <a:gd name="T14" fmla="*/ 24 w 68"/>
                <a:gd name="T15" fmla="*/ 4 h 92"/>
                <a:gd name="T16" fmla="*/ 38 w 68"/>
                <a:gd name="T17" fmla="*/ 0 h 92"/>
                <a:gd name="T18" fmla="*/ 44 w 68"/>
                <a:gd name="T19" fmla="*/ 2 h 92"/>
                <a:gd name="T20" fmla="*/ 50 w 68"/>
                <a:gd name="T21" fmla="*/ 4 h 92"/>
                <a:gd name="T22" fmla="*/ 58 w 68"/>
                <a:gd name="T23" fmla="*/ 10 h 92"/>
                <a:gd name="T24" fmla="*/ 66 w 68"/>
                <a:gd name="T25" fmla="*/ 22 h 92"/>
                <a:gd name="T26" fmla="*/ 68 w 68"/>
                <a:gd name="T27" fmla="*/ 34 h 92"/>
                <a:gd name="T28" fmla="*/ 66 w 68"/>
                <a:gd name="T29" fmla="*/ 46 h 92"/>
                <a:gd name="T30" fmla="*/ 60 w 68"/>
                <a:gd name="T31" fmla="*/ 58 h 92"/>
                <a:gd name="T32" fmla="*/ 50 w 68"/>
                <a:gd name="T33" fmla="*/ 64 h 92"/>
                <a:gd name="T34" fmla="*/ 40 w 68"/>
                <a:gd name="T35" fmla="*/ 66 h 92"/>
                <a:gd name="T36" fmla="*/ 34 w 68"/>
                <a:gd name="T37" fmla="*/ 54 h 92"/>
                <a:gd name="T38" fmla="*/ 40 w 68"/>
                <a:gd name="T39" fmla="*/ 52 h 92"/>
                <a:gd name="T40" fmla="*/ 46 w 68"/>
                <a:gd name="T41" fmla="*/ 48 h 92"/>
                <a:gd name="T42" fmla="*/ 50 w 68"/>
                <a:gd name="T43" fmla="*/ 42 h 92"/>
                <a:gd name="T44" fmla="*/ 50 w 68"/>
                <a:gd name="T45" fmla="*/ 34 h 92"/>
                <a:gd name="T46" fmla="*/ 50 w 68"/>
                <a:gd name="T47" fmla="*/ 26 h 92"/>
                <a:gd name="T48" fmla="*/ 46 w 68"/>
                <a:gd name="T49" fmla="*/ 20 h 92"/>
                <a:gd name="T50" fmla="*/ 40 w 68"/>
                <a:gd name="T51" fmla="*/ 16 h 92"/>
                <a:gd name="T52" fmla="*/ 32 w 68"/>
                <a:gd name="T53" fmla="*/ 14 h 92"/>
                <a:gd name="T54" fmla="*/ 28 w 68"/>
                <a:gd name="T55" fmla="*/ 16 h 92"/>
                <a:gd name="T56" fmla="*/ 24 w 68"/>
                <a:gd name="T57" fmla="*/ 18 h 92"/>
                <a:gd name="T58" fmla="*/ 20 w 68"/>
                <a:gd name="T59" fmla="*/ 22 h 92"/>
                <a:gd name="T60" fmla="*/ 18 w 68"/>
                <a:gd name="T61" fmla="*/ 26 h 92"/>
                <a:gd name="T62" fmla="*/ 18 w 68"/>
                <a:gd name="T63" fmla="*/ 40 h 92"/>
                <a:gd name="T64" fmla="*/ 24 w 68"/>
                <a:gd name="T65" fmla="*/ 50 h 92"/>
                <a:gd name="T66" fmla="*/ 28 w 68"/>
                <a:gd name="T67" fmla="*/ 52 h 92"/>
                <a:gd name="T68" fmla="*/ 34 w 68"/>
                <a:gd name="T69" fmla="*/ 5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92">
                  <a:moveTo>
                    <a:pt x="40" y="66"/>
                  </a:moveTo>
                  <a:lnTo>
                    <a:pt x="40" y="66"/>
                  </a:lnTo>
                  <a:lnTo>
                    <a:pt x="32" y="66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0" y="60"/>
                  </a:lnTo>
                  <a:lnTo>
                    <a:pt x="18" y="54"/>
                  </a:lnTo>
                  <a:lnTo>
                    <a:pt x="18" y="92"/>
                  </a:lnTo>
                  <a:lnTo>
                    <a:pt x="0" y="92"/>
                  </a:lnTo>
                  <a:lnTo>
                    <a:pt x="0" y="2"/>
                  </a:lnTo>
                  <a:lnTo>
                    <a:pt x="14" y="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0" y="8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30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6" y="46"/>
                  </a:lnTo>
                  <a:lnTo>
                    <a:pt x="66" y="46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6" y="66"/>
                  </a:lnTo>
                  <a:lnTo>
                    <a:pt x="40" y="66"/>
                  </a:lnTo>
                  <a:lnTo>
                    <a:pt x="40" y="66"/>
                  </a:lnTo>
                  <a:close/>
                  <a:moveTo>
                    <a:pt x="34" y="54"/>
                  </a:moveTo>
                  <a:lnTo>
                    <a:pt x="34" y="54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50" y="42"/>
                  </a:lnTo>
                  <a:lnTo>
                    <a:pt x="50" y="42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8" y="26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0" y="46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8" y="52"/>
                  </a:lnTo>
                  <a:lnTo>
                    <a:pt x="34" y="54"/>
                  </a:lnTo>
                  <a:lnTo>
                    <a:pt x="34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09"/>
            <p:cNvSpPr>
              <a:spLocks noEditPoints="1"/>
            </p:cNvSpPr>
            <p:nvPr/>
          </p:nvSpPr>
          <p:spPr bwMode="auto">
            <a:xfrm>
              <a:off x="5054600" y="3243263"/>
              <a:ext cx="101600" cy="117475"/>
            </a:xfrm>
            <a:custGeom>
              <a:avLst/>
              <a:gdLst>
                <a:gd name="T0" fmla="*/ 64 w 64"/>
                <a:gd name="T1" fmla="*/ 36 h 74"/>
                <a:gd name="T2" fmla="*/ 62 w 64"/>
                <a:gd name="T3" fmla="*/ 52 h 74"/>
                <a:gd name="T4" fmla="*/ 58 w 64"/>
                <a:gd name="T5" fmla="*/ 58 h 74"/>
                <a:gd name="T6" fmla="*/ 54 w 64"/>
                <a:gd name="T7" fmla="*/ 64 h 74"/>
                <a:gd name="T8" fmla="*/ 44 w 64"/>
                <a:gd name="T9" fmla="*/ 72 h 74"/>
                <a:gd name="T10" fmla="*/ 38 w 64"/>
                <a:gd name="T11" fmla="*/ 74 h 74"/>
                <a:gd name="T12" fmla="*/ 32 w 64"/>
                <a:gd name="T13" fmla="*/ 74 h 74"/>
                <a:gd name="T14" fmla="*/ 20 w 64"/>
                <a:gd name="T15" fmla="*/ 72 h 74"/>
                <a:gd name="T16" fmla="*/ 14 w 64"/>
                <a:gd name="T17" fmla="*/ 68 h 74"/>
                <a:gd name="T18" fmla="*/ 10 w 64"/>
                <a:gd name="T19" fmla="*/ 64 h 74"/>
                <a:gd name="T20" fmla="*/ 2 w 64"/>
                <a:gd name="T21" fmla="*/ 52 h 74"/>
                <a:gd name="T22" fmla="*/ 0 w 64"/>
                <a:gd name="T23" fmla="*/ 44 h 74"/>
                <a:gd name="T24" fmla="*/ 0 w 64"/>
                <a:gd name="T25" fmla="*/ 36 h 74"/>
                <a:gd name="T26" fmla="*/ 2 w 64"/>
                <a:gd name="T27" fmla="*/ 22 h 74"/>
                <a:gd name="T28" fmla="*/ 6 w 64"/>
                <a:gd name="T29" fmla="*/ 16 h 74"/>
                <a:gd name="T30" fmla="*/ 10 w 64"/>
                <a:gd name="T31" fmla="*/ 10 h 74"/>
                <a:gd name="T32" fmla="*/ 20 w 64"/>
                <a:gd name="T33" fmla="*/ 2 h 74"/>
                <a:gd name="T34" fmla="*/ 26 w 64"/>
                <a:gd name="T35" fmla="*/ 0 h 74"/>
                <a:gd name="T36" fmla="*/ 32 w 64"/>
                <a:gd name="T37" fmla="*/ 0 h 74"/>
                <a:gd name="T38" fmla="*/ 44 w 64"/>
                <a:gd name="T39" fmla="*/ 2 h 74"/>
                <a:gd name="T40" fmla="*/ 50 w 64"/>
                <a:gd name="T41" fmla="*/ 6 h 74"/>
                <a:gd name="T42" fmla="*/ 54 w 64"/>
                <a:gd name="T43" fmla="*/ 10 h 74"/>
                <a:gd name="T44" fmla="*/ 62 w 64"/>
                <a:gd name="T45" fmla="*/ 22 h 74"/>
                <a:gd name="T46" fmla="*/ 64 w 64"/>
                <a:gd name="T47" fmla="*/ 30 h 74"/>
                <a:gd name="T48" fmla="*/ 64 w 64"/>
                <a:gd name="T49" fmla="*/ 36 h 74"/>
                <a:gd name="T50" fmla="*/ 48 w 64"/>
                <a:gd name="T51" fmla="*/ 36 h 74"/>
                <a:gd name="T52" fmla="*/ 46 w 64"/>
                <a:gd name="T53" fmla="*/ 28 h 74"/>
                <a:gd name="T54" fmla="*/ 44 w 64"/>
                <a:gd name="T55" fmla="*/ 22 h 74"/>
                <a:gd name="T56" fmla="*/ 38 w 64"/>
                <a:gd name="T57" fmla="*/ 16 h 74"/>
                <a:gd name="T58" fmla="*/ 32 w 64"/>
                <a:gd name="T59" fmla="*/ 14 h 74"/>
                <a:gd name="T60" fmla="*/ 26 w 64"/>
                <a:gd name="T61" fmla="*/ 16 h 74"/>
                <a:gd name="T62" fmla="*/ 22 w 64"/>
                <a:gd name="T63" fmla="*/ 22 h 74"/>
                <a:gd name="T64" fmla="*/ 18 w 64"/>
                <a:gd name="T65" fmla="*/ 28 h 74"/>
                <a:gd name="T66" fmla="*/ 16 w 64"/>
                <a:gd name="T67" fmla="*/ 36 h 74"/>
                <a:gd name="T68" fmla="*/ 18 w 64"/>
                <a:gd name="T69" fmla="*/ 46 h 74"/>
                <a:gd name="T70" fmla="*/ 22 w 64"/>
                <a:gd name="T71" fmla="*/ 52 h 74"/>
                <a:gd name="T72" fmla="*/ 26 w 64"/>
                <a:gd name="T73" fmla="*/ 58 h 74"/>
                <a:gd name="T74" fmla="*/ 32 w 64"/>
                <a:gd name="T75" fmla="*/ 58 h 74"/>
                <a:gd name="T76" fmla="*/ 38 w 64"/>
                <a:gd name="T77" fmla="*/ 58 h 74"/>
                <a:gd name="T78" fmla="*/ 44 w 64"/>
                <a:gd name="T79" fmla="*/ 52 h 74"/>
                <a:gd name="T80" fmla="*/ 46 w 64"/>
                <a:gd name="T81" fmla="*/ 46 h 74"/>
                <a:gd name="T82" fmla="*/ 48 w 64"/>
                <a:gd name="T83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4" h="74">
                  <a:moveTo>
                    <a:pt x="64" y="36"/>
                  </a:moveTo>
                  <a:lnTo>
                    <a:pt x="64" y="36"/>
                  </a:lnTo>
                  <a:lnTo>
                    <a:pt x="64" y="44"/>
                  </a:lnTo>
                  <a:lnTo>
                    <a:pt x="62" y="52"/>
                  </a:lnTo>
                  <a:lnTo>
                    <a:pt x="62" y="52"/>
                  </a:lnTo>
                  <a:lnTo>
                    <a:pt x="58" y="58"/>
                  </a:lnTo>
                  <a:lnTo>
                    <a:pt x="54" y="64"/>
                  </a:lnTo>
                  <a:lnTo>
                    <a:pt x="54" y="64"/>
                  </a:lnTo>
                  <a:lnTo>
                    <a:pt x="50" y="68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38" y="74"/>
                  </a:lnTo>
                  <a:lnTo>
                    <a:pt x="32" y="74"/>
                  </a:lnTo>
                  <a:lnTo>
                    <a:pt x="32" y="74"/>
                  </a:lnTo>
                  <a:lnTo>
                    <a:pt x="26" y="74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14" y="68"/>
                  </a:lnTo>
                  <a:lnTo>
                    <a:pt x="10" y="64"/>
                  </a:lnTo>
                  <a:lnTo>
                    <a:pt x="10" y="64"/>
                  </a:lnTo>
                  <a:lnTo>
                    <a:pt x="6" y="58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4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50" y="6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58" y="16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4" y="30"/>
                  </a:lnTo>
                  <a:lnTo>
                    <a:pt x="64" y="36"/>
                  </a:lnTo>
                  <a:lnTo>
                    <a:pt x="64" y="36"/>
                  </a:lnTo>
                  <a:close/>
                  <a:moveTo>
                    <a:pt x="48" y="36"/>
                  </a:moveTo>
                  <a:lnTo>
                    <a:pt x="48" y="36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6" y="58"/>
                  </a:lnTo>
                  <a:lnTo>
                    <a:pt x="26" y="58"/>
                  </a:lnTo>
                  <a:lnTo>
                    <a:pt x="32" y="58"/>
                  </a:lnTo>
                  <a:lnTo>
                    <a:pt x="32" y="58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8" y="36"/>
                  </a:lnTo>
                  <a:lnTo>
                    <a:pt x="48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10"/>
            <p:cNvSpPr>
              <a:spLocks/>
            </p:cNvSpPr>
            <p:nvPr/>
          </p:nvSpPr>
          <p:spPr bwMode="auto">
            <a:xfrm>
              <a:off x="5172075" y="3246438"/>
              <a:ext cx="95250" cy="111125"/>
            </a:xfrm>
            <a:custGeom>
              <a:avLst/>
              <a:gdLst>
                <a:gd name="T0" fmla="*/ 0 w 60"/>
                <a:gd name="T1" fmla="*/ 70 h 70"/>
                <a:gd name="T2" fmla="*/ 2 w 60"/>
                <a:gd name="T3" fmla="*/ 60 h 70"/>
                <a:gd name="T4" fmla="*/ 4 w 60"/>
                <a:gd name="T5" fmla="*/ 52 h 70"/>
                <a:gd name="T6" fmla="*/ 10 w 60"/>
                <a:gd name="T7" fmla="*/ 46 h 70"/>
                <a:gd name="T8" fmla="*/ 20 w 60"/>
                <a:gd name="T9" fmla="*/ 38 h 70"/>
                <a:gd name="T10" fmla="*/ 28 w 60"/>
                <a:gd name="T11" fmla="*/ 34 h 70"/>
                <a:gd name="T12" fmla="*/ 36 w 60"/>
                <a:gd name="T13" fmla="*/ 30 h 70"/>
                <a:gd name="T14" fmla="*/ 40 w 60"/>
                <a:gd name="T15" fmla="*/ 28 h 70"/>
                <a:gd name="T16" fmla="*/ 40 w 60"/>
                <a:gd name="T17" fmla="*/ 24 h 70"/>
                <a:gd name="T18" fmla="*/ 38 w 60"/>
                <a:gd name="T19" fmla="*/ 16 h 70"/>
                <a:gd name="T20" fmla="*/ 34 w 60"/>
                <a:gd name="T21" fmla="*/ 14 h 70"/>
                <a:gd name="T22" fmla="*/ 30 w 60"/>
                <a:gd name="T23" fmla="*/ 14 h 70"/>
                <a:gd name="T24" fmla="*/ 24 w 60"/>
                <a:gd name="T25" fmla="*/ 14 h 70"/>
                <a:gd name="T26" fmla="*/ 20 w 60"/>
                <a:gd name="T27" fmla="*/ 18 h 70"/>
                <a:gd name="T28" fmla="*/ 16 w 60"/>
                <a:gd name="T29" fmla="*/ 20 h 70"/>
                <a:gd name="T30" fmla="*/ 2 w 60"/>
                <a:gd name="T31" fmla="*/ 12 h 70"/>
                <a:gd name="T32" fmla="*/ 6 w 60"/>
                <a:gd name="T33" fmla="*/ 8 h 70"/>
                <a:gd name="T34" fmla="*/ 12 w 60"/>
                <a:gd name="T35" fmla="*/ 4 h 70"/>
                <a:gd name="T36" fmla="*/ 22 w 60"/>
                <a:gd name="T37" fmla="*/ 2 h 70"/>
                <a:gd name="T38" fmla="*/ 32 w 60"/>
                <a:gd name="T39" fmla="*/ 0 h 70"/>
                <a:gd name="T40" fmla="*/ 44 w 60"/>
                <a:gd name="T41" fmla="*/ 2 h 70"/>
                <a:gd name="T42" fmla="*/ 52 w 60"/>
                <a:gd name="T43" fmla="*/ 6 h 70"/>
                <a:gd name="T44" fmla="*/ 56 w 60"/>
                <a:gd name="T45" fmla="*/ 12 h 70"/>
                <a:gd name="T46" fmla="*/ 58 w 60"/>
                <a:gd name="T47" fmla="*/ 20 h 70"/>
                <a:gd name="T48" fmla="*/ 58 w 60"/>
                <a:gd name="T49" fmla="*/ 28 h 70"/>
                <a:gd name="T50" fmla="*/ 54 w 60"/>
                <a:gd name="T51" fmla="*/ 34 h 70"/>
                <a:gd name="T52" fmla="*/ 48 w 60"/>
                <a:gd name="T53" fmla="*/ 38 h 70"/>
                <a:gd name="T54" fmla="*/ 42 w 60"/>
                <a:gd name="T55" fmla="*/ 42 h 70"/>
                <a:gd name="T56" fmla="*/ 38 w 60"/>
                <a:gd name="T57" fmla="*/ 44 h 70"/>
                <a:gd name="T58" fmla="*/ 32 w 60"/>
                <a:gd name="T59" fmla="*/ 48 h 70"/>
                <a:gd name="T60" fmla="*/ 26 w 60"/>
                <a:gd name="T61" fmla="*/ 52 h 70"/>
                <a:gd name="T62" fmla="*/ 22 w 60"/>
                <a:gd name="T63" fmla="*/ 56 h 70"/>
                <a:gd name="T64" fmla="*/ 60 w 60"/>
                <a:gd name="T6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" h="70">
                  <a:moveTo>
                    <a:pt x="0" y="70"/>
                  </a:moveTo>
                  <a:lnTo>
                    <a:pt x="0" y="70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20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4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2" y="2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8"/>
                  </a:lnTo>
                  <a:lnTo>
                    <a:pt x="6" y="8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8" y="20"/>
                  </a:lnTo>
                  <a:lnTo>
                    <a:pt x="58" y="20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2" y="48"/>
                  </a:lnTo>
                  <a:lnTo>
                    <a:pt x="32" y="48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2" y="56"/>
                  </a:lnTo>
                  <a:lnTo>
                    <a:pt x="60" y="56"/>
                  </a:lnTo>
                  <a:lnTo>
                    <a:pt x="60" y="7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11"/>
            <p:cNvSpPr>
              <a:spLocks/>
            </p:cNvSpPr>
            <p:nvPr/>
          </p:nvSpPr>
          <p:spPr bwMode="auto">
            <a:xfrm>
              <a:off x="6575425" y="2992438"/>
              <a:ext cx="107950" cy="139700"/>
            </a:xfrm>
            <a:custGeom>
              <a:avLst/>
              <a:gdLst>
                <a:gd name="T0" fmla="*/ 58 w 68"/>
                <a:gd name="T1" fmla="*/ 24 h 88"/>
                <a:gd name="T2" fmla="*/ 56 w 68"/>
                <a:gd name="T3" fmla="*/ 22 h 88"/>
                <a:gd name="T4" fmla="*/ 50 w 68"/>
                <a:gd name="T5" fmla="*/ 18 h 88"/>
                <a:gd name="T6" fmla="*/ 42 w 68"/>
                <a:gd name="T7" fmla="*/ 16 h 88"/>
                <a:gd name="T8" fmla="*/ 34 w 68"/>
                <a:gd name="T9" fmla="*/ 16 h 88"/>
                <a:gd name="T10" fmla="*/ 24 w 68"/>
                <a:gd name="T11" fmla="*/ 18 h 88"/>
                <a:gd name="T12" fmla="*/ 22 w 68"/>
                <a:gd name="T13" fmla="*/ 22 h 88"/>
                <a:gd name="T14" fmla="*/ 20 w 68"/>
                <a:gd name="T15" fmla="*/ 26 h 88"/>
                <a:gd name="T16" fmla="*/ 22 w 68"/>
                <a:gd name="T17" fmla="*/ 30 h 88"/>
                <a:gd name="T18" fmla="*/ 26 w 68"/>
                <a:gd name="T19" fmla="*/ 32 h 88"/>
                <a:gd name="T20" fmla="*/ 32 w 68"/>
                <a:gd name="T21" fmla="*/ 36 h 88"/>
                <a:gd name="T22" fmla="*/ 40 w 68"/>
                <a:gd name="T23" fmla="*/ 38 h 88"/>
                <a:gd name="T24" fmla="*/ 52 w 68"/>
                <a:gd name="T25" fmla="*/ 42 h 88"/>
                <a:gd name="T26" fmla="*/ 62 w 68"/>
                <a:gd name="T27" fmla="*/ 46 h 88"/>
                <a:gd name="T28" fmla="*/ 66 w 68"/>
                <a:gd name="T29" fmla="*/ 54 h 88"/>
                <a:gd name="T30" fmla="*/ 68 w 68"/>
                <a:gd name="T31" fmla="*/ 64 h 88"/>
                <a:gd name="T32" fmla="*/ 66 w 68"/>
                <a:gd name="T33" fmla="*/ 74 h 88"/>
                <a:gd name="T34" fmla="*/ 64 w 68"/>
                <a:gd name="T35" fmla="*/ 80 h 88"/>
                <a:gd name="T36" fmla="*/ 60 w 68"/>
                <a:gd name="T37" fmla="*/ 82 h 88"/>
                <a:gd name="T38" fmla="*/ 48 w 68"/>
                <a:gd name="T39" fmla="*/ 88 h 88"/>
                <a:gd name="T40" fmla="*/ 36 w 68"/>
                <a:gd name="T41" fmla="*/ 88 h 88"/>
                <a:gd name="T42" fmla="*/ 18 w 68"/>
                <a:gd name="T43" fmla="*/ 86 h 88"/>
                <a:gd name="T44" fmla="*/ 8 w 68"/>
                <a:gd name="T45" fmla="*/ 82 h 88"/>
                <a:gd name="T46" fmla="*/ 8 w 68"/>
                <a:gd name="T47" fmla="*/ 64 h 88"/>
                <a:gd name="T48" fmla="*/ 12 w 68"/>
                <a:gd name="T49" fmla="*/ 66 h 88"/>
                <a:gd name="T50" fmla="*/ 18 w 68"/>
                <a:gd name="T51" fmla="*/ 70 h 88"/>
                <a:gd name="T52" fmla="*/ 26 w 68"/>
                <a:gd name="T53" fmla="*/ 72 h 88"/>
                <a:gd name="T54" fmla="*/ 36 w 68"/>
                <a:gd name="T55" fmla="*/ 74 h 88"/>
                <a:gd name="T56" fmla="*/ 42 w 68"/>
                <a:gd name="T57" fmla="*/ 74 h 88"/>
                <a:gd name="T58" fmla="*/ 50 w 68"/>
                <a:gd name="T59" fmla="*/ 68 h 88"/>
                <a:gd name="T60" fmla="*/ 50 w 68"/>
                <a:gd name="T61" fmla="*/ 64 h 88"/>
                <a:gd name="T62" fmla="*/ 50 w 68"/>
                <a:gd name="T63" fmla="*/ 60 h 88"/>
                <a:gd name="T64" fmla="*/ 44 w 68"/>
                <a:gd name="T65" fmla="*/ 56 h 88"/>
                <a:gd name="T66" fmla="*/ 38 w 68"/>
                <a:gd name="T67" fmla="*/ 54 h 88"/>
                <a:gd name="T68" fmla="*/ 28 w 68"/>
                <a:gd name="T69" fmla="*/ 52 h 88"/>
                <a:gd name="T70" fmla="*/ 18 w 68"/>
                <a:gd name="T71" fmla="*/ 48 h 88"/>
                <a:gd name="T72" fmla="*/ 10 w 68"/>
                <a:gd name="T73" fmla="*/ 42 h 88"/>
                <a:gd name="T74" fmla="*/ 4 w 68"/>
                <a:gd name="T75" fmla="*/ 36 h 88"/>
                <a:gd name="T76" fmla="*/ 4 w 68"/>
                <a:gd name="T77" fmla="*/ 28 h 88"/>
                <a:gd name="T78" fmla="*/ 6 w 68"/>
                <a:gd name="T79" fmla="*/ 16 h 88"/>
                <a:gd name="T80" fmla="*/ 8 w 68"/>
                <a:gd name="T81" fmla="*/ 12 h 88"/>
                <a:gd name="T82" fmla="*/ 12 w 68"/>
                <a:gd name="T83" fmla="*/ 8 h 88"/>
                <a:gd name="T84" fmla="*/ 22 w 68"/>
                <a:gd name="T85" fmla="*/ 2 h 88"/>
                <a:gd name="T86" fmla="*/ 36 w 68"/>
                <a:gd name="T87" fmla="*/ 0 h 88"/>
                <a:gd name="T88" fmla="*/ 52 w 68"/>
                <a:gd name="T89" fmla="*/ 4 h 88"/>
                <a:gd name="T90" fmla="*/ 66 w 68"/>
                <a:gd name="T91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8" h="88">
                  <a:moveTo>
                    <a:pt x="58" y="24"/>
                  </a:moveTo>
                  <a:lnTo>
                    <a:pt x="58" y="24"/>
                  </a:lnTo>
                  <a:lnTo>
                    <a:pt x="56" y="22"/>
                  </a:lnTo>
                  <a:lnTo>
                    <a:pt x="56" y="22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28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62" y="46"/>
                  </a:lnTo>
                  <a:lnTo>
                    <a:pt x="62" y="46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8" y="64"/>
                  </a:lnTo>
                  <a:lnTo>
                    <a:pt x="68" y="64"/>
                  </a:lnTo>
                  <a:lnTo>
                    <a:pt x="68" y="70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64" y="80"/>
                  </a:lnTo>
                  <a:lnTo>
                    <a:pt x="60" y="82"/>
                  </a:lnTo>
                  <a:lnTo>
                    <a:pt x="60" y="82"/>
                  </a:lnTo>
                  <a:lnTo>
                    <a:pt x="48" y="88"/>
                  </a:lnTo>
                  <a:lnTo>
                    <a:pt x="48" y="88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26" y="88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8" y="82"/>
                  </a:lnTo>
                  <a:lnTo>
                    <a:pt x="0" y="78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8" y="70"/>
                  </a:lnTo>
                  <a:lnTo>
                    <a:pt x="18" y="70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42" y="74"/>
                  </a:lnTo>
                  <a:lnTo>
                    <a:pt x="48" y="72"/>
                  </a:lnTo>
                  <a:lnTo>
                    <a:pt x="50" y="68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44" y="56"/>
                  </a:lnTo>
                  <a:lnTo>
                    <a:pt x="44" y="56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28" y="52"/>
                  </a:lnTo>
                  <a:lnTo>
                    <a:pt x="28" y="52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1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4" y="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66" y="10"/>
                  </a:lnTo>
                  <a:lnTo>
                    <a:pt x="5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2"/>
            <p:cNvSpPr>
              <a:spLocks/>
            </p:cNvSpPr>
            <p:nvPr/>
          </p:nvSpPr>
          <p:spPr bwMode="auto">
            <a:xfrm>
              <a:off x="6692900" y="2998788"/>
              <a:ext cx="69850" cy="133350"/>
            </a:xfrm>
            <a:custGeom>
              <a:avLst/>
              <a:gdLst>
                <a:gd name="T0" fmla="*/ 44 w 44"/>
                <a:gd name="T1" fmla="*/ 80 h 84"/>
                <a:gd name="T2" fmla="*/ 44 w 44"/>
                <a:gd name="T3" fmla="*/ 80 h 84"/>
                <a:gd name="T4" fmla="*/ 36 w 44"/>
                <a:gd name="T5" fmla="*/ 84 h 84"/>
                <a:gd name="T6" fmla="*/ 36 w 44"/>
                <a:gd name="T7" fmla="*/ 84 h 84"/>
                <a:gd name="T8" fmla="*/ 26 w 44"/>
                <a:gd name="T9" fmla="*/ 84 h 84"/>
                <a:gd name="T10" fmla="*/ 26 w 44"/>
                <a:gd name="T11" fmla="*/ 84 h 84"/>
                <a:gd name="T12" fmla="*/ 20 w 44"/>
                <a:gd name="T13" fmla="*/ 84 h 84"/>
                <a:gd name="T14" fmla="*/ 20 w 44"/>
                <a:gd name="T15" fmla="*/ 84 h 84"/>
                <a:gd name="T16" fmla="*/ 14 w 44"/>
                <a:gd name="T17" fmla="*/ 82 h 84"/>
                <a:gd name="T18" fmla="*/ 14 w 44"/>
                <a:gd name="T19" fmla="*/ 82 h 84"/>
                <a:gd name="T20" fmla="*/ 10 w 44"/>
                <a:gd name="T21" fmla="*/ 76 h 84"/>
                <a:gd name="T22" fmla="*/ 10 w 44"/>
                <a:gd name="T23" fmla="*/ 76 h 84"/>
                <a:gd name="T24" fmla="*/ 10 w 44"/>
                <a:gd name="T25" fmla="*/ 70 h 84"/>
                <a:gd name="T26" fmla="*/ 10 w 44"/>
                <a:gd name="T27" fmla="*/ 32 h 84"/>
                <a:gd name="T28" fmla="*/ 0 w 44"/>
                <a:gd name="T29" fmla="*/ 32 h 84"/>
                <a:gd name="T30" fmla="*/ 0 w 44"/>
                <a:gd name="T31" fmla="*/ 20 h 84"/>
                <a:gd name="T32" fmla="*/ 10 w 44"/>
                <a:gd name="T33" fmla="*/ 20 h 84"/>
                <a:gd name="T34" fmla="*/ 10 w 44"/>
                <a:gd name="T35" fmla="*/ 0 h 84"/>
                <a:gd name="T36" fmla="*/ 26 w 44"/>
                <a:gd name="T37" fmla="*/ 0 h 84"/>
                <a:gd name="T38" fmla="*/ 26 w 44"/>
                <a:gd name="T39" fmla="*/ 20 h 84"/>
                <a:gd name="T40" fmla="*/ 40 w 44"/>
                <a:gd name="T41" fmla="*/ 20 h 84"/>
                <a:gd name="T42" fmla="*/ 40 w 44"/>
                <a:gd name="T43" fmla="*/ 32 h 84"/>
                <a:gd name="T44" fmla="*/ 26 w 44"/>
                <a:gd name="T45" fmla="*/ 32 h 84"/>
                <a:gd name="T46" fmla="*/ 26 w 44"/>
                <a:gd name="T47" fmla="*/ 64 h 84"/>
                <a:gd name="T48" fmla="*/ 26 w 44"/>
                <a:gd name="T49" fmla="*/ 64 h 84"/>
                <a:gd name="T50" fmla="*/ 28 w 44"/>
                <a:gd name="T51" fmla="*/ 68 h 84"/>
                <a:gd name="T52" fmla="*/ 28 w 44"/>
                <a:gd name="T53" fmla="*/ 68 h 84"/>
                <a:gd name="T54" fmla="*/ 32 w 44"/>
                <a:gd name="T55" fmla="*/ 70 h 84"/>
                <a:gd name="T56" fmla="*/ 32 w 44"/>
                <a:gd name="T57" fmla="*/ 70 h 84"/>
                <a:gd name="T58" fmla="*/ 36 w 44"/>
                <a:gd name="T59" fmla="*/ 70 h 84"/>
                <a:gd name="T60" fmla="*/ 36 w 44"/>
                <a:gd name="T61" fmla="*/ 70 h 84"/>
                <a:gd name="T62" fmla="*/ 40 w 44"/>
                <a:gd name="T63" fmla="*/ 68 h 84"/>
                <a:gd name="T64" fmla="*/ 44 w 44"/>
                <a:gd name="T65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84">
                  <a:moveTo>
                    <a:pt x="44" y="80"/>
                  </a:moveTo>
                  <a:lnTo>
                    <a:pt x="44" y="80"/>
                  </a:lnTo>
                  <a:lnTo>
                    <a:pt x="36" y="84"/>
                  </a:lnTo>
                  <a:lnTo>
                    <a:pt x="36" y="84"/>
                  </a:lnTo>
                  <a:lnTo>
                    <a:pt x="26" y="84"/>
                  </a:lnTo>
                  <a:lnTo>
                    <a:pt x="26" y="84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10" y="70"/>
                  </a:lnTo>
                  <a:lnTo>
                    <a:pt x="10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10" y="20"/>
                  </a:lnTo>
                  <a:lnTo>
                    <a:pt x="10" y="0"/>
                  </a:lnTo>
                  <a:lnTo>
                    <a:pt x="26" y="0"/>
                  </a:lnTo>
                  <a:lnTo>
                    <a:pt x="26" y="20"/>
                  </a:lnTo>
                  <a:lnTo>
                    <a:pt x="40" y="20"/>
                  </a:lnTo>
                  <a:lnTo>
                    <a:pt x="40" y="32"/>
                  </a:lnTo>
                  <a:lnTo>
                    <a:pt x="26" y="32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8" y="68"/>
                  </a:lnTo>
                  <a:lnTo>
                    <a:pt x="28" y="68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40" y="68"/>
                  </a:lnTo>
                  <a:lnTo>
                    <a:pt x="44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13"/>
            <p:cNvSpPr>
              <a:spLocks noEditPoints="1"/>
            </p:cNvSpPr>
            <p:nvPr/>
          </p:nvSpPr>
          <p:spPr bwMode="auto">
            <a:xfrm>
              <a:off x="6769100" y="3027363"/>
              <a:ext cx="104775" cy="104775"/>
            </a:xfrm>
            <a:custGeom>
              <a:avLst/>
              <a:gdLst>
                <a:gd name="T0" fmla="*/ 34 w 66"/>
                <a:gd name="T1" fmla="*/ 66 h 66"/>
                <a:gd name="T2" fmla="*/ 20 w 66"/>
                <a:gd name="T3" fmla="*/ 64 h 66"/>
                <a:gd name="T4" fmla="*/ 14 w 66"/>
                <a:gd name="T5" fmla="*/ 62 h 66"/>
                <a:gd name="T6" fmla="*/ 8 w 66"/>
                <a:gd name="T7" fmla="*/ 58 h 66"/>
                <a:gd name="T8" fmla="*/ 2 w 66"/>
                <a:gd name="T9" fmla="*/ 46 h 66"/>
                <a:gd name="T10" fmla="*/ 0 w 66"/>
                <a:gd name="T11" fmla="*/ 40 h 66"/>
                <a:gd name="T12" fmla="*/ 0 w 66"/>
                <a:gd name="T13" fmla="*/ 34 h 66"/>
                <a:gd name="T14" fmla="*/ 2 w 66"/>
                <a:gd name="T15" fmla="*/ 22 h 66"/>
                <a:gd name="T16" fmla="*/ 4 w 66"/>
                <a:gd name="T17" fmla="*/ 16 h 66"/>
                <a:gd name="T18" fmla="*/ 8 w 66"/>
                <a:gd name="T19" fmla="*/ 10 h 66"/>
                <a:gd name="T20" fmla="*/ 20 w 66"/>
                <a:gd name="T21" fmla="*/ 4 h 66"/>
                <a:gd name="T22" fmla="*/ 26 w 66"/>
                <a:gd name="T23" fmla="*/ 2 h 66"/>
                <a:gd name="T24" fmla="*/ 34 w 66"/>
                <a:gd name="T25" fmla="*/ 0 h 66"/>
                <a:gd name="T26" fmla="*/ 48 w 66"/>
                <a:gd name="T27" fmla="*/ 4 h 66"/>
                <a:gd name="T28" fmla="*/ 54 w 66"/>
                <a:gd name="T29" fmla="*/ 6 h 66"/>
                <a:gd name="T30" fmla="*/ 58 w 66"/>
                <a:gd name="T31" fmla="*/ 10 h 66"/>
                <a:gd name="T32" fmla="*/ 64 w 66"/>
                <a:gd name="T33" fmla="*/ 22 h 66"/>
                <a:gd name="T34" fmla="*/ 66 w 66"/>
                <a:gd name="T35" fmla="*/ 34 h 66"/>
                <a:gd name="T36" fmla="*/ 66 w 66"/>
                <a:gd name="T37" fmla="*/ 36 h 66"/>
                <a:gd name="T38" fmla="*/ 66 w 66"/>
                <a:gd name="T39" fmla="*/ 40 h 66"/>
                <a:gd name="T40" fmla="*/ 16 w 66"/>
                <a:gd name="T41" fmla="*/ 40 h 66"/>
                <a:gd name="T42" fmla="*/ 18 w 66"/>
                <a:gd name="T43" fmla="*/ 46 h 66"/>
                <a:gd name="T44" fmla="*/ 22 w 66"/>
                <a:gd name="T45" fmla="*/ 50 h 66"/>
                <a:gd name="T46" fmla="*/ 28 w 66"/>
                <a:gd name="T47" fmla="*/ 54 h 66"/>
                <a:gd name="T48" fmla="*/ 34 w 66"/>
                <a:gd name="T49" fmla="*/ 56 h 66"/>
                <a:gd name="T50" fmla="*/ 44 w 66"/>
                <a:gd name="T51" fmla="*/ 52 h 66"/>
                <a:gd name="T52" fmla="*/ 46 w 66"/>
                <a:gd name="T53" fmla="*/ 50 h 66"/>
                <a:gd name="T54" fmla="*/ 64 w 66"/>
                <a:gd name="T55" fmla="*/ 50 h 66"/>
                <a:gd name="T56" fmla="*/ 58 w 66"/>
                <a:gd name="T57" fmla="*/ 56 h 66"/>
                <a:gd name="T58" fmla="*/ 52 w 66"/>
                <a:gd name="T59" fmla="*/ 62 h 66"/>
                <a:gd name="T60" fmla="*/ 34 w 66"/>
                <a:gd name="T61" fmla="*/ 66 h 66"/>
                <a:gd name="T62" fmla="*/ 50 w 66"/>
                <a:gd name="T63" fmla="*/ 28 h 66"/>
                <a:gd name="T64" fmla="*/ 48 w 66"/>
                <a:gd name="T65" fmla="*/ 22 h 66"/>
                <a:gd name="T66" fmla="*/ 44 w 66"/>
                <a:gd name="T67" fmla="*/ 18 h 66"/>
                <a:gd name="T68" fmla="*/ 32 w 66"/>
                <a:gd name="T69" fmla="*/ 12 h 66"/>
                <a:gd name="T70" fmla="*/ 26 w 66"/>
                <a:gd name="T71" fmla="*/ 14 h 66"/>
                <a:gd name="T72" fmla="*/ 22 w 66"/>
                <a:gd name="T73" fmla="*/ 18 h 66"/>
                <a:gd name="T74" fmla="*/ 18 w 66"/>
                <a:gd name="T75" fmla="*/ 22 h 66"/>
                <a:gd name="T76" fmla="*/ 16 w 66"/>
                <a:gd name="T77" fmla="*/ 2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6" h="66">
                  <a:moveTo>
                    <a:pt x="34" y="66"/>
                  </a:moveTo>
                  <a:lnTo>
                    <a:pt x="34" y="66"/>
                  </a:lnTo>
                  <a:lnTo>
                    <a:pt x="26" y="66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14" y="62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4" y="52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1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54" y="6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62" y="16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6" y="34"/>
                  </a:lnTo>
                  <a:lnTo>
                    <a:pt x="66" y="34"/>
                  </a:lnTo>
                  <a:lnTo>
                    <a:pt x="66" y="36"/>
                  </a:lnTo>
                  <a:lnTo>
                    <a:pt x="66" y="36"/>
                  </a:lnTo>
                  <a:lnTo>
                    <a:pt x="66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38" y="54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6" y="50"/>
                  </a:lnTo>
                  <a:lnTo>
                    <a:pt x="50" y="46"/>
                  </a:lnTo>
                  <a:lnTo>
                    <a:pt x="64" y="50"/>
                  </a:lnTo>
                  <a:lnTo>
                    <a:pt x="64" y="50"/>
                  </a:lnTo>
                  <a:lnTo>
                    <a:pt x="58" y="56"/>
                  </a:lnTo>
                  <a:lnTo>
                    <a:pt x="52" y="62"/>
                  </a:lnTo>
                  <a:lnTo>
                    <a:pt x="52" y="62"/>
                  </a:lnTo>
                  <a:lnTo>
                    <a:pt x="44" y="66"/>
                  </a:lnTo>
                  <a:lnTo>
                    <a:pt x="34" y="66"/>
                  </a:lnTo>
                  <a:lnTo>
                    <a:pt x="34" y="66"/>
                  </a:lnTo>
                  <a:close/>
                  <a:moveTo>
                    <a:pt x="50" y="28"/>
                  </a:moveTo>
                  <a:lnTo>
                    <a:pt x="50" y="28"/>
                  </a:lnTo>
                  <a:lnTo>
                    <a:pt x="48" y="22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40" y="14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6" y="28"/>
                  </a:lnTo>
                  <a:lnTo>
                    <a:pt x="5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4"/>
            <p:cNvSpPr>
              <a:spLocks noEditPoints="1"/>
            </p:cNvSpPr>
            <p:nvPr/>
          </p:nvSpPr>
          <p:spPr bwMode="auto">
            <a:xfrm>
              <a:off x="6889750" y="3027363"/>
              <a:ext cx="107950" cy="146050"/>
            </a:xfrm>
            <a:custGeom>
              <a:avLst/>
              <a:gdLst>
                <a:gd name="T0" fmla="*/ 40 w 68"/>
                <a:gd name="T1" fmla="*/ 66 h 92"/>
                <a:gd name="T2" fmla="*/ 26 w 68"/>
                <a:gd name="T3" fmla="*/ 64 h 92"/>
                <a:gd name="T4" fmla="*/ 22 w 68"/>
                <a:gd name="T5" fmla="*/ 60 h 92"/>
                <a:gd name="T6" fmla="*/ 18 w 68"/>
                <a:gd name="T7" fmla="*/ 92 h 92"/>
                <a:gd name="T8" fmla="*/ 0 w 68"/>
                <a:gd name="T9" fmla="*/ 2 h 92"/>
                <a:gd name="T10" fmla="*/ 16 w 68"/>
                <a:gd name="T11" fmla="*/ 12 h 92"/>
                <a:gd name="T12" fmla="*/ 20 w 68"/>
                <a:gd name="T13" fmla="*/ 8 h 92"/>
                <a:gd name="T14" fmla="*/ 24 w 68"/>
                <a:gd name="T15" fmla="*/ 4 h 92"/>
                <a:gd name="T16" fmla="*/ 38 w 68"/>
                <a:gd name="T17" fmla="*/ 0 h 92"/>
                <a:gd name="T18" fmla="*/ 44 w 68"/>
                <a:gd name="T19" fmla="*/ 2 h 92"/>
                <a:gd name="T20" fmla="*/ 50 w 68"/>
                <a:gd name="T21" fmla="*/ 4 h 92"/>
                <a:gd name="T22" fmla="*/ 60 w 68"/>
                <a:gd name="T23" fmla="*/ 10 h 92"/>
                <a:gd name="T24" fmla="*/ 66 w 68"/>
                <a:gd name="T25" fmla="*/ 22 h 92"/>
                <a:gd name="T26" fmla="*/ 68 w 68"/>
                <a:gd name="T27" fmla="*/ 34 h 92"/>
                <a:gd name="T28" fmla="*/ 66 w 68"/>
                <a:gd name="T29" fmla="*/ 46 h 92"/>
                <a:gd name="T30" fmla="*/ 60 w 68"/>
                <a:gd name="T31" fmla="*/ 58 h 92"/>
                <a:gd name="T32" fmla="*/ 52 w 68"/>
                <a:gd name="T33" fmla="*/ 64 h 92"/>
                <a:gd name="T34" fmla="*/ 40 w 68"/>
                <a:gd name="T35" fmla="*/ 66 h 92"/>
                <a:gd name="T36" fmla="*/ 34 w 68"/>
                <a:gd name="T37" fmla="*/ 54 h 92"/>
                <a:gd name="T38" fmla="*/ 40 w 68"/>
                <a:gd name="T39" fmla="*/ 52 h 92"/>
                <a:gd name="T40" fmla="*/ 46 w 68"/>
                <a:gd name="T41" fmla="*/ 48 h 92"/>
                <a:gd name="T42" fmla="*/ 50 w 68"/>
                <a:gd name="T43" fmla="*/ 42 h 92"/>
                <a:gd name="T44" fmla="*/ 52 w 68"/>
                <a:gd name="T45" fmla="*/ 34 h 92"/>
                <a:gd name="T46" fmla="*/ 50 w 68"/>
                <a:gd name="T47" fmla="*/ 26 h 92"/>
                <a:gd name="T48" fmla="*/ 46 w 68"/>
                <a:gd name="T49" fmla="*/ 20 h 92"/>
                <a:gd name="T50" fmla="*/ 40 w 68"/>
                <a:gd name="T51" fmla="*/ 16 h 92"/>
                <a:gd name="T52" fmla="*/ 34 w 68"/>
                <a:gd name="T53" fmla="*/ 14 h 92"/>
                <a:gd name="T54" fmla="*/ 28 w 68"/>
                <a:gd name="T55" fmla="*/ 16 h 92"/>
                <a:gd name="T56" fmla="*/ 24 w 68"/>
                <a:gd name="T57" fmla="*/ 18 h 92"/>
                <a:gd name="T58" fmla="*/ 20 w 68"/>
                <a:gd name="T59" fmla="*/ 22 h 92"/>
                <a:gd name="T60" fmla="*/ 18 w 68"/>
                <a:gd name="T61" fmla="*/ 26 h 92"/>
                <a:gd name="T62" fmla="*/ 18 w 68"/>
                <a:gd name="T63" fmla="*/ 40 h 92"/>
                <a:gd name="T64" fmla="*/ 24 w 68"/>
                <a:gd name="T65" fmla="*/ 50 h 92"/>
                <a:gd name="T66" fmla="*/ 30 w 68"/>
                <a:gd name="T67" fmla="*/ 52 h 92"/>
                <a:gd name="T68" fmla="*/ 34 w 68"/>
                <a:gd name="T69" fmla="*/ 5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92">
                  <a:moveTo>
                    <a:pt x="40" y="66"/>
                  </a:moveTo>
                  <a:lnTo>
                    <a:pt x="40" y="66"/>
                  </a:lnTo>
                  <a:lnTo>
                    <a:pt x="32" y="66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2" y="60"/>
                  </a:lnTo>
                  <a:lnTo>
                    <a:pt x="18" y="54"/>
                  </a:lnTo>
                  <a:lnTo>
                    <a:pt x="18" y="92"/>
                  </a:lnTo>
                  <a:lnTo>
                    <a:pt x="0" y="92"/>
                  </a:lnTo>
                  <a:lnTo>
                    <a:pt x="0" y="2"/>
                  </a:lnTo>
                  <a:lnTo>
                    <a:pt x="16" y="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8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30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6" y="46"/>
                  </a:lnTo>
                  <a:lnTo>
                    <a:pt x="66" y="46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52" y="64"/>
                  </a:lnTo>
                  <a:lnTo>
                    <a:pt x="52" y="64"/>
                  </a:lnTo>
                  <a:lnTo>
                    <a:pt x="46" y="66"/>
                  </a:lnTo>
                  <a:lnTo>
                    <a:pt x="40" y="66"/>
                  </a:lnTo>
                  <a:lnTo>
                    <a:pt x="40" y="66"/>
                  </a:lnTo>
                  <a:close/>
                  <a:moveTo>
                    <a:pt x="34" y="54"/>
                  </a:moveTo>
                  <a:lnTo>
                    <a:pt x="34" y="54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50" y="42"/>
                  </a:lnTo>
                  <a:lnTo>
                    <a:pt x="50" y="42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8" y="26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0" y="46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30" y="52"/>
                  </a:lnTo>
                  <a:lnTo>
                    <a:pt x="34" y="54"/>
                  </a:lnTo>
                  <a:lnTo>
                    <a:pt x="34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5"/>
            <p:cNvSpPr>
              <a:spLocks noEditPoints="1"/>
            </p:cNvSpPr>
            <p:nvPr/>
          </p:nvSpPr>
          <p:spPr bwMode="auto">
            <a:xfrm>
              <a:off x="6683375" y="3243263"/>
              <a:ext cx="98425" cy="117475"/>
            </a:xfrm>
            <a:custGeom>
              <a:avLst/>
              <a:gdLst>
                <a:gd name="T0" fmla="*/ 62 w 62"/>
                <a:gd name="T1" fmla="*/ 36 h 74"/>
                <a:gd name="T2" fmla="*/ 60 w 62"/>
                <a:gd name="T3" fmla="*/ 52 h 74"/>
                <a:gd name="T4" fmla="*/ 58 w 62"/>
                <a:gd name="T5" fmla="*/ 58 h 74"/>
                <a:gd name="T6" fmla="*/ 54 w 62"/>
                <a:gd name="T7" fmla="*/ 64 h 74"/>
                <a:gd name="T8" fmla="*/ 44 w 62"/>
                <a:gd name="T9" fmla="*/ 72 h 74"/>
                <a:gd name="T10" fmla="*/ 38 w 62"/>
                <a:gd name="T11" fmla="*/ 74 h 74"/>
                <a:gd name="T12" fmla="*/ 30 w 62"/>
                <a:gd name="T13" fmla="*/ 74 h 74"/>
                <a:gd name="T14" fmla="*/ 18 w 62"/>
                <a:gd name="T15" fmla="*/ 72 h 74"/>
                <a:gd name="T16" fmla="*/ 12 w 62"/>
                <a:gd name="T17" fmla="*/ 68 h 74"/>
                <a:gd name="T18" fmla="*/ 8 w 62"/>
                <a:gd name="T19" fmla="*/ 64 h 74"/>
                <a:gd name="T20" fmla="*/ 2 w 62"/>
                <a:gd name="T21" fmla="*/ 52 h 74"/>
                <a:gd name="T22" fmla="*/ 0 w 62"/>
                <a:gd name="T23" fmla="*/ 44 h 74"/>
                <a:gd name="T24" fmla="*/ 0 w 62"/>
                <a:gd name="T25" fmla="*/ 36 h 74"/>
                <a:gd name="T26" fmla="*/ 2 w 62"/>
                <a:gd name="T27" fmla="*/ 22 h 74"/>
                <a:gd name="T28" fmla="*/ 4 w 62"/>
                <a:gd name="T29" fmla="*/ 16 h 74"/>
                <a:gd name="T30" fmla="*/ 8 w 62"/>
                <a:gd name="T31" fmla="*/ 10 h 74"/>
                <a:gd name="T32" fmla="*/ 18 w 62"/>
                <a:gd name="T33" fmla="*/ 2 h 74"/>
                <a:gd name="T34" fmla="*/ 24 w 62"/>
                <a:gd name="T35" fmla="*/ 0 h 74"/>
                <a:gd name="T36" fmla="*/ 30 w 62"/>
                <a:gd name="T37" fmla="*/ 0 h 74"/>
                <a:gd name="T38" fmla="*/ 44 w 62"/>
                <a:gd name="T39" fmla="*/ 2 h 74"/>
                <a:gd name="T40" fmla="*/ 50 w 62"/>
                <a:gd name="T41" fmla="*/ 6 h 74"/>
                <a:gd name="T42" fmla="*/ 54 w 62"/>
                <a:gd name="T43" fmla="*/ 10 h 74"/>
                <a:gd name="T44" fmla="*/ 60 w 62"/>
                <a:gd name="T45" fmla="*/ 22 h 74"/>
                <a:gd name="T46" fmla="*/ 62 w 62"/>
                <a:gd name="T47" fmla="*/ 30 h 74"/>
                <a:gd name="T48" fmla="*/ 62 w 62"/>
                <a:gd name="T49" fmla="*/ 36 h 74"/>
                <a:gd name="T50" fmla="*/ 46 w 62"/>
                <a:gd name="T51" fmla="*/ 36 h 74"/>
                <a:gd name="T52" fmla="*/ 46 w 62"/>
                <a:gd name="T53" fmla="*/ 28 h 74"/>
                <a:gd name="T54" fmla="*/ 42 w 62"/>
                <a:gd name="T55" fmla="*/ 22 h 74"/>
                <a:gd name="T56" fmla="*/ 38 w 62"/>
                <a:gd name="T57" fmla="*/ 16 h 74"/>
                <a:gd name="T58" fmla="*/ 30 w 62"/>
                <a:gd name="T59" fmla="*/ 14 h 74"/>
                <a:gd name="T60" fmla="*/ 24 w 62"/>
                <a:gd name="T61" fmla="*/ 16 h 74"/>
                <a:gd name="T62" fmla="*/ 20 w 62"/>
                <a:gd name="T63" fmla="*/ 22 h 74"/>
                <a:gd name="T64" fmla="*/ 16 w 62"/>
                <a:gd name="T65" fmla="*/ 28 h 74"/>
                <a:gd name="T66" fmla="*/ 16 w 62"/>
                <a:gd name="T67" fmla="*/ 36 h 74"/>
                <a:gd name="T68" fmla="*/ 16 w 62"/>
                <a:gd name="T69" fmla="*/ 46 h 74"/>
                <a:gd name="T70" fmla="*/ 20 w 62"/>
                <a:gd name="T71" fmla="*/ 52 h 74"/>
                <a:gd name="T72" fmla="*/ 24 w 62"/>
                <a:gd name="T73" fmla="*/ 58 h 74"/>
                <a:gd name="T74" fmla="*/ 30 w 62"/>
                <a:gd name="T75" fmla="*/ 58 h 74"/>
                <a:gd name="T76" fmla="*/ 38 w 62"/>
                <a:gd name="T77" fmla="*/ 58 h 74"/>
                <a:gd name="T78" fmla="*/ 42 w 62"/>
                <a:gd name="T79" fmla="*/ 52 h 74"/>
                <a:gd name="T80" fmla="*/ 46 w 62"/>
                <a:gd name="T81" fmla="*/ 46 h 74"/>
                <a:gd name="T82" fmla="*/ 46 w 62"/>
                <a:gd name="T83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" h="74">
                  <a:moveTo>
                    <a:pt x="62" y="36"/>
                  </a:moveTo>
                  <a:lnTo>
                    <a:pt x="62" y="36"/>
                  </a:lnTo>
                  <a:lnTo>
                    <a:pt x="62" y="44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58" y="58"/>
                  </a:lnTo>
                  <a:lnTo>
                    <a:pt x="54" y="64"/>
                  </a:lnTo>
                  <a:lnTo>
                    <a:pt x="54" y="64"/>
                  </a:lnTo>
                  <a:lnTo>
                    <a:pt x="50" y="68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38" y="74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24" y="74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12" y="68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4" y="58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4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1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50" y="6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58" y="16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62" y="30"/>
                  </a:lnTo>
                  <a:lnTo>
                    <a:pt x="62" y="36"/>
                  </a:lnTo>
                  <a:lnTo>
                    <a:pt x="62" y="36"/>
                  </a:lnTo>
                  <a:close/>
                  <a:moveTo>
                    <a:pt x="46" y="36"/>
                  </a:moveTo>
                  <a:lnTo>
                    <a:pt x="46" y="36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36"/>
                  </a:lnTo>
                  <a:lnTo>
                    <a:pt x="46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16"/>
            <p:cNvSpPr>
              <a:spLocks/>
            </p:cNvSpPr>
            <p:nvPr/>
          </p:nvSpPr>
          <p:spPr bwMode="auto">
            <a:xfrm>
              <a:off x="6797675" y="3246438"/>
              <a:ext cx="95250" cy="139700"/>
            </a:xfrm>
            <a:custGeom>
              <a:avLst/>
              <a:gdLst>
                <a:gd name="T0" fmla="*/ 44 w 60"/>
                <a:gd name="T1" fmla="*/ 42 h 88"/>
                <a:gd name="T2" fmla="*/ 56 w 60"/>
                <a:gd name="T3" fmla="*/ 50 h 88"/>
                <a:gd name="T4" fmla="*/ 60 w 60"/>
                <a:gd name="T5" fmla="*/ 56 h 88"/>
                <a:gd name="T6" fmla="*/ 60 w 60"/>
                <a:gd name="T7" fmla="*/ 64 h 88"/>
                <a:gd name="T8" fmla="*/ 58 w 60"/>
                <a:gd name="T9" fmla="*/ 74 h 88"/>
                <a:gd name="T10" fmla="*/ 52 w 60"/>
                <a:gd name="T11" fmla="*/ 82 h 88"/>
                <a:gd name="T12" fmla="*/ 42 w 60"/>
                <a:gd name="T13" fmla="*/ 86 h 88"/>
                <a:gd name="T14" fmla="*/ 28 w 60"/>
                <a:gd name="T15" fmla="*/ 88 h 88"/>
                <a:gd name="T16" fmla="*/ 20 w 60"/>
                <a:gd name="T17" fmla="*/ 88 h 88"/>
                <a:gd name="T18" fmla="*/ 12 w 60"/>
                <a:gd name="T19" fmla="*/ 86 h 88"/>
                <a:gd name="T20" fmla="*/ 0 w 60"/>
                <a:gd name="T21" fmla="*/ 76 h 88"/>
                <a:gd name="T22" fmla="*/ 10 w 60"/>
                <a:gd name="T23" fmla="*/ 66 h 88"/>
                <a:gd name="T24" fmla="*/ 18 w 60"/>
                <a:gd name="T25" fmla="*/ 72 h 88"/>
                <a:gd name="T26" fmla="*/ 28 w 60"/>
                <a:gd name="T27" fmla="*/ 74 h 88"/>
                <a:gd name="T28" fmla="*/ 34 w 60"/>
                <a:gd name="T29" fmla="*/ 72 h 88"/>
                <a:gd name="T30" fmla="*/ 40 w 60"/>
                <a:gd name="T31" fmla="*/ 70 h 88"/>
                <a:gd name="T32" fmla="*/ 44 w 60"/>
                <a:gd name="T33" fmla="*/ 62 h 88"/>
                <a:gd name="T34" fmla="*/ 42 w 60"/>
                <a:gd name="T35" fmla="*/ 56 h 88"/>
                <a:gd name="T36" fmla="*/ 40 w 60"/>
                <a:gd name="T37" fmla="*/ 52 h 88"/>
                <a:gd name="T38" fmla="*/ 26 w 60"/>
                <a:gd name="T39" fmla="*/ 48 h 88"/>
                <a:gd name="T40" fmla="*/ 22 w 60"/>
                <a:gd name="T41" fmla="*/ 36 h 88"/>
                <a:gd name="T42" fmla="*/ 26 w 60"/>
                <a:gd name="T43" fmla="*/ 36 h 88"/>
                <a:gd name="T44" fmla="*/ 38 w 60"/>
                <a:gd name="T45" fmla="*/ 34 h 88"/>
                <a:gd name="T46" fmla="*/ 40 w 60"/>
                <a:gd name="T47" fmla="*/ 30 h 88"/>
                <a:gd name="T48" fmla="*/ 42 w 60"/>
                <a:gd name="T49" fmla="*/ 24 h 88"/>
                <a:gd name="T50" fmla="*/ 38 w 60"/>
                <a:gd name="T51" fmla="*/ 18 h 88"/>
                <a:gd name="T52" fmla="*/ 34 w 60"/>
                <a:gd name="T53" fmla="*/ 16 h 88"/>
                <a:gd name="T54" fmla="*/ 30 w 60"/>
                <a:gd name="T55" fmla="*/ 14 h 88"/>
                <a:gd name="T56" fmla="*/ 20 w 60"/>
                <a:gd name="T57" fmla="*/ 18 h 88"/>
                <a:gd name="T58" fmla="*/ 16 w 60"/>
                <a:gd name="T59" fmla="*/ 20 h 88"/>
                <a:gd name="T60" fmla="*/ 2 w 60"/>
                <a:gd name="T61" fmla="*/ 12 h 88"/>
                <a:gd name="T62" fmla="*/ 6 w 60"/>
                <a:gd name="T63" fmla="*/ 8 h 88"/>
                <a:gd name="T64" fmla="*/ 14 w 60"/>
                <a:gd name="T65" fmla="*/ 4 h 88"/>
                <a:gd name="T66" fmla="*/ 22 w 60"/>
                <a:gd name="T67" fmla="*/ 2 h 88"/>
                <a:gd name="T68" fmla="*/ 32 w 60"/>
                <a:gd name="T69" fmla="*/ 0 h 88"/>
                <a:gd name="T70" fmla="*/ 42 w 60"/>
                <a:gd name="T71" fmla="*/ 2 h 88"/>
                <a:gd name="T72" fmla="*/ 52 w 60"/>
                <a:gd name="T73" fmla="*/ 6 h 88"/>
                <a:gd name="T74" fmla="*/ 58 w 60"/>
                <a:gd name="T75" fmla="*/ 14 h 88"/>
                <a:gd name="T76" fmla="*/ 60 w 60"/>
                <a:gd name="T77" fmla="*/ 22 h 88"/>
                <a:gd name="T78" fmla="*/ 58 w 60"/>
                <a:gd name="T79" fmla="*/ 30 h 88"/>
                <a:gd name="T80" fmla="*/ 56 w 60"/>
                <a:gd name="T81" fmla="*/ 34 h 88"/>
                <a:gd name="T82" fmla="*/ 50 w 60"/>
                <a:gd name="T83" fmla="*/ 40 h 88"/>
                <a:gd name="T84" fmla="*/ 44 w 60"/>
                <a:gd name="T85" fmla="*/ 4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0" h="88">
                  <a:moveTo>
                    <a:pt x="44" y="42"/>
                  </a:moveTo>
                  <a:lnTo>
                    <a:pt x="44" y="42"/>
                  </a:lnTo>
                  <a:lnTo>
                    <a:pt x="50" y="44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60" y="56"/>
                  </a:lnTo>
                  <a:lnTo>
                    <a:pt x="60" y="64"/>
                  </a:lnTo>
                  <a:lnTo>
                    <a:pt x="60" y="64"/>
                  </a:lnTo>
                  <a:lnTo>
                    <a:pt x="60" y="70"/>
                  </a:lnTo>
                  <a:lnTo>
                    <a:pt x="58" y="74"/>
                  </a:lnTo>
                  <a:lnTo>
                    <a:pt x="58" y="74"/>
                  </a:lnTo>
                  <a:lnTo>
                    <a:pt x="52" y="82"/>
                  </a:lnTo>
                  <a:lnTo>
                    <a:pt x="52" y="82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0" y="88"/>
                  </a:lnTo>
                  <a:lnTo>
                    <a:pt x="12" y="86"/>
                  </a:lnTo>
                  <a:lnTo>
                    <a:pt x="12" y="86"/>
                  </a:lnTo>
                  <a:lnTo>
                    <a:pt x="6" y="82"/>
                  </a:lnTo>
                  <a:lnTo>
                    <a:pt x="0" y="76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22" y="74"/>
                  </a:lnTo>
                  <a:lnTo>
                    <a:pt x="28" y="74"/>
                  </a:lnTo>
                  <a:lnTo>
                    <a:pt x="28" y="74"/>
                  </a:lnTo>
                  <a:lnTo>
                    <a:pt x="34" y="72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2" y="68"/>
                  </a:lnTo>
                  <a:lnTo>
                    <a:pt x="44" y="62"/>
                  </a:lnTo>
                  <a:lnTo>
                    <a:pt x="44" y="62"/>
                  </a:lnTo>
                  <a:lnTo>
                    <a:pt x="42" y="56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34" y="50"/>
                  </a:lnTo>
                  <a:lnTo>
                    <a:pt x="26" y="48"/>
                  </a:lnTo>
                  <a:lnTo>
                    <a:pt x="22" y="48"/>
                  </a:lnTo>
                  <a:lnTo>
                    <a:pt x="22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0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40" y="20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4" y="16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4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6" y="20"/>
                  </a:lnTo>
                  <a:lnTo>
                    <a:pt x="12" y="2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8"/>
                  </a:lnTo>
                  <a:lnTo>
                    <a:pt x="6" y="8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6" y="34"/>
                  </a:lnTo>
                  <a:lnTo>
                    <a:pt x="56" y="34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44" y="42"/>
                  </a:lnTo>
                  <a:lnTo>
                    <a:pt x="44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7"/>
            <p:cNvSpPr>
              <a:spLocks/>
            </p:cNvSpPr>
            <p:nvPr/>
          </p:nvSpPr>
          <p:spPr bwMode="auto">
            <a:xfrm>
              <a:off x="8201025" y="2992438"/>
              <a:ext cx="111125" cy="139700"/>
            </a:xfrm>
            <a:custGeom>
              <a:avLst/>
              <a:gdLst>
                <a:gd name="T0" fmla="*/ 60 w 70"/>
                <a:gd name="T1" fmla="*/ 24 h 88"/>
                <a:gd name="T2" fmla="*/ 56 w 70"/>
                <a:gd name="T3" fmla="*/ 22 h 88"/>
                <a:gd name="T4" fmla="*/ 50 w 70"/>
                <a:gd name="T5" fmla="*/ 18 h 88"/>
                <a:gd name="T6" fmla="*/ 44 w 70"/>
                <a:gd name="T7" fmla="*/ 16 h 88"/>
                <a:gd name="T8" fmla="*/ 36 w 70"/>
                <a:gd name="T9" fmla="*/ 16 h 88"/>
                <a:gd name="T10" fmla="*/ 26 w 70"/>
                <a:gd name="T11" fmla="*/ 18 h 88"/>
                <a:gd name="T12" fmla="*/ 22 w 70"/>
                <a:gd name="T13" fmla="*/ 22 h 88"/>
                <a:gd name="T14" fmla="*/ 22 w 70"/>
                <a:gd name="T15" fmla="*/ 26 h 88"/>
                <a:gd name="T16" fmla="*/ 22 w 70"/>
                <a:gd name="T17" fmla="*/ 30 h 88"/>
                <a:gd name="T18" fmla="*/ 26 w 70"/>
                <a:gd name="T19" fmla="*/ 32 h 88"/>
                <a:gd name="T20" fmla="*/ 32 w 70"/>
                <a:gd name="T21" fmla="*/ 36 h 88"/>
                <a:gd name="T22" fmla="*/ 42 w 70"/>
                <a:gd name="T23" fmla="*/ 38 h 88"/>
                <a:gd name="T24" fmla="*/ 54 w 70"/>
                <a:gd name="T25" fmla="*/ 42 h 88"/>
                <a:gd name="T26" fmla="*/ 62 w 70"/>
                <a:gd name="T27" fmla="*/ 46 h 88"/>
                <a:gd name="T28" fmla="*/ 68 w 70"/>
                <a:gd name="T29" fmla="*/ 54 h 88"/>
                <a:gd name="T30" fmla="*/ 70 w 70"/>
                <a:gd name="T31" fmla="*/ 64 h 88"/>
                <a:gd name="T32" fmla="*/ 68 w 70"/>
                <a:gd name="T33" fmla="*/ 74 h 88"/>
                <a:gd name="T34" fmla="*/ 64 w 70"/>
                <a:gd name="T35" fmla="*/ 80 h 88"/>
                <a:gd name="T36" fmla="*/ 60 w 70"/>
                <a:gd name="T37" fmla="*/ 82 h 88"/>
                <a:gd name="T38" fmla="*/ 50 w 70"/>
                <a:gd name="T39" fmla="*/ 88 h 88"/>
                <a:gd name="T40" fmla="*/ 38 w 70"/>
                <a:gd name="T41" fmla="*/ 88 h 88"/>
                <a:gd name="T42" fmla="*/ 18 w 70"/>
                <a:gd name="T43" fmla="*/ 86 h 88"/>
                <a:gd name="T44" fmla="*/ 8 w 70"/>
                <a:gd name="T45" fmla="*/ 82 h 88"/>
                <a:gd name="T46" fmla="*/ 8 w 70"/>
                <a:gd name="T47" fmla="*/ 64 h 88"/>
                <a:gd name="T48" fmla="*/ 12 w 70"/>
                <a:gd name="T49" fmla="*/ 66 h 88"/>
                <a:gd name="T50" fmla="*/ 18 w 70"/>
                <a:gd name="T51" fmla="*/ 70 h 88"/>
                <a:gd name="T52" fmla="*/ 28 w 70"/>
                <a:gd name="T53" fmla="*/ 72 h 88"/>
                <a:gd name="T54" fmla="*/ 38 w 70"/>
                <a:gd name="T55" fmla="*/ 74 h 88"/>
                <a:gd name="T56" fmla="*/ 44 w 70"/>
                <a:gd name="T57" fmla="*/ 74 h 88"/>
                <a:gd name="T58" fmla="*/ 50 w 70"/>
                <a:gd name="T59" fmla="*/ 68 h 88"/>
                <a:gd name="T60" fmla="*/ 52 w 70"/>
                <a:gd name="T61" fmla="*/ 64 h 88"/>
                <a:gd name="T62" fmla="*/ 50 w 70"/>
                <a:gd name="T63" fmla="*/ 60 h 88"/>
                <a:gd name="T64" fmla="*/ 46 w 70"/>
                <a:gd name="T65" fmla="*/ 56 h 88"/>
                <a:gd name="T66" fmla="*/ 38 w 70"/>
                <a:gd name="T67" fmla="*/ 54 h 88"/>
                <a:gd name="T68" fmla="*/ 28 w 70"/>
                <a:gd name="T69" fmla="*/ 52 h 88"/>
                <a:gd name="T70" fmla="*/ 18 w 70"/>
                <a:gd name="T71" fmla="*/ 48 h 88"/>
                <a:gd name="T72" fmla="*/ 10 w 70"/>
                <a:gd name="T73" fmla="*/ 42 h 88"/>
                <a:gd name="T74" fmla="*/ 6 w 70"/>
                <a:gd name="T75" fmla="*/ 36 h 88"/>
                <a:gd name="T76" fmla="*/ 4 w 70"/>
                <a:gd name="T77" fmla="*/ 28 h 88"/>
                <a:gd name="T78" fmla="*/ 6 w 70"/>
                <a:gd name="T79" fmla="*/ 16 h 88"/>
                <a:gd name="T80" fmla="*/ 10 w 70"/>
                <a:gd name="T81" fmla="*/ 12 h 88"/>
                <a:gd name="T82" fmla="*/ 14 w 70"/>
                <a:gd name="T83" fmla="*/ 8 h 88"/>
                <a:gd name="T84" fmla="*/ 24 w 70"/>
                <a:gd name="T85" fmla="*/ 2 h 88"/>
                <a:gd name="T86" fmla="*/ 36 w 70"/>
                <a:gd name="T87" fmla="*/ 0 h 88"/>
                <a:gd name="T88" fmla="*/ 54 w 70"/>
                <a:gd name="T89" fmla="*/ 4 h 88"/>
                <a:gd name="T90" fmla="*/ 66 w 70"/>
                <a:gd name="T91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0" h="88">
                  <a:moveTo>
                    <a:pt x="60" y="24"/>
                  </a:moveTo>
                  <a:lnTo>
                    <a:pt x="60" y="24"/>
                  </a:lnTo>
                  <a:lnTo>
                    <a:pt x="56" y="22"/>
                  </a:lnTo>
                  <a:lnTo>
                    <a:pt x="56" y="22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0" y="16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2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54" y="42"/>
                  </a:lnTo>
                  <a:lnTo>
                    <a:pt x="54" y="42"/>
                  </a:lnTo>
                  <a:lnTo>
                    <a:pt x="62" y="46"/>
                  </a:lnTo>
                  <a:lnTo>
                    <a:pt x="62" y="46"/>
                  </a:lnTo>
                  <a:lnTo>
                    <a:pt x="68" y="54"/>
                  </a:lnTo>
                  <a:lnTo>
                    <a:pt x="68" y="54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70" y="70"/>
                  </a:lnTo>
                  <a:lnTo>
                    <a:pt x="68" y="74"/>
                  </a:lnTo>
                  <a:lnTo>
                    <a:pt x="68" y="74"/>
                  </a:lnTo>
                  <a:lnTo>
                    <a:pt x="64" y="80"/>
                  </a:lnTo>
                  <a:lnTo>
                    <a:pt x="60" y="82"/>
                  </a:lnTo>
                  <a:lnTo>
                    <a:pt x="60" y="82"/>
                  </a:lnTo>
                  <a:lnTo>
                    <a:pt x="50" y="88"/>
                  </a:lnTo>
                  <a:lnTo>
                    <a:pt x="50" y="88"/>
                  </a:lnTo>
                  <a:lnTo>
                    <a:pt x="38" y="88"/>
                  </a:lnTo>
                  <a:lnTo>
                    <a:pt x="38" y="88"/>
                  </a:lnTo>
                  <a:lnTo>
                    <a:pt x="28" y="88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8" y="82"/>
                  </a:lnTo>
                  <a:lnTo>
                    <a:pt x="0" y="78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8" y="70"/>
                  </a:lnTo>
                  <a:lnTo>
                    <a:pt x="18" y="70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44" y="74"/>
                  </a:lnTo>
                  <a:lnTo>
                    <a:pt x="48" y="72"/>
                  </a:lnTo>
                  <a:lnTo>
                    <a:pt x="50" y="68"/>
                  </a:lnTo>
                  <a:lnTo>
                    <a:pt x="52" y="64"/>
                  </a:lnTo>
                  <a:lnTo>
                    <a:pt x="52" y="64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46" y="56"/>
                  </a:lnTo>
                  <a:lnTo>
                    <a:pt x="46" y="56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28" y="52"/>
                  </a:lnTo>
                  <a:lnTo>
                    <a:pt x="28" y="52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10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4" y="2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66" y="10"/>
                  </a:lnTo>
                  <a:lnTo>
                    <a:pt x="6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18"/>
            <p:cNvSpPr>
              <a:spLocks/>
            </p:cNvSpPr>
            <p:nvPr/>
          </p:nvSpPr>
          <p:spPr bwMode="auto">
            <a:xfrm>
              <a:off x="8321675" y="2998788"/>
              <a:ext cx="66675" cy="133350"/>
            </a:xfrm>
            <a:custGeom>
              <a:avLst/>
              <a:gdLst>
                <a:gd name="T0" fmla="*/ 42 w 42"/>
                <a:gd name="T1" fmla="*/ 80 h 84"/>
                <a:gd name="T2" fmla="*/ 42 w 42"/>
                <a:gd name="T3" fmla="*/ 80 h 84"/>
                <a:gd name="T4" fmla="*/ 34 w 42"/>
                <a:gd name="T5" fmla="*/ 84 h 84"/>
                <a:gd name="T6" fmla="*/ 34 w 42"/>
                <a:gd name="T7" fmla="*/ 84 h 84"/>
                <a:gd name="T8" fmla="*/ 24 w 42"/>
                <a:gd name="T9" fmla="*/ 84 h 84"/>
                <a:gd name="T10" fmla="*/ 24 w 42"/>
                <a:gd name="T11" fmla="*/ 84 h 84"/>
                <a:gd name="T12" fmla="*/ 18 w 42"/>
                <a:gd name="T13" fmla="*/ 84 h 84"/>
                <a:gd name="T14" fmla="*/ 18 w 42"/>
                <a:gd name="T15" fmla="*/ 84 h 84"/>
                <a:gd name="T16" fmla="*/ 12 w 42"/>
                <a:gd name="T17" fmla="*/ 82 h 84"/>
                <a:gd name="T18" fmla="*/ 12 w 42"/>
                <a:gd name="T19" fmla="*/ 82 h 84"/>
                <a:gd name="T20" fmla="*/ 10 w 42"/>
                <a:gd name="T21" fmla="*/ 76 h 84"/>
                <a:gd name="T22" fmla="*/ 10 w 42"/>
                <a:gd name="T23" fmla="*/ 76 h 84"/>
                <a:gd name="T24" fmla="*/ 8 w 42"/>
                <a:gd name="T25" fmla="*/ 70 h 84"/>
                <a:gd name="T26" fmla="*/ 8 w 42"/>
                <a:gd name="T27" fmla="*/ 32 h 84"/>
                <a:gd name="T28" fmla="*/ 0 w 42"/>
                <a:gd name="T29" fmla="*/ 32 h 84"/>
                <a:gd name="T30" fmla="*/ 0 w 42"/>
                <a:gd name="T31" fmla="*/ 20 h 84"/>
                <a:gd name="T32" fmla="*/ 8 w 42"/>
                <a:gd name="T33" fmla="*/ 20 h 84"/>
                <a:gd name="T34" fmla="*/ 8 w 42"/>
                <a:gd name="T35" fmla="*/ 0 h 84"/>
                <a:gd name="T36" fmla="*/ 24 w 42"/>
                <a:gd name="T37" fmla="*/ 0 h 84"/>
                <a:gd name="T38" fmla="*/ 24 w 42"/>
                <a:gd name="T39" fmla="*/ 20 h 84"/>
                <a:gd name="T40" fmla="*/ 38 w 42"/>
                <a:gd name="T41" fmla="*/ 20 h 84"/>
                <a:gd name="T42" fmla="*/ 38 w 42"/>
                <a:gd name="T43" fmla="*/ 32 h 84"/>
                <a:gd name="T44" fmla="*/ 24 w 42"/>
                <a:gd name="T45" fmla="*/ 32 h 84"/>
                <a:gd name="T46" fmla="*/ 24 w 42"/>
                <a:gd name="T47" fmla="*/ 64 h 84"/>
                <a:gd name="T48" fmla="*/ 24 w 42"/>
                <a:gd name="T49" fmla="*/ 64 h 84"/>
                <a:gd name="T50" fmla="*/ 26 w 42"/>
                <a:gd name="T51" fmla="*/ 68 h 84"/>
                <a:gd name="T52" fmla="*/ 26 w 42"/>
                <a:gd name="T53" fmla="*/ 68 h 84"/>
                <a:gd name="T54" fmla="*/ 30 w 42"/>
                <a:gd name="T55" fmla="*/ 70 h 84"/>
                <a:gd name="T56" fmla="*/ 30 w 42"/>
                <a:gd name="T57" fmla="*/ 70 h 84"/>
                <a:gd name="T58" fmla="*/ 36 w 42"/>
                <a:gd name="T59" fmla="*/ 70 h 84"/>
                <a:gd name="T60" fmla="*/ 36 w 42"/>
                <a:gd name="T61" fmla="*/ 70 h 84"/>
                <a:gd name="T62" fmla="*/ 40 w 42"/>
                <a:gd name="T63" fmla="*/ 68 h 84"/>
                <a:gd name="T64" fmla="*/ 42 w 42"/>
                <a:gd name="T65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" h="84">
                  <a:moveTo>
                    <a:pt x="42" y="80"/>
                  </a:moveTo>
                  <a:lnTo>
                    <a:pt x="42" y="80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2" y="82"/>
                  </a:lnTo>
                  <a:lnTo>
                    <a:pt x="12" y="82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8" y="70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8" y="20"/>
                  </a:lnTo>
                  <a:lnTo>
                    <a:pt x="8" y="0"/>
                  </a:lnTo>
                  <a:lnTo>
                    <a:pt x="24" y="0"/>
                  </a:lnTo>
                  <a:lnTo>
                    <a:pt x="24" y="20"/>
                  </a:lnTo>
                  <a:lnTo>
                    <a:pt x="38" y="20"/>
                  </a:lnTo>
                  <a:lnTo>
                    <a:pt x="38" y="32"/>
                  </a:lnTo>
                  <a:lnTo>
                    <a:pt x="24" y="32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40" y="68"/>
                  </a:lnTo>
                  <a:lnTo>
                    <a:pt x="42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9"/>
            <p:cNvSpPr>
              <a:spLocks noEditPoints="1"/>
            </p:cNvSpPr>
            <p:nvPr/>
          </p:nvSpPr>
          <p:spPr bwMode="auto">
            <a:xfrm>
              <a:off x="8394700" y="3027363"/>
              <a:ext cx="107950" cy="104775"/>
            </a:xfrm>
            <a:custGeom>
              <a:avLst/>
              <a:gdLst>
                <a:gd name="T0" fmla="*/ 34 w 68"/>
                <a:gd name="T1" fmla="*/ 66 h 66"/>
                <a:gd name="T2" fmla="*/ 20 w 68"/>
                <a:gd name="T3" fmla="*/ 64 h 66"/>
                <a:gd name="T4" fmla="*/ 14 w 68"/>
                <a:gd name="T5" fmla="*/ 62 h 66"/>
                <a:gd name="T6" fmla="*/ 10 w 68"/>
                <a:gd name="T7" fmla="*/ 58 h 66"/>
                <a:gd name="T8" fmla="*/ 2 w 68"/>
                <a:gd name="T9" fmla="*/ 46 h 66"/>
                <a:gd name="T10" fmla="*/ 0 w 68"/>
                <a:gd name="T11" fmla="*/ 40 h 66"/>
                <a:gd name="T12" fmla="*/ 0 w 68"/>
                <a:gd name="T13" fmla="*/ 34 h 66"/>
                <a:gd name="T14" fmla="*/ 2 w 68"/>
                <a:gd name="T15" fmla="*/ 22 h 66"/>
                <a:gd name="T16" fmla="*/ 6 w 68"/>
                <a:gd name="T17" fmla="*/ 16 h 66"/>
                <a:gd name="T18" fmla="*/ 8 w 68"/>
                <a:gd name="T19" fmla="*/ 10 h 66"/>
                <a:gd name="T20" fmla="*/ 20 w 68"/>
                <a:gd name="T21" fmla="*/ 4 h 66"/>
                <a:gd name="T22" fmla="*/ 26 w 68"/>
                <a:gd name="T23" fmla="*/ 2 h 66"/>
                <a:gd name="T24" fmla="*/ 34 w 68"/>
                <a:gd name="T25" fmla="*/ 0 h 66"/>
                <a:gd name="T26" fmla="*/ 48 w 68"/>
                <a:gd name="T27" fmla="*/ 4 h 66"/>
                <a:gd name="T28" fmla="*/ 54 w 68"/>
                <a:gd name="T29" fmla="*/ 6 h 66"/>
                <a:gd name="T30" fmla="*/ 58 w 68"/>
                <a:gd name="T31" fmla="*/ 10 h 66"/>
                <a:gd name="T32" fmla="*/ 66 w 68"/>
                <a:gd name="T33" fmla="*/ 22 h 66"/>
                <a:gd name="T34" fmla="*/ 68 w 68"/>
                <a:gd name="T35" fmla="*/ 34 h 66"/>
                <a:gd name="T36" fmla="*/ 68 w 68"/>
                <a:gd name="T37" fmla="*/ 36 h 66"/>
                <a:gd name="T38" fmla="*/ 68 w 68"/>
                <a:gd name="T39" fmla="*/ 40 h 66"/>
                <a:gd name="T40" fmla="*/ 18 w 68"/>
                <a:gd name="T41" fmla="*/ 40 h 66"/>
                <a:gd name="T42" fmla="*/ 20 w 68"/>
                <a:gd name="T43" fmla="*/ 46 h 66"/>
                <a:gd name="T44" fmla="*/ 24 w 68"/>
                <a:gd name="T45" fmla="*/ 50 h 66"/>
                <a:gd name="T46" fmla="*/ 28 w 68"/>
                <a:gd name="T47" fmla="*/ 54 h 66"/>
                <a:gd name="T48" fmla="*/ 34 w 68"/>
                <a:gd name="T49" fmla="*/ 56 h 66"/>
                <a:gd name="T50" fmla="*/ 44 w 68"/>
                <a:gd name="T51" fmla="*/ 52 h 66"/>
                <a:gd name="T52" fmla="*/ 48 w 68"/>
                <a:gd name="T53" fmla="*/ 50 h 66"/>
                <a:gd name="T54" fmla="*/ 64 w 68"/>
                <a:gd name="T55" fmla="*/ 50 h 66"/>
                <a:gd name="T56" fmla="*/ 60 w 68"/>
                <a:gd name="T57" fmla="*/ 56 h 66"/>
                <a:gd name="T58" fmla="*/ 52 w 68"/>
                <a:gd name="T59" fmla="*/ 62 h 66"/>
                <a:gd name="T60" fmla="*/ 34 w 68"/>
                <a:gd name="T61" fmla="*/ 66 h 66"/>
                <a:gd name="T62" fmla="*/ 50 w 68"/>
                <a:gd name="T63" fmla="*/ 28 h 66"/>
                <a:gd name="T64" fmla="*/ 48 w 68"/>
                <a:gd name="T65" fmla="*/ 22 h 66"/>
                <a:gd name="T66" fmla="*/ 46 w 68"/>
                <a:gd name="T67" fmla="*/ 18 h 66"/>
                <a:gd name="T68" fmla="*/ 34 w 68"/>
                <a:gd name="T69" fmla="*/ 12 h 66"/>
                <a:gd name="T70" fmla="*/ 28 w 68"/>
                <a:gd name="T71" fmla="*/ 14 h 66"/>
                <a:gd name="T72" fmla="*/ 22 w 68"/>
                <a:gd name="T73" fmla="*/ 18 h 66"/>
                <a:gd name="T74" fmla="*/ 18 w 68"/>
                <a:gd name="T75" fmla="*/ 22 h 66"/>
                <a:gd name="T76" fmla="*/ 18 w 68"/>
                <a:gd name="T77" fmla="*/ 2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66">
                  <a:moveTo>
                    <a:pt x="34" y="66"/>
                  </a:moveTo>
                  <a:lnTo>
                    <a:pt x="34" y="66"/>
                  </a:lnTo>
                  <a:lnTo>
                    <a:pt x="26" y="66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14" y="62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6" y="52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1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54" y="6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62" y="16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40" y="54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8" y="50"/>
                  </a:lnTo>
                  <a:lnTo>
                    <a:pt x="50" y="46"/>
                  </a:lnTo>
                  <a:lnTo>
                    <a:pt x="64" y="50"/>
                  </a:lnTo>
                  <a:lnTo>
                    <a:pt x="64" y="50"/>
                  </a:lnTo>
                  <a:lnTo>
                    <a:pt x="60" y="56"/>
                  </a:lnTo>
                  <a:lnTo>
                    <a:pt x="52" y="62"/>
                  </a:lnTo>
                  <a:lnTo>
                    <a:pt x="52" y="62"/>
                  </a:lnTo>
                  <a:lnTo>
                    <a:pt x="44" y="66"/>
                  </a:lnTo>
                  <a:lnTo>
                    <a:pt x="34" y="66"/>
                  </a:lnTo>
                  <a:lnTo>
                    <a:pt x="34" y="66"/>
                  </a:lnTo>
                  <a:close/>
                  <a:moveTo>
                    <a:pt x="50" y="28"/>
                  </a:moveTo>
                  <a:lnTo>
                    <a:pt x="50" y="28"/>
                  </a:lnTo>
                  <a:lnTo>
                    <a:pt x="48" y="22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40" y="14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8"/>
                  </a:lnTo>
                  <a:lnTo>
                    <a:pt x="5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20"/>
            <p:cNvSpPr>
              <a:spLocks noEditPoints="1"/>
            </p:cNvSpPr>
            <p:nvPr/>
          </p:nvSpPr>
          <p:spPr bwMode="auto">
            <a:xfrm>
              <a:off x="8518525" y="3027363"/>
              <a:ext cx="104775" cy="146050"/>
            </a:xfrm>
            <a:custGeom>
              <a:avLst/>
              <a:gdLst>
                <a:gd name="T0" fmla="*/ 38 w 66"/>
                <a:gd name="T1" fmla="*/ 66 h 92"/>
                <a:gd name="T2" fmla="*/ 26 w 66"/>
                <a:gd name="T3" fmla="*/ 64 h 92"/>
                <a:gd name="T4" fmla="*/ 20 w 66"/>
                <a:gd name="T5" fmla="*/ 60 h 92"/>
                <a:gd name="T6" fmla="*/ 16 w 66"/>
                <a:gd name="T7" fmla="*/ 92 h 92"/>
                <a:gd name="T8" fmla="*/ 0 w 66"/>
                <a:gd name="T9" fmla="*/ 2 h 92"/>
                <a:gd name="T10" fmla="*/ 14 w 66"/>
                <a:gd name="T11" fmla="*/ 12 h 92"/>
                <a:gd name="T12" fmla="*/ 18 w 66"/>
                <a:gd name="T13" fmla="*/ 8 h 92"/>
                <a:gd name="T14" fmla="*/ 24 w 66"/>
                <a:gd name="T15" fmla="*/ 4 h 92"/>
                <a:gd name="T16" fmla="*/ 36 w 66"/>
                <a:gd name="T17" fmla="*/ 0 h 92"/>
                <a:gd name="T18" fmla="*/ 42 w 66"/>
                <a:gd name="T19" fmla="*/ 2 h 92"/>
                <a:gd name="T20" fmla="*/ 48 w 66"/>
                <a:gd name="T21" fmla="*/ 4 h 92"/>
                <a:gd name="T22" fmla="*/ 58 w 66"/>
                <a:gd name="T23" fmla="*/ 10 h 92"/>
                <a:gd name="T24" fmla="*/ 64 w 66"/>
                <a:gd name="T25" fmla="*/ 22 h 92"/>
                <a:gd name="T26" fmla="*/ 66 w 66"/>
                <a:gd name="T27" fmla="*/ 34 h 92"/>
                <a:gd name="T28" fmla="*/ 64 w 66"/>
                <a:gd name="T29" fmla="*/ 46 h 92"/>
                <a:gd name="T30" fmla="*/ 58 w 66"/>
                <a:gd name="T31" fmla="*/ 58 h 92"/>
                <a:gd name="T32" fmla="*/ 50 w 66"/>
                <a:gd name="T33" fmla="*/ 64 h 92"/>
                <a:gd name="T34" fmla="*/ 44 w 66"/>
                <a:gd name="T35" fmla="*/ 66 h 92"/>
                <a:gd name="T36" fmla="*/ 38 w 66"/>
                <a:gd name="T37" fmla="*/ 66 h 92"/>
                <a:gd name="T38" fmla="*/ 32 w 66"/>
                <a:gd name="T39" fmla="*/ 54 h 92"/>
                <a:gd name="T40" fmla="*/ 40 w 66"/>
                <a:gd name="T41" fmla="*/ 52 h 92"/>
                <a:gd name="T42" fmla="*/ 46 w 66"/>
                <a:gd name="T43" fmla="*/ 48 h 92"/>
                <a:gd name="T44" fmla="*/ 48 w 66"/>
                <a:gd name="T45" fmla="*/ 42 h 92"/>
                <a:gd name="T46" fmla="*/ 50 w 66"/>
                <a:gd name="T47" fmla="*/ 34 h 92"/>
                <a:gd name="T48" fmla="*/ 48 w 66"/>
                <a:gd name="T49" fmla="*/ 26 h 92"/>
                <a:gd name="T50" fmla="*/ 44 w 66"/>
                <a:gd name="T51" fmla="*/ 20 h 92"/>
                <a:gd name="T52" fmla="*/ 40 w 66"/>
                <a:gd name="T53" fmla="*/ 16 h 92"/>
                <a:gd name="T54" fmla="*/ 32 w 66"/>
                <a:gd name="T55" fmla="*/ 14 h 92"/>
                <a:gd name="T56" fmla="*/ 28 w 66"/>
                <a:gd name="T57" fmla="*/ 16 h 92"/>
                <a:gd name="T58" fmla="*/ 22 w 66"/>
                <a:gd name="T59" fmla="*/ 18 h 92"/>
                <a:gd name="T60" fmla="*/ 18 w 66"/>
                <a:gd name="T61" fmla="*/ 22 h 92"/>
                <a:gd name="T62" fmla="*/ 16 w 66"/>
                <a:gd name="T63" fmla="*/ 40 h 92"/>
                <a:gd name="T64" fmla="*/ 20 w 66"/>
                <a:gd name="T65" fmla="*/ 46 h 92"/>
                <a:gd name="T66" fmla="*/ 24 w 66"/>
                <a:gd name="T67" fmla="*/ 50 h 92"/>
                <a:gd name="T68" fmla="*/ 32 w 66"/>
                <a:gd name="T69" fmla="*/ 5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6" h="92">
                  <a:moveTo>
                    <a:pt x="38" y="66"/>
                  </a:moveTo>
                  <a:lnTo>
                    <a:pt x="38" y="66"/>
                  </a:lnTo>
                  <a:lnTo>
                    <a:pt x="32" y="66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0" y="60"/>
                  </a:lnTo>
                  <a:lnTo>
                    <a:pt x="16" y="54"/>
                  </a:lnTo>
                  <a:lnTo>
                    <a:pt x="16" y="92"/>
                  </a:lnTo>
                  <a:lnTo>
                    <a:pt x="0" y="92"/>
                  </a:lnTo>
                  <a:lnTo>
                    <a:pt x="0" y="2"/>
                  </a:lnTo>
                  <a:lnTo>
                    <a:pt x="14" y="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8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30" y="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6" y="34"/>
                  </a:lnTo>
                  <a:lnTo>
                    <a:pt x="66" y="34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4" y="62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4" y="66"/>
                  </a:lnTo>
                  <a:lnTo>
                    <a:pt x="38" y="66"/>
                  </a:lnTo>
                  <a:lnTo>
                    <a:pt x="38" y="66"/>
                  </a:lnTo>
                  <a:close/>
                  <a:moveTo>
                    <a:pt x="32" y="54"/>
                  </a:moveTo>
                  <a:lnTo>
                    <a:pt x="32" y="54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6" y="26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20" y="46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8" y="52"/>
                  </a:lnTo>
                  <a:lnTo>
                    <a:pt x="32" y="54"/>
                  </a:lnTo>
                  <a:lnTo>
                    <a:pt x="32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21"/>
            <p:cNvSpPr>
              <a:spLocks noEditPoints="1"/>
            </p:cNvSpPr>
            <p:nvPr/>
          </p:nvSpPr>
          <p:spPr bwMode="auto">
            <a:xfrm>
              <a:off x="8308975" y="3243263"/>
              <a:ext cx="98425" cy="117475"/>
            </a:xfrm>
            <a:custGeom>
              <a:avLst/>
              <a:gdLst>
                <a:gd name="T0" fmla="*/ 62 w 62"/>
                <a:gd name="T1" fmla="*/ 36 h 74"/>
                <a:gd name="T2" fmla="*/ 60 w 62"/>
                <a:gd name="T3" fmla="*/ 52 h 74"/>
                <a:gd name="T4" fmla="*/ 58 w 62"/>
                <a:gd name="T5" fmla="*/ 58 h 74"/>
                <a:gd name="T6" fmla="*/ 54 w 62"/>
                <a:gd name="T7" fmla="*/ 64 h 74"/>
                <a:gd name="T8" fmla="*/ 44 w 62"/>
                <a:gd name="T9" fmla="*/ 72 h 74"/>
                <a:gd name="T10" fmla="*/ 38 w 62"/>
                <a:gd name="T11" fmla="*/ 74 h 74"/>
                <a:gd name="T12" fmla="*/ 30 w 62"/>
                <a:gd name="T13" fmla="*/ 74 h 74"/>
                <a:gd name="T14" fmla="*/ 18 w 62"/>
                <a:gd name="T15" fmla="*/ 72 h 74"/>
                <a:gd name="T16" fmla="*/ 12 w 62"/>
                <a:gd name="T17" fmla="*/ 68 h 74"/>
                <a:gd name="T18" fmla="*/ 8 w 62"/>
                <a:gd name="T19" fmla="*/ 64 h 74"/>
                <a:gd name="T20" fmla="*/ 2 w 62"/>
                <a:gd name="T21" fmla="*/ 52 h 74"/>
                <a:gd name="T22" fmla="*/ 0 w 62"/>
                <a:gd name="T23" fmla="*/ 44 h 74"/>
                <a:gd name="T24" fmla="*/ 0 w 62"/>
                <a:gd name="T25" fmla="*/ 36 h 74"/>
                <a:gd name="T26" fmla="*/ 2 w 62"/>
                <a:gd name="T27" fmla="*/ 22 h 74"/>
                <a:gd name="T28" fmla="*/ 4 w 62"/>
                <a:gd name="T29" fmla="*/ 16 h 74"/>
                <a:gd name="T30" fmla="*/ 8 w 62"/>
                <a:gd name="T31" fmla="*/ 10 h 74"/>
                <a:gd name="T32" fmla="*/ 18 w 62"/>
                <a:gd name="T33" fmla="*/ 2 h 74"/>
                <a:gd name="T34" fmla="*/ 24 w 62"/>
                <a:gd name="T35" fmla="*/ 0 h 74"/>
                <a:gd name="T36" fmla="*/ 30 w 62"/>
                <a:gd name="T37" fmla="*/ 0 h 74"/>
                <a:gd name="T38" fmla="*/ 44 w 62"/>
                <a:gd name="T39" fmla="*/ 2 h 74"/>
                <a:gd name="T40" fmla="*/ 50 w 62"/>
                <a:gd name="T41" fmla="*/ 6 h 74"/>
                <a:gd name="T42" fmla="*/ 54 w 62"/>
                <a:gd name="T43" fmla="*/ 10 h 74"/>
                <a:gd name="T44" fmla="*/ 60 w 62"/>
                <a:gd name="T45" fmla="*/ 22 h 74"/>
                <a:gd name="T46" fmla="*/ 62 w 62"/>
                <a:gd name="T47" fmla="*/ 30 h 74"/>
                <a:gd name="T48" fmla="*/ 62 w 62"/>
                <a:gd name="T49" fmla="*/ 36 h 74"/>
                <a:gd name="T50" fmla="*/ 46 w 62"/>
                <a:gd name="T51" fmla="*/ 36 h 74"/>
                <a:gd name="T52" fmla="*/ 44 w 62"/>
                <a:gd name="T53" fmla="*/ 28 h 74"/>
                <a:gd name="T54" fmla="*/ 42 w 62"/>
                <a:gd name="T55" fmla="*/ 22 h 74"/>
                <a:gd name="T56" fmla="*/ 38 w 62"/>
                <a:gd name="T57" fmla="*/ 16 h 74"/>
                <a:gd name="T58" fmla="*/ 30 w 62"/>
                <a:gd name="T59" fmla="*/ 14 h 74"/>
                <a:gd name="T60" fmla="*/ 24 w 62"/>
                <a:gd name="T61" fmla="*/ 16 h 74"/>
                <a:gd name="T62" fmla="*/ 20 w 62"/>
                <a:gd name="T63" fmla="*/ 22 h 74"/>
                <a:gd name="T64" fmla="*/ 16 w 62"/>
                <a:gd name="T65" fmla="*/ 28 h 74"/>
                <a:gd name="T66" fmla="*/ 16 w 62"/>
                <a:gd name="T67" fmla="*/ 36 h 74"/>
                <a:gd name="T68" fmla="*/ 16 w 62"/>
                <a:gd name="T69" fmla="*/ 46 h 74"/>
                <a:gd name="T70" fmla="*/ 20 w 62"/>
                <a:gd name="T71" fmla="*/ 52 h 74"/>
                <a:gd name="T72" fmla="*/ 24 w 62"/>
                <a:gd name="T73" fmla="*/ 58 h 74"/>
                <a:gd name="T74" fmla="*/ 30 w 62"/>
                <a:gd name="T75" fmla="*/ 58 h 74"/>
                <a:gd name="T76" fmla="*/ 38 w 62"/>
                <a:gd name="T77" fmla="*/ 58 h 74"/>
                <a:gd name="T78" fmla="*/ 42 w 62"/>
                <a:gd name="T79" fmla="*/ 52 h 74"/>
                <a:gd name="T80" fmla="*/ 44 w 62"/>
                <a:gd name="T81" fmla="*/ 46 h 74"/>
                <a:gd name="T82" fmla="*/ 46 w 62"/>
                <a:gd name="T83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" h="74">
                  <a:moveTo>
                    <a:pt x="62" y="36"/>
                  </a:moveTo>
                  <a:lnTo>
                    <a:pt x="62" y="36"/>
                  </a:lnTo>
                  <a:lnTo>
                    <a:pt x="62" y="44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58" y="58"/>
                  </a:lnTo>
                  <a:lnTo>
                    <a:pt x="54" y="64"/>
                  </a:lnTo>
                  <a:lnTo>
                    <a:pt x="54" y="64"/>
                  </a:lnTo>
                  <a:lnTo>
                    <a:pt x="50" y="68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38" y="74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24" y="74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12" y="68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4" y="58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4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1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50" y="6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58" y="16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62" y="30"/>
                  </a:lnTo>
                  <a:lnTo>
                    <a:pt x="62" y="36"/>
                  </a:lnTo>
                  <a:lnTo>
                    <a:pt x="62" y="36"/>
                  </a:lnTo>
                  <a:close/>
                  <a:moveTo>
                    <a:pt x="46" y="36"/>
                  </a:moveTo>
                  <a:lnTo>
                    <a:pt x="46" y="36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4" y="46"/>
                  </a:lnTo>
                  <a:lnTo>
                    <a:pt x="44" y="46"/>
                  </a:lnTo>
                  <a:lnTo>
                    <a:pt x="46" y="36"/>
                  </a:lnTo>
                  <a:lnTo>
                    <a:pt x="46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22"/>
            <p:cNvSpPr>
              <a:spLocks noEditPoints="1"/>
            </p:cNvSpPr>
            <p:nvPr/>
          </p:nvSpPr>
          <p:spPr bwMode="auto">
            <a:xfrm>
              <a:off x="8423275" y="3249613"/>
              <a:ext cx="98425" cy="133350"/>
            </a:xfrm>
            <a:custGeom>
              <a:avLst/>
              <a:gdLst>
                <a:gd name="T0" fmla="*/ 36 w 62"/>
                <a:gd name="T1" fmla="*/ 84 h 84"/>
                <a:gd name="T2" fmla="*/ 36 w 62"/>
                <a:gd name="T3" fmla="*/ 66 h 84"/>
                <a:gd name="T4" fmla="*/ 0 w 62"/>
                <a:gd name="T5" fmla="*/ 66 h 84"/>
                <a:gd name="T6" fmla="*/ 0 w 62"/>
                <a:gd name="T7" fmla="*/ 52 h 84"/>
                <a:gd name="T8" fmla="*/ 40 w 62"/>
                <a:gd name="T9" fmla="*/ 0 h 84"/>
                <a:gd name="T10" fmla="*/ 52 w 62"/>
                <a:gd name="T11" fmla="*/ 0 h 84"/>
                <a:gd name="T12" fmla="*/ 52 w 62"/>
                <a:gd name="T13" fmla="*/ 52 h 84"/>
                <a:gd name="T14" fmla="*/ 62 w 62"/>
                <a:gd name="T15" fmla="*/ 52 h 84"/>
                <a:gd name="T16" fmla="*/ 62 w 62"/>
                <a:gd name="T17" fmla="*/ 66 h 84"/>
                <a:gd name="T18" fmla="*/ 52 w 62"/>
                <a:gd name="T19" fmla="*/ 66 h 84"/>
                <a:gd name="T20" fmla="*/ 52 w 62"/>
                <a:gd name="T21" fmla="*/ 84 h 84"/>
                <a:gd name="T22" fmla="*/ 36 w 62"/>
                <a:gd name="T23" fmla="*/ 84 h 84"/>
                <a:gd name="T24" fmla="*/ 16 w 62"/>
                <a:gd name="T25" fmla="*/ 52 h 84"/>
                <a:gd name="T26" fmla="*/ 38 w 62"/>
                <a:gd name="T27" fmla="*/ 52 h 84"/>
                <a:gd name="T28" fmla="*/ 38 w 62"/>
                <a:gd name="T29" fmla="*/ 24 h 84"/>
                <a:gd name="T30" fmla="*/ 16 w 62"/>
                <a:gd name="T31" fmla="*/ 5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84">
                  <a:moveTo>
                    <a:pt x="36" y="84"/>
                  </a:moveTo>
                  <a:lnTo>
                    <a:pt x="36" y="66"/>
                  </a:lnTo>
                  <a:lnTo>
                    <a:pt x="0" y="66"/>
                  </a:lnTo>
                  <a:lnTo>
                    <a:pt x="0" y="52"/>
                  </a:lnTo>
                  <a:lnTo>
                    <a:pt x="40" y="0"/>
                  </a:lnTo>
                  <a:lnTo>
                    <a:pt x="52" y="0"/>
                  </a:lnTo>
                  <a:lnTo>
                    <a:pt x="52" y="52"/>
                  </a:lnTo>
                  <a:lnTo>
                    <a:pt x="62" y="52"/>
                  </a:lnTo>
                  <a:lnTo>
                    <a:pt x="62" y="66"/>
                  </a:lnTo>
                  <a:lnTo>
                    <a:pt x="52" y="66"/>
                  </a:lnTo>
                  <a:lnTo>
                    <a:pt x="52" y="84"/>
                  </a:lnTo>
                  <a:lnTo>
                    <a:pt x="36" y="84"/>
                  </a:lnTo>
                  <a:close/>
                  <a:moveTo>
                    <a:pt x="16" y="52"/>
                  </a:moveTo>
                  <a:lnTo>
                    <a:pt x="38" y="52"/>
                  </a:lnTo>
                  <a:lnTo>
                    <a:pt x="38" y="24"/>
                  </a:lnTo>
                  <a:lnTo>
                    <a:pt x="16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23"/>
            <p:cNvSpPr>
              <a:spLocks noEditPoints="1"/>
            </p:cNvSpPr>
            <p:nvPr/>
          </p:nvSpPr>
          <p:spPr bwMode="auto">
            <a:xfrm>
              <a:off x="2946400" y="2382838"/>
              <a:ext cx="1168400" cy="1152525"/>
            </a:xfrm>
            <a:custGeom>
              <a:avLst/>
              <a:gdLst>
                <a:gd name="T0" fmla="*/ 406 w 736"/>
                <a:gd name="T1" fmla="*/ 2 h 726"/>
                <a:gd name="T2" fmla="*/ 512 w 736"/>
                <a:gd name="T3" fmla="*/ 30 h 726"/>
                <a:gd name="T4" fmla="*/ 602 w 736"/>
                <a:gd name="T5" fmla="*/ 84 h 726"/>
                <a:gd name="T6" fmla="*/ 674 w 736"/>
                <a:gd name="T7" fmla="*/ 160 h 726"/>
                <a:gd name="T8" fmla="*/ 720 w 736"/>
                <a:gd name="T9" fmla="*/ 256 h 726"/>
                <a:gd name="T10" fmla="*/ 736 w 736"/>
                <a:gd name="T11" fmla="*/ 364 h 726"/>
                <a:gd name="T12" fmla="*/ 728 w 736"/>
                <a:gd name="T13" fmla="*/ 436 h 726"/>
                <a:gd name="T14" fmla="*/ 692 w 736"/>
                <a:gd name="T15" fmla="*/ 536 h 726"/>
                <a:gd name="T16" fmla="*/ 628 w 736"/>
                <a:gd name="T17" fmla="*/ 620 h 726"/>
                <a:gd name="T18" fmla="*/ 544 w 736"/>
                <a:gd name="T19" fmla="*/ 682 h 726"/>
                <a:gd name="T20" fmla="*/ 442 w 736"/>
                <a:gd name="T21" fmla="*/ 720 h 726"/>
                <a:gd name="T22" fmla="*/ 368 w 736"/>
                <a:gd name="T23" fmla="*/ 726 h 726"/>
                <a:gd name="T24" fmla="*/ 260 w 736"/>
                <a:gd name="T25" fmla="*/ 710 h 726"/>
                <a:gd name="T26" fmla="*/ 164 w 736"/>
                <a:gd name="T27" fmla="*/ 664 h 726"/>
                <a:gd name="T28" fmla="*/ 84 w 736"/>
                <a:gd name="T29" fmla="*/ 594 h 726"/>
                <a:gd name="T30" fmla="*/ 30 w 736"/>
                <a:gd name="T31" fmla="*/ 504 h 726"/>
                <a:gd name="T32" fmla="*/ 2 w 736"/>
                <a:gd name="T33" fmla="*/ 400 h 726"/>
                <a:gd name="T34" fmla="*/ 2 w 736"/>
                <a:gd name="T35" fmla="*/ 326 h 726"/>
                <a:gd name="T36" fmla="*/ 30 w 736"/>
                <a:gd name="T37" fmla="*/ 222 h 726"/>
                <a:gd name="T38" fmla="*/ 84 w 736"/>
                <a:gd name="T39" fmla="*/ 132 h 726"/>
                <a:gd name="T40" fmla="*/ 164 w 736"/>
                <a:gd name="T41" fmla="*/ 62 h 726"/>
                <a:gd name="T42" fmla="*/ 260 w 736"/>
                <a:gd name="T43" fmla="*/ 16 h 726"/>
                <a:gd name="T44" fmla="*/ 368 w 736"/>
                <a:gd name="T45" fmla="*/ 0 h 726"/>
                <a:gd name="T46" fmla="*/ 368 w 736"/>
                <a:gd name="T47" fmla="*/ 14 h 726"/>
                <a:gd name="T48" fmla="*/ 264 w 736"/>
                <a:gd name="T49" fmla="*/ 30 h 726"/>
                <a:gd name="T50" fmla="*/ 170 w 736"/>
                <a:gd name="T51" fmla="*/ 74 h 726"/>
                <a:gd name="T52" fmla="*/ 96 w 736"/>
                <a:gd name="T53" fmla="*/ 140 h 726"/>
                <a:gd name="T54" fmla="*/ 42 w 736"/>
                <a:gd name="T55" fmla="*/ 228 h 726"/>
                <a:gd name="T56" fmla="*/ 16 w 736"/>
                <a:gd name="T57" fmla="*/ 328 h 726"/>
                <a:gd name="T58" fmla="*/ 16 w 736"/>
                <a:gd name="T59" fmla="*/ 400 h 726"/>
                <a:gd name="T60" fmla="*/ 42 w 736"/>
                <a:gd name="T61" fmla="*/ 500 h 726"/>
                <a:gd name="T62" fmla="*/ 96 w 736"/>
                <a:gd name="T63" fmla="*/ 586 h 726"/>
                <a:gd name="T64" fmla="*/ 170 w 736"/>
                <a:gd name="T65" fmla="*/ 654 h 726"/>
                <a:gd name="T66" fmla="*/ 264 w 736"/>
                <a:gd name="T67" fmla="*/ 698 h 726"/>
                <a:gd name="T68" fmla="*/ 368 w 736"/>
                <a:gd name="T69" fmla="*/ 714 h 726"/>
                <a:gd name="T70" fmla="*/ 440 w 736"/>
                <a:gd name="T71" fmla="*/ 706 h 726"/>
                <a:gd name="T72" fmla="*/ 538 w 736"/>
                <a:gd name="T73" fmla="*/ 672 h 726"/>
                <a:gd name="T74" fmla="*/ 620 w 736"/>
                <a:gd name="T75" fmla="*/ 612 h 726"/>
                <a:gd name="T76" fmla="*/ 680 w 736"/>
                <a:gd name="T77" fmla="*/ 530 h 726"/>
                <a:gd name="T78" fmla="*/ 716 w 736"/>
                <a:gd name="T79" fmla="*/ 434 h 726"/>
                <a:gd name="T80" fmla="*/ 724 w 736"/>
                <a:gd name="T81" fmla="*/ 364 h 726"/>
                <a:gd name="T82" fmla="*/ 708 w 736"/>
                <a:gd name="T83" fmla="*/ 260 h 726"/>
                <a:gd name="T84" fmla="*/ 662 w 736"/>
                <a:gd name="T85" fmla="*/ 168 h 726"/>
                <a:gd name="T86" fmla="*/ 594 w 736"/>
                <a:gd name="T87" fmla="*/ 94 h 726"/>
                <a:gd name="T88" fmla="*/ 506 w 736"/>
                <a:gd name="T89" fmla="*/ 40 h 726"/>
                <a:gd name="T90" fmla="*/ 404 w 736"/>
                <a:gd name="T91" fmla="*/ 1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6" h="726">
                  <a:moveTo>
                    <a:pt x="368" y="0"/>
                  </a:moveTo>
                  <a:lnTo>
                    <a:pt x="368" y="0"/>
                  </a:lnTo>
                  <a:lnTo>
                    <a:pt x="406" y="2"/>
                  </a:lnTo>
                  <a:lnTo>
                    <a:pt x="442" y="8"/>
                  </a:lnTo>
                  <a:lnTo>
                    <a:pt x="478" y="16"/>
                  </a:lnTo>
                  <a:lnTo>
                    <a:pt x="512" y="30"/>
                  </a:lnTo>
                  <a:lnTo>
                    <a:pt x="544" y="44"/>
                  </a:lnTo>
                  <a:lnTo>
                    <a:pt x="574" y="62"/>
                  </a:lnTo>
                  <a:lnTo>
                    <a:pt x="602" y="84"/>
                  </a:lnTo>
                  <a:lnTo>
                    <a:pt x="628" y="106"/>
                  </a:lnTo>
                  <a:lnTo>
                    <a:pt x="652" y="132"/>
                  </a:lnTo>
                  <a:lnTo>
                    <a:pt x="674" y="160"/>
                  </a:lnTo>
                  <a:lnTo>
                    <a:pt x="692" y="190"/>
                  </a:lnTo>
                  <a:lnTo>
                    <a:pt x="708" y="222"/>
                  </a:lnTo>
                  <a:lnTo>
                    <a:pt x="720" y="256"/>
                  </a:lnTo>
                  <a:lnTo>
                    <a:pt x="728" y="290"/>
                  </a:lnTo>
                  <a:lnTo>
                    <a:pt x="734" y="326"/>
                  </a:lnTo>
                  <a:lnTo>
                    <a:pt x="736" y="364"/>
                  </a:lnTo>
                  <a:lnTo>
                    <a:pt x="736" y="364"/>
                  </a:lnTo>
                  <a:lnTo>
                    <a:pt x="734" y="400"/>
                  </a:lnTo>
                  <a:lnTo>
                    <a:pt x="728" y="436"/>
                  </a:lnTo>
                  <a:lnTo>
                    <a:pt x="720" y="472"/>
                  </a:lnTo>
                  <a:lnTo>
                    <a:pt x="708" y="504"/>
                  </a:lnTo>
                  <a:lnTo>
                    <a:pt x="692" y="536"/>
                  </a:lnTo>
                  <a:lnTo>
                    <a:pt x="674" y="566"/>
                  </a:lnTo>
                  <a:lnTo>
                    <a:pt x="652" y="594"/>
                  </a:lnTo>
                  <a:lnTo>
                    <a:pt x="628" y="620"/>
                  </a:lnTo>
                  <a:lnTo>
                    <a:pt x="602" y="644"/>
                  </a:lnTo>
                  <a:lnTo>
                    <a:pt x="574" y="664"/>
                  </a:lnTo>
                  <a:lnTo>
                    <a:pt x="544" y="682"/>
                  </a:lnTo>
                  <a:lnTo>
                    <a:pt x="512" y="698"/>
                  </a:lnTo>
                  <a:lnTo>
                    <a:pt x="478" y="710"/>
                  </a:lnTo>
                  <a:lnTo>
                    <a:pt x="442" y="720"/>
                  </a:lnTo>
                  <a:lnTo>
                    <a:pt x="406" y="724"/>
                  </a:lnTo>
                  <a:lnTo>
                    <a:pt x="368" y="726"/>
                  </a:lnTo>
                  <a:lnTo>
                    <a:pt x="368" y="726"/>
                  </a:lnTo>
                  <a:lnTo>
                    <a:pt x="332" y="724"/>
                  </a:lnTo>
                  <a:lnTo>
                    <a:pt x="294" y="720"/>
                  </a:lnTo>
                  <a:lnTo>
                    <a:pt x="260" y="710"/>
                  </a:lnTo>
                  <a:lnTo>
                    <a:pt x="226" y="698"/>
                  </a:lnTo>
                  <a:lnTo>
                    <a:pt x="194" y="682"/>
                  </a:lnTo>
                  <a:lnTo>
                    <a:pt x="164" y="664"/>
                  </a:lnTo>
                  <a:lnTo>
                    <a:pt x="134" y="644"/>
                  </a:lnTo>
                  <a:lnTo>
                    <a:pt x="108" y="620"/>
                  </a:lnTo>
                  <a:lnTo>
                    <a:pt x="84" y="594"/>
                  </a:lnTo>
                  <a:lnTo>
                    <a:pt x="64" y="566"/>
                  </a:lnTo>
                  <a:lnTo>
                    <a:pt x="46" y="536"/>
                  </a:lnTo>
                  <a:lnTo>
                    <a:pt x="30" y="504"/>
                  </a:lnTo>
                  <a:lnTo>
                    <a:pt x="18" y="472"/>
                  </a:lnTo>
                  <a:lnTo>
                    <a:pt x="8" y="436"/>
                  </a:lnTo>
                  <a:lnTo>
                    <a:pt x="2" y="400"/>
                  </a:lnTo>
                  <a:lnTo>
                    <a:pt x="0" y="364"/>
                  </a:lnTo>
                  <a:lnTo>
                    <a:pt x="0" y="364"/>
                  </a:lnTo>
                  <a:lnTo>
                    <a:pt x="2" y="326"/>
                  </a:lnTo>
                  <a:lnTo>
                    <a:pt x="8" y="290"/>
                  </a:lnTo>
                  <a:lnTo>
                    <a:pt x="18" y="256"/>
                  </a:lnTo>
                  <a:lnTo>
                    <a:pt x="30" y="222"/>
                  </a:lnTo>
                  <a:lnTo>
                    <a:pt x="46" y="190"/>
                  </a:lnTo>
                  <a:lnTo>
                    <a:pt x="64" y="160"/>
                  </a:lnTo>
                  <a:lnTo>
                    <a:pt x="84" y="132"/>
                  </a:lnTo>
                  <a:lnTo>
                    <a:pt x="108" y="106"/>
                  </a:lnTo>
                  <a:lnTo>
                    <a:pt x="134" y="84"/>
                  </a:lnTo>
                  <a:lnTo>
                    <a:pt x="164" y="62"/>
                  </a:lnTo>
                  <a:lnTo>
                    <a:pt x="194" y="44"/>
                  </a:lnTo>
                  <a:lnTo>
                    <a:pt x="226" y="30"/>
                  </a:lnTo>
                  <a:lnTo>
                    <a:pt x="260" y="16"/>
                  </a:lnTo>
                  <a:lnTo>
                    <a:pt x="294" y="8"/>
                  </a:lnTo>
                  <a:lnTo>
                    <a:pt x="332" y="2"/>
                  </a:lnTo>
                  <a:lnTo>
                    <a:pt x="368" y="0"/>
                  </a:lnTo>
                  <a:lnTo>
                    <a:pt x="368" y="0"/>
                  </a:lnTo>
                  <a:close/>
                  <a:moveTo>
                    <a:pt x="368" y="14"/>
                  </a:moveTo>
                  <a:lnTo>
                    <a:pt x="368" y="14"/>
                  </a:lnTo>
                  <a:lnTo>
                    <a:pt x="332" y="16"/>
                  </a:lnTo>
                  <a:lnTo>
                    <a:pt x="298" y="20"/>
                  </a:lnTo>
                  <a:lnTo>
                    <a:pt x="264" y="30"/>
                  </a:lnTo>
                  <a:lnTo>
                    <a:pt x="230" y="40"/>
                  </a:lnTo>
                  <a:lnTo>
                    <a:pt x="200" y="56"/>
                  </a:lnTo>
                  <a:lnTo>
                    <a:pt x="170" y="74"/>
                  </a:lnTo>
                  <a:lnTo>
                    <a:pt x="144" y="94"/>
                  </a:lnTo>
                  <a:lnTo>
                    <a:pt x="118" y="116"/>
                  </a:lnTo>
                  <a:lnTo>
                    <a:pt x="96" y="140"/>
                  </a:lnTo>
                  <a:lnTo>
                    <a:pt x="74" y="168"/>
                  </a:lnTo>
                  <a:lnTo>
                    <a:pt x="56" y="196"/>
                  </a:lnTo>
                  <a:lnTo>
                    <a:pt x="42" y="228"/>
                  </a:lnTo>
                  <a:lnTo>
                    <a:pt x="30" y="260"/>
                  </a:lnTo>
                  <a:lnTo>
                    <a:pt x="22" y="294"/>
                  </a:lnTo>
                  <a:lnTo>
                    <a:pt x="16" y="328"/>
                  </a:lnTo>
                  <a:lnTo>
                    <a:pt x="14" y="364"/>
                  </a:lnTo>
                  <a:lnTo>
                    <a:pt x="14" y="364"/>
                  </a:lnTo>
                  <a:lnTo>
                    <a:pt x="16" y="400"/>
                  </a:lnTo>
                  <a:lnTo>
                    <a:pt x="22" y="434"/>
                  </a:lnTo>
                  <a:lnTo>
                    <a:pt x="30" y="468"/>
                  </a:lnTo>
                  <a:lnTo>
                    <a:pt x="42" y="500"/>
                  </a:lnTo>
                  <a:lnTo>
                    <a:pt x="56" y="530"/>
                  </a:lnTo>
                  <a:lnTo>
                    <a:pt x="74" y="560"/>
                  </a:lnTo>
                  <a:lnTo>
                    <a:pt x="96" y="586"/>
                  </a:lnTo>
                  <a:lnTo>
                    <a:pt x="118" y="612"/>
                  </a:lnTo>
                  <a:lnTo>
                    <a:pt x="144" y="634"/>
                  </a:lnTo>
                  <a:lnTo>
                    <a:pt x="170" y="654"/>
                  </a:lnTo>
                  <a:lnTo>
                    <a:pt x="200" y="672"/>
                  </a:lnTo>
                  <a:lnTo>
                    <a:pt x="230" y="686"/>
                  </a:lnTo>
                  <a:lnTo>
                    <a:pt x="264" y="698"/>
                  </a:lnTo>
                  <a:lnTo>
                    <a:pt x="298" y="706"/>
                  </a:lnTo>
                  <a:lnTo>
                    <a:pt x="332" y="712"/>
                  </a:lnTo>
                  <a:lnTo>
                    <a:pt x="368" y="714"/>
                  </a:lnTo>
                  <a:lnTo>
                    <a:pt x="368" y="714"/>
                  </a:lnTo>
                  <a:lnTo>
                    <a:pt x="404" y="712"/>
                  </a:lnTo>
                  <a:lnTo>
                    <a:pt x="440" y="706"/>
                  </a:lnTo>
                  <a:lnTo>
                    <a:pt x="474" y="698"/>
                  </a:lnTo>
                  <a:lnTo>
                    <a:pt x="506" y="686"/>
                  </a:lnTo>
                  <a:lnTo>
                    <a:pt x="538" y="672"/>
                  </a:lnTo>
                  <a:lnTo>
                    <a:pt x="566" y="654"/>
                  </a:lnTo>
                  <a:lnTo>
                    <a:pt x="594" y="634"/>
                  </a:lnTo>
                  <a:lnTo>
                    <a:pt x="620" y="612"/>
                  </a:lnTo>
                  <a:lnTo>
                    <a:pt x="642" y="586"/>
                  </a:lnTo>
                  <a:lnTo>
                    <a:pt x="662" y="560"/>
                  </a:lnTo>
                  <a:lnTo>
                    <a:pt x="680" y="530"/>
                  </a:lnTo>
                  <a:lnTo>
                    <a:pt x="696" y="500"/>
                  </a:lnTo>
                  <a:lnTo>
                    <a:pt x="708" y="468"/>
                  </a:lnTo>
                  <a:lnTo>
                    <a:pt x="716" y="434"/>
                  </a:lnTo>
                  <a:lnTo>
                    <a:pt x="722" y="400"/>
                  </a:lnTo>
                  <a:lnTo>
                    <a:pt x="724" y="364"/>
                  </a:lnTo>
                  <a:lnTo>
                    <a:pt x="724" y="364"/>
                  </a:lnTo>
                  <a:lnTo>
                    <a:pt x="722" y="328"/>
                  </a:lnTo>
                  <a:lnTo>
                    <a:pt x="716" y="294"/>
                  </a:lnTo>
                  <a:lnTo>
                    <a:pt x="708" y="260"/>
                  </a:lnTo>
                  <a:lnTo>
                    <a:pt x="696" y="228"/>
                  </a:lnTo>
                  <a:lnTo>
                    <a:pt x="680" y="196"/>
                  </a:lnTo>
                  <a:lnTo>
                    <a:pt x="662" y="168"/>
                  </a:lnTo>
                  <a:lnTo>
                    <a:pt x="642" y="140"/>
                  </a:lnTo>
                  <a:lnTo>
                    <a:pt x="620" y="116"/>
                  </a:lnTo>
                  <a:lnTo>
                    <a:pt x="594" y="94"/>
                  </a:lnTo>
                  <a:lnTo>
                    <a:pt x="566" y="74"/>
                  </a:lnTo>
                  <a:lnTo>
                    <a:pt x="538" y="56"/>
                  </a:lnTo>
                  <a:lnTo>
                    <a:pt x="506" y="40"/>
                  </a:lnTo>
                  <a:lnTo>
                    <a:pt x="474" y="30"/>
                  </a:lnTo>
                  <a:lnTo>
                    <a:pt x="440" y="20"/>
                  </a:lnTo>
                  <a:lnTo>
                    <a:pt x="404" y="16"/>
                  </a:lnTo>
                  <a:lnTo>
                    <a:pt x="368" y="14"/>
                  </a:lnTo>
                  <a:lnTo>
                    <a:pt x="368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24"/>
            <p:cNvSpPr>
              <a:spLocks noEditPoints="1"/>
            </p:cNvSpPr>
            <p:nvPr/>
          </p:nvSpPr>
          <p:spPr bwMode="auto">
            <a:xfrm>
              <a:off x="4575175" y="2382838"/>
              <a:ext cx="1168400" cy="1152525"/>
            </a:xfrm>
            <a:custGeom>
              <a:avLst/>
              <a:gdLst>
                <a:gd name="T0" fmla="*/ 406 w 736"/>
                <a:gd name="T1" fmla="*/ 2 h 726"/>
                <a:gd name="T2" fmla="*/ 510 w 736"/>
                <a:gd name="T3" fmla="*/ 30 h 726"/>
                <a:gd name="T4" fmla="*/ 602 w 736"/>
                <a:gd name="T5" fmla="*/ 84 h 726"/>
                <a:gd name="T6" fmla="*/ 672 w 736"/>
                <a:gd name="T7" fmla="*/ 160 h 726"/>
                <a:gd name="T8" fmla="*/ 718 w 736"/>
                <a:gd name="T9" fmla="*/ 256 h 726"/>
                <a:gd name="T10" fmla="*/ 736 w 736"/>
                <a:gd name="T11" fmla="*/ 364 h 726"/>
                <a:gd name="T12" fmla="*/ 728 w 736"/>
                <a:gd name="T13" fmla="*/ 436 h 726"/>
                <a:gd name="T14" fmla="*/ 690 w 736"/>
                <a:gd name="T15" fmla="*/ 536 h 726"/>
                <a:gd name="T16" fmla="*/ 628 w 736"/>
                <a:gd name="T17" fmla="*/ 620 h 726"/>
                <a:gd name="T18" fmla="*/ 542 w 736"/>
                <a:gd name="T19" fmla="*/ 682 h 726"/>
                <a:gd name="T20" fmla="*/ 442 w 736"/>
                <a:gd name="T21" fmla="*/ 720 h 726"/>
                <a:gd name="T22" fmla="*/ 368 w 736"/>
                <a:gd name="T23" fmla="*/ 726 h 726"/>
                <a:gd name="T24" fmla="*/ 258 w 736"/>
                <a:gd name="T25" fmla="*/ 710 h 726"/>
                <a:gd name="T26" fmla="*/ 162 w 736"/>
                <a:gd name="T27" fmla="*/ 664 h 726"/>
                <a:gd name="T28" fmla="*/ 84 w 736"/>
                <a:gd name="T29" fmla="*/ 594 h 726"/>
                <a:gd name="T30" fmla="*/ 28 w 736"/>
                <a:gd name="T31" fmla="*/ 504 h 726"/>
                <a:gd name="T32" fmla="*/ 2 w 736"/>
                <a:gd name="T33" fmla="*/ 400 h 726"/>
                <a:gd name="T34" fmla="*/ 2 w 736"/>
                <a:gd name="T35" fmla="*/ 326 h 726"/>
                <a:gd name="T36" fmla="*/ 28 w 736"/>
                <a:gd name="T37" fmla="*/ 222 h 726"/>
                <a:gd name="T38" fmla="*/ 84 w 736"/>
                <a:gd name="T39" fmla="*/ 132 h 726"/>
                <a:gd name="T40" fmla="*/ 162 w 736"/>
                <a:gd name="T41" fmla="*/ 62 h 726"/>
                <a:gd name="T42" fmla="*/ 258 w 736"/>
                <a:gd name="T43" fmla="*/ 16 h 726"/>
                <a:gd name="T44" fmla="*/ 368 w 736"/>
                <a:gd name="T45" fmla="*/ 0 h 726"/>
                <a:gd name="T46" fmla="*/ 368 w 736"/>
                <a:gd name="T47" fmla="*/ 14 h 726"/>
                <a:gd name="T48" fmla="*/ 262 w 736"/>
                <a:gd name="T49" fmla="*/ 30 h 726"/>
                <a:gd name="T50" fmla="*/ 170 w 736"/>
                <a:gd name="T51" fmla="*/ 74 h 726"/>
                <a:gd name="T52" fmla="*/ 94 w 736"/>
                <a:gd name="T53" fmla="*/ 140 h 726"/>
                <a:gd name="T54" fmla="*/ 40 w 736"/>
                <a:gd name="T55" fmla="*/ 228 h 726"/>
                <a:gd name="T56" fmla="*/ 14 w 736"/>
                <a:gd name="T57" fmla="*/ 328 h 726"/>
                <a:gd name="T58" fmla="*/ 14 w 736"/>
                <a:gd name="T59" fmla="*/ 400 h 726"/>
                <a:gd name="T60" fmla="*/ 40 w 736"/>
                <a:gd name="T61" fmla="*/ 500 h 726"/>
                <a:gd name="T62" fmla="*/ 94 w 736"/>
                <a:gd name="T63" fmla="*/ 586 h 726"/>
                <a:gd name="T64" fmla="*/ 170 w 736"/>
                <a:gd name="T65" fmla="*/ 654 h 726"/>
                <a:gd name="T66" fmla="*/ 262 w 736"/>
                <a:gd name="T67" fmla="*/ 698 h 726"/>
                <a:gd name="T68" fmla="*/ 368 w 736"/>
                <a:gd name="T69" fmla="*/ 714 h 726"/>
                <a:gd name="T70" fmla="*/ 438 w 736"/>
                <a:gd name="T71" fmla="*/ 706 h 726"/>
                <a:gd name="T72" fmla="*/ 536 w 736"/>
                <a:gd name="T73" fmla="*/ 672 h 726"/>
                <a:gd name="T74" fmla="*/ 618 w 736"/>
                <a:gd name="T75" fmla="*/ 612 h 726"/>
                <a:gd name="T76" fmla="*/ 680 w 736"/>
                <a:gd name="T77" fmla="*/ 530 h 726"/>
                <a:gd name="T78" fmla="*/ 714 w 736"/>
                <a:gd name="T79" fmla="*/ 434 h 726"/>
                <a:gd name="T80" fmla="*/ 722 w 736"/>
                <a:gd name="T81" fmla="*/ 364 h 726"/>
                <a:gd name="T82" fmla="*/ 706 w 736"/>
                <a:gd name="T83" fmla="*/ 260 h 726"/>
                <a:gd name="T84" fmla="*/ 662 w 736"/>
                <a:gd name="T85" fmla="*/ 168 h 726"/>
                <a:gd name="T86" fmla="*/ 594 w 736"/>
                <a:gd name="T87" fmla="*/ 94 h 726"/>
                <a:gd name="T88" fmla="*/ 506 w 736"/>
                <a:gd name="T89" fmla="*/ 40 h 726"/>
                <a:gd name="T90" fmla="*/ 404 w 736"/>
                <a:gd name="T91" fmla="*/ 1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6" h="726">
                  <a:moveTo>
                    <a:pt x="368" y="0"/>
                  </a:moveTo>
                  <a:lnTo>
                    <a:pt x="368" y="0"/>
                  </a:lnTo>
                  <a:lnTo>
                    <a:pt x="406" y="2"/>
                  </a:lnTo>
                  <a:lnTo>
                    <a:pt x="442" y="8"/>
                  </a:lnTo>
                  <a:lnTo>
                    <a:pt x="476" y="16"/>
                  </a:lnTo>
                  <a:lnTo>
                    <a:pt x="510" y="30"/>
                  </a:lnTo>
                  <a:lnTo>
                    <a:pt x="542" y="44"/>
                  </a:lnTo>
                  <a:lnTo>
                    <a:pt x="574" y="62"/>
                  </a:lnTo>
                  <a:lnTo>
                    <a:pt x="602" y="84"/>
                  </a:lnTo>
                  <a:lnTo>
                    <a:pt x="628" y="106"/>
                  </a:lnTo>
                  <a:lnTo>
                    <a:pt x="652" y="132"/>
                  </a:lnTo>
                  <a:lnTo>
                    <a:pt x="672" y="160"/>
                  </a:lnTo>
                  <a:lnTo>
                    <a:pt x="690" y="190"/>
                  </a:lnTo>
                  <a:lnTo>
                    <a:pt x="706" y="222"/>
                  </a:lnTo>
                  <a:lnTo>
                    <a:pt x="718" y="256"/>
                  </a:lnTo>
                  <a:lnTo>
                    <a:pt x="728" y="290"/>
                  </a:lnTo>
                  <a:lnTo>
                    <a:pt x="734" y="326"/>
                  </a:lnTo>
                  <a:lnTo>
                    <a:pt x="736" y="364"/>
                  </a:lnTo>
                  <a:lnTo>
                    <a:pt x="736" y="364"/>
                  </a:lnTo>
                  <a:lnTo>
                    <a:pt x="734" y="400"/>
                  </a:lnTo>
                  <a:lnTo>
                    <a:pt x="728" y="436"/>
                  </a:lnTo>
                  <a:lnTo>
                    <a:pt x="718" y="472"/>
                  </a:lnTo>
                  <a:lnTo>
                    <a:pt x="706" y="504"/>
                  </a:lnTo>
                  <a:lnTo>
                    <a:pt x="690" y="536"/>
                  </a:lnTo>
                  <a:lnTo>
                    <a:pt x="672" y="566"/>
                  </a:lnTo>
                  <a:lnTo>
                    <a:pt x="652" y="594"/>
                  </a:lnTo>
                  <a:lnTo>
                    <a:pt x="628" y="620"/>
                  </a:lnTo>
                  <a:lnTo>
                    <a:pt x="602" y="644"/>
                  </a:lnTo>
                  <a:lnTo>
                    <a:pt x="574" y="664"/>
                  </a:lnTo>
                  <a:lnTo>
                    <a:pt x="542" y="682"/>
                  </a:lnTo>
                  <a:lnTo>
                    <a:pt x="510" y="698"/>
                  </a:lnTo>
                  <a:lnTo>
                    <a:pt x="476" y="710"/>
                  </a:lnTo>
                  <a:lnTo>
                    <a:pt x="442" y="720"/>
                  </a:lnTo>
                  <a:lnTo>
                    <a:pt x="406" y="724"/>
                  </a:lnTo>
                  <a:lnTo>
                    <a:pt x="368" y="726"/>
                  </a:lnTo>
                  <a:lnTo>
                    <a:pt x="368" y="726"/>
                  </a:lnTo>
                  <a:lnTo>
                    <a:pt x="330" y="724"/>
                  </a:lnTo>
                  <a:lnTo>
                    <a:pt x="294" y="720"/>
                  </a:lnTo>
                  <a:lnTo>
                    <a:pt x="258" y="710"/>
                  </a:lnTo>
                  <a:lnTo>
                    <a:pt x="224" y="698"/>
                  </a:lnTo>
                  <a:lnTo>
                    <a:pt x="192" y="682"/>
                  </a:lnTo>
                  <a:lnTo>
                    <a:pt x="162" y="664"/>
                  </a:lnTo>
                  <a:lnTo>
                    <a:pt x="134" y="644"/>
                  </a:lnTo>
                  <a:lnTo>
                    <a:pt x="108" y="620"/>
                  </a:lnTo>
                  <a:lnTo>
                    <a:pt x="84" y="594"/>
                  </a:lnTo>
                  <a:lnTo>
                    <a:pt x="62" y="566"/>
                  </a:lnTo>
                  <a:lnTo>
                    <a:pt x="44" y="536"/>
                  </a:lnTo>
                  <a:lnTo>
                    <a:pt x="28" y="504"/>
                  </a:lnTo>
                  <a:lnTo>
                    <a:pt x="16" y="472"/>
                  </a:lnTo>
                  <a:lnTo>
                    <a:pt x="8" y="436"/>
                  </a:lnTo>
                  <a:lnTo>
                    <a:pt x="2" y="400"/>
                  </a:lnTo>
                  <a:lnTo>
                    <a:pt x="0" y="364"/>
                  </a:lnTo>
                  <a:lnTo>
                    <a:pt x="0" y="364"/>
                  </a:lnTo>
                  <a:lnTo>
                    <a:pt x="2" y="326"/>
                  </a:lnTo>
                  <a:lnTo>
                    <a:pt x="8" y="290"/>
                  </a:lnTo>
                  <a:lnTo>
                    <a:pt x="16" y="256"/>
                  </a:lnTo>
                  <a:lnTo>
                    <a:pt x="28" y="222"/>
                  </a:lnTo>
                  <a:lnTo>
                    <a:pt x="44" y="190"/>
                  </a:lnTo>
                  <a:lnTo>
                    <a:pt x="62" y="160"/>
                  </a:lnTo>
                  <a:lnTo>
                    <a:pt x="84" y="132"/>
                  </a:lnTo>
                  <a:lnTo>
                    <a:pt x="108" y="106"/>
                  </a:lnTo>
                  <a:lnTo>
                    <a:pt x="134" y="84"/>
                  </a:lnTo>
                  <a:lnTo>
                    <a:pt x="162" y="62"/>
                  </a:lnTo>
                  <a:lnTo>
                    <a:pt x="192" y="44"/>
                  </a:lnTo>
                  <a:lnTo>
                    <a:pt x="224" y="30"/>
                  </a:lnTo>
                  <a:lnTo>
                    <a:pt x="258" y="16"/>
                  </a:lnTo>
                  <a:lnTo>
                    <a:pt x="294" y="8"/>
                  </a:lnTo>
                  <a:lnTo>
                    <a:pt x="330" y="2"/>
                  </a:lnTo>
                  <a:lnTo>
                    <a:pt x="368" y="0"/>
                  </a:lnTo>
                  <a:lnTo>
                    <a:pt x="368" y="0"/>
                  </a:lnTo>
                  <a:close/>
                  <a:moveTo>
                    <a:pt x="368" y="14"/>
                  </a:moveTo>
                  <a:lnTo>
                    <a:pt x="368" y="14"/>
                  </a:lnTo>
                  <a:lnTo>
                    <a:pt x="332" y="16"/>
                  </a:lnTo>
                  <a:lnTo>
                    <a:pt x="296" y="20"/>
                  </a:lnTo>
                  <a:lnTo>
                    <a:pt x="262" y="30"/>
                  </a:lnTo>
                  <a:lnTo>
                    <a:pt x="230" y="40"/>
                  </a:lnTo>
                  <a:lnTo>
                    <a:pt x="198" y="56"/>
                  </a:lnTo>
                  <a:lnTo>
                    <a:pt x="170" y="74"/>
                  </a:lnTo>
                  <a:lnTo>
                    <a:pt x="142" y="94"/>
                  </a:lnTo>
                  <a:lnTo>
                    <a:pt x="116" y="116"/>
                  </a:lnTo>
                  <a:lnTo>
                    <a:pt x="94" y="140"/>
                  </a:lnTo>
                  <a:lnTo>
                    <a:pt x="74" y="168"/>
                  </a:lnTo>
                  <a:lnTo>
                    <a:pt x="56" y="196"/>
                  </a:lnTo>
                  <a:lnTo>
                    <a:pt x="40" y="228"/>
                  </a:lnTo>
                  <a:lnTo>
                    <a:pt x="28" y="260"/>
                  </a:lnTo>
                  <a:lnTo>
                    <a:pt x="20" y="294"/>
                  </a:lnTo>
                  <a:lnTo>
                    <a:pt x="14" y="328"/>
                  </a:lnTo>
                  <a:lnTo>
                    <a:pt x="12" y="364"/>
                  </a:lnTo>
                  <a:lnTo>
                    <a:pt x="12" y="364"/>
                  </a:lnTo>
                  <a:lnTo>
                    <a:pt x="14" y="400"/>
                  </a:lnTo>
                  <a:lnTo>
                    <a:pt x="20" y="434"/>
                  </a:lnTo>
                  <a:lnTo>
                    <a:pt x="28" y="468"/>
                  </a:lnTo>
                  <a:lnTo>
                    <a:pt x="40" y="500"/>
                  </a:lnTo>
                  <a:lnTo>
                    <a:pt x="56" y="530"/>
                  </a:lnTo>
                  <a:lnTo>
                    <a:pt x="74" y="560"/>
                  </a:lnTo>
                  <a:lnTo>
                    <a:pt x="94" y="586"/>
                  </a:lnTo>
                  <a:lnTo>
                    <a:pt x="116" y="612"/>
                  </a:lnTo>
                  <a:lnTo>
                    <a:pt x="142" y="634"/>
                  </a:lnTo>
                  <a:lnTo>
                    <a:pt x="170" y="654"/>
                  </a:lnTo>
                  <a:lnTo>
                    <a:pt x="198" y="672"/>
                  </a:lnTo>
                  <a:lnTo>
                    <a:pt x="230" y="686"/>
                  </a:lnTo>
                  <a:lnTo>
                    <a:pt x="262" y="698"/>
                  </a:lnTo>
                  <a:lnTo>
                    <a:pt x="296" y="706"/>
                  </a:lnTo>
                  <a:lnTo>
                    <a:pt x="332" y="712"/>
                  </a:lnTo>
                  <a:lnTo>
                    <a:pt x="368" y="714"/>
                  </a:lnTo>
                  <a:lnTo>
                    <a:pt x="368" y="714"/>
                  </a:lnTo>
                  <a:lnTo>
                    <a:pt x="404" y="712"/>
                  </a:lnTo>
                  <a:lnTo>
                    <a:pt x="438" y="706"/>
                  </a:lnTo>
                  <a:lnTo>
                    <a:pt x="472" y="698"/>
                  </a:lnTo>
                  <a:lnTo>
                    <a:pt x="506" y="686"/>
                  </a:lnTo>
                  <a:lnTo>
                    <a:pt x="536" y="672"/>
                  </a:lnTo>
                  <a:lnTo>
                    <a:pt x="566" y="654"/>
                  </a:lnTo>
                  <a:lnTo>
                    <a:pt x="594" y="634"/>
                  </a:lnTo>
                  <a:lnTo>
                    <a:pt x="618" y="612"/>
                  </a:lnTo>
                  <a:lnTo>
                    <a:pt x="642" y="586"/>
                  </a:lnTo>
                  <a:lnTo>
                    <a:pt x="662" y="560"/>
                  </a:lnTo>
                  <a:lnTo>
                    <a:pt x="680" y="530"/>
                  </a:lnTo>
                  <a:lnTo>
                    <a:pt x="694" y="500"/>
                  </a:lnTo>
                  <a:lnTo>
                    <a:pt x="706" y="468"/>
                  </a:lnTo>
                  <a:lnTo>
                    <a:pt x="714" y="434"/>
                  </a:lnTo>
                  <a:lnTo>
                    <a:pt x="720" y="400"/>
                  </a:lnTo>
                  <a:lnTo>
                    <a:pt x="722" y="364"/>
                  </a:lnTo>
                  <a:lnTo>
                    <a:pt x="722" y="364"/>
                  </a:lnTo>
                  <a:lnTo>
                    <a:pt x="720" y="328"/>
                  </a:lnTo>
                  <a:lnTo>
                    <a:pt x="714" y="294"/>
                  </a:lnTo>
                  <a:lnTo>
                    <a:pt x="706" y="260"/>
                  </a:lnTo>
                  <a:lnTo>
                    <a:pt x="694" y="228"/>
                  </a:lnTo>
                  <a:lnTo>
                    <a:pt x="680" y="196"/>
                  </a:lnTo>
                  <a:lnTo>
                    <a:pt x="662" y="168"/>
                  </a:lnTo>
                  <a:lnTo>
                    <a:pt x="642" y="140"/>
                  </a:lnTo>
                  <a:lnTo>
                    <a:pt x="618" y="116"/>
                  </a:lnTo>
                  <a:lnTo>
                    <a:pt x="594" y="94"/>
                  </a:lnTo>
                  <a:lnTo>
                    <a:pt x="566" y="74"/>
                  </a:lnTo>
                  <a:lnTo>
                    <a:pt x="536" y="56"/>
                  </a:lnTo>
                  <a:lnTo>
                    <a:pt x="506" y="40"/>
                  </a:lnTo>
                  <a:lnTo>
                    <a:pt x="472" y="30"/>
                  </a:lnTo>
                  <a:lnTo>
                    <a:pt x="438" y="20"/>
                  </a:lnTo>
                  <a:lnTo>
                    <a:pt x="404" y="16"/>
                  </a:lnTo>
                  <a:lnTo>
                    <a:pt x="368" y="14"/>
                  </a:lnTo>
                  <a:lnTo>
                    <a:pt x="368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25"/>
            <p:cNvSpPr>
              <a:spLocks noEditPoints="1"/>
            </p:cNvSpPr>
            <p:nvPr/>
          </p:nvSpPr>
          <p:spPr bwMode="auto">
            <a:xfrm>
              <a:off x="6200775" y="2382838"/>
              <a:ext cx="1168400" cy="1152525"/>
            </a:xfrm>
            <a:custGeom>
              <a:avLst/>
              <a:gdLst>
                <a:gd name="T0" fmla="*/ 406 w 736"/>
                <a:gd name="T1" fmla="*/ 2 h 726"/>
                <a:gd name="T2" fmla="*/ 512 w 736"/>
                <a:gd name="T3" fmla="*/ 30 h 726"/>
                <a:gd name="T4" fmla="*/ 602 w 736"/>
                <a:gd name="T5" fmla="*/ 84 h 726"/>
                <a:gd name="T6" fmla="*/ 674 w 736"/>
                <a:gd name="T7" fmla="*/ 160 h 726"/>
                <a:gd name="T8" fmla="*/ 720 w 736"/>
                <a:gd name="T9" fmla="*/ 256 h 726"/>
                <a:gd name="T10" fmla="*/ 736 w 736"/>
                <a:gd name="T11" fmla="*/ 364 h 726"/>
                <a:gd name="T12" fmla="*/ 728 w 736"/>
                <a:gd name="T13" fmla="*/ 436 h 726"/>
                <a:gd name="T14" fmla="*/ 692 w 736"/>
                <a:gd name="T15" fmla="*/ 536 h 726"/>
                <a:gd name="T16" fmla="*/ 628 w 736"/>
                <a:gd name="T17" fmla="*/ 620 h 726"/>
                <a:gd name="T18" fmla="*/ 544 w 736"/>
                <a:gd name="T19" fmla="*/ 682 h 726"/>
                <a:gd name="T20" fmla="*/ 442 w 736"/>
                <a:gd name="T21" fmla="*/ 720 h 726"/>
                <a:gd name="T22" fmla="*/ 368 w 736"/>
                <a:gd name="T23" fmla="*/ 726 h 726"/>
                <a:gd name="T24" fmla="*/ 258 w 736"/>
                <a:gd name="T25" fmla="*/ 710 h 726"/>
                <a:gd name="T26" fmla="*/ 162 w 736"/>
                <a:gd name="T27" fmla="*/ 664 h 726"/>
                <a:gd name="T28" fmla="*/ 84 w 736"/>
                <a:gd name="T29" fmla="*/ 594 h 726"/>
                <a:gd name="T30" fmla="*/ 30 w 736"/>
                <a:gd name="T31" fmla="*/ 504 h 726"/>
                <a:gd name="T32" fmla="*/ 2 w 736"/>
                <a:gd name="T33" fmla="*/ 400 h 726"/>
                <a:gd name="T34" fmla="*/ 2 w 736"/>
                <a:gd name="T35" fmla="*/ 326 h 726"/>
                <a:gd name="T36" fmla="*/ 30 w 736"/>
                <a:gd name="T37" fmla="*/ 222 h 726"/>
                <a:gd name="T38" fmla="*/ 84 w 736"/>
                <a:gd name="T39" fmla="*/ 132 h 726"/>
                <a:gd name="T40" fmla="*/ 162 w 736"/>
                <a:gd name="T41" fmla="*/ 62 h 726"/>
                <a:gd name="T42" fmla="*/ 258 w 736"/>
                <a:gd name="T43" fmla="*/ 16 h 726"/>
                <a:gd name="T44" fmla="*/ 368 w 736"/>
                <a:gd name="T45" fmla="*/ 0 h 726"/>
                <a:gd name="T46" fmla="*/ 368 w 736"/>
                <a:gd name="T47" fmla="*/ 14 h 726"/>
                <a:gd name="T48" fmla="*/ 262 w 736"/>
                <a:gd name="T49" fmla="*/ 30 h 726"/>
                <a:gd name="T50" fmla="*/ 170 w 736"/>
                <a:gd name="T51" fmla="*/ 74 h 726"/>
                <a:gd name="T52" fmla="*/ 94 w 736"/>
                <a:gd name="T53" fmla="*/ 140 h 726"/>
                <a:gd name="T54" fmla="*/ 42 w 736"/>
                <a:gd name="T55" fmla="*/ 228 h 726"/>
                <a:gd name="T56" fmla="*/ 16 w 736"/>
                <a:gd name="T57" fmla="*/ 328 h 726"/>
                <a:gd name="T58" fmla="*/ 16 w 736"/>
                <a:gd name="T59" fmla="*/ 400 h 726"/>
                <a:gd name="T60" fmla="*/ 42 w 736"/>
                <a:gd name="T61" fmla="*/ 500 h 726"/>
                <a:gd name="T62" fmla="*/ 94 w 736"/>
                <a:gd name="T63" fmla="*/ 586 h 726"/>
                <a:gd name="T64" fmla="*/ 170 w 736"/>
                <a:gd name="T65" fmla="*/ 654 h 726"/>
                <a:gd name="T66" fmla="*/ 262 w 736"/>
                <a:gd name="T67" fmla="*/ 698 h 726"/>
                <a:gd name="T68" fmla="*/ 368 w 736"/>
                <a:gd name="T69" fmla="*/ 714 h 726"/>
                <a:gd name="T70" fmla="*/ 440 w 736"/>
                <a:gd name="T71" fmla="*/ 706 h 726"/>
                <a:gd name="T72" fmla="*/ 538 w 736"/>
                <a:gd name="T73" fmla="*/ 672 h 726"/>
                <a:gd name="T74" fmla="*/ 620 w 736"/>
                <a:gd name="T75" fmla="*/ 612 h 726"/>
                <a:gd name="T76" fmla="*/ 680 w 736"/>
                <a:gd name="T77" fmla="*/ 530 h 726"/>
                <a:gd name="T78" fmla="*/ 716 w 736"/>
                <a:gd name="T79" fmla="*/ 434 h 726"/>
                <a:gd name="T80" fmla="*/ 722 w 736"/>
                <a:gd name="T81" fmla="*/ 364 h 726"/>
                <a:gd name="T82" fmla="*/ 706 w 736"/>
                <a:gd name="T83" fmla="*/ 260 h 726"/>
                <a:gd name="T84" fmla="*/ 662 w 736"/>
                <a:gd name="T85" fmla="*/ 168 h 726"/>
                <a:gd name="T86" fmla="*/ 594 w 736"/>
                <a:gd name="T87" fmla="*/ 94 h 726"/>
                <a:gd name="T88" fmla="*/ 506 w 736"/>
                <a:gd name="T89" fmla="*/ 40 h 726"/>
                <a:gd name="T90" fmla="*/ 404 w 736"/>
                <a:gd name="T91" fmla="*/ 1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6" h="726">
                  <a:moveTo>
                    <a:pt x="368" y="0"/>
                  </a:moveTo>
                  <a:lnTo>
                    <a:pt x="368" y="0"/>
                  </a:lnTo>
                  <a:lnTo>
                    <a:pt x="406" y="2"/>
                  </a:lnTo>
                  <a:lnTo>
                    <a:pt x="442" y="8"/>
                  </a:lnTo>
                  <a:lnTo>
                    <a:pt x="478" y="16"/>
                  </a:lnTo>
                  <a:lnTo>
                    <a:pt x="512" y="30"/>
                  </a:lnTo>
                  <a:lnTo>
                    <a:pt x="544" y="44"/>
                  </a:lnTo>
                  <a:lnTo>
                    <a:pt x="574" y="62"/>
                  </a:lnTo>
                  <a:lnTo>
                    <a:pt x="602" y="84"/>
                  </a:lnTo>
                  <a:lnTo>
                    <a:pt x="628" y="106"/>
                  </a:lnTo>
                  <a:lnTo>
                    <a:pt x="652" y="132"/>
                  </a:lnTo>
                  <a:lnTo>
                    <a:pt x="674" y="160"/>
                  </a:lnTo>
                  <a:lnTo>
                    <a:pt x="692" y="190"/>
                  </a:lnTo>
                  <a:lnTo>
                    <a:pt x="708" y="222"/>
                  </a:lnTo>
                  <a:lnTo>
                    <a:pt x="720" y="256"/>
                  </a:lnTo>
                  <a:lnTo>
                    <a:pt x="728" y="290"/>
                  </a:lnTo>
                  <a:lnTo>
                    <a:pt x="734" y="326"/>
                  </a:lnTo>
                  <a:lnTo>
                    <a:pt x="736" y="364"/>
                  </a:lnTo>
                  <a:lnTo>
                    <a:pt x="736" y="364"/>
                  </a:lnTo>
                  <a:lnTo>
                    <a:pt x="734" y="400"/>
                  </a:lnTo>
                  <a:lnTo>
                    <a:pt x="728" y="436"/>
                  </a:lnTo>
                  <a:lnTo>
                    <a:pt x="720" y="472"/>
                  </a:lnTo>
                  <a:lnTo>
                    <a:pt x="708" y="504"/>
                  </a:lnTo>
                  <a:lnTo>
                    <a:pt x="692" y="536"/>
                  </a:lnTo>
                  <a:lnTo>
                    <a:pt x="674" y="566"/>
                  </a:lnTo>
                  <a:lnTo>
                    <a:pt x="652" y="594"/>
                  </a:lnTo>
                  <a:lnTo>
                    <a:pt x="628" y="620"/>
                  </a:lnTo>
                  <a:lnTo>
                    <a:pt x="602" y="644"/>
                  </a:lnTo>
                  <a:lnTo>
                    <a:pt x="574" y="664"/>
                  </a:lnTo>
                  <a:lnTo>
                    <a:pt x="544" y="682"/>
                  </a:lnTo>
                  <a:lnTo>
                    <a:pt x="512" y="698"/>
                  </a:lnTo>
                  <a:lnTo>
                    <a:pt x="478" y="710"/>
                  </a:lnTo>
                  <a:lnTo>
                    <a:pt x="442" y="720"/>
                  </a:lnTo>
                  <a:lnTo>
                    <a:pt x="406" y="724"/>
                  </a:lnTo>
                  <a:lnTo>
                    <a:pt x="368" y="726"/>
                  </a:lnTo>
                  <a:lnTo>
                    <a:pt x="368" y="726"/>
                  </a:lnTo>
                  <a:lnTo>
                    <a:pt x="330" y="724"/>
                  </a:lnTo>
                  <a:lnTo>
                    <a:pt x="294" y="720"/>
                  </a:lnTo>
                  <a:lnTo>
                    <a:pt x="258" y="710"/>
                  </a:lnTo>
                  <a:lnTo>
                    <a:pt x="226" y="698"/>
                  </a:lnTo>
                  <a:lnTo>
                    <a:pt x="192" y="682"/>
                  </a:lnTo>
                  <a:lnTo>
                    <a:pt x="162" y="664"/>
                  </a:lnTo>
                  <a:lnTo>
                    <a:pt x="134" y="644"/>
                  </a:lnTo>
                  <a:lnTo>
                    <a:pt x="108" y="620"/>
                  </a:lnTo>
                  <a:lnTo>
                    <a:pt x="84" y="594"/>
                  </a:lnTo>
                  <a:lnTo>
                    <a:pt x="64" y="566"/>
                  </a:lnTo>
                  <a:lnTo>
                    <a:pt x="44" y="536"/>
                  </a:lnTo>
                  <a:lnTo>
                    <a:pt x="30" y="504"/>
                  </a:lnTo>
                  <a:lnTo>
                    <a:pt x="18" y="472"/>
                  </a:lnTo>
                  <a:lnTo>
                    <a:pt x="8" y="436"/>
                  </a:lnTo>
                  <a:lnTo>
                    <a:pt x="2" y="400"/>
                  </a:lnTo>
                  <a:lnTo>
                    <a:pt x="0" y="364"/>
                  </a:lnTo>
                  <a:lnTo>
                    <a:pt x="0" y="364"/>
                  </a:lnTo>
                  <a:lnTo>
                    <a:pt x="2" y="326"/>
                  </a:lnTo>
                  <a:lnTo>
                    <a:pt x="8" y="290"/>
                  </a:lnTo>
                  <a:lnTo>
                    <a:pt x="18" y="256"/>
                  </a:lnTo>
                  <a:lnTo>
                    <a:pt x="30" y="222"/>
                  </a:lnTo>
                  <a:lnTo>
                    <a:pt x="44" y="190"/>
                  </a:lnTo>
                  <a:lnTo>
                    <a:pt x="64" y="160"/>
                  </a:lnTo>
                  <a:lnTo>
                    <a:pt x="84" y="132"/>
                  </a:lnTo>
                  <a:lnTo>
                    <a:pt x="108" y="106"/>
                  </a:lnTo>
                  <a:lnTo>
                    <a:pt x="134" y="84"/>
                  </a:lnTo>
                  <a:lnTo>
                    <a:pt x="162" y="62"/>
                  </a:lnTo>
                  <a:lnTo>
                    <a:pt x="192" y="44"/>
                  </a:lnTo>
                  <a:lnTo>
                    <a:pt x="226" y="30"/>
                  </a:lnTo>
                  <a:lnTo>
                    <a:pt x="258" y="16"/>
                  </a:lnTo>
                  <a:lnTo>
                    <a:pt x="294" y="8"/>
                  </a:lnTo>
                  <a:lnTo>
                    <a:pt x="330" y="2"/>
                  </a:lnTo>
                  <a:lnTo>
                    <a:pt x="368" y="0"/>
                  </a:lnTo>
                  <a:lnTo>
                    <a:pt x="368" y="0"/>
                  </a:lnTo>
                  <a:close/>
                  <a:moveTo>
                    <a:pt x="368" y="14"/>
                  </a:moveTo>
                  <a:lnTo>
                    <a:pt x="368" y="14"/>
                  </a:lnTo>
                  <a:lnTo>
                    <a:pt x="332" y="16"/>
                  </a:lnTo>
                  <a:lnTo>
                    <a:pt x="296" y="20"/>
                  </a:lnTo>
                  <a:lnTo>
                    <a:pt x="262" y="30"/>
                  </a:lnTo>
                  <a:lnTo>
                    <a:pt x="230" y="40"/>
                  </a:lnTo>
                  <a:lnTo>
                    <a:pt x="200" y="56"/>
                  </a:lnTo>
                  <a:lnTo>
                    <a:pt x="170" y="74"/>
                  </a:lnTo>
                  <a:lnTo>
                    <a:pt x="142" y="94"/>
                  </a:lnTo>
                  <a:lnTo>
                    <a:pt x="118" y="116"/>
                  </a:lnTo>
                  <a:lnTo>
                    <a:pt x="94" y="140"/>
                  </a:lnTo>
                  <a:lnTo>
                    <a:pt x="74" y="168"/>
                  </a:lnTo>
                  <a:lnTo>
                    <a:pt x="56" y="196"/>
                  </a:lnTo>
                  <a:lnTo>
                    <a:pt x="42" y="228"/>
                  </a:lnTo>
                  <a:lnTo>
                    <a:pt x="30" y="260"/>
                  </a:lnTo>
                  <a:lnTo>
                    <a:pt x="20" y="294"/>
                  </a:lnTo>
                  <a:lnTo>
                    <a:pt x="16" y="328"/>
                  </a:lnTo>
                  <a:lnTo>
                    <a:pt x="14" y="364"/>
                  </a:lnTo>
                  <a:lnTo>
                    <a:pt x="14" y="364"/>
                  </a:lnTo>
                  <a:lnTo>
                    <a:pt x="16" y="400"/>
                  </a:lnTo>
                  <a:lnTo>
                    <a:pt x="20" y="434"/>
                  </a:lnTo>
                  <a:lnTo>
                    <a:pt x="30" y="468"/>
                  </a:lnTo>
                  <a:lnTo>
                    <a:pt x="42" y="500"/>
                  </a:lnTo>
                  <a:lnTo>
                    <a:pt x="56" y="530"/>
                  </a:lnTo>
                  <a:lnTo>
                    <a:pt x="74" y="560"/>
                  </a:lnTo>
                  <a:lnTo>
                    <a:pt x="94" y="586"/>
                  </a:lnTo>
                  <a:lnTo>
                    <a:pt x="118" y="612"/>
                  </a:lnTo>
                  <a:lnTo>
                    <a:pt x="142" y="634"/>
                  </a:lnTo>
                  <a:lnTo>
                    <a:pt x="170" y="654"/>
                  </a:lnTo>
                  <a:lnTo>
                    <a:pt x="200" y="672"/>
                  </a:lnTo>
                  <a:lnTo>
                    <a:pt x="230" y="686"/>
                  </a:lnTo>
                  <a:lnTo>
                    <a:pt x="262" y="698"/>
                  </a:lnTo>
                  <a:lnTo>
                    <a:pt x="296" y="706"/>
                  </a:lnTo>
                  <a:lnTo>
                    <a:pt x="332" y="712"/>
                  </a:lnTo>
                  <a:lnTo>
                    <a:pt x="368" y="714"/>
                  </a:lnTo>
                  <a:lnTo>
                    <a:pt x="368" y="714"/>
                  </a:lnTo>
                  <a:lnTo>
                    <a:pt x="404" y="712"/>
                  </a:lnTo>
                  <a:lnTo>
                    <a:pt x="440" y="706"/>
                  </a:lnTo>
                  <a:lnTo>
                    <a:pt x="474" y="698"/>
                  </a:lnTo>
                  <a:lnTo>
                    <a:pt x="506" y="686"/>
                  </a:lnTo>
                  <a:lnTo>
                    <a:pt x="538" y="672"/>
                  </a:lnTo>
                  <a:lnTo>
                    <a:pt x="566" y="654"/>
                  </a:lnTo>
                  <a:lnTo>
                    <a:pt x="594" y="634"/>
                  </a:lnTo>
                  <a:lnTo>
                    <a:pt x="620" y="612"/>
                  </a:lnTo>
                  <a:lnTo>
                    <a:pt x="642" y="586"/>
                  </a:lnTo>
                  <a:lnTo>
                    <a:pt x="662" y="560"/>
                  </a:lnTo>
                  <a:lnTo>
                    <a:pt x="680" y="530"/>
                  </a:lnTo>
                  <a:lnTo>
                    <a:pt x="696" y="500"/>
                  </a:lnTo>
                  <a:lnTo>
                    <a:pt x="706" y="468"/>
                  </a:lnTo>
                  <a:lnTo>
                    <a:pt x="716" y="434"/>
                  </a:lnTo>
                  <a:lnTo>
                    <a:pt x="722" y="400"/>
                  </a:lnTo>
                  <a:lnTo>
                    <a:pt x="722" y="364"/>
                  </a:lnTo>
                  <a:lnTo>
                    <a:pt x="722" y="364"/>
                  </a:lnTo>
                  <a:lnTo>
                    <a:pt x="722" y="328"/>
                  </a:lnTo>
                  <a:lnTo>
                    <a:pt x="716" y="294"/>
                  </a:lnTo>
                  <a:lnTo>
                    <a:pt x="706" y="260"/>
                  </a:lnTo>
                  <a:lnTo>
                    <a:pt x="696" y="228"/>
                  </a:lnTo>
                  <a:lnTo>
                    <a:pt x="680" y="196"/>
                  </a:lnTo>
                  <a:lnTo>
                    <a:pt x="662" y="168"/>
                  </a:lnTo>
                  <a:lnTo>
                    <a:pt x="642" y="140"/>
                  </a:lnTo>
                  <a:lnTo>
                    <a:pt x="620" y="116"/>
                  </a:lnTo>
                  <a:lnTo>
                    <a:pt x="594" y="94"/>
                  </a:lnTo>
                  <a:lnTo>
                    <a:pt x="566" y="74"/>
                  </a:lnTo>
                  <a:lnTo>
                    <a:pt x="538" y="56"/>
                  </a:lnTo>
                  <a:lnTo>
                    <a:pt x="506" y="40"/>
                  </a:lnTo>
                  <a:lnTo>
                    <a:pt x="474" y="30"/>
                  </a:lnTo>
                  <a:lnTo>
                    <a:pt x="440" y="20"/>
                  </a:lnTo>
                  <a:lnTo>
                    <a:pt x="404" y="16"/>
                  </a:lnTo>
                  <a:lnTo>
                    <a:pt x="368" y="14"/>
                  </a:lnTo>
                  <a:lnTo>
                    <a:pt x="368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26"/>
            <p:cNvSpPr>
              <a:spLocks noEditPoints="1"/>
            </p:cNvSpPr>
            <p:nvPr/>
          </p:nvSpPr>
          <p:spPr bwMode="auto">
            <a:xfrm>
              <a:off x="7829550" y="2382838"/>
              <a:ext cx="1168400" cy="1152525"/>
            </a:xfrm>
            <a:custGeom>
              <a:avLst/>
              <a:gdLst>
                <a:gd name="T0" fmla="*/ 406 w 736"/>
                <a:gd name="T1" fmla="*/ 2 h 726"/>
                <a:gd name="T2" fmla="*/ 512 w 736"/>
                <a:gd name="T3" fmla="*/ 30 h 726"/>
                <a:gd name="T4" fmla="*/ 602 w 736"/>
                <a:gd name="T5" fmla="*/ 84 h 726"/>
                <a:gd name="T6" fmla="*/ 674 w 736"/>
                <a:gd name="T7" fmla="*/ 160 h 726"/>
                <a:gd name="T8" fmla="*/ 720 w 736"/>
                <a:gd name="T9" fmla="*/ 256 h 726"/>
                <a:gd name="T10" fmla="*/ 736 w 736"/>
                <a:gd name="T11" fmla="*/ 364 h 726"/>
                <a:gd name="T12" fmla="*/ 728 w 736"/>
                <a:gd name="T13" fmla="*/ 436 h 726"/>
                <a:gd name="T14" fmla="*/ 692 w 736"/>
                <a:gd name="T15" fmla="*/ 536 h 726"/>
                <a:gd name="T16" fmla="*/ 628 w 736"/>
                <a:gd name="T17" fmla="*/ 620 h 726"/>
                <a:gd name="T18" fmla="*/ 544 w 736"/>
                <a:gd name="T19" fmla="*/ 682 h 726"/>
                <a:gd name="T20" fmla="*/ 442 w 736"/>
                <a:gd name="T21" fmla="*/ 720 h 726"/>
                <a:gd name="T22" fmla="*/ 368 w 736"/>
                <a:gd name="T23" fmla="*/ 726 h 726"/>
                <a:gd name="T24" fmla="*/ 258 w 736"/>
                <a:gd name="T25" fmla="*/ 710 h 726"/>
                <a:gd name="T26" fmla="*/ 162 w 736"/>
                <a:gd name="T27" fmla="*/ 664 h 726"/>
                <a:gd name="T28" fmla="*/ 84 w 736"/>
                <a:gd name="T29" fmla="*/ 594 h 726"/>
                <a:gd name="T30" fmla="*/ 30 w 736"/>
                <a:gd name="T31" fmla="*/ 504 h 726"/>
                <a:gd name="T32" fmla="*/ 2 w 736"/>
                <a:gd name="T33" fmla="*/ 400 h 726"/>
                <a:gd name="T34" fmla="*/ 2 w 736"/>
                <a:gd name="T35" fmla="*/ 326 h 726"/>
                <a:gd name="T36" fmla="*/ 30 w 736"/>
                <a:gd name="T37" fmla="*/ 222 h 726"/>
                <a:gd name="T38" fmla="*/ 84 w 736"/>
                <a:gd name="T39" fmla="*/ 132 h 726"/>
                <a:gd name="T40" fmla="*/ 162 w 736"/>
                <a:gd name="T41" fmla="*/ 62 h 726"/>
                <a:gd name="T42" fmla="*/ 258 w 736"/>
                <a:gd name="T43" fmla="*/ 16 h 726"/>
                <a:gd name="T44" fmla="*/ 368 w 736"/>
                <a:gd name="T45" fmla="*/ 0 h 726"/>
                <a:gd name="T46" fmla="*/ 368 w 736"/>
                <a:gd name="T47" fmla="*/ 14 h 726"/>
                <a:gd name="T48" fmla="*/ 262 w 736"/>
                <a:gd name="T49" fmla="*/ 30 h 726"/>
                <a:gd name="T50" fmla="*/ 170 w 736"/>
                <a:gd name="T51" fmla="*/ 74 h 726"/>
                <a:gd name="T52" fmla="*/ 94 w 736"/>
                <a:gd name="T53" fmla="*/ 140 h 726"/>
                <a:gd name="T54" fmla="*/ 42 w 736"/>
                <a:gd name="T55" fmla="*/ 228 h 726"/>
                <a:gd name="T56" fmla="*/ 16 w 736"/>
                <a:gd name="T57" fmla="*/ 328 h 726"/>
                <a:gd name="T58" fmla="*/ 16 w 736"/>
                <a:gd name="T59" fmla="*/ 400 h 726"/>
                <a:gd name="T60" fmla="*/ 42 w 736"/>
                <a:gd name="T61" fmla="*/ 500 h 726"/>
                <a:gd name="T62" fmla="*/ 94 w 736"/>
                <a:gd name="T63" fmla="*/ 586 h 726"/>
                <a:gd name="T64" fmla="*/ 170 w 736"/>
                <a:gd name="T65" fmla="*/ 654 h 726"/>
                <a:gd name="T66" fmla="*/ 262 w 736"/>
                <a:gd name="T67" fmla="*/ 698 h 726"/>
                <a:gd name="T68" fmla="*/ 368 w 736"/>
                <a:gd name="T69" fmla="*/ 714 h 726"/>
                <a:gd name="T70" fmla="*/ 440 w 736"/>
                <a:gd name="T71" fmla="*/ 706 h 726"/>
                <a:gd name="T72" fmla="*/ 538 w 736"/>
                <a:gd name="T73" fmla="*/ 672 h 726"/>
                <a:gd name="T74" fmla="*/ 620 w 736"/>
                <a:gd name="T75" fmla="*/ 612 h 726"/>
                <a:gd name="T76" fmla="*/ 680 w 736"/>
                <a:gd name="T77" fmla="*/ 530 h 726"/>
                <a:gd name="T78" fmla="*/ 716 w 736"/>
                <a:gd name="T79" fmla="*/ 434 h 726"/>
                <a:gd name="T80" fmla="*/ 722 w 736"/>
                <a:gd name="T81" fmla="*/ 364 h 726"/>
                <a:gd name="T82" fmla="*/ 706 w 736"/>
                <a:gd name="T83" fmla="*/ 260 h 726"/>
                <a:gd name="T84" fmla="*/ 662 w 736"/>
                <a:gd name="T85" fmla="*/ 168 h 726"/>
                <a:gd name="T86" fmla="*/ 594 w 736"/>
                <a:gd name="T87" fmla="*/ 94 h 726"/>
                <a:gd name="T88" fmla="*/ 506 w 736"/>
                <a:gd name="T89" fmla="*/ 40 h 726"/>
                <a:gd name="T90" fmla="*/ 404 w 736"/>
                <a:gd name="T91" fmla="*/ 1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6" h="726">
                  <a:moveTo>
                    <a:pt x="368" y="0"/>
                  </a:moveTo>
                  <a:lnTo>
                    <a:pt x="368" y="0"/>
                  </a:lnTo>
                  <a:lnTo>
                    <a:pt x="406" y="2"/>
                  </a:lnTo>
                  <a:lnTo>
                    <a:pt x="442" y="8"/>
                  </a:lnTo>
                  <a:lnTo>
                    <a:pt x="478" y="16"/>
                  </a:lnTo>
                  <a:lnTo>
                    <a:pt x="512" y="30"/>
                  </a:lnTo>
                  <a:lnTo>
                    <a:pt x="544" y="44"/>
                  </a:lnTo>
                  <a:lnTo>
                    <a:pt x="574" y="62"/>
                  </a:lnTo>
                  <a:lnTo>
                    <a:pt x="602" y="84"/>
                  </a:lnTo>
                  <a:lnTo>
                    <a:pt x="628" y="106"/>
                  </a:lnTo>
                  <a:lnTo>
                    <a:pt x="652" y="132"/>
                  </a:lnTo>
                  <a:lnTo>
                    <a:pt x="674" y="160"/>
                  </a:lnTo>
                  <a:lnTo>
                    <a:pt x="692" y="190"/>
                  </a:lnTo>
                  <a:lnTo>
                    <a:pt x="708" y="222"/>
                  </a:lnTo>
                  <a:lnTo>
                    <a:pt x="720" y="256"/>
                  </a:lnTo>
                  <a:lnTo>
                    <a:pt x="728" y="290"/>
                  </a:lnTo>
                  <a:lnTo>
                    <a:pt x="734" y="326"/>
                  </a:lnTo>
                  <a:lnTo>
                    <a:pt x="736" y="364"/>
                  </a:lnTo>
                  <a:lnTo>
                    <a:pt x="736" y="364"/>
                  </a:lnTo>
                  <a:lnTo>
                    <a:pt x="734" y="400"/>
                  </a:lnTo>
                  <a:lnTo>
                    <a:pt x="728" y="436"/>
                  </a:lnTo>
                  <a:lnTo>
                    <a:pt x="720" y="472"/>
                  </a:lnTo>
                  <a:lnTo>
                    <a:pt x="708" y="504"/>
                  </a:lnTo>
                  <a:lnTo>
                    <a:pt x="692" y="536"/>
                  </a:lnTo>
                  <a:lnTo>
                    <a:pt x="674" y="566"/>
                  </a:lnTo>
                  <a:lnTo>
                    <a:pt x="652" y="594"/>
                  </a:lnTo>
                  <a:lnTo>
                    <a:pt x="628" y="620"/>
                  </a:lnTo>
                  <a:lnTo>
                    <a:pt x="602" y="644"/>
                  </a:lnTo>
                  <a:lnTo>
                    <a:pt x="574" y="664"/>
                  </a:lnTo>
                  <a:lnTo>
                    <a:pt x="544" y="682"/>
                  </a:lnTo>
                  <a:lnTo>
                    <a:pt x="512" y="698"/>
                  </a:lnTo>
                  <a:lnTo>
                    <a:pt x="478" y="710"/>
                  </a:lnTo>
                  <a:lnTo>
                    <a:pt x="442" y="720"/>
                  </a:lnTo>
                  <a:lnTo>
                    <a:pt x="406" y="724"/>
                  </a:lnTo>
                  <a:lnTo>
                    <a:pt x="368" y="726"/>
                  </a:lnTo>
                  <a:lnTo>
                    <a:pt x="368" y="726"/>
                  </a:lnTo>
                  <a:lnTo>
                    <a:pt x="330" y="724"/>
                  </a:lnTo>
                  <a:lnTo>
                    <a:pt x="294" y="720"/>
                  </a:lnTo>
                  <a:lnTo>
                    <a:pt x="258" y="710"/>
                  </a:lnTo>
                  <a:lnTo>
                    <a:pt x="226" y="698"/>
                  </a:lnTo>
                  <a:lnTo>
                    <a:pt x="192" y="682"/>
                  </a:lnTo>
                  <a:lnTo>
                    <a:pt x="162" y="664"/>
                  </a:lnTo>
                  <a:lnTo>
                    <a:pt x="134" y="644"/>
                  </a:lnTo>
                  <a:lnTo>
                    <a:pt x="108" y="620"/>
                  </a:lnTo>
                  <a:lnTo>
                    <a:pt x="84" y="594"/>
                  </a:lnTo>
                  <a:lnTo>
                    <a:pt x="64" y="566"/>
                  </a:lnTo>
                  <a:lnTo>
                    <a:pt x="44" y="536"/>
                  </a:lnTo>
                  <a:lnTo>
                    <a:pt x="30" y="504"/>
                  </a:lnTo>
                  <a:lnTo>
                    <a:pt x="18" y="472"/>
                  </a:lnTo>
                  <a:lnTo>
                    <a:pt x="8" y="436"/>
                  </a:lnTo>
                  <a:lnTo>
                    <a:pt x="2" y="400"/>
                  </a:lnTo>
                  <a:lnTo>
                    <a:pt x="0" y="364"/>
                  </a:lnTo>
                  <a:lnTo>
                    <a:pt x="0" y="364"/>
                  </a:lnTo>
                  <a:lnTo>
                    <a:pt x="2" y="326"/>
                  </a:lnTo>
                  <a:lnTo>
                    <a:pt x="8" y="290"/>
                  </a:lnTo>
                  <a:lnTo>
                    <a:pt x="18" y="256"/>
                  </a:lnTo>
                  <a:lnTo>
                    <a:pt x="30" y="222"/>
                  </a:lnTo>
                  <a:lnTo>
                    <a:pt x="44" y="190"/>
                  </a:lnTo>
                  <a:lnTo>
                    <a:pt x="64" y="160"/>
                  </a:lnTo>
                  <a:lnTo>
                    <a:pt x="84" y="132"/>
                  </a:lnTo>
                  <a:lnTo>
                    <a:pt x="108" y="106"/>
                  </a:lnTo>
                  <a:lnTo>
                    <a:pt x="134" y="84"/>
                  </a:lnTo>
                  <a:lnTo>
                    <a:pt x="162" y="62"/>
                  </a:lnTo>
                  <a:lnTo>
                    <a:pt x="192" y="44"/>
                  </a:lnTo>
                  <a:lnTo>
                    <a:pt x="226" y="30"/>
                  </a:lnTo>
                  <a:lnTo>
                    <a:pt x="258" y="16"/>
                  </a:lnTo>
                  <a:lnTo>
                    <a:pt x="294" y="8"/>
                  </a:lnTo>
                  <a:lnTo>
                    <a:pt x="330" y="2"/>
                  </a:lnTo>
                  <a:lnTo>
                    <a:pt x="368" y="0"/>
                  </a:lnTo>
                  <a:lnTo>
                    <a:pt x="368" y="0"/>
                  </a:lnTo>
                  <a:close/>
                  <a:moveTo>
                    <a:pt x="368" y="14"/>
                  </a:moveTo>
                  <a:lnTo>
                    <a:pt x="368" y="14"/>
                  </a:lnTo>
                  <a:lnTo>
                    <a:pt x="332" y="16"/>
                  </a:lnTo>
                  <a:lnTo>
                    <a:pt x="296" y="20"/>
                  </a:lnTo>
                  <a:lnTo>
                    <a:pt x="262" y="30"/>
                  </a:lnTo>
                  <a:lnTo>
                    <a:pt x="230" y="40"/>
                  </a:lnTo>
                  <a:lnTo>
                    <a:pt x="200" y="56"/>
                  </a:lnTo>
                  <a:lnTo>
                    <a:pt x="170" y="74"/>
                  </a:lnTo>
                  <a:lnTo>
                    <a:pt x="142" y="94"/>
                  </a:lnTo>
                  <a:lnTo>
                    <a:pt x="118" y="116"/>
                  </a:lnTo>
                  <a:lnTo>
                    <a:pt x="94" y="140"/>
                  </a:lnTo>
                  <a:lnTo>
                    <a:pt x="74" y="168"/>
                  </a:lnTo>
                  <a:lnTo>
                    <a:pt x="56" y="196"/>
                  </a:lnTo>
                  <a:lnTo>
                    <a:pt x="42" y="228"/>
                  </a:lnTo>
                  <a:lnTo>
                    <a:pt x="30" y="260"/>
                  </a:lnTo>
                  <a:lnTo>
                    <a:pt x="20" y="294"/>
                  </a:lnTo>
                  <a:lnTo>
                    <a:pt x="16" y="328"/>
                  </a:lnTo>
                  <a:lnTo>
                    <a:pt x="14" y="364"/>
                  </a:lnTo>
                  <a:lnTo>
                    <a:pt x="14" y="364"/>
                  </a:lnTo>
                  <a:lnTo>
                    <a:pt x="16" y="400"/>
                  </a:lnTo>
                  <a:lnTo>
                    <a:pt x="20" y="434"/>
                  </a:lnTo>
                  <a:lnTo>
                    <a:pt x="30" y="468"/>
                  </a:lnTo>
                  <a:lnTo>
                    <a:pt x="42" y="500"/>
                  </a:lnTo>
                  <a:lnTo>
                    <a:pt x="56" y="530"/>
                  </a:lnTo>
                  <a:lnTo>
                    <a:pt x="74" y="560"/>
                  </a:lnTo>
                  <a:lnTo>
                    <a:pt x="94" y="586"/>
                  </a:lnTo>
                  <a:lnTo>
                    <a:pt x="118" y="612"/>
                  </a:lnTo>
                  <a:lnTo>
                    <a:pt x="142" y="634"/>
                  </a:lnTo>
                  <a:lnTo>
                    <a:pt x="170" y="654"/>
                  </a:lnTo>
                  <a:lnTo>
                    <a:pt x="200" y="672"/>
                  </a:lnTo>
                  <a:lnTo>
                    <a:pt x="230" y="686"/>
                  </a:lnTo>
                  <a:lnTo>
                    <a:pt x="262" y="698"/>
                  </a:lnTo>
                  <a:lnTo>
                    <a:pt x="296" y="706"/>
                  </a:lnTo>
                  <a:lnTo>
                    <a:pt x="332" y="712"/>
                  </a:lnTo>
                  <a:lnTo>
                    <a:pt x="368" y="714"/>
                  </a:lnTo>
                  <a:lnTo>
                    <a:pt x="368" y="714"/>
                  </a:lnTo>
                  <a:lnTo>
                    <a:pt x="404" y="712"/>
                  </a:lnTo>
                  <a:lnTo>
                    <a:pt x="440" y="706"/>
                  </a:lnTo>
                  <a:lnTo>
                    <a:pt x="474" y="698"/>
                  </a:lnTo>
                  <a:lnTo>
                    <a:pt x="506" y="686"/>
                  </a:lnTo>
                  <a:lnTo>
                    <a:pt x="538" y="672"/>
                  </a:lnTo>
                  <a:lnTo>
                    <a:pt x="566" y="654"/>
                  </a:lnTo>
                  <a:lnTo>
                    <a:pt x="594" y="634"/>
                  </a:lnTo>
                  <a:lnTo>
                    <a:pt x="620" y="612"/>
                  </a:lnTo>
                  <a:lnTo>
                    <a:pt x="642" y="586"/>
                  </a:lnTo>
                  <a:lnTo>
                    <a:pt x="662" y="560"/>
                  </a:lnTo>
                  <a:lnTo>
                    <a:pt x="680" y="530"/>
                  </a:lnTo>
                  <a:lnTo>
                    <a:pt x="696" y="500"/>
                  </a:lnTo>
                  <a:lnTo>
                    <a:pt x="706" y="468"/>
                  </a:lnTo>
                  <a:lnTo>
                    <a:pt x="716" y="434"/>
                  </a:lnTo>
                  <a:lnTo>
                    <a:pt x="722" y="400"/>
                  </a:lnTo>
                  <a:lnTo>
                    <a:pt x="722" y="364"/>
                  </a:lnTo>
                  <a:lnTo>
                    <a:pt x="722" y="364"/>
                  </a:lnTo>
                  <a:lnTo>
                    <a:pt x="722" y="328"/>
                  </a:lnTo>
                  <a:lnTo>
                    <a:pt x="716" y="294"/>
                  </a:lnTo>
                  <a:lnTo>
                    <a:pt x="706" y="260"/>
                  </a:lnTo>
                  <a:lnTo>
                    <a:pt x="696" y="228"/>
                  </a:lnTo>
                  <a:lnTo>
                    <a:pt x="680" y="196"/>
                  </a:lnTo>
                  <a:lnTo>
                    <a:pt x="662" y="168"/>
                  </a:lnTo>
                  <a:lnTo>
                    <a:pt x="642" y="140"/>
                  </a:lnTo>
                  <a:lnTo>
                    <a:pt x="620" y="116"/>
                  </a:lnTo>
                  <a:lnTo>
                    <a:pt x="594" y="94"/>
                  </a:lnTo>
                  <a:lnTo>
                    <a:pt x="566" y="74"/>
                  </a:lnTo>
                  <a:lnTo>
                    <a:pt x="538" y="56"/>
                  </a:lnTo>
                  <a:lnTo>
                    <a:pt x="506" y="40"/>
                  </a:lnTo>
                  <a:lnTo>
                    <a:pt x="474" y="30"/>
                  </a:lnTo>
                  <a:lnTo>
                    <a:pt x="440" y="20"/>
                  </a:lnTo>
                  <a:lnTo>
                    <a:pt x="404" y="16"/>
                  </a:lnTo>
                  <a:lnTo>
                    <a:pt x="368" y="14"/>
                  </a:lnTo>
                  <a:lnTo>
                    <a:pt x="368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圆角矩形 55"/>
          <p:cNvSpPr/>
          <p:nvPr/>
        </p:nvSpPr>
        <p:spPr>
          <a:xfrm>
            <a:off x="7137400" y="577602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研究目标</a:t>
            </a:r>
          </a:p>
        </p:txBody>
      </p:sp>
      <p:sp>
        <p:nvSpPr>
          <p:cNvPr id="57" name="圆角矩形 56"/>
          <p:cNvSpPr/>
          <p:nvPr/>
        </p:nvSpPr>
        <p:spPr>
          <a:xfrm>
            <a:off x="8468303" y="5842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rgbClr val="1D50A2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58" name="圆角矩形 57"/>
          <p:cNvSpPr/>
          <p:nvPr/>
        </p:nvSpPr>
        <p:spPr>
          <a:xfrm>
            <a:off x="9723006" y="5842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应用前景</a:t>
            </a:r>
          </a:p>
        </p:txBody>
      </p:sp>
      <p:sp>
        <p:nvSpPr>
          <p:cNvPr id="59" name="圆角矩形 58"/>
          <p:cNvSpPr/>
          <p:nvPr/>
        </p:nvSpPr>
        <p:spPr>
          <a:xfrm>
            <a:off x="10977709" y="5842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案例分析</a:t>
            </a:r>
          </a:p>
        </p:txBody>
      </p:sp>
      <p:sp>
        <p:nvSpPr>
          <p:cNvPr id="60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61" name="文本框 60"/>
          <p:cNvSpPr txBox="1"/>
          <p:nvPr/>
        </p:nvSpPr>
        <p:spPr>
          <a:xfrm>
            <a:off x="746977" y="480577"/>
            <a:ext cx="28174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62" name="stats-on-laptop-screen_51875"/>
          <p:cNvSpPr>
            <a:spLocks noChangeAspect="1"/>
          </p:cNvSpPr>
          <p:nvPr/>
        </p:nvSpPr>
        <p:spPr bwMode="auto">
          <a:xfrm>
            <a:off x="875061" y="4550906"/>
            <a:ext cx="273299" cy="223199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63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773254" y="4990737"/>
            <a:ext cx="1797094" cy="9740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</a:t>
            </a: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64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746977" y="4688854"/>
            <a:ext cx="1859522" cy="51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400" b="1" dirty="0" smtClean="0">
                <a:latin typeface="+mj-ea"/>
                <a:ea typeface="+mj-ea"/>
              </a:rPr>
              <a:t>TEXT HERE</a:t>
            </a:r>
            <a:endParaRPr lang="en-US" altLang="zh-CN" sz="1400" b="1" dirty="0">
              <a:latin typeface="+mj-ea"/>
              <a:ea typeface="+mj-ea"/>
            </a:endParaRPr>
          </a:p>
        </p:txBody>
      </p:sp>
      <p:sp>
        <p:nvSpPr>
          <p:cNvPr id="65" name="stats-on-laptop-screen_51875"/>
          <p:cNvSpPr>
            <a:spLocks noChangeAspect="1"/>
          </p:cNvSpPr>
          <p:nvPr/>
        </p:nvSpPr>
        <p:spPr bwMode="auto">
          <a:xfrm>
            <a:off x="3329127" y="4550906"/>
            <a:ext cx="273299" cy="223199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66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3227320" y="4990737"/>
            <a:ext cx="1797094" cy="9740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</a:t>
            </a: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67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3201043" y="4688854"/>
            <a:ext cx="1859522" cy="51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400" b="1" dirty="0" smtClean="0">
                <a:latin typeface="+mj-ea"/>
                <a:ea typeface="+mj-ea"/>
              </a:rPr>
              <a:t>TEXT HERE</a:t>
            </a:r>
            <a:endParaRPr lang="en-US" altLang="zh-CN" sz="1400" b="1" dirty="0">
              <a:latin typeface="+mj-ea"/>
              <a:ea typeface="+mj-ea"/>
            </a:endParaRPr>
          </a:p>
        </p:txBody>
      </p:sp>
      <p:sp>
        <p:nvSpPr>
          <p:cNvPr id="68" name="stats-on-laptop-screen_51875"/>
          <p:cNvSpPr>
            <a:spLocks noChangeAspect="1"/>
          </p:cNvSpPr>
          <p:nvPr/>
        </p:nvSpPr>
        <p:spPr bwMode="auto">
          <a:xfrm>
            <a:off x="5708324" y="1376604"/>
            <a:ext cx="273299" cy="223199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69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5606517" y="1816435"/>
            <a:ext cx="1797094" cy="9740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</a:t>
            </a: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70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5580240" y="1514552"/>
            <a:ext cx="1859522" cy="51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400" b="1" dirty="0" smtClean="0">
                <a:latin typeface="+mj-ea"/>
                <a:ea typeface="+mj-ea"/>
              </a:rPr>
              <a:t>TEXT HERE</a:t>
            </a:r>
            <a:endParaRPr lang="en-US" altLang="zh-CN" sz="1400" b="1" dirty="0">
              <a:latin typeface="+mj-ea"/>
              <a:ea typeface="+mj-ea"/>
            </a:endParaRPr>
          </a:p>
        </p:txBody>
      </p:sp>
      <p:sp>
        <p:nvSpPr>
          <p:cNvPr id="71" name="stats-on-laptop-screen_51875"/>
          <p:cNvSpPr>
            <a:spLocks noChangeAspect="1"/>
          </p:cNvSpPr>
          <p:nvPr/>
        </p:nvSpPr>
        <p:spPr bwMode="auto">
          <a:xfrm>
            <a:off x="10003588" y="3191399"/>
            <a:ext cx="273299" cy="223199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72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9901781" y="3631230"/>
            <a:ext cx="1797094" cy="9740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</a:t>
            </a: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73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9875504" y="3329347"/>
            <a:ext cx="1859522" cy="51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400" b="1" dirty="0" smtClean="0">
                <a:latin typeface="+mj-ea"/>
                <a:ea typeface="+mj-ea"/>
              </a:rPr>
              <a:t>TEXT HERE</a:t>
            </a:r>
            <a:endParaRPr lang="en-US" altLang="zh-CN" sz="1400" b="1" dirty="0">
              <a:latin typeface="+mj-ea"/>
              <a:ea typeface="+mj-ea"/>
            </a:endParaRPr>
          </a:p>
        </p:txBody>
      </p:sp>
      <p:sp>
        <p:nvSpPr>
          <p:cNvPr id="74" name="play-right-arrow-in-a-square-button_37023"/>
          <p:cNvSpPr>
            <a:spLocks noChangeAspect="1"/>
          </p:cNvSpPr>
          <p:nvPr/>
        </p:nvSpPr>
        <p:spPr bwMode="auto">
          <a:xfrm>
            <a:off x="11548179" y="6434821"/>
            <a:ext cx="291156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75" name="play-right-arrow-in-a-square-button_37023"/>
          <p:cNvSpPr>
            <a:spLocks noChangeAspect="1"/>
          </p:cNvSpPr>
          <p:nvPr/>
        </p:nvSpPr>
        <p:spPr bwMode="auto">
          <a:xfrm flipH="1">
            <a:off x="315779" y="6434820"/>
            <a:ext cx="270933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5999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8"/>
          <p:cNvSpPr>
            <a:spLocks noEditPoints="1"/>
          </p:cNvSpPr>
          <p:nvPr/>
        </p:nvSpPr>
        <p:spPr bwMode="auto">
          <a:xfrm>
            <a:off x="5718138" y="1790171"/>
            <a:ext cx="1357792" cy="1565704"/>
          </a:xfrm>
          <a:custGeom>
            <a:avLst/>
            <a:gdLst>
              <a:gd name="T0" fmla="*/ 640 w 640"/>
              <a:gd name="T1" fmla="*/ 184 h 738"/>
              <a:gd name="T2" fmla="*/ 640 w 640"/>
              <a:gd name="T3" fmla="*/ 554 h 738"/>
              <a:gd name="T4" fmla="*/ 320 w 640"/>
              <a:gd name="T5" fmla="*/ 738 h 738"/>
              <a:gd name="T6" fmla="*/ 0 w 640"/>
              <a:gd name="T7" fmla="*/ 554 h 738"/>
              <a:gd name="T8" fmla="*/ 0 w 640"/>
              <a:gd name="T9" fmla="*/ 184 h 738"/>
              <a:gd name="T10" fmla="*/ 320 w 640"/>
              <a:gd name="T11" fmla="*/ 0 h 738"/>
              <a:gd name="T12" fmla="*/ 640 w 640"/>
              <a:gd name="T13" fmla="*/ 184 h 738"/>
              <a:gd name="T14" fmla="*/ 640 w 640"/>
              <a:gd name="T15" fmla="*/ 184 h 738"/>
              <a:gd name="T16" fmla="*/ 602 w 640"/>
              <a:gd name="T17" fmla="*/ 206 h 738"/>
              <a:gd name="T18" fmla="*/ 320 w 640"/>
              <a:gd name="T19" fmla="*/ 44 h 738"/>
              <a:gd name="T20" fmla="*/ 38 w 640"/>
              <a:gd name="T21" fmla="*/ 206 h 738"/>
              <a:gd name="T22" fmla="*/ 38 w 640"/>
              <a:gd name="T23" fmla="*/ 532 h 738"/>
              <a:gd name="T24" fmla="*/ 320 w 640"/>
              <a:gd name="T25" fmla="*/ 694 h 738"/>
              <a:gd name="T26" fmla="*/ 602 w 640"/>
              <a:gd name="T27" fmla="*/ 532 h 738"/>
              <a:gd name="T28" fmla="*/ 602 w 640"/>
              <a:gd name="T29" fmla="*/ 206 h 738"/>
              <a:gd name="T30" fmla="*/ 602 w 640"/>
              <a:gd name="T31" fmla="*/ 206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0" h="738">
                <a:moveTo>
                  <a:pt x="640" y="184"/>
                </a:moveTo>
                <a:lnTo>
                  <a:pt x="640" y="554"/>
                </a:lnTo>
                <a:lnTo>
                  <a:pt x="320" y="738"/>
                </a:lnTo>
                <a:lnTo>
                  <a:pt x="0" y="554"/>
                </a:lnTo>
                <a:lnTo>
                  <a:pt x="0" y="184"/>
                </a:lnTo>
                <a:lnTo>
                  <a:pt x="320" y="0"/>
                </a:lnTo>
                <a:lnTo>
                  <a:pt x="640" y="184"/>
                </a:lnTo>
                <a:lnTo>
                  <a:pt x="640" y="184"/>
                </a:lnTo>
                <a:close/>
                <a:moveTo>
                  <a:pt x="602" y="206"/>
                </a:moveTo>
                <a:lnTo>
                  <a:pt x="320" y="44"/>
                </a:lnTo>
                <a:lnTo>
                  <a:pt x="38" y="206"/>
                </a:lnTo>
                <a:lnTo>
                  <a:pt x="38" y="532"/>
                </a:lnTo>
                <a:lnTo>
                  <a:pt x="320" y="694"/>
                </a:lnTo>
                <a:lnTo>
                  <a:pt x="602" y="532"/>
                </a:lnTo>
                <a:lnTo>
                  <a:pt x="602" y="206"/>
                </a:lnTo>
                <a:lnTo>
                  <a:pt x="602" y="20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29"/>
          <p:cNvSpPr>
            <a:spLocks noEditPoints="1"/>
          </p:cNvSpPr>
          <p:nvPr/>
        </p:nvSpPr>
        <p:spPr bwMode="auto">
          <a:xfrm>
            <a:off x="7309301" y="1790171"/>
            <a:ext cx="1357792" cy="1565704"/>
          </a:xfrm>
          <a:custGeom>
            <a:avLst/>
            <a:gdLst>
              <a:gd name="T0" fmla="*/ 640 w 640"/>
              <a:gd name="T1" fmla="*/ 184 h 738"/>
              <a:gd name="T2" fmla="*/ 640 w 640"/>
              <a:gd name="T3" fmla="*/ 554 h 738"/>
              <a:gd name="T4" fmla="*/ 320 w 640"/>
              <a:gd name="T5" fmla="*/ 738 h 738"/>
              <a:gd name="T6" fmla="*/ 0 w 640"/>
              <a:gd name="T7" fmla="*/ 554 h 738"/>
              <a:gd name="T8" fmla="*/ 0 w 640"/>
              <a:gd name="T9" fmla="*/ 184 h 738"/>
              <a:gd name="T10" fmla="*/ 320 w 640"/>
              <a:gd name="T11" fmla="*/ 0 h 738"/>
              <a:gd name="T12" fmla="*/ 640 w 640"/>
              <a:gd name="T13" fmla="*/ 184 h 738"/>
              <a:gd name="T14" fmla="*/ 640 w 640"/>
              <a:gd name="T15" fmla="*/ 184 h 738"/>
              <a:gd name="T16" fmla="*/ 600 w 640"/>
              <a:gd name="T17" fmla="*/ 206 h 738"/>
              <a:gd name="T18" fmla="*/ 320 w 640"/>
              <a:gd name="T19" fmla="*/ 44 h 738"/>
              <a:gd name="T20" fmla="*/ 38 w 640"/>
              <a:gd name="T21" fmla="*/ 206 h 738"/>
              <a:gd name="T22" fmla="*/ 38 w 640"/>
              <a:gd name="T23" fmla="*/ 532 h 738"/>
              <a:gd name="T24" fmla="*/ 320 w 640"/>
              <a:gd name="T25" fmla="*/ 694 h 738"/>
              <a:gd name="T26" fmla="*/ 600 w 640"/>
              <a:gd name="T27" fmla="*/ 532 h 738"/>
              <a:gd name="T28" fmla="*/ 600 w 640"/>
              <a:gd name="T29" fmla="*/ 206 h 738"/>
              <a:gd name="T30" fmla="*/ 600 w 640"/>
              <a:gd name="T31" fmla="*/ 206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0" h="738">
                <a:moveTo>
                  <a:pt x="640" y="184"/>
                </a:moveTo>
                <a:lnTo>
                  <a:pt x="640" y="554"/>
                </a:lnTo>
                <a:lnTo>
                  <a:pt x="320" y="738"/>
                </a:lnTo>
                <a:lnTo>
                  <a:pt x="0" y="554"/>
                </a:lnTo>
                <a:lnTo>
                  <a:pt x="0" y="184"/>
                </a:lnTo>
                <a:lnTo>
                  <a:pt x="320" y="0"/>
                </a:lnTo>
                <a:lnTo>
                  <a:pt x="640" y="184"/>
                </a:lnTo>
                <a:lnTo>
                  <a:pt x="640" y="184"/>
                </a:lnTo>
                <a:close/>
                <a:moveTo>
                  <a:pt x="600" y="206"/>
                </a:moveTo>
                <a:lnTo>
                  <a:pt x="320" y="44"/>
                </a:lnTo>
                <a:lnTo>
                  <a:pt x="38" y="206"/>
                </a:lnTo>
                <a:lnTo>
                  <a:pt x="38" y="532"/>
                </a:lnTo>
                <a:lnTo>
                  <a:pt x="320" y="694"/>
                </a:lnTo>
                <a:lnTo>
                  <a:pt x="600" y="532"/>
                </a:lnTo>
                <a:lnTo>
                  <a:pt x="600" y="206"/>
                </a:lnTo>
                <a:lnTo>
                  <a:pt x="600" y="20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0"/>
          <p:cNvSpPr>
            <a:spLocks noEditPoints="1"/>
          </p:cNvSpPr>
          <p:nvPr/>
        </p:nvSpPr>
        <p:spPr bwMode="auto">
          <a:xfrm>
            <a:off x="8896220" y="1790171"/>
            <a:ext cx="1357792" cy="1565704"/>
          </a:xfrm>
          <a:custGeom>
            <a:avLst/>
            <a:gdLst>
              <a:gd name="T0" fmla="*/ 640 w 640"/>
              <a:gd name="T1" fmla="*/ 184 h 738"/>
              <a:gd name="T2" fmla="*/ 640 w 640"/>
              <a:gd name="T3" fmla="*/ 554 h 738"/>
              <a:gd name="T4" fmla="*/ 320 w 640"/>
              <a:gd name="T5" fmla="*/ 738 h 738"/>
              <a:gd name="T6" fmla="*/ 0 w 640"/>
              <a:gd name="T7" fmla="*/ 554 h 738"/>
              <a:gd name="T8" fmla="*/ 0 w 640"/>
              <a:gd name="T9" fmla="*/ 184 h 738"/>
              <a:gd name="T10" fmla="*/ 320 w 640"/>
              <a:gd name="T11" fmla="*/ 0 h 738"/>
              <a:gd name="T12" fmla="*/ 640 w 640"/>
              <a:gd name="T13" fmla="*/ 184 h 738"/>
              <a:gd name="T14" fmla="*/ 640 w 640"/>
              <a:gd name="T15" fmla="*/ 184 h 738"/>
              <a:gd name="T16" fmla="*/ 602 w 640"/>
              <a:gd name="T17" fmla="*/ 206 h 738"/>
              <a:gd name="T18" fmla="*/ 320 w 640"/>
              <a:gd name="T19" fmla="*/ 44 h 738"/>
              <a:gd name="T20" fmla="*/ 40 w 640"/>
              <a:gd name="T21" fmla="*/ 206 h 738"/>
              <a:gd name="T22" fmla="*/ 40 w 640"/>
              <a:gd name="T23" fmla="*/ 532 h 738"/>
              <a:gd name="T24" fmla="*/ 320 w 640"/>
              <a:gd name="T25" fmla="*/ 694 h 738"/>
              <a:gd name="T26" fmla="*/ 602 w 640"/>
              <a:gd name="T27" fmla="*/ 532 h 738"/>
              <a:gd name="T28" fmla="*/ 602 w 640"/>
              <a:gd name="T29" fmla="*/ 206 h 738"/>
              <a:gd name="T30" fmla="*/ 602 w 640"/>
              <a:gd name="T31" fmla="*/ 206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0" h="738">
                <a:moveTo>
                  <a:pt x="640" y="184"/>
                </a:moveTo>
                <a:lnTo>
                  <a:pt x="640" y="554"/>
                </a:lnTo>
                <a:lnTo>
                  <a:pt x="320" y="738"/>
                </a:lnTo>
                <a:lnTo>
                  <a:pt x="0" y="554"/>
                </a:lnTo>
                <a:lnTo>
                  <a:pt x="0" y="184"/>
                </a:lnTo>
                <a:lnTo>
                  <a:pt x="320" y="0"/>
                </a:lnTo>
                <a:lnTo>
                  <a:pt x="640" y="184"/>
                </a:lnTo>
                <a:lnTo>
                  <a:pt x="640" y="184"/>
                </a:lnTo>
                <a:close/>
                <a:moveTo>
                  <a:pt x="602" y="206"/>
                </a:moveTo>
                <a:lnTo>
                  <a:pt x="320" y="44"/>
                </a:lnTo>
                <a:lnTo>
                  <a:pt x="40" y="206"/>
                </a:lnTo>
                <a:lnTo>
                  <a:pt x="40" y="532"/>
                </a:lnTo>
                <a:lnTo>
                  <a:pt x="320" y="694"/>
                </a:lnTo>
                <a:lnTo>
                  <a:pt x="602" y="532"/>
                </a:lnTo>
                <a:lnTo>
                  <a:pt x="602" y="206"/>
                </a:lnTo>
                <a:lnTo>
                  <a:pt x="602" y="20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1"/>
          <p:cNvSpPr>
            <a:spLocks noEditPoints="1"/>
          </p:cNvSpPr>
          <p:nvPr/>
        </p:nvSpPr>
        <p:spPr bwMode="auto">
          <a:xfrm>
            <a:off x="4928922" y="3169178"/>
            <a:ext cx="1357792" cy="1565704"/>
          </a:xfrm>
          <a:custGeom>
            <a:avLst/>
            <a:gdLst>
              <a:gd name="T0" fmla="*/ 640 w 640"/>
              <a:gd name="T1" fmla="*/ 184 h 738"/>
              <a:gd name="T2" fmla="*/ 640 w 640"/>
              <a:gd name="T3" fmla="*/ 554 h 738"/>
              <a:gd name="T4" fmla="*/ 320 w 640"/>
              <a:gd name="T5" fmla="*/ 738 h 738"/>
              <a:gd name="T6" fmla="*/ 0 w 640"/>
              <a:gd name="T7" fmla="*/ 554 h 738"/>
              <a:gd name="T8" fmla="*/ 0 w 640"/>
              <a:gd name="T9" fmla="*/ 184 h 738"/>
              <a:gd name="T10" fmla="*/ 320 w 640"/>
              <a:gd name="T11" fmla="*/ 0 h 738"/>
              <a:gd name="T12" fmla="*/ 640 w 640"/>
              <a:gd name="T13" fmla="*/ 184 h 738"/>
              <a:gd name="T14" fmla="*/ 640 w 640"/>
              <a:gd name="T15" fmla="*/ 184 h 738"/>
              <a:gd name="T16" fmla="*/ 602 w 640"/>
              <a:gd name="T17" fmla="*/ 206 h 738"/>
              <a:gd name="T18" fmla="*/ 320 w 640"/>
              <a:gd name="T19" fmla="*/ 44 h 738"/>
              <a:gd name="T20" fmla="*/ 38 w 640"/>
              <a:gd name="T21" fmla="*/ 206 h 738"/>
              <a:gd name="T22" fmla="*/ 38 w 640"/>
              <a:gd name="T23" fmla="*/ 532 h 738"/>
              <a:gd name="T24" fmla="*/ 320 w 640"/>
              <a:gd name="T25" fmla="*/ 694 h 738"/>
              <a:gd name="T26" fmla="*/ 602 w 640"/>
              <a:gd name="T27" fmla="*/ 532 h 738"/>
              <a:gd name="T28" fmla="*/ 602 w 640"/>
              <a:gd name="T29" fmla="*/ 206 h 738"/>
              <a:gd name="T30" fmla="*/ 602 w 640"/>
              <a:gd name="T31" fmla="*/ 206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0" h="738">
                <a:moveTo>
                  <a:pt x="640" y="184"/>
                </a:moveTo>
                <a:lnTo>
                  <a:pt x="640" y="554"/>
                </a:lnTo>
                <a:lnTo>
                  <a:pt x="320" y="738"/>
                </a:lnTo>
                <a:lnTo>
                  <a:pt x="0" y="554"/>
                </a:lnTo>
                <a:lnTo>
                  <a:pt x="0" y="184"/>
                </a:lnTo>
                <a:lnTo>
                  <a:pt x="320" y="0"/>
                </a:lnTo>
                <a:lnTo>
                  <a:pt x="640" y="184"/>
                </a:lnTo>
                <a:lnTo>
                  <a:pt x="640" y="184"/>
                </a:lnTo>
                <a:close/>
                <a:moveTo>
                  <a:pt x="602" y="206"/>
                </a:moveTo>
                <a:lnTo>
                  <a:pt x="320" y="44"/>
                </a:lnTo>
                <a:lnTo>
                  <a:pt x="38" y="206"/>
                </a:lnTo>
                <a:lnTo>
                  <a:pt x="38" y="532"/>
                </a:lnTo>
                <a:lnTo>
                  <a:pt x="320" y="694"/>
                </a:lnTo>
                <a:lnTo>
                  <a:pt x="602" y="532"/>
                </a:lnTo>
                <a:lnTo>
                  <a:pt x="602" y="206"/>
                </a:lnTo>
                <a:lnTo>
                  <a:pt x="602" y="20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2"/>
          <p:cNvSpPr>
            <a:spLocks noEditPoints="1"/>
          </p:cNvSpPr>
          <p:nvPr/>
        </p:nvSpPr>
        <p:spPr bwMode="auto">
          <a:xfrm>
            <a:off x="9689680" y="3169178"/>
            <a:ext cx="1362035" cy="1565704"/>
          </a:xfrm>
          <a:custGeom>
            <a:avLst/>
            <a:gdLst>
              <a:gd name="T0" fmla="*/ 642 w 642"/>
              <a:gd name="T1" fmla="*/ 184 h 738"/>
              <a:gd name="T2" fmla="*/ 642 w 642"/>
              <a:gd name="T3" fmla="*/ 554 h 738"/>
              <a:gd name="T4" fmla="*/ 320 w 642"/>
              <a:gd name="T5" fmla="*/ 738 h 738"/>
              <a:gd name="T6" fmla="*/ 0 w 642"/>
              <a:gd name="T7" fmla="*/ 554 h 738"/>
              <a:gd name="T8" fmla="*/ 0 w 642"/>
              <a:gd name="T9" fmla="*/ 184 h 738"/>
              <a:gd name="T10" fmla="*/ 320 w 642"/>
              <a:gd name="T11" fmla="*/ 0 h 738"/>
              <a:gd name="T12" fmla="*/ 642 w 642"/>
              <a:gd name="T13" fmla="*/ 184 h 738"/>
              <a:gd name="T14" fmla="*/ 642 w 642"/>
              <a:gd name="T15" fmla="*/ 184 h 738"/>
              <a:gd name="T16" fmla="*/ 602 w 642"/>
              <a:gd name="T17" fmla="*/ 206 h 738"/>
              <a:gd name="T18" fmla="*/ 320 w 642"/>
              <a:gd name="T19" fmla="*/ 44 h 738"/>
              <a:gd name="T20" fmla="*/ 40 w 642"/>
              <a:gd name="T21" fmla="*/ 206 h 738"/>
              <a:gd name="T22" fmla="*/ 40 w 642"/>
              <a:gd name="T23" fmla="*/ 532 h 738"/>
              <a:gd name="T24" fmla="*/ 320 w 642"/>
              <a:gd name="T25" fmla="*/ 694 h 738"/>
              <a:gd name="T26" fmla="*/ 602 w 642"/>
              <a:gd name="T27" fmla="*/ 532 h 738"/>
              <a:gd name="T28" fmla="*/ 602 w 642"/>
              <a:gd name="T29" fmla="*/ 206 h 738"/>
              <a:gd name="T30" fmla="*/ 602 w 642"/>
              <a:gd name="T31" fmla="*/ 206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2" h="738">
                <a:moveTo>
                  <a:pt x="642" y="184"/>
                </a:moveTo>
                <a:lnTo>
                  <a:pt x="642" y="554"/>
                </a:lnTo>
                <a:lnTo>
                  <a:pt x="320" y="738"/>
                </a:lnTo>
                <a:lnTo>
                  <a:pt x="0" y="554"/>
                </a:lnTo>
                <a:lnTo>
                  <a:pt x="0" y="184"/>
                </a:lnTo>
                <a:lnTo>
                  <a:pt x="320" y="0"/>
                </a:lnTo>
                <a:lnTo>
                  <a:pt x="642" y="184"/>
                </a:lnTo>
                <a:lnTo>
                  <a:pt x="642" y="184"/>
                </a:lnTo>
                <a:close/>
                <a:moveTo>
                  <a:pt x="602" y="206"/>
                </a:moveTo>
                <a:lnTo>
                  <a:pt x="320" y="44"/>
                </a:lnTo>
                <a:lnTo>
                  <a:pt x="40" y="206"/>
                </a:lnTo>
                <a:lnTo>
                  <a:pt x="40" y="532"/>
                </a:lnTo>
                <a:lnTo>
                  <a:pt x="320" y="694"/>
                </a:lnTo>
                <a:lnTo>
                  <a:pt x="602" y="532"/>
                </a:lnTo>
                <a:lnTo>
                  <a:pt x="602" y="206"/>
                </a:lnTo>
                <a:lnTo>
                  <a:pt x="602" y="20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3"/>
          <p:cNvSpPr>
            <a:spLocks/>
          </p:cNvSpPr>
          <p:nvPr/>
        </p:nvSpPr>
        <p:spPr bwMode="auto">
          <a:xfrm>
            <a:off x="7504483" y="4039014"/>
            <a:ext cx="963184" cy="963184"/>
          </a:xfrm>
          <a:custGeom>
            <a:avLst/>
            <a:gdLst>
              <a:gd name="T0" fmla="*/ 228 w 454"/>
              <a:gd name="T1" fmla="*/ 0 h 454"/>
              <a:gd name="T2" fmla="*/ 274 w 454"/>
              <a:gd name="T3" fmla="*/ 4 h 454"/>
              <a:gd name="T4" fmla="*/ 316 w 454"/>
              <a:gd name="T5" fmla="*/ 18 h 454"/>
              <a:gd name="T6" fmla="*/ 354 w 454"/>
              <a:gd name="T7" fmla="*/ 38 h 454"/>
              <a:gd name="T8" fmla="*/ 388 w 454"/>
              <a:gd name="T9" fmla="*/ 66 h 454"/>
              <a:gd name="T10" fmla="*/ 416 w 454"/>
              <a:gd name="T11" fmla="*/ 100 h 454"/>
              <a:gd name="T12" fmla="*/ 436 w 454"/>
              <a:gd name="T13" fmla="*/ 138 h 454"/>
              <a:gd name="T14" fmla="*/ 450 w 454"/>
              <a:gd name="T15" fmla="*/ 180 h 454"/>
              <a:gd name="T16" fmla="*/ 454 w 454"/>
              <a:gd name="T17" fmla="*/ 226 h 454"/>
              <a:gd name="T18" fmla="*/ 454 w 454"/>
              <a:gd name="T19" fmla="*/ 250 h 454"/>
              <a:gd name="T20" fmla="*/ 444 w 454"/>
              <a:gd name="T21" fmla="*/ 294 h 454"/>
              <a:gd name="T22" fmla="*/ 428 w 454"/>
              <a:gd name="T23" fmla="*/ 336 h 454"/>
              <a:gd name="T24" fmla="*/ 402 w 454"/>
              <a:gd name="T25" fmla="*/ 372 h 454"/>
              <a:gd name="T26" fmla="*/ 372 w 454"/>
              <a:gd name="T27" fmla="*/ 402 h 454"/>
              <a:gd name="T28" fmla="*/ 336 w 454"/>
              <a:gd name="T29" fmla="*/ 426 h 454"/>
              <a:gd name="T30" fmla="*/ 294 w 454"/>
              <a:gd name="T31" fmla="*/ 444 h 454"/>
              <a:gd name="T32" fmla="*/ 250 w 454"/>
              <a:gd name="T33" fmla="*/ 452 h 454"/>
              <a:gd name="T34" fmla="*/ 228 w 454"/>
              <a:gd name="T35" fmla="*/ 454 h 454"/>
              <a:gd name="T36" fmla="*/ 182 w 454"/>
              <a:gd name="T37" fmla="*/ 450 h 454"/>
              <a:gd name="T38" fmla="*/ 138 w 454"/>
              <a:gd name="T39" fmla="*/ 436 h 454"/>
              <a:gd name="T40" fmla="*/ 100 w 454"/>
              <a:gd name="T41" fmla="*/ 416 h 454"/>
              <a:gd name="T42" fmla="*/ 66 w 454"/>
              <a:gd name="T43" fmla="*/ 388 h 454"/>
              <a:gd name="T44" fmla="*/ 38 w 454"/>
              <a:gd name="T45" fmla="*/ 354 h 454"/>
              <a:gd name="T46" fmla="*/ 18 w 454"/>
              <a:gd name="T47" fmla="*/ 316 h 454"/>
              <a:gd name="T48" fmla="*/ 4 w 454"/>
              <a:gd name="T49" fmla="*/ 272 h 454"/>
              <a:gd name="T50" fmla="*/ 0 w 454"/>
              <a:gd name="T51" fmla="*/ 226 h 454"/>
              <a:gd name="T52" fmla="*/ 2 w 454"/>
              <a:gd name="T53" fmla="*/ 204 h 454"/>
              <a:gd name="T54" fmla="*/ 10 w 454"/>
              <a:gd name="T55" fmla="*/ 160 h 454"/>
              <a:gd name="T56" fmla="*/ 28 w 454"/>
              <a:gd name="T57" fmla="*/ 118 h 454"/>
              <a:gd name="T58" fmla="*/ 52 w 454"/>
              <a:gd name="T59" fmla="*/ 82 h 454"/>
              <a:gd name="T60" fmla="*/ 82 w 454"/>
              <a:gd name="T61" fmla="*/ 52 h 454"/>
              <a:gd name="T62" fmla="*/ 118 w 454"/>
              <a:gd name="T63" fmla="*/ 26 h 454"/>
              <a:gd name="T64" fmla="*/ 160 w 454"/>
              <a:gd name="T65" fmla="*/ 10 h 454"/>
              <a:gd name="T66" fmla="*/ 204 w 454"/>
              <a:gd name="T67" fmla="*/ 0 h 454"/>
              <a:gd name="T68" fmla="*/ 228 w 454"/>
              <a:gd name="T69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54" h="454">
                <a:moveTo>
                  <a:pt x="228" y="0"/>
                </a:moveTo>
                <a:lnTo>
                  <a:pt x="228" y="0"/>
                </a:lnTo>
                <a:lnTo>
                  <a:pt x="250" y="0"/>
                </a:lnTo>
                <a:lnTo>
                  <a:pt x="274" y="4"/>
                </a:lnTo>
                <a:lnTo>
                  <a:pt x="294" y="10"/>
                </a:lnTo>
                <a:lnTo>
                  <a:pt x="316" y="18"/>
                </a:lnTo>
                <a:lnTo>
                  <a:pt x="336" y="26"/>
                </a:lnTo>
                <a:lnTo>
                  <a:pt x="354" y="38"/>
                </a:lnTo>
                <a:lnTo>
                  <a:pt x="372" y="52"/>
                </a:lnTo>
                <a:lnTo>
                  <a:pt x="388" y="66"/>
                </a:lnTo>
                <a:lnTo>
                  <a:pt x="402" y="82"/>
                </a:lnTo>
                <a:lnTo>
                  <a:pt x="416" y="100"/>
                </a:lnTo>
                <a:lnTo>
                  <a:pt x="428" y="118"/>
                </a:lnTo>
                <a:lnTo>
                  <a:pt x="436" y="138"/>
                </a:lnTo>
                <a:lnTo>
                  <a:pt x="444" y="160"/>
                </a:lnTo>
                <a:lnTo>
                  <a:pt x="450" y="180"/>
                </a:lnTo>
                <a:lnTo>
                  <a:pt x="454" y="204"/>
                </a:lnTo>
                <a:lnTo>
                  <a:pt x="454" y="226"/>
                </a:lnTo>
                <a:lnTo>
                  <a:pt x="454" y="226"/>
                </a:lnTo>
                <a:lnTo>
                  <a:pt x="454" y="250"/>
                </a:lnTo>
                <a:lnTo>
                  <a:pt x="450" y="272"/>
                </a:lnTo>
                <a:lnTo>
                  <a:pt x="444" y="294"/>
                </a:lnTo>
                <a:lnTo>
                  <a:pt x="436" y="316"/>
                </a:lnTo>
                <a:lnTo>
                  <a:pt x="428" y="336"/>
                </a:lnTo>
                <a:lnTo>
                  <a:pt x="416" y="354"/>
                </a:lnTo>
                <a:lnTo>
                  <a:pt x="402" y="372"/>
                </a:lnTo>
                <a:lnTo>
                  <a:pt x="388" y="388"/>
                </a:lnTo>
                <a:lnTo>
                  <a:pt x="372" y="402"/>
                </a:lnTo>
                <a:lnTo>
                  <a:pt x="354" y="416"/>
                </a:lnTo>
                <a:lnTo>
                  <a:pt x="336" y="426"/>
                </a:lnTo>
                <a:lnTo>
                  <a:pt x="316" y="436"/>
                </a:lnTo>
                <a:lnTo>
                  <a:pt x="294" y="444"/>
                </a:lnTo>
                <a:lnTo>
                  <a:pt x="274" y="450"/>
                </a:lnTo>
                <a:lnTo>
                  <a:pt x="250" y="452"/>
                </a:lnTo>
                <a:lnTo>
                  <a:pt x="228" y="454"/>
                </a:lnTo>
                <a:lnTo>
                  <a:pt x="228" y="454"/>
                </a:lnTo>
                <a:lnTo>
                  <a:pt x="204" y="452"/>
                </a:lnTo>
                <a:lnTo>
                  <a:pt x="182" y="450"/>
                </a:lnTo>
                <a:lnTo>
                  <a:pt x="160" y="444"/>
                </a:lnTo>
                <a:lnTo>
                  <a:pt x="138" y="436"/>
                </a:lnTo>
                <a:lnTo>
                  <a:pt x="118" y="426"/>
                </a:lnTo>
                <a:lnTo>
                  <a:pt x="100" y="416"/>
                </a:lnTo>
                <a:lnTo>
                  <a:pt x="82" y="402"/>
                </a:lnTo>
                <a:lnTo>
                  <a:pt x="66" y="388"/>
                </a:lnTo>
                <a:lnTo>
                  <a:pt x="52" y="372"/>
                </a:lnTo>
                <a:lnTo>
                  <a:pt x="38" y="354"/>
                </a:lnTo>
                <a:lnTo>
                  <a:pt x="28" y="336"/>
                </a:lnTo>
                <a:lnTo>
                  <a:pt x="18" y="316"/>
                </a:lnTo>
                <a:lnTo>
                  <a:pt x="10" y="294"/>
                </a:lnTo>
                <a:lnTo>
                  <a:pt x="4" y="272"/>
                </a:lnTo>
                <a:lnTo>
                  <a:pt x="2" y="250"/>
                </a:lnTo>
                <a:lnTo>
                  <a:pt x="0" y="226"/>
                </a:lnTo>
                <a:lnTo>
                  <a:pt x="0" y="226"/>
                </a:lnTo>
                <a:lnTo>
                  <a:pt x="2" y="204"/>
                </a:lnTo>
                <a:lnTo>
                  <a:pt x="4" y="180"/>
                </a:lnTo>
                <a:lnTo>
                  <a:pt x="10" y="160"/>
                </a:lnTo>
                <a:lnTo>
                  <a:pt x="18" y="138"/>
                </a:lnTo>
                <a:lnTo>
                  <a:pt x="28" y="118"/>
                </a:lnTo>
                <a:lnTo>
                  <a:pt x="38" y="100"/>
                </a:lnTo>
                <a:lnTo>
                  <a:pt x="52" y="82"/>
                </a:lnTo>
                <a:lnTo>
                  <a:pt x="66" y="66"/>
                </a:lnTo>
                <a:lnTo>
                  <a:pt x="82" y="52"/>
                </a:lnTo>
                <a:lnTo>
                  <a:pt x="100" y="38"/>
                </a:lnTo>
                <a:lnTo>
                  <a:pt x="118" y="26"/>
                </a:lnTo>
                <a:lnTo>
                  <a:pt x="138" y="18"/>
                </a:lnTo>
                <a:lnTo>
                  <a:pt x="160" y="10"/>
                </a:lnTo>
                <a:lnTo>
                  <a:pt x="182" y="4"/>
                </a:lnTo>
                <a:lnTo>
                  <a:pt x="204" y="0"/>
                </a:lnTo>
                <a:lnTo>
                  <a:pt x="228" y="0"/>
                </a:lnTo>
                <a:lnTo>
                  <a:pt x="228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4"/>
          <p:cNvSpPr>
            <a:spLocks/>
          </p:cNvSpPr>
          <p:nvPr/>
        </p:nvSpPr>
        <p:spPr bwMode="auto">
          <a:xfrm>
            <a:off x="7826959" y="3708052"/>
            <a:ext cx="318232" cy="335205"/>
          </a:xfrm>
          <a:custGeom>
            <a:avLst/>
            <a:gdLst>
              <a:gd name="T0" fmla="*/ 76 w 150"/>
              <a:gd name="T1" fmla="*/ 0 h 158"/>
              <a:gd name="T2" fmla="*/ 76 w 150"/>
              <a:gd name="T3" fmla="*/ 0 h 158"/>
              <a:gd name="T4" fmla="*/ 150 w 150"/>
              <a:gd name="T5" fmla="*/ 74 h 158"/>
              <a:gd name="T6" fmla="*/ 114 w 150"/>
              <a:gd name="T7" fmla="*/ 74 h 158"/>
              <a:gd name="T8" fmla="*/ 114 w 150"/>
              <a:gd name="T9" fmla="*/ 158 h 158"/>
              <a:gd name="T10" fmla="*/ 114 w 150"/>
              <a:gd name="T11" fmla="*/ 158 h 158"/>
              <a:gd name="T12" fmla="*/ 96 w 150"/>
              <a:gd name="T13" fmla="*/ 156 h 158"/>
              <a:gd name="T14" fmla="*/ 76 w 150"/>
              <a:gd name="T15" fmla="*/ 156 h 158"/>
              <a:gd name="T16" fmla="*/ 76 w 150"/>
              <a:gd name="T17" fmla="*/ 156 h 158"/>
              <a:gd name="T18" fmla="*/ 56 w 150"/>
              <a:gd name="T19" fmla="*/ 156 h 158"/>
              <a:gd name="T20" fmla="*/ 36 w 150"/>
              <a:gd name="T21" fmla="*/ 158 h 158"/>
              <a:gd name="T22" fmla="*/ 36 w 150"/>
              <a:gd name="T23" fmla="*/ 74 h 158"/>
              <a:gd name="T24" fmla="*/ 0 w 150"/>
              <a:gd name="T25" fmla="*/ 74 h 158"/>
              <a:gd name="T26" fmla="*/ 0 w 150"/>
              <a:gd name="T27" fmla="*/ 74 h 158"/>
              <a:gd name="T28" fmla="*/ 76 w 150"/>
              <a:gd name="T29" fmla="*/ 0 h 158"/>
              <a:gd name="T30" fmla="*/ 76 w 150"/>
              <a:gd name="T31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0" h="158">
                <a:moveTo>
                  <a:pt x="76" y="0"/>
                </a:moveTo>
                <a:lnTo>
                  <a:pt x="76" y="0"/>
                </a:lnTo>
                <a:lnTo>
                  <a:pt x="150" y="74"/>
                </a:lnTo>
                <a:lnTo>
                  <a:pt x="114" y="74"/>
                </a:lnTo>
                <a:lnTo>
                  <a:pt x="114" y="158"/>
                </a:lnTo>
                <a:lnTo>
                  <a:pt x="114" y="158"/>
                </a:lnTo>
                <a:lnTo>
                  <a:pt x="96" y="156"/>
                </a:lnTo>
                <a:lnTo>
                  <a:pt x="76" y="156"/>
                </a:lnTo>
                <a:lnTo>
                  <a:pt x="76" y="156"/>
                </a:lnTo>
                <a:lnTo>
                  <a:pt x="56" y="156"/>
                </a:lnTo>
                <a:lnTo>
                  <a:pt x="36" y="158"/>
                </a:lnTo>
                <a:lnTo>
                  <a:pt x="36" y="74"/>
                </a:lnTo>
                <a:lnTo>
                  <a:pt x="0" y="74"/>
                </a:lnTo>
                <a:lnTo>
                  <a:pt x="0" y="74"/>
                </a:lnTo>
                <a:lnTo>
                  <a:pt x="76" y="0"/>
                </a:lnTo>
                <a:lnTo>
                  <a:pt x="76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5"/>
          <p:cNvSpPr>
            <a:spLocks/>
          </p:cNvSpPr>
          <p:nvPr/>
        </p:nvSpPr>
        <p:spPr bwMode="auto">
          <a:xfrm>
            <a:off x="7466296" y="3865047"/>
            <a:ext cx="305503" cy="322476"/>
          </a:xfrm>
          <a:custGeom>
            <a:avLst/>
            <a:gdLst>
              <a:gd name="T0" fmla="*/ 16 w 144"/>
              <a:gd name="T1" fmla="*/ 0 h 152"/>
              <a:gd name="T2" fmla="*/ 16 w 144"/>
              <a:gd name="T3" fmla="*/ 0 h 152"/>
              <a:gd name="T4" fmla="*/ 122 w 144"/>
              <a:gd name="T5" fmla="*/ 16 h 152"/>
              <a:gd name="T6" fmla="*/ 92 w 144"/>
              <a:gd name="T7" fmla="*/ 38 h 152"/>
              <a:gd name="T8" fmla="*/ 144 w 144"/>
              <a:gd name="T9" fmla="*/ 106 h 152"/>
              <a:gd name="T10" fmla="*/ 144 w 144"/>
              <a:gd name="T11" fmla="*/ 106 h 152"/>
              <a:gd name="T12" fmla="*/ 126 w 144"/>
              <a:gd name="T13" fmla="*/ 116 h 152"/>
              <a:gd name="T14" fmla="*/ 110 w 144"/>
              <a:gd name="T15" fmla="*/ 126 h 152"/>
              <a:gd name="T16" fmla="*/ 94 w 144"/>
              <a:gd name="T17" fmla="*/ 138 h 152"/>
              <a:gd name="T18" fmla="*/ 80 w 144"/>
              <a:gd name="T19" fmla="*/ 152 h 152"/>
              <a:gd name="T20" fmla="*/ 30 w 144"/>
              <a:gd name="T21" fmla="*/ 84 h 152"/>
              <a:gd name="T22" fmla="*/ 0 w 144"/>
              <a:gd name="T23" fmla="*/ 104 h 152"/>
              <a:gd name="T24" fmla="*/ 0 w 144"/>
              <a:gd name="T25" fmla="*/ 104 h 152"/>
              <a:gd name="T26" fmla="*/ 16 w 144"/>
              <a:gd name="T27" fmla="*/ 0 h 152"/>
              <a:gd name="T28" fmla="*/ 16 w 144"/>
              <a:gd name="T29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4" h="152">
                <a:moveTo>
                  <a:pt x="16" y="0"/>
                </a:moveTo>
                <a:lnTo>
                  <a:pt x="16" y="0"/>
                </a:lnTo>
                <a:lnTo>
                  <a:pt x="122" y="16"/>
                </a:lnTo>
                <a:lnTo>
                  <a:pt x="92" y="38"/>
                </a:lnTo>
                <a:lnTo>
                  <a:pt x="144" y="106"/>
                </a:lnTo>
                <a:lnTo>
                  <a:pt x="144" y="106"/>
                </a:lnTo>
                <a:lnTo>
                  <a:pt x="126" y="116"/>
                </a:lnTo>
                <a:lnTo>
                  <a:pt x="110" y="126"/>
                </a:lnTo>
                <a:lnTo>
                  <a:pt x="94" y="138"/>
                </a:lnTo>
                <a:lnTo>
                  <a:pt x="80" y="152"/>
                </a:lnTo>
                <a:lnTo>
                  <a:pt x="30" y="84"/>
                </a:lnTo>
                <a:lnTo>
                  <a:pt x="0" y="104"/>
                </a:lnTo>
                <a:lnTo>
                  <a:pt x="0" y="104"/>
                </a:lnTo>
                <a:lnTo>
                  <a:pt x="16" y="0"/>
                </a:lnTo>
                <a:lnTo>
                  <a:pt x="16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6"/>
          <p:cNvSpPr>
            <a:spLocks/>
          </p:cNvSpPr>
          <p:nvPr/>
        </p:nvSpPr>
        <p:spPr bwMode="auto">
          <a:xfrm>
            <a:off x="7220196" y="4174793"/>
            <a:ext cx="335205" cy="297017"/>
          </a:xfrm>
          <a:custGeom>
            <a:avLst/>
            <a:gdLst>
              <a:gd name="T0" fmla="*/ 0 w 158"/>
              <a:gd name="T1" fmla="*/ 44 h 140"/>
              <a:gd name="T2" fmla="*/ 0 w 158"/>
              <a:gd name="T3" fmla="*/ 44 h 140"/>
              <a:gd name="T4" fmla="*/ 96 w 158"/>
              <a:gd name="T5" fmla="*/ 0 h 140"/>
              <a:gd name="T6" fmla="*/ 84 w 158"/>
              <a:gd name="T7" fmla="*/ 32 h 140"/>
              <a:gd name="T8" fmla="*/ 158 w 158"/>
              <a:gd name="T9" fmla="*/ 60 h 140"/>
              <a:gd name="T10" fmla="*/ 158 w 158"/>
              <a:gd name="T11" fmla="*/ 60 h 140"/>
              <a:gd name="T12" fmla="*/ 150 w 158"/>
              <a:gd name="T13" fmla="*/ 78 h 140"/>
              <a:gd name="T14" fmla="*/ 144 w 158"/>
              <a:gd name="T15" fmla="*/ 96 h 140"/>
              <a:gd name="T16" fmla="*/ 138 w 158"/>
              <a:gd name="T17" fmla="*/ 116 h 140"/>
              <a:gd name="T18" fmla="*/ 136 w 158"/>
              <a:gd name="T19" fmla="*/ 136 h 140"/>
              <a:gd name="T20" fmla="*/ 58 w 158"/>
              <a:gd name="T21" fmla="*/ 108 h 140"/>
              <a:gd name="T22" fmla="*/ 46 w 158"/>
              <a:gd name="T23" fmla="*/ 140 h 140"/>
              <a:gd name="T24" fmla="*/ 46 w 158"/>
              <a:gd name="T25" fmla="*/ 140 h 140"/>
              <a:gd name="T26" fmla="*/ 0 w 158"/>
              <a:gd name="T27" fmla="*/ 44 h 140"/>
              <a:gd name="T28" fmla="*/ 0 w 158"/>
              <a:gd name="T29" fmla="*/ 4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8" h="140">
                <a:moveTo>
                  <a:pt x="0" y="44"/>
                </a:moveTo>
                <a:lnTo>
                  <a:pt x="0" y="44"/>
                </a:lnTo>
                <a:lnTo>
                  <a:pt x="96" y="0"/>
                </a:lnTo>
                <a:lnTo>
                  <a:pt x="84" y="32"/>
                </a:lnTo>
                <a:lnTo>
                  <a:pt x="158" y="60"/>
                </a:lnTo>
                <a:lnTo>
                  <a:pt x="158" y="60"/>
                </a:lnTo>
                <a:lnTo>
                  <a:pt x="150" y="78"/>
                </a:lnTo>
                <a:lnTo>
                  <a:pt x="144" y="96"/>
                </a:lnTo>
                <a:lnTo>
                  <a:pt x="138" y="116"/>
                </a:lnTo>
                <a:lnTo>
                  <a:pt x="136" y="136"/>
                </a:lnTo>
                <a:lnTo>
                  <a:pt x="58" y="108"/>
                </a:lnTo>
                <a:lnTo>
                  <a:pt x="46" y="140"/>
                </a:lnTo>
                <a:lnTo>
                  <a:pt x="46" y="140"/>
                </a:lnTo>
                <a:lnTo>
                  <a:pt x="0" y="44"/>
                </a:lnTo>
                <a:lnTo>
                  <a:pt x="0" y="4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7"/>
          <p:cNvSpPr>
            <a:spLocks/>
          </p:cNvSpPr>
          <p:nvPr/>
        </p:nvSpPr>
        <p:spPr bwMode="auto">
          <a:xfrm>
            <a:off x="8213081" y="3865047"/>
            <a:ext cx="305503" cy="330962"/>
          </a:xfrm>
          <a:custGeom>
            <a:avLst/>
            <a:gdLst>
              <a:gd name="T0" fmla="*/ 128 w 144"/>
              <a:gd name="T1" fmla="*/ 0 h 156"/>
              <a:gd name="T2" fmla="*/ 128 w 144"/>
              <a:gd name="T3" fmla="*/ 0 h 156"/>
              <a:gd name="T4" fmla="*/ 24 w 144"/>
              <a:gd name="T5" fmla="*/ 16 h 156"/>
              <a:gd name="T6" fmla="*/ 52 w 144"/>
              <a:gd name="T7" fmla="*/ 38 h 156"/>
              <a:gd name="T8" fmla="*/ 0 w 144"/>
              <a:gd name="T9" fmla="*/ 108 h 156"/>
              <a:gd name="T10" fmla="*/ 0 w 144"/>
              <a:gd name="T11" fmla="*/ 108 h 156"/>
              <a:gd name="T12" fmla="*/ 16 w 144"/>
              <a:gd name="T13" fmla="*/ 118 h 156"/>
              <a:gd name="T14" fmla="*/ 34 w 144"/>
              <a:gd name="T15" fmla="*/ 130 h 156"/>
              <a:gd name="T16" fmla="*/ 48 w 144"/>
              <a:gd name="T17" fmla="*/ 142 h 156"/>
              <a:gd name="T18" fmla="*/ 62 w 144"/>
              <a:gd name="T19" fmla="*/ 156 h 156"/>
              <a:gd name="T20" fmla="*/ 116 w 144"/>
              <a:gd name="T21" fmla="*/ 84 h 156"/>
              <a:gd name="T22" fmla="*/ 144 w 144"/>
              <a:gd name="T23" fmla="*/ 104 h 156"/>
              <a:gd name="T24" fmla="*/ 144 w 144"/>
              <a:gd name="T25" fmla="*/ 104 h 156"/>
              <a:gd name="T26" fmla="*/ 128 w 144"/>
              <a:gd name="T27" fmla="*/ 0 h 156"/>
              <a:gd name="T28" fmla="*/ 128 w 144"/>
              <a:gd name="T29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4" h="156">
                <a:moveTo>
                  <a:pt x="128" y="0"/>
                </a:moveTo>
                <a:lnTo>
                  <a:pt x="128" y="0"/>
                </a:lnTo>
                <a:lnTo>
                  <a:pt x="24" y="16"/>
                </a:lnTo>
                <a:lnTo>
                  <a:pt x="52" y="38"/>
                </a:lnTo>
                <a:lnTo>
                  <a:pt x="0" y="108"/>
                </a:lnTo>
                <a:lnTo>
                  <a:pt x="0" y="108"/>
                </a:lnTo>
                <a:lnTo>
                  <a:pt x="16" y="118"/>
                </a:lnTo>
                <a:lnTo>
                  <a:pt x="34" y="130"/>
                </a:lnTo>
                <a:lnTo>
                  <a:pt x="48" y="142"/>
                </a:lnTo>
                <a:lnTo>
                  <a:pt x="62" y="156"/>
                </a:lnTo>
                <a:lnTo>
                  <a:pt x="116" y="84"/>
                </a:lnTo>
                <a:lnTo>
                  <a:pt x="144" y="104"/>
                </a:lnTo>
                <a:lnTo>
                  <a:pt x="144" y="104"/>
                </a:lnTo>
                <a:lnTo>
                  <a:pt x="128" y="0"/>
                </a:lnTo>
                <a:lnTo>
                  <a:pt x="128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8"/>
          <p:cNvSpPr>
            <a:spLocks/>
          </p:cNvSpPr>
          <p:nvPr/>
        </p:nvSpPr>
        <p:spPr bwMode="auto">
          <a:xfrm>
            <a:off x="8416750" y="4174793"/>
            <a:ext cx="347934" cy="297017"/>
          </a:xfrm>
          <a:custGeom>
            <a:avLst/>
            <a:gdLst>
              <a:gd name="T0" fmla="*/ 164 w 164"/>
              <a:gd name="T1" fmla="*/ 44 h 140"/>
              <a:gd name="T2" fmla="*/ 164 w 164"/>
              <a:gd name="T3" fmla="*/ 44 h 140"/>
              <a:gd name="T4" fmla="*/ 68 w 164"/>
              <a:gd name="T5" fmla="*/ 0 h 140"/>
              <a:gd name="T6" fmla="*/ 80 w 164"/>
              <a:gd name="T7" fmla="*/ 32 h 140"/>
              <a:gd name="T8" fmla="*/ 0 w 164"/>
              <a:gd name="T9" fmla="*/ 62 h 140"/>
              <a:gd name="T10" fmla="*/ 0 w 164"/>
              <a:gd name="T11" fmla="*/ 62 h 140"/>
              <a:gd name="T12" fmla="*/ 8 w 164"/>
              <a:gd name="T13" fmla="*/ 80 h 140"/>
              <a:gd name="T14" fmla="*/ 16 w 164"/>
              <a:gd name="T15" fmla="*/ 98 h 140"/>
              <a:gd name="T16" fmla="*/ 20 w 164"/>
              <a:gd name="T17" fmla="*/ 118 h 140"/>
              <a:gd name="T18" fmla="*/ 24 w 164"/>
              <a:gd name="T19" fmla="*/ 138 h 140"/>
              <a:gd name="T20" fmla="*/ 106 w 164"/>
              <a:gd name="T21" fmla="*/ 108 h 140"/>
              <a:gd name="T22" fmla="*/ 118 w 164"/>
              <a:gd name="T23" fmla="*/ 140 h 140"/>
              <a:gd name="T24" fmla="*/ 118 w 164"/>
              <a:gd name="T25" fmla="*/ 140 h 140"/>
              <a:gd name="T26" fmla="*/ 164 w 164"/>
              <a:gd name="T27" fmla="*/ 44 h 140"/>
              <a:gd name="T28" fmla="*/ 164 w 164"/>
              <a:gd name="T29" fmla="*/ 4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4" h="140">
                <a:moveTo>
                  <a:pt x="164" y="44"/>
                </a:moveTo>
                <a:lnTo>
                  <a:pt x="164" y="44"/>
                </a:lnTo>
                <a:lnTo>
                  <a:pt x="68" y="0"/>
                </a:lnTo>
                <a:lnTo>
                  <a:pt x="80" y="32"/>
                </a:lnTo>
                <a:lnTo>
                  <a:pt x="0" y="62"/>
                </a:lnTo>
                <a:lnTo>
                  <a:pt x="0" y="62"/>
                </a:lnTo>
                <a:lnTo>
                  <a:pt x="8" y="80"/>
                </a:lnTo>
                <a:lnTo>
                  <a:pt x="16" y="98"/>
                </a:lnTo>
                <a:lnTo>
                  <a:pt x="20" y="118"/>
                </a:lnTo>
                <a:lnTo>
                  <a:pt x="24" y="138"/>
                </a:lnTo>
                <a:lnTo>
                  <a:pt x="106" y="108"/>
                </a:lnTo>
                <a:lnTo>
                  <a:pt x="118" y="140"/>
                </a:lnTo>
                <a:lnTo>
                  <a:pt x="118" y="140"/>
                </a:lnTo>
                <a:lnTo>
                  <a:pt x="164" y="44"/>
                </a:lnTo>
                <a:lnTo>
                  <a:pt x="164" y="4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9"/>
          <p:cNvSpPr>
            <a:spLocks/>
          </p:cNvSpPr>
          <p:nvPr/>
        </p:nvSpPr>
        <p:spPr bwMode="auto">
          <a:xfrm>
            <a:off x="7899092" y="4323302"/>
            <a:ext cx="173967" cy="182453"/>
          </a:xfrm>
          <a:custGeom>
            <a:avLst/>
            <a:gdLst>
              <a:gd name="T0" fmla="*/ 82 w 82"/>
              <a:gd name="T1" fmla="*/ 40 h 86"/>
              <a:gd name="T2" fmla="*/ 82 w 82"/>
              <a:gd name="T3" fmla="*/ 40 h 86"/>
              <a:gd name="T4" fmla="*/ 82 w 82"/>
              <a:gd name="T5" fmla="*/ 50 h 86"/>
              <a:gd name="T6" fmla="*/ 78 w 82"/>
              <a:gd name="T7" fmla="*/ 58 h 86"/>
              <a:gd name="T8" fmla="*/ 74 w 82"/>
              <a:gd name="T9" fmla="*/ 66 h 86"/>
              <a:gd name="T10" fmla="*/ 70 w 82"/>
              <a:gd name="T11" fmla="*/ 72 h 86"/>
              <a:gd name="T12" fmla="*/ 64 w 82"/>
              <a:gd name="T13" fmla="*/ 78 h 86"/>
              <a:gd name="T14" fmla="*/ 58 w 82"/>
              <a:gd name="T15" fmla="*/ 82 h 86"/>
              <a:gd name="T16" fmla="*/ 50 w 82"/>
              <a:gd name="T17" fmla="*/ 86 h 86"/>
              <a:gd name="T18" fmla="*/ 42 w 82"/>
              <a:gd name="T19" fmla="*/ 86 h 86"/>
              <a:gd name="T20" fmla="*/ 42 w 82"/>
              <a:gd name="T21" fmla="*/ 86 h 86"/>
              <a:gd name="T22" fmla="*/ 34 w 82"/>
              <a:gd name="T23" fmla="*/ 86 h 86"/>
              <a:gd name="T24" fmla="*/ 26 w 82"/>
              <a:gd name="T25" fmla="*/ 82 h 86"/>
              <a:gd name="T26" fmla="*/ 18 w 82"/>
              <a:gd name="T27" fmla="*/ 78 h 86"/>
              <a:gd name="T28" fmla="*/ 12 w 82"/>
              <a:gd name="T29" fmla="*/ 72 h 86"/>
              <a:gd name="T30" fmla="*/ 8 w 82"/>
              <a:gd name="T31" fmla="*/ 66 h 86"/>
              <a:gd name="T32" fmla="*/ 4 w 82"/>
              <a:gd name="T33" fmla="*/ 58 h 86"/>
              <a:gd name="T34" fmla="*/ 2 w 82"/>
              <a:gd name="T35" fmla="*/ 50 h 86"/>
              <a:gd name="T36" fmla="*/ 0 w 82"/>
              <a:gd name="T37" fmla="*/ 40 h 86"/>
              <a:gd name="T38" fmla="*/ 0 w 82"/>
              <a:gd name="T39" fmla="*/ 40 h 86"/>
              <a:gd name="T40" fmla="*/ 2 w 82"/>
              <a:gd name="T41" fmla="*/ 32 h 86"/>
              <a:gd name="T42" fmla="*/ 4 w 82"/>
              <a:gd name="T43" fmla="*/ 26 h 86"/>
              <a:gd name="T44" fmla="*/ 8 w 82"/>
              <a:gd name="T45" fmla="*/ 18 h 86"/>
              <a:gd name="T46" fmla="*/ 12 w 82"/>
              <a:gd name="T47" fmla="*/ 12 h 86"/>
              <a:gd name="T48" fmla="*/ 18 w 82"/>
              <a:gd name="T49" fmla="*/ 8 h 86"/>
              <a:gd name="T50" fmla="*/ 26 w 82"/>
              <a:gd name="T51" fmla="*/ 4 h 86"/>
              <a:gd name="T52" fmla="*/ 34 w 82"/>
              <a:gd name="T53" fmla="*/ 2 h 86"/>
              <a:gd name="T54" fmla="*/ 42 w 82"/>
              <a:gd name="T55" fmla="*/ 0 h 86"/>
              <a:gd name="T56" fmla="*/ 42 w 82"/>
              <a:gd name="T57" fmla="*/ 0 h 86"/>
              <a:gd name="T58" fmla="*/ 50 w 82"/>
              <a:gd name="T59" fmla="*/ 2 h 86"/>
              <a:gd name="T60" fmla="*/ 58 w 82"/>
              <a:gd name="T61" fmla="*/ 4 h 86"/>
              <a:gd name="T62" fmla="*/ 64 w 82"/>
              <a:gd name="T63" fmla="*/ 8 h 86"/>
              <a:gd name="T64" fmla="*/ 70 w 82"/>
              <a:gd name="T65" fmla="*/ 12 h 86"/>
              <a:gd name="T66" fmla="*/ 74 w 82"/>
              <a:gd name="T67" fmla="*/ 18 h 86"/>
              <a:gd name="T68" fmla="*/ 78 w 82"/>
              <a:gd name="T69" fmla="*/ 26 h 86"/>
              <a:gd name="T70" fmla="*/ 82 w 82"/>
              <a:gd name="T71" fmla="*/ 32 h 86"/>
              <a:gd name="T72" fmla="*/ 82 w 82"/>
              <a:gd name="T73" fmla="*/ 40 h 86"/>
              <a:gd name="T74" fmla="*/ 82 w 82"/>
              <a:gd name="T75" fmla="*/ 4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2" h="86">
                <a:moveTo>
                  <a:pt x="82" y="40"/>
                </a:moveTo>
                <a:lnTo>
                  <a:pt x="82" y="40"/>
                </a:lnTo>
                <a:lnTo>
                  <a:pt x="82" y="50"/>
                </a:lnTo>
                <a:lnTo>
                  <a:pt x="78" y="58"/>
                </a:lnTo>
                <a:lnTo>
                  <a:pt x="74" y="66"/>
                </a:lnTo>
                <a:lnTo>
                  <a:pt x="70" y="72"/>
                </a:lnTo>
                <a:lnTo>
                  <a:pt x="64" y="78"/>
                </a:lnTo>
                <a:lnTo>
                  <a:pt x="58" y="82"/>
                </a:lnTo>
                <a:lnTo>
                  <a:pt x="50" y="86"/>
                </a:lnTo>
                <a:lnTo>
                  <a:pt x="42" y="86"/>
                </a:lnTo>
                <a:lnTo>
                  <a:pt x="42" y="86"/>
                </a:lnTo>
                <a:lnTo>
                  <a:pt x="34" y="86"/>
                </a:lnTo>
                <a:lnTo>
                  <a:pt x="26" y="82"/>
                </a:lnTo>
                <a:lnTo>
                  <a:pt x="18" y="78"/>
                </a:lnTo>
                <a:lnTo>
                  <a:pt x="12" y="72"/>
                </a:lnTo>
                <a:lnTo>
                  <a:pt x="8" y="66"/>
                </a:lnTo>
                <a:lnTo>
                  <a:pt x="4" y="58"/>
                </a:lnTo>
                <a:lnTo>
                  <a:pt x="2" y="50"/>
                </a:lnTo>
                <a:lnTo>
                  <a:pt x="0" y="40"/>
                </a:lnTo>
                <a:lnTo>
                  <a:pt x="0" y="40"/>
                </a:lnTo>
                <a:lnTo>
                  <a:pt x="2" y="32"/>
                </a:lnTo>
                <a:lnTo>
                  <a:pt x="4" y="26"/>
                </a:lnTo>
                <a:lnTo>
                  <a:pt x="8" y="18"/>
                </a:lnTo>
                <a:lnTo>
                  <a:pt x="12" y="12"/>
                </a:lnTo>
                <a:lnTo>
                  <a:pt x="18" y="8"/>
                </a:lnTo>
                <a:lnTo>
                  <a:pt x="26" y="4"/>
                </a:lnTo>
                <a:lnTo>
                  <a:pt x="34" y="2"/>
                </a:lnTo>
                <a:lnTo>
                  <a:pt x="42" y="0"/>
                </a:lnTo>
                <a:lnTo>
                  <a:pt x="42" y="0"/>
                </a:lnTo>
                <a:lnTo>
                  <a:pt x="50" y="2"/>
                </a:lnTo>
                <a:lnTo>
                  <a:pt x="58" y="4"/>
                </a:lnTo>
                <a:lnTo>
                  <a:pt x="64" y="8"/>
                </a:lnTo>
                <a:lnTo>
                  <a:pt x="70" y="12"/>
                </a:lnTo>
                <a:lnTo>
                  <a:pt x="74" y="18"/>
                </a:lnTo>
                <a:lnTo>
                  <a:pt x="78" y="26"/>
                </a:lnTo>
                <a:lnTo>
                  <a:pt x="82" y="32"/>
                </a:lnTo>
                <a:lnTo>
                  <a:pt x="82" y="40"/>
                </a:lnTo>
                <a:lnTo>
                  <a:pt x="82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0"/>
          <p:cNvSpPr>
            <a:spLocks/>
          </p:cNvSpPr>
          <p:nvPr/>
        </p:nvSpPr>
        <p:spPr bwMode="auto">
          <a:xfrm>
            <a:off x="7835445" y="4522727"/>
            <a:ext cx="301260" cy="199426"/>
          </a:xfrm>
          <a:custGeom>
            <a:avLst/>
            <a:gdLst>
              <a:gd name="T0" fmla="*/ 128 w 142"/>
              <a:gd name="T1" fmla="*/ 94 h 94"/>
              <a:gd name="T2" fmla="*/ 128 w 142"/>
              <a:gd name="T3" fmla="*/ 94 h 94"/>
              <a:gd name="T4" fmla="*/ 134 w 142"/>
              <a:gd name="T5" fmla="*/ 94 h 94"/>
              <a:gd name="T6" fmla="*/ 138 w 142"/>
              <a:gd name="T7" fmla="*/ 90 h 94"/>
              <a:gd name="T8" fmla="*/ 142 w 142"/>
              <a:gd name="T9" fmla="*/ 86 h 94"/>
              <a:gd name="T10" fmla="*/ 142 w 142"/>
              <a:gd name="T11" fmla="*/ 80 h 94"/>
              <a:gd name="T12" fmla="*/ 142 w 142"/>
              <a:gd name="T13" fmla="*/ 72 h 94"/>
              <a:gd name="T14" fmla="*/ 142 w 142"/>
              <a:gd name="T15" fmla="*/ 72 h 94"/>
              <a:gd name="T16" fmla="*/ 142 w 142"/>
              <a:gd name="T17" fmla="*/ 60 h 94"/>
              <a:gd name="T18" fmla="*/ 138 w 142"/>
              <a:gd name="T19" fmla="*/ 48 h 94"/>
              <a:gd name="T20" fmla="*/ 132 w 142"/>
              <a:gd name="T21" fmla="*/ 36 h 94"/>
              <a:gd name="T22" fmla="*/ 126 w 142"/>
              <a:gd name="T23" fmla="*/ 24 h 94"/>
              <a:gd name="T24" fmla="*/ 116 w 142"/>
              <a:gd name="T25" fmla="*/ 14 h 94"/>
              <a:gd name="T26" fmla="*/ 104 w 142"/>
              <a:gd name="T27" fmla="*/ 6 h 94"/>
              <a:gd name="T28" fmla="*/ 88 w 142"/>
              <a:gd name="T29" fmla="*/ 2 h 94"/>
              <a:gd name="T30" fmla="*/ 72 w 142"/>
              <a:gd name="T31" fmla="*/ 0 h 94"/>
              <a:gd name="T32" fmla="*/ 72 w 142"/>
              <a:gd name="T33" fmla="*/ 0 h 94"/>
              <a:gd name="T34" fmla="*/ 54 w 142"/>
              <a:gd name="T35" fmla="*/ 2 h 94"/>
              <a:gd name="T36" fmla="*/ 40 w 142"/>
              <a:gd name="T37" fmla="*/ 6 h 94"/>
              <a:gd name="T38" fmla="*/ 28 w 142"/>
              <a:gd name="T39" fmla="*/ 14 h 94"/>
              <a:gd name="T40" fmla="*/ 18 w 142"/>
              <a:gd name="T41" fmla="*/ 24 h 94"/>
              <a:gd name="T42" fmla="*/ 10 w 142"/>
              <a:gd name="T43" fmla="*/ 34 h 94"/>
              <a:gd name="T44" fmla="*/ 4 w 142"/>
              <a:gd name="T45" fmla="*/ 46 h 94"/>
              <a:gd name="T46" fmla="*/ 2 w 142"/>
              <a:gd name="T47" fmla="*/ 58 h 94"/>
              <a:gd name="T48" fmla="*/ 0 w 142"/>
              <a:gd name="T49" fmla="*/ 70 h 94"/>
              <a:gd name="T50" fmla="*/ 0 w 142"/>
              <a:gd name="T51" fmla="*/ 80 h 94"/>
              <a:gd name="T52" fmla="*/ 0 w 142"/>
              <a:gd name="T53" fmla="*/ 80 h 94"/>
              <a:gd name="T54" fmla="*/ 2 w 142"/>
              <a:gd name="T55" fmla="*/ 86 h 94"/>
              <a:gd name="T56" fmla="*/ 4 w 142"/>
              <a:gd name="T57" fmla="*/ 90 h 94"/>
              <a:gd name="T58" fmla="*/ 8 w 142"/>
              <a:gd name="T59" fmla="*/ 94 h 94"/>
              <a:gd name="T60" fmla="*/ 14 w 142"/>
              <a:gd name="T61" fmla="*/ 94 h 94"/>
              <a:gd name="T62" fmla="*/ 128 w 142"/>
              <a:gd name="T63" fmla="*/ 94 h 94"/>
              <a:gd name="T64" fmla="*/ 128 w 142"/>
              <a:gd name="T6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2" h="94">
                <a:moveTo>
                  <a:pt x="128" y="94"/>
                </a:moveTo>
                <a:lnTo>
                  <a:pt x="128" y="94"/>
                </a:lnTo>
                <a:lnTo>
                  <a:pt x="134" y="94"/>
                </a:lnTo>
                <a:lnTo>
                  <a:pt x="138" y="90"/>
                </a:lnTo>
                <a:lnTo>
                  <a:pt x="142" y="86"/>
                </a:lnTo>
                <a:lnTo>
                  <a:pt x="142" y="80"/>
                </a:lnTo>
                <a:lnTo>
                  <a:pt x="142" y="72"/>
                </a:lnTo>
                <a:lnTo>
                  <a:pt x="142" y="72"/>
                </a:lnTo>
                <a:lnTo>
                  <a:pt x="142" y="60"/>
                </a:lnTo>
                <a:lnTo>
                  <a:pt x="138" y="48"/>
                </a:lnTo>
                <a:lnTo>
                  <a:pt x="132" y="36"/>
                </a:lnTo>
                <a:lnTo>
                  <a:pt x="126" y="24"/>
                </a:lnTo>
                <a:lnTo>
                  <a:pt x="116" y="14"/>
                </a:lnTo>
                <a:lnTo>
                  <a:pt x="104" y="6"/>
                </a:lnTo>
                <a:lnTo>
                  <a:pt x="88" y="2"/>
                </a:lnTo>
                <a:lnTo>
                  <a:pt x="72" y="0"/>
                </a:lnTo>
                <a:lnTo>
                  <a:pt x="72" y="0"/>
                </a:lnTo>
                <a:lnTo>
                  <a:pt x="54" y="2"/>
                </a:lnTo>
                <a:lnTo>
                  <a:pt x="40" y="6"/>
                </a:lnTo>
                <a:lnTo>
                  <a:pt x="28" y="14"/>
                </a:lnTo>
                <a:lnTo>
                  <a:pt x="18" y="24"/>
                </a:lnTo>
                <a:lnTo>
                  <a:pt x="10" y="34"/>
                </a:lnTo>
                <a:lnTo>
                  <a:pt x="4" y="46"/>
                </a:lnTo>
                <a:lnTo>
                  <a:pt x="2" y="58"/>
                </a:lnTo>
                <a:lnTo>
                  <a:pt x="0" y="70"/>
                </a:lnTo>
                <a:lnTo>
                  <a:pt x="0" y="80"/>
                </a:lnTo>
                <a:lnTo>
                  <a:pt x="0" y="80"/>
                </a:lnTo>
                <a:lnTo>
                  <a:pt x="2" y="86"/>
                </a:lnTo>
                <a:lnTo>
                  <a:pt x="4" y="90"/>
                </a:lnTo>
                <a:lnTo>
                  <a:pt x="8" y="94"/>
                </a:lnTo>
                <a:lnTo>
                  <a:pt x="14" y="94"/>
                </a:lnTo>
                <a:lnTo>
                  <a:pt x="128" y="94"/>
                </a:lnTo>
                <a:lnTo>
                  <a:pt x="128" y="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1"/>
          <p:cNvSpPr>
            <a:spLocks/>
          </p:cNvSpPr>
          <p:nvPr/>
        </p:nvSpPr>
        <p:spPr bwMode="auto">
          <a:xfrm>
            <a:off x="7742097" y="4374219"/>
            <a:ext cx="127293" cy="140022"/>
          </a:xfrm>
          <a:custGeom>
            <a:avLst/>
            <a:gdLst>
              <a:gd name="T0" fmla="*/ 60 w 60"/>
              <a:gd name="T1" fmla="*/ 30 h 66"/>
              <a:gd name="T2" fmla="*/ 60 w 60"/>
              <a:gd name="T3" fmla="*/ 30 h 66"/>
              <a:gd name="T4" fmla="*/ 56 w 60"/>
              <a:gd name="T5" fmla="*/ 42 h 66"/>
              <a:gd name="T6" fmla="*/ 50 w 60"/>
              <a:gd name="T7" fmla="*/ 54 h 66"/>
              <a:gd name="T8" fmla="*/ 46 w 60"/>
              <a:gd name="T9" fmla="*/ 58 h 66"/>
              <a:gd name="T10" fmla="*/ 42 w 60"/>
              <a:gd name="T11" fmla="*/ 62 h 66"/>
              <a:gd name="T12" fmla="*/ 36 w 60"/>
              <a:gd name="T13" fmla="*/ 64 h 66"/>
              <a:gd name="T14" fmla="*/ 30 w 60"/>
              <a:gd name="T15" fmla="*/ 66 h 66"/>
              <a:gd name="T16" fmla="*/ 30 w 60"/>
              <a:gd name="T17" fmla="*/ 66 h 66"/>
              <a:gd name="T18" fmla="*/ 24 w 60"/>
              <a:gd name="T19" fmla="*/ 64 h 66"/>
              <a:gd name="T20" fmla="*/ 18 w 60"/>
              <a:gd name="T21" fmla="*/ 62 h 66"/>
              <a:gd name="T22" fmla="*/ 14 w 60"/>
              <a:gd name="T23" fmla="*/ 58 h 66"/>
              <a:gd name="T24" fmla="*/ 8 w 60"/>
              <a:gd name="T25" fmla="*/ 54 h 66"/>
              <a:gd name="T26" fmla="*/ 2 w 60"/>
              <a:gd name="T27" fmla="*/ 42 h 66"/>
              <a:gd name="T28" fmla="*/ 0 w 60"/>
              <a:gd name="T29" fmla="*/ 30 h 66"/>
              <a:gd name="T30" fmla="*/ 0 w 60"/>
              <a:gd name="T31" fmla="*/ 30 h 66"/>
              <a:gd name="T32" fmla="*/ 0 w 60"/>
              <a:gd name="T33" fmla="*/ 24 h 66"/>
              <a:gd name="T34" fmla="*/ 2 w 60"/>
              <a:gd name="T35" fmla="*/ 18 h 66"/>
              <a:gd name="T36" fmla="*/ 8 w 60"/>
              <a:gd name="T37" fmla="*/ 10 h 66"/>
              <a:gd name="T38" fmla="*/ 18 w 60"/>
              <a:gd name="T39" fmla="*/ 4 h 66"/>
              <a:gd name="T40" fmla="*/ 24 w 60"/>
              <a:gd name="T41" fmla="*/ 2 h 66"/>
              <a:gd name="T42" fmla="*/ 30 w 60"/>
              <a:gd name="T43" fmla="*/ 0 h 66"/>
              <a:gd name="T44" fmla="*/ 30 w 60"/>
              <a:gd name="T45" fmla="*/ 0 h 66"/>
              <a:gd name="T46" fmla="*/ 36 w 60"/>
              <a:gd name="T47" fmla="*/ 2 h 66"/>
              <a:gd name="T48" fmla="*/ 42 w 60"/>
              <a:gd name="T49" fmla="*/ 4 h 66"/>
              <a:gd name="T50" fmla="*/ 50 w 60"/>
              <a:gd name="T51" fmla="*/ 10 h 66"/>
              <a:gd name="T52" fmla="*/ 56 w 60"/>
              <a:gd name="T53" fmla="*/ 18 h 66"/>
              <a:gd name="T54" fmla="*/ 58 w 60"/>
              <a:gd name="T55" fmla="*/ 24 h 66"/>
              <a:gd name="T56" fmla="*/ 60 w 60"/>
              <a:gd name="T57" fmla="*/ 30 h 66"/>
              <a:gd name="T58" fmla="*/ 60 w 60"/>
              <a:gd name="T59" fmla="*/ 3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0" h="66">
                <a:moveTo>
                  <a:pt x="60" y="30"/>
                </a:moveTo>
                <a:lnTo>
                  <a:pt x="60" y="30"/>
                </a:lnTo>
                <a:lnTo>
                  <a:pt x="56" y="42"/>
                </a:lnTo>
                <a:lnTo>
                  <a:pt x="50" y="54"/>
                </a:lnTo>
                <a:lnTo>
                  <a:pt x="46" y="58"/>
                </a:lnTo>
                <a:lnTo>
                  <a:pt x="42" y="62"/>
                </a:lnTo>
                <a:lnTo>
                  <a:pt x="36" y="64"/>
                </a:lnTo>
                <a:lnTo>
                  <a:pt x="30" y="66"/>
                </a:lnTo>
                <a:lnTo>
                  <a:pt x="30" y="66"/>
                </a:lnTo>
                <a:lnTo>
                  <a:pt x="24" y="64"/>
                </a:lnTo>
                <a:lnTo>
                  <a:pt x="18" y="62"/>
                </a:lnTo>
                <a:lnTo>
                  <a:pt x="14" y="58"/>
                </a:lnTo>
                <a:lnTo>
                  <a:pt x="8" y="54"/>
                </a:lnTo>
                <a:lnTo>
                  <a:pt x="2" y="42"/>
                </a:lnTo>
                <a:lnTo>
                  <a:pt x="0" y="30"/>
                </a:lnTo>
                <a:lnTo>
                  <a:pt x="0" y="30"/>
                </a:lnTo>
                <a:lnTo>
                  <a:pt x="0" y="24"/>
                </a:lnTo>
                <a:lnTo>
                  <a:pt x="2" y="18"/>
                </a:lnTo>
                <a:lnTo>
                  <a:pt x="8" y="10"/>
                </a:lnTo>
                <a:lnTo>
                  <a:pt x="18" y="4"/>
                </a:lnTo>
                <a:lnTo>
                  <a:pt x="24" y="2"/>
                </a:lnTo>
                <a:lnTo>
                  <a:pt x="30" y="0"/>
                </a:lnTo>
                <a:lnTo>
                  <a:pt x="30" y="0"/>
                </a:lnTo>
                <a:lnTo>
                  <a:pt x="36" y="2"/>
                </a:lnTo>
                <a:lnTo>
                  <a:pt x="42" y="4"/>
                </a:lnTo>
                <a:lnTo>
                  <a:pt x="50" y="10"/>
                </a:lnTo>
                <a:lnTo>
                  <a:pt x="56" y="18"/>
                </a:lnTo>
                <a:lnTo>
                  <a:pt x="58" y="24"/>
                </a:lnTo>
                <a:lnTo>
                  <a:pt x="60" y="30"/>
                </a:lnTo>
                <a:lnTo>
                  <a:pt x="60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2"/>
          <p:cNvSpPr>
            <a:spLocks/>
          </p:cNvSpPr>
          <p:nvPr/>
        </p:nvSpPr>
        <p:spPr bwMode="auto">
          <a:xfrm>
            <a:off x="7695423" y="4518484"/>
            <a:ext cx="182453" cy="148508"/>
          </a:xfrm>
          <a:custGeom>
            <a:avLst/>
            <a:gdLst>
              <a:gd name="T0" fmla="*/ 86 w 86"/>
              <a:gd name="T1" fmla="*/ 14 h 70"/>
              <a:gd name="T2" fmla="*/ 86 w 86"/>
              <a:gd name="T3" fmla="*/ 14 h 70"/>
              <a:gd name="T4" fmla="*/ 78 w 86"/>
              <a:gd name="T5" fmla="*/ 8 h 70"/>
              <a:gd name="T6" fmla="*/ 70 w 86"/>
              <a:gd name="T7" fmla="*/ 4 h 70"/>
              <a:gd name="T8" fmla="*/ 62 w 86"/>
              <a:gd name="T9" fmla="*/ 2 h 70"/>
              <a:gd name="T10" fmla="*/ 52 w 86"/>
              <a:gd name="T11" fmla="*/ 0 h 70"/>
              <a:gd name="T12" fmla="*/ 52 w 86"/>
              <a:gd name="T13" fmla="*/ 0 h 70"/>
              <a:gd name="T14" fmla="*/ 42 w 86"/>
              <a:gd name="T15" fmla="*/ 2 h 70"/>
              <a:gd name="T16" fmla="*/ 32 w 86"/>
              <a:gd name="T17" fmla="*/ 4 h 70"/>
              <a:gd name="T18" fmla="*/ 24 w 86"/>
              <a:gd name="T19" fmla="*/ 8 h 70"/>
              <a:gd name="T20" fmla="*/ 16 w 86"/>
              <a:gd name="T21" fmla="*/ 14 h 70"/>
              <a:gd name="T22" fmla="*/ 10 w 86"/>
              <a:gd name="T23" fmla="*/ 22 h 70"/>
              <a:gd name="T24" fmla="*/ 6 w 86"/>
              <a:gd name="T25" fmla="*/ 30 h 70"/>
              <a:gd name="T26" fmla="*/ 2 w 86"/>
              <a:gd name="T27" fmla="*/ 38 h 70"/>
              <a:gd name="T28" fmla="*/ 0 w 86"/>
              <a:gd name="T29" fmla="*/ 48 h 70"/>
              <a:gd name="T30" fmla="*/ 0 w 86"/>
              <a:gd name="T31" fmla="*/ 48 h 70"/>
              <a:gd name="T32" fmla="*/ 0 w 86"/>
              <a:gd name="T33" fmla="*/ 48 h 70"/>
              <a:gd name="T34" fmla="*/ 2 w 86"/>
              <a:gd name="T35" fmla="*/ 56 h 70"/>
              <a:gd name="T36" fmla="*/ 6 w 86"/>
              <a:gd name="T37" fmla="*/ 64 h 70"/>
              <a:gd name="T38" fmla="*/ 14 w 86"/>
              <a:gd name="T39" fmla="*/ 68 h 70"/>
              <a:gd name="T40" fmla="*/ 22 w 86"/>
              <a:gd name="T41" fmla="*/ 70 h 70"/>
              <a:gd name="T42" fmla="*/ 60 w 86"/>
              <a:gd name="T43" fmla="*/ 70 h 70"/>
              <a:gd name="T44" fmla="*/ 60 w 86"/>
              <a:gd name="T45" fmla="*/ 70 h 70"/>
              <a:gd name="T46" fmla="*/ 62 w 86"/>
              <a:gd name="T47" fmla="*/ 54 h 70"/>
              <a:gd name="T48" fmla="*/ 66 w 86"/>
              <a:gd name="T49" fmla="*/ 38 h 70"/>
              <a:gd name="T50" fmla="*/ 76 w 86"/>
              <a:gd name="T51" fmla="*/ 24 h 70"/>
              <a:gd name="T52" fmla="*/ 86 w 86"/>
              <a:gd name="T53" fmla="*/ 14 h 70"/>
              <a:gd name="T54" fmla="*/ 86 w 86"/>
              <a:gd name="T55" fmla="*/ 1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6" h="70">
                <a:moveTo>
                  <a:pt x="86" y="14"/>
                </a:moveTo>
                <a:lnTo>
                  <a:pt x="86" y="14"/>
                </a:lnTo>
                <a:lnTo>
                  <a:pt x="78" y="8"/>
                </a:lnTo>
                <a:lnTo>
                  <a:pt x="70" y="4"/>
                </a:lnTo>
                <a:lnTo>
                  <a:pt x="62" y="2"/>
                </a:lnTo>
                <a:lnTo>
                  <a:pt x="52" y="0"/>
                </a:lnTo>
                <a:lnTo>
                  <a:pt x="52" y="0"/>
                </a:lnTo>
                <a:lnTo>
                  <a:pt x="42" y="2"/>
                </a:lnTo>
                <a:lnTo>
                  <a:pt x="32" y="4"/>
                </a:lnTo>
                <a:lnTo>
                  <a:pt x="24" y="8"/>
                </a:lnTo>
                <a:lnTo>
                  <a:pt x="16" y="14"/>
                </a:lnTo>
                <a:lnTo>
                  <a:pt x="10" y="22"/>
                </a:lnTo>
                <a:lnTo>
                  <a:pt x="6" y="30"/>
                </a:lnTo>
                <a:lnTo>
                  <a:pt x="2" y="38"/>
                </a:lnTo>
                <a:lnTo>
                  <a:pt x="0" y="48"/>
                </a:lnTo>
                <a:lnTo>
                  <a:pt x="0" y="48"/>
                </a:lnTo>
                <a:lnTo>
                  <a:pt x="0" y="48"/>
                </a:lnTo>
                <a:lnTo>
                  <a:pt x="2" y="56"/>
                </a:lnTo>
                <a:lnTo>
                  <a:pt x="6" y="64"/>
                </a:lnTo>
                <a:lnTo>
                  <a:pt x="14" y="68"/>
                </a:lnTo>
                <a:lnTo>
                  <a:pt x="22" y="70"/>
                </a:lnTo>
                <a:lnTo>
                  <a:pt x="60" y="70"/>
                </a:lnTo>
                <a:lnTo>
                  <a:pt x="60" y="70"/>
                </a:lnTo>
                <a:lnTo>
                  <a:pt x="62" y="54"/>
                </a:lnTo>
                <a:lnTo>
                  <a:pt x="66" y="38"/>
                </a:lnTo>
                <a:lnTo>
                  <a:pt x="76" y="24"/>
                </a:lnTo>
                <a:lnTo>
                  <a:pt x="86" y="14"/>
                </a:lnTo>
                <a:lnTo>
                  <a:pt x="8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3"/>
          <p:cNvSpPr>
            <a:spLocks/>
          </p:cNvSpPr>
          <p:nvPr/>
        </p:nvSpPr>
        <p:spPr bwMode="auto">
          <a:xfrm>
            <a:off x="8107004" y="4374219"/>
            <a:ext cx="123050" cy="140022"/>
          </a:xfrm>
          <a:custGeom>
            <a:avLst/>
            <a:gdLst>
              <a:gd name="T0" fmla="*/ 0 w 58"/>
              <a:gd name="T1" fmla="*/ 30 h 66"/>
              <a:gd name="T2" fmla="*/ 0 w 58"/>
              <a:gd name="T3" fmla="*/ 30 h 66"/>
              <a:gd name="T4" fmla="*/ 2 w 58"/>
              <a:gd name="T5" fmla="*/ 42 h 66"/>
              <a:gd name="T6" fmla="*/ 8 w 58"/>
              <a:gd name="T7" fmla="*/ 54 h 66"/>
              <a:gd name="T8" fmla="*/ 12 w 58"/>
              <a:gd name="T9" fmla="*/ 58 h 66"/>
              <a:gd name="T10" fmla="*/ 18 w 58"/>
              <a:gd name="T11" fmla="*/ 62 h 66"/>
              <a:gd name="T12" fmla="*/ 22 w 58"/>
              <a:gd name="T13" fmla="*/ 64 h 66"/>
              <a:gd name="T14" fmla="*/ 28 w 58"/>
              <a:gd name="T15" fmla="*/ 66 h 66"/>
              <a:gd name="T16" fmla="*/ 28 w 58"/>
              <a:gd name="T17" fmla="*/ 66 h 66"/>
              <a:gd name="T18" fmla="*/ 34 w 58"/>
              <a:gd name="T19" fmla="*/ 64 h 66"/>
              <a:gd name="T20" fmla="*/ 40 w 58"/>
              <a:gd name="T21" fmla="*/ 62 h 66"/>
              <a:gd name="T22" fmla="*/ 46 w 58"/>
              <a:gd name="T23" fmla="*/ 58 h 66"/>
              <a:gd name="T24" fmla="*/ 50 w 58"/>
              <a:gd name="T25" fmla="*/ 54 h 66"/>
              <a:gd name="T26" fmla="*/ 56 w 58"/>
              <a:gd name="T27" fmla="*/ 42 h 66"/>
              <a:gd name="T28" fmla="*/ 58 w 58"/>
              <a:gd name="T29" fmla="*/ 30 h 66"/>
              <a:gd name="T30" fmla="*/ 58 w 58"/>
              <a:gd name="T31" fmla="*/ 30 h 66"/>
              <a:gd name="T32" fmla="*/ 58 w 58"/>
              <a:gd name="T33" fmla="*/ 24 h 66"/>
              <a:gd name="T34" fmla="*/ 56 w 58"/>
              <a:gd name="T35" fmla="*/ 18 h 66"/>
              <a:gd name="T36" fmla="*/ 50 w 58"/>
              <a:gd name="T37" fmla="*/ 10 h 66"/>
              <a:gd name="T38" fmla="*/ 40 w 58"/>
              <a:gd name="T39" fmla="*/ 4 h 66"/>
              <a:gd name="T40" fmla="*/ 34 w 58"/>
              <a:gd name="T41" fmla="*/ 2 h 66"/>
              <a:gd name="T42" fmla="*/ 28 w 58"/>
              <a:gd name="T43" fmla="*/ 0 h 66"/>
              <a:gd name="T44" fmla="*/ 28 w 58"/>
              <a:gd name="T45" fmla="*/ 0 h 66"/>
              <a:gd name="T46" fmla="*/ 22 w 58"/>
              <a:gd name="T47" fmla="*/ 2 h 66"/>
              <a:gd name="T48" fmla="*/ 18 w 58"/>
              <a:gd name="T49" fmla="*/ 4 h 66"/>
              <a:gd name="T50" fmla="*/ 8 w 58"/>
              <a:gd name="T51" fmla="*/ 10 h 66"/>
              <a:gd name="T52" fmla="*/ 2 w 58"/>
              <a:gd name="T53" fmla="*/ 18 h 66"/>
              <a:gd name="T54" fmla="*/ 0 w 58"/>
              <a:gd name="T55" fmla="*/ 24 h 66"/>
              <a:gd name="T56" fmla="*/ 0 w 58"/>
              <a:gd name="T57" fmla="*/ 30 h 66"/>
              <a:gd name="T58" fmla="*/ 0 w 58"/>
              <a:gd name="T59" fmla="*/ 3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8" h="66">
                <a:moveTo>
                  <a:pt x="0" y="30"/>
                </a:moveTo>
                <a:lnTo>
                  <a:pt x="0" y="30"/>
                </a:lnTo>
                <a:lnTo>
                  <a:pt x="2" y="42"/>
                </a:lnTo>
                <a:lnTo>
                  <a:pt x="8" y="54"/>
                </a:lnTo>
                <a:lnTo>
                  <a:pt x="12" y="58"/>
                </a:lnTo>
                <a:lnTo>
                  <a:pt x="18" y="62"/>
                </a:lnTo>
                <a:lnTo>
                  <a:pt x="22" y="64"/>
                </a:lnTo>
                <a:lnTo>
                  <a:pt x="28" y="66"/>
                </a:lnTo>
                <a:lnTo>
                  <a:pt x="28" y="66"/>
                </a:lnTo>
                <a:lnTo>
                  <a:pt x="34" y="64"/>
                </a:lnTo>
                <a:lnTo>
                  <a:pt x="40" y="62"/>
                </a:lnTo>
                <a:lnTo>
                  <a:pt x="46" y="58"/>
                </a:lnTo>
                <a:lnTo>
                  <a:pt x="50" y="54"/>
                </a:lnTo>
                <a:lnTo>
                  <a:pt x="56" y="42"/>
                </a:lnTo>
                <a:lnTo>
                  <a:pt x="58" y="30"/>
                </a:lnTo>
                <a:lnTo>
                  <a:pt x="58" y="30"/>
                </a:lnTo>
                <a:lnTo>
                  <a:pt x="58" y="24"/>
                </a:lnTo>
                <a:lnTo>
                  <a:pt x="56" y="18"/>
                </a:lnTo>
                <a:lnTo>
                  <a:pt x="50" y="10"/>
                </a:lnTo>
                <a:lnTo>
                  <a:pt x="40" y="4"/>
                </a:lnTo>
                <a:lnTo>
                  <a:pt x="34" y="2"/>
                </a:lnTo>
                <a:lnTo>
                  <a:pt x="28" y="0"/>
                </a:lnTo>
                <a:lnTo>
                  <a:pt x="28" y="0"/>
                </a:lnTo>
                <a:lnTo>
                  <a:pt x="22" y="2"/>
                </a:lnTo>
                <a:lnTo>
                  <a:pt x="18" y="4"/>
                </a:lnTo>
                <a:lnTo>
                  <a:pt x="8" y="10"/>
                </a:lnTo>
                <a:lnTo>
                  <a:pt x="2" y="18"/>
                </a:lnTo>
                <a:lnTo>
                  <a:pt x="0" y="24"/>
                </a:lnTo>
                <a:lnTo>
                  <a:pt x="0" y="30"/>
                </a:lnTo>
                <a:lnTo>
                  <a:pt x="0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4"/>
          <p:cNvSpPr>
            <a:spLocks/>
          </p:cNvSpPr>
          <p:nvPr/>
        </p:nvSpPr>
        <p:spPr bwMode="auto">
          <a:xfrm>
            <a:off x="8094274" y="4518484"/>
            <a:ext cx="182453" cy="148508"/>
          </a:xfrm>
          <a:custGeom>
            <a:avLst/>
            <a:gdLst>
              <a:gd name="T0" fmla="*/ 0 w 86"/>
              <a:gd name="T1" fmla="*/ 14 h 70"/>
              <a:gd name="T2" fmla="*/ 0 w 86"/>
              <a:gd name="T3" fmla="*/ 14 h 70"/>
              <a:gd name="T4" fmla="*/ 8 w 86"/>
              <a:gd name="T5" fmla="*/ 8 h 70"/>
              <a:gd name="T6" fmla="*/ 16 w 86"/>
              <a:gd name="T7" fmla="*/ 4 h 70"/>
              <a:gd name="T8" fmla="*/ 26 w 86"/>
              <a:gd name="T9" fmla="*/ 2 h 70"/>
              <a:gd name="T10" fmla="*/ 34 w 86"/>
              <a:gd name="T11" fmla="*/ 0 h 70"/>
              <a:gd name="T12" fmla="*/ 34 w 86"/>
              <a:gd name="T13" fmla="*/ 0 h 70"/>
              <a:gd name="T14" fmla="*/ 44 w 86"/>
              <a:gd name="T15" fmla="*/ 2 h 70"/>
              <a:gd name="T16" fmla="*/ 54 w 86"/>
              <a:gd name="T17" fmla="*/ 4 h 70"/>
              <a:gd name="T18" fmla="*/ 62 w 86"/>
              <a:gd name="T19" fmla="*/ 8 h 70"/>
              <a:gd name="T20" fmla="*/ 70 w 86"/>
              <a:gd name="T21" fmla="*/ 14 h 70"/>
              <a:gd name="T22" fmla="*/ 76 w 86"/>
              <a:gd name="T23" fmla="*/ 22 h 70"/>
              <a:gd name="T24" fmla="*/ 80 w 86"/>
              <a:gd name="T25" fmla="*/ 30 h 70"/>
              <a:gd name="T26" fmla="*/ 84 w 86"/>
              <a:gd name="T27" fmla="*/ 38 h 70"/>
              <a:gd name="T28" fmla="*/ 86 w 86"/>
              <a:gd name="T29" fmla="*/ 48 h 70"/>
              <a:gd name="T30" fmla="*/ 86 w 86"/>
              <a:gd name="T31" fmla="*/ 48 h 70"/>
              <a:gd name="T32" fmla="*/ 86 w 86"/>
              <a:gd name="T33" fmla="*/ 48 h 70"/>
              <a:gd name="T34" fmla="*/ 84 w 86"/>
              <a:gd name="T35" fmla="*/ 56 h 70"/>
              <a:gd name="T36" fmla="*/ 80 w 86"/>
              <a:gd name="T37" fmla="*/ 64 h 70"/>
              <a:gd name="T38" fmla="*/ 72 w 86"/>
              <a:gd name="T39" fmla="*/ 68 h 70"/>
              <a:gd name="T40" fmla="*/ 64 w 86"/>
              <a:gd name="T41" fmla="*/ 70 h 70"/>
              <a:gd name="T42" fmla="*/ 26 w 86"/>
              <a:gd name="T43" fmla="*/ 70 h 70"/>
              <a:gd name="T44" fmla="*/ 26 w 86"/>
              <a:gd name="T45" fmla="*/ 70 h 70"/>
              <a:gd name="T46" fmla="*/ 24 w 86"/>
              <a:gd name="T47" fmla="*/ 54 h 70"/>
              <a:gd name="T48" fmla="*/ 20 w 86"/>
              <a:gd name="T49" fmla="*/ 38 h 70"/>
              <a:gd name="T50" fmla="*/ 12 w 86"/>
              <a:gd name="T51" fmla="*/ 24 h 70"/>
              <a:gd name="T52" fmla="*/ 0 w 86"/>
              <a:gd name="T53" fmla="*/ 14 h 70"/>
              <a:gd name="T54" fmla="*/ 0 w 86"/>
              <a:gd name="T55" fmla="*/ 1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6" h="70">
                <a:moveTo>
                  <a:pt x="0" y="14"/>
                </a:moveTo>
                <a:lnTo>
                  <a:pt x="0" y="14"/>
                </a:lnTo>
                <a:lnTo>
                  <a:pt x="8" y="8"/>
                </a:lnTo>
                <a:lnTo>
                  <a:pt x="16" y="4"/>
                </a:lnTo>
                <a:lnTo>
                  <a:pt x="26" y="2"/>
                </a:lnTo>
                <a:lnTo>
                  <a:pt x="34" y="0"/>
                </a:lnTo>
                <a:lnTo>
                  <a:pt x="34" y="0"/>
                </a:lnTo>
                <a:lnTo>
                  <a:pt x="44" y="2"/>
                </a:lnTo>
                <a:lnTo>
                  <a:pt x="54" y="4"/>
                </a:lnTo>
                <a:lnTo>
                  <a:pt x="62" y="8"/>
                </a:lnTo>
                <a:lnTo>
                  <a:pt x="70" y="14"/>
                </a:lnTo>
                <a:lnTo>
                  <a:pt x="76" y="22"/>
                </a:lnTo>
                <a:lnTo>
                  <a:pt x="80" y="30"/>
                </a:lnTo>
                <a:lnTo>
                  <a:pt x="84" y="38"/>
                </a:lnTo>
                <a:lnTo>
                  <a:pt x="86" y="48"/>
                </a:lnTo>
                <a:lnTo>
                  <a:pt x="86" y="48"/>
                </a:lnTo>
                <a:lnTo>
                  <a:pt x="86" y="48"/>
                </a:lnTo>
                <a:lnTo>
                  <a:pt x="84" y="56"/>
                </a:lnTo>
                <a:lnTo>
                  <a:pt x="80" y="64"/>
                </a:lnTo>
                <a:lnTo>
                  <a:pt x="72" y="68"/>
                </a:lnTo>
                <a:lnTo>
                  <a:pt x="64" y="70"/>
                </a:lnTo>
                <a:lnTo>
                  <a:pt x="26" y="70"/>
                </a:lnTo>
                <a:lnTo>
                  <a:pt x="26" y="70"/>
                </a:lnTo>
                <a:lnTo>
                  <a:pt x="24" y="54"/>
                </a:lnTo>
                <a:lnTo>
                  <a:pt x="20" y="38"/>
                </a:lnTo>
                <a:lnTo>
                  <a:pt x="12" y="24"/>
                </a:lnTo>
                <a:lnTo>
                  <a:pt x="0" y="14"/>
                </a:lnTo>
                <a:lnTo>
                  <a:pt x="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5"/>
          <p:cNvSpPr>
            <a:spLocks/>
          </p:cNvSpPr>
          <p:nvPr/>
        </p:nvSpPr>
        <p:spPr bwMode="auto">
          <a:xfrm>
            <a:off x="6384305" y="2070216"/>
            <a:ext cx="12729" cy="42431"/>
          </a:xfrm>
          <a:custGeom>
            <a:avLst/>
            <a:gdLst>
              <a:gd name="T0" fmla="*/ 6 w 6"/>
              <a:gd name="T1" fmla="*/ 18 h 20"/>
              <a:gd name="T2" fmla="*/ 6 w 6"/>
              <a:gd name="T3" fmla="*/ 18 h 20"/>
              <a:gd name="T4" fmla="*/ 6 w 6"/>
              <a:gd name="T5" fmla="*/ 20 h 20"/>
              <a:gd name="T6" fmla="*/ 4 w 6"/>
              <a:gd name="T7" fmla="*/ 20 h 20"/>
              <a:gd name="T8" fmla="*/ 4 w 6"/>
              <a:gd name="T9" fmla="*/ 20 h 20"/>
              <a:gd name="T10" fmla="*/ 4 w 6"/>
              <a:gd name="T11" fmla="*/ 20 h 20"/>
              <a:gd name="T12" fmla="*/ 2 w 6"/>
              <a:gd name="T13" fmla="*/ 20 h 20"/>
              <a:gd name="T14" fmla="*/ 0 w 6"/>
              <a:gd name="T15" fmla="*/ 18 h 20"/>
              <a:gd name="T16" fmla="*/ 0 w 6"/>
              <a:gd name="T17" fmla="*/ 2 h 20"/>
              <a:gd name="T18" fmla="*/ 0 w 6"/>
              <a:gd name="T19" fmla="*/ 2 h 20"/>
              <a:gd name="T20" fmla="*/ 2 w 6"/>
              <a:gd name="T21" fmla="*/ 2 h 20"/>
              <a:gd name="T22" fmla="*/ 4 w 6"/>
              <a:gd name="T23" fmla="*/ 0 h 20"/>
              <a:gd name="T24" fmla="*/ 4 w 6"/>
              <a:gd name="T25" fmla="*/ 0 h 20"/>
              <a:gd name="T26" fmla="*/ 4 w 6"/>
              <a:gd name="T27" fmla="*/ 0 h 20"/>
              <a:gd name="T28" fmla="*/ 6 w 6"/>
              <a:gd name="T29" fmla="*/ 2 h 20"/>
              <a:gd name="T30" fmla="*/ 6 w 6"/>
              <a:gd name="T31" fmla="*/ 2 h 20"/>
              <a:gd name="T32" fmla="*/ 6 w 6"/>
              <a:gd name="T33" fmla="*/ 18 h 20"/>
              <a:gd name="T34" fmla="*/ 6 w 6"/>
              <a:gd name="T35" fmla="*/ 1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" h="20">
                <a:moveTo>
                  <a:pt x="6" y="18"/>
                </a:moveTo>
                <a:lnTo>
                  <a:pt x="6" y="18"/>
                </a:lnTo>
                <a:lnTo>
                  <a:pt x="6" y="20"/>
                </a:lnTo>
                <a:lnTo>
                  <a:pt x="4" y="20"/>
                </a:lnTo>
                <a:lnTo>
                  <a:pt x="4" y="20"/>
                </a:lnTo>
                <a:lnTo>
                  <a:pt x="4" y="20"/>
                </a:lnTo>
                <a:lnTo>
                  <a:pt x="2" y="20"/>
                </a:lnTo>
                <a:lnTo>
                  <a:pt x="0" y="18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6" y="2"/>
                </a:lnTo>
                <a:lnTo>
                  <a:pt x="6" y="2"/>
                </a:lnTo>
                <a:lnTo>
                  <a:pt x="6" y="18"/>
                </a:lnTo>
                <a:lnTo>
                  <a:pt x="6" y="1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6"/>
          <p:cNvSpPr>
            <a:spLocks/>
          </p:cNvSpPr>
          <p:nvPr/>
        </p:nvSpPr>
        <p:spPr bwMode="auto">
          <a:xfrm>
            <a:off x="6248526" y="2138105"/>
            <a:ext cx="33945" cy="29702"/>
          </a:xfrm>
          <a:custGeom>
            <a:avLst/>
            <a:gdLst>
              <a:gd name="T0" fmla="*/ 16 w 16"/>
              <a:gd name="T1" fmla="*/ 10 h 14"/>
              <a:gd name="T2" fmla="*/ 16 w 16"/>
              <a:gd name="T3" fmla="*/ 10 h 14"/>
              <a:gd name="T4" fmla="*/ 16 w 16"/>
              <a:gd name="T5" fmla="*/ 12 h 14"/>
              <a:gd name="T6" fmla="*/ 16 w 16"/>
              <a:gd name="T7" fmla="*/ 14 h 14"/>
              <a:gd name="T8" fmla="*/ 16 w 16"/>
              <a:gd name="T9" fmla="*/ 14 h 14"/>
              <a:gd name="T10" fmla="*/ 16 w 16"/>
              <a:gd name="T11" fmla="*/ 14 h 14"/>
              <a:gd name="T12" fmla="*/ 14 w 16"/>
              <a:gd name="T13" fmla="*/ 14 h 14"/>
              <a:gd name="T14" fmla="*/ 12 w 16"/>
              <a:gd name="T15" fmla="*/ 14 h 14"/>
              <a:gd name="T16" fmla="*/ 0 w 16"/>
              <a:gd name="T17" fmla="*/ 4 h 14"/>
              <a:gd name="T18" fmla="*/ 0 w 16"/>
              <a:gd name="T19" fmla="*/ 4 h 14"/>
              <a:gd name="T20" fmla="*/ 0 w 16"/>
              <a:gd name="T21" fmla="*/ 2 h 14"/>
              <a:gd name="T22" fmla="*/ 2 w 16"/>
              <a:gd name="T23" fmla="*/ 0 h 14"/>
              <a:gd name="T24" fmla="*/ 2 w 16"/>
              <a:gd name="T25" fmla="*/ 0 h 14"/>
              <a:gd name="T26" fmla="*/ 2 w 16"/>
              <a:gd name="T27" fmla="*/ 0 h 14"/>
              <a:gd name="T28" fmla="*/ 2 w 16"/>
              <a:gd name="T29" fmla="*/ 0 h 14"/>
              <a:gd name="T30" fmla="*/ 4 w 16"/>
              <a:gd name="T31" fmla="*/ 0 h 14"/>
              <a:gd name="T32" fmla="*/ 16 w 16"/>
              <a:gd name="T33" fmla="*/ 10 h 14"/>
              <a:gd name="T34" fmla="*/ 16 w 16"/>
              <a:gd name="T35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4">
                <a:moveTo>
                  <a:pt x="16" y="10"/>
                </a:moveTo>
                <a:lnTo>
                  <a:pt x="16" y="10"/>
                </a:lnTo>
                <a:lnTo>
                  <a:pt x="16" y="12"/>
                </a:lnTo>
                <a:lnTo>
                  <a:pt x="16" y="14"/>
                </a:lnTo>
                <a:lnTo>
                  <a:pt x="16" y="14"/>
                </a:lnTo>
                <a:lnTo>
                  <a:pt x="16" y="14"/>
                </a:lnTo>
                <a:lnTo>
                  <a:pt x="14" y="14"/>
                </a:lnTo>
                <a:lnTo>
                  <a:pt x="12" y="14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4" y="0"/>
                </a:lnTo>
                <a:lnTo>
                  <a:pt x="16" y="10"/>
                </a:lnTo>
                <a:lnTo>
                  <a:pt x="16" y="1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7"/>
          <p:cNvSpPr>
            <a:spLocks/>
          </p:cNvSpPr>
          <p:nvPr/>
        </p:nvSpPr>
        <p:spPr bwMode="auto">
          <a:xfrm>
            <a:off x="6206095" y="2278127"/>
            <a:ext cx="42431" cy="12729"/>
          </a:xfrm>
          <a:custGeom>
            <a:avLst/>
            <a:gdLst>
              <a:gd name="T0" fmla="*/ 18 w 20"/>
              <a:gd name="T1" fmla="*/ 0 h 6"/>
              <a:gd name="T2" fmla="*/ 18 w 20"/>
              <a:gd name="T3" fmla="*/ 0 h 6"/>
              <a:gd name="T4" fmla="*/ 20 w 20"/>
              <a:gd name="T5" fmla="*/ 0 h 6"/>
              <a:gd name="T6" fmla="*/ 20 w 20"/>
              <a:gd name="T7" fmla="*/ 2 h 6"/>
              <a:gd name="T8" fmla="*/ 20 w 20"/>
              <a:gd name="T9" fmla="*/ 2 h 6"/>
              <a:gd name="T10" fmla="*/ 20 w 20"/>
              <a:gd name="T11" fmla="*/ 2 h 6"/>
              <a:gd name="T12" fmla="*/ 20 w 20"/>
              <a:gd name="T13" fmla="*/ 4 h 6"/>
              <a:gd name="T14" fmla="*/ 18 w 20"/>
              <a:gd name="T15" fmla="*/ 6 h 6"/>
              <a:gd name="T16" fmla="*/ 2 w 20"/>
              <a:gd name="T17" fmla="*/ 6 h 6"/>
              <a:gd name="T18" fmla="*/ 2 w 20"/>
              <a:gd name="T19" fmla="*/ 6 h 6"/>
              <a:gd name="T20" fmla="*/ 2 w 20"/>
              <a:gd name="T21" fmla="*/ 6 h 6"/>
              <a:gd name="T22" fmla="*/ 0 w 20"/>
              <a:gd name="T23" fmla="*/ 4 h 6"/>
              <a:gd name="T24" fmla="*/ 0 w 20"/>
              <a:gd name="T25" fmla="*/ 4 h 6"/>
              <a:gd name="T26" fmla="*/ 0 w 20"/>
              <a:gd name="T27" fmla="*/ 4 h 6"/>
              <a:gd name="T28" fmla="*/ 0 w 20"/>
              <a:gd name="T29" fmla="*/ 2 h 6"/>
              <a:gd name="T30" fmla="*/ 2 w 20"/>
              <a:gd name="T31" fmla="*/ 2 h 6"/>
              <a:gd name="T32" fmla="*/ 18 w 20"/>
              <a:gd name="T33" fmla="*/ 0 h 6"/>
              <a:gd name="T34" fmla="*/ 18 w 20"/>
              <a:gd name="T3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" h="6">
                <a:moveTo>
                  <a:pt x="18" y="0"/>
                </a:moveTo>
                <a:lnTo>
                  <a:pt x="18" y="0"/>
                </a:lnTo>
                <a:lnTo>
                  <a:pt x="20" y="0"/>
                </a:lnTo>
                <a:lnTo>
                  <a:pt x="20" y="2"/>
                </a:lnTo>
                <a:lnTo>
                  <a:pt x="20" y="2"/>
                </a:lnTo>
                <a:lnTo>
                  <a:pt x="20" y="2"/>
                </a:lnTo>
                <a:lnTo>
                  <a:pt x="20" y="4"/>
                </a:lnTo>
                <a:lnTo>
                  <a:pt x="18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2" y="2"/>
                </a:lnTo>
                <a:lnTo>
                  <a:pt x="18" y="0"/>
                </a:lnTo>
                <a:lnTo>
                  <a:pt x="18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8"/>
          <p:cNvSpPr>
            <a:spLocks/>
          </p:cNvSpPr>
          <p:nvPr/>
        </p:nvSpPr>
        <p:spPr bwMode="auto">
          <a:xfrm>
            <a:off x="6545543" y="2269641"/>
            <a:ext cx="42431" cy="12729"/>
          </a:xfrm>
          <a:custGeom>
            <a:avLst/>
            <a:gdLst>
              <a:gd name="T0" fmla="*/ 2 w 20"/>
              <a:gd name="T1" fmla="*/ 4 h 6"/>
              <a:gd name="T2" fmla="*/ 2 w 20"/>
              <a:gd name="T3" fmla="*/ 4 h 6"/>
              <a:gd name="T4" fmla="*/ 0 w 20"/>
              <a:gd name="T5" fmla="*/ 4 h 6"/>
              <a:gd name="T6" fmla="*/ 0 w 20"/>
              <a:gd name="T7" fmla="*/ 2 h 6"/>
              <a:gd name="T8" fmla="*/ 0 w 20"/>
              <a:gd name="T9" fmla="*/ 2 h 6"/>
              <a:gd name="T10" fmla="*/ 0 w 20"/>
              <a:gd name="T11" fmla="*/ 2 h 6"/>
              <a:gd name="T12" fmla="*/ 0 w 20"/>
              <a:gd name="T13" fmla="*/ 0 h 6"/>
              <a:gd name="T14" fmla="*/ 2 w 20"/>
              <a:gd name="T15" fmla="*/ 0 h 6"/>
              <a:gd name="T16" fmla="*/ 18 w 20"/>
              <a:gd name="T17" fmla="*/ 2 h 6"/>
              <a:gd name="T18" fmla="*/ 18 w 20"/>
              <a:gd name="T19" fmla="*/ 2 h 6"/>
              <a:gd name="T20" fmla="*/ 20 w 20"/>
              <a:gd name="T21" fmla="*/ 2 h 6"/>
              <a:gd name="T22" fmla="*/ 20 w 20"/>
              <a:gd name="T23" fmla="*/ 4 h 6"/>
              <a:gd name="T24" fmla="*/ 20 w 20"/>
              <a:gd name="T25" fmla="*/ 4 h 6"/>
              <a:gd name="T26" fmla="*/ 20 w 20"/>
              <a:gd name="T27" fmla="*/ 4 h 6"/>
              <a:gd name="T28" fmla="*/ 18 w 20"/>
              <a:gd name="T29" fmla="*/ 6 h 6"/>
              <a:gd name="T30" fmla="*/ 18 w 20"/>
              <a:gd name="T31" fmla="*/ 6 h 6"/>
              <a:gd name="T32" fmla="*/ 2 w 20"/>
              <a:gd name="T33" fmla="*/ 4 h 6"/>
              <a:gd name="T34" fmla="*/ 2 w 20"/>
              <a:gd name="T35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" h="6">
                <a:moveTo>
                  <a:pt x="2" y="4"/>
                </a:moveTo>
                <a:lnTo>
                  <a:pt x="2" y="4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8" y="2"/>
                </a:lnTo>
                <a:lnTo>
                  <a:pt x="18" y="2"/>
                </a:lnTo>
                <a:lnTo>
                  <a:pt x="20" y="2"/>
                </a:lnTo>
                <a:lnTo>
                  <a:pt x="20" y="4"/>
                </a:lnTo>
                <a:lnTo>
                  <a:pt x="20" y="4"/>
                </a:lnTo>
                <a:lnTo>
                  <a:pt x="20" y="4"/>
                </a:lnTo>
                <a:lnTo>
                  <a:pt x="18" y="6"/>
                </a:lnTo>
                <a:lnTo>
                  <a:pt x="18" y="6"/>
                </a:lnTo>
                <a:lnTo>
                  <a:pt x="2" y="4"/>
                </a:lnTo>
                <a:lnTo>
                  <a:pt x="2" y="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9"/>
          <p:cNvSpPr>
            <a:spLocks/>
          </p:cNvSpPr>
          <p:nvPr/>
        </p:nvSpPr>
        <p:spPr bwMode="auto">
          <a:xfrm>
            <a:off x="6503112" y="2129619"/>
            <a:ext cx="33945" cy="33945"/>
          </a:xfrm>
          <a:custGeom>
            <a:avLst/>
            <a:gdLst>
              <a:gd name="T0" fmla="*/ 4 w 16"/>
              <a:gd name="T1" fmla="*/ 14 h 16"/>
              <a:gd name="T2" fmla="*/ 4 w 16"/>
              <a:gd name="T3" fmla="*/ 14 h 16"/>
              <a:gd name="T4" fmla="*/ 2 w 16"/>
              <a:gd name="T5" fmla="*/ 16 h 16"/>
              <a:gd name="T6" fmla="*/ 0 w 16"/>
              <a:gd name="T7" fmla="*/ 14 h 16"/>
              <a:gd name="T8" fmla="*/ 0 w 16"/>
              <a:gd name="T9" fmla="*/ 14 h 16"/>
              <a:gd name="T10" fmla="*/ 0 w 16"/>
              <a:gd name="T11" fmla="*/ 14 h 16"/>
              <a:gd name="T12" fmla="*/ 0 w 16"/>
              <a:gd name="T13" fmla="*/ 12 h 16"/>
              <a:gd name="T14" fmla="*/ 0 w 16"/>
              <a:gd name="T15" fmla="*/ 10 h 16"/>
              <a:gd name="T16" fmla="*/ 12 w 16"/>
              <a:gd name="T17" fmla="*/ 0 h 16"/>
              <a:gd name="T18" fmla="*/ 12 w 16"/>
              <a:gd name="T19" fmla="*/ 0 h 16"/>
              <a:gd name="T20" fmla="*/ 14 w 16"/>
              <a:gd name="T21" fmla="*/ 0 h 16"/>
              <a:gd name="T22" fmla="*/ 16 w 16"/>
              <a:gd name="T23" fmla="*/ 0 h 16"/>
              <a:gd name="T24" fmla="*/ 16 w 16"/>
              <a:gd name="T25" fmla="*/ 0 h 16"/>
              <a:gd name="T26" fmla="*/ 16 w 16"/>
              <a:gd name="T27" fmla="*/ 0 h 16"/>
              <a:gd name="T28" fmla="*/ 16 w 16"/>
              <a:gd name="T29" fmla="*/ 2 h 16"/>
              <a:gd name="T30" fmla="*/ 16 w 16"/>
              <a:gd name="T31" fmla="*/ 4 h 16"/>
              <a:gd name="T32" fmla="*/ 4 w 16"/>
              <a:gd name="T33" fmla="*/ 14 h 16"/>
              <a:gd name="T34" fmla="*/ 4 w 16"/>
              <a:gd name="T35" fmla="*/ 1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4" y="14"/>
                </a:moveTo>
                <a:lnTo>
                  <a:pt x="4" y="14"/>
                </a:lnTo>
                <a:lnTo>
                  <a:pt x="2" y="16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12" y="0"/>
                </a:lnTo>
                <a:lnTo>
                  <a:pt x="12" y="0"/>
                </a:lnTo>
                <a:lnTo>
                  <a:pt x="14" y="0"/>
                </a:lnTo>
                <a:lnTo>
                  <a:pt x="16" y="0"/>
                </a:lnTo>
                <a:lnTo>
                  <a:pt x="16" y="0"/>
                </a:lnTo>
                <a:lnTo>
                  <a:pt x="16" y="0"/>
                </a:lnTo>
                <a:lnTo>
                  <a:pt x="16" y="2"/>
                </a:lnTo>
                <a:lnTo>
                  <a:pt x="16" y="4"/>
                </a:lnTo>
                <a:lnTo>
                  <a:pt x="4" y="14"/>
                </a:lnTo>
                <a:lnTo>
                  <a:pt x="4" y="1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50"/>
          <p:cNvSpPr>
            <a:spLocks noEditPoints="1"/>
          </p:cNvSpPr>
          <p:nvPr/>
        </p:nvSpPr>
        <p:spPr bwMode="auto">
          <a:xfrm>
            <a:off x="6273985" y="2129619"/>
            <a:ext cx="233370" cy="326719"/>
          </a:xfrm>
          <a:custGeom>
            <a:avLst/>
            <a:gdLst>
              <a:gd name="T0" fmla="*/ 72 w 110"/>
              <a:gd name="T1" fmla="*/ 132 h 154"/>
              <a:gd name="T2" fmla="*/ 70 w 110"/>
              <a:gd name="T3" fmla="*/ 136 h 154"/>
              <a:gd name="T4" fmla="*/ 42 w 110"/>
              <a:gd name="T5" fmla="*/ 138 h 154"/>
              <a:gd name="T6" fmla="*/ 40 w 110"/>
              <a:gd name="T7" fmla="*/ 136 h 154"/>
              <a:gd name="T8" fmla="*/ 38 w 110"/>
              <a:gd name="T9" fmla="*/ 132 h 154"/>
              <a:gd name="T10" fmla="*/ 72 w 110"/>
              <a:gd name="T11" fmla="*/ 118 h 154"/>
              <a:gd name="T12" fmla="*/ 72 w 110"/>
              <a:gd name="T13" fmla="*/ 132 h 154"/>
              <a:gd name="T14" fmla="*/ 34 w 110"/>
              <a:gd name="T15" fmla="*/ 28 h 154"/>
              <a:gd name="T16" fmla="*/ 24 w 110"/>
              <a:gd name="T17" fmla="*/ 40 h 154"/>
              <a:gd name="T18" fmla="*/ 20 w 110"/>
              <a:gd name="T19" fmla="*/ 56 h 154"/>
              <a:gd name="T20" fmla="*/ 22 w 110"/>
              <a:gd name="T21" fmla="*/ 64 h 154"/>
              <a:gd name="T22" fmla="*/ 28 w 110"/>
              <a:gd name="T23" fmla="*/ 76 h 154"/>
              <a:gd name="T24" fmla="*/ 34 w 110"/>
              <a:gd name="T25" fmla="*/ 82 h 154"/>
              <a:gd name="T26" fmla="*/ 34 w 110"/>
              <a:gd name="T27" fmla="*/ 86 h 154"/>
              <a:gd name="T28" fmla="*/ 34 w 110"/>
              <a:gd name="T29" fmla="*/ 86 h 154"/>
              <a:gd name="T30" fmla="*/ 30 w 110"/>
              <a:gd name="T31" fmla="*/ 86 h 154"/>
              <a:gd name="T32" fmla="*/ 24 w 110"/>
              <a:gd name="T33" fmla="*/ 80 h 154"/>
              <a:gd name="T34" fmla="*/ 16 w 110"/>
              <a:gd name="T35" fmla="*/ 64 h 154"/>
              <a:gd name="T36" fmla="*/ 16 w 110"/>
              <a:gd name="T37" fmla="*/ 56 h 154"/>
              <a:gd name="T38" fmla="*/ 20 w 110"/>
              <a:gd name="T39" fmla="*/ 38 h 154"/>
              <a:gd name="T40" fmla="*/ 32 w 110"/>
              <a:gd name="T41" fmla="*/ 24 h 154"/>
              <a:gd name="T42" fmla="*/ 34 w 110"/>
              <a:gd name="T43" fmla="*/ 24 h 154"/>
              <a:gd name="T44" fmla="*/ 36 w 110"/>
              <a:gd name="T45" fmla="*/ 24 h 154"/>
              <a:gd name="T46" fmla="*/ 36 w 110"/>
              <a:gd name="T47" fmla="*/ 26 h 154"/>
              <a:gd name="T48" fmla="*/ 34 w 110"/>
              <a:gd name="T49" fmla="*/ 28 h 154"/>
              <a:gd name="T50" fmla="*/ 110 w 110"/>
              <a:gd name="T51" fmla="*/ 56 h 154"/>
              <a:gd name="T52" fmla="*/ 106 w 110"/>
              <a:gd name="T53" fmla="*/ 34 h 154"/>
              <a:gd name="T54" fmla="*/ 94 w 110"/>
              <a:gd name="T55" fmla="*/ 16 h 154"/>
              <a:gd name="T56" fmla="*/ 76 w 110"/>
              <a:gd name="T57" fmla="*/ 6 h 154"/>
              <a:gd name="T58" fmla="*/ 56 w 110"/>
              <a:gd name="T59" fmla="*/ 0 h 154"/>
              <a:gd name="T60" fmla="*/ 44 w 110"/>
              <a:gd name="T61" fmla="*/ 2 h 154"/>
              <a:gd name="T62" fmla="*/ 24 w 110"/>
              <a:gd name="T63" fmla="*/ 10 h 154"/>
              <a:gd name="T64" fmla="*/ 10 w 110"/>
              <a:gd name="T65" fmla="*/ 24 h 154"/>
              <a:gd name="T66" fmla="*/ 2 w 110"/>
              <a:gd name="T67" fmla="*/ 44 h 154"/>
              <a:gd name="T68" fmla="*/ 0 w 110"/>
              <a:gd name="T69" fmla="*/ 56 h 154"/>
              <a:gd name="T70" fmla="*/ 2 w 110"/>
              <a:gd name="T71" fmla="*/ 72 h 154"/>
              <a:gd name="T72" fmla="*/ 20 w 110"/>
              <a:gd name="T73" fmla="*/ 98 h 154"/>
              <a:gd name="T74" fmla="*/ 32 w 110"/>
              <a:gd name="T75" fmla="*/ 118 h 154"/>
              <a:gd name="T76" fmla="*/ 32 w 110"/>
              <a:gd name="T77" fmla="*/ 132 h 154"/>
              <a:gd name="T78" fmla="*/ 34 w 110"/>
              <a:gd name="T79" fmla="*/ 138 h 154"/>
              <a:gd name="T80" fmla="*/ 40 w 110"/>
              <a:gd name="T81" fmla="*/ 142 h 154"/>
              <a:gd name="T82" fmla="*/ 42 w 110"/>
              <a:gd name="T83" fmla="*/ 146 h 154"/>
              <a:gd name="T84" fmla="*/ 46 w 110"/>
              <a:gd name="T85" fmla="*/ 152 h 154"/>
              <a:gd name="T86" fmla="*/ 58 w 110"/>
              <a:gd name="T87" fmla="*/ 154 h 154"/>
              <a:gd name="T88" fmla="*/ 64 w 110"/>
              <a:gd name="T89" fmla="*/ 152 h 154"/>
              <a:gd name="T90" fmla="*/ 68 w 110"/>
              <a:gd name="T91" fmla="*/ 146 h 154"/>
              <a:gd name="T92" fmla="*/ 70 w 110"/>
              <a:gd name="T93" fmla="*/ 142 h 154"/>
              <a:gd name="T94" fmla="*/ 76 w 110"/>
              <a:gd name="T95" fmla="*/ 138 h 154"/>
              <a:gd name="T96" fmla="*/ 78 w 110"/>
              <a:gd name="T97" fmla="*/ 132 h 154"/>
              <a:gd name="T98" fmla="*/ 78 w 110"/>
              <a:gd name="T99" fmla="*/ 106 h 154"/>
              <a:gd name="T100" fmla="*/ 90 w 110"/>
              <a:gd name="T101" fmla="*/ 98 h 154"/>
              <a:gd name="T102" fmla="*/ 108 w 110"/>
              <a:gd name="T103" fmla="*/ 72 h 154"/>
              <a:gd name="T104" fmla="*/ 110 w 110"/>
              <a:gd name="T105" fmla="*/ 5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0" h="154">
                <a:moveTo>
                  <a:pt x="72" y="132"/>
                </a:moveTo>
                <a:lnTo>
                  <a:pt x="72" y="132"/>
                </a:lnTo>
                <a:lnTo>
                  <a:pt x="70" y="136"/>
                </a:lnTo>
                <a:lnTo>
                  <a:pt x="70" y="136"/>
                </a:lnTo>
                <a:lnTo>
                  <a:pt x="68" y="138"/>
                </a:lnTo>
                <a:lnTo>
                  <a:pt x="42" y="138"/>
                </a:lnTo>
                <a:lnTo>
                  <a:pt x="42" y="138"/>
                </a:lnTo>
                <a:lnTo>
                  <a:pt x="40" y="136"/>
                </a:lnTo>
                <a:lnTo>
                  <a:pt x="40" y="136"/>
                </a:lnTo>
                <a:lnTo>
                  <a:pt x="38" y="132"/>
                </a:lnTo>
                <a:lnTo>
                  <a:pt x="38" y="118"/>
                </a:lnTo>
                <a:lnTo>
                  <a:pt x="72" y="118"/>
                </a:lnTo>
                <a:lnTo>
                  <a:pt x="72" y="132"/>
                </a:lnTo>
                <a:lnTo>
                  <a:pt x="72" y="132"/>
                </a:lnTo>
                <a:close/>
                <a:moveTo>
                  <a:pt x="34" y="28"/>
                </a:moveTo>
                <a:lnTo>
                  <a:pt x="34" y="28"/>
                </a:lnTo>
                <a:lnTo>
                  <a:pt x="28" y="34"/>
                </a:lnTo>
                <a:lnTo>
                  <a:pt x="24" y="40"/>
                </a:lnTo>
                <a:lnTo>
                  <a:pt x="22" y="48"/>
                </a:lnTo>
                <a:lnTo>
                  <a:pt x="20" y="56"/>
                </a:lnTo>
                <a:lnTo>
                  <a:pt x="20" y="56"/>
                </a:lnTo>
                <a:lnTo>
                  <a:pt x="22" y="64"/>
                </a:lnTo>
                <a:lnTo>
                  <a:pt x="24" y="70"/>
                </a:lnTo>
                <a:lnTo>
                  <a:pt x="28" y="76"/>
                </a:lnTo>
                <a:lnTo>
                  <a:pt x="34" y="82"/>
                </a:lnTo>
                <a:lnTo>
                  <a:pt x="34" y="82"/>
                </a:lnTo>
                <a:lnTo>
                  <a:pt x="34" y="84"/>
                </a:lnTo>
                <a:lnTo>
                  <a:pt x="34" y="86"/>
                </a:lnTo>
                <a:lnTo>
                  <a:pt x="34" y="86"/>
                </a:lnTo>
                <a:lnTo>
                  <a:pt x="34" y="86"/>
                </a:lnTo>
                <a:lnTo>
                  <a:pt x="32" y="86"/>
                </a:lnTo>
                <a:lnTo>
                  <a:pt x="30" y="86"/>
                </a:lnTo>
                <a:lnTo>
                  <a:pt x="30" y="86"/>
                </a:lnTo>
                <a:lnTo>
                  <a:pt x="24" y="80"/>
                </a:lnTo>
                <a:lnTo>
                  <a:pt x="20" y="72"/>
                </a:lnTo>
                <a:lnTo>
                  <a:pt x="16" y="64"/>
                </a:lnTo>
                <a:lnTo>
                  <a:pt x="16" y="56"/>
                </a:lnTo>
                <a:lnTo>
                  <a:pt x="16" y="56"/>
                </a:lnTo>
                <a:lnTo>
                  <a:pt x="16" y="46"/>
                </a:lnTo>
                <a:lnTo>
                  <a:pt x="20" y="38"/>
                </a:lnTo>
                <a:lnTo>
                  <a:pt x="24" y="30"/>
                </a:lnTo>
                <a:lnTo>
                  <a:pt x="32" y="24"/>
                </a:lnTo>
                <a:lnTo>
                  <a:pt x="32" y="24"/>
                </a:lnTo>
                <a:lnTo>
                  <a:pt x="34" y="24"/>
                </a:lnTo>
                <a:lnTo>
                  <a:pt x="36" y="24"/>
                </a:lnTo>
                <a:lnTo>
                  <a:pt x="36" y="24"/>
                </a:lnTo>
                <a:lnTo>
                  <a:pt x="36" y="24"/>
                </a:lnTo>
                <a:lnTo>
                  <a:pt x="36" y="26"/>
                </a:lnTo>
                <a:lnTo>
                  <a:pt x="34" y="28"/>
                </a:lnTo>
                <a:lnTo>
                  <a:pt x="34" y="28"/>
                </a:lnTo>
                <a:close/>
                <a:moveTo>
                  <a:pt x="110" y="56"/>
                </a:moveTo>
                <a:lnTo>
                  <a:pt x="110" y="56"/>
                </a:lnTo>
                <a:lnTo>
                  <a:pt x="110" y="44"/>
                </a:lnTo>
                <a:lnTo>
                  <a:pt x="106" y="34"/>
                </a:lnTo>
                <a:lnTo>
                  <a:pt x="100" y="24"/>
                </a:lnTo>
                <a:lnTo>
                  <a:pt x="94" y="16"/>
                </a:lnTo>
                <a:lnTo>
                  <a:pt x="86" y="10"/>
                </a:lnTo>
                <a:lnTo>
                  <a:pt x="76" y="6"/>
                </a:lnTo>
                <a:lnTo>
                  <a:pt x="66" y="2"/>
                </a:lnTo>
                <a:lnTo>
                  <a:pt x="56" y="0"/>
                </a:lnTo>
                <a:lnTo>
                  <a:pt x="56" y="0"/>
                </a:lnTo>
                <a:lnTo>
                  <a:pt x="44" y="2"/>
                </a:lnTo>
                <a:lnTo>
                  <a:pt x="34" y="6"/>
                </a:lnTo>
                <a:lnTo>
                  <a:pt x="24" y="10"/>
                </a:lnTo>
                <a:lnTo>
                  <a:pt x="16" y="16"/>
                </a:lnTo>
                <a:lnTo>
                  <a:pt x="10" y="24"/>
                </a:lnTo>
                <a:lnTo>
                  <a:pt x="4" y="34"/>
                </a:lnTo>
                <a:lnTo>
                  <a:pt x="2" y="44"/>
                </a:lnTo>
                <a:lnTo>
                  <a:pt x="0" y="56"/>
                </a:lnTo>
                <a:lnTo>
                  <a:pt x="0" y="56"/>
                </a:lnTo>
                <a:lnTo>
                  <a:pt x="0" y="64"/>
                </a:lnTo>
                <a:lnTo>
                  <a:pt x="2" y="72"/>
                </a:lnTo>
                <a:lnTo>
                  <a:pt x="10" y="86"/>
                </a:lnTo>
                <a:lnTo>
                  <a:pt x="20" y="98"/>
                </a:lnTo>
                <a:lnTo>
                  <a:pt x="32" y="106"/>
                </a:lnTo>
                <a:lnTo>
                  <a:pt x="32" y="118"/>
                </a:lnTo>
                <a:lnTo>
                  <a:pt x="32" y="132"/>
                </a:lnTo>
                <a:lnTo>
                  <a:pt x="32" y="132"/>
                </a:lnTo>
                <a:lnTo>
                  <a:pt x="34" y="136"/>
                </a:lnTo>
                <a:lnTo>
                  <a:pt x="34" y="138"/>
                </a:lnTo>
                <a:lnTo>
                  <a:pt x="38" y="142"/>
                </a:lnTo>
                <a:lnTo>
                  <a:pt x="40" y="142"/>
                </a:lnTo>
                <a:lnTo>
                  <a:pt x="40" y="142"/>
                </a:lnTo>
                <a:lnTo>
                  <a:pt x="42" y="146"/>
                </a:lnTo>
                <a:lnTo>
                  <a:pt x="42" y="146"/>
                </a:lnTo>
                <a:lnTo>
                  <a:pt x="46" y="152"/>
                </a:lnTo>
                <a:lnTo>
                  <a:pt x="52" y="154"/>
                </a:lnTo>
                <a:lnTo>
                  <a:pt x="58" y="154"/>
                </a:lnTo>
                <a:lnTo>
                  <a:pt x="58" y="154"/>
                </a:lnTo>
                <a:lnTo>
                  <a:pt x="64" y="152"/>
                </a:lnTo>
                <a:lnTo>
                  <a:pt x="68" y="146"/>
                </a:lnTo>
                <a:lnTo>
                  <a:pt x="68" y="146"/>
                </a:lnTo>
                <a:lnTo>
                  <a:pt x="70" y="142"/>
                </a:lnTo>
                <a:lnTo>
                  <a:pt x="70" y="142"/>
                </a:lnTo>
                <a:lnTo>
                  <a:pt x="74" y="142"/>
                </a:lnTo>
                <a:lnTo>
                  <a:pt x="76" y="138"/>
                </a:lnTo>
                <a:lnTo>
                  <a:pt x="78" y="136"/>
                </a:lnTo>
                <a:lnTo>
                  <a:pt x="78" y="132"/>
                </a:lnTo>
                <a:lnTo>
                  <a:pt x="78" y="112"/>
                </a:lnTo>
                <a:lnTo>
                  <a:pt x="78" y="106"/>
                </a:lnTo>
                <a:lnTo>
                  <a:pt x="78" y="106"/>
                </a:lnTo>
                <a:lnTo>
                  <a:pt x="90" y="98"/>
                </a:lnTo>
                <a:lnTo>
                  <a:pt x="102" y="86"/>
                </a:lnTo>
                <a:lnTo>
                  <a:pt x="108" y="72"/>
                </a:lnTo>
                <a:lnTo>
                  <a:pt x="110" y="64"/>
                </a:lnTo>
                <a:lnTo>
                  <a:pt x="110" y="56"/>
                </a:lnTo>
                <a:lnTo>
                  <a:pt x="110" y="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51"/>
          <p:cNvSpPr>
            <a:spLocks noEditPoints="1"/>
          </p:cNvSpPr>
          <p:nvPr/>
        </p:nvSpPr>
        <p:spPr bwMode="auto">
          <a:xfrm>
            <a:off x="7835445" y="2057486"/>
            <a:ext cx="284288" cy="335205"/>
          </a:xfrm>
          <a:custGeom>
            <a:avLst/>
            <a:gdLst>
              <a:gd name="T0" fmla="*/ 48 w 134"/>
              <a:gd name="T1" fmla="*/ 8 h 158"/>
              <a:gd name="T2" fmla="*/ 44 w 134"/>
              <a:gd name="T3" fmla="*/ 10 h 158"/>
              <a:gd name="T4" fmla="*/ 44 w 134"/>
              <a:gd name="T5" fmla="*/ 12 h 158"/>
              <a:gd name="T6" fmla="*/ 48 w 134"/>
              <a:gd name="T7" fmla="*/ 14 h 158"/>
              <a:gd name="T8" fmla="*/ 48 w 134"/>
              <a:gd name="T9" fmla="*/ 48 h 158"/>
              <a:gd name="T10" fmla="*/ 40 w 134"/>
              <a:gd name="T11" fmla="*/ 84 h 158"/>
              <a:gd name="T12" fmla="*/ 8 w 134"/>
              <a:gd name="T13" fmla="*/ 142 h 158"/>
              <a:gd name="T14" fmla="*/ 8 w 134"/>
              <a:gd name="T15" fmla="*/ 148 h 158"/>
              <a:gd name="T16" fmla="*/ 10 w 134"/>
              <a:gd name="T17" fmla="*/ 150 h 158"/>
              <a:gd name="T18" fmla="*/ 120 w 134"/>
              <a:gd name="T19" fmla="*/ 152 h 158"/>
              <a:gd name="T20" fmla="*/ 124 w 134"/>
              <a:gd name="T21" fmla="*/ 150 h 158"/>
              <a:gd name="T22" fmla="*/ 126 w 134"/>
              <a:gd name="T23" fmla="*/ 148 h 158"/>
              <a:gd name="T24" fmla="*/ 126 w 134"/>
              <a:gd name="T25" fmla="*/ 142 h 158"/>
              <a:gd name="T26" fmla="*/ 94 w 134"/>
              <a:gd name="T27" fmla="*/ 84 h 158"/>
              <a:gd name="T28" fmla="*/ 86 w 134"/>
              <a:gd name="T29" fmla="*/ 50 h 158"/>
              <a:gd name="T30" fmla="*/ 88 w 134"/>
              <a:gd name="T31" fmla="*/ 14 h 158"/>
              <a:gd name="T32" fmla="*/ 90 w 134"/>
              <a:gd name="T33" fmla="*/ 12 h 158"/>
              <a:gd name="T34" fmla="*/ 90 w 134"/>
              <a:gd name="T35" fmla="*/ 10 h 158"/>
              <a:gd name="T36" fmla="*/ 88 w 134"/>
              <a:gd name="T37" fmla="*/ 8 h 158"/>
              <a:gd name="T38" fmla="*/ 48 w 134"/>
              <a:gd name="T39" fmla="*/ 8 h 158"/>
              <a:gd name="T40" fmla="*/ 14 w 134"/>
              <a:gd name="T41" fmla="*/ 158 h 158"/>
              <a:gd name="T42" fmla="*/ 6 w 134"/>
              <a:gd name="T43" fmla="*/ 156 h 158"/>
              <a:gd name="T44" fmla="*/ 2 w 134"/>
              <a:gd name="T45" fmla="*/ 152 h 158"/>
              <a:gd name="T46" fmla="*/ 2 w 134"/>
              <a:gd name="T47" fmla="*/ 138 h 158"/>
              <a:gd name="T48" fmla="*/ 34 w 134"/>
              <a:gd name="T49" fmla="*/ 80 h 158"/>
              <a:gd name="T50" fmla="*/ 42 w 134"/>
              <a:gd name="T51" fmla="*/ 48 h 158"/>
              <a:gd name="T52" fmla="*/ 42 w 134"/>
              <a:gd name="T53" fmla="*/ 20 h 158"/>
              <a:gd name="T54" fmla="*/ 36 w 134"/>
              <a:gd name="T55" fmla="*/ 10 h 158"/>
              <a:gd name="T56" fmla="*/ 38 w 134"/>
              <a:gd name="T57" fmla="*/ 6 h 158"/>
              <a:gd name="T58" fmla="*/ 44 w 134"/>
              <a:gd name="T59" fmla="*/ 0 h 158"/>
              <a:gd name="T60" fmla="*/ 88 w 134"/>
              <a:gd name="T61" fmla="*/ 0 h 158"/>
              <a:gd name="T62" fmla="*/ 92 w 134"/>
              <a:gd name="T63" fmla="*/ 0 h 158"/>
              <a:gd name="T64" fmla="*/ 96 w 134"/>
              <a:gd name="T65" fmla="*/ 6 h 158"/>
              <a:gd name="T66" fmla="*/ 98 w 134"/>
              <a:gd name="T67" fmla="*/ 10 h 158"/>
              <a:gd name="T68" fmla="*/ 92 w 134"/>
              <a:gd name="T69" fmla="*/ 20 h 158"/>
              <a:gd name="T70" fmla="*/ 92 w 134"/>
              <a:gd name="T71" fmla="*/ 50 h 158"/>
              <a:gd name="T72" fmla="*/ 100 w 134"/>
              <a:gd name="T73" fmla="*/ 82 h 158"/>
              <a:gd name="T74" fmla="*/ 132 w 134"/>
              <a:gd name="T75" fmla="*/ 138 h 158"/>
              <a:gd name="T76" fmla="*/ 132 w 134"/>
              <a:gd name="T77" fmla="*/ 152 h 158"/>
              <a:gd name="T78" fmla="*/ 128 w 134"/>
              <a:gd name="T79" fmla="*/ 156 h 158"/>
              <a:gd name="T80" fmla="*/ 120 w 134"/>
              <a:gd name="T81" fmla="*/ 15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158">
                <a:moveTo>
                  <a:pt x="48" y="8"/>
                </a:moveTo>
                <a:lnTo>
                  <a:pt x="48" y="8"/>
                </a:lnTo>
                <a:lnTo>
                  <a:pt x="44" y="8"/>
                </a:lnTo>
                <a:lnTo>
                  <a:pt x="44" y="10"/>
                </a:lnTo>
                <a:lnTo>
                  <a:pt x="44" y="10"/>
                </a:lnTo>
                <a:lnTo>
                  <a:pt x="44" y="12"/>
                </a:lnTo>
                <a:lnTo>
                  <a:pt x="46" y="14"/>
                </a:lnTo>
                <a:lnTo>
                  <a:pt x="48" y="14"/>
                </a:lnTo>
                <a:lnTo>
                  <a:pt x="48" y="48"/>
                </a:lnTo>
                <a:lnTo>
                  <a:pt x="48" y="48"/>
                </a:lnTo>
                <a:lnTo>
                  <a:pt x="46" y="68"/>
                </a:lnTo>
                <a:lnTo>
                  <a:pt x="40" y="84"/>
                </a:lnTo>
                <a:lnTo>
                  <a:pt x="8" y="142"/>
                </a:lnTo>
                <a:lnTo>
                  <a:pt x="8" y="142"/>
                </a:lnTo>
                <a:lnTo>
                  <a:pt x="6" y="144"/>
                </a:lnTo>
                <a:lnTo>
                  <a:pt x="8" y="148"/>
                </a:lnTo>
                <a:lnTo>
                  <a:pt x="8" y="148"/>
                </a:lnTo>
                <a:lnTo>
                  <a:pt x="10" y="150"/>
                </a:lnTo>
                <a:lnTo>
                  <a:pt x="14" y="152"/>
                </a:lnTo>
                <a:lnTo>
                  <a:pt x="120" y="152"/>
                </a:lnTo>
                <a:lnTo>
                  <a:pt x="120" y="152"/>
                </a:lnTo>
                <a:lnTo>
                  <a:pt x="124" y="150"/>
                </a:lnTo>
                <a:lnTo>
                  <a:pt x="126" y="148"/>
                </a:lnTo>
                <a:lnTo>
                  <a:pt x="126" y="148"/>
                </a:lnTo>
                <a:lnTo>
                  <a:pt x="126" y="144"/>
                </a:lnTo>
                <a:lnTo>
                  <a:pt x="126" y="142"/>
                </a:lnTo>
                <a:lnTo>
                  <a:pt x="94" y="84"/>
                </a:lnTo>
                <a:lnTo>
                  <a:pt x="94" y="84"/>
                </a:lnTo>
                <a:lnTo>
                  <a:pt x="88" y="68"/>
                </a:lnTo>
                <a:lnTo>
                  <a:pt x="86" y="50"/>
                </a:lnTo>
                <a:lnTo>
                  <a:pt x="86" y="14"/>
                </a:lnTo>
                <a:lnTo>
                  <a:pt x="88" y="14"/>
                </a:lnTo>
                <a:lnTo>
                  <a:pt x="88" y="14"/>
                </a:lnTo>
                <a:lnTo>
                  <a:pt x="90" y="12"/>
                </a:lnTo>
                <a:lnTo>
                  <a:pt x="90" y="10"/>
                </a:lnTo>
                <a:lnTo>
                  <a:pt x="90" y="10"/>
                </a:lnTo>
                <a:lnTo>
                  <a:pt x="90" y="8"/>
                </a:lnTo>
                <a:lnTo>
                  <a:pt x="88" y="8"/>
                </a:lnTo>
                <a:lnTo>
                  <a:pt x="48" y="8"/>
                </a:lnTo>
                <a:lnTo>
                  <a:pt x="48" y="8"/>
                </a:lnTo>
                <a:close/>
                <a:moveTo>
                  <a:pt x="120" y="158"/>
                </a:moveTo>
                <a:lnTo>
                  <a:pt x="14" y="158"/>
                </a:lnTo>
                <a:lnTo>
                  <a:pt x="14" y="158"/>
                </a:lnTo>
                <a:lnTo>
                  <a:pt x="6" y="156"/>
                </a:lnTo>
                <a:lnTo>
                  <a:pt x="2" y="152"/>
                </a:lnTo>
                <a:lnTo>
                  <a:pt x="2" y="152"/>
                </a:lnTo>
                <a:lnTo>
                  <a:pt x="0" y="144"/>
                </a:lnTo>
                <a:lnTo>
                  <a:pt x="2" y="138"/>
                </a:lnTo>
                <a:lnTo>
                  <a:pt x="34" y="80"/>
                </a:lnTo>
                <a:lnTo>
                  <a:pt x="34" y="80"/>
                </a:lnTo>
                <a:lnTo>
                  <a:pt x="40" y="66"/>
                </a:lnTo>
                <a:lnTo>
                  <a:pt x="42" y="48"/>
                </a:lnTo>
                <a:lnTo>
                  <a:pt x="42" y="20"/>
                </a:lnTo>
                <a:lnTo>
                  <a:pt x="42" y="20"/>
                </a:lnTo>
                <a:lnTo>
                  <a:pt x="38" y="14"/>
                </a:lnTo>
                <a:lnTo>
                  <a:pt x="36" y="10"/>
                </a:lnTo>
                <a:lnTo>
                  <a:pt x="36" y="10"/>
                </a:lnTo>
                <a:lnTo>
                  <a:pt x="38" y="6"/>
                </a:lnTo>
                <a:lnTo>
                  <a:pt x="40" y="2"/>
                </a:lnTo>
                <a:lnTo>
                  <a:pt x="44" y="0"/>
                </a:lnTo>
                <a:lnTo>
                  <a:pt x="48" y="0"/>
                </a:lnTo>
                <a:lnTo>
                  <a:pt x="88" y="0"/>
                </a:lnTo>
                <a:lnTo>
                  <a:pt x="88" y="0"/>
                </a:lnTo>
                <a:lnTo>
                  <a:pt x="92" y="0"/>
                </a:lnTo>
                <a:lnTo>
                  <a:pt x="94" y="2"/>
                </a:lnTo>
                <a:lnTo>
                  <a:pt x="96" y="6"/>
                </a:lnTo>
                <a:lnTo>
                  <a:pt x="98" y="10"/>
                </a:lnTo>
                <a:lnTo>
                  <a:pt x="98" y="10"/>
                </a:lnTo>
                <a:lnTo>
                  <a:pt x="96" y="16"/>
                </a:lnTo>
                <a:lnTo>
                  <a:pt x="92" y="20"/>
                </a:lnTo>
                <a:lnTo>
                  <a:pt x="92" y="50"/>
                </a:lnTo>
                <a:lnTo>
                  <a:pt x="92" y="50"/>
                </a:lnTo>
                <a:lnTo>
                  <a:pt x="94" y="66"/>
                </a:lnTo>
                <a:lnTo>
                  <a:pt x="100" y="82"/>
                </a:lnTo>
                <a:lnTo>
                  <a:pt x="132" y="138"/>
                </a:lnTo>
                <a:lnTo>
                  <a:pt x="132" y="138"/>
                </a:lnTo>
                <a:lnTo>
                  <a:pt x="134" y="144"/>
                </a:lnTo>
                <a:lnTo>
                  <a:pt x="132" y="152"/>
                </a:lnTo>
                <a:lnTo>
                  <a:pt x="132" y="152"/>
                </a:lnTo>
                <a:lnTo>
                  <a:pt x="128" y="156"/>
                </a:lnTo>
                <a:lnTo>
                  <a:pt x="120" y="158"/>
                </a:lnTo>
                <a:lnTo>
                  <a:pt x="120" y="15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2"/>
          <p:cNvSpPr>
            <a:spLocks noEditPoints="1"/>
          </p:cNvSpPr>
          <p:nvPr/>
        </p:nvSpPr>
        <p:spPr bwMode="auto">
          <a:xfrm>
            <a:off x="7873633" y="2248426"/>
            <a:ext cx="207912" cy="114564"/>
          </a:xfrm>
          <a:custGeom>
            <a:avLst/>
            <a:gdLst>
              <a:gd name="T0" fmla="*/ 62 w 98"/>
              <a:gd name="T1" fmla="*/ 46 h 54"/>
              <a:gd name="T2" fmla="*/ 62 w 98"/>
              <a:gd name="T3" fmla="*/ 46 h 54"/>
              <a:gd name="T4" fmla="*/ 60 w 98"/>
              <a:gd name="T5" fmla="*/ 46 h 54"/>
              <a:gd name="T6" fmla="*/ 58 w 98"/>
              <a:gd name="T7" fmla="*/ 42 h 54"/>
              <a:gd name="T8" fmla="*/ 58 w 98"/>
              <a:gd name="T9" fmla="*/ 42 h 54"/>
              <a:gd name="T10" fmla="*/ 60 w 98"/>
              <a:gd name="T11" fmla="*/ 40 h 54"/>
              <a:gd name="T12" fmla="*/ 62 w 98"/>
              <a:gd name="T13" fmla="*/ 38 h 54"/>
              <a:gd name="T14" fmla="*/ 62 w 98"/>
              <a:gd name="T15" fmla="*/ 38 h 54"/>
              <a:gd name="T16" fmla="*/ 66 w 98"/>
              <a:gd name="T17" fmla="*/ 40 h 54"/>
              <a:gd name="T18" fmla="*/ 66 w 98"/>
              <a:gd name="T19" fmla="*/ 42 h 54"/>
              <a:gd name="T20" fmla="*/ 66 w 98"/>
              <a:gd name="T21" fmla="*/ 42 h 54"/>
              <a:gd name="T22" fmla="*/ 66 w 98"/>
              <a:gd name="T23" fmla="*/ 46 h 54"/>
              <a:gd name="T24" fmla="*/ 62 w 98"/>
              <a:gd name="T25" fmla="*/ 46 h 54"/>
              <a:gd name="T26" fmla="*/ 62 w 98"/>
              <a:gd name="T27" fmla="*/ 46 h 54"/>
              <a:gd name="T28" fmla="*/ 54 w 98"/>
              <a:gd name="T29" fmla="*/ 14 h 54"/>
              <a:gd name="T30" fmla="*/ 54 w 98"/>
              <a:gd name="T31" fmla="*/ 14 h 54"/>
              <a:gd name="T32" fmla="*/ 56 w 98"/>
              <a:gd name="T33" fmla="*/ 10 h 54"/>
              <a:gd name="T34" fmla="*/ 58 w 98"/>
              <a:gd name="T35" fmla="*/ 10 h 54"/>
              <a:gd name="T36" fmla="*/ 58 w 98"/>
              <a:gd name="T37" fmla="*/ 10 h 54"/>
              <a:gd name="T38" fmla="*/ 60 w 98"/>
              <a:gd name="T39" fmla="*/ 10 h 54"/>
              <a:gd name="T40" fmla="*/ 62 w 98"/>
              <a:gd name="T41" fmla="*/ 14 h 54"/>
              <a:gd name="T42" fmla="*/ 62 w 98"/>
              <a:gd name="T43" fmla="*/ 14 h 54"/>
              <a:gd name="T44" fmla="*/ 60 w 98"/>
              <a:gd name="T45" fmla="*/ 16 h 54"/>
              <a:gd name="T46" fmla="*/ 58 w 98"/>
              <a:gd name="T47" fmla="*/ 16 h 54"/>
              <a:gd name="T48" fmla="*/ 58 w 98"/>
              <a:gd name="T49" fmla="*/ 16 h 54"/>
              <a:gd name="T50" fmla="*/ 56 w 98"/>
              <a:gd name="T51" fmla="*/ 16 h 54"/>
              <a:gd name="T52" fmla="*/ 54 w 98"/>
              <a:gd name="T53" fmla="*/ 14 h 54"/>
              <a:gd name="T54" fmla="*/ 54 w 98"/>
              <a:gd name="T55" fmla="*/ 14 h 54"/>
              <a:gd name="T56" fmla="*/ 30 w 98"/>
              <a:gd name="T57" fmla="*/ 32 h 54"/>
              <a:gd name="T58" fmla="*/ 30 w 98"/>
              <a:gd name="T59" fmla="*/ 32 h 54"/>
              <a:gd name="T60" fmla="*/ 28 w 98"/>
              <a:gd name="T61" fmla="*/ 32 h 54"/>
              <a:gd name="T62" fmla="*/ 26 w 98"/>
              <a:gd name="T63" fmla="*/ 30 h 54"/>
              <a:gd name="T64" fmla="*/ 26 w 98"/>
              <a:gd name="T65" fmla="*/ 30 h 54"/>
              <a:gd name="T66" fmla="*/ 28 w 98"/>
              <a:gd name="T67" fmla="*/ 26 h 54"/>
              <a:gd name="T68" fmla="*/ 30 w 98"/>
              <a:gd name="T69" fmla="*/ 26 h 54"/>
              <a:gd name="T70" fmla="*/ 30 w 98"/>
              <a:gd name="T71" fmla="*/ 26 h 54"/>
              <a:gd name="T72" fmla="*/ 32 w 98"/>
              <a:gd name="T73" fmla="*/ 26 h 54"/>
              <a:gd name="T74" fmla="*/ 34 w 98"/>
              <a:gd name="T75" fmla="*/ 30 h 54"/>
              <a:gd name="T76" fmla="*/ 34 w 98"/>
              <a:gd name="T77" fmla="*/ 30 h 54"/>
              <a:gd name="T78" fmla="*/ 32 w 98"/>
              <a:gd name="T79" fmla="*/ 32 h 54"/>
              <a:gd name="T80" fmla="*/ 30 w 98"/>
              <a:gd name="T81" fmla="*/ 32 h 54"/>
              <a:gd name="T82" fmla="*/ 30 w 98"/>
              <a:gd name="T83" fmla="*/ 32 h 54"/>
              <a:gd name="T84" fmla="*/ 96 w 98"/>
              <a:gd name="T85" fmla="*/ 42 h 54"/>
              <a:gd name="T86" fmla="*/ 96 w 98"/>
              <a:gd name="T87" fmla="*/ 42 h 54"/>
              <a:gd name="T88" fmla="*/ 72 w 98"/>
              <a:gd name="T89" fmla="*/ 0 h 54"/>
              <a:gd name="T90" fmla="*/ 24 w 98"/>
              <a:gd name="T91" fmla="*/ 0 h 54"/>
              <a:gd name="T92" fmla="*/ 24 w 98"/>
              <a:gd name="T93" fmla="*/ 0 h 54"/>
              <a:gd name="T94" fmla="*/ 2 w 98"/>
              <a:gd name="T95" fmla="*/ 42 h 54"/>
              <a:gd name="T96" fmla="*/ 2 w 98"/>
              <a:gd name="T97" fmla="*/ 42 h 54"/>
              <a:gd name="T98" fmla="*/ 0 w 98"/>
              <a:gd name="T99" fmla="*/ 46 h 54"/>
              <a:gd name="T100" fmla="*/ 0 w 98"/>
              <a:gd name="T101" fmla="*/ 50 h 54"/>
              <a:gd name="T102" fmla="*/ 0 w 98"/>
              <a:gd name="T103" fmla="*/ 52 h 54"/>
              <a:gd name="T104" fmla="*/ 4 w 98"/>
              <a:gd name="T105" fmla="*/ 54 h 54"/>
              <a:gd name="T106" fmla="*/ 94 w 98"/>
              <a:gd name="T107" fmla="*/ 54 h 54"/>
              <a:gd name="T108" fmla="*/ 94 w 98"/>
              <a:gd name="T109" fmla="*/ 54 h 54"/>
              <a:gd name="T110" fmla="*/ 96 w 98"/>
              <a:gd name="T111" fmla="*/ 52 h 54"/>
              <a:gd name="T112" fmla="*/ 98 w 98"/>
              <a:gd name="T113" fmla="*/ 50 h 54"/>
              <a:gd name="T114" fmla="*/ 98 w 98"/>
              <a:gd name="T115" fmla="*/ 46 h 54"/>
              <a:gd name="T116" fmla="*/ 96 w 98"/>
              <a:gd name="T117" fmla="*/ 42 h 54"/>
              <a:gd name="T118" fmla="*/ 96 w 98"/>
              <a:gd name="T119" fmla="*/ 4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8" h="54">
                <a:moveTo>
                  <a:pt x="62" y="46"/>
                </a:moveTo>
                <a:lnTo>
                  <a:pt x="62" y="46"/>
                </a:lnTo>
                <a:lnTo>
                  <a:pt x="60" y="46"/>
                </a:lnTo>
                <a:lnTo>
                  <a:pt x="58" y="42"/>
                </a:lnTo>
                <a:lnTo>
                  <a:pt x="58" y="42"/>
                </a:lnTo>
                <a:lnTo>
                  <a:pt x="60" y="40"/>
                </a:lnTo>
                <a:lnTo>
                  <a:pt x="62" y="38"/>
                </a:lnTo>
                <a:lnTo>
                  <a:pt x="62" y="38"/>
                </a:lnTo>
                <a:lnTo>
                  <a:pt x="66" y="40"/>
                </a:lnTo>
                <a:lnTo>
                  <a:pt x="66" y="42"/>
                </a:lnTo>
                <a:lnTo>
                  <a:pt x="66" y="42"/>
                </a:lnTo>
                <a:lnTo>
                  <a:pt x="66" y="46"/>
                </a:lnTo>
                <a:lnTo>
                  <a:pt x="62" y="46"/>
                </a:lnTo>
                <a:lnTo>
                  <a:pt x="62" y="46"/>
                </a:lnTo>
                <a:close/>
                <a:moveTo>
                  <a:pt x="54" y="14"/>
                </a:moveTo>
                <a:lnTo>
                  <a:pt x="54" y="14"/>
                </a:lnTo>
                <a:lnTo>
                  <a:pt x="56" y="10"/>
                </a:lnTo>
                <a:lnTo>
                  <a:pt x="58" y="10"/>
                </a:lnTo>
                <a:lnTo>
                  <a:pt x="58" y="10"/>
                </a:lnTo>
                <a:lnTo>
                  <a:pt x="60" y="10"/>
                </a:lnTo>
                <a:lnTo>
                  <a:pt x="62" y="14"/>
                </a:lnTo>
                <a:lnTo>
                  <a:pt x="62" y="14"/>
                </a:lnTo>
                <a:lnTo>
                  <a:pt x="60" y="16"/>
                </a:lnTo>
                <a:lnTo>
                  <a:pt x="58" y="16"/>
                </a:lnTo>
                <a:lnTo>
                  <a:pt x="58" y="16"/>
                </a:lnTo>
                <a:lnTo>
                  <a:pt x="56" y="16"/>
                </a:lnTo>
                <a:lnTo>
                  <a:pt x="54" y="14"/>
                </a:lnTo>
                <a:lnTo>
                  <a:pt x="54" y="14"/>
                </a:lnTo>
                <a:close/>
                <a:moveTo>
                  <a:pt x="30" y="32"/>
                </a:moveTo>
                <a:lnTo>
                  <a:pt x="30" y="32"/>
                </a:lnTo>
                <a:lnTo>
                  <a:pt x="28" y="32"/>
                </a:lnTo>
                <a:lnTo>
                  <a:pt x="26" y="30"/>
                </a:lnTo>
                <a:lnTo>
                  <a:pt x="26" y="30"/>
                </a:lnTo>
                <a:lnTo>
                  <a:pt x="28" y="26"/>
                </a:lnTo>
                <a:lnTo>
                  <a:pt x="30" y="26"/>
                </a:lnTo>
                <a:lnTo>
                  <a:pt x="30" y="26"/>
                </a:lnTo>
                <a:lnTo>
                  <a:pt x="32" y="26"/>
                </a:lnTo>
                <a:lnTo>
                  <a:pt x="34" y="30"/>
                </a:lnTo>
                <a:lnTo>
                  <a:pt x="34" y="30"/>
                </a:lnTo>
                <a:lnTo>
                  <a:pt x="32" y="32"/>
                </a:lnTo>
                <a:lnTo>
                  <a:pt x="30" y="32"/>
                </a:lnTo>
                <a:lnTo>
                  <a:pt x="30" y="32"/>
                </a:lnTo>
                <a:close/>
                <a:moveTo>
                  <a:pt x="96" y="42"/>
                </a:moveTo>
                <a:lnTo>
                  <a:pt x="96" y="42"/>
                </a:lnTo>
                <a:lnTo>
                  <a:pt x="72" y="0"/>
                </a:lnTo>
                <a:lnTo>
                  <a:pt x="24" y="0"/>
                </a:lnTo>
                <a:lnTo>
                  <a:pt x="24" y="0"/>
                </a:lnTo>
                <a:lnTo>
                  <a:pt x="2" y="42"/>
                </a:lnTo>
                <a:lnTo>
                  <a:pt x="2" y="42"/>
                </a:lnTo>
                <a:lnTo>
                  <a:pt x="0" y="46"/>
                </a:lnTo>
                <a:lnTo>
                  <a:pt x="0" y="50"/>
                </a:lnTo>
                <a:lnTo>
                  <a:pt x="0" y="52"/>
                </a:lnTo>
                <a:lnTo>
                  <a:pt x="4" y="54"/>
                </a:lnTo>
                <a:lnTo>
                  <a:pt x="94" y="54"/>
                </a:lnTo>
                <a:lnTo>
                  <a:pt x="94" y="54"/>
                </a:lnTo>
                <a:lnTo>
                  <a:pt x="96" y="52"/>
                </a:lnTo>
                <a:lnTo>
                  <a:pt x="98" y="50"/>
                </a:lnTo>
                <a:lnTo>
                  <a:pt x="98" y="46"/>
                </a:lnTo>
                <a:lnTo>
                  <a:pt x="96" y="42"/>
                </a:lnTo>
                <a:lnTo>
                  <a:pt x="96" y="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3"/>
          <p:cNvSpPr>
            <a:spLocks noEditPoints="1"/>
          </p:cNvSpPr>
          <p:nvPr/>
        </p:nvSpPr>
        <p:spPr bwMode="auto">
          <a:xfrm>
            <a:off x="9502984" y="2104160"/>
            <a:ext cx="207912" cy="212155"/>
          </a:xfrm>
          <a:custGeom>
            <a:avLst/>
            <a:gdLst>
              <a:gd name="T0" fmla="*/ 48 w 98"/>
              <a:gd name="T1" fmla="*/ 12 h 100"/>
              <a:gd name="T2" fmla="*/ 34 w 98"/>
              <a:gd name="T3" fmla="*/ 16 h 100"/>
              <a:gd name="T4" fmla="*/ 22 w 98"/>
              <a:gd name="T5" fmla="*/ 26 h 100"/>
              <a:gd name="T6" fmla="*/ 18 w 98"/>
              <a:gd name="T7" fmla="*/ 32 h 100"/>
              <a:gd name="T8" fmla="*/ 12 w 98"/>
              <a:gd name="T9" fmla="*/ 46 h 100"/>
              <a:gd name="T10" fmla="*/ 14 w 98"/>
              <a:gd name="T11" fmla="*/ 58 h 100"/>
              <a:gd name="T12" fmla="*/ 20 w 98"/>
              <a:gd name="T13" fmla="*/ 72 h 100"/>
              <a:gd name="T14" fmla="*/ 26 w 98"/>
              <a:gd name="T15" fmla="*/ 76 h 100"/>
              <a:gd name="T16" fmla="*/ 48 w 98"/>
              <a:gd name="T17" fmla="*/ 86 h 100"/>
              <a:gd name="T18" fmla="*/ 56 w 98"/>
              <a:gd name="T19" fmla="*/ 84 h 100"/>
              <a:gd name="T20" fmla="*/ 70 w 98"/>
              <a:gd name="T21" fmla="*/ 78 h 100"/>
              <a:gd name="T22" fmla="*/ 76 w 98"/>
              <a:gd name="T23" fmla="*/ 72 h 100"/>
              <a:gd name="T24" fmla="*/ 84 w 98"/>
              <a:gd name="T25" fmla="*/ 60 h 100"/>
              <a:gd name="T26" fmla="*/ 86 w 98"/>
              <a:gd name="T27" fmla="*/ 46 h 100"/>
              <a:gd name="T28" fmla="*/ 84 w 98"/>
              <a:gd name="T29" fmla="*/ 40 h 100"/>
              <a:gd name="T30" fmla="*/ 78 w 98"/>
              <a:gd name="T31" fmla="*/ 26 h 100"/>
              <a:gd name="T32" fmla="*/ 72 w 98"/>
              <a:gd name="T33" fmla="*/ 22 h 100"/>
              <a:gd name="T34" fmla="*/ 48 w 98"/>
              <a:gd name="T35" fmla="*/ 12 h 100"/>
              <a:gd name="T36" fmla="*/ 48 w 98"/>
              <a:gd name="T37" fmla="*/ 100 h 100"/>
              <a:gd name="T38" fmla="*/ 40 w 98"/>
              <a:gd name="T39" fmla="*/ 98 h 100"/>
              <a:gd name="T40" fmla="*/ 24 w 98"/>
              <a:gd name="T41" fmla="*/ 92 h 100"/>
              <a:gd name="T42" fmla="*/ 16 w 98"/>
              <a:gd name="T43" fmla="*/ 88 h 100"/>
              <a:gd name="T44" fmla="*/ 4 w 98"/>
              <a:gd name="T45" fmla="*/ 72 h 100"/>
              <a:gd name="T46" fmla="*/ 0 w 98"/>
              <a:gd name="T47" fmla="*/ 54 h 100"/>
              <a:gd name="T48" fmla="*/ 2 w 98"/>
              <a:gd name="T49" fmla="*/ 34 h 100"/>
              <a:gd name="T50" fmla="*/ 10 w 98"/>
              <a:gd name="T51" fmla="*/ 16 h 100"/>
              <a:gd name="T52" fmla="*/ 18 w 98"/>
              <a:gd name="T53" fmla="*/ 10 h 100"/>
              <a:gd name="T54" fmla="*/ 38 w 98"/>
              <a:gd name="T55" fmla="*/ 0 h 100"/>
              <a:gd name="T56" fmla="*/ 48 w 98"/>
              <a:gd name="T57" fmla="*/ 0 h 100"/>
              <a:gd name="T58" fmla="*/ 66 w 98"/>
              <a:gd name="T59" fmla="*/ 2 h 100"/>
              <a:gd name="T60" fmla="*/ 82 w 98"/>
              <a:gd name="T61" fmla="*/ 12 h 100"/>
              <a:gd name="T62" fmla="*/ 88 w 98"/>
              <a:gd name="T63" fmla="*/ 18 h 100"/>
              <a:gd name="T64" fmla="*/ 96 w 98"/>
              <a:gd name="T65" fmla="*/ 36 h 100"/>
              <a:gd name="T66" fmla="*/ 98 w 98"/>
              <a:gd name="T67" fmla="*/ 46 h 100"/>
              <a:gd name="T68" fmla="*/ 96 w 98"/>
              <a:gd name="T69" fmla="*/ 64 h 100"/>
              <a:gd name="T70" fmla="*/ 88 w 98"/>
              <a:gd name="T71" fmla="*/ 82 h 100"/>
              <a:gd name="T72" fmla="*/ 80 w 98"/>
              <a:gd name="T73" fmla="*/ 88 h 100"/>
              <a:gd name="T74" fmla="*/ 60 w 98"/>
              <a:gd name="T75" fmla="*/ 98 h 100"/>
              <a:gd name="T76" fmla="*/ 48 w 98"/>
              <a:gd name="T77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8" h="100">
                <a:moveTo>
                  <a:pt x="48" y="12"/>
                </a:moveTo>
                <a:lnTo>
                  <a:pt x="48" y="12"/>
                </a:lnTo>
                <a:lnTo>
                  <a:pt x="42" y="14"/>
                </a:lnTo>
                <a:lnTo>
                  <a:pt x="34" y="16"/>
                </a:lnTo>
                <a:lnTo>
                  <a:pt x="28" y="20"/>
                </a:lnTo>
                <a:lnTo>
                  <a:pt x="22" y="26"/>
                </a:lnTo>
                <a:lnTo>
                  <a:pt x="22" y="26"/>
                </a:lnTo>
                <a:lnTo>
                  <a:pt x="18" y="32"/>
                </a:lnTo>
                <a:lnTo>
                  <a:pt x="14" y="38"/>
                </a:lnTo>
                <a:lnTo>
                  <a:pt x="12" y="46"/>
                </a:lnTo>
                <a:lnTo>
                  <a:pt x="12" y="52"/>
                </a:lnTo>
                <a:lnTo>
                  <a:pt x="14" y="58"/>
                </a:lnTo>
                <a:lnTo>
                  <a:pt x="16" y="66"/>
                </a:lnTo>
                <a:lnTo>
                  <a:pt x="20" y="72"/>
                </a:lnTo>
                <a:lnTo>
                  <a:pt x="26" y="76"/>
                </a:lnTo>
                <a:lnTo>
                  <a:pt x="26" y="76"/>
                </a:lnTo>
                <a:lnTo>
                  <a:pt x="36" y="84"/>
                </a:lnTo>
                <a:lnTo>
                  <a:pt x="48" y="86"/>
                </a:lnTo>
                <a:lnTo>
                  <a:pt x="48" y="86"/>
                </a:lnTo>
                <a:lnTo>
                  <a:pt x="56" y="84"/>
                </a:lnTo>
                <a:lnTo>
                  <a:pt x="64" y="82"/>
                </a:lnTo>
                <a:lnTo>
                  <a:pt x="70" y="78"/>
                </a:lnTo>
                <a:lnTo>
                  <a:pt x="76" y="72"/>
                </a:lnTo>
                <a:lnTo>
                  <a:pt x="76" y="72"/>
                </a:lnTo>
                <a:lnTo>
                  <a:pt x="80" y="66"/>
                </a:lnTo>
                <a:lnTo>
                  <a:pt x="84" y="60"/>
                </a:lnTo>
                <a:lnTo>
                  <a:pt x="84" y="54"/>
                </a:lnTo>
                <a:lnTo>
                  <a:pt x="86" y="46"/>
                </a:lnTo>
                <a:lnTo>
                  <a:pt x="86" y="46"/>
                </a:lnTo>
                <a:lnTo>
                  <a:pt x="84" y="40"/>
                </a:lnTo>
                <a:lnTo>
                  <a:pt x="82" y="32"/>
                </a:lnTo>
                <a:lnTo>
                  <a:pt x="78" y="26"/>
                </a:lnTo>
                <a:lnTo>
                  <a:pt x="72" y="22"/>
                </a:lnTo>
                <a:lnTo>
                  <a:pt x="72" y="22"/>
                </a:lnTo>
                <a:lnTo>
                  <a:pt x="62" y="16"/>
                </a:lnTo>
                <a:lnTo>
                  <a:pt x="48" y="12"/>
                </a:lnTo>
                <a:lnTo>
                  <a:pt x="48" y="12"/>
                </a:lnTo>
                <a:close/>
                <a:moveTo>
                  <a:pt x="48" y="100"/>
                </a:moveTo>
                <a:lnTo>
                  <a:pt x="48" y="100"/>
                </a:lnTo>
                <a:lnTo>
                  <a:pt x="40" y="98"/>
                </a:lnTo>
                <a:lnTo>
                  <a:pt x="32" y="96"/>
                </a:lnTo>
                <a:lnTo>
                  <a:pt x="24" y="92"/>
                </a:lnTo>
                <a:lnTo>
                  <a:pt x="16" y="88"/>
                </a:lnTo>
                <a:lnTo>
                  <a:pt x="16" y="88"/>
                </a:lnTo>
                <a:lnTo>
                  <a:pt x="10" y="80"/>
                </a:lnTo>
                <a:lnTo>
                  <a:pt x="4" y="72"/>
                </a:lnTo>
                <a:lnTo>
                  <a:pt x="0" y="62"/>
                </a:lnTo>
                <a:lnTo>
                  <a:pt x="0" y="54"/>
                </a:lnTo>
                <a:lnTo>
                  <a:pt x="0" y="44"/>
                </a:lnTo>
                <a:lnTo>
                  <a:pt x="2" y="34"/>
                </a:lnTo>
                <a:lnTo>
                  <a:pt x="6" y="26"/>
                </a:lnTo>
                <a:lnTo>
                  <a:pt x="10" y="16"/>
                </a:lnTo>
                <a:lnTo>
                  <a:pt x="10" y="16"/>
                </a:lnTo>
                <a:lnTo>
                  <a:pt x="18" y="10"/>
                </a:lnTo>
                <a:lnTo>
                  <a:pt x="28" y="4"/>
                </a:lnTo>
                <a:lnTo>
                  <a:pt x="38" y="0"/>
                </a:lnTo>
                <a:lnTo>
                  <a:pt x="48" y="0"/>
                </a:lnTo>
                <a:lnTo>
                  <a:pt x="48" y="0"/>
                </a:lnTo>
                <a:lnTo>
                  <a:pt x="58" y="0"/>
                </a:lnTo>
                <a:lnTo>
                  <a:pt x="66" y="2"/>
                </a:lnTo>
                <a:lnTo>
                  <a:pt x="74" y="6"/>
                </a:lnTo>
                <a:lnTo>
                  <a:pt x="82" y="12"/>
                </a:lnTo>
                <a:lnTo>
                  <a:pt x="82" y="12"/>
                </a:lnTo>
                <a:lnTo>
                  <a:pt x="88" y="18"/>
                </a:lnTo>
                <a:lnTo>
                  <a:pt x="94" y="26"/>
                </a:lnTo>
                <a:lnTo>
                  <a:pt x="96" y="36"/>
                </a:lnTo>
                <a:lnTo>
                  <a:pt x="98" y="46"/>
                </a:lnTo>
                <a:lnTo>
                  <a:pt x="98" y="46"/>
                </a:lnTo>
                <a:lnTo>
                  <a:pt x="98" y="54"/>
                </a:lnTo>
                <a:lnTo>
                  <a:pt x="96" y="64"/>
                </a:lnTo>
                <a:lnTo>
                  <a:pt x="92" y="74"/>
                </a:lnTo>
                <a:lnTo>
                  <a:pt x="88" y="82"/>
                </a:lnTo>
                <a:lnTo>
                  <a:pt x="88" y="82"/>
                </a:lnTo>
                <a:lnTo>
                  <a:pt x="80" y="88"/>
                </a:lnTo>
                <a:lnTo>
                  <a:pt x="70" y="94"/>
                </a:lnTo>
                <a:lnTo>
                  <a:pt x="60" y="98"/>
                </a:lnTo>
                <a:lnTo>
                  <a:pt x="48" y="100"/>
                </a:lnTo>
                <a:lnTo>
                  <a:pt x="48" y="10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54"/>
          <p:cNvSpPr>
            <a:spLocks/>
          </p:cNvSpPr>
          <p:nvPr/>
        </p:nvSpPr>
        <p:spPr bwMode="auto">
          <a:xfrm>
            <a:off x="9507227" y="2269641"/>
            <a:ext cx="50917" cy="55160"/>
          </a:xfrm>
          <a:custGeom>
            <a:avLst/>
            <a:gdLst>
              <a:gd name="T0" fmla="*/ 10 w 24"/>
              <a:gd name="T1" fmla="*/ 26 h 26"/>
              <a:gd name="T2" fmla="*/ 0 w 24"/>
              <a:gd name="T3" fmla="*/ 16 h 26"/>
              <a:gd name="T4" fmla="*/ 14 w 24"/>
              <a:gd name="T5" fmla="*/ 0 h 26"/>
              <a:gd name="T6" fmla="*/ 24 w 24"/>
              <a:gd name="T7" fmla="*/ 8 h 26"/>
              <a:gd name="T8" fmla="*/ 10 w 24"/>
              <a:gd name="T9" fmla="*/ 26 h 26"/>
              <a:gd name="T10" fmla="*/ 10 w 24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26">
                <a:moveTo>
                  <a:pt x="10" y="26"/>
                </a:moveTo>
                <a:lnTo>
                  <a:pt x="0" y="16"/>
                </a:lnTo>
                <a:lnTo>
                  <a:pt x="14" y="0"/>
                </a:lnTo>
                <a:lnTo>
                  <a:pt x="24" y="8"/>
                </a:lnTo>
                <a:lnTo>
                  <a:pt x="10" y="26"/>
                </a:lnTo>
                <a:lnTo>
                  <a:pt x="10" y="2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5"/>
          <p:cNvSpPr>
            <a:spLocks/>
          </p:cNvSpPr>
          <p:nvPr/>
        </p:nvSpPr>
        <p:spPr bwMode="auto">
          <a:xfrm>
            <a:off x="9439337" y="2299343"/>
            <a:ext cx="93348" cy="101834"/>
          </a:xfrm>
          <a:custGeom>
            <a:avLst/>
            <a:gdLst>
              <a:gd name="T0" fmla="*/ 20 w 44"/>
              <a:gd name="T1" fmla="*/ 44 h 48"/>
              <a:gd name="T2" fmla="*/ 20 w 44"/>
              <a:gd name="T3" fmla="*/ 44 h 48"/>
              <a:gd name="T4" fmla="*/ 16 w 44"/>
              <a:gd name="T5" fmla="*/ 48 h 48"/>
              <a:gd name="T6" fmla="*/ 10 w 44"/>
              <a:gd name="T7" fmla="*/ 46 h 48"/>
              <a:gd name="T8" fmla="*/ 4 w 44"/>
              <a:gd name="T9" fmla="*/ 40 h 48"/>
              <a:gd name="T10" fmla="*/ 4 w 44"/>
              <a:gd name="T11" fmla="*/ 40 h 48"/>
              <a:gd name="T12" fmla="*/ 0 w 44"/>
              <a:gd name="T13" fmla="*/ 34 h 48"/>
              <a:gd name="T14" fmla="*/ 2 w 44"/>
              <a:gd name="T15" fmla="*/ 30 h 48"/>
              <a:gd name="T16" fmla="*/ 24 w 44"/>
              <a:gd name="T17" fmla="*/ 4 h 48"/>
              <a:gd name="T18" fmla="*/ 24 w 44"/>
              <a:gd name="T19" fmla="*/ 4 h 48"/>
              <a:gd name="T20" fmla="*/ 30 w 44"/>
              <a:gd name="T21" fmla="*/ 0 h 48"/>
              <a:gd name="T22" fmla="*/ 34 w 44"/>
              <a:gd name="T23" fmla="*/ 2 h 48"/>
              <a:gd name="T24" fmla="*/ 42 w 44"/>
              <a:gd name="T25" fmla="*/ 8 h 48"/>
              <a:gd name="T26" fmla="*/ 42 w 44"/>
              <a:gd name="T27" fmla="*/ 8 h 48"/>
              <a:gd name="T28" fmla="*/ 44 w 44"/>
              <a:gd name="T29" fmla="*/ 14 h 48"/>
              <a:gd name="T30" fmla="*/ 42 w 44"/>
              <a:gd name="T31" fmla="*/ 18 h 48"/>
              <a:gd name="T32" fmla="*/ 20 w 44"/>
              <a:gd name="T33" fmla="*/ 44 h 48"/>
              <a:gd name="T34" fmla="*/ 20 w 44"/>
              <a:gd name="T35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4" h="48">
                <a:moveTo>
                  <a:pt x="20" y="44"/>
                </a:moveTo>
                <a:lnTo>
                  <a:pt x="20" y="44"/>
                </a:lnTo>
                <a:lnTo>
                  <a:pt x="16" y="48"/>
                </a:lnTo>
                <a:lnTo>
                  <a:pt x="10" y="46"/>
                </a:lnTo>
                <a:lnTo>
                  <a:pt x="4" y="40"/>
                </a:lnTo>
                <a:lnTo>
                  <a:pt x="4" y="40"/>
                </a:lnTo>
                <a:lnTo>
                  <a:pt x="0" y="34"/>
                </a:lnTo>
                <a:lnTo>
                  <a:pt x="2" y="30"/>
                </a:lnTo>
                <a:lnTo>
                  <a:pt x="24" y="4"/>
                </a:lnTo>
                <a:lnTo>
                  <a:pt x="24" y="4"/>
                </a:lnTo>
                <a:lnTo>
                  <a:pt x="30" y="0"/>
                </a:lnTo>
                <a:lnTo>
                  <a:pt x="34" y="2"/>
                </a:lnTo>
                <a:lnTo>
                  <a:pt x="42" y="8"/>
                </a:lnTo>
                <a:lnTo>
                  <a:pt x="42" y="8"/>
                </a:lnTo>
                <a:lnTo>
                  <a:pt x="44" y="14"/>
                </a:lnTo>
                <a:lnTo>
                  <a:pt x="42" y="18"/>
                </a:lnTo>
                <a:lnTo>
                  <a:pt x="20" y="44"/>
                </a:lnTo>
                <a:lnTo>
                  <a:pt x="20" y="4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6"/>
          <p:cNvSpPr>
            <a:spLocks/>
          </p:cNvSpPr>
          <p:nvPr/>
        </p:nvSpPr>
        <p:spPr bwMode="auto">
          <a:xfrm>
            <a:off x="9562387" y="2142348"/>
            <a:ext cx="63646" cy="33945"/>
          </a:xfrm>
          <a:custGeom>
            <a:avLst/>
            <a:gdLst>
              <a:gd name="T0" fmla="*/ 30 w 30"/>
              <a:gd name="T1" fmla="*/ 6 h 16"/>
              <a:gd name="T2" fmla="*/ 30 w 30"/>
              <a:gd name="T3" fmla="*/ 6 h 16"/>
              <a:gd name="T4" fmla="*/ 30 w 30"/>
              <a:gd name="T5" fmla="*/ 8 h 16"/>
              <a:gd name="T6" fmla="*/ 26 w 30"/>
              <a:gd name="T7" fmla="*/ 8 h 16"/>
              <a:gd name="T8" fmla="*/ 22 w 30"/>
              <a:gd name="T9" fmla="*/ 8 h 16"/>
              <a:gd name="T10" fmla="*/ 16 w 30"/>
              <a:gd name="T11" fmla="*/ 8 h 16"/>
              <a:gd name="T12" fmla="*/ 16 w 30"/>
              <a:gd name="T13" fmla="*/ 8 h 16"/>
              <a:gd name="T14" fmla="*/ 10 w 30"/>
              <a:gd name="T15" fmla="*/ 10 h 16"/>
              <a:gd name="T16" fmla="*/ 4 w 30"/>
              <a:gd name="T17" fmla="*/ 14 h 16"/>
              <a:gd name="T18" fmla="*/ 0 w 30"/>
              <a:gd name="T19" fmla="*/ 16 h 16"/>
              <a:gd name="T20" fmla="*/ 0 w 30"/>
              <a:gd name="T21" fmla="*/ 14 h 16"/>
              <a:gd name="T22" fmla="*/ 0 w 30"/>
              <a:gd name="T23" fmla="*/ 14 h 16"/>
              <a:gd name="T24" fmla="*/ 0 w 30"/>
              <a:gd name="T25" fmla="*/ 10 h 16"/>
              <a:gd name="T26" fmla="*/ 4 w 30"/>
              <a:gd name="T27" fmla="*/ 6 h 16"/>
              <a:gd name="T28" fmla="*/ 12 w 30"/>
              <a:gd name="T29" fmla="*/ 2 h 16"/>
              <a:gd name="T30" fmla="*/ 12 w 30"/>
              <a:gd name="T31" fmla="*/ 2 h 16"/>
              <a:gd name="T32" fmla="*/ 18 w 30"/>
              <a:gd name="T33" fmla="*/ 0 h 16"/>
              <a:gd name="T34" fmla="*/ 24 w 30"/>
              <a:gd name="T35" fmla="*/ 2 h 16"/>
              <a:gd name="T36" fmla="*/ 28 w 30"/>
              <a:gd name="T37" fmla="*/ 4 h 16"/>
              <a:gd name="T38" fmla="*/ 30 w 30"/>
              <a:gd name="T39" fmla="*/ 6 h 16"/>
              <a:gd name="T40" fmla="*/ 30 w 30"/>
              <a:gd name="T41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0" h="16">
                <a:moveTo>
                  <a:pt x="30" y="6"/>
                </a:moveTo>
                <a:lnTo>
                  <a:pt x="30" y="6"/>
                </a:lnTo>
                <a:lnTo>
                  <a:pt x="30" y="8"/>
                </a:lnTo>
                <a:lnTo>
                  <a:pt x="26" y="8"/>
                </a:lnTo>
                <a:lnTo>
                  <a:pt x="22" y="8"/>
                </a:lnTo>
                <a:lnTo>
                  <a:pt x="16" y="8"/>
                </a:lnTo>
                <a:lnTo>
                  <a:pt x="16" y="8"/>
                </a:lnTo>
                <a:lnTo>
                  <a:pt x="10" y="10"/>
                </a:lnTo>
                <a:lnTo>
                  <a:pt x="4" y="14"/>
                </a:lnTo>
                <a:lnTo>
                  <a:pt x="0" y="16"/>
                </a:lnTo>
                <a:lnTo>
                  <a:pt x="0" y="14"/>
                </a:lnTo>
                <a:lnTo>
                  <a:pt x="0" y="14"/>
                </a:lnTo>
                <a:lnTo>
                  <a:pt x="0" y="10"/>
                </a:lnTo>
                <a:lnTo>
                  <a:pt x="4" y="6"/>
                </a:lnTo>
                <a:lnTo>
                  <a:pt x="12" y="2"/>
                </a:lnTo>
                <a:lnTo>
                  <a:pt x="12" y="2"/>
                </a:lnTo>
                <a:lnTo>
                  <a:pt x="18" y="0"/>
                </a:lnTo>
                <a:lnTo>
                  <a:pt x="24" y="2"/>
                </a:lnTo>
                <a:lnTo>
                  <a:pt x="28" y="4"/>
                </a:lnTo>
                <a:lnTo>
                  <a:pt x="30" y="6"/>
                </a:lnTo>
                <a:lnTo>
                  <a:pt x="30" y="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57"/>
          <p:cNvSpPr>
            <a:spLocks/>
          </p:cNvSpPr>
          <p:nvPr/>
        </p:nvSpPr>
        <p:spPr bwMode="auto">
          <a:xfrm>
            <a:off x="9634520" y="2155078"/>
            <a:ext cx="12729" cy="12729"/>
          </a:xfrm>
          <a:custGeom>
            <a:avLst/>
            <a:gdLst>
              <a:gd name="T0" fmla="*/ 6 w 6"/>
              <a:gd name="T1" fmla="*/ 4 h 6"/>
              <a:gd name="T2" fmla="*/ 6 w 6"/>
              <a:gd name="T3" fmla="*/ 4 h 6"/>
              <a:gd name="T4" fmla="*/ 4 w 6"/>
              <a:gd name="T5" fmla="*/ 6 h 6"/>
              <a:gd name="T6" fmla="*/ 2 w 6"/>
              <a:gd name="T7" fmla="*/ 4 h 6"/>
              <a:gd name="T8" fmla="*/ 2 w 6"/>
              <a:gd name="T9" fmla="*/ 4 h 6"/>
              <a:gd name="T10" fmla="*/ 0 w 6"/>
              <a:gd name="T11" fmla="*/ 4 h 6"/>
              <a:gd name="T12" fmla="*/ 0 w 6"/>
              <a:gd name="T13" fmla="*/ 2 h 6"/>
              <a:gd name="T14" fmla="*/ 0 w 6"/>
              <a:gd name="T15" fmla="*/ 2 h 6"/>
              <a:gd name="T16" fmla="*/ 0 w 6"/>
              <a:gd name="T17" fmla="*/ 0 h 6"/>
              <a:gd name="T18" fmla="*/ 2 w 6"/>
              <a:gd name="T19" fmla="*/ 0 h 6"/>
              <a:gd name="T20" fmla="*/ 2 w 6"/>
              <a:gd name="T21" fmla="*/ 0 h 6"/>
              <a:gd name="T22" fmla="*/ 6 w 6"/>
              <a:gd name="T23" fmla="*/ 2 h 6"/>
              <a:gd name="T24" fmla="*/ 6 w 6"/>
              <a:gd name="T25" fmla="*/ 4 h 6"/>
              <a:gd name="T26" fmla="*/ 6 w 6"/>
              <a:gd name="T27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" h="6">
                <a:moveTo>
                  <a:pt x="6" y="4"/>
                </a:moveTo>
                <a:lnTo>
                  <a:pt x="6" y="4"/>
                </a:lnTo>
                <a:lnTo>
                  <a:pt x="4" y="6"/>
                </a:lnTo>
                <a:lnTo>
                  <a:pt x="2" y="4"/>
                </a:lnTo>
                <a:lnTo>
                  <a:pt x="2" y="4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6" y="2"/>
                </a:lnTo>
                <a:lnTo>
                  <a:pt x="6" y="4"/>
                </a:lnTo>
                <a:lnTo>
                  <a:pt x="6" y="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8"/>
          <p:cNvSpPr>
            <a:spLocks noEditPoints="1"/>
          </p:cNvSpPr>
          <p:nvPr/>
        </p:nvSpPr>
        <p:spPr bwMode="auto">
          <a:xfrm>
            <a:off x="5565387" y="3487411"/>
            <a:ext cx="84862" cy="89105"/>
          </a:xfrm>
          <a:custGeom>
            <a:avLst/>
            <a:gdLst>
              <a:gd name="T0" fmla="*/ 20 w 40"/>
              <a:gd name="T1" fmla="*/ 32 h 42"/>
              <a:gd name="T2" fmla="*/ 20 w 40"/>
              <a:gd name="T3" fmla="*/ 32 h 42"/>
              <a:gd name="T4" fmla="*/ 16 w 40"/>
              <a:gd name="T5" fmla="*/ 30 h 42"/>
              <a:gd name="T6" fmla="*/ 12 w 40"/>
              <a:gd name="T7" fmla="*/ 28 h 42"/>
              <a:gd name="T8" fmla="*/ 10 w 40"/>
              <a:gd name="T9" fmla="*/ 26 h 42"/>
              <a:gd name="T10" fmla="*/ 10 w 40"/>
              <a:gd name="T11" fmla="*/ 22 h 42"/>
              <a:gd name="T12" fmla="*/ 10 w 40"/>
              <a:gd name="T13" fmla="*/ 22 h 42"/>
              <a:gd name="T14" fmla="*/ 10 w 40"/>
              <a:gd name="T15" fmla="*/ 18 h 42"/>
              <a:gd name="T16" fmla="*/ 12 w 40"/>
              <a:gd name="T17" fmla="*/ 14 h 42"/>
              <a:gd name="T18" fmla="*/ 16 w 40"/>
              <a:gd name="T19" fmla="*/ 12 h 42"/>
              <a:gd name="T20" fmla="*/ 20 w 40"/>
              <a:gd name="T21" fmla="*/ 12 h 42"/>
              <a:gd name="T22" fmla="*/ 20 w 40"/>
              <a:gd name="T23" fmla="*/ 12 h 42"/>
              <a:gd name="T24" fmla="*/ 24 w 40"/>
              <a:gd name="T25" fmla="*/ 12 h 42"/>
              <a:gd name="T26" fmla="*/ 28 w 40"/>
              <a:gd name="T27" fmla="*/ 14 h 42"/>
              <a:gd name="T28" fmla="*/ 30 w 40"/>
              <a:gd name="T29" fmla="*/ 18 h 42"/>
              <a:gd name="T30" fmla="*/ 30 w 40"/>
              <a:gd name="T31" fmla="*/ 22 h 42"/>
              <a:gd name="T32" fmla="*/ 30 w 40"/>
              <a:gd name="T33" fmla="*/ 22 h 42"/>
              <a:gd name="T34" fmla="*/ 30 w 40"/>
              <a:gd name="T35" fmla="*/ 26 h 42"/>
              <a:gd name="T36" fmla="*/ 28 w 40"/>
              <a:gd name="T37" fmla="*/ 28 h 42"/>
              <a:gd name="T38" fmla="*/ 24 w 40"/>
              <a:gd name="T39" fmla="*/ 30 h 42"/>
              <a:gd name="T40" fmla="*/ 20 w 40"/>
              <a:gd name="T41" fmla="*/ 32 h 42"/>
              <a:gd name="T42" fmla="*/ 20 w 40"/>
              <a:gd name="T43" fmla="*/ 32 h 42"/>
              <a:gd name="T44" fmla="*/ 40 w 40"/>
              <a:gd name="T45" fmla="*/ 22 h 42"/>
              <a:gd name="T46" fmla="*/ 40 w 40"/>
              <a:gd name="T47" fmla="*/ 22 h 42"/>
              <a:gd name="T48" fmla="*/ 38 w 40"/>
              <a:gd name="T49" fmla="*/ 14 h 42"/>
              <a:gd name="T50" fmla="*/ 34 w 40"/>
              <a:gd name="T51" fmla="*/ 6 h 42"/>
              <a:gd name="T52" fmla="*/ 28 w 40"/>
              <a:gd name="T53" fmla="*/ 2 h 42"/>
              <a:gd name="T54" fmla="*/ 20 w 40"/>
              <a:gd name="T55" fmla="*/ 0 h 42"/>
              <a:gd name="T56" fmla="*/ 20 w 40"/>
              <a:gd name="T57" fmla="*/ 0 h 42"/>
              <a:gd name="T58" fmla="*/ 12 w 40"/>
              <a:gd name="T59" fmla="*/ 2 h 42"/>
              <a:gd name="T60" fmla="*/ 6 w 40"/>
              <a:gd name="T61" fmla="*/ 6 h 42"/>
              <a:gd name="T62" fmla="*/ 2 w 40"/>
              <a:gd name="T63" fmla="*/ 14 h 42"/>
              <a:gd name="T64" fmla="*/ 0 w 40"/>
              <a:gd name="T65" fmla="*/ 22 h 42"/>
              <a:gd name="T66" fmla="*/ 0 w 40"/>
              <a:gd name="T67" fmla="*/ 22 h 42"/>
              <a:gd name="T68" fmla="*/ 0 w 40"/>
              <a:gd name="T69" fmla="*/ 28 h 42"/>
              <a:gd name="T70" fmla="*/ 4 w 40"/>
              <a:gd name="T71" fmla="*/ 34 h 42"/>
              <a:gd name="T72" fmla="*/ 8 w 40"/>
              <a:gd name="T73" fmla="*/ 38 h 42"/>
              <a:gd name="T74" fmla="*/ 14 w 40"/>
              <a:gd name="T75" fmla="*/ 40 h 42"/>
              <a:gd name="T76" fmla="*/ 14 w 40"/>
              <a:gd name="T77" fmla="*/ 40 h 42"/>
              <a:gd name="T78" fmla="*/ 20 w 40"/>
              <a:gd name="T79" fmla="*/ 42 h 42"/>
              <a:gd name="T80" fmla="*/ 20 w 40"/>
              <a:gd name="T81" fmla="*/ 42 h 42"/>
              <a:gd name="T82" fmla="*/ 26 w 40"/>
              <a:gd name="T83" fmla="*/ 40 h 42"/>
              <a:gd name="T84" fmla="*/ 26 w 40"/>
              <a:gd name="T85" fmla="*/ 40 h 42"/>
              <a:gd name="T86" fmla="*/ 32 w 40"/>
              <a:gd name="T87" fmla="*/ 38 h 42"/>
              <a:gd name="T88" fmla="*/ 36 w 40"/>
              <a:gd name="T89" fmla="*/ 34 h 42"/>
              <a:gd name="T90" fmla="*/ 40 w 40"/>
              <a:gd name="T91" fmla="*/ 28 h 42"/>
              <a:gd name="T92" fmla="*/ 40 w 40"/>
              <a:gd name="T93" fmla="*/ 22 h 42"/>
              <a:gd name="T94" fmla="*/ 40 w 40"/>
              <a:gd name="T95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0" h="42">
                <a:moveTo>
                  <a:pt x="20" y="32"/>
                </a:moveTo>
                <a:lnTo>
                  <a:pt x="20" y="32"/>
                </a:lnTo>
                <a:lnTo>
                  <a:pt x="16" y="30"/>
                </a:lnTo>
                <a:lnTo>
                  <a:pt x="12" y="28"/>
                </a:lnTo>
                <a:lnTo>
                  <a:pt x="10" y="26"/>
                </a:lnTo>
                <a:lnTo>
                  <a:pt x="10" y="22"/>
                </a:lnTo>
                <a:lnTo>
                  <a:pt x="10" y="22"/>
                </a:lnTo>
                <a:lnTo>
                  <a:pt x="10" y="18"/>
                </a:lnTo>
                <a:lnTo>
                  <a:pt x="12" y="14"/>
                </a:lnTo>
                <a:lnTo>
                  <a:pt x="16" y="12"/>
                </a:lnTo>
                <a:lnTo>
                  <a:pt x="20" y="12"/>
                </a:lnTo>
                <a:lnTo>
                  <a:pt x="20" y="12"/>
                </a:lnTo>
                <a:lnTo>
                  <a:pt x="24" y="12"/>
                </a:lnTo>
                <a:lnTo>
                  <a:pt x="28" y="14"/>
                </a:lnTo>
                <a:lnTo>
                  <a:pt x="30" y="18"/>
                </a:lnTo>
                <a:lnTo>
                  <a:pt x="30" y="22"/>
                </a:lnTo>
                <a:lnTo>
                  <a:pt x="30" y="22"/>
                </a:lnTo>
                <a:lnTo>
                  <a:pt x="30" y="26"/>
                </a:lnTo>
                <a:lnTo>
                  <a:pt x="28" y="28"/>
                </a:lnTo>
                <a:lnTo>
                  <a:pt x="24" y="30"/>
                </a:lnTo>
                <a:lnTo>
                  <a:pt x="20" y="32"/>
                </a:lnTo>
                <a:lnTo>
                  <a:pt x="20" y="32"/>
                </a:lnTo>
                <a:close/>
                <a:moveTo>
                  <a:pt x="40" y="22"/>
                </a:moveTo>
                <a:lnTo>
                  <a:pt x="40" y="22"/>
                </a:lnTo>
                <a:lnTo>
                  <a:pt x="38" y="14"/>
                </a:lnTo>
                <a:lnTo>
                  <a:pt x="34" y="6"/>
                </a:lnTo>
                <a:lnTo>
                  <a:pt x="28" y="2"/>
                </a:lnTo>
                <a:lnTo>
                  <a:pt x="20" y="0"/>
                </a:lnTo>
                <a:lnTo>
                  <a:pt x="20" y="0"/>
                </a:lnTo>
                <a:lnTo>
                  <a:pt x="12" y="2"/>
                </a:lnTo>
                <a:lnTo>
                  <a:pt x="6" y="6"/>
                </a:lnTo>
                <a:lnTo>
                  <a:pt x="2" y="14"/>
                </a:lnTo>
                <a:lnTo>
                  <a:pt x="0" y="22"/>
                </a:lnTo>
                <a:lnTo>
                  <a:pt x="0" y="22"/>
                </a:lnTo>
                <a:lnTo>
                  <a:pt x="0" y="28"/>
                </a:lnTo>
                <a:lnTo>
                  <a:pt x="4" y="34"/>
                </a:lnTo>
                <a:lnTo>
                  <a:pt x="8" y="38"/>
                </a:lnTo>
                <a:lnTo>
                  <a:pt x="14" y="40"/>
                </a:lnTo>
                <a:lnTo>
                  <a:pt x="14" y="40"/>
                </a:lnTo>
                <a:lnTo>
                  <a:pt x="20" y="42"/>
                </a:lnTo>
                <a:lnTo>
                  <a:pt x="20" y="42"/>
                </a:lnTo>
                <a:lnTo>
                  <a:pt x="26" y="40"/>
                </a:lnTo>
                <a:lnTo>
                  <a:pt x="26" y="40"/>
                </a:lnTo>
                <a:lnTo>
                  <a:pt x="32" y="38"/>
                </a:lnTo>
                <a:lnTo>
                  <a:pt x="36" y="34"/>
                </a:lnTo>
                <a:lnTo>
                  <a:pt x="40" y="28"/>
                </a:lnTo>
                <a:lnTo>
                  <a:pt x="40" y="22"/>
                </a:lnTo>
                <a:lnTo>
                  <a:pt x="40" y="2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59"/>
          <p:cNvSpPr>
            <a:spLocks/>
          </p:cNvSpPr>
          <p:nvPr/>
        </p:nvSpPr>
        <p:spPr bwMode="auto">
          <a:xfrm>
            <a:off x="5450823" y="3678350"/>
            <a:ext cx="59403" cy="55160"/>
          </a:xfrm>
          <a:custGeom>
            <a:avLst/>
            <a:gdLst>
              <a:gd name="T0" fmla="*/ 18 w 28"/>
              <a:gd name="T1" fmla="*/ 0 h 26"/>
              <a:gd name="T2" fmla="*/ 8 w 28"/>
              <a:gd name="T3" fmla="*/ 10 h 26"/>
              <a:gd name="T4" fmla="*/ 0 w 28"/>
              <a:gd name="T5" fmla="*/ 22 h 26"/>
              <a:gd name="T6" fmla="*/ 14 w 28"/>
              <a:gd name="T7" fmla="*/ 24 h 26"/>
              <a:gd name="T8" fmla="*/ 28 w 28"/>
              <a:gd name="T9" fmla="*/ 26 h 26"/>
              <a:gd name="T10" fmla="*/ 22 w 28"/>
              <a:gd name="T11" fmla="*/ 12 h 26"/>
              <a:gd name="T12" fmla="*/ 18 w 28"/>
              <a:gd name="T13" fmla="*/ 0 h 26"/>
              <a:gd name="T14" fmla="*/ 18 w 28"/>
              <a:gd name="T15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26">
                <a:moveTo>
                  <a:pt x="18" y="0"/>
                </a:moveTo>
                <a:lnTo>
                  <a:pt x="8" y="10"/>
                </a:lnTo>
                <a:lnTo>
                  <a:pt x="0" y="22"/>
                </a:lnTo>
                <a:lnTo>
                  <a:pt x="14" y="24"/>
                </a:lnTo>
                <a:lnTo>
                  <a:pt x="28" y="26"/>
                </a:lnTo>
                <a:lnTo>
                  <a:pt x="22" y="12"/>
                </a:lnTo>
                <a:lnTo>
                  <a:pt x="18" y="0"/>
                </a:lnTo>
                <a:lnTo>
                  <a:pt x="18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60"/>
          <p:cNvSpPr>
            <a:spLocks/>
          </p:cNvSpPr>
          <p:nvPr/>
        </p:nvSpPr>
        <p:spPr bwMode="auto">
          <a:xfrm>
            <a:off x="5705409" y="3678350"/>
            <a:ext cx="59403" cy="55160"/>
          </a:xfrm>
          <a:custGeom>
            <a:avLst/>
            <a:gdLst>
              <a:gd name="T0" fmla="*/ 28 w 28"/>
              <a:gd name="T1" fmla="*/ 22 h 26"/>
              <a:gd name="T2" fmla="*/ 18 w 28"/>
              <a:gd name="T3" fmla="*/ 10 h 26"/>
              <a:gd name="T4" fmla="*/ 10 w 28"/>
              <a:gd name="T5" fmla="*/ 0 h 26"/>
              <a:gd name="T6" fmla="*/ 6 w 28"/>
              <a:gd name="T7" fmla="*/ 12 h 26"/>
              <a:gd name="T8" fmla="*/ 0 w 28"/>
              <a:gd name="T9" fmla="*/ 26 h 26"/>
              <a:gd name="T10" fmla="*/ 14 w 28"/>
              <a:gd name="T11" fmla="*/ 24 h 26"/>
              <a:gd name="T12" fmla="*/ 28 w 28"/>
              <a:gd name="T13" fmla="*/ 22 h 26"/>
              <a:gd name="T14" fmla="*/ 28 w 28"/>
              <a:gd name="T15" fmla="*/ 2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26">
                <a:moveTo>
                  <a:pt x="28" y="22"/>
                </a:moveTo>
                <a:lnTo>
                  <a:pt x="18" y="10"/>
                </a:lnTo>
                <a:lnTo>
                  <a:pt x="10" y="0"/>
                </a:lnTo>
                <a:lnTo>
                  <a:pt x="6" y="12"/>
                </a:lnTo>
                <a:lnTo>
                  <a:pt x="0" y="26"/>
                </a:lnTo>
                <a:lnTo>
                  <a:pt x="14" y="24"/>
                </a:lnTo>
                <a:lnTo>
                  <a:pt x="28" y="22"/>
                </a:lnTo>
                <a:lnTo>
                  <a:pt x="28" y="2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61"/>
          <p:cNvSpPr>
            <a:spLocks/>
          </p:cNvSpPr>
          <p:nvPr/>
        </p:nvSpPr>
        <p:spPr bwMode="auto">
          <a:xfrm>
            <a:off x="5463552" y="3580759"/>
            <a:ext cx="288531" cy="263072"/>
          </a:xfrm>
          <a:custGeom>
            <a:avLst/>
            <a:gdLst>
              <a:gd name="T0" fmla="*/ 136 w 136"/>
              <a:gd name="T1" fmla="*/ 80 h 124"/>
              <a:gd name="T2" fmla="*/ 128 w 136"/>
              <a:gd name="T3" fmla="*/ 74 h 124"/>
              <a:gd name="T4" fmla="*/ 122 w 136"/>
              <a:gd name="T5" fmla="*/ 74 h 124"/>
              <a:gd name="T6" fmla="*/ 116 w 136"/>
              <a:gd name="T7" fmla="*/ 82 h 124"/>
              <a:gd name="T8" fmla="*/ 108 w 136"/>
              <a:gd name="T9" fmla="*/ 86 h 124"/>
              <a:gd name="T10" fmla="*/ 86 w 136"/>
              <a:gd name="T11" fmla="*/ 88 h 124"/>
              <a:gd name="T12" fmla="*/ 80 w 136"/>
              <a:gd name="T13" fmla="*/ 82 h 124"/>
              <a:gd name="T14" fmla="*/ 78 w 136"/>
              <a:gd name="T15" fmla="*/ 58 h 124"/>
              <a:gd name="T16" fmla="*/ 92 w 136"/>
              <a:gd name="T17" fmla="*/ 18 h 124"/>
              <a:gd name="T18" fmla="*/ 96 w 136"/>
              <a:gd name="T19" fmla="*/ 18 h 124"/>
              <a:gd name="T20" fmla="*/ 96 w 136"/>
              <a:gd name="T21" fmla="*/ 14 h 124"/>
              <a:gd name="T22" fmla="*/ 96 w 136"/>
              <a:gd name="T23" fmla="*/ 10 h 124"/>
              <a:gd name="T24" fmla="*/ 76 w 136"/>
              <a:gd name="T25" fmla="*/ 8 h 124"/>
              <a:gd name="T26" fmla="*/ 74 w 136"/>
              <a:gd name="T27" fmla="*/ 0 h 124"/>
              <a:gd name="T28" fmla="*/ 68 w 136"/>
              <a:gd name="T29" fmla="*/ 2 h 124"/>
              <a:gd name="T30" fmla="*/ 60 w 136"/>
              <a:gd name="T31" fmla="*/ 0 h 124"/>
              <a:gd name="T32" fmla="*/ 60 w 136"/>
              <a:gd name="T33" fmla="*/ 8 h 124"/>
              <a:gd name="T34" fmla="*/ 44 w 136"/>
              <a:gd name="T35" fmla="*/ 8 h 124"/>
              <a:gd name="T36" fmla="*/ 40 w 136"/>
              <a:gd name="T37" fmla="*/ 14 h 124"/>
              <a:gd name="T38" fmla="*/ 40 w 136"/>
              <a:gd name="T39" fmla="*/ 14 h 124"/>
              <a:gd name="T40" fmla="*/ 44 w 136"/>
              <a:gd name="T41" fmla="*/ 18 h 124"/>
              <a:gd name="T42" fmla="*/ 60 w 136"/>
              <a:gd name="T43" fmla="*/ 18 h 124"/>
              <a:gd name="T44" fmla="*/ 56 w 136"/>
              <a:gd name="T45" fmla="*/ 82 h 124"/>
              <a:gd name="T46" fmla="*/ 54 w 136"/>
              <a:gd name="T47" fmla="*/ 86 h 124"/>
              <a:gd name="T48" fmla="*/ 40 w 136"/>
              <a:gd name="T49" fmla="*/ 88 h 124"/>
              <a:gd name="T50" fmla="*/ 20 w 136"/>
              <a:gd name="T51" fmla="*/ 82 h 124"/>
              <a:gd name="T52" fmla="*/ 16 w 136"/>
              <a:gd name="T53" fmla="*/ 78 h 124"/>
              <a:gd name="T54" fmla="*/ 8 w 136"/>
              <a:gd name="T55" fmla="*/ 74 h 124"/>
              <a:gd name="T56" fmla="*/ 2 w 136"/>
              <a:gd name="T57" fmla="*/ 72 h 124"/>
              <a:gd name="T58" fmla="*/ 0 w 136"/>
              <a:gd name="T59" fmla="*/ 80 h 124"/>
              <a:gd name="T60" fmla="*/ 6 w 136"/>
              <a:gd name="T61" fmla="*/ 94 h 124"/>
              <a:gd name="T62" fmla="*/ 20 w 136"/>
              <a:gd name="T63" fmla="*/ 102 h 124"/>
              <a:gd name="T64" fmla="*/ 28 w 136"/>
              <a:gd name="T65" fmla="*/ 106 h 124"/>
              <a:gd name="T66" fmla="*/ 48 w 136"/>
              <a:gd name="T67" fmla="*/ 112 h 124"/>
              <a:gd name="T68" fmla="*/ 64 w 136"/>
              <a:gd name="T69" fmla="*/ 122 h 124"/>
              <a:gd name="T70" fmla="*/ 68 w 136"/>
              <a:gd name="T71" fmla="*/ 124 h 124"/>
              <a:gd name="T72" fmla="*/ 72 w 136"/>
              <a:gd name="T73" fmla="*/ 122 h 124"/>
              <a:gd name="T74" fmla="*/ 86 w 136"/>
              <a:gd name="T75" fmla="*/ 112 h 124"/>
              <a:gd name="T76" fmla="*/ 106 w 136"/>
              <a:gd name="T77" fmla="*/ 106 h 124"/>
              <a:gd name="T78" fmla="*/ 116 w 136"/>
              <a:gd name="T79" fmla="*/ 102 h 124"/>
              <a:gd name="T80" fmla="*/ 130 w 136"/>
              <a:gd name="T81" fmla="*/ 94 h 124"/>
              <a:gd name="T82" fmla="*/ 136 w 136"/>
              <a:gd name="T83" fmla="*/ 8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6" h="124">
                <a:moveTo>
                  <a:pt x="136" y="80"/>
                </a:moveTo>
                <a:lnTo>
                  <a:pt x="136" y="80"/>
                </a:lnTo>
                <a:lnTo>
                  <a:pt x="134" y="72"/>
                </a:lnTo>
                <a:lnTo>
                  <a:pt x="128" y="74"/>
                </a:lnTo>
                <a:lnTo>
                  <a:pt x="122" y="74"/>
                </a:lnTo>
                <a:lnTo>
                  <a:pt x="122" y="74"/>
                </a:lnTo>
                <a:lnTo>
                  <a:pt x="120" y="78"/>
                </a:lnTo>
                <a:lnTo>
                  <a:pt x="116" y="82"/>
                </a:lnTo>
                <a:lnTo>
                  <a:pt x="116" y="82"/>
                </a:lnTo>
                <a:lnTo>
                  <a:pt x="108" y="86"/>
                </a:lnTo>
                <a:lnTo>
                  <a:pt x="96" y="88"/>
                </a:lnTo>
                <a:lnTo>
                  <a:pt x="86" y="88"/>
                </a:lnTo>
                <a:lnTo>
                  <a:pt x="82" y="86"/>
                </a:lnTo>
                <a:lnTo>
                  <a:pt x="80" y="82"/>
                </a:lnTo>
                <a:lnTo>
                  <a:pt x="80" y="82"/>
                </a:lnTo>
                <a:lnTo>
                  <a:pt x="78" y="58"/>
                </a:lnTo>
                <a:lnTo>
                  <a:pt x="76" y="18"/>
                </a:lnTo>
                <a:lnTo>
                  <a:pt x="92" y="18"/>
                </a:lnTo>
                <a:lnTo>
                  <a:pt x="92" y="18"/>
                </a:lnTo>
                <a:lnTo>
                  <a:pt x="96" y="18"/>
                </a:lnTo>
                <a:lnTo>
                  <a:pt x="96" y="14"/>
                </a:lnTo>
                <a:lnTo>
                  <a:pt x="96" y="14"/>
                </a:lnTo>
                <a:lnTo>
                  <a:pt x="96" y="14"/>
                </a:lnTo>
                <a:lnTo>
                  <a:pt x="96" y="10"/>
                </a:lnTo>
                <a:lnTo>
                  <a:pt x="92" y="8"/>
                </a:lnTo>
                <a:lnTo>
                  <a:pt x="76" y="8"/>
                </a:lnTo>
                <a:lnTo>
                  <a:pt x="76" y="8"/>
                </a:lnTo>
                <a:lnTo>
                  <a:pt x="74" y="0"/>
                </a:lnTo>
                <a:lnTo>
                  <a:pt x="74" y="0"/>
                </a:lnTo>
                <a:lnTo>
                  <a:pt x="68" y="2"/>
                </a:lnTo>
                <a:lnTo>
                  <a:pt x="68" y="2"/>
                </a:lnTo>
                <a:lnTo>
                  <a:pt x="60" y="0"/>
                </a:lnTo>
                <a:lnTo>
                  <a:pt x="60" y="0"/>
                </a:lnTo>
                <a:lnTo>
                  <a:pt x="60" y="8"/>
                </a:lnTo>
                <a:lnTo>
                  <a:pt x="44" y="8"/>
                </a:lnTo>
                <a:lnTo>
                  <a:pt x="44" y="8"/>
                </a:lnTo>
                <a:lnTo>
                  <a:pt x="40" y="10"/>
                </a:lnTo>
                <a:lnTo>
                  <a:pt x="40" y="14"/>
                </a:lnTo>
                <a:lnTo>
                  <a:pt x="40" y="14"/>
                </a:lnTo>
                <a:lnTo>
                  <a:pt x="40" y="14"/>
                </a:lnTo>
                <a:lnTo>
                  <a:pt x="40" y="18"/>
                </a:lnTo>
                <a:lnTo>
                  <a:pt x="44" y="18"/>
                </a:lnTo>
                <a:lnTo>
                  <a:pt x="60" y="18"/>
                </a:lnTo>
                <a:lnTo>
                  <a:pt x="60" y="18"/>
                </a:lnTo>
                <a:lnTo>
                  <a:pt x="58" y="58"/>
                </a:lnTo>
                <a:lnTo>
                  <a:pt x="56" y="82"/>
                </a:lnTo>
                <a:lnTo>
                  <a:pt x="56" y="82"/>
                </a:lnTo>
                <a:lnTo>
                  <a:pt x="54" y="86"/>
                </a:lnTo>
                <a:lnTo>
                  <a:pt x="50" y="88"/>
                </a:lnTo>
                <a:lnTo>
                  <a:pt x="40" y="88"/>
                </a:lnTo>
                <a:lnTo>
                  <a:pt x="28" y="86"/>
                </a:lnTo>
                <a:lnTo>
                  <a:pt x="20" y="82"/>
                </a:lnTo>
                <a:lnTo>
                  <a:pt x="20" y="82"/>
                </a:lnTo>
                <a:lnTo>
                  <a:pt x="16" y="78"/>
                </a:lnTo>
                <a:lnTo>
                  <a:pt x="14" y="74"/>
                </a:lnTo>
                <a:lnTo>
                  <a:pt x="8" y="74"/>
                </a:lnTo>
                <a:lnTo>
                  <a:pt x="2" y="72"/>
                </a:lnTo>
                <a:lnTo>
                  <a:pt x="2" y="72"/>
                </a:lnTo>
                <a:lnTo>
                  <a:pt x="0" y="80"/>
                </a:lnTo>
                <a:lnTo>
                  <a:pt x="0" y="80"/>
                </a:lnTo>
                <a:lnTo>
                  <a:pt x="2" y="88"/>
                </a:lnTo>
                <a:lnTo>
                  <a:pt x="6" y="94"/>
                </a:lnTo>
                <a:lnTo>
                  <a:pt x="12" y="100"/>
                </a:lnTo>
                <a:lnTo>
                  <a:pt x="20" y="102"/>
                </a:lnTo>
                <a:lnTo>
                  <a:pt x="20" y="102"/>
                </a:lnTo>
                <a:lnTo>
                  <a:pt x="28" y="106"/>
                </a:lnTo>
                <a:lnTo>
                  <a:pt x="28" y="106"/>
                </a:lnTo>
                <a:lnTo>
                  <a:pt x="48" y="112"/>
                </a:lnTo>
                <a:lnTo>
                  <a:pt x="58" y="116"/>
                </a:lnTo>
                <a:lnTo>
                  <a:pt x="64" y="122"/>
                </a:lnTo>
                <a:lnTo>
                  <a:pt x="64" y="122"/>
                </a:lnTo>
                <a:lnTo>
                  <a:pt x="68" y="124"/>
                </a:lnTo>
                <a:lnTo>
                  <a:pt x="72" y="122"/>
                </a:lnTo>
                <a:lnTo>
                  <a:pt x="72" y="122"/>
                </a:lnTo>
                <a:lnTo>
                  <a:pt x="78" y="116"/>
                </a:lnTo>
                <a:lnTo>
                  <a:pt x="86" y="112"/>
                </a:lnTo>
                <a:lnTo>
                  <a:pt x="106" y="106"/>
                </a:lnTo>
                <a:lnTo>
                  <a:pt x="106" y="106"/>
                </a:lnTo>
                <a:lnTo>
                  <a:pt x="116" y="102"/>
                </a:lnTo>
                <a:lnTo>
                  <a:pt x="116" y="102"/>
                </a:lnTo>
                <a:lnTo>
                  <a:pt x="124" y="100"/>
                </a:lnTo>
                <a:lnTo>
                  <a:pt x="130" y="94"/>
                </a:lnTo>
                <a:lnTo>
                  <a:pt x="134" y="88"/>
                </a:lnTo>
                <a:lnTo>
                  <a:pt x="136" y="80"/>
                </a:lnTo>
                <a:lnTo>
                  <a:pt x="136" y="8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62"/>
          <p:cNvSpPr>
            <a:spLocks/>
          </p:cNvSpPr>
          <p:nvPr/>
        </p:nvSpPr>
        <p:spPr bwMode="auto">
          <a:xfrm>
            <a:off x="10347360" y="3674107"/>
            <a:ext cx="16972" cy="29702"/>
          </a:xfrm>
          <a:custGeom>
            <a:avLst/>
            <a:gdLst>
              <a:gd name="T0" fmla="*/ 0 w 8"/>
              <a:gd name="T1" fmla="*/ 8 h 14"/>
              <a:gd name="T2" fmla="*/ 0 w 8"/>
              <a:gd name="T3" fmla="*/ 8 h 14"/>
              <a:gd name="T4" fmla="*/ 2 w 8"/>
              <a:gd name="T5" fmla="*/ 12 h 14"/>
              <a:gd name="T6" fmla="*/ 8 w 8"/>
              <a:gd name="T7" fmla="*/ 14 h 14"/>
              <a:gd name="T8" fmla="*/ 8 w 8"/>
              <a:gd name="T9" fmla="*/ 0 h 14"/>
              <a:gd name="T10" fmla="*/ 8 w 8"/>
              <a:gd name="T11" fmla="*/ 0 h 14"/>
              <a:gd name="T12" fmla="*/ 2 w 8"/>
              <a:gd name="T13" fmla="*/ 2 h 14"/>
              <a:gd name="T14" fmla="*/ 2 w 8"/>
              <a:gd name="T15" fmla="*/ 2 h 14"/>
              <a:gd name="T16" fmla="*/ 0 w 8"/>
              <a:gd name="T17" fmla="*/ 4 h 14"/>
              <a:gd name="T18" fmla="*/ 0 w 8"/>
              <a:gd name="T19" fmla="*/ 8 h 14"/>
              <a:gd name="T20" fmla="*/ 0 w 8"/>
              <a:gd name="T21" fmla="*/ 8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" h="14">
                <a:moveTo>
                  <a:pt x="0" y="8"/>
                </a:moveTo>
                <a:lnTo>
                  <a:pt x="0" y="8"/>
                </a:lnTo>
                <a:lnTo>
                  <a:pt x="2" y="12"/>
                </a:lnTo>
                <a:lnTo>
                  <a:pt x="8" y="14"/>
                </a:lnTo>
                <a:lnTo>
                  <a:pt x="8" y="0"/>
                </a:lnTo>
                <a:lnTo>
                  <a:pt x="8" y="0"/>
                </a:lnTo>
                <a:lnTo>
                  <a:pt x="2" y="2"/>
                </a:lnTo>
                <a:lnTo>
                  <a:pt x="2" y="2"/>
                </a:lnTo>
                <a:lnTo>
                  <a:pt x="0" y="4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63"/>
          <p:cNvSpPr>
            <a:spLocks/>
          </p:cNvSpPr>
          <p:nvPr/>
        </p:nvSpPr>
        <p:spPr bwMode="auto">
          <a:xfrm>
            <a:off x="10372819" y="3725025"/>
            <a:ext cx="21215" cy="33945"/>
          </a:xfrm>
          <a:custGeom>
            <a:avLst/>
            <a:gdLst>
              <a:gd name="T0" fmla="*/ 0 w 10"/>
              <a:gd name="T1" fmla="*/ 0 h 16"/>
              <a:gd name="T2" fmla="*/ 0 w 10"/>
              <a:gd name="T3" fmla="*/ 16 h 16"/>
              <a:gd name="T4" fmla="*/ 0 w 10"/>
              <a:gd name="T5" fmla="*/ 16 h 16"/>
              <a:gd name="T6" fmla="*/ 8 w 10"/>
              <a:gd name="T7" fmla="*/ 14 h 16"/>
              <a:gd name="T8" fmla="*/ 8 w 10"/>
              <a:gd name="T9" fmla="*/ 14 h 16"/>
              <a:gd name="T10" fmla="*/ 10 w 10"/>
              <a:gd name="T11" fmla="*/ 10 h 16"/>
              <a:gd name="T12" fmla="*/ 10 w 10"/>
              <a:gd name="T13" fmla="*/ 8 h 16"/>
              <a:gd name="T14" fmla="*/ 10 w 10"/>
              <a:gd name="T15" fmla="*/ 8 h 16"/>
              <a:gd name="T16" fmla="*/ 10 w 10"/>
              <a:gd name="T17" fmla="*/ 4 h 16"/>
              <a:gd name="T18" fmla="*/ 8 w 10"/>
              <a:gd name="T19" fmla="*/ 2 h 16"/>
              <a:gd name="T20" fmla="*/ 0 w 10"/>
              <a:gd name="T21" fmla="*/ 0 h 16"/>
              <a:gd name="T22" fmla="*/ 0 w 10"/>
              <a:gd name="T2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" h="16">
                <a:moveTo>
                  <a:pt x="0" y="0"/>
                </a:moveTo>
                <a:lnTo>
                  <a:pt x="0" y="16"/>
                </a:lnTo>
                <a:lnTo>
                  <a:pt x="0" y="16"/>
                </a:lnTo>
                <a:lnTo>
                  <a:pt x="8" y="14"/>
                </a:lnTo>
                <a:lnTo>
                  <a:pt x="8" y="14"/>
                </a:lnTo>
                <a:lnTo>
                  <a:pt x="10" y="10"/>
                </a:lnTo>
                <a:lnTo>
                  <a:pt x="10" y="8"/>
                </a:lnTo>
                <a:lnTo>
                  <a:pt x="10" y="8"/>
                </a:lnTo>
                <a:lnTo>
                  <a:pt x="10" y="4"/>
                </a:lnTo>
                <a:lnTo>
                  <a:pt x="8" y="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64"/>
          <p:cNvSpPr>
            <a:spLocks/>
          </p:cNvSpPr>
          <p:nvPr/>
        </p:nvSpPr>
        <p:spPr bwMode="auto">
          <a:xfrm>
            <a:off x="10309173" y="3491654"/>
            <a:ext cx="123050" cy="67890"/>
          </a:xfrm>
          <a:custGeom>
            <a:avLst/>
            <a:gdLst>
              <a:gd name="T0" fmla="*/ 46 w 58"/>
              <a:gd name="T1" fmla="*/ 30 h 32"/>
              <a:gd name="T2" fmla="*/ 46 w 58"/>
              <a:gd name="T3" fmla="*/ 30 h 32"/>
              <a:gd name="T4" fmla="*/ 46 w 58"/>
              <a:gd name="T5" fmla="*/ 30 h 32"/>
              <a:gd name="T6" fmla="*/ 46 w 58"/>
              <a:gd name="T7" fmla="*/ 30 h 32"/>
              <a:gd name="T8" fmla="*/ 56 w 58"/>
              <a:gd name="T9" fmla="*/ 14 h 32"/>
              <a:gd name="T10" fmla="*/ 56 w 58"/>
              <a:gd name="T11" fmla="*/ 14 h 32"/>
              <a:gd name="T12" fmla="*/ 58 w 58"/>
              <a:gd name="T13" fmla="*/ 10 h 32"/>
              <a:gd name="T14" fmla="*/ 58 w 58"/>
              <a:gd name="T15" fmla="*/ 6 h 32"/>
              <a:gd name="T16" fmla="*/ 56 w 58"/>
              <a:gd name="T17" fmla="*/ 4 h 32"/>
              <a:gd name="T18" fmla="*/ 52 w 58"/>
              <a:gd name="T19" fmla="*/ 2 h 32"/>
              <a:gd name="T20" fmla="*/ 40 w 58"/>
              <a:gd name="T21" fmla="*/ 0 h 32"/>
              <a:gd name="T22" fmla="*/ 28 w 58"/>
              <a:gd name="T23" fmla="*/ 0 h 32"/>
              <a:gd name="T24" fmla="*/ 28 w 58"/>
              <a:gd name="T25" fmla="*/ 0 h 32"/>
              <a:gd name="T26" fmla="*/ 18 w 58"/>
              <a:gd name="T27" fmla="*/ 0 h 32"/>
              <a:gd name="T28" fmla="*/ 6 w 58"/>
              <a:gd name="T29" fmla="*/ 2 h 32"/>
              <a:gd name="T30" fmla="*/ 2 w 58"/>
              <a:gd name="T31" fmla="*/ 4 h 32"/>
              <a:gd name="T32" fmla="*/ 0 w 58"/>
              <a:gd name="T33" fmla="*/ 6 h 32"/>
              <a:gd name="T34" fmla="*/ 0 w 58"/>
              <a:gd name="T35" fmla="*/ 10 h 32"/>
              <a:gd name="T36" fmla="*/ 2 w 58"/>
              <a:gd name="T37" fmla="*/ 14 h 32"/>
              <a:gd name="T38" fmla="*/ 2 w 58"/>
              <a:gd name="T39" fmla="*/ 14 h 32"/>
              <a:gd name="T40" fmla="*/ 12 w 58"/>
              <a:gd name="T41" fmla="*/ 32 h 32"/>
              <a:gd name="T42" fmla="*/ 12 w 58"/>
              <a:gd name="T43" fmla="*/ 32 h 32"/>
              <a:gd name="T44" fmla="*/ 14 w 58"/>
              <a:gd name="T45" fmla="*/ 30 h 32"/>
              <a:gd name="T46" fmla="*/ 46 w 58"/>
              <a:gd name="T47" fmla="*/ 30 h 32"/>
              <a:gd name="T48" fmla="*/ 46 w 58"/>
              <a:gd name="T49" fmla="*/ 3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8" h="32">
                <a:moveTo>
                  <a:pt x="46" y="30"/>
                </a:moveTo>
                <a:lnTo>
                  <a:pt x="46" y="30"/>
                </a:lnTo>
                <a:lnTo>
                  <a:pt x="46" y="30"/>
                </a:lnTo>
                <a:lnTo>
                  <a:pt x="46" y="30"/>
                </a:lnTo>
                <a:lnTo>
                  <a:pt x="56" y="14"/>
                </a:lnTo>
                <a:lnTo>
                  <a:pt x="56" y="14"/>
                </a:lnTo>
                <a:lnTo>
                  <a:pt x="58" y="10"/>
                </a:lnTo>
                <a:lnTo>
                  <a:pt x="58" y="6"/>
                </a:lnTo>
                <a:lnTo>
                  <a:pt x="56" y="4"/>
                </a:lnTo>
                <a:lnTo>
                  <a:pt x="52" y="2"/>
                </a:lnTo>
                <a:lnTo>
                  <a:pt x="40" y="0"/>
                </a:lnTo>
                <a:lnTo>
                  <a:pt x="28" y="0"/>
                </a:lnTo>
                <a:lnTo>
                  <a:pt x="28" y="0"/>
                </a:lnTo>
                <a:lnTo>
                  <a:pt x="18" y="0"/>
                </a:lnTo>
                <a:lnTo>
                  <a:pt x="6" y="2"/>
                </a:lnTo>
                <a:lnTo>
                  <a:pt x="2" y="4"/>
                </a:lnTo>
                <a:lnTo>
                  <a:pt x="0" y="6"/>
                </a:lnTo>
                <a:lnTo>
                  <a:pt x="0" y="10"/>
                </a:lnTo>
                <a:lnTo>
                  <a:pt x="2" y="14"/>
                </a:lnTo>
                <a:lnTo>
                  <a:pt x="2" y="14"/>
                </a:lnTo>
                <a:lnTo>
                  <a:pt x="12" y="32"/>
                </a:lnTo>
                <a:lnTo>
                  <a:pt x="12" y="32"/>
                </a:lnTo>
                <a:lnTo>
                  <a:pt x="14" y="30"/>
                </a:lnTo>
                <a:lnTo>
                  <a:pt x="46" y="30"/>
                </a:lnTo>
                <a:lnTo>
                  <a:pt x="46" y="3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65"/>
          <p:cNvSpPr>
            <a:spLocks noEditPoints="1"/>
          </p:cNvSpPr>
          <p:nvPr/>
        </p:nvSpPr>
        <p:spPr bwMode="auto">
          <a:xfrm>
            <a:off x="10237040" y="3576516"/>
            <a:ext cx="267315" cy="267315"/>
          </a:xfrm>
          <a:custGeom>
            <a:avLst/>
            <a:gdLst>
              <a:gd name="T0" fmla="*/ 78 w 126"/>
              <a:gd name="T1" fmla="*/ 88 h 126"/>
              <a:gd name="T2" fmla="*/ 64 w 126"/>
              <a:gd name="T3" fmla="*/ 92 h 126"/>
              <a:gd name="T4" fmla="*/ 60 w 126"/>
              <a:gd name="T5" fmla="*/ 100 h 126"/>
              <a:gd name="T6" fmla="*/ 60 w 126"/>
              <a:gd name="T7" fmla="*/ 92 h 126"/>
              <a:gd name="T8" fmla="*/ 48 w 126"/>
              <a:gd name="T9" fmla="*/ 88 h 126"/>
              <a:gd name="T10" fmla="*/ 40 w 126"/>
              <a:gd name="T11" fmla="*/ 78 h 126"/>
              <a:gd name="T12" fmla="*/ 50 w 126"/>
              <a:gd name="T13" fmla="*/ 76 h 126"/>
              <a:gd name="T14" fmla="*/ 60 w 126"/>
              <a:gd name="T15" fmla="*/ 86 h 126"/>
              <a:gd name="T16" fmla="*/ 60 w 126"/>
              <a:gd name="T17" fmla="*/ 70 h 126"/>
              <a:gd name="T18" fmla="*/ 46 w 126"/>
              <a:gd name="T19" fmla="*/ 64 h 126"/>
              <a:gd name="T20" fmla="*/ 44 w 126"/>
              <a:gd name="T21" fmla="*/ 60 h 126"/>
              <a:gd name="T22" fmla="*/ 42 w 126"/>
              <a:gd name="T23" fmla="*/ 54 h 126"/>
              <a:gd name="T24" fmla="*/ 46 w 126"/>
              <a:gd name="T25" fmla="*/ 44 h 126"/>
              <a:gd name="T26" fmla="*/ 60 w 126"/>
              <a:gd name="T27" fmla="*/ 40 h 126"/>
              <a:gd name="T28" fmla="*/ 64 w 126"/>
              <a:gd name="T29" fmla="*/ 34 h 126"/>
              <a:gd name="T30" fmla="*/ 64 w 126"/>
              <a:gd name="T31" fmla="*/ 40 h 126"/>
              <a:gd name="T32" fmla="*/ 74 w 126"/>
              <a:gd name="T33" fmla="*/ 44 h 126"/>
              <a:gd name="T34" fmla="*/ 80 w 126"/>
              <a:gd name="T35" fmla="*/ 52 h 126"/>
              <a:gd name="T36" fmla="*/ 72 w 126"/>
              <a:gd name="T37" fmla="*/ 54 h 126"/>
              <a:gd name="T38" fmla="*/ 64 w 126"/>
              <a:gd name="T39" fmla="*/ 46 h 126"/>
              <a:gd name="T40" fmla="*/ 64 w 126"/>
              <a:gd name="T41" fmla="*/ 60 h 126"/>
              <a:gd name="T42" fmla="*/ 76 w 126"/>
              <a:gd name="T43" fmla="*/ 64 h 126"/>
              <a:gd name="T44" fmla="*/ 80 w 126"/>
              <a:gd name="T45" fmla="*/ 68 h 126"/>
              <a:gd name="T46" fmla="*/ 82 w 126"/>
              <a:gd name="T47" fmla="*/ 76 h 126"/>
              <a:gd name="T48" fmla="*/ 78 w 126"/>
              <a:gd name="T49" fmla="*/ 88 h 126"/>
              <a:gd name="T50" fmla="*/ 82 w 126"/>
              <a:gd name="T51" fmla="*/ 0 h 126"/>
              <a:gd name="T52" fmla="*/ 82 w 126"/>
              <a:gd name="T53" fmla="*/ 4 h 126"/>
              <a:gd name="T54" fmla="*/ 48 w 126"/>
              <a:gd name="T55" fmla="*/ 4 h 126"/>
              <a:gd name="T56" fmla="*/ 44 w 126"/>
              <a:gd name="T57" fmla="*/ 4 h 126"/>
              <a:gd name="T58" fmla="*/ 44 w 126"/>
              <a:gd name="T59" fmla="*/ 0 h 126"/>
              <a:gd name="T60" fmla="*/ 26 w 126"/>
              <a:gd name="T61" fmla="*/ 14 h 126"/>
              <a:gd name="T62" fmla="*/ 14 w 126"/>
              <a:gd name="T63" fmla="*/ 34 h 126"/>
              <a:gd name="T64" fmla="*/ 4 w 126"/>
              <a:gd name="T65" fmla="*/ 56 h 126"/>
              <a:gd name="T66" fmla="*/ 0 w 126"/>
              <a:gd name="T67" fmla="*/ 78 h 126"/>
              <a:gd name="T68" fmla="*/ 2 w 126"/>
              <a:gd name="T69" fmla="*/ 92 h 126"/>
              <a:gd name="T70" fmla="*/ 12 w 126"/>
              <a:gd name="T71" fmla="*/ 110 h 126"/>
              <a:gd name="T72" fmla="*/ 28 w 126"/>
              <a:gd name="T73" fmla="*/ 120 h 126"/>
              <a:gd name="T74" fmla="*/ 50 w 126"/>
              <a:gd name="T75" fmla="*/ 124 h 126"/>
              <a:gd name="T76" fmla="*/ 62 w 126"/>
              <a:gd name="T77" fmla="*/ 126 h 126"/>
              <a:gd name="T78" fmla="*/ 88 w 126"/>
              <a:gd name="T79" fmla="*/ 124 h 126"/>
              <a:gd name="T80" fmla="*/ 108 w 126"/>
              <a:gd name="T81" fmla="*/ 116 h 126"/>
              <a:gd name="T82" fmla="*/ 120 w 126"/>
              <a:gd name="T83" fmla="*/ 102 h 126"/>
              <a:gd name="T84" fmla="*/ 126 w 126"/>
              <a:gd name="T85" fmla="*/ 78 h 126"/>
              <a:gd name="T86" fmla="*/ 124 w 126"/>
              <a:gd name="T87" fmla="*/ 68 h 126"/>
              <a:gd name="T88" fmla="*/ 118 w 126"/>
              <a:gd name="T89" fmla="*/ 46 h 126"/>
              <a:gd name="T90" fmla="*/ 98 w 126"/>
              <a:gd name="T91" fmla="*/ 16 h 126"/>
              <a:gd name="T92" fmla="*/ 82 w 126"/>
              <a:gd name="T93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6" h="126">
                <a:moveTo>
                  <a:pt x="78" y="88"/>
                </a:moveTo>
                <a:lnTo>
                  <a:pt x="78" y="88"/>
                </a:lnTo>
                <a:lnTo>
                  <a:pt x="72" y="90"/>
                </a:lnTo>
                <a:lnTo>
                  <a:pt x="64" y="92"/>
                </a:lnTo>
                <a:lnTo>
                  <a:pt x="64" y="100"/>
                </a:lnTo>
                <a:lnTo>
                  <a:pt x="60" y="100"/>
                </a:lnTo>
                <a:lnTo>
                  <a:pt x="60" y="92"/>
                </a:lnTo>
                <a:lnTo>
                  <a:pt x="60" y="92"/>
                </a:lnTo>
                <a:lnTo>
                  <a:pt x="52" y="92"/>
                </a:lnTo>
                <a:lnTo>
                  <a:pt x="48" y="88"/>
                </a:lnTo>
                <a:lnTo>
                  <a:pt x="44" y="84"/>
                </a:lnTo>
                <a:lnTo>
                  <a:pt x="40" y="78"/>
                </a:lnTo>
                <a:lnTo>
                  <a:pt x="50" y="76"/>
                </a:lnTo>
                <a:lnTo>
                  <a:pt x="50" y="76"/>
                </a:lnTo>
                <a:lnTo>
                  <a:pt x="52" y="82"/>
                </a:lnTo>
                <a:lnTo>
                  <a:pt x="60" y="86"/>
                </a:lnTo>
                <a:lnTo>
                  <a:pt x="60" y="70"/>
                </a:lnTo>
                <a:lnTo>
                  <a:pt x="60" y="70"/>
                </a:lnTo>
                <a:lnTo>
                  <a:pt x="50" y="66"/>
                </a:lnTo>
                <a:lnTo>
                  <a:pt x="46" y="64"/>
                </a:lnTo>
                <a:lnTo>
                  <a:pt x="46" y="64"/>
                </a:lnTo>
                <a:lnTo>
                  <a:pt x="44" y="60"/>
                </a:lnTo>
                <a:lnTo>
                  <a:pt x="42" y="54"/>
                </a:lnTo>
                <a:lnTo>
                  <a:pt x="42" y="54"/>
                </a:lnTo>
                <a:lnTo>
                  <a:pt x="44" y="48"/>
                </a:lnTo>
                <a:lnTo>
                  <a:pt x="46" y="44"/>
                </a:lnTo>
                <a:lnTo>
                  <a:pt x="52" y="42"/>
                </a:lnTo>
                <a:lnTo>
                  <a:pt x="60" y="40"/>
                </a:lnTo>
                <a:lnTo>
                  <a:pt x="60" y="34"/>
                </a:lnTo>
                <a:lnTo>
                  <a:pt x="64" y="34"/>
                </a:lnTo>
                <a:lnTo>
                  <a:pt x="64" y="40"/>
                </a:lnTo>
                <a:lnTo>
                  <a:pt x="64" y="40"/>
                </a:lnTo>
                <a:lnTo>
                  <a:pt x="70" y="40"/>
                </a:lnTo>
                <a:lnTo>
                  <a:pt x="74" y="44"/>
                </a:lnTo>
                <a:lnTo>
                  <a:pt x="78" y="46"/>
                </a:lnTo>
                <a:lnTo>
                  <a:pt x="80" y="52"/>
                </a:lnTo>
                <a:lnTo>
                  <a:pt x="72" y="54"/>
                </a:lnTo>
                <a:lnTo>
                  <a:pt x="72" y="54"/>
                </a:lnTo>
                <a:lnTo>
                  <a:pt x="70" y="48"/>
                </a:lnTo>
                <a:lnTo>
                  <a:pt x="64" y="46"/>
                </a:lnTo>
                <a:lnTo>
                  <a:pt x="64" y="60"/>
                </a:lnTo>
                <a:lnTo>
                  <a:pt x="64" y="60"/>
                </a:lnTo>
                <a:lnTo>
                  <a:pt x="76" y="64"/>
                </a:lnTo>
                <a:lnTo>
                  <a:pt x="76" y="64"/>
                </a:lnTo>
                <a:lnTo>
                  <a:pt x="80" y="68"/>
                </a:lnTo>
                <a:lnTo>
                  <a:pt x="80" y="68"/>
                </a:lnTo>
                <a:lnTo>
                  <a:pt x="82" y="76"/>
                </a:lnTo>
                <a:lnTo>
                  <a:pt x="82" y="76"/>
                </a:lnTo>
                <a:lnTo>
                  <a:pt x="82" y="82"/>
                </a:lnTo>
                <a:lnTo>
                  <a:pt x="78" y="88"/>
                </a:lnTo>
                <a:lnTo>
                  <a:pt x="78" y="88"/>
                </a:lnTo>
                <a:close/>
                <a:moveTo>
                  <a:pt x="82" y="0"/>
                </a:moveTo>
                <a:lnTo>
                  <a:pt x="82" y="0"/>
                </a:lnTo>
                <a:lnTo>
                  <a:pt x="82" y="4"/>
                </a:lnTo>
                <a:lnTo>
                  <a:pt x="80" y="4"/>
                </a:lnTo>
                <a:lnTo>
                  <a:pt x="48" y="4"/>
                </a:lnTo>
                <a:lnTo>
                  <a:pt x="48" y="4"/>
                </a:lnTo>
                <a:lnTo>
                  <a:pt x="44" y="4"/>
                </a:lnTo>
                <a:lnTo>
                  <a:pt x="44" y="0"/>
                </a:lnTo>
                <a:lnTo>
                  <a:pt x="44" y="0"/>
                </a:lnTo>
                <a:lnTo>
                  <a:pt x="34" y="6"/>
                </a:lnTo>
                <a:lnTo>
                  <a:pt x="26" y="14"/>
                </a:lnTo>
                <a:lnTo>
                  <a:pt x="20" y="24"/>
                </a:lnTo>
                <a:lnTo>
                  <a:pt x="14" y="34"/>
                </a:lnTo>
                <a:lnTo>
                  <a:pt x="8" y="44"/>
                </a:lnTo>
                <a:lnTo>
                  <a:pt x="4" y="56"/>
                </a:lnTo>
                <a:lnTo>
                  <a:pt x="2" y="68"/>
                </a:lnTo>
                <a:lnTo>
                  <a:pt x="0" y="78"/>
                </a:lnTo>
                <a:lnTo>
                  <a:pt x="0" y="78"/>
                </a:lnTo>
                <a:lnTo>
                  <a:pt x="2" y="92"/>
                </a:lnTo>
                <a:lnTo>
                  <a:pt x="6" y="102"/>
                </a:lnTo>
                <a:lnTo>
                  <a:pt x="12" y="110"/>
                </a:lnTo>
                <a:lnTo>
                  <a:pt x="18" y="116"/>
                </a:lnTo>
                <a:lnTo>
                  <a:pt x="28" y="120"/>
                </a:lnTo>
                <a:lnTo>
                  <a:pt x="38" y="124"/>
                </a:lnTo>
                <a:lnTo>
                  <a:pt x="50" y="124"/>
                </a:lnTo>
                <a:lnTo>
                  <a:pt x="62" y="126"/>
                </a:lnTo>
                <a:lnTo>
                  <a:pt x="62" y="126"/>
                </a:lnTo>
                <a:lnTo>
                  <a:pt x="76" y="124"/>
                </a:lnTo>
                <a:lnTo>
                  <a:pt x="88" y="124"/>
                </a:lnTo>
                <a:lnTo>
                  <a:pt x="98" y="120"/>
                </a:lnTo>
                <a:lnTo>
                  <a:pt x="108" y="116"/>
                </a:lnTo>
                <a:lnTo>
                  <a:pt x="114" y="110"/>
                </a:lnTo>
                <a:lnTo>
                  <a:pt x="120" y="102"/>
                </a:lnTo>
                <a:lnTo>
                  <a:pt x="124" y="92"/>
                </a:lnTo>
                <a:lnTo>
                  <a:pt x="126" y="78"/>
                </a:lnTo>
                <a:lnTo>
                  <a:pt x="126" y="78"/>
                </a:lnTo>
                <a:lnTo>
                  <a:pt x="124" y="68"/>
                </a:lnTo>
                <a:lnTo>
                  <a:pt x="122" y="56"/>
                </a:lnTo>
                <a:lnTo>
                  <a:pt x="118" y="46"/>
                </a:lnTo>
                <a:lnTo>
                  <a:pt x="112" y="34"/>
                </a:lnTo>
                <a:lnTo>
                  <a:pt x="98" y="16"/>
                </a:lnTo>
                <a:lnTo>
                  <a:pt x="90" y="6"/>
                </a:lnTo>
                <a:lnTo>
                  <a:pt x="82" y="0"/>
                </a:lnTo>
                <a:lnTo>
                  <a:pt x="82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66"/>
          <p:cNvSpPr>
            <a:spLocks noEditPoints="1"/>
          </p:cNvSpPr>
          <p:nvPr/>
        </p:nvSpPr>
        <p:spPr bwMode="auto">
          <a:xfrm>
            <a:off x="6116990" y="2583631"/>
            <a:ext cx="118807" cy="123050"/>
          </a:xfrm>
          <a:custGeom>
            <a:avLst/>
            <a:gdLst>
              <a:gd name="T0" fmla="*/ 28 w 56"/>
              <a:gd name="T1" fmla="*/ 58 h 58"/>
              <a:gd name="T2" fmla="*/ 16 w 56"/>
              <a:gd name="T3" fmla="*/ 56 h 58"/>
              <a:gd name="T4" fmla="*/ 8 w 56"/>
              <a:gd name="T5" fmla="*/ 48 h 58"/>
              <a:gd name="T6" fmla="*/ 2 w 56"/>
              <a:gd name="T7" fmla="*/ 40 h 58"/>
              <a:gd name="T8" fmla="*/ 0 w 56"/>
              <a:gd name="T9" fmla="*/ 28 h 58"/>
              <a:gd name="T10" fmla="*/ 2 w 56"/>
              <a:gd name="T11" fmla="*/ 18 h 58"/>
              <a:gd name="T12" fmla="*/ 8 w 56"/>
              <a:gd name="T13" fmla="*/ 8 h 58"/>
              <a:gd name="T14" fmla="*/ 18 w 56"/>
              <a:gd name="T15" fmla="*/ 2 h 58"/>
              <a:gd name="T16" fmla="*/ 22 w 56"/>
              <a:gd name="T17" fmla="*/ 0 h 58"/>
              <a:gd name="T18" fmla="*/ 28 w 56"/>
              <a:gd name="T19" fmla="*/ 0 h 58"/>
              <a:gd name="T20" fmla="*/ 40 w 56"/>
              <a:gd name="T21" fmla="*/ 2 h 58"/>
              <a:gd name="T22" fmla="*/ 48 w 56"/>
              <a:gd name="T23" fmla="*/ 8 h 58"/>
              <a:gd name="T24" fmla="*/ 54 w 56"/>
              <a:gd name="T25" fmla="*/ 18 h 58"/>
              <a:gd name="T26" fmla="*/ 56 w 56"/>
              <a:gd name="T27" fmla="*/ 28 h 58"/>
              <a:gd name="T28" fmla="*/ 54 w 56"/>
              <a:gd name="T29" fmla="*/ 40 h 58"/>
              <a:gd name="T30" fmla="*/ 48 w 56"/>
              <a:gd name="T31" fmla="*/ 50 h 58"/>
              <a:gd name="T32" fmla="*/ 40 w 56"/>
              <a:gd name="T33" fmla="*/ 56 h 58"/>
              <a:gd name="T34" fmla="*/ 34 w 56"/>
              <a:gd name="T35" fmla="*/ 58 h 58"/>
              <a:gd name="T36" fmla="*/ 28 w 56"/>
              <a:gd name="T37" fmla="*/ 58 h 58"/>
              <a:gd name="T38" fmla="*/ 16 w 56"/>
              <a:gd name="T39" fmla="*/ 28 h 58"/>
              <a:gd name="T40" fmla="*/ 18 w 56"/>
              <a:gd name="T41" fmla="*/ 34 h 58"/>
              <a:gd name="T42" fmla="*/ 20 w 56"/>
              <a:gd name="T43" fmla="*/ 40 h 58"/>
              <a:gd name="T44" fmla="*/ 24 w 56"/>
              <a:gd name="T45" fmla="*/ 42 h 58"/>
              <a:gd name="T46" fmla="*/ 28 w 56"/>
              <a:gd name="T47" fmla="*/ 44 h 58"/>
              <a:gd name="T48" fmla="*/ 34 w 56"/>
              <a:gd name="T49" fmla="*/ 42 h 58"/>
              <a:gd name="T50" fmla="*/ 36 w 56"/>
              <a:gd name="T51" fmla="*/ 40 h 58"/>
              <a:gd name="T52" fmla="*/ 40 w 56"/>
              <a:gd name="T53" fmla="*/ 34 h 58"/>
              <a:gd name="T54" fmla="*/ 40 w 56"/>
              <a:gd name="T55" fmla="*/ 28 h 58"/>
              <a:gd name="T56" fmla="*/ 40 w 56"/>
              <a:gd name="T57" fmla="*/ 22 h 58"/>
              <a:gd name="T58" fmla="*/ 36 w 56"/>
              <a:gd name="T59" fmla="*/ 18 h 58"/>
              <a:gd name="T60" fmla="*/ 34 w 56"/>
              <a:gd name="T61" fmla="*/ 14 h 58"/>
              <a:gd name="T62" fmla="*/ 28 w 56"/>
              <a:gd name="T63" fmla="*/ 14 h 58"/>
              <a:gd name="T64" fmla="*/ 22 w 56"/>
              <a:gd name="T65" fmla="*/ 14 h 58"/>
              <a:gd name="T66" fmla="*/ 20 w 56"/>
              <a:gd name="T67" fmla="*/ 18 h 58"/>
              <a:gd name="T68" fmla="*/ 18 w 56"/>
              <a:gd name="T69" fmla="*/ 24 h 58"/>
              <a:gd name="T70" fmla="*/ 16 w 56"/>
              <a:gd name="T71" fmla="*/ 2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6" h="58">
                <a:moveTo>
                  <a:pt x="28" y="58"/>
                </a:moveTo>
                <a:lnTo>
                  <a:pt x="28" y="58"/>
                </a:lnTo>
                <a:lnTo>
                  <a:pt x="22" y="58"/>
                </a:lnTo>
                <a:lnTo>
                  <a:pt x="16" y="56"/>
                </a:lnTo>
                <a:lnTo>
                  <a:pt x="16" y="56"/>
                </a:lnTo>
                <a:lnTo>
                  <a:pt x="8" y="48"/>
                </a:lnTo>
                <a:lnTo>
                  <a:pt x="8" y="48"/>
                </a:lnTo>
                <a:lnTo>
                  <a:pt x="2" y="40"/>
                </a:lnTo>
                <a:lnTo>
                  <a:pt x="2" y="40"/>
                </a:lnTo>
                <a:lnTo>
                  <a:pt x="0" y="28"/>
                </a:lnTo>
                <a:lnTo>
                  <a:pt x="0" y="28"/>
                </a:lnTo>
                <a:lnTo>
                  <a:pt x="2" y="18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8" y="2"/>
                </a:lnTo>
                <a:lnTo>
                  <a:pt x="18" y="2"/>
                </a:lnTo>
                <a:lnTo>
                  <a:pt x="22" y="0"/>
                </a:lnTo>
                <a:lnTo>
                  <a:pt x="28" y="0"/>
                </a:lnTo>
                <a:lnTo>
                  <a:pt x="28" y="0"/>
                </a:lnTo>
                <a:lnTo>
                  <a:pt x="34" y="0"/>
                </a:lnTo>
                <a:lnTo>
                  <a:pt x="40" y="2"/>
                </a:lnTo>
                <a:lnTo>
                  <a:pt x="40" y="2"/>
                </a:lnTo>
                <a:lnTo>
                  <a:pt x="48" y="8"/>
                </a:lnTo>
                <a:lnTo>
                  <a:pt x="48" y="8"/>
                </a:lnTo>
                <a:lnTo>
                  <a:pt x="54" y="18"/>
                </a:lnTo>
                <a:lnTo>
                  <a:pt x="54" y="18"/>
                </a:lnTo>
                <a:lnTo>
                  <a:pt x="56" y="28"/>
                </a:lnTo>
                <a:lnTo>
                  <a:pt x="56" y="28"/>
                </a:lnTo>
                <a:lnTo>
                  <a:pt x="54" y="40"/>
                </a:lnTo>
                <a:lnTo>
                  <a:pt x="54" y="40"/>
                </a:lnTo>
                <a:lnTo>
                  <a:pt x="48" y="50"/>
                </a:lnTo>
                <a:lnTo>
                  <a:pt x="48" y="50"/>
                </a:lnTo>
                <a:lnTo>
                  <a:pt x="40" y="56"/>
                </a:lnTo>
                <a:lnTo>
                  <a:pt x="40" y="56"/>
                </a:lnTo>
                <a:lnTo>
                  <a:pt x="34" y="58"/>
                </a:lnTo>
                <a:lnTo>
                  <a:pt x="28" y="58"/>
                </a:lnTo>
                <a:lnTo>
                  <a:pt x="28" y="58"/>
                </a:lnTo>
                <a:close/>
                <a:moveTo>
                  <a:pt x="16" y="28"/>
                </a:moveTo>
                <a:lnTo>
                  <a:pt x="16" y="28"/>
                </a:lnTo>
                <a:lnTo>
                  <a:pt x="18" y="34"/>
                </a:lnTo>
                <a:lnTo>
                  <a:pt x="18" y="34"/>
                </a:lnTo>
                <a:lnTo>
                  <a:pt x="20" y="40"/>
                </a:lnTo>
                <a:lnTo>
                  <a:pt x="20" y="40"/>
                </a:lnTo>
                <a:lnTo>
                  <a:pt x="24" y="42"/>
                </a:lnTo>
                <a:lnTo>
                  <a:pt x="24" y="42"/>
                </a:lnTo>
                <a:lnTo>
                  <a:pt x="28" y="44"/>
                </a:lnTo>
                <a:lnTo>
                  <a:pt x="28" y="44"/>
                </a:lnTo>
                <a:lnTo>
                  <a:pt x="34" y="42"/>
                </a:lnTo>
                <a:lnTo>
                  <a:pt x="34" y="42"/>
                </a:lnTo>
                <a:lnTo>
                  <a:pt x="36" y="40"/>
                </a:lnTo>
                <a:lnTo>
                  <a:pt x="36" y="40"/>
                </a:lnTo>
                <a:lnTo>
                  <a:pt x="40" y="34"/>
                </a:lnTo>
                <a:lnTo>
                  <a:pt x="40" y="34"/>
                </a:lnTo>
                <a:lnTo>
                  <a:pt x="40" y="28"/>
                </a:lnTo>
                <a:lnTo>
                  <a:pt x="40" y="28"/>
                </a:lnTo>
                <a:lnTo>
                  <a:pt x="40" y="22"/>
                </a:lnTo>
                <a:lnTo>
                  <a:pt x="40" y="22"/>
                </a:lnTo>
                <a:lnTo>
                  <a:pt x="36" y="18"/>
                </a:lnTo>
                <a:lnTo>
                  <a:pt x="36" y="18"/>
                </a:lnTo>
                <a:lnTo>
                  <a:pt x="34" y="14"/>
                </a:lnTo>
                <a:lnTo>
                  <a:pt x="34" y="14"/>
                </a:lnTo>
                <a:lnTo>
                  <a:pt x="28" y="14"/>
                </a:lnTo>
                <a:lnTo>
                  <a:pt x="28" y="14"/>
                </a:lnTo>
                <a:lnTo>
                  <a:pt x="22" y="14"/>
                </a:lnTo>
                <a:lnTo>
                  <a:pt x="22" y="14"/>
                </a:lnTo>
                <a:lnTo>
                  <a:pt x="20" y="18"/>
                </a:lnTo>
                <a:lnTo>
                  <a:pt x="20" y="18"/>
                </a:lnTo>
                <a:lnTo>
                  <a:pt x="18" y="24"/>
                </a:lnTo>
                <a:lnTo>
                  <a:pt x="18" y="24"/>
                </a:lnTo>
                <a:lnTo>
                  <a:pt x="16" y="28"/>
                </a:lnTo>
                <a:lnTo>
                  <a:pt x="16" y="2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67"/>
          <p:cNvSpPr>
            <a:spLocks noEditPoints="1"/>
          </p:cNvSpPr>
          <p:nvPr/>
        </p:nvSpPr>
        <p:spPr bwMode="auto">
          <a:xfrm>
            <a:off x="6248526" y="2613332"/>
            <a:ext cx="97591" cy="127293"/>
          </a:xfrm>
          <a:custGeom>
            <a:avLst/>
            <a:gdLst>
              <a:gd name="T0" fmla="*/ 28 w 46"/>
              <a:gd name="T1" fmla="*/ 44 h 60"/>
              <a:gd name="T2" fmla="*/ 28 w 46"/>
              <a:gd name="T3" fmla="*/ 44 h 60"/>
              <a:gd name="T4" fmla="*/ 20 w 46"/>
              <a:gd name="T5" fmla="*/ 42 h 60"/>
              <a:gd name="T6" fmla="*/ 20 w 46"/>
              <a:gd name="T7" fmla="*/ 42 h 60"/>
              <a:gd name="T8" fmla="*/ 14 w 46"/>
              <a:gd name="T9" fmla="*/ 38 h 60"/>
              <a:gd name="T10" fmla="*/ 14 w 46"/>
              <a:gd name="T11" fmla="*/ 60 h 60"/>
              <a:gd name="T12" fmla="*/ 0 w 46"/>
              <a:gd name="T13" fmla="*/ 60 h 60"/>
              <a:gd name="T14" fmla="*/ 0 w 46"/>
              <a:gd name="T15" fmla="*/ 0 h 60"/>
              <a:gd name="T16" fmla="*/ 12 w 46"/>
              <a:gd name="T17" fmla="*/ 0 h 60"/>
              <a:gd name="T18" fmla="*/ 12 w 46"/>
              <a:gd name="T19" fmla="*/ 8 h 60"/>
              <a:gd name="T20" fmla="*/ 12 w 46"/>
              <a:gd name="T21" fmla="*/ 8 h 60"/>
              <a:gd name="T22" fmla="*/ 18 w 46"/>
              <a:gd name="T23" fmla="*/ 2 h 60"/>
              <a:gd name="T24" fmla="*/ 18 w 46"/>
              <a:gd name="T25" fmla="*/ 2 h 60"/>
              <a:gd name="T26" fmla="*/ 26 w 46"/>
              <a:gd name="T27" fmla="*/ 0 h 60"/>
              <a:gd name="T28" fmla="*/ 26 w 46"/>
              <a:gd name="T29" fmla="*/ 0 h 60"/>
              <a:gd name="T30" fmla="*/ 34 w 46"/>
              <a:gd name="T31" fmla="*/ 2 h 60"/>
              <a:gd name="T32" fmla="*/ 34 w 46"/>
              <a:gd name="T33" fmla="*/ 2 h 60"/>
              <a:gd name="T34" fmla="*/ 40 w 46"/>
              <a:gd name="T35" fmla="*/ 6 h 60"/>
              <a:gd name="T36" fmla="*/ 40 w 46"/>
              <a:gd name="T37" fmla="*/ 6 h 60"/>
              <a:gd name="T38" fmla="*/ 44 w 46"/>
              <a:gd name="T39" fmla="*/ 14 h 60"/>
              <a:gd name="T40" fmla="*/ 44 w 46"/>
              <a:gd name="T41" fmla="*/ 14 h 60"/>
              <a:gd name="T42" fmla="*/ 46 w 46"/>
              <a:gd name="T43" fmla="*/ 22 h 60"/>
              <a:gd name="T44" fmla="*/ 46 w 46"/>
              <a:gd name="T45" fmla="*/ 22 h 60"/>
              <a:gd name="T46" fmla="*/ 44 w 46"/>
              <a:gd name="T47" fmla="*/ 30 h 60"/>
              <a:gd name="T48" fmla="*/ 44 w 46"/>
              <a:gd name="T49" fmla="*/ 30 h 60"/>
              <a:gd name="T50" fmla="*/ 40 w 46"/>
              <a:gd name="T51" fmla="*/ 38 h 60"/>
              <a:gd name="T52" fmla="*/ 40 w 46"/>
              <a:gd name="T53" fmla="*/ 38 h 60"/>
              <a:gd name="T54" fmla="*/ 34 w 46"/>
              <a:gd name="T55" fmla="*/ 42 h 60"/>
              <a:gd name="T56" fmla="*/ 34 w 46"/>
              <a:gd name="T57" fmla="*/ 42 h 60"/>
              <a:gd name="T58" fmla="*/ 28 w 46"/>
              <a:gd name="T59" fmla="*/ 44 h 60"/>
              <a:gd name="T60" fmla="*/ 28 w 46"/>
              <a:gd name="T61" fmla="*/ 44 h 60"/>
              <a:gd name="T62" fmla="*/ 22 w 46"/>
              <a:gd name="T63" fmla="*/ 32 h 60"/>
              <a:gd name="T64" fmla="*/ 22 w 46"/>
              <a:gd name="T65" fmla="*/ 32 h 60"/>
              <a:gd name="T66" fmla="*/ 26 w 46"/>
              <a:gd name="T67" fmla="*/ 30 h 60"/>
              <a:gd name="T68" fmla="*/ 26 w 46"/>
              <a:gd name="T69" fmla="*/ 30 h 60"/>
              <a:gd name="T70" fmla="*/ 28 w 46"/>
              <a:gd name="T71" fmla="*/ 28 h 60"/>
              <a:gd name="T72" fmla="*/ 28 w 46"/>
              <a:gd name="T73" fmla="*/ 28 h 60"/>
              <a:gd name="T74" fmla="*/ 30 w 46"/>
              <a:gd name="T75" fmla="*/ 26 h 60"/>
              <a:gd name="T76" fmla="*/ 30 w 46"/>
              <a:gd name="T77" fmla="*/ 26 h 60"/>
              <a:gd name="T78" fmla="*/ 30 w 46"/>
              <a:gd name="T79" fmla="*/ 22 h 60"/>
              <a:gd name="T80" fmla="*/ 30 w 46"/>
              <a:gd name="T81" fmla="*/ 22 h 60"/>
              <a:gd name="T82" fmla="*/ 30 w 46"/>
              <a:gd name="T83" fmla="*/ 18 h 60"/>
              <a:gd name="T84" fmla="*/ 28 w 46"/>
              <a:gd name="T85" fmla="*/ 16 h 60"/>
              <a:gd name="T86" fmla="*/ 28 w 46"/>
              <a:gd name="T87" fmla="*/ 16 h 60"/>
              <a:gd name="T88" fmla="*/ 26 w 46"/>
              <a:gd name="T89" fmla="*/ 14 h 60"/>
              <a:gd name="T90" fmla="*/ 22 w 46"/>
              <a:gd name="T91" fmla="*/ 12 h 60"/>
              <a:gd name="T92" fmla="*/ 22 w 46"/>
              <a:gd name="T93" fmla="*/ 12 h 60"/>
              <a:gd name="T94" fmla="*/ 18 w 46"/>
              <a:gd name="T95" fmla="*/ 14 h 60"/>
              <a:gd name="T96" fmla="*/ 14 w 46"/>
              <a:gd name="T97" fmla="*/ 18 h 60"/>
              <a:gd name="T98" fmla="*/ 14 w 46"/>
              <a:gd name="T99" fmla="*/ 24 h 60"/>
              <a:gd name="T100" fmla="*/ 14 w 46"/>
              <a:gd name="T101" fmla="*/ 24 h 60"/>
              <a:gd name="T102" fmla="*/ 18 w 46"/>
              <a:gd name="T103" fmla="*/ 30 h 60"/>
              <a:gd name="T104" fmla="*/ 18 w 46"/>
              <a:gd name="T105" fmla="*/ 30 h 60"/>
              <a:gd name="T106" fmla="*/ 22 w 46"/>
              <a:gd name="T107" fmla="*/ 32 h 60"/>
              <a:gd name="T108" fmla="*/ 22 w 46"/>
              <a:gd name="T109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60">
                <a:moveTo>
                  <a:pt x="28" y="44"/>
                </a:moveTo>
                <a:lnTo>
                  <a:pt x="28" y="44"/>
                </a:lnTo>
                <a:lnTo>
                  <a:pt x="20" y="42"/>
                </a:lnTo>
                <a:lnTo>
                  <a:pt x="20" y="42"/>
                </a:lnTo>
                <a:lnTo>
                  <a:pt x="14" y="38"/>
                </a:lnTo>
                <a:lnTo>
                  <a:pt x="14" y="60"/>
                </a:lnTo>
                <a:lnTo>
                  <a:pt x="0" y="60"/>
                </a:lnTo>
                <a:lnTo>
                  <a:pt x="0" y="0"/>
                </a:lnTo>
                <a:lnTo>
                  <a:pt x="12" y="0"/>
                </a:lnTo>
                <a:lnTo>
                  <a:pt x="12" y="8"/>
                </a:lnTo>
                <a:lnTo>
                  <a:pt x="12" y="8"/>
                </a:lnTo>
                <a:lnTo>
                  <a:pt x="18" y="2"/>
                </a:lnTo>
                <a:lnTo>
                  <a:pt x="18" y="2"/>
                </a:lnTo>
                <a:lnTo>
                  <a:pt x="26" y="0"/>
                </a:lnTo>
                <a:lnTo>
                  <a:pt x="26" y="0"/>
                </a:lnTo>
                <a:lnTo>
                  <a:pt x="34" y="2"/>
                </a:lnTo>
                <a:lnTo>
                  <a:pt x="34" y="2"/>
                </a:lnTo>
                <a:lnTo>
                  <a:pt x="40" y="6"/>
                </a:lnTo>
                <a:lnTo>
                  <a:pt x="40" y="6"/>
                </a:lnTo>
                <a:lnTo>
                  <a:pt x="44" y="14"/>
                </a:lnTo>
                <a:lnTo>
                  <a:pt x="44" y="14"/>
                </a:lnTo>
                <a:lnTo>
                  <a:pt x="46" y="22"/>
                </a:lnTo>
                <a:lnTo>
                  <a:pt x="46" y="22"/>
                </a:lnTo>
                <a:lnTo>
                  <a:pt x="44" y="30"/>
                </a:lnTo>
                <a:lnTo>
                  <a:pt x="44" y="30"/>
                </a:lnTo>
                <a:lnTo>
                  <a:pt x="40" y="38"/>
                </a:lnTo>
                <a:lnTo>
                  <a:pt x="40" y="38"/>
                </a:lnTo>
                <a:lnTo>
                  <a:pt x="34" y="42"/>
                </a:lnTo>
                <a:lnTo>
                  <a:pt x="34" y="42"/>
                </a:lnTo>
                <a:lnTo>
                  <a:pt x="28" y="44"/>
                </a:lnTo>
                <a:lnTo>
                  <a:pt x="28" y="44"/>
                </a:lnTo>
                <a:close/>
                <a:moveTo>
                  <a:pt x="22" y="32"/>
                </a:moveTo>
                <a:lnTo>
                  <a:pt x="22" y="32"/>
                </a:lnTo>
                <a:lnTo>
                  <a:pt x="26" y="30"/>
                </a:lnTo>
                <a:lnTo>
                  <a:pt x="26" y="30"/>
                </a:lnTo>
                <a:lnTo>
                  <a:pt x="28" y="28"/>
                </a:lnTo>
                <a:lnTo>
                  <a:pt x="28" y="28"/>
                </a:lnTo>
                <a:lnTo>
                  <a:pt x="30" y="26"/>
                </a:lnTo>
                <a:lnTo>
                  <a:pt x="30" y="26"/>
                </a:lnTo>
                <a:lnTo>
                  <a:pt x="30" y="22"/>
                </a:lnTo>
                <a:lnTo>
                  <a:pt x="30" y="22"/>
                </a:lnTo>
                <a:lnTo>
                  <a:pt x="30" y="18"/>
                </a:lnTo>
                <a:lnTo>
                  <a:pt x="28" y="16"/>
                </a:lnTo>
                <a:lnTo>
                  <a:pt x="28" y="16"/>
                </a:lnTo>
                <a:lnTo>
                  <a:pt x="26" y="14"/>
                </a:lnTo>
                <a:lnTo>
                  <a:pt x="22" y="12"/>
                </a:lnTo>
                <a:lnTo>
                  <a:pt x="22" y="12"/>
                </a:lnTo>
                <a:lnTo>
                  <a:pt x="18" y="14"/>
                </a:lnTo>
                <a:lnTo>
                  <a:pt x="14" y="18"/>
                </a:lnTo>
                <a:lnTo>
                  <a:pt x="14" y="24"/>
                </a:lnTo>
                <a:lnTo>
                  <a:pt x="14" y="24"/>
                </a:lnTo>
                <a:lnTo>
                  <a:pt x="18" y="30"/>
                </a:lnTo>
                <a:lnTo>
                  <a:pt x="18" y="30"/>
                </a:lnTo>
                <a:lnTo>
                  <a:pt x="22" y="32"/>
                </a:lnTo>
                <a:lnTo>
                  <a:pt x="22" y="3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68"/>
          <p:cNvSpPr>
            <a:spLocks/>
          </p:cNvSpPr>
          <p:nvPr/>
        </p:nvSpPr>
        <p:spPr bwMode="auto">
          <a:xfrm>
            <a:off x="6350360" y="2587874"/>
            <a:ext cx="67890" cy="118807"/>
          </a:xfrm>
          <a:custGeom>
            <a:avLst/>
            <a:gdLst>
              <a:gd name="T0" fmla="*/ 32 w 32"/>
              <a:gd name="T1" fmla="*/ 54 h 56"/>
              <a:gd name="T2" fmla="*/ 32 w 32"/>
              <a:gd name="T3" fmla="*/ 54 h 56"/>
              <a:gd name="T4" fmla="*/ 26 w 32"/>
              <a:gd name="T5" fmla="*/ 56 h 56"/>
              <a:gd name="T6" fmla="*/ 26 w 32"/>
              <a:gd name="T7" fmla="*/ 56 h 56"/>
              <a:gd name="T8" fmla="*/ 18 w 32"/>
              <a:gd name="T9" fmla="*/ 56 h 56"/>
              <a:gd name="T10" fmla="*/ 18 w 32"/>
              <a:gd name="T11" fmla="*/ 56 h 56"/>
              <a:gd name="T12" fmla="*/ 14 w 32"/>
              <a:gd name="T13" fmla="*/ 56 h 56"/>
              <a:gd name="T14" fmla="*/ 14 w 32"/>
              <a:gd name="T15" fmla="*/ 56 h 56"/>
              <a:gd name="T16" fmla="*/ 10 w 32"/>
              <a:gd name="T17" fmla="*/ 54 h 56"/>
              <a:gd name="T18" fmla="*/ 10 w 32"/>
              <a:gd name="T19" fmla="*/ 54 h 56"/>
              <a:gd name="T20" fmla="*/ 6 w 32"/>
              <a:gd name="T21" fmla="*/ 50 h 56"/>
              <a:gd name="T22" fmla="*/ 6 w 32"/>
              <a:gd name="T23" fmla="*/ 50 h 56"/>
              <a:gd name="T24" fmla="*/ 6 w 32"/>
              <a:gd name="T25" fmla="*/ 44 h 56"/>
              <a:gd name="T26" fmla="*/ 6 w 32"/>
              <a:gd name="T27" fmla="*/ 24 h 56"/>
              <a:gd name="T28" fmla="*/ 0 w 32"/>
              <a:gd name="T29" fmla="*/ 24 h 56"/>
              <a:gd name="T30" fmla="*/ 0 w 32"/>
              <a:gd name="T31" fmla="*/ 12 h 56"/>
              <a:gd name="T32" fmla="*/ 6 w 32"/>
              <a:gd name="T33" fmla="*/ 12 h 56"/>
              <a:gd name="T34" fmla="*/ 6 w 32"/>
              <a:gd name="T35" fmla="*/ 0 h 56"/>
              <a:gd name="T36" fmla="*/ 22 w 32"/>
              <a:gd name="T37" fmla="*/ 0 h 56"/>
              <a:gd name="T38" fmla="*/ 22 w 32"/>
              <a:gd name="T39" fmla="*/ 12 h 56"/>
              <a:gd name="T40" fmla="*/ 30 w 32"/>
              <a:gd name="T41" fmla="*/ 12 h 56"/>
              <a:gd name="T42" fmla="*/ 30 w 32"/>
              <a:gd name="T43" fmla="*/ 24 h 56"/>
              <a:gd name="T44" fmla="*/ 22 w 32"/>
              <a:gd name="T45" fmla="*/ 24 h 56"/>
              <a:gd name="T46" fmla="*/ 22 w 32"/>
              <a:gd name="T47" fmla="*/ 38 h 56"/>
              <a:gd name="T48" fmla="*/ 22 w 32"/>
              <a:gd name="T49" fmla="*/ 38 h 56"/>
              <a:gd name="T50" fmla="*/ 22 w 32"/>
              <a:gd name="T51" fmla="*/ 42 h 56"/>
              <a:gd name="T52" fmla="*/ 22 w 32"/>
              <a:gd name="T53" fmla="*/ 42 h 56"/>
              <a:gd name="T54" fmla="*/ 24 w 32"/>
              <a:gd name="T55" fmla="*/ 42 h 56"/>
              <a:gd name="T56" fmla="*/ 24 w 32"/>
              <a:gd name="T57" fmla="*/ 42 h 56"/>
              <a:gd name="T58" fmla="*/ 28 w 32"/>
              <a:gd name="T59" fmla="*/ 42 h 56"/>
              <a:gd name="T60" fmla="*/ 28 w 32"/>
              <a:gd name="T61" fmla="*/ 42 h 56"/>
              <a:gd name="T62" fmla="*/ 30 w 32"/>
              <a:gd name="T63" fmla="*/ 40 h 56"/>
              <a:gd name="T64" fmla="*/ 32 w 32"/>
              <a:gd name="T65" fmla="*/ 54 h 56"/>
              <a:gd name="T66" fmla="*/ 32 w 32"/>
              <a:gd name="T67" fmla="*/ 5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" h="56">
                <a:moveTo>
                  <a:pt x="32" y="54"/>
                </a:moveTo>
                <a:lnTo>
                  <a:pt x="32" y="54"/>
                </a:lnTo>
                <a:lnTo>
                  <a:pt x="26" y="56"/>
                </a:lnTo>
                <a:lnTo>
                  <a:pt x="26" y="56"/>
                </a:lnTo>
                <a:lnTo>
                  <a:pt x="18" y="56"/>
                </a:lnTo>
                <a:lnTo>
                  <a:pt x="18" y="56"/>
                </a:lnTo>
                <a:lnTo>
                  <a:pt x="14" y="56"/>
                </a:lnTo>
                <a:lnTo>
                  <a:pt x="14" y="56"/>
                </a:lnTo>
                <a:lnTo>
                  <a:pt x="10" y="54"/>
                </a:lnTo>
                <a:lnTo>
                  <a:pt x="10" y="54"/>
                </a:lnTo>
                <a:lnTo>
                  <a:pt x="6" y="50"/>
                </a:lnTo>
                <a:lnTo>
                  <a:pt x="6" y="50"/>
                </a:lnTo>
                <a:lnTo>
                  <a:pt x="6" y="44"/>
                </a:lnTo>
                <a:lnTo>
                  <a:pt x="6" y="24"/>
                </a:lnTo>
                <a:lnTo>
                  <a:pt x="0" y="24"/>
                </a:lnTo>
                <a:lnTo>
                  <a:pt x="0" y="12"/>
                </a:lnTo>
                <a:lnTo>
                  <a:pt x="6" y="12"/>
                </a:lnTo>
                <a:lnTo>
                  <a:pt x="6" y="0"/>
                </a:lnTo>
                <a:lnTo>
                  <a:pt x="22" y="0"/>
                </a:lnTo>
                <a:lnTo>
                  <a:pt x="22" y="12"/>
                </a:lnTo>
                <a:lnTo>
                  <a:pt x="30" y="12"/>
                </a:lnTo>
                <a:lnTo>
                  <a:pt x="30" y="24"/>
                </a:lnTo>
                <a:lnTo>
                  <a:pt x="22" y="24"/>
                </a:lnTo>
                <a:lnTo>
                  <a:pt x="22" y="38"/>
                </a:lnTo>
                <a:lnTo>
                  <a:pt x="22" y="38"/>
                </a:lnTo>
                <a:lnTo>
                  <a:pt x="22" y="42"/>
                </a:lnTo>
                <a:lnTo>
                  <a:pt x="22" y="42"/>
                </a:lnTo>
                <a:lnTo>
                  <a:pt x="24" y="42"/>
                </a:lnTo>
                <a:lnTo>
                  <a:pt x="24" y="42"/>
                </a:lnTo>
                <a:lnTo>
                  <a:pt x="28" y="42"/>
                </a:lnTo>
                <a:lnTo>
                  <a:pt x="28" y="42"/>
                </a:lnTo>
                <a:lnTo>
                  <a:pt x="30" y="40"/>
                </a:lnTo>
                <a:lnTo>
                  <a:pt x="32" y="54"/>
                </a:lnTo>
                <a:lnTo>
                  <a:pt x="32" y="5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69"/>
          <p:cNvSpPr>
            <a:spLocks noEditPoints="1"/>
          </p:cNvSpPr>
          <p:nvPr/>
        </p:nvSpPr>
        <p:spPr bwMode="auto">
          <a:xfrm>
            <a:off x="6430979" y="2579388"/>
            <a:ext cx="29702" cy="127293"/>
          </a:xfrm>
          <a:custGeom>
            <a:avLst/>
            <a:gdLst>
              <a:gd name="T0" fmla="*/ 0 w 14"/>
              <a:gd name="T1" fmla="*/ 60 h 60"/>
              <a:gd name="T2" fmla="*/ 0 w 14"/>
              <a:gd name="T3" fmla="*/ 16 h 60"/>
              <a:gd name="T4" fmla="*/ 14 w 14"/>
              <a:gd name="T5" fmla="*/ 16 h 60"/>
              <a:gd name="T6" fmla="*/ 14 w 14"/>
              <a:gd name="T7" fmla="*/ 60 h 60"/>
              <a:gd name="T8" fmla="*/ 0 w 14"/>
              <a:gd name="T9" fmla="*/ 60 h 60"/>
              <a:gd name="T10" fmla="*/ 0 w 14"/>
              <a:gd name="T11" fmla="*/ 60 h 60"/>
              <a:gd name="T12" fmla="*/ 0 w 14"/>
              <a:gd name="T13" fmla="*/ 14 h 60"/>
              <a:gd name="T14" fmla="*/ 0 w 14"/>
              <a:gd name="T15" fmla="*/ 0 h 60"/>
              <a:gd name="T16" fmla="*/ 14 w 14"/>
              <a:gd name="T17" fmla="*/ 0 h 60"/>
              <a:gd name="T18" fmla="*/ 14 w 14"/>
              <a:gd name="T19" fmla="*/ 14 h 60"/>
              <a:gd name="T20" fmla="*/ 0 w 14"/>
              <a:gd name="T21" fmla="*/ 14 h 60"/>
              <a:gd name="T22" fmla="*/ 0 w 14"/>
              <a:gd name="T23" fmla="*/ 1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" h="60">
                <a:moveTo>
                  <a:pt x="0" y="60"/>
                </a:moveTo>
                <a:lnTo>
                  <a:pt x="0" y="16"/>
                </a:lnTo>
                <a:lnTo>
                  <a:pt x="14" y="16"/>
                </a:lnTo>
                <a:lnTo>
                  <a:pt x="14" y="60"/>
                </a:lnTo>
                <a:lnTo>
                  <a:pt x="0" y="60"/>
                </a:lnTo>
                <a:lnTo>
                  <a:pt x="0" y="60"/>
                </a:lnTo>
                <a:close/>
                <a:moveTo>
                  <a:pt x="0" y="14"/>
                </a:moveTo>
                <a:lnTo>
                  <a:pt x="0" y="0"/>
                </a:lnTo>
                <a:lnTo>
                  <a:pt x="14" y="0"/>
                </a:lnTo>
                <a:lnTo>
                  <a:pt x="14" y="14"/>
                </a:lnTo>
                <a:lnTo>
                  <a:pt x="0" y="14"/>
                </a:lnTo>
                <a:lnTo>
                  <a:pt x="0" y="1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70"/>
          <p:cNvSpPr>
            <a:spLocks noEditPoints="1"/>
          </p:cNvSpPr>
          <p:nvPr/>
        </p:nvSpPr>
        <p:spPr bwMode="auto">
          <a:xfrm>
            <a:off x="6473410" y="2613332"/>
            <a:ext cx="97591" cy="93348"/>
          </a:xfrm>
          <a:custGeom>
            <a:avLst/>
            <a:gdLst>
              <a:gd name="T0" fmla="*/ 24 w 46"/>
              <a:gd name="T1" fmla="*/ 44 h 44"/>
              <a:gd name="T2" fmla="*/ 24 w 46"/>
              <a:gd name="T3" fmla="*/ 44 h 44"/>
              <a:gd name="T4" fmla="*/ 14 w 46"/>
              <a:gd name="T5" fmla="*/ 42 h 44"/>
              <a:gd name="T6" fmla="*/ 14 w 46"/>
              <a:gd name="T7" fmla="*/ 42 h 44"/>
              <a:gd name="T8" fmla="*/ 6 w 46"/>
              <a:gd name="T9" fmla="*/ 38 h 44"/>
              <a:gd name="T10" fmla="*/ 6 w 46"/>
              <a:gd name="T11" fmla="*/ 38 h 44"/>
              <a:gd name="T12" fmla="*/ 2 w 46"/>
              <a:gd name="T13" fmla="*/ 30 h 44"/>
              <a:gd name="T14" fmla="*/ 2 w 46"/>
              <a:gd name="T15" fmla="*/ 30 h 44"/>
              <a:gd name="T16" fmla="*/ 0 w 46"/>
              <a:gd name="T17" fmla="*/ 22 h 44"/>
              <a:gd name="T18" fmla="*/ 0 w 46"/>
              <a:gd name="T19" fmla="*/ 22 h 44"/>
              <a:gd name="T20" fmla="*/ 2 w 46"/>
              <a:gd name="T21" fmla="*/ 14 h 44"/>
              <a:gd name="T22" fmla="*/ 2 w 46"/>
              <a:gd name="T23" fmla="*/ 14 h 44"/>
              <a:gd name="T24" fmla="*/ 6 w 46"/>
              <a:gd name="T25" fmla="*/ 6 h 44"/>
              <a:gd name="T26" fmla="*/ 6 w 46"/>
              <a:gd name="T27" fmla="*/ 6 h 44"/>
              <a:gd name="T28" fmla="*/ 14 w 46"/>
              <a:gd name="T29" fmla="*/ 2 h 44"/>
              <a:gd name="T30" fmla="*/ 14 w 46"/>
              <a:gd name="T31" fmla="*/ 2 h 44"/>
              <a:gd name="T32" fmla="*/ 24 w 46"/>
              <a:gd name="T33" fmla="*/ 0 h 44"/>
              <a:gd name="T34" fmla="*/ 24 w 46"/>
              <a:gd name="T35" fmla="*/ 0 h 44"/>
              <a:gd name="T36" fmla="*/ 34 w 46"/>
              <a:gd name="T37" fmla="*/ 2 h 44"/>
              <a:gd name="T38" fmla="*/ 34 w 46"/>
              <a:gd name="T39" fmla="*/ 2 h 44"/>
              <a:gd name="T40" fmla="*/ 40 w 46"/>
              <a:gd name="T41" fmla="*/ 6 h 44"/>
              <a:gd name="T42" fmla="*/ 40 w 46"/>
              <a:gd name="T43" fmla="*/ 6 h 44"/>
              <a:gd name="T44" fmla="*/ 46 w 46"/>
              <a:gd name="T45" fmla="*/ 14 h 44"/>
              <a:gd name="T46" fmla="*/ 46 w 46"/>
              <a:gd name="T47" fmla="*/ 14 h 44"/>
              <a:gd name="T48" fmla="*/ 46 w 46"/>
              <a:gd name="T49" fmla="*/ 22 h 44"/>
              <a:gd name="T50" fmla="*/ 46 w 46"/>
              <a:gd name="T51" fmla="*/ 22 h 44"/>
              <a:gd name="T52" fmla="*/ 46 w 46"/>
              <a:gd name="T53" fmla="*/ 30 h 44"/>
              <a:gd name="T54" fmla="*/ 46 w 46"/>
              <a:gd name="T55" fmla="*/ 30 h 44"/>
              <a:gd name="T56" fmla="*/ 40 w 46"/>
              <a:gd name="T57" fmla="*/ 38 h 44"/>
              <a:gd name="T58" fmla="*/ 40 w 46"/>
              <a:gd name="T59" fmla="*/ 38 h 44"/>
              <a:gd name="T60" fmla="*/ 34 w 46"/>
              <a:gd name="T61" fmla="*/ 42 h 44"/>
              <a:gd name="T62" fmla="*/ 34 w 46"/>
              <a:gd name="T63" fmla="*/ 42 h 44"/>
              <a:gd name="T64" fmla="*/ 24 w 46"/>
              <a:gd name="T65" fmla="*/ 44 h 44"/>
              <a:gd name="T66" fmla="*/ 24 w 46"/>
              <a:gd name="T67" fmla="*/ 44 h 44"/>
              <a:gd name="T68" fmla="*/ 16 w 46"/>
              <a:gd name="T69" fmla="*/ 22 h 44"/>
              <a:gd name="T70" fmla="*/ 16 w 46"/>
              <a:gd name="T71" fmla="*/ 22 h 44"/>
              <a:gd name="T72" fmla="*/ 16 w 46"/>
              <a:gd name="T73" fmla="*/ 26 h 44"/>
              <a:gd name="T74" fmla="*/ 18 w 46"/>
              <a:gd name="T75" fmla="*/ 28 h 44"/>
              <a:gd name="T76" fmla="*/ 18 w 46"/>
              <a:gd name="T77" fmla="*/ 28 h 44"/>
              <a:gd name="T78" fmla="*/ 20 w 46"/>
              <a:gd name="T79" fmla="*/ 30 h 44"/>
              <a:gd name="T80" fmla="*/ 24 w 46"/>
              <a:gd name="T81" fmla="*/ 32 h 44"/>
              <a:gd name="T82" fmla="*/ 24 w 46"/>
              <a:gd name="T83" fmla="*/ 32 h 44"/>
              <a:gd name="T84" fmla="*/ 26 w 46"/>
              <a:gd name="T85" fmla="*/ 30 h 44"/>
              <a:gd name="T86" fmla="*/ 28 w 46"/>
              <a:gd name="T87" fmla="*/ 28 h 44"/>
              <a:gd name="T88" fmla="*/ 28 w 46"/>
              <a:gd name="T89" fmla="*/ 28 h 44"/>
              <a:gd name="T90" fmla="*/ 30 w 46"/>
              <a:gd name="T91" fmla="*/ 26 h 44"/>
              <a:gd name="T92" fmla="*/ 32 w 46"/>
              <a:gd name="T93" fmla="*/ 22 h 44"/>
              <a:gd name="T94" fmla="*/ 32 w 46"/>
              <a:gd name="T95" fmla="*/ 22 h 44"/>
              <a:gd name="T96" fmla="*/ 30 w 46"/>
              <a:gd name="T97" fmla="*/ 18 h 44"/>
              <a:gd name="T98" fmla="*/ 28 w 46"/>
              <a:gd name="T99" fmla="*/ 16 h 44"/>
              <a:gd name="T100" fmla="*/ 28 w 46"/>
              <a:gd name="T101" fmla="*/ 16 h 44"/>
              <a:gd name="T102" fmla="*/ 26 w 46"/>
              <a:gd name="T103" fmla="*/ 14 h 44"/>
              <a:gd name="T104" fmla="*/ 24 w 46"/>
              <a:gd name="T105" fmla="*/ 12 h 44"/>
              <a:gd name="T106" fmla="*/ 24 w 46"/>
              <a:gd name="T107" fmla="*/ 12 h 44"/>
              <a:gd name="T108" fmla="*/ 20 w 46"/>
              <a:gd name="T109" fmla="*/ 14 h 44"/>
              <a:gd name="T110" fmla="*/ 18 w 46"/>
              <a:gd name="T111" fmla="*/ 16 h 44"/>
              <a:gd name="T112" fmla="*/ 18 w 46"/>
              <a:gd name="T113" fmla="*/ 16 h 44"/>
              <a:gd name="T114" fmla="*/ 16 w 46"/>
              <a:gd name="T115" fmla="*/ 18 h 44"/>
              <a:gd name="T116" fmla="*/ 16 w 46"/>
              <a:gd name="T117" fmla="*/ 22 h 44"/>
              <a:gd name="T118" fmla="*/ 16 w 46"/>
              <a:gd name="T119" fmla="*/ 2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6" h="44">
                <a:moveTo>
                  <a:pt x="24" y="44"/>
                </a:moveTo>
                <a:lnTo>
                  <a:pt x="24" y="44"/>
                </a:lnTo>
                <a:lnTo>
                  <a:pt x="14" y="42"/>
                </a:lnTo>
                <a:lnTo>
                  <a:pt x="14" y="42"/>
                </a:lnTo>
                <a:lnTo>
                  <a:pt x="6" y="38"/>
                </a:lnTo>
                <a:lnTo>
                  <a:pt x="6" y="38"/>
                </a:lnTo>
                <a:lnTo>
                  <a:pt x="2" y="30"/>
                </a:lnTo>
                <a:lnTo>
                  <a:pt x="2" y="30"/>
                </a:lnTo>
                <a:lnTo>
                  <a:pt x="0" y="22"/>
                </a:lnTo>
                <a:lnTo>
                  <a:pt x="0" y="22"/>
                </a:lnTo>
                <a:lnTo>
                  <a:pt x="2" y="14"/>
                </a:lnTo>
                <a:lnTo>
                  <a:pt x="2" y="14"/>
                </a:lnTo>
                <a:lnTo>
                  <a:pt x="6" y="6"/>
                </a:lnTo>
                <a:lnTo>
                  <a:pt x="6" y="6"/>
                </a:lnTo>
                <a:lnTo>
                  <a:pt x="14" y="2"/>
                </a:lnTo>
                <a:lnTo>
                  <a:pt x="14" y="2"/>
                </a:lnTo>
                <a:lnTo>
                  <a:pt x="24" y="0"/>
                </a:lnTo>
                <a:lnTo>
                  <a:pt x="24" y="0"/>
                </a:lnTo>
                <a:lnTo>
                  <a:pt x="34" y="2"/>
                </a:lnTo>
                <a:lnTo>
                  <a:pt x="34" y="2"/>
                </a:lnTo>
                <a:lnTo>
                  <a:pt x="40" y="6"/>
                </a:lnTo>
                <a:lnTo>
                  <a:pt x="40" y="6"/>
                </a:lnTo>
                <a:lnTo>
                  <a:pt x="46" y="14"/>
                </a:lnTo>
                <a:lnTo>
                  <a:pt x="46" y="14"/>
                </a:lnTo>
                <a:lnTo>
                  <a:pt x="46" y="22"/>
                </a:lnTo>
                <a:lnTo>
                  <a:pt x="46" y="22"/>
                </a:lnTo>
                <a:lnTo>
                  <a:pt x="46" y="30"/>
                </a:lnTo>
                <a:lnTo>
                  <a:pt x="46" y="30"/>
                </a:lnTo>
                <a:lnTo>
                  <a:pt x="40" y="38"/>
                </a:lnTo>
                <a:lnTo>
                  <a:pt x="40" y="38"/>
                </a:lnTo>
                <a:lnTo>
                  <a:pt x="34" y="42"/>
                </a:lnTo>
                <a:lnTo>
                  <a:pt x="34" y="42"/>
                </a:lnTo>
                <a:lnTo>
                  <a:pt x="24" y="44"/>
                </a:lnTo>
                <a:lnTo>
                  <a:pt x="24" y="44"/>
                </a:lnTo>
                <a:close/>
                <a:moveTo>
                  <a:pt x="16" y="22"/>
                </a:moveTo>
                <a:lnTo>
                  <a:pt x="16" y="22"/>
                </a:lnTo>
                <a:lnTo>
                  <a:pt x="16" y="26"/>
                </a:lnTo>
                <a:lnTo>
                  <a:pt x="18" y="28"/>
                </a:lnTo>
                <a:lnTo>
                  <a:pt x="18" y="28"/>
                </a:lnTo>
                <a:lnTo>
                  <a:pt x="20" y="30"/>
                </a:lnTo>
                <a:lnTo>
                  <a:pt x="24" y="32"/>
                </a:lnTo>
                <a:lnTo>
                  <a:pt x="24" y="32"/>
                </a:lnTo>
                <a:lnTo>
                  <a:pt x="26" y="30"/>
                </a:lnTo>
                <a:lnTo>
                  <a:pt x="28" y="28"/>
                </a:lnTo>
                <a:lnTo>
                  <a:pt x="28" y="28"/>
                </a:lnTo>
                <a:lnTo>
                  <a:pt x="30" y="26"/>
                </a:lnTo>
                <a:lnTo>
                  <a:pt x="32" y="22"/>
                </a:lnTo>
                <a:lnTo>
                  <a:pt x="32" y="22"/>
                </a:lnTo>
                <a:lnTo>
                  <a:pt x="30" y="18"/>
                </a:lnTo>
                <a:lnTo>
                  <a:pt x="28" y="16"/>
                </a:lnTo>
                <a:lnTo>
                  <a:pt x="28" y="16"/>
                </a:lnTo>
                <a:lnTo>
                  <a:pt x="26" y="14"/>
                </a:lnTo>
                <a:lnTo>
                  <a:pt x="24" y="12"/>
                </a:lnTo>
                <a:lnTo>
                  <a:pt x="24" y="12"/>
                </a:lnTo>
                <a:lnTo>
                  <a:pt x="20" y="14"/>
                </a:lnTo>
                <a:lnTo>
                  <a:pt x="18" y="16"/>
                </a:lnTo>
                <a:lnTo>
                  <a:pt x="18" y="16"/>
                </a:lnTo>
                <a:lnTo>
                  <a:pt x="16" y="18"/>
                </a:lnTo>
                <a:lnTo>
                  <a:pt x="16" y="22"/>
                </a:lnTo>
                <a:lnTo>
                  <a:pt x="16" y="2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71"/>
          <p:cNvSpPr>
            <a:spLocks/>
          </p:cNvSpPr>
          <p:nvPr/>
        </p:nvSpPr>
        <p:spPr bwMode="auto">
          <a:xfrm>
            <a:off x="6583731" y="2613332"/>
            <a:ext cx="93348" cy="93348"/>
          </a:xfrm>
          <a:custGeom>
            <a:avLst/>
            <a:gdLst>
              <a:gd name="T0" fmla="*/ 44 w 44"/>
              <a:gd name="T1" fmla="*/ 44 h 44"/>
              <a:gd name="T2" fmla="*/ 28 w 44"/>
              <a:gd name="T3" fmla="*/ 44 h 44"/>
              <a:gd name="T4" fmla="*/ 28 w 44"/>
              <a:gd name="T5" fmla="*/ 20 h 44"/>
              <a:gd name="T6" fmla="*/ 28 w 44"/>
              <a:gd name="T7" fmla="*/ 20 h 44"/>
              <a:gd name="T8" fmla="*/ 26 w 44"/>
              <a:gd name="T9" fmla="*/ 14 h 44"/>
              <a:gd name="T10" fmla="*/ 26 w 44"/>
              <a:gd name="T11" fmla="*/ 14 h 44"/>
              <a:gd name="T12" fmla="*/ 24 w 44"/>
              <a:gd name="T13" fmla="*/ 14 h 44"/>
              <a:gd name="T14" fmla="*/ 24 w 44"/>
              <a:gd name="T15" fmla="*/ 14 h 44"/>
              <a:gd name="T16" fmla="*/ 18 w 44"/>
              <a:gd name="T17" fmla="*/ 16 h 44"/>
              <a:gd name="T18" fmla="*/ 18 w 44"/>
              <a:gd name="T19" fmla="*/ 16 h 44"/>
              <a:gd name="T20" fmla="*/ 16 w 44"/>
              <a:gd name="T21" fmla="*/ 20 h 44"/>
              <a:gd name="T22" fmla="*/ 16 w 44"/>
              <a:gd name="T23" fmla="*/ 44 h 44"/>
              <a:gd name="T24" fmla="*/ 0 w 44"/>
              <a:gd name="T25" fmla="*/ 44 h 44"/>
              <a:gd name="T26" fmla="*/ 0 w 44"/>
              <a:gd name="T27" fmla="*/ 0 h 44"/>
              <a:gd name="T28" fmla="*/ 14 w 44"/>
              <a:gd name="T29" fmla="*/ 0 h 44"/>
              <a:gd name="T30" fmla="*/ 14 w 44"/>
              <a:gd name="T31" fmla="*/ 8 h 44"/>
              <a:gd name="T32" fmla="*/ 14 w 44"/>
              <a:gd name="T33" fmla="*/ 8 h 44"/>
              <a:gd name="T34" fmla="*/ 16 w 44"/>
              <a:gd name="T35" fmla="*/ 4 h 44"/>
              <a:gd name="T36" fmla="*/ 20 w 44"/>
              <a:gd name="T37" fmla="*/ 2 h 44"/>
              <a:gd name="T38" fmla="*/ 20 w 44"/>
              <a:gd name="T39" fmla="*/ 2 h 44"/>
              <a:gd name="T40" fmla="*/ 30 w 44"/>
              <a:gd name="T41" fmla="*/ 0 h 44"/>
              <a:gd name="T42" fmla="*/ 30 w 44"/>
              <a:gd name="T43" fmla="*/ 0 h 44"/>
              <a:gd name="T44" fmla="*/ 38 w 44"/>
              <a:gd name="T45" fmla="*/ 2 h 44"/>
              <a:gd name="T46" fmla="*/ 38 w 44"/>
              <a:gd name="T47" fmla="*/ 2 h 44"/>
              <a:gd name="T48" fmla="*/ 42 w 44"/>
              <a:gd name="T49" fmla="*/ 6 h 44"/>
              <a:gd name="T50" fmla="*/ 42 w 44"/>
              <a:gd name="T51" fmla="*/ 6 h 44"/>
              <a:gd name="T52" fmla="*/ 42 w 44"/>
              <a:gd name="T53" fmla="*/ 10 h 44"/>
              <a:gd name="T54" fmla="*/ 42 w 44"/>
              <a:gd name="T55" fmla="*/ 10 h 44"/>
              <a:gd name="T56" fmla="*/ 44 w 44"/>
              <a:gd name="T57" fmla="*/ 16 h 44"/>
              <a:gd name="T58" fmla="*/ 44 w 44"/>
              <a:gd name="T59" fmla="*/ 44 h 44"/>
              <a:gd name="T60" fmla="*/ 44 w 44"/>
              <a:gd name="T6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4" h="44">
                <a:moveTo>
                  <a:pt x="44" y="44"/>
                </a:moveTo>
                <a:lnTo>
                  <a:pt x="28" y="44"/>
                </a:lnTo>
                <a:lnTo>
                  <a:pt x="28" y="20"/>
                </a:lnTo>
                <a:lnTo>
                  <a:pt x="28" y="20"/>
                </a:lnTo>
                <a:lnTo>
                  <a:pt x="26" y="14"/>
                </a:lnTo>
                <a:lnTo>
                  <a:pt x="26" y="14"/>
                </a:lnTo>
                <a:lnTo>
                  <a:pt x="24" y="14"/>
                </a:lnTo>
                <a:lnTo>
                  <a:pt x="24" y="14"/>
                </a:lnTo>
                <a:lnTo>
                  <a:pt x="18" y="16"/>
                </a:lnTo>
                <a:lnTo>
                  <a:pt x="18" y="16"/>
                </a:lnTo>
                <a:lnTo>
                  <a:pt x="16" y="20"/>
                </a:lnTo>
                <a:lnTo>
                  <a:pt x="16" y="44"/>
                </a:lnTo>
                <a:lnTo>
                  <a:pt x="0" y="44"/>
                </a:lnTo>
                <a:lnTo>
                  <a:pt x="0" y="0"/>
                </a:lnTo>
                <a:lnTo>
                  <a:pt x="14" y="0"/>
                </a:lnTo>
                <a:lnTo>
                  <a:pt x="14" y="8"/>
                </a:lnTo>
                <a:lnTo>
                  <a:pt x="14" y="8"/>
                </a:lnTo>
                <a:lnTo>
                  <a:pt x="16" y="4"/>
                </a:lnTo>
                <a:lnTo>
                  <a:pt x="20" y="2"/>
                </a:lnTo>
                <a:lnTo>
                  <a:pt x="20" y="2"/>
                </a:lnTo>
                <a:lnTo>
                  <a:pt x="30" y="0"/>
                </a:lnTo>
                <a:lnTo>
                  <a:pt x="30" y="0"/>
                </a:lnTo>
                <a:lnTo>
                  <a:pt x="38" y="2"/>
                </a:lnTo>
                <a:lnTo>
                  <a:pt x="38" y="2"/>
                </a:lnTo>
                <a:lnTo>
                  <a:pt x="42" y="6"/>
                </a:lnTo>
                <a:lnTo>
                  <a:pt x="42" y="6"/>
                </a:lnTo>
                <a:lnTo>
                  <a:pt x="42" y="10"/>
                </a:lnTo>
                <a:lnTo>
                  <a:pt x="42" y="10"/>
                </a:lnTo>
                <a:lnTo>
                  <a:pt x="44" y="16"/>
                </a:lnTo>
                <a:lnTo>
                  <a:pt x="44" y="44"/>
                </a:lnTo>
                <a:lnTo>
                  <a:pt x="44" y="4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72"/>
          <p:cNvSpPr>
            <a:spLocks noEditPoints="1"/>
          </p:cNvSpPr>
          <p:nvPr/>
        </p:nvSpPr>
        <p:spPr bwMode="auto">
          <a:xfrm>
            <a:off x="6316416" y="2812758"/>
            <a:ext cx="178210" cy="212155"/>
          </a:xfrm>
          <a:custGeom>
            <a:avLst/>
            <a:gdLst>
              <a:gd name="T0" fmla="*/ 84 w 84"/>
              <a:gd name="T1" fmla="*/ 74 h 100"/>
              <a:gd name="T2" fmla="*/ 80 w 84"/>
              <a:gd name="T3" fmla="*/ 86 h 100"/>
              <a:gd name="T4" fmla="*/ 78 w 84"/>
              <a:gd name="T5" fmla="*/ 90 h 100"/>
              <a:gd name="T6" fmla="*/ 72 w 84"/>
              <a:gd name="T7" fmla="*/ 94 h 100"/>
              <a:gd name="T8" fmla="*/ 62 w 84"/>
              <a:gd name="T9" fmla="*/ 98 h 100"/>
              <a:gd name="T10" fmla="*/ 0 w 84"/>
              <a:gd name="T11" fmla="*/ 100 h 100"/>
              <a:gd name="T12" fmla="*/ 56 w 84"/>
              <a:gd name="T13" fmla="*/ 0 h 100"/>
              <a:gd name="T14" fmla="*/ 66 w 84"/>
              <a:gd name="T15" fmla="*/ 2 h 100"/>
              <a:gd name="T16" fmla="*/ 74 w 84"/>
              <a:gd name="T17" fmla="*/ 8 h 100"/>
              <a:gd name="T18" fmla="*/ 78 w 84"/>
              <a:gd name="T19" fmla="*/ 16 h 100"/>
              <a:gd name="T20" fmla="*/ 80 w 84"/>
              <a:gd name="T21" fmla="*/ 26 h 100"/>
              <a:gd name="T22" fmla="*/ 78 w 84"/>
              <a:gd name="T23" fmla="*/ 32 h 100"/>
              <a:gd name="T24" fmla="*/ 76 w 84"/>
              <a:gd name="T25" fmla="*/ 38 h 100"/>
              <a:gd name="T26" fmla="*/ 64 w 84"/>
              <a:gd name="T27" fmla="*/ 48 h 100"/>
              <a:gd name="T28" fmla="*/ 72 w 84"/>
              <a:gd name="T29" fmla="*/ 52 h 100"/>
              <a:gd name="T30" fmla="*/ 78 w 84"/>
              <a:gd name="T31" fmla="*/ 58 h 100"/>
              <a:gd name="T32" fmla="*/ 84 w 84"/>
              <a:gd name="T33" fmla="*/ 74 h 100"/>
              <a:gd name="T34" fmla="*/ 56 w 84"/>
              <a:gd name="T35" fmla="*/ 68 h 100"/>
              <a:gd name="T36" fmla="*/ 54 w 84"/>
              <a:gd name="T37" fmla="*/ 62 h 100"/>
              <a:gd name="T38" fmla="*/ 52 w 84"/>
              <a:gd name="T39" fmla="*/ 60 h 100"/>
              <a:gd name="T40" fmla="*/ 26 w 84"/>
              <a:gd name="T41" fmla="*/ 60 h 100"/>
              <a:gd name="T42" fmla="*/ 48 w 84"/>
              <a:gd name="T43" fmla="*/ 76 h 100"/>
              <a:gd name="T44" fmla="*/ 54 w 84"/>
              <a:gd name="T45" fmla="*/ 74 h 100"/>
              <a:gd name="T46" fmla="*/ 56 w 84"/>
              <a:gd name="T47" fmla="*/ 72 h 100"/>
              <a:gd name="T48" fmla="*/ 56 w 84"/>
              <a:gd name="T49" fmla="*/ 68 h 100"/>
              <a:gd name="T50" fmla="*/ 26 w 84"/>
              <a:gd name="T51" fmla="*/ 38 h 100"/>
              <a:gd name="T52" fmla="*/ 44 w 84"/>
              <a:gd name="T53" fmla="*/ 38 h 100"/>
              <a:gd name="T54" fmla="*/ 50 w 84"/>
              <a:gd name="T55" fmla="*/ 38 h 100"/>
              <a:gd name="T56" fmla="*/ 52 w 84"/>
              <a:gd name="T57" fmla="*/ 30 h 100"/>
              <a:gd name="T58" fmla="*/ 52 w 84"/>
              <a:gd name="T59" fmla="*/ 28 h 100"/>
              <a:gd name="T60" fmla="*/ 50 w 84"/>
              <a:gd name="T61" fmla="*/ 26 h 100"/>
              <a:gd name="T62" fmla="*/ 26 w 84"/>
              <a:gd name="T63" fmla="*/ 2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4" h="100">
                <a:moveTo>
                  <a:pt x="84" y="74"/>
                </a:moveTo>
                <a:lnTo>
                  <a:pt x="84" y="74"/>
                </a:lnTo>
                <a:lnTo>
                  <a:pt x="82" y="80"/>
                </a:lnTo>
                <a:lnTo>
                  <a:pt x="80" y="86"/>
                </a:lnTo>
                <a:lnTo>
                  <a:pt x="80" y="86"/>
                </a:lnTo>
                <a:lnTo>
                  <a:pt x="78" y="90"/>
                </a:lnTo>
                <a:lnTo>
                  <a:pt x="72" y="94"/>
                </a:lnTo>
                <a:lnTo>
                  <a:pt x="72" y="94"/>
                </a:lnTo>
                <a:lnTo>
                  <a:pt x="62" y="98"/>
                </a:lnTo>
                <a:lnTo>
                  <a:pt x="62" y="98"/>
                </a:lnTo>
                <a:lnTo>
                  <a:pt x="48" y="100"/>
                </a:lnTo>
                <a:lnTo>
                  <a:pt x="0" y="100"/>
                </a:lnTo>
                <a:lnTo>
                  <a:pt x="0" y="0"/>
                </a:lnTo>
                <a:lnTo>
                  <a:pt x="56" y="0"/>
                </a:lnTo>
                <a:lnTo>
                  <a:pt x="56" y="0"/>
                </a:lnTo>
                <a:lnTo>
                  <a:pt x="66" y="2"/>
                </a:lnTo>
                <a:lnTo>
                  <a:pt x="66" y="2"/>
                </a:lnTo>
                <a:lnTo>
                  <a:pt x="74" y="8"/>
                </a:lnTo>
                <a:lnTo>
                  <a:pt x="74" y="8"/>
                </a:lnTo>
                <a:lnTo>
                  <a:pt x="78" y="16"/>
                </a:lnTo>
                <a:lnTo>
                  <a:pt x="78" y="16"/>
                </a:lnTo>
                <a:lnTo>
                  <a:pt x="80" y="26"/>
                </a:lnTo>
                <a:lnTo>
                  <a:pt x="80" y="26"/>
                </a:lnTo>
                <a:lnTo>
                  <a:pt x="78" y="32"/>
                </a:lnTo>
                <a:lnTo>
                  <a:pt x="76" y="38"/>
                </a:lnTo>
                <a:lnTo>
                  <a:pt x="76" y="38"/>
                </a:lnTo>
                <a:lnTo>
                  <a:pt x="72" y="44"/>
                </a:lnTo>
                <a:lnTo>
                  <a:pt x="64" y="48"/>
                </a:lnTo>
                <a:lnTo>
                  <a:pt x="64" y="48"/>
                </a:lnTo>
                <a:lnTo>
                  <a:pt x="72" y="52"/>
                </a:lnTo>
                <a:lnTo>
                  <a:pt x="78" y="58"/>
                </a:lnTo>
                <a:lnTo>
                  <a:pt x="78" y="58"/>
                </a:lnTo>
                <a:lnTo>
                  <a:pt x="82" y="64"/>
                </a:lnTo>
                <a:lnTo>
                  <a:pt x="84" y="74"/>
                </a:lnTo>
                <a:lnTo>
                  <a:pt x="84" y="74"/>
                </a:lnTo>
                <a:close/>
                <a:moveTo>
                  <a:pt x="56" y="68"/>
                </a:moveTo>
                <a:lnTo>
                  <a:pt x="56" y="68"/>
                </a:lnTo>
                <a:lnTo>
                  <a:pt x="54" y="62"/>
                </a:lnTo>
                <a:lnTo>
                  <a:pt x="54" y="62"/>
                </a:lnTo>
                <a:lnTo>
                  <a:pt x="52" y="60"/>
                </a:lnTo>
                <a:lnTo>
                  <a:pt x="48" y="60"/>
                </a:lnTo>
                <a:lnTo>
                  <a:pt x="26" y="60"/>
                </a:lnTo>
                <a:lnTo>
                  <a:pt x="26" y="76"/>
                </a:lnTo>
                <a:lnTo>
                  <a:pt x="48" y="76"/>
                </a:lnTo>
                <a:lnTo>
                  <a:pt x="48" y="76"/>
                </a:lnTo>
                <a:lnTo>
                  <a:pt x="54" y="74"/>
                </a:lnTo>
                <a:lnTo>
                  <a:pt x="54" y="74"/>
                </a:lnTo>
                <a:lnTo>
                  <a:pt x="56" y="72"/>
                </a:lnTo>
                <a:lnTo>
                  <a:pt x="56" y="68"/>
                </a:lnTo>
                <a:lnTo>
                  <a:pt x="56" y="68"/>
                </a:lnTo>
                <a:close/>
                <a:moveTo>
                  <a:pt x="26" y="24"/>
                </a:moveTo>
                <a:lnTo>
                  <a:pt x="26" y="38"/>
                </a:lnTo>
                <a:lnTo>
                  <a:pt x="44" y="38"/>
                </a:lnTo>
                <a:lnTo>
                  <a:pt x="44" y="38"/>
                </a:lnTo>
                <a:lnTo>
                  <a:pt x="50" y="38"/>
                </a:lnTo>
                <a:lnTo>
                  <a:pt x="50" y="38"/>
                </a:lnTo>
                <a:lnTo>
                  <a:pt x="52" y="34"/>
                </a:lnTo>
                <a:lnTo>
                  <a:pt x="52" y="30"/>
                </a:lnTo>
                <a:lnTo>
                  <a:pt x="52" y="30"/>
                </a:lnTo>
                <a:lnTo>
                  <a:pt x="52" y="28"/>
                </a:lnTo>
                <a:lnTo>
                  <a:pt x="50" y="26"/>
                </a:lnTo>
                <a:lnTo>
                  <a:pt x="50" y="26"/>
                </a:lnTo>
                <a:lnTo>
                  <a:pt x="46" y="24"/>
                </a:lnTo>
                <a:lnTo>
                  <a:pt x="26" y="24"/>
                </a:lnTo>
                <a:lnTo>
                  <a:pt x="26" y="2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73"/>
          <p:cNvSpPr>
            <a:spLocks noEditPoints="1"/>
          </p:cNvSpPr>
          <p:nvPr/>
        </p:nvSpPr>
        <p:spPr bwMode="auto">
          <a:xfrm>
            <a:off x="7695423" y="2583631"/>
            <a:ext cx="114564" cy="123050"/>
          </a:xfrm>
          <a:custGeom>
            <a:avLst/>
            <a:gdLst>
              <a:gd name="T0" fmla="*/ 28 w 54"/>
              <a:gd name="T1" fmla="*/ 58 h 58"/>
              <a:gd name="T2" fmla="*/ 16 w 54"/>
              <a:gd name="T3" fmla="*/ 56 h 58"/>
              <a:gd name="T4" fmla="*/ 8 w 54"/>
              <a:gd name="T5" fmla="*/ 48 h 58"/>
              <a:gd name="T6" fmla="*/ 2 w 54"/>
              <a:gd name="T7" fmla="*/ 40 h 58"/>
              <a:gd name="T8" fmla="*/ 0 w 54"/>
              <a:gd name="T9" fmla="*/ 28 h 58"/>
              <a:gd name="T10" fmla="*/ 2 w 54"/>
              <a:gd name="T11" fmla="*/ 18 h 58"/>
              <a:gd name="T12" fmla="*/ 8 w 54"/>
              <a:gd name="T13" fmla="*/ 8 h 58"/>
              <a:gd name="T14" fmla="*/ 16 w 54"/>
              <a:gd name="T15" fmla="*/ 2 h 58"/>
              <a:gd name="T16" fmla="*/ 22 w 54"/>
              <a:gd name="T17" fmla="*/ 0 h 58"/>
              <a:gd name="T18" fmla="*/ 28 w 54"/>
              <a:gd name="T19" fmla="*/ 0 h 58"/>
              <a:gd name="T20" fmla="*/ 38 w 54"/>
              <a:gd name="T21" fmla="*/ 2 h 58"/>
              <a:gd name="T22" fmla="*/ 48 w 54"/>
              <a:gd name="T23" fmla="*/ 8 h 58"/>
              <a:gd name="T24" fmla="*/ 52 w 54"/>
              <a:gd name="T25" fmla="*/ 18 h 58"/>
              <a:gd name="T26" fmla="*/ 54 w 54"/>
              <a:gd name="T27" fmla="*/ 28 h 58"/>
              <a:gd name="T28" fmla="*/ 52 w 54"/>
              <a:gd name="T29" fmla="*/ 40 h 58"/>
              <a:gd name="T30" fmla="*/ 48 w 54"/>
              <a:gd name="T31" fmla="*/ 50 h 58"/>
              <a:gd name="T32" fmla="*/ 38 w 54"/>
              <a:gd name="T33" fmla="*/ 56 h 58"/>
              <a:gd name="T34" fmla="*/ 32 w 54"/>
              <a:gd name="T35" fmla="*/ 58 h 58"/>
              <a:gd name="T36" fmla="*/ 28 w 54"/>
              <a:gd name="T37" fmla="*/ 58 h 58"/>
              <a:gd name="T38" fmla="*/ 16 w 54"/>
              <a:gd name="T39" fmla="*/ 28 h 58"/>
              <a:gd name="T40" fmla="*/ 16 w 54"/>
              <a:gd name="T41" fmla="*/ 34 h 58"/>
              <a:gd name="T42" fmla="*/ 18 w 54"/>
              <a:gd name="T43" fmla="*/ 40 h 58"/>
              <a:gd name="T44" fmla="*/ 22 w 54"/>
              <a:gd name="T45" fmla="*/ 42 h 58"/>
              <a:gd name="T46" fmla="*/ 28 w 54"/>
              <a:gd name="T47" fmla="*/ 44 h 58"/>
              <a:gd name="T48" fmla="*/ 32 w 54"/>
              <a:gd name="T49" fmla="*/ 42 h 58"/>
              <a:gd name="T50" fmla="*/ 36 w 54"/>
              <a:gd name="T51" fmla="*/ 40 h 58"/>
              <a:gd name="T52" fmla="*/ 38 w 54"/>
              <a:gd name="T53" fmla="*/ 34 h 58"/>
              <a:gd name="T54" fmla="*/ 38 w 54"/>
              <a:gd name="T55" fmla="*/ 28 h 58"/>
              <a:gd name="T56" fmla="*/ 38 w 54"/>
              <a:gd name="T57" fmla="*/ 22 h 58"/>
              <a:gd name="T58" fmla="*/ 36 w 54"/>
              <a:gd name="T59" fmla="*/ 18 h 58"/>
              <a:gd name="T60" fmla="*/ 32 w 54"/>
              <a:gd name="T61" fmla="*/ 14 h 58"/>
              <a:gd name="T62" fmla="*/ 28 w 54"/>
              <a:gd name="T63" fmla="*/ 14 h 58"/>
              <a:gd name="T64" fmla="*/ 22 w 54"/>
              <a:gd name="T65" fmla="*/ 14 h 58"/>
              <a:gd name="T66" fmla="*/ 18 w 54"/>
              <a:gd name="T67" fmla="*/ 18 h 58"/>
              <a:gd name="T68" fmla="*/ 16 w 54"/>
              <a:gd name="T69" fmla="*/ 24 h 58"/>
              <a:gd name="T70" fmla="*/ 16 w 54"/>
              <a:gd name="T71" fmla="*/ 2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4" h="58">
                <a:moveTo>
                  <a:pt x="28" y="58"/>
                </a:moveTo>
                <a:lnTo>
                  <a:pt x="28" y="58"/>
                </a:lnTo>
                <a:lnTo>
                  <a:pt x="22" y="58"/>
                </a:lnTo>
                <a:lnTo>
                  <a:pt x="16" y="56"/>
                </a:lnTo>
                <a:lnTo>
                  <a:pt x="16" y="56"/>
                </a:lnTo>
                <a:lnTo>
                  <a:pt x="8" y="48"/>
                </a:lnTo>
                <a:lnTo>
                  <a:pt x="8" y="48"/>
                </a:lnTo>
                <a:lnTo>
                  <a:pt x="2" y="40"/>
                </a:lnTo>
                <a:lnTo>
                  <a:pt x="2" y="40"/>
                </a:lnTo>
                <a:lnTo>
                  <a:pt x="0" y="28"/>
                </a:lnTo>
                <a:lnTo>
                  <a:pt x="0" y="28"/>
                </a:lnTo>
                <a:lnTo>
                  <a:pt x="2" y="18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6" y="2"/>
                </a:lnTo>
                <a:lnTo>
                  <a:pt x="16" y="2"/>
                </a:lnTo>
                <a:lnTo>
                  <a:pt x="22" y="0"/>
                </a:lnTo>
                <a:lnTo>
                  <a:pt x="28" y="0"/>
                </a:lnTo>
                <a:lnTo>
                  <a:pt x="28" y="0"/>
                </a:lnTo>
                <a:lnTo>
                  <a:pt x="34" y="0"/>
                </a:lnTo>
                <a:lnTo>
                  <a:pt x="38" y="2"/>
                </a:lnTo>
                <a:lnTo>
                  <a:pt x="38" y="2"/>
                </a:lnTo>
                <a:lnTo>
                  <a:pt x="48" y="8"/>
                </a:lnTo>
                <a:lnTo>
                  <a:pt x="48" y="8"/>
                </a:lnTo>
                <a:lnTo>
                  <a:pt x="52" y="18"/>
                </a:lnTo>
                <a:lnTo>
                  <a:pt x="52" y="18"/>
                </a:lnTo>
                <a:lnTo>
                  <a:pt x="54" y="28"/>
                </a:lnTo>
                <a:lnTo>
                  <a:pt x="54" y="28"/>
                </a:lnTo>
                <a:lnTo>
                  <a:pt x="52" y="40"/>
                </a:lnTo>
                <a:lnTo>
                  <a:pt x="52" y="40"/>
                </a:lnTo>
                <a:lnTo>
                  <a:pt x="48" y="50"/>
                </a:lnTo>
                <a:lnTo>
                  <a:pt x="48" y="50"/>
                </a:lnTo>
                <a:lnTo>
                  <a:pt x="38" y="56"/>
                </a:lnTo>
                <a:lnTo>
                  <a:pt x="38" y="56"/>
                </a:lnTo>
                <a:lnTo>
                  <a:pt x="32" y="58"/>
                </a:lnTo>
                <a:lnTo>
                  <a:pt x="28" y="58"/>
                </a:lnTo>
                <a:lnTo>
                  <a:pt x="28" y="58"/>
                </a:lnTo>
                <a:close/>
                <a:moveTo>
                  <a:pt x="16" y="28"/>
                </a:moveTo>
                <a:lnTo>
                  <a:pt x="16" y="28"/>
                </a:lnTo>
                <a:lnTo>
                  <a:pt x="16" y="34"/>
                </a:lnTo>
                <a:lnTo>
                  <a:pt x="16" y="34"/>
                </a:lnTo>
                <a:lnTo>
                  <a:pt x="18" y="40"/>
                </a:lnTo>
                <a:lnTo>
                  <a:pt x="18" y="40"/>
                </a:lnTo>
                <a:lnTo>
                  <a:pt x="22" y="42"/>
                </a:lnTo>
                <a:lnTo>
                  <a:pt x="22" y="42"/>
                </a:lnTo>
                <a:lnTo>
                  <a:pt x="28" y="44"/>
                </a:lnTo>
                <a:lnTo>
                  <a:pt x="28" y="44"/>
                </a:lnTo>
                <a:lnTo>
                  <a:pt x="32" y="42"/>
                </a:lnTo>
                <a:lnTo>
                  <a:pt x="32" y="42"/>
                </a:lnTo>
                <a:lnTo>
                  <a:pt x="36" y="40"/>
                </a:lnTo>
                <a:lnTo>
                  <a:pt x="36" y="40"/>
                </a:lnTo>
                <a:lnTo>
                  <a:pt x="38" y="34"/>
                </a:lnTo>
                <a:lnTo>
                  <a:pt x="38" y="34"/>
                </a:lnTo>
                <a:lnTo>
                  <a:pt x="38" y="28"/>
                </a:lnTo>
                <a:lnTo>
                  <a:pt x="38" y="28"/>
                </a:lnTo>
                <a:lnTo>
                  <a:pt x="38" y="22"/>
                </a:lnTo>
                <a:lnTo>
                  <a:pt x="38" y="22"/>
                </a:lnTo>
                <a:lnTo>
                  <a:pt x="36" y="18"/>
                </a:lnTo>
                <a:lnTo>
                  <a:pt x="36" y="18"/>
                </a:lnTo>
                <a:lnTo>
                  <a:pt x="32" y="14"/>
                </a:lnTo>
                <a:lnTo>
                  <a:pt x="32" y="14"/>
                </a:lnTo>
                <a:lnTo>
                  <a:pt x="28" y="14"/>
                </a:lnTo>
                <a:lnTo>
                  <a:pt x="28" y="14"/>
                </a:lnTo>
                <a:lnTo>
                  <a:pt x="22" y="14"/>
                </a:lnTo>
                <a:lnTo>
                  <a:pt x="22" y="14"/>
                </a:lnTo>
                <a:lnTo>
                  <a:pt x="18" y="18"/>
                </a:lnTo>
                <a:lnTo>
                  <a:pt x="18" y="18"/>
                </a:lnTo>
                <a:lnTo>
                  <a:pt x="16" y="24"/>
                </a:lnTo>
                <a:lnTo>
                  <a:pt x="16" y="24"/>
                </a:lnTo>
                <a:lnTo>
                  <a:pt x="16" y="28"/>
                </a:lnTo>
                <a:lnTo>
                  <a:pt x="16" y="2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74"/>
          <p:cNvSpPr>
            <a:spLocks noEditPoints="1"/>
          </p:cNvSpPr>
          <p:nvPr/>
        </p:nvSpPr>
        <p:spPr bwMode="auto">
          <a:xfrm>
            <a:off x="7822716" y="2613332"/>
            <a:ext cx="97591" cy="127293"/>
          </a:xfrm>
          <a:custGeom>
            <a:avLst/>
            <a:gdLst>
              <a:gd name="T0" fmla="*/ 28 w 46"/>
              <a:gd name="T1" fmla="*/ 44 h 60"/>
              <a:gd name="T2" fmla="*/ 28 w 46"/>
              <a:gd name="T3" fmla="*/ 44 h 60"/>
              <a:gd name="T4" fmla="*/ 20 w 46"/>
              <a:gd name="T5" fmla="*/ 42 h 60"/>
              <a:gd name="T6" fmla="*/ 20 w 46"/>
              <a:gd name="T7" fmla="*/ 42 h 60"/>
              <a:gd name="T8" fmla="*/ 16 w 46"/>
              <a:gd name="T9" fmla="*/ 38 h 60"/>
              <a:gd name="T10" fmla="*/ 16 w 46"/>
              <a:gd name="T11" fmla="*/ 60 h 60"/>
              <a:gd name="T12" fmla="*/ 0 w 46"/>
              <a:gd name="T13" fmla="*/ 60 h 60"/>
              <a:gd name="T14" fmla="*/ 0 w 46"/>
              <a:gd name="T15" fmla="*/ 0 h 60"/>
              <a:gd name="T16" fmla="*/ 14 w 46"/>
              <a:gd name="T17" fmla="*/ 0 h 60"/>
              <a:gd name="T18" fmla="*/ 14 w 46"/>
              <a:gd name="T19" fmla="*/ 8 h 60"/>
              <a:gd name="T20" fmla="*/ 14 w 46"/>
              <a:gd name="T21" fmla="*/ 8 h 60"/>
              <a:gd name="T22" fmla="*/ 20 w 46"/>
              <a:gd name="T23" fmla="*/ 2 h 60"/>
              <a:gd name="T24" fmla="*/ 20 w 46"/>
              <a:gd name="T25" fmla="*/ 2 h 60"/>
              <a:gd name="T26" fmla="*/ 28 w 46"/>
              <a:gd name="T27" fmla="*/ 0 h 60"/>
              <a:gd name="T28" fmla="*/ 28 w 46"/>
              <a:gd name="T29" fmla="*/ 0 h 60"/>
              <a:gd name="T30" fmla="*/ 36 w 46"/>
              <a:gd name="T31" fmla="*/ 2 h 60"/>
              <a:gd name="T32" fmla="*/ 36 w 46"/>
              <a:gd name="T33" fmla="*/ 2 h 60"/>
              <a:gd name="T34" fmla="*/ 42 w 46"/>
              <a:gd name="T35" fmla="*/ 6 h 60"/>
              <a:gd name="T36" fmla="*/ 42 w 46"/>
              <a:gd name="T37" fmla="*/ 6 h 60"/>
              <a:gd name="T38" fmla="*/ 46 w 46"/>
              <a:gd name="T39" fmla="*/ 14 h 60"/>
              <a:gd name="T40" fmla="*/ 46 w 46"/>
              <a:gd name="T41" fmla="*/ 14 h 60"/>
              <a:gd name="T42" fmla="*/ 46 w 46"/>
              <a:gd name="T43" fmla="*/ 22 h 60"/>
              <a:gd name="T44" fmla="*/ 46 w 46"/>
              <a:gd name="T45" fmla="*/ 22 h 60"/>
              <a:gd name="T46" fmla="*/ 46 w 46"/>
              <a:gd name="T47" fmla="*/ 30 h 60"/>
              <a:gd name="T48" fmla="*/ 46 w 46"/>
              <a:gd name="T49" fmla="*/ 30 h 60"/>
              <a:gd name="T50" fmla="*/ 42 w 46"/>
              <a:gd name="T51" fmla="*/ 38 h 60"/>
              <a:gd name="T52" fmla="*/ 42 w 46"/>
              <a:gd name="T53" fmla="*/ 38 h 60"/>
              <a:gd name="T54" fmla="*/ 36 w 46"/>
              <a:gd name="T55" fmla="*/ 42 h 60"/>
              <a:gd name="T56" fmla="*/ 36 w 46"/>
              <a:gd name="T57" fmla="*/ 42 h 60"/>
              <a:gd name="T58" fmla="*/ 28 w 46"/>
              <a:gd name="T59" fmla="*/ 44 h 60"/>
              <a:gd name="T60" fmla="*/ 28 w 46"/>
              <a:gd name="T61" fmla="*/ 44 h 60"/>
              <a:gd name="T62" fmla="*/ 24 w 46"/>
              <a:gd name="T63" fmla="*/ 32 h 60"/>
              <a:gd name="T64" fmla="*/ 24 w 46"/>
              <a:gd name="T65" fmla="*/ 32 h 60"/>
              <a:gd name="T66" fmla="*/ 26 w 46"/>
              <a:gd name="T67" fmla="*/ 30 h 60"/>
              <a:gd name="T68" fmla="*/ 26 w 46"/>
              <a:gd name="T69" fmla="*/ 30 h 60"/>
              <a:gd name="T70" fmla="*/ 28 w 46"/>
              <a:gd name="T71" fmla="*/ 28 h 60"/>
              <a:gd name="T72" fmla="*/ 28 w 46"/>
              <a:gd name="T73" fmla="*/ 28 h 60"/>
              <a:gd name="T74" fmla="*/ 30 w 46"/>
              <a:gd name="T75" fmla="*/ 26 h 60"/>
              <a:gd name="T76" fmla="*/ 30 w 46"/>
              <a:gd name="T77" fmla="*/ 26 h 60"/>
              <a:gd name="T78" fmla="*/ 32 w 46"/>
              <a:gd name="T79" fmla="*/ 22 h 60"/>
              <a:gd name="T80" fmla="*/ 32 w 46"/>
              <a:gd name="T81" fmla="*/ 22 h 60"/>
              <a:gd name="T82" fmla="*/ 30 w 46"/>
              <a:gd name="T83" fmla="*/ 18 h 60"/>
              <a:gd name="T84" fmla="*/ 28 w 46"/>
              <a:gd name="T85" fmla="*/ 16 h 60"/>
              <a:gd name="T86" fmla="*/ 28 w 46"/>
              <a:gd name="T87" fmla="*/ 16 h 60"/>
              <a:gd name="T88" fmla="*/ 26 w 46"/>
              <a:gd name="T89" fmla="*/ 14 h 60"/>
              <a:gd name="T90" fmla="*/ 22 w 46"/>
              <a:gd name="T91" fmla="*/ 12 h 60"/>
              <a:gd name="T92" fmla="*/ 22 w 46"/>
              <a:gd name="T93" fmla="*/ 12 h 60"/>
              <a:gd name="T94" fmla="*/ 18 w 46"/>
              <a:gd name="T95" fmla="*/ 14 h 60"/>
              <a:gd name="T96" fmla="*/ 16 w 46"/>
              <a:gd name="T97" fmla="*/ 18 h 60"/>
              <a:gd name="T98" fmla="*/ 16 w 46"/>
              <a:gd name="T99" fmla="*/ 24 h 60"/>
              <a:gd name="T100" fmla="*/ 16 w 46"/>
              <a:gd name="T101" fmla="*/ 24 h 60"/>
              <a:gd name="T102" fmla="*/ 18 w 46"/>
              <a:gd name="T103" fmla="*/ 30 h 60"/>
              <a:gd name="T104" fmla="*/ 18 w 46"/>
              <a:gd name="T105" fmla="*/ 30 h 60"/>
              <a:gd name="T106" fmla="*/ 24 w 46"/>
              <a:gd name="T107" fmla="*/ 32 h 60"/>
              <a:gd name="T108" fmla="*/ 24 w 46"/>
              <a:gd name="T109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60">
                <a:moveTo>
                  <a:pt x="28" y="44"/>
                </a:moveTo>
                <a:lnTo>
                  <a:pt x="28" y="44"/>
                </a:lnTo>
                <a:lnTo>
                  <a:pt x="20" y="42"/>
                </a:lnTo>
                <a:lnTo>
                  <a:pt x="20" y="42"/>
                </a:lnTo>
                <a:lnTo>
                  <a:pt x="16" y="38"/>
                </a:lnTo>
                <a:lnTo>
                  <a:pt x="16" y="60"/>
                </a:lnTo>
                <a:lnTo>
                  <a:pt x="0" y="60"/>
                </a:lnTo>
                <a:lnTo>
                  <a:pt x="0" y="0"/>
                </a:lnTo>
                <a:lnTo>
                  <a:pt x="14" y="0"/>
                </a:lnTo>
                <a:lnTo>
                  <a:pt x="14" y="8"/>
                </a:lnTo>
                <a:lnTo>
                  <a:pt x="14" y="8"/>
                </a:lnTo>
                <a:lnTo>
                  <a:pt x="20" y="2"/>
                </a:lnTo>
                <a:lnTo>
                  <a:pt x="20" y="2"/>
                </a:lnTo>
                <a:lnTo>
                  <a:pt x="28" y="0"/>
                </a:lnTo>
                <a:lnTo>
                  <a:pt x="28" y="0"/>
                </a:lnTo>
                <a:lnTo>
                  <a:pt x="36" y="2"/>
                </a:lnTo>
                <a:lnTo>
                  <a:pt x="36" y="2"/>
                </a:lnTo>
                <a:lnTo>
                  <a:pt x="42" y="6"/>
                </a:lnTo>
                <a:lnTo>
                  <a:pt x="42" y="6"/>
                </a:lnTo>
                <a:lnTo>
                  <a:pt x="46" y="14"/>
                </a:lnTo>
                <a:lnTo>
                  <a:pt x="46" y="14"/>
                </a:lnTo>
                <a:lnTo>
                  <a:pt x="46" y="22"/>
                </a:lnTo>
                <a:lnTo>
                  <a:pt x="46" y="22"/>
                </a:lnTo>
                <a:lnTo>
                  <a:pt x="46" y="30"/>
                </a:lnTo>
                <a:lnTo>
                  <a:pt x="46" y="30"/>
                </a:lnTo>
                <a:lnTo>
                  <a:pt x="42" y="38"/>
                </a:lnTo>
                <a:lnTo>
                  <a:pt x="42" y="38"/>
                </a:lnTo>
                <a:lnTo>
                  <a:pt x="36" y="42"/>
                </a:lnTo>
                <a:lnTo>
                  <a:pt x="36" y="42"/>
                </a:lnTo>
                <a:lnTo>
                  <a:pt x="28" y="44"/>
                </a:lnTo>
                <a:lnTo>
                  <a:pt x="28" y="44"/>
                </a:lnTo>
                <a:close/>
                <a:moveTo>
                  <a:pt x="24" y="32"/>
                </a:moveTo>
                <a:lnTo>
                  <a:pt x="24" y="32"/>
                </a:lnTo>
                <a:lnTo>
                  <a:pt x="26" y="30"/>
                </a:lnTo>
                <a:lnTo>
                  <a:pt x="26" y="30"/>
                </a:lnTo>
                <a:lnTo>
                  <a:pt x="28" y="28"/>
                </a:lnTo>
                <a:lnTo>
                  <a:pt x="28" y="28"/>
                </a:lnTo>
                <a:lnTo>
                  <a:pt x="30" y="26"/>
                </a:lnTo>
                <a:lnTo>
                  <a:pt x="30" y="26"/>
                </a:lnTo>
                <a:lnTo>
                  <a:pt x="32" y="22"/>
                </a:lnTo>
                <a:lnTo>
                  <a:pt x="32" y="22"/>
                </a:lnTo>
                <a:lnTo>
                  <a:pt x="30" y="18"/>
                </a:lnTo>
                <a:lnTo>
                  <a:pt x="28" y="16"/>
                </a:lnTo>
                <a:lnTo>
                  <a:pt x="28" y="16"/>
                </a:lnTo>
                <a:lnTo>
                  <a:pt x="26" y="14"/>
                </a:lnTo>
                <a:lnTo>
                  <a:pt x="22" y="12"/>
                </a:lnTo>
                <a:lnTo>
                  <a:pt x="22" y="12"/>
                </a:lnTo>
                <a:lnTo>
                  <a:pt x="18" y="14"/>
                </a:lnTo>
                <a:lnTo>
                  <a:pt x="16" y="18"/>
                </a:lnTo>
                <a:lnTo>
                  <a:pt x="16" y="24"/>
                </a:lnTo>
                <a:lnTo>
                  <a:pt x="16" y="24"/>
                </a:lnTo>
                <a:lnTo>
                  <a:pt x="18" y="30"/>
                </a:lnTo>
                <a:lnTo>
                  <a:pt x="18" y="30"/>
                </a:lnTo>
                <a:lnTo>
                  <a:pt x="24" y="32"/>
                </a:lnTo>
                <a:lnTo>
                  <a:pt x="24" y="3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75"/>
          <p:cNvSpPr>
            <a:spLocks/>
          </p:cNvSpPr>
          <p:nvPr/>
        </p:nvSpPr>
        <p:spPr bwMode="auto">
          <a:xfrm>
            <a:off x="7928793" y="2587874"/>
            <a:ext cx="67890" cy="118807"/>
          </a:xfrm>
          <a:custGeom>
            <a:avLst/>
            <a:gdLst>
              <a:gd name="T0" fmla="*/ 32 w 32"/>
              <a:gd name="T1" fmla="*/ 54 h 56"/>
              <a:gd name="T2" fmla="*/ 32 w 32"/>
              <a:gd name="T3" fmla="*/ 54 h 56"/>
              <a:gd name="T4" fmla="*/ 24 w 32"/>
              <a:gd name="T5" fmla="*/ 56 h 56"/>
              <a:gd name="T6" fmla="*/ 24 w 32"/>
              <a:gd name="T7" fmla="*/ 56 h 56"/>
              <a:gd name="T8" fmla="*/ 18 w 32"/>
              <a:gd name="T9" fmla="*/ 56 h 56"/>
              <a:gd name="T10" fmla="*/ 18 w 32"/>
              <a:gd name="T11" fmla="*/ 56 h 56"/>
              <a:gd name="T12" fmla="*/ 12 w 32"/>
              <a:gd name="T13" fmla="*/ 56 h 56"/>
              <a:gd name="T14" fmla="*/ 12 w 32"/>
              <a:gd name="T15" fmla="*/ 56 h 56"/>
              <a:gd name="T16" fmla="*/ 8 w 32"/>
              <a:gd name="T17" fmla="*/ 54 h 56"/>
              <a:gd name="T18" fmla="*/ 8 w 32"/>
              <a:gd name="T19" fmla="*/ 54 h 56"/>
              <a:gd name="T20" fmla="*/ 6 w 32"/>
              <a:gd name="T21" fmla="*/ 50 h 56"/>
              <a:gd name="T22" fmla="*/ 6 w 32"/>
              <a:gd name="T23" fmla="*/ 50 h 56"/>
              <a:gd name="T24" fmla="*/ 4 w 32"/>
              <a:gd name="T25" fmla="*/ 44 h 56"/>
              <a:gd name="T26" fmla="*/ 4 w 32"/>
              <a:gd name="T27" fmla="*/ 24 h 56"/>
              <a:gd name="T28" fmla="*/ 0 w 32"/>
              <a:gd name="T29" fmla="*/ 24 h 56"/>
              <a:gd name="T30" fmla="*/ 0 w 32"/>
              <a:gd name="T31" fmla="*/ 12 h 56"/>
              <a:gd name="T32" fmla="*/ 4 w 32"/>
              <a:gd name="T33" fmla="*/ 12 h 56"/>
              <a:gd name="T34" fmla="*/ 4 w 32"/>
              <a:gd name="T35" fmla="*/ 0 h 56"/>
              <a:gd name="T36" fmla="*/ 20 w 32"/>
              <a:gd name="T37" fmla="*/ 0 h 56"/>
              <a:gd name="T38" fmla="*/ 20 w 32"/>
              <a:gd name="T39" fmla="*/ 12 h 56"/>
              <a:gd name="T40" fmla="*/ 28 w 32"/>
              <a:gd name="T41" fmla="*/ 12 h 56"/>
              <a:gd name="T42" fmla="*/ 28 w 32"/>
              <a:gd name="T43" fmla="*/ 24 h 56"/>
              <a:gd name="T44" fmla="*/ 20 w 32"/>
              <a:gd name="T45" fmla="*/ 24 h 56"/>
              <a:gd name="T46" fmla="*/ 20 w 32"/>
              <a:gd name="T47" fmla="*/ 38 h 56"/>
              <a:gd name="T48" fmla="*/ 20 w 32"/>
              <a:gd name="T49" fmla="*/ 38 h 56"/>
              <a:gd name="T50" fmla="*/ 22 w 32"/>
              <a:gd name="T51" fmla="*/ 42 h 56"/>
              <a:gd name="T52" fmla="*/ 22 w 32"/>
              <a:gd name="T53" fmla="*/ 42 h 56"/>
              <a:gd name="T54" fmla="*/ 24 w 32"/>
              <a:gd name="T55" fmla="*/ 42 h 56"/>
              <a:gd name="T56" fmla="*/ 24 w 32"/>
              <a:gd name="T57" fmla="*/ 42 h 56"/>
              <a:gd name="T58" fmla="*/ 26 w 32"/>
              <a:gd name="T59" fmla="*/ 42 h 56"/>
              <a:gd name="T60" fmla="*/ 26 w 32"/>
              <a:gd name="T61" fmla="*/ 42 h 56"/>
              <a:gd name="T62" fmla="*/ 30 w 32"/>
              <a:gd name="T63" fmla="*/ 40 h 56"/>
              <a:gd name="T64" fmla="*/ 32 w 32"/>
              <a:gd name="T65" fmla="*/ 54 h 56"/>
              <a:gd name="T66" fmla="*/ 32 w 32"/>
              <a:gd name="T67" fmla="*/ 5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" h="56">
                <a:moveTo>
                  <a:pt x="32" y="54"/>
                </a:moveTo>
                <a:lnTo>
                  <a:pt x="32" y="54"/>
                </a:lnTo>
                <a:lnTo>
                  <a:pt x="24" y="56"/>
                </a:lnTo>
                <a:lnTo>
                  <a:pt x="24" y="56"/>
                </a:lnTo>
                <a:lnTo>
                  <a:pt x="18" y="56"/>
                </a:lnTo>
                <a:lnTo>
                  <a:pt x="18" y="56"/>
                </a:lnTo>
                <a:lnTo>
                  <a:pt x="12" y="56"/>
                </a:lnTo>
                <a:lnTo>
                  <a:pt x="12" y="56"/>
                </a:lnTo>
                <a:lnTo>
                  <a:pt x="8" y="54"/>
                </a:lnTo>
                <a:lnTo>
                  <a:pt x="8" y="54"/>
                </a:lnTo>
                <a:lnTo>
                  <a:pt x="6" y="50"/>
                </a:lnTo>
                <a:lnTo>
                  <a:pt x="6" y="50"/>
                </a:lnTo>
                <a:lnTo>
                  <a:pt x="4" y="44"/>
                </a:lnTo>
                <a:lnTo>
                  <a:pt x="4" y="24"/>
                </a:lnTo>
                <a:lnTo>
                  <a:pt x="0" y="24"/>
                </a:lnTo>
                <a:lnTo>
                  <a:pt x="0" y="12"/>
                </a:lnTo>
                <a:lnTo>
                  <a:pt x="4" y="12"/>
                </a:lnTo>
                <a:lnTo>
                  <a:pt x="4" y="0"/>
                </a:lnTo>
                <a:lnTo>
                  <a:pt x="20" y="0"/>
                </a:lnTo>
                <a:lnTo>
                  <a:pt x="20" y="12"/>
                </a:lnTo>
                <a:lnTo>
                  <a:pt x="28" y="12"/>
                </a:lnTo>
                <a:lnTo>
                  <a:pt x="28" y="24"/>
                </a:lnTo>
                <a:lnTo>
                  <a:pt x="20" y="24"/>
                </a:lnTo>
                <a:lnTo>
                  <a:pt x="20" y="38"/>
                </a:lnTo>
                <a:lnTo>
                  <a:pt x="20" y="38"/>
                </a:lnTo>
                <a:lnTo>
                  <a:pt x="22" y="42"/>
                </a:lnTo>
                <a:lnTo>
                  <a:pt x="22" y="42"/>
                </a:lnTo>
                <a:lnTo>
                  <a:pt x="24" y="42"/>
                </a:lnTo>
                <a:lnTo>
                  <a:pt x="24" y="42"/>
                </a:lnTo>
                <a:lnTo>
                  <a:pt x="26" y="42"/>
                </a:lnTo>
                <a:lnTo>
                  <a:pt x="26" y="42"/>
                </a:lnTo>
                <a:lnTo>
                  <a:pt x="30" y="40"/>
                </a:lnTo>
                <a:lnTo>
                  <a:pt x="32" y="54"/>
                </a:lnTo>
                <a:lnTo>
                  <a:pt x="32" y="5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76"/>
          <p:cNvSpPr>
            <a:spLocks noEditPoints="1"/>
          </p:cNvSpPr>
          <p:nvPr/>
        </p:nvSpPr>
        <p:spPr bwMode="auto">
          <a:xfrm>
            <a:off x="8005169" y="2579388"/>
            <a:ext cx="33945" cy="127293"/>
          </a:xfrm>
          <a:custGeom>
            <a:avLst/>
            <a:gdLst>
              <a:gd name="T0" fmla="*/ 0 w 16"/>
              <a:gd name="T1" fmla="*/ 60 h 60"/>
              <a:gd name="T2" fmla="*/ 0 w 16"/>
              <a:gd name="T3" fmla="*/ 16 h 60"/>
              <a:gd name="T4" fmla="*/ 16 w 16"/>
              <a:gd name="T5" fmla="*/ 16 h 60"/>
              <a:gd name="T6" fmla="*/ 16 w 16"/>
              <a:gd name="T7" fmla="*/ 60 h 60"/>
              <a:gd name="T8" fmla="*/ 0 w 16"/>
              <a:gd name="T9" fmla="*/ 60 h 60"/>
              <a:gd name="T10" fmla="*/ 0 w 16"/>
              <a:gd name="T11" fmla="*/ 60 h 60"/>
              <a:gd name="T12" fmla="*/ 0 w 16"/>
              <a:gd name="T13" fmla="*/ 14 h 60"/>
              <a:gd name="T14" fmla="*/ 0 w 16"/>
              <a:gd name="T15" fmla="*/ 0 h 60"/>
              <a:gd name="T16" fmla="*/ 16 w 16"/>
              <a:gd name="T17" fmla="*/ 0 h 60"/>
              <a:gd name="T18" fmla="*/ 16 w 16"/>
              <a:gd name="T19" fmla="*/ 14 h 60"/>
              <a:gd name="T20" fmla="*/ 0 w 16"/>
              <a:gd name="T21" fmla="*/ 14 h 60"/>
              <a:gd name="T22" fmla="*/ 0 w 16"/>
              <a:gd name="T23" fmla="*/ 1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" h="60">
                <a:moveTo>
                  <a:pt x="0" y="60"/>
                </a:moveTo>
                <a:lnTo>
                  <a:pt x="0" y="16"/>
                </a:lnTo>
                <a:lnTo>
                  <a:pt x="16" y="16"/>
                </a:lnTo>
                <a:lnTo>
                  <a:pt x="16" y="60"/>
                </a:lnTo>
                <a:lnTo>
                  <a:pt x="0" y="60"/>
                </a:lnTo>
                <a:lnTo>
                  <a:pt x="0" y="60"/>
                </a:lnTo>
                <a:close/>
                <a:moveTo>
                  <a:pt x="0" y="14"/>
                </a:moveTo>
                <a:lnTo>
                  <a:pt x="0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1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77"/>
          <p:cNvSpPr>
            <a:spLocks noEditPoints="1"/>
          </p:cNvSpPr>
          <p:nvPr/>
        </p:nvSpPr>
        <p:spPr bwMode="auto">
          <a:xfrm>
            <a:off x="8051843" y="2613332"/>
            <a:ext cx="97591" cy="93348"/>
          </a:xfrm>
          <a:custGeom>
            <a:avLst/>
            <a:gdLst>
              <a:gd name="T0" fmla="*/ 22 w 46"/>
              <a:gd name="T1" fmla="*/ 44 h 44"/>
              <a:gd name="T2" fmla="*/ 22 w 46"/>
              <a:gd name="T3" fmla="*/ 44 h 44"/>
              <a:gd name="T4" fmla="*/ 12 w 46"/>
              <a:gd name="T5" fmla="*/ 42 h 44"/>
              <a:gd name="T6" fmla="*/ 12 w 46"/>
              <a:gd name="T7" fmla="*/ 42 h 44"/>
              <a:gd name="T8" fmla="*/ 6 w 46"/>
              <a:gd name="T9" fmla="*/ 38 h 44"/>
              <a:gd name="T10" fmla="*/ 6 w 46"/>
              <a:gd name="T11" fmla="*/ 38 h 44"/>
              <a:gd name="T12" fmla="*/ 0 w 46"/>
              <a:gd name="T13" fmla="*/ 30 h 44"/>
              <a:gd name="T14" fmla="*/ 0 w 46"/>
              <a:gd name="T15" fmla="*/ 30 h 44"/>
              <a:gd name="T16" fmla="*/ 0 w 46"/>
              <a:gd name="T17" fmla="*/ 22 h 44"/>
              <a:gd name="T18" fmla="*/ 0 w 46"/>
              <a:gd name="T19" fmla="*/ 22 h 44"/>
              <a:gd name="T20" fmla="*/ 0 w 46"/>
              <a:gd name="T21" fmla="*/ 14 h 44"/>
              <a:gd name="T22" fmla="*/ 0 w 46"/>
              <a:gd name="T23" fmla="*/ 14 h 44"/>
              <a:gd name="T24" fmla="*/ 6 w 46"/>
              <a:gd name="T25" fmla="*/ 6 h 44"/>
              <a:gd name="T26" fmla="*/ 6 w 46"/>
              <a:gd name="T27" fmla="*/ 6 h 44"/>
              <a:gd name="T28" fmla="*/ 12 w 46"/>
              <a:gd name="T29" fmla="*/ 2 h 44"/>
              <a:gd name="T30" fmla="*/ 12 w 46"/>
              <a:gd name="T31" fmla="*/ 2 h 44"/>
              <a:gd name="T32" fmla="*/ 22 w 46"/>
              <a:gd name="T33" fmla="*/ 0 h 44"/>
              <a:gd name="T34" fmla="*/ 22 w 46"/>
              <a:gd name="T35" fmla="*/ 0 h 44"/>
              <a:gd name="T36" fmla="*/ 32 w 46"/>
              <a:gd name="T37" fmla="*/ 2 h 44"/>
              <a:gd name="T38" fmla="*/ 32 w 46"/>
              <a:gd name="T39" fmla="*/ 2 h 44"/>
              <a:gd name="T40" fmla="*/ 40 w 46"/>
              <a:gd name="T41" fmla="*/ 6 h 44"/>
              <a:gd name="T42" fmla="*/ 40 w 46"/>
              <a:gd name="T43" fmla="*/ 6 h 44"/>
              <a:gd name="T44" fmla="*/ 44 w 46"/>
              <a:gd name="T45" fmla="*/ 14 h 44"/>
              <a:gd name="T46" fmla="*/ 44 w 46"/>
              <a:gd name="T47" fmla="*/ 14 h 44"/>
              <a:gd name="T48" fmla="*/ 46 w 46"/>
              <a:gd name="T49" fmla="*/ 22 h 44"/>
              <a:gd name="T50" fmla="*/ 46 w 46"/>
              <a:gd name="T51" fmla="*/ 22 h 44"/>
              <a:gd name="T52" fmla="*/ 44 w 46"/>
              <a:gd name="T53" fmla="*/ 30 h 44"/>
              <a:gd name="T54" fmla="*/ 44 w 46"/>
              <a:gd name="T55" fmla="*/ 30 h 44"/>
              <a:gd name="T56" fmla="*/ 40 w 46"/>
              <a:gd name="T57" fmla="*/ 38 h 44"/>
              <a:gd name="T58" fmla="*/ 40 w 46"/>
              <a:gd name="T59" fmla="*/ 38 h 44"/>
              <a:gd name="T60" fmla="*/ 32 w 46"/>
              <a:gd name="T61" fmla="*/ 42 h 44"/>
              <a:gd name="T62" fmla="*/ 32 w 46"/>
              <a:gd name="T63" fmla="*/ 42 h 44"/>
              <a:gd name="T64" fmla="*/ 22 w 46"/>
              <a:gd name="T65" fmla="*/ 44 h 44"/>
              <a:gd name="T66" fmla="*/ 22 w 46"/>
              <a:gd name="T67" fmla="*/ 44 h 44"/>
              <a:gd name="T68" fmla="*/ 14 w 46"/>
              <a:gd name="T69" fmla="*/ 22 h 44"/>
              <a:gd name="T70" fmla="*/ 14 w 46"/>
              <a:gd name="T71" fmla="*/ 22 h 44"/>
              <a:gd name="T72" fmla="*/ 16 w 46"/>
              <a:gd name="T73" fmla="*/ 26 h 44"/>
              <a:gd name="T74" fmla="*/ 18 w 46"/>
              <a:gd name="T75" fmla="*/ 28 h 44"/>
              <a:gd name="T76" fmla="*/ 18 w 46"/>
              <a:gd name="T77" fmla="*/ 28 h 44"/>
              <a:gd name="T78" fmla="*/ 20 w 46"/>
              <a:gd name="T79" fmla="*/ 30 h 44"/>
              <a:gd name="T80" fmla="*/ 22 w 46"/>
              <a:gd name="T81" fmla="*/ 32 h 44"/>
              <a:gd name="T82" fmla="*/ 22 w 46"/>
              <a:gd name="T83" fmla="*/ 32 h 44"/>
              <a:gd name="T84" fmla="*/ 26 w 46"/>
              <a:gd name="T85" fmla="*/ 30 h 44"/>
              <a:gd name="T86" fmla="*/ 28 w 46"/>
              <a:gd name="T87" fmla="*/ 28 h 44"/>
              <a:gd name="T88" fmla="*/ 28 w 46"/>
              <a:gd name="T89" fmla="*/ 28 h 44"/>
              <a:gd name="T90" fmla="*/ 30 w 46"/>
              <a:gd name="T91" fmla="*/ 26 h 44"/>
              <a:gd name="T92" fmla="*/ 30 w 46"/>
              <a:gd name="T93" fmla="*/ 22 h 44"/>
              <a:gd name="T94" fmla="*/ 30 w 46"/>
              <a:gd name="T95" fmla="*/ 22 h 44"/>
              <a:gd name="T96" fmla="*/ 30 w 46"/>
              <a:gd name="T97" fmla="*/ 18 h 44"/>
              <a:gd name="T98" fmla="*/ 28 w 46"/>
              <a:gd name="T99" fmla="*/ 16 h 44"/>
              <a:gd name="T100" fmla="*/ 28 w 46"/>
              <a:gd name="T101" fmla="*/ 16 h 44"/>
              <a:gd name="T102" fmla="*/ 26 w 46"/>
              <a:gd name="T103" fmla="*/ 14 h 44"/>
              <a:gd name="T104" fmla="*/ 22 w 46"/>
              <a:gd name="T105" fmla="*/ 12 h 44"/>
              <a:gd name="T106" fmla="*/ 22 w 46"/>
              <a:gd name="T107" fmla="*/ 12 h 44"/>
              <a:gd name="T108" fmla="*/ 20 w 46"/>
              <a:gd name="T109" fmla="*/ 14 h 44"/>
              <a:gd name="T110" fmla="*/ 18 w 46"/>
              <a:gd name="T111" fmla="*/ 16 h 44"/>
              <a:gd name="T112" fmla="*/ 18 w 46"/>
              <a:gd name="T113" fmla="*/ 16 h 44"/>
              <a:gd name="T114" fmla="*/ 16 w 46"/>
              <a:gd name="T115" fmla="*/ 18 h 44"/>
              <a:gd name="T116" fmla="*/ 14 w 46"/>
              <a:gd name="T117" fmla="*/ 22 h 44"/>
              <a:gd name="T118" fmla="*/ 14 w 46"/>
              <a:gd name="T119" fmla="*/ 2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6" h="44">
                <a:moveTo>
                  <a:pt x="22" y="44"/>
                </a:moveTo>
                <a:lnTo>
                  <a:pt x="22" y="44"/>
                </a:lnTo>
                <a:lnTo>
                  <a:pt x="12" y="42"/>
                </a:lnTo>
                <a:lnTo>
                  <a:pt x="12" y="42"/>
                </a:lnTo>
                <a:lnTo>
                  <a:pt x="6" y="38"/>
                </a:lnTo>
                <a:lnTo>
                  <a:pt x="6" y="38"/>
                </a:lnTo>
                <a:lnTo>
                  <a:pt x="0" y="30"/>
                </a:lnTo>
                <a:lnTo>
                  <a:pt x="0" y="30"/>
                </a:lnTo>
                <a:lnTo>
                  <a:pt x="0" y="22"/>
                </a:lnTo>
                <a:lnTo>
                  <a:pt x="0" y="22"/>
                </a:lnTo>
                <a:lnTo>
                  <a:pt x="0" y="14"/>
                </a:lnTo>
                <a:lnTo>
                  <a:pt x="0" y="14"/>
                </a:lnTo>
                <a:lnTo>
                  <a:pt x="6" y="6"/>
                </a:lnTo>
                <a:lnTo>
                  <a:pt x="6" y="6"/>
                </a:lnTo>
                <a:lnTo>
                  <a:pt x="12" y="2"/>
                </a:lnTo>
                <a:lnTo>
                  <a:pt x="12" y="2"/>
                </a:lnTo>
                <a:lnTo>
                  <a:pt x="22" y="0"/>
                </a:lnTo>
                <a:lnTo>
                  <a:pt x="22" y="0"/>
                </a:lnTo>
                <a:lnTo>
                  <a:pt x="32" y="2"/>
                </a:lnTo>
                <a:lnTo>
                  <a:pt x="32" y="2"/>
                </a:lnTo>
                <a:lnTo>
                  <a:pt x="40" y="6"/>
                </a:lnTo>
                <a:lnTo>
                  <a:pt x="40" y="6"/>
                </a:lnTo>
                <a:lnTo>
                  <a:pt x="44" y="14"/>
                </a:lnTo>
                <a:lnTo>
                  <a:pt x="44" y="14"/>
                </a:lnTo>
                <a:lnTo>
                  <a:pt x="46" y="22"/>
                </a:lnTo>
                <a:lnTo>
                  <a:pt x="46" y="22"/>
                </a:lnTo>
                <a:lnTo>
                  <a:pt x="44" y="30"/>
                </a:lnTo>
                <a:lnTo>
                  <a:pt x="44" y="30"/>
                </a:lnTo>
                <a:lnTo>
                  <a:pt x="40" y="38"/>
                </a:lnTo>
                <a:lnTo>
                  <a:pt x="40" y="38"/>
                </a:lnTo>
                <a:lnTo>
                  <a:pt x="32" y="42"/>
                </a:lnTo>
                <a:lnTo>
                  <a:pt x="32" y="42"/>
                </a:lnTo>
                <a:lnTo>
                  <a:pt x="22" y="44"/>
                </a:lnTo>
                <a:lnTo>
                  <a:pt x="22" y="44"/>
                </a:lnTo>
                <a:close/>
                <a:moveTo>
                  <a:pt x="14" y="22"/>
                </a:moveTo>
                <a:lnTo>
                  <a:pt x="14" y="22"/>
                </a:lnTo>
                <a:lnTo>
                  <a:pt x="16" y="26"/>
                </a:lnTo>
                <a:lnTo>
                  <a:pt x="18" y="28"/>
                </a:lnTo>
                <a:lnTo>
                  <a:pt x="18" y="28"/>
                </a:lnTo>
                <a:lnTo>
                  <a:pt x="20" y="30"/>
                </a:lnTo>
                <a:lnTo>
                  <a:pt x="22" y="32"/>
                </a:lnTo>
                <a:lnTo>
                  <a:pt x="22" y="32"/>
                </a:lnTo>
                <a:lnTo>
                  <a:pt x="26" y="30"/>
                </a:lnTo>
                <a:lnTo>
                  <a:pt x="28" y="28"/>
                </a:lnTo>
                <a:lnTo>
                  <a:pt x="28" y="28"/>
                </a:lnTo>
                <a:lnTo>
                  <a:pt x="30" y="26"/>
                </a:lnTo>
                <a:lnTo>
                  <a:pt x="30" y="22"/>
                </a:lnTo>
                <a:lnTo>
                  <a:pt x="30" y="22"/>
                </a:lnTo>
                <a:lnTo>
                  <a:pt x="30" y="18"/>
                </a:lnTo>
                <a:lnTo>
                  <a:pt x="28" y="16"/>
                </a:lnTo>
                <a:lnTo>
                  <a:pt x="28" y="16"/>
                </a:lnTo>
                <a:lnTo>
                  <a:pt x="26" y="14"/>
                </a:lnTo>
                <a:lnTo>
                  <a:pt x="22" y="12"/>
                </a:lnTo>
                <a:lnTo>
                  <a:pt x="22" y="12"/>
                </a:lnTo>
                <a:lnTo>
                  <a:pt x="20" y="14"/>
                </a:lnTo>
                <a:lnTo>
                  <a:pt x="18" y="16"/>
                </a:lnTo>
                <a:lnTo>
                  <a:pt x="18" y="16"/>
                </a:lnTo>
                <a:lnTo>
                  <a:pt x="16" y="18"/>
                </a:lnTo>
                <a:lnTo>
                  <a:pt x="14" y="22"/>
                </a:lnTo>
                <a:lnTo>
                  <a:pt x="14" y="2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78"/>
          <p:cNvSpPr>
            <a:spLocks/>
          </p:cNvSpPr>
          <p:nvPr/>
        </p:nvSpPr>
        <p:spPr bwMode="auto">
          <a:xfrm>
            <a:off x="8162164" y="2613332"/>
            <a:ext cx="89105" cy="93348"/>
          </a:xfrm>
          <a:custGeom>
            <a:avLst/>
            <a:gdLst>
              <a:gd name="T0" fmla="*/ 42 w 42"/>
              <a:gd name="T1" fmla="*/ 44 h 44"/>
              <a:gd name="T2" fmla="*/ 26 w 42"/>
              <a:gd name="T3" fmla="*/ 44 h 44"/>
              <a:gd name="T4" fmla="*/ 26 w 42"/>
              <a:gd name="T5" fmla="*/ 20 h 44"/>
              <a:gd name="T6" fmla="*/ 26 w 42"/>
              <a:gd name="T7" fmla="*/ 20 h 44"/>
              <a:gd name="T8" fmla="*/ 26 w 42"/>
              <a:gd name="T9" fmla="*/ 14 h 44"/>
              <a:gd name="T10" fmla="*/ 26 w 42"/>
              <a:gd name="T11" fmla="*/ 14 h 44"/>
              <a:gd name="T12" fmla="*/ 22 w 42"/>
              <a:gd name="T13" fmla="*/ 14 h 44"/>
              <a:gd name="T14" fmla="*/ 22 w 42"/>
              <a:gd name="T15" fmla="*/ 14 h 44"/>
              <a:gd name="T16" fmla="*/ 18 w 42"/>
              <a:gd name="T17" fmla="*/ 16 h 44"/>
              <a:gd name="T18" fmla="*/ 18 w 42"/>
              <a:gd name="T19" fmla="*/ 16 h 44"/>
              <a:gd name="T20" fmla="*/ 14 w 42"/>
              <a:gd name="T21" fmla="*/ 20 h 44"/>
              <a:gd name="T22" fmla="*/ 14 w 42"/>
              <a:gd name="T23" fmla="*/ 44 h 44"/>
              <a:gd name="T24" fmla="*/ 0 w 42"/>
              <a:gd name="T25" fmla="*/ 44 h 44"/>
              <a:gd name="T26" fmla="*/ 0 w 42"/>
              <a:gd name="T27" fmla="*/ 0 h 44"/>
              <a:gd name="T28" fmla="*/ 14 w 42"/>
              <a:gd name="T29" fmla="*/ 0 h 44"/>
              <a:gd name="T30" fmla="*/ 14 w 42"/>
              <a:gd name="T31" fmla="*/ 8 h 44"/>
              <a:gd name="T32" fmla="*/ 14 w 42"/>
              <a:gd name="T33" fmla="*/ 8 h 44"/>
              <a:gd name="T34" fmla="*/ 16 w 42"/>
              <a:gd name="T35" fmla="*/ 4 h 44"/>
              <a:gd name="T36" fmla="*/ 20 w 42"/>
              <a:gd name="T37" fmla="*/ 2 h 44"/>
              <a:gd name="T38" fmla="*/ 20 w 42"/>
              <a:gd name="T39" fmla="*/ 2 h 44"/>
              <a:gd name="T40" fmla="*/ 30 w 42"/>
              <a:gd name="T41" fmla="*/ 0 h 44"/>
              <a:gd name="T42" fmla="*/ 30 w 42"/>
              <a:gd name="T43" fmla="*/ 0 h 44"/>
              <a:gd name="T44" fmla="*/ 36 w 42"/>
              <a:gd name="T45" fmla="*/ 2 h 44"/>
              <a:gd name="T46" fmla="*/ 36 w 42"/>
              <a:gd name="T47" fmla="*/ 2 h 44"/>
              <a:gd name="T48" fmla="*/ 40 w 42"/>
              <a:gd name="T49" fmla="*/ 6 h 44"/>
              <a:gd name="T50" fmla="*/ 40 w 42"/>
              <a:gd name="T51" fmla="*/ 6 h 44"/>
              <a:gd name="T52" fmla="*/ 42 w 42"/>
              <a:gd name="T53" fmla="*/ 10 h 44"/>
              <a:gd name="T54" fmla="*/ 42 w 42"/>
              <a:gd name="T55" fmla="*/ 10 h 44"/>
              <a:gd name="T56" fmla="*/ 42 w 42"/>
              <a:gd name="T57" fmla="*/ 16 h 44"/>
              <a:gd name="T58" fmla="*/ 42 w 42"/>
              <a:gd name="T59" fmla="*/ 44 h 44"/>
              <a:gd name="T60" fmla="*/ 42 w 42"/>
              <a:gd name="T6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2" h="44">
                <a:moveTo>
                  <a:pt x="42" y="44"/>
                </a:moveTo>
                <a:lnTo>
                  <a:pt x="26" y="44"/>
                </a:lnTo>
                <a:lnTo>
                  <a:pt x="26" y="20"/>
                </a:lnTo>
                <a:lnTo>
                  <a:pt x="26" y="20"/>
                </a:lnTo>
                <a:lnTo>
                  <a:pt x="26" y="14"/>
                </a:lnTo>
                <a:lnTo>
                  <a:pt x="26" y="14"/>
                </a:lnTo>
                <a:lnTo>
                  <a:pt x="22" y="14"/>
                </a:lnTo>
                <a:lnTo>
                  <a:pt x="22" y="14"/>
                </a:lnTo>
                <a:lnTo>
                  <a:pt x="18" y="16"/>
                </a:lnTo>
                <a:lnTo>
                  <a:pt x="18" y="16"/>
                </a:lnTo>
                <a:lnTo>
                  <a:pt x="14" y="20"/>
                </a:lnTo>
                <a:lnTo>
                  <a:pt x="14" y="44"/>
                </a:lnTo>
                <a:lnTo>
                  <a:pt x="0" y="44"/>
                </a:lnTo>
                <a:lnTo>
                  <a:pt x="0" y="0"/>
                </a:lnTo>
                <a:lnTo>
                  <a:pt x="14" y="0"/>
                </a:lnTo>
                <a:lnTo>
                  <a:pt x="14" y="8"/>
                </a:lnTo>
                <a:lnTo>
                  <a:pt x="14" y="8"/>
                </a:lnTo>
                <a:lnTo>
                  <a:pt x="16" y="4"/>
                </a:lnTo>
                <a:lnTo>
                  <a:pt x="20" y="2"/>
                </a:lnTo>
                <a:lnTo>
                  <a:pt x="20" y="2"/>
                </a:lnTo>
                <a:lnTo>
                  <a:pt x="30" y="0"/>
                </a:lnTo>
                <a:lnTo>
                  <a:pt x="30" y="0"/>
                </a:lnTo>
                <a:lnTo>
                  <a:pt x="36" y="2"/>
                </a:lnTo>
                <a:lnTo>
                  <a:pt x="36" y="2"/>
                </a:lnTo>
                <a:lnTo>
                  <a:pt x="40" y="6"/>
                </a:lnTo>
                <a:lnTo>
                  <a:pt x="40" y="6"/>
                </a:lnTo>
                <a:lnTo>
                  <a:pt x="42" y="10"/>
                </a:lnTo>
                <a:lnTo>
                  <a:pt x="42" y="10"/>
                </a:lnTo>
                <a:lnTo>
                  <a:pt x="42" y="16"/>
                </a:lnTo>
                <a:lnTo>
                  <a:pt x="42" y="44"/>
                </a:lnTo>
                <a:lnTo>
                  <a:pt x="42" y="4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79"/>
          <p:cNvSpPr>
            <a:spLocks/>
          </p:cNvSpPr>
          <p:nvPr/>
        </p:nvSpPr>
        <p:spPr bwMode="auto">
          <a:xfrm>
            <a:off x="7886362" y="2812758"/>
            <a:ext cx="182453" cy="212155"/>
          </a:xfrm>
          <a:custGeom>
            <a:avLst/>
            <a:gdLst>
              <a:gd name="T0" fmla="*/ 0 w 86"/>
              <a:gd name="T1" fmla="*/ 48 h 100"/>
              <a:gd name="T2" fmla="*/ 2 w 86"/>
              <a:gd name="T3" fmla="*/ 32 h 100"/>
              <a:gd name="T4" fmla="*/ 6 w 86"/>
              <a:gd name="T5" fmla="*/ 22 h 100"/>
              <a:gd name="T6" fmla="*/ 12 w 86"/>
              <a:gd name="T7" fmla="*/ 16 h 100"/>
              <a:gd name="T8" fmla="*/ 26 w 86"/>
              <a:gd name="T9" fmla="*/ 4 h 100"/>
              <a:gd name="T10" fmla="*/ 36 w 86"/>
              <a:gd name="T11" fmla="*/ 0 h 100"/>
              <a:gd name="T12" fmla="*/ 46 w 86"/>
              <a:gd name="T13" fmla="*/ 0 h 100"/>
              <a:gd name="T14" fmla="*/ 70 w 86"/>
              <a:gd name="T15" fmla="*/ 6 h 100"/>
              <a:gd name="T16" fmla="*/ 78 w 86"/>
              <a:gd name="T17" fmla="*/ 12 h 100"/>
              <a:gd name="T18" fmla="*/ 64 w 86"/>
              <a:gd name="T19" fmla="*/ 36 h 100"/>
              <a:gd name="T20" fmla="*/ 60 w 86"/>
              <a:gd name="T21" fmla="*/ 30 h 100"/>
              <a:gd name="T22" fmla="*/ 56 w 86"/>
              <a:gd name="T23" fmla="*/ 26 h 100"/>
              <a:gd name="T24" fmla="*/ 52 w 86"/>
              <a:gd name="T25" fmla="*/ 24 h 100"/>
              <a:gd name="T26" fmla="*/ 46 w 86"/>
              <a:gd name="T27" fmla="*/ 24 h 100"/>
              <a:gd name="T28" fmla="*/ 42 w 86"/>
              <a:gd name="T29" fmla="*/ 24 h 100"/>
              <a:gd name="T30" fmla="*/ 38 w 86"/>
              <a:gd name="T31" fmla="*/ 26 h 100"/>
              <a:gd name="T32" fmla="*/ 32 w 86"/>
              <a:gd name="T33" fmla="*/ 32 h 100"/>
              <a:gd name="T34" fmla="*/ 28 w 86"/>
              <a:gd name="T35" fmla="*/ 40 h 100"/>
              <a:gd name="T36" fmla="*/ 26 w 86"/>
              <a:gd name="T37" fmla="*/ 50 h 100"/>
              <a:gd name="T38" fmla="*/ 28 w 86"/>
              <a:gd name="T39" fmla="*/ 60 h 100"/>
              <a:gd name="T40" fmla="*/ 32 w 86"/>
              <a:gd name="T41" fmla="*/ 68 h 100"/>
              <a:gd name="T42" fmla="*/ 38 w 86"/>
              <a:gd name="T43" fmla="*/ 74 h 100"/>
              <a:gd name="T44" fmla="*/ 46 w 86"/>
              <a:gd name="T45" fmla="*/ 76 h 100"/>
              <a:gd name="T46" fmla="*/ 52 w 86"/>
              <a:gd name="T47" fmla="*/ 76 h 100"/>
              <a:gd name="T48" fmla="*/ 56 w 86"/>
              <a:gd name="T49" fmla="*/ 74 h 100"/>
              <a:gd name="T50" fmla="*/ 60 w 86"/>
              <a:gd name="T51" fmla="*/ 70 h 100"/>
              <a:gd name="T52" fmla="*/ 86 w 86"/>
              <a:gd name="T53" fmla="*/ 76 h 100"/>
              <a:gd name="T54" fmla="*/ 82 w 86"/>
              <a:gd name="T55" fmla="*/ 82 h 100"/>
              <a:gd name="T56" fmla="*/ 80 w 86"/>
              <a:gd name="T57" fmla="*/ 86 h 100"/>
              <a:gd name="T58" fmla="*/ 70 w 86"/>
              <a:gd name="T59" fmla="*/ 94 h 100"/>
              <a:gd name="T60" fmla="*/ 58 w 86"/>
              <a:gd name="T61" fmla="*/ 98 h 100"/>
              <a:gd name="T62" fmla="*/ 46 w 86"/>
              <a:gd name="T63" fmla="*/ 100 h 100"/>
              <a:gd name="T64" fmla="*/ 28 w 86"/>
              <a:gd name="T65" fmla="*/ 96 h 100"/>
              <a:gd name="T66" fmla="*/ 20 w 86"/>
              <a:gd name="T67" fmla="*/ 90 h 100"/>
              <a:gd name="T68" fmla="*/ 12 w 86"/>
              <a:gd name="T69" fmla="*/ 84 h 100"/>
              <a:gd name="T70" fmla="*/ 2 w 86"/>
              <a:gd name="T71" fmla="*/ 68 h 100"/>
              <a:gd name="T72" fmla="*/ 0 w 86"/>
              <a:gd name="T73" fmla="*/ 58 h 100"/>
              <a:gd name="T74" fmla="*/ 0 w 86"/>
              <a:gd name="T75" fmla="*/ 4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6" h="100">
                <a:moveTo>
                  <a:pt x="0" y="48"/>
                </a:moveTo>
                <a:lnTo>
                  <a:pt x="0" y="48"/>
                </a:lnTo>
                <a:lnTo>
                  <a:pt x="0" y="40"/>
                </a:lnTo>
                <a:lnTo>
                  <a:pt x="2" y="32"/>
                </a:lnTo>
                <a:lnTo>
                  <a:pt x="2" y="32"/>
                </a:lnTo>
                <a:lnTo>
                  <a:pt x="6" y="22"/>
                </a:lnTo>
                <a:lnTo>
                  <a:pt x="12" y="16"/>
                </a:lnTo>
                <a:lnTo>
                  <a:pt x="12" y="16"/>
                </a:lnTo>
                <a:lnTo>
                  <a:pt x="18" y="10"/>
                </a:lnTo>
                <a:lnTo>
                  <a:pt x="26" y="4"/>
                </a:lnTo>
                <a:lnTo>
                  <a:pt x="26" y="4"/>
                </a:lnTo>
                <a:lnTo>
                  <a:pt x="36" y="0"/>
                </a:lnTo>
                <a:lnTo>
                  <a:pt x="46" y="0"/>
                </a:lnTo>
                <a:lnTo>
                  <a:pt x="46" y="0"/>
                </a:lnTo>
                <a:lnTo>
                  <a:pt x="60" y="2"/>
                </a:lnTo>
                <a:lnTo>
                  <a:pt x="70" y="6"/>
                </a:lnTo>
                <a:lnTo>
                  <a:pt x="70" y="6"/>
                </a:lnTo>
                <a:lnTo>
                  <a:pt x="78" y="12"/>
                </a:lnTo>
                <a:lnTo>
                  <a:pt x="84" y="22"/>
                </a:lnTo>
                <a:lnTo>
                  <a:pt x="64" y="36"/>
                </a:lnTo>
                <a:lnTo>
                  <a:pt x="64" y="36"/>
                </a:lnTo>
                <a:lnTo>
                  <a:pt x="60" y="30"/>
                </a:lnTo>
                <a:lnTo>
                  <a:pt x="60" y="30"/>
                </a:lnTo>
                <a:lnTo>
                  <a:pt x="56" y="26"/>
                </a:lnTo>
                <a:lnTo>
                  <a:pt x="56" y="26"/>
                </a:lnTo>
                <a:lnTo>
                  <a:pt x="52" y="24"/>
                </a:lnTo>
                <a:lnTo>
                  <a:pt x="52" y="24"/>
                </a:lnTo>
                <a:lnTo>
                  <a:pt x="46" y="24"/>
                </a:lnTo>
                <a:lnTo>
                  <a:pt x="46" y="24"/>
                </a:lnTo>
                <a:lnTo>
                  <a:pt x="42" y="24"/>
                </a:lnTo>
                <a:lnTo>
                  <a:pt x="38" y="26"/>
                </a:lnTo>
                <a:lnTo>
                  <a:pt x="38" y="26"/>
                </a:lnTo>
                <a:lnTo>
                  <a:pt x="32" y="32"/>
                </a:lnTo>
                <a:lnTo>
                  <a:pt x="32" y="32"/>
                </a:lnTo>
                <a:lnTo>
                  <a:pt x="28" y="40"/>
                </a:lnTo>
                <a:lnTo>
                  <a:pt x="28" y="40"/>
                </a:lnTo>
                <a:lnTo>
                  <a:pt x="26" y="50"/>
                </a:lnTo>
                <a:lnTo>
                  <a:pt x="26" y="50"/>
                </a:lnTo>
                <a:lnTo>
                  <a:pt x="28" y="60"/>
                </a:lnTo>
                <a:lnTo>
                  <a:pt x="28" y="60"/>
                </a:lnTo>
                <a:lnTo>
                  <a:pt x="32" y="68"/>
                </a:lnTo>
                <a:lnTo>
                  <a:pt x="32" y="68"/>
                </a:lnTo>
                <a:lnTo>
                  <a:pt x="38" y="74"/>
                </a:lnTo>
                <a:lnTo>
                  <a:pt x="38" y="74"/>
                </a:lnTo>
                <a:lnTo>
                  <a:pt x="46" y="76"/>
                </a:lnTo>
                <a:lnTo>
                  <a:pt x="46" y="76"/>
                </a:lnTo>
                <a:lnTo>
                  <a:pt x="52" y="76"/>
                </a:lnTo>
                <a:lnTo>
                  <a:pt x="52" y="76"/>
                </a:lnTo>
                <a:lnTo>
                  <a:pt x="56" y="74"/>
                </a:lnTo>
                <a:lnTo>
                  <a:pt x="56" y="74"/>
                </a:lnTo>
                <a:lnTo>
                  <a:pt x="60" y="70"/>
                </a:lnTo>
                <a:lnTo>
                  <a:pt x="60" y="70"/>
                </a:lnTo>
                <a:lnTo>
                  <a:pt x="64" y="64"/>
                </a:lnTo>
                <a:lnTo>
                  <a:pt x="86" y="76"/>
                </a:lnTo>
                <a:lnTo>
                  <a:pt x="86" y="76"/>
                </a:lnTo>
                <a:lnTo>
                  <a:pt x="82" y="82"/>
                </a:lnTo>
                <a:lnTo>
                  <a:pt x="80" y="86"/>
                </a:lnTo>
                <a:lnTo>
                  <a:pt x="80" y="86"/>
                </a:lnTo>
                <a:lnTo>
                  <a:pt x="70" y="94"/>
                </a:lnTo>
                <a:lnTo>
                  <a:pt x="70" y="94"/>
                </a:lnTo>
                <a:lnTo>
                  <a:pt x="58" y="98"/>
                </a:lnTo>
                <a:lnTo>
                  <a:pt x="58" y="98"/>
                </a:lnTo>
                <a:lnTo>
                  <a:pt x="46" y="100"/>
                </a:lnTo>
                <a:lnTo>
                  <a:pt x="46" y="100"/>
                </a:lnTo>
                <a:lnTo>
                  <a:pt x="36" y="98"/>
                </a:lnTo>
                <a:lnTo>
                  <a:pt x="28" y="96"/>
                </a:lnTo>
                <a:lnTo>
                  <a:pt x="28" y="96"/>
                </a:lnTo>
                <a:lnTo>
                  <a:pt x="20" y="90"/>
                </a:lnTo>
                <a:lnTo>
                  <a:pt x="12" y="84"/>
                </a:lnTo>
                <a:lnTo>
                  <a:pt x="12" y="84"/>
                </a:lnTo>
                <a:lnTo>
                  <a:pt x="6" y="76"/>
                </a:lnTo>
                <a:lnTo>
                  <a:pt x="2" y="68"/>
                </a:lnTo>
                <a:lnTo>
                  <a:pt x="2" y="68"/>
                </a:lnTo>
                <a:lnTo>
                  <a:pt x="0" y="58"/>
                </a:lnTo>
                <a:lnTo>
                  <a:pt x="0" y="48"/>
                </a:lnTo>
                <a:lnTo>
                  <a:pt x="0" y="4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80"/>
          <p:cNvSpPr>
            <a:spLocks noEditPoints="1"/>
          </p:cNvSpPr>
          <p:nvPr/>
        </p:nvSpPr>
        <p:spPr bwMode="auto">
          <a:xfrm>
            <a:off x="9299315" y="2583631"/>
            <a:ext cx="114564" cy="123050"/>
          </a:xfrm>
          <a:custGeom>
            <a:avLst/>
            <a:gdLst>
              <a:gd name="T0" fmla="*/ 26 w 54"/>
              <a:gd name="T1" fmla="*/ 58 h 58"/>
              <a:gd name="T2" fmla="*/ 16 w 54"/>
              <a:gd name="T3" fmla="*/ 56 h 58"/>
              <a:gd name="T4" fmla="*/ 8 w 54"/>
              <a:gd name="T5" fmla="*/ 48 h 58"/>
              <a:gd name="T6" fmla="*/ 2 w 54"/>
              <a:gd name="T7" fmla="*/ 40 h 58"/>
              <a:gd name="T8" fmla="*/ 0 w 54"/>
              <a:gd name="T9" fmla="*/ 28 h 58"/>
              <a:gd name="T10" fmla="*/ 2 w 54"/>
              <a:gd name="T11" fmla="*/ 18 h 58"/>
              <a:gd name="T12" fmla="*/ 8 w 54"/>
              <a:gd name="T13" fmla="*/ 8 h 58"/>
              <a:gd name="T14" fmla="*/ 16 w 54"/>
              <a:gd name="T15" fmla="*/ 2 h 58"/>
              <a:gd name="T16" fmla="*/ 22 w 54"/>
              <a:gd name="T17" fmla="*/ 0 h 58"/>
              <a:gd name="T18" fmla="*/ 28 w 54"/>
              <a:gd name="T19" fmla="*/ 0 h 58"/>
              <a:gd name="T20" fmla="*/ 38 w 54"/>
              <a:gd name="T21" fmla="*/ 2 h 58"/>
              <a:gd name="T22" fmla="*/ 48 w 54"/>
              <a:gd name="T23" fmla="*/ 8 h 58"/>
              <a:gd name="T24" fmla="*/ 52 w 54"/>
              <a:gd name="T25" fmla="*/ 18 h 58"/>
              <a:gd name="T26" fmla="*/ 54 w 54"/>
              <a:gd name="T27" fmla="*/ 28 h 58"/>
              <a:gd name="T28" fmla="*/ 52 w 54"/>
              <a:gd name="T29" fmla="*/ 40 h 58"/>
              <a:gd name="T30" fmla="*/ 46 w 54"/>
              <a:gd name="T31" fmla="*/ 50 h 58"/>
              <a:gd name="T32" fmla="*/ 38 w 54"/>
              <a:gd name="T33" fmla="*/ 56 h 58"/>
              <a:gd name="T34" fmla="*/ 32 w 54"/>
              <a:gd name="T35" fmla="*/ 58 h 58"/>
              <a:gd name="T36" fmla="*/ 26 w 54"/>
              <a:gd name="T37" fmla="*/ 58 h 58"/>
              <a:gd name="T38" fmla="*/ 16 w 54"/>
              <a:gd name="T39" fmla="*/ 28 h 58"/>
              <a:gd name="T40" fmla="*/ 16 w 54"/>
              <a:gd name="T41" fmla="*/ 34 h 58"/>
              <a:gd name="T42" fmla="*/ 18 w 54"/>
              <a:gd name="T43" fmla="*/ 40 h 58"/>
              <a:gd name="T44" fmla="*/ 22 w 54"/>
              <a:gd name="T45" fmla="*/ 42 h 58"/>
              <a:gd name="T46" fmla="*/ 28 w 54"/>
              <a:gd name="T47" fmla="*/ 44 h 58"/>
              <a:gd name="T48" fmla="*/ 32 w 54"/>
              <a:gd name="T49" fmla="*/ 42 h 58"/>
              <a:gd name="T50" fmla="*/ 36 w 54"/>
              <a:gd name="T51" fmla="*/ 40 h 58"/>
              <a:gd name="T52" fmla="*/ 38 w 54"/>
              <a:gd name="T53" fmla="*/ 34 h 58"/>
              <a:gd name="T54" fmla="*/ 38 w 54"/>
              <a:gd name="T55" fmla="*/ 28 h 58"/>
              <a:gd name="T56" fmla="*/ 38 w 54"/>
              <a:gd name="T57" fmla="*/ 22 h 58"/>
              <a:gd name="T58" fmla="*/ 36 w 54"/>
              <a:gd name="T59" fmla="*/ 18 h 58"/>
              <a:gd name="T60" fmla="*/ 32 w 54"/>
              <a:gd name="T61" fmla="*/ 14 h 58"/>
              <a:gd name="T62" fmla="*/ 28 w 54"/>
              <a:gd name="T63" fmla="*/ 14 h 58"/>
              <a:gd name="T64" fmla="*/ 22 w 54"/>
              <a:gd name="T65" fmla="*/ 14 h 58"/>
              <a:gd name="T66" fmla="*/ 18 w 54"/>
              <a:gd name="T67" fmla="*/ 18 h 58"/>
              <a:gd name="T68" fmla="*/ 16 w 54"/>
              <a:gd name="T69" fmla="*/ 24 h 58"/>
              <a:gd name="T70" fmla="*/ 16 w 54"/>
              <a:gd name="T71" fmla="*/ 2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4" h="58">
                <a:moveTo>
                  <a:pt x="26" y="58"/>
                </a:moveTo>
                <a:lnTo>
                  <a:pt x="26" y="58"/>
                </a:lnTo>
                <a:lnTo>
                  <a:pt x="22" y="58"/>
                </a:lnTo>
                <a:lnTo>
                  <a:pt x="16" y="56"/>
                </a:lnTo>
                <a:lnTo>
                  <a:pt x="16" y="56"/>
                </a:lnTo>
                <a:lnTo>
                  <a:pt x="8" y="48"/>
                </a:lnTo>
                <a:lnTo>
                  <a:pt x="8" y="48"/>
                </a:lnTo>
                <a:lnTo>
                  <a:pt x="2" y="40"/>
                </a:lnTo>
                <a:lnTo>
                  <a:pt x="2" y="40"/>
                </a:lnTo>
                <a:lnTo>
                  <a:pt x="0" y="28"/>
                </a:lnTo>
                <a:lnTo>
                  <a:pt x="0" y="28"/>
                </a:lnTo>
                <a:lnTo>
                  <a:pt x="2" y="18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6" y="2"/>
                </a:lnTo>
                <a:lnTo>
                  <a:pt x="16" y="2"/>
                </a:lnTo>
                <a:lnTo>
                  <a:pt x="22" y="0"/>
                </a:lnTo>
                <a:lnTo>
                  <a:pt x="28" y="0"/>
                </a:lnTo>
                <a:lnTo>
                  <a:pt x="28" y="0"/>
                </a:lnTo>
                <a:lnTo>
                  <a:pt x="34" y="0"/>
                </a:lnTo>
                <a:lnTo>
                  <a:pt x="38" y="2"/>
                </a:lnTo>
                <a:lnTo>
                  <a:pt x="38" y="2"/>
                </a:lnTo>
                <a:lnTo>
                  <a:pt x="48" y="8"/>
                </a:lnTo>
                <a:lnTo>
                  <a:pt x="48" y="8"/>
                </a:lnTo>
                <a:lnTo>
                  <a:pt x="52" y="18"/>
                </a:lnTo>
                <a:lnTo>
                  <a:pt x="52" y="18"/>
                </a:lnTo>
                <a:lnTo>
                  <a:pt x="54" y="28"/>
                </a:lnTo>
                <a:lnTo>
                  <a:pt x="54" y="28"/>
                </a:lnTo>
                <a:lnTo>
                  <a:pt x="52" y="40"/>
                </a:lnTo>
                <a:lnTo>
                  <a:pt x="52" y="40"/>
                </a:lnTo>
                <a:lnTo>
                  <a:pt x="46" y="50"/>
                </a:lnTo>
                <a:lnTo>
                  <a:pt x="46" y="50"/>
                </a:lnTo>
                <a:lnTo>
                  <a:pt x="38" y="56"/>
                </a:lnTo>
                <a:lnTo>
                  <a:pt x="38" y="56"/>
                </a:lnTo>
                <a:lnTo>
                  <a:pt x="32" y="58"/>
                </a:lnTo>
                <a:lnTo>
                  <a:pt x="26" y="58"/>
                </a:lnTo>
                <a:lnTo>
                  <a:pt x="26" y="58"/>
                </a:lnTo>
                <a:close/>
                <a:moveTo>
                  <a:pt x="16" y="28"/>
                </a:moveTo>
                <a:lnTo>
                  <a:pt x="16" y="28"/>
                </a:lnTo>
                <a:lnTo>
                  <a:pt x="16" y="34"/>
                </a:lnTo>
                <a:lnTo>
                  <a:pt x="16" y="34"/>
                </a:lnTo>
                <a:lnTo>
                  <a:pt x="18" y="40"/>
                </a:lnTo>
                <a:lnTo>
                  <a:pt x="18" y="40"/>
                </a:lnTo>
                <a:lnTo>
                  <a:pt x="22" y="42"/>
                </a:lnTo>
                <a:lnTo>
                  <a:pt x="22" y="42"/>
                </a:lnTo>
                <a:lnTo>
                  <a:pt x="28" y="44"/>
                </a:lnTo>
                <a:lnTo>
                  <a:pt x="28" y="44"/>
                </a:lnTo>
                <a:lnTo>
                  <a:pt x="32" y="42"/>
                </a:lnTo>
                <a:lnTo>
                  <a:pt x="32" y="42"/>
                </a:lnTo>
                <a:lnTo>
                  <a:pt x="36" y="40"/>
                </a:lnTo>
                <a:lnTo>
                  <a:pt x="36" y="40"/>
                </a:lnTo>
                <a:lnTo>
                  <a:pt x="38" y="34"/>
                </a:lnTo>
                <a:lnTo>
                  <a:pt x="38" y="34"/>
                </a:lnTo>
                <a:lnTo>
                  <a:pt x="38" y="28"/>
                </a:lnTo>
                <a:lnTo>
                  <a:pt x="38" y="28"/>
                </a:lnTo>
                <a:lnTo>
                  <a:pt x="38" y="22"/>
                </a:lnTo>
                <a:lnTo>
                  <a:pt x="38" y="22"/>
                </a:lnTo>
                <a:lnTo>
                  <a:pt x="36" y="18"/>
                </a:lnTo>
                <a:lnTo>
                  <a:pt x="36" y="18"/>
                </a:lnTo>
                <a:lnTo>
                  <a:pt x="32" y="14"/>
                </a:lnTo>
                <a:lnTo>
                  <a:pt x="32" y="14"/>
                </a:lnTo>
                <a:lnTo>
                  <a:pt x="28" y="14"/>
                </a:lnTo>
                <a:lnTo>
                  <a:pt x="28" y="14"/>
                </a:lnTo>
                <a:lnTo>
                  <a:pt x="22" y="14"/>
                </a:lnTo>
                <a:lnTo>
                  <a:pt x="22" y="14"/>
                </a:lnTo>
                <a:lnTo>
                  <a:pt x="18" y="18"/>
                </a:lnTo>
                <a:lnTo>
                  <a:pt x="18" y="18"/>
                </a:lnTo>
                <a:lnTo>
                  <a:pt x="16" y="24"/>
                </a:lnTo>
                <a:lnTo>
                  <a:pt x="16" y="24"/>
                </a:lnTo>
                <a:lnTo>
                  <a:pt x="16" y="28"/>
                </a:lnTo>
                <a:lnTo>
                  <a:pt x="16" y="2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81"/>
          <p:cNvSpPr>
            <a:spLocks noEditPoints="1"/>
          </p:cNvSpPr>
          <p:nvPr/>
        </p:nvSpPr>
        <p:spPr bwMode="auto">
          <a:xfrm>
            <a:off x="9426608" y="2613332"/>
            <a:ext cx="97591" cy="127293"/>
          </a:xfrm>
          <a:custGeom>
            <a:avLst/>
            <a:gdLst>
              <a:gd name="T0" fmla="*/ 28 w 46"/>
              <a:gd name="T1" fmla="*/ 44 h 60"/>
              <a:gd name="T2" fmla="*/ 28 w 46"/>
              <a:gd name="T3" fmla="*/ 44 h 60"/>
              <a:gd name="T4" fmla="*/ 20 w 46"/>
              <a:gd name="T5" fmla="*/ 42 h 60"/>
              <a:gd name="T6" fmla="*/ 20 w 46"/>
              <a:gd name="T7" fmla="*/ 42 h 60"/>
              <a:gd name="T8" fmla="*/ 16 w 46"/>
              <a:gd name="T9" fmla="*/ 38 h 60"/>
              <a:gd name="T10" fmla="*/ 16 w 46"/>
              <a:gd name="T11" fmla="*/ 60 h 60"/>
              <a:gd name="T12" fmla="*/ 0 w 46"/>
              <a:gd name="T13" fmla="*/ 60 h 60"/>
              <a:gd name="T14" fmla="*/ 0 w 46"/>
              <a:gd name="T15" fmla="*/ 0 h 60"/>
              <a:gd name="T16" fmla="*/ 14 w 46"/>
              <a:gd name="T17" fmla="*/ 0 h 60"/>
              <a:gd name="T18" fmla="*/ 14 w 46"/>
              <a:gd name="T19" fmla="*/ 8 h 60"/>
              <a:gd name="T20" fmla="*/ 14 w 46"/>
              <a:gd name="T21" fmla="*/ 8 h 60"/>
              <a:gd name="T22" fmla="*/ 18 w 46"/>
              <a:gd name="T23" fmla="*/ 2 h 60"/>
              <a:gd name="T24" fmla="*/ 18 w 46"/>
              <a:gd name="T25" fmla="*/ 2 h 60"/>
              <a:gd name="T26" fmla="*/ 28 w 46"/>
              <a:gd name="T27" fmla="*/ 0 h 60"/>
              <a:gd name="T28" fmla="*/ 28 w 46"/>
              <a:gd name="T29" fmla="*/ 0 h 60"/>
              <a:gd name="T30" fmla="*/ 36 w 46"/>
              <a:gd name="T31" fmla="*/ 2 h 60"/>
              <a:gd name="T32" fmla="*/ 36 w 46"/>
              <a:gd name="T33" fmla="*/ 2 h 60"/>
              <a:gd name="T34" fmla="*/ 42 w 46"/>
              <a:gd name="T35" fmla="*/ 6 h 60"/>
              <a:gd name="T36" fmla="*/ 42 w 46"/>
              <a:gd name="T37" fmla="*/ 6 h 60"/>
              <a:gd name="T38" fmla="*/ 46 w 46"/>
              <a:gd name="T39" fmla="*/ 14 h 60"/>
              <a:gd name="T40" fmla="*/ 46 w 46"/>
              <a:gd name="T41" fmla="*/ 14 h 60"/>
              <a:gd name="T42" fmla="*/ 46 w 46"/>
              <a:gd name="T43" fmla="*/ 22 h 60"/>
              <a:gd name="T44" fmla="*/ 46 w 46"/>
              <a:gd name="T45" fmla="*/ 22 h 60"/>
              <a:gd name="T46" fmla="*/ 46 w 46"/>
              <a:gd name="T47" fmla="*/ 30 h 60"/>
              <a:gd name="T48" fmla="*/ 46 w 46"/>
              <a:gd name="T49" fmla="*/ 30 h 60"/>
              <a:gd name="T50" fmla="*/ 42 w 46"/>
              <a:gd name="T51" fmla="*/ 38 h 60"/>
              <a:gd name="T52" fmla="*/ 42 w 46"/>
              <a:gd name="T53" fmla="*/ 38 h 60"/>
              <a:gd name="T54" fmla="*/ 36 w 46"/>
              <a:gd name="T55" fmla="*/ 42 h 60"/>
              <a:gd name="T56" fmla="*/ 36 w 46"/>
              <a:gd name="T57" fmla="*/ 42 h 60"/>
              <a:gd name="T58" fmla="*/ 28 w 46"/>
              <a:gd name="T59" fmla="*/ 44 h 60"/>
              <a:gd name="T60" fmla="*/ 28 w 46"/>
              <a:gd name="T61" fmla="*/ 44 h 60"/>
              <a:gd name="T62" fmla="*/ 24 w 46"/>
              <a:gd name="T63" fmla="*/ 32 h 60"/>
              <a:gd name="T64" fmla="*/ 24 w 46"/>
              <a:gd name="T65" fmla="*/ 32 h 60"/>
              <a:gd name="T66" fmla="*/ 26 w 46"/>
              <a:gd name="T67" fmla="*/ 30 h 60"/>
              <a:gd name="T68" fmla="*/ 26 w 46"/>
              <a:gd name="T69" fmla="*/ 30 h 60"/>
              <a:gd name="T70" fmla="*/ 28 w 46"/>
              <a:gd name="T71" fmla="*/ 28 h 60"/>
              <a:gd name="T72" fmla="*/ 28 w 46"/>
              <a:gd name="T73" fmla="*/ 28 h 60"/>
              <a:gd name="T74" fmla="*/ 30 w 46"/>
              <a:gd name="T75" fmla="*/ 26 h 60"/>
              <a:gd name="T76" fmla="*/ 30 w 46"/>
              <a:gd name="T77" fmla="*/ 26 h 60"/>
              <a:gd name="T78" fmla="*/ 32 w 46"/>
              <a:gd name="T79" fmla="*/ 22 h 60"/>
              <a:gd name="T80" fmla="*/ 32 w 46"/>
              <a:gd name="T81" fmla="*/ 22 h 60"/>
              <a:gd name="T82" fmla="*/ 30 w 46"/>
              <a:gd name="T83" fmla="*/ 18 h 60"/>
              <a:gd name="T84" fmla="*/ 28 w 46"/>
              <a:gd name="T85" fmla="*/ 16 h 60"/>
              <a:gd name="T86" fmla="*/ 28 w 46"/>
              <a:gd name="T87" fmla="*/ 16 h 60"/>
              <a:gd name="T88" fmla="*/ 26 w 46"/>
              <a:gd name="T89" fmla="*/ 14 h 60"/>
              <a:gd name="T90" fmla="*/ 22 w 46"/>
              <a:gd name="T91" fmla="*/ 12 h 60"/>
              <a:gd name="T92" fmla="*/ 22 w 46"/>
              <a:gd name="T93" fmla="*/ 12 h 60"/>
              <a:gd name="T94" fmla="*/ 18 w 46"/>
              <a:gd name="T95" fmla="*/ 14 h 60"/>
              <a:gd name="T96" fmla="*/ 16 w 46"/>
              <a:gd name="T97" fmla="*/ 18 h 60"/>
              <a:gd name="T98" fmla="*/ 16 w 46"/>
              <a:gd name="T99" fmla="*/ 24 h 60"/>
              <a:gd name="T100" fmla="*/ 16 w 46"/>
              <a:gd name="T101" fmla="*/ 24 h 60"/>
              <a:gd name="T102" fmla="*/ 18 w 46"/>
              <a:gd name="T103" fmla="*/ 30 h 60"/>
              <a:gd name="T104" fmla="*/ 18 w 46"/>
              <a:gd name="T105" fmla="*/ 30 h 60"/>
              <a:gd name="T106" fmla="*/ 24 w 46"/>
              <a:gd name="T107" fmla="*/ 32 h 60"/>
              <a:gd name="T108" fmla="*/ 24 w 46"/>
              <a:gd name="T109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60">
                <a:moveTo>
                  <a:pt x="28" y="44"/>
                </a:moveTo>
                <a:lnTo>
                  <a:pt x="28" y="44"/>
                </a:lnTo>
                <a:lnTo>
                  <a:pt x="20" y="42"/>
                </a:lnTo>
                <a:lnTo>
                  <a:pt x="20" y="42"/>
                </a:lnTo>
                <a:lnTo>
                  <a:pt x="16" y="38"/>
                </a:lnTo>
                <a:lnTo>
                  <a:pt x="16" y="60"/>
                </a:lnTo>
                <a:lnTo>
                  <a:pt x="0" y="60"/>
                </a:lnTo>
                <a:lnTo>
                  <a:pt x="0" y="0"/>
                </a:lnTo>
                <a:lnTo>
                  <a:pt x="14" y="0"/>
                </a:lnTo>
                <a:lnTo>
                  <a:pt x="14" y="8"/>
                </a:lnTo>
                <a:lnTo>
                  <a:pt x="14" y="8"/>
                </a:lnTo>
                <a:lnTo>
                  <a:pt x="18" y="2"/>
                </a:lnTo>
                <a:lnTo>
                  <a:pt x="18" y="2"/>
                </a:lnTo>
                <a:lnTo>
                  <a:pt x="28" y="0"/>
                </a:lnTo>
                <a:lnTo>
                  <a:pt x="28" y="0"/>
                </a:lnTo>
                <a:lnTo>
                  <a:pt x="36" y="2"/>
                </a:lnTo>
                <a:lnTo>
                  <a:pt x="36" y="2"/>
                </a:lnTo>
                <a:lnTo>
                  <a:pt x="42" y="6"/>
                </a:lnTo>
                <a:lnTo>
                  <a:pt x="42" y="6"/>
                </a:lnTo>
                <a:lnTo>
                  <a:pt x="46" y="14"/>
                </a:lnTo>
                <a:lnTo>
                  <a:pt x="46" y="14"/>
                </a:lnTo>
                <a:lnTo>
                  <a:pt x="46" y="22"/>
                </a:lnTo>
                <a:lnTo>
                  <a:pt x="46" y="22"/>
                </a:lnTo>
                <a:lnTo>
                  <a:pt x="46" y="30"/>
                </a:lnTo>
                <a:lnTo>
                  <a:pt x="46" y="30"/>
                </a:lnTo>
                <a:lnTo>
                  <a:pt x="42" y="38"/>
                </a:lnTo>
                <a:lnTo>
                  <a:pt x="42" y="38"/>
                </a:lnTo>
                <a:lnTo>
                  <a:pt x="36" y="42"/>
                </a:lnTo>
                <a:lnTo>
                  <a:pt x="36" y="42"/>
                </a:lnTo>
                <a:lnTo>
                  <a:pt x="28" y="44"/>
                </a:lnTo>
                <a:lnTo>
                  <a:pt x="28" y="44"/>
                </a:lnTo>
                <a:close/>
                <a:moveTo>
                  <a:pt x="24" y="32"/>
                </a:moveTo>
                <a:lnTo>
                  <a:pt x="24" y="32"/>
                </a:lnTo>
                <a:lnTo>
                  <a:pt x="26" y="30"/>
                </a:lnTo>
                <a:lnTo>
                  <a:pt x="26" y="30"/>
                </a:lnTo>
                <a:lnTo>
                  <a:pt x="28" y="28"/>
                </a:lnTo>
                <a:lnTo>
                  <a:pt x="28" y="28"/>
                </a:lnTo>
                <a:lnTo>
                  <a:pt x="30" y="26"/>
                </a:lnTo>
                <a:lnTo>
                  <a:pt x="30" y="26"/>
                </a:lnTo>
                <a:lnTo>
                  <a:pt x="32" y="22"/>
                </a:lnTo>
                <a:lnTo>
                  <a:pt x="32" y="22"/>
                </a:lnTo>
                <a:lnTo>
                  <a:pt x="30" y="18"/>
                </a:lnTo>
                <a:lnTo>
                  <a:pt x="28" y="16"/>
                </a:lnTo>
                <a:lnTo>
                  <a:pt x="28" y="16"/>
                </a:lnTo>
                <a:lnTo>
                  <a:pt x="26" y="14"/>
                </a:lnTo>
                <a:lnTo>
                  <a:pt x="22" y="12"/>
                </a:lnTo>
                <a:lnTo>
                  <a:pt x="22" y="12"/>
                </a:lnTo>
                <a:lnTo>
                  <a:pt x="18" y="14"/>
                </a:lnTo>
                <a:lnTo>
                  <a:pt x="16" y="18"/>
                </a:lnTo>
                <a:lnTo>
                  <a:pt x="16" y="24"/>
                </a:lnTo>
                <a:lnTo>
                  <a:pt x="16" y="24"/>
                </a:lnTo>
                <a:lnTo>
                  <a:pt x="18" y="30"/>
                </a:lnTo>
                <a:lnTo>
                  <a:pt x="18" y="30"/>
                </a:lnTo>
                <a:lnTo>
                  <a:pt x="24" y="32"/>
                </a:lnTo>
                <a:lnTo>
                  <a:pt x="24" y="3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82"/>
          <p:cNvSpPr>
            <a:spLocks/>
          </p:cNvSpPr>
          <p:nvPr/>
        </p:nvSpPr>
        <p:spPr bwMode="auto">
          <a:xfrm>
            <a:off x="9532685" y="2587874"/>
            <a:ext cx="67890" cy="118807"/>
          </a:xfrm>
          <a:custGeom>
            <a:avLst/>
            <a:gdLst>
              <a:gd name="T0" fmla="*/ 32 w 32"/>
              <a:gd name="T1" fmla="*/ 54 h 56"/>
              <a:gd name="T2" fmla="*/ 32 w 32"/>
              <a:gd name="T3" fmla="*/ 54 h 56"/>
              <a:gd name="T4" fmla="*/ 24 w 32"/>
              <a:gd name="T5" fmla="*/ 56 h 56"/>
              <a:gd name="T6" fmla="*/ 24 w 32"/>
              <a:gd name="T7" fmla="*/ 56 h 56"/>
              <a:gd name="T8" fmla="*/ 18 w 32"/>
              <a:gd name="T9" fmla="*/ 56 h 56"/>
              <a:gd name="T10" fmla="*/ 18 w 32"/>
              <a:gd name="T11" fmla="*/ 56 h 56"/>
              <a:gd name="T12" fmla="*/ 12 w 32"/>
              <a:gd name="T13" fmla="*/ 56 h 56"/>
              <a:gd name="T14" fmla="*/ 12 w 32"/>
              <a:gd name="T15" fmla="*/ 56 h 56"/>
              <a:gd name="T16" fmla="*/ 8 w 32"/>
              <a:gd name="T17" fmla="*/ 54 h 56"/>
              <a:gd name="T18" fmla="*/ 8 w 32"/>
              <a:gd name="T19" fmla="*/ 54 h 56"/>
              <a:gd name="T20" fmla="*/ 6 w 32"/>
              <a:gd name="T21" fmla="*/ 50 h 56"/>
              <a:gd name="T22" fmla="*/ 6 w 32"/>
              <a:gd name="T23" fmla="*/ 50 h 56"/>
              <a:gd name="T24" fmla="*/ 4 w 32"/>
              <a:gd name="T25" fmla="*/ 44 h 56"/>
              <a:gd name="T26" fmla="*/ 4 w 32"/>
              <a:gd name="T27" fmla="*/ 24 h 56"/>
              <a:gd name="T28" fmla="*/ 0 w 32"/>
              <a:gd name="T29" fmla="*/ 24 h 56"/>
              <a:gd name="T30" fmla="*/ 0 w 32"/>
              <a:gd name="T31" fmla="*/ 12 h 56"/>
              <a:gd name="T32" fmla="*/ 4 w 32"/>
              <a:gd name="T33" fmla="*/ 12 h 56"/>
              <a:gd name="T34" fmla="*/ 4 w 32"/>
              <a:gd name="T35" fmla="*/ 0 h 56"/>
              <a:gd name="T36" fmla="*/ 20 w 32"/>
              <a:gd name="T37" fmla="*/ 0 h 56"/>
              <a:gd name="T38" fmla="*/ 20 w 32"/>
              <a:gd name="T39" fmla="*/ 12 h 56"/>
              <a:gd name="T40" fmla="*/ 28 w 32"/>
              <a:gd name="T41" fmla="*/ 12 h 56"/>
              <a:gd name="T42" fmla="*/ 28 w 32"/>
              <a:gd name="T43" fmla="*/ 24 h 56"/>
              <a:gd name="T44" fmla="*/ 20 w 32"/>
              <a:gd name="T45" fmla="*/ 24 h 56"/>
              <a:gd name="T46" fmla="*/ 20 w 32"/>
              <a:gd name="T47" fmla="*/ 38 h 56"/>
              <a:gd name="T48" fmla="*/ 20 w 32"/>
              <a:gd name="T49" fmla="*/ 38 h 56"/>
              <a:gd name="T50" fmla="*/ 22 w 32"/>
              <a:gd name="T51" fmla="*/ 42 h 56"/>
              <a:gd name="T52" fmla="*/ 22 w 32"/>
              <a:gd name="T53" fmla="*/ 42 h 56"/>
              <a:gd name="T54" fmla="*/ 24 w 32"/>
              <a:gd name="T55" fmla="*/ 42 h 56"/>
              <a:gd name="T56" fmla="*/ 24 w 32"/>
              <a:gd name="T57" fmla="*/ 42 h 56"/>
              <a:gd name="T58" fmla="*/ 26 w 32"/>
              <a:gd name="T59" fmla="*/ 42 h 56"/>
              <a:gd name="T60" fmla="*/ 26 w 32"/>
              <a:gd name="T61" fmla="*/ 42 h 56"/>
              <a:gd name="T62" fmla="*/ 28 w 32"/>
              <a:gd name="T63" fmla="*/ 40 h 56"/>
              <a:gd name="T64" fmla="*/ 32 w 32"/>
              <a:gd name="T65" fmla="*/ 54 h 56"/>
              <a:gd name="T66" fmla="*/ 32 w 32"/>
              <a:gd name="T67" fmla="*/ 5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" h="56">
                <a:moveTo>
                  <a:pt x="32" y="54"/>
                </a:moveTo>
                <a:lnTo>
                  <a:pt x="32" y="54"/>
                </a:lnTo>
                <a:lnTo>
                  <a:pt x="24" y="56"/>
                </a:lnTo>
                <a:lnTo>
                  <a:pt x="24" y="56"/>
                </a:lnTo>
                <a:lnTo>
                  <a:pt x="18" y="56"/>
                </a:lnTo>
                <a:lnTo>
                  <a:pt x="18" y="56"/>
                </a:lnTo>
                <a:lnTo>
                  <a:pt x="12" y="56"/>
                </a:lnTo>
                <a:lnTo>
                  <a:pt x="12" y="56"/>
                </a:lnTo>
                <a:lnTo>
                  <a:pt x="8" y="54"/>
                </a:lnTo>
                <a:lnTo>
                  <a:pt x="8" y="54"/>
                </a:lnTo>
                <a:lnTo>
                  <a:pt x="6" y="50"/>
                </a:lnTo>
                <a:lnTo>
                  <a:pt x="6" y="50"/>
                </a:lnTo>
                <a:lnTo>
                  <a:pt x="4" y="44"/>
                </a:lnTo>
                <a:lnTo>
                  <a:pt x="4" y="24"/>
                </a:lnTo>
                <a:lnTo>
                  <a:pt x="0" y="24"/>
                </a:lnTo>
                <a:lnTo>
                  <a:pt x="0" y="12"/>
                </a:lnTo>
                <a:lnTo>
                  <a:pt x="4" y="12"/>
                </a:lnTo>
                <a:lnTo>
                  <a:pt x="4" y="0"/>
                </a:lnTo>
                <a:lnTo>
                  <a:pt x="20" y="0"/>
                </a:lnTo>
                <a:lnTo>
                  <a:pt x="20" y="12"/>
                </a:lnTo>
                <a:lnTo>
                  <a:pt x="28" y="12"/>
                </a:lnTo>
                <a:lnTo>
                  <a:pt x="28" y="24"/>
                </a:lnTo>
                <a:lnTo>
                  <a:pt x="20" y="24"/>
                </a:lnTo>
                <a:lnTo>
                  <a:pt x="20" y="38"/>
                </a:lnTo>
                <a:lnTo>
                  <a:pt x="20" y="38"/>
                </a:lnTo>
                <a:lnTo>
                  <a:pt x="22" y="42"/>
                </a:lnTo>
                <a:lnTo>
                  <a:pt x="22" y="42"/>
                </a:lnTo>
                <a:lnTo>
                  <a:pt x="24" y="42"/>
                </a:lnTo>
                <a:lnTo>
                  <a:pt x="24" y="42"/>
                </a:lnTo>
                <a:lnTo>
                  <a:pt x="26" y="42"/>
                </a:lnTo>
                <a:lnTo>
                  <a:pt x="26" y="42"/>
                </a:lnTo>
                <a:lnTo>
                  <a:pt x="28" y="40"/>
                </a:lnTo>
                <a:lnTo>
                  <a:pt x="32" y="54"/>
                </a:lnTo>
                <a:lnTo>
                  <a:pt x="32" y="5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83"/>
          <p:cNvSpPr>
            <a:spLocks noEditPoints="1"/>
          </p:cNvSpPr>
          <p:nvPr/>
        </p:nvSpPr>
        <p:spPr bwMode="auto">
          <a:xfrm>
            <a:off x="9609061" y="2579388"/>
            <a:ext cx="33945" cy="127293"/>
          </a:xfrm>
          <a:custGeom>
            <a:avLst/>
            <a:gdLst>
              <a:gd name="T0" fmla="*/ 0 w 16"/>
              <a:gd name="T1" fmla="*/ 60 h 60"/>
              <a:gd name="T2" fmla="*/ 0 w 16"/>
              <a:gd name="T3" fmla="*/ 16 h 60"/>
              <a:gd name="T4" fmla="*/ 16 w 16"/>
              <a:gd name="T5" fmla="*/ 16 h 60"/>
              <a:gd name="T6" fmla="*/ 16 w 16"/>
              <a:gd name="T7" fmla="*/ 60 h 60"/>
              <a:gd name="T8" fmla="*/ 0 w 16"/>
              <a:gd name="T9" fmla="*/ 60 h 60"/>
              <a:gd name="T10" fmla="*/ 0 w 16"/>
              <a:gd name="T11" fmla="*/ 60 h 60"/>
              <a:gd name="T12" fmla="*/ 0 w 16"/>
              <a:gd name="T13" fmla="*/ 14 h 60"/>
              <a:gd name="T14" fmla="*/ 0 w 16"/>
              <a:gd name="T15" fmla="*/ 0 h 60"/>
              <a:gd name="T16" fmla="*/ 16 w 16"/>
              <a:gd name="T17" fmla="*/ 0 h 60"/>
              <a:gd name="T18" fmla="*/ 16 w 16"/>
              <a:gd name="T19" fmla="*/ 14 h 60"/>
              <a:gd name="T20" fmla="*/ 0 w 16"/>
              <a:gd name="T21" fmla="*/ 14 h 60"/>
              <a:gd name="T22" fmla="*/ 0 w 16"/>
              <a:gd name="T23" fmla="*/ 1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" h="60">
                <a:moveTo>
                  <a:pt x="0" y="60"/>
                </a:moveTo>
                <a:lnTo>
                  <a:pt x="0" y="16"/>
                </a:lnTo>
                <a:lnTo>
                  <a:pt x="16" y="16"/>
                </a:lnTo>
                <a:lnTo>
                  <a:pt x="16" y="60"/>
                </a:lnTo>
                <a:lnTo>
                  <a:pt x="0" y="60"/>
                </a:lnTo>
                <a:lnTo>
                  <a:pt x="0" y="60"/>
                </a:lnTo>
                <a:close/>
                <a:moveTo>
                  <a:pt x="0" y="14"/>
                </a:moveTo>
                <a:lnTo>
                  <a:pt x="0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1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84"/>
          <p:cNvSpPr>
            <a:spLocks noEditPoints="1"/>
          </p:cNvSpPr>
          <p:nvPr/>
        </p:nvSpPr>
        <p:spPr bwMode="auto">
          <a:xfrm>
            <a:off x="9655735" y="2613332"/>
            <a:ext cx="97591" cy="93348"/>
          </a:xfrm>
          <a:custGeom>
            <a:avLst/>
            <a:gdLst>
              <a:gd name="T0" fmla="*/ 22 w 46"/>
              <a:gd name="T1" fmla="*/ 44 h 44"/>
              <a:gd name="T2" fmla="*/ 22 w 46"/>
              <a:gd name="T3" fmla="*/ 44 h 44"/>
              <a:gd name="T4" fmla="*/ 12 w 46"/>
              <a:gd name="T5" fmla="*/ 42 h 44"/>
              <a:gd name="T6" fmla="*/ 12 w 46"/>
              <a:gd name="T7" fmla="*/ 42 h 44"/>
              <a:gd name="T8" fmla="*/ 6 w 46"/>
              <a:gd name="T9" fmla="*/ 38 h 44"/>
              <a:gd name="T10" fmla="*/ 6 w 46"/>
              <a:gd name="T11" fmla="*/ 38 h 44"/>
              <a:gd name="T12" fmla="*/ 0 w 46"/>
              <a:gd name="T13" fmla="*/ 30 h 44"/>
              <a:gd name="T14" fmla="*/ 0 w 46"/>
              <a:gd name="T15" fmla="*/ 30 h 44"/>
              <a:gd name="T16" fmla="*/ 0 w 46"/>
              <a:gd name="T17" fmla="*/ 22 h 44"/>
              <a:gd name="T18" fmla="*/ 0 w 46"/>
              <a:gd name="T19" fmla="*/ 22 h 44"/>
              <a:gd name="T20" fmla="*/ 0 w 46"/>
              <a:gd name="T21" fmla="*/ 14 h 44"/>
              <a:gd name="T22" fmla="*/ 0 w 46"/>
              <a:gd name="T23" fmla="*/ 14 h 44"/>
              <a:gd name="T24" fmla="*/ 6 w 46"/>
              <a:gd name="T25" fmla="*/ 6 h 44"/>
              <a:gd name="T26" fmla="*/ 6 w 46"/>
              <a:gd name="T27" fmla="*/ 6 h 44"/>
              <a:gd name="T28" fmla="*/ 12 w 46"/>
              <a:gd name="T29" fmla="*/ 2 h 44"/>
              <a:gd name="T30" fmla="*/ 12 w 46"/>
              <a:gd name="T31" fmla="*/ 2 h 44"/>
              <a:gd name="T32" fmla="*/ 22 w 46"/>
              <a:gd name="T33" fmla="*/ 0 h 44"/>
              <a:gd name="T34" fmla="*/ 22 w 46"/>
              <a:gd name="T35" fmla="*/ 0 h 44"/>
              <a:gd name="T36" fmla="*/ 32 w 46"/>
              <a:gd name="T37" fmla="*/ 2 h 44"/>
              <a:gd name="T38" fmla="*/ 32 w 46"/>
              <a:gd name="T39" fmla="*/ 2 h 44"/>
              <a:gd name="T40" fmla="*/ 40 w 46"/>
              <a:gd name="T41" fmla="*/ 6 h 44"/>
              <a:gd name="T42" fmla="*/ 40 w 46"/>
              <a:gd name="T43" fmla="*/ 6 h 44"/>
              <a:gd name="T44" fmla="*/ 44 w 46"/>
              <a:gd name="T45" fmla="*/ 14 h 44"/>
              <a:gd name="T46" fmla="*/ 44 w 46"/>
              <a:gd name="T47" fmla="*/ 14 h 44"/>
              <a:gd name="T48" fmla="*/ 46 w 46"/>
              <a:gd name="T49" fmla="*/ 22 h 44"/>
              <a:gd name="T50" fmla="*/ 46 w 46"/>
              <a:gd name="T51" fmla="*/ 22 h 44"/>
              <a:gd name="T52" fmla="*/ 44 w 46"/>
              <a:gd name="T53" fmla="*/ 30 h 44"/>
              <a:gd name="T54" fmla="*/ 44 w 46"/>
              <a:gd name="T55" fmla="*/ 30 h 44"/>
              <a:gd name="T56" fmla="*/ 40 w 46"/>
              <a:gd name="T57" fmla="*/ 38 h 44"/>
              <a:gd name="T58" fmla="*/ 40 w 46"/>
              <a:gd name="T59" fmla="*/ 38 h 44"/>
              <a:gd name="T60" fmla="*/ 32 w 46"/>
              <a:gd name="T61" fmla="*/ 42 h 44"/>
              <a:gd name="T62" fmla="*/ 32 w 46"/>
              <a:gd name="T63" fmla="*/ 42 h 44"/>
              <a:gd name="T64" fmla="*/ 22 w 46"/>
              <a:gd name="T65" fmla="*/ 44 h 44"/>
              <a:gd name="T66" fmla="*/ 22 w 46"/>
              <a:gd name="T67" fmla="*/ 44 h 44"/>
              <a:gd name="T68" fmla="*/ 14 w 46"/>
              <a:gd name="T69" fmla="*/ 22 h 44"/>
              <a:gd name="T70" fmla="*/ 14 w 46"/>
              <a:gd name="T71" fmla="*/ 22 h 44"/>
              <a:gd name="T72" fmla="*/ 16 w 46"/>
              <a:gd name="T73" fmla="*/ 26 h 44"/>
              <a:gd name="T74" fmla="*/ 16 w 46"/>
              <a:gd name="T75" fmla="*/ 28 h 44"/>
              <a:gd name="T76" fmla="*/ 16 w 46"/>
              <a:gd name="T77" fmla="*/ 28 h 44"/>
              <a:gd name="T78" fmla="*/ 20 w 46"/>
              <a:gd name="T79" fmla="*/ 30 h 44"/>
              <a:gd name="T80" fmla="*/ 22 w 46"/>
              <a:gd name="T81" fmla="*/ 32 h 44"/>
              <a:gd name="T82" fmla="*/ 22 w 46"/>
              <a:gd name="T83" fmla="*/ 32 h 44"/>
              <a:gd name="T84" fmla="*/ 26 w 46"/>
              <a:gd name="T85" fmla="*/ 30 h 44"/>
              <a:gd name="T86" fmla="*/ 28 w 46"/>
              <a:gd name="T87" fmla="*/ 28 h 44"/>
              <a:gd name="T88" fmla="*/ 28 w 46"/>
              <a:gd name="T89" fmla="*/ 28 h 44"/>
              <a:gd name="T90" fmla="*/ 30 w 46"/>
              <a:gd name="T91" fmla="*/ 26 h 44"/>
              <a:gd name="T92" fmla="*/ 30 w 46"/>
              <a:gd name="T93" fmla="*/ 22 h 44"/>
              <a:gd name="T94" fmla="*/ 30 w 46"/>
              <a:gd name="T95" fmla="*/ 22 h 44"/>
              <a:gd name="T96" fmla="*/ 30 w 46"/>
              <a:gd name="T97" fmla="*/ 18 h 44"/>
              <a:gd name="T98" fmla="*/ 28 w 46"/>
              <a:gd name="T99" fmla="*/ 16 h 44"/>
              <a:gd name="T100" fmla="*/ 28 w 46"/>
              <a:gd name="T101" fmla="*/ 16 h 44"/>
              <a:gd name="T102" fmla="*/ 26 w 46"/>
              <a:gd name="T103" fmla="*/ 14 h 44"/>
              <a:gd name="T104" fmla="*/ 22 w 46"/>
              <a:gd name="T105" fmla="*/ 12 h 44"/>
              <a:gd name="T106" fmla="*/ 22 w 46"/>
              <a:gd name="T107" fmla="*/ 12 h 44"/>
              <a:gd name="T108" fmla="*/ 20 w 46"/>
              <a:gd name="T109" fmla="*/ 14 h 44"/>
              <a:gd name="T110" fmla="*/ 16 w 46"/>
              <a:gd name="T111" fmla="*/ 16 h 44"/>
              <a:gd name="T112" fmla="*/ 16 w 46"/>
              <a:gd name="T113" fmla="*/ 16 h 44"/>
              <a:gd name="T114" fmla="*/ 16 w 46"/>
              <a:gd name="T115" fmla="*/ 18 h 44"/>
              <a:gd name="T116" fmla="*/ 14 w 46"/>
              <a:gd name="T117" fmla="*/ 22 h 44"/>
              <a:gd name="T118" fmla="*/ 14 w 46"/>
              <a:gd name="T119" fmla="*/ 2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6" h="44">
                <a:moveTo>
                  <a:pt x="22" y="44"/>
                </a:moveTo>
                <a:lnTo>
                  <a:pt x="22" y="44"/>
                </a:lnTo>
                <a:lnTo>
                  <a:pt x="12" y="42"/>
                </a:lnTo>
                <a:lnTo>
                  <a:pt x="12" y="42"/>
                </a:lnTo>
                <a:lnTo>
                  <a:pt x="6" y="38"/>
                </a:lnTo>
                <a:lnTo>
                  <a:pt x="6" y="38"/>
                </a:lnTo>
                <a:lnTo>
                  <a:pt x="0" y="30"/>
                </a:lnTo>
                <a:lnTo>
                  <a:pt x="0" y="30"/>
                </a:lnTo>
                <a:lnTo>
                  <a:pt x="0" y="22"/>
                </a:lnTo>
                <a:lnTo>
                  <a:pt x="0" y="22"/>
                </a:lnTo>
                <a:lnTo>
                  <a:pt x="0" y="14"/>
                </a:lnTo>
                <a:lnTo>
                  <a:pt x="0" y="14"/>
                </a:lnTo>
                <a:lnTo>
                  <a:pt x="6" y="6"/>
                </a:lnTo>
                <a:lnTo>
                  <a:pt x="6" y="6"/>
                </a:lnTo>
                <a:lnTo>
                  <a:pt x="12" y="2"/>
                </a:lnTo>
                <a:lnTo>
                  <a:pt x="12" y="2"/>
                </a:lnTo>
                <a:lnTo>
                  <a:pt x="22" y="0"/>
                </a:lnTo>
                <a:lnTo>
                  <a:pt x="22" y="0"/>
                </a:lnTo>
                <a:lnTo>
                  <a:pt x="32" y="2"/>
                </a:lnTo>
                <a:lnTo>
                  <a:pt x="32" y="2"/>
                </a:lnTo>
                <a:lnTo>
                  <a:pt x="40" y="6"/>
                </a:lnTo>
                <a:lnTo>
                  <a:pt x="40" y="6"/>
                </a:lnTo>
                <a:lnTo>
                  <a:pt x="44" y="14"/>
                </a:lnTo>
                <a:lnTo>
                  <a:pt x="44" y="14"/>
                </a:lnTo>
                <a:lnTo>
                  <a:pt x="46" y="22"/>
                </a:lnTo>
                <a:lnTo>
                  <a:pt x="46" y="22"/>
                </a:lnTo>
                <a:lnTo>
                  <a:pt x="44" y="30"/>
                </a:lnTo>
                <a:lnTo>
                  <a:pt x="44" y="30"/>
                </a:lnTo>
                <a:lnTo>
                  <a:pt x="40" y="38"/>
                </a:lnTo>
                <a:lnTo>
                  <a:pt x="40" y="38"/>
                </a:lnTo>
                <a:lnTo>
                  <a:pt x="32" y="42"/>
                </a:lnTo>
                <a:lnTo>
                  <a:pt x="32" y="42"/>
                </a:lnTo>
                <a:lnTo>
                  <a:pt x="22" y="44"/>
                </a:lnTo>
                <a:lnTo>
                  <a:pt x="22" y="44"/>
                </a:lnTo>
                <a:close/>
                <a:moveTo>
                  <a:pt x="14" y="22"/>
                </a:moveTo>
                <a:lnTo>
                  <a:pt x="14" y="22"/>
                </a:lnTo>
                <a:lnTo>
                  <a:pt x="16" y="26"/>
                </a:lnTo>
                <a:lnTo>
                  <a:pt x="16" y="28"/>
                </a:lnTo>
                <a:lnTo>
                  <a:pt x="16" y="28"/>
                </a:lnTo>
                <a:lnTo>
                  <a:pt x="20" y="30"/>
                </a:lnTo>
                <a:lnTo>
                  <a:pt x="22" y="32"/>
                </a:lnTo>
                <a:lnTo>
                  <a:pt x="22" y="32"/>
                </a:lnTo>
                <a:lnTo>
                  <a:pt x="26" y="30"/>
                </a:lnTo>
                <a:lnTo>
                  <a:pt x="28" y="28"/>
                </a:lnTo>
                <a:lnTo>
                  <a:pt x="28" y="28"/>
                </a:lnTo>
                <a:lnTo>
                  <a:pt x="30" y="26"/>
                </a:lnTo>
                <a:lnTo>
                  <a:pt x="30" y="22"/>
                </a:lnTo>
                <a:lnTo>
                  <a:pt x="30" y="22"/>
                </a:lnTo>
                <a:lnTo>
                  <a:pt x="30" y="18"/>
                </a:lnTo>
                <a:lnTo>
                  <a:pt x="28" y="16"/>
                </a:lnTo>
                <a:lnTo>
                  <a:pt x="28" y="16"/>
                </a:lnTo>
                <a:lnTo>
                  <a:pt x="26" y="14"/>
                </a:lnTo>
                <a:lnTo>
                  <a:pt x="22" y="12"/>
                </a:lnTo>
                <a:lnTo>
                  <a:pt x="22" y="12"/>
                </a:lnTo>
                <a:lnTo>
                  <a:pt x="20" y="14"/>
                </a:lnTo>
                <a:lnTo>
                  <a:pt x="16" y="16"/>
                </a:lnTo>
                <a:lnTo>
                  <a:pt x="16" y="16"/>
                </a:lnTo>
                <a:lnTo>
                  <a:pt x="16" y="18"/>
                </a:lnTo>
                <a:lnTo>
                  <a:pt x="14" y="22"/>
                </a:lnTo>
                <a:lnTo>
                  <a:pt x="14" y="2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85"/>
          <p:cNvSpPr>
            <a:spLocks/>
          </p:cNvSpPr>
          <p:nvPr/>
        </p:nvSpPr>
        <p:spPr bwMode="auto">
          <a:xfrm>
            <a:off x="9766056" y="2613332"/>
            <a:ext cx="89105" cy="93348"/>
          </a:xfrm>
          <a:custGeom>
            <a:avLst/>
            <a:gdLst>
              <a:gd name="T0" fmla="*/ 42 w 42"/>
              <a:gd name="T1" fmla="*/ 44 h 44"/>
              <a:gd name="T2" fmla="*/ 26 w 42"/>
              <a:gd name="T3" fmla="*/ 44 h 44"/>
              <a:gd name="T4" fmla="*/ 26 w 42"/>
              <a:gd name="T5" fmla="*/ 20 h 44"/>
              <a:gd name="T6" fmla="*/ 26 w 42"/>
              <a:gd name="T7" fmla="*/ 20 h 44"/>
              <a:gd name="T8" fmla="*/ 26 w 42"/>
              <a:gd name="T9" fmla="*/ 14 h 44"/>
              <a:gd name="T10" fmla="*/ 26 w 42"/>
              <a:gd name="T11" fmla="*/ 14 h 44"/>
              <a:gd name="T12" fmla="*/ 22 w 42"/>
              <a:gd name="T13" fmla="*/ 14 h 44"/>
              <a:gd name="T14" fmla="*/ 22 w 42"/>
              <a:gd name="T15" fmla="*/ 14 h 44"/>
              <a:gd name="T16" fmla="*/ 18 w 42"/>
              <a:gd name="T17" fmla="*/ 16 h 44"/>
              <a:gd name="T18" fmla="*/ 18 w 42"/>
              <a:gd name="T19" fmla="*/ 16 h 44"/>
              <a:gd name="T20" fmla="*/ 14 w 42"/>
              <a:gd name="T21" fmla="*/ 20 h 44"/>
              <a:gd name="T22" fmla="*/ 14 w 42"/>
              <a:gd name="T23" fmla="*/ 44 h 44"/>
              <a:gd name="T24" fmla="*/ 0 w 42"/>
              <a:gd name="T25" fmla="*/ 44 h 44"/>
              <a:gd name="T26" fmla="*/ 0 w 42"/>
              <a:gd name="T27" fmla="*/ 0 h 44"/>
              <a:gd name="T28" fmla="*/ 14 w 42"/>
              <a:gd name="T29" fmla="*/ 0 h 44"/>
              <a:gd name="T30" fmla="*/ 14 w 42"/>
              <a:gd name="T31" fmla="*/ 8 h 44"/>
              <a:gd name="T32" fmla="*/ 14 w 42"/>
              <a:gd name="T33" fmla="*/ 8 h 44"/>
              <a:gd name="T34" fmla="*/ 16 w 42"/>
              <a:gd name="T35" fmla="*/ 4 h 44"/>
              <a:gd name="T36" fmla="*/ 20 w 42"/>
              <a:gd name="T37" fmla="*/ 2 h 44"/>
              <a:gd name="T38" fmla="*/ 20 w 42"/>
              <a:gd name="T39" fmla="*/ 2 h 44"/>
              <a:gd name="T40" fmla="*/ 30 w 42"/>
              <a:gd name="T41" fmla="*/ 0 h 44"/>
              <a:gd name="T42" fmla="*/ 30 w 42"/>
              <a:gd name="T43" fmla="*/ 0 h 44"/>
              <a:gd name="T44" fmla="*/ 36 w 42"/>
              <a:gd name="T45" fmla="*/ 2 h 44"/>
              <a:gd name="T46" fmla="*/ 36 w 42"/>
              <a:gd name="T47" fmla="*/ 2 h 44"/>
              <a:gd name="T48" fmla="*/ 40 w 42"/>
              <a:gd name="T49" fmla="*/ 6 h 44"/>
              <a:gd name="T50" fmla="*/ 40 w 42"/>
              <a:gd name="T51" fmla="*/ 6 h 44"/>
              <a:gd name="T52" fmla="*/ 42 w 42"/>
              <a:gd name="T53" fmla="*/ 10 h 44"/>
              <a:gd name="T54" fmla="*/ 42 w 42"/>
              <a:gd name="T55" fmla="*/ 10 h 44"/>
              <a:gd name="T56" fmla="*/ 42 w 42"/>
              <a:gd name="T57" fmla="*/ 16 h 44"/>
              <a:gd name="T58" fmla="*/ 42 w 42"/>
              <a:gd name="T59" fmla="*/ 44 h 44"/>
              <a:gd name="T60" fmla="*/ 42 w 42"/>
              <a:gd name="T6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2" h="44">
                <a:moveTo>
                  <a:pt x="42" y="44"/>
                </a:moveTo>
                <a:lnTo>
                  <a:pt x="26" y="44"/>
                </a:lnTo>
                <a:lnTo>
                  <a:pt x="26" y="20"/>
                </a:lnTo>
                <a:lnTo>
                  <a:pt x="26" y="20"/>
                </a:lnTo>
                <a:lnTo>
                  <a:pt x="26" y="14"/>
                </a:lnTo>
                <a:lnTo>
                  <a:pt x="26" y="14"/>
                </a:lnTo>
                <a:lnTo>
                  <a:pt x="22" y="14"/>
                </a:lnTo>
                <a:lnTo>
                  <a:pt x="22" y="14"/>
                </a:lnTo>
                <a:lnTo>
                  <a:pt x="18" y="16"/>
                </a:lnTo>
                <a:lnTo>
                  <a:pt x="18" y="16"/>
                </a:lnTo>
                <a:lnTo>
                  <a:pt x="14" y="20"/>
                </a:lnTo>
                <a:lnTo>
                  <a:pt x="14" y="44"/>
                </a:lnTo>
                <a:lnTo>
                  <a:pt x="0" y="44"/>
                </a:lnTo>
                <a:lnTo>
                  <a:pt x="0" y="0"/>
                </a:lnTo>
                <a:lnTo>
                  <a:pt x="14" y="0"/>
                </a:lnTo>
                <a:lnTo>
                  <a:pt x="14" y="8"/>
                </a:lnTo>
                <a:lnTo>
                  <a:pt x="14" y="8"/>
                </a:lnTo>
                <a:lnTo>
                  <a:pt x="16" y="4"/>
                </a:lnTo>
                <a:lnTo>
                  <a:pt x="20" y="2"/>
                </a:lnTo>
                <a:lnTo>
                  <a:pt x="20" y="2"/>
                </a:lnTo>
                <a:lnTo>
                  <a:pt x="30" y="0"/>
                </a:lnTo>
                <a:lnTo>
                  <a:pt x="30" y="0"/>
                </a:lnTo>
                <a:lnTo>
                  <a:pt x="36" y="2"/>
                </a:lnTo>
                <a:lnTo>
                  <a:pt x="36" y="2"/>
                </a:lnTo>
                <a:lnTo>
                  <a:pt x="40" y="6"/>
                </a:lnTo>
                <a:lnTo>
                  <a:pt x="40" y="6"/>
                </a:lnTo>
                <a:lnTo>
                  <a:pt x="42" y="10"/>
                </a:lnTo>
                <a:lnTo>
                  <a:pt x="42" y="10"/>
                </a:lnTo>
                <a:lnTo>
                  <a:pt x="42" y="16"/>
                </a:lnTo>
                <a:lnTo>
                  <a:pt x="42" y="44"/>
                </a:lnTo>
                <a:lnTo>
                  <a:pt x="42" y="4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86"/>
          <p:cNvSpPr>
            <a:spLocks noEditPoints="1"/>
          </p:cNvSpPr>
          <p:nvPr/>
        </p:nvSpPr>
        <p:spPr bwMode="auto">
          <a:xfrm>
            <a:off x="9490254" y="2812758"/>
            <a:ext cx="186696" cy="212155"/>
          </a:xfrm>
          <a:custGeom>
            <a:avLst/>
            <a:gdLst>
              <a:gd name="T0" fmla="*/ 0 w 88"/>
              <a:gd name="T1" fmla="*/ 100 h 100"/>
              <a:gd name="T2" fmla="*/ 0 w 88"/>
              <a:gd name="T3" fmla="*/ 0 h 100"/>
              <a:gd name="T4" fmla="*/ 38 w 88"/>
              <a:gd name="T5" fmla="*/ 0 h 100"/>
              <a:gd name="T6" fmla="*/ 38 w 88"/>
              <a:gd name="T7" fmla="*/ 0 h 100"/>
              <a:gd name="T8" fmla="*/ 50 w 88"/>
              <a:gd name="T9" fmla="*/ 2 h 100"/>
              <a:gd name="T10" fmla="*/ 60 w 88"/>
              <a:gd name="T11" fmla="*/ 4 h 100"/>
              <a:gd name="T12" fmla="*/ 60 w 88"/>
              <a:gd name="T13" fmla="*/ 4 h 100"/>
              <a:gd name="T14" fmla="*/ 68 w 88"/>
              <a:gd name="T15" fmla="*/ 8 h 100"/>
              <a:gd name="T16" fmla="*/ 76 w 88"/>
              <a:gd name="T17" fmla="*/ 14 h 100"/>
              <a:gd name="T18" fmla="*/ 76 w 88"/>
              <a:gd name="T19" fmla="*/ 14 h 100"/>
              <a:gd name="T20" fmla="*/ 80 w 88"/>
              <a:gd name="T21" fmla="*/ 22 h 100"/>
              <a:gd name="T22" fmla="*/ 84 w 88"/>
              <a:gd name="T23" fmla="*/ 30 h 100"/>
              <a:gd name="T24" fmla="*/ 84 w 88"/>
              <a:gd name="T25" fmla="*/ 30 h 100"/>
              <a:gd name="T26" fmla="*/ 88 w 88"/>
              <a:gd name="T27" fmla="*/ 40 h 100"/>
              <a:gd name="T28" fmla="*/ 88 w 88"/>
              <a:gd name="T29" fmla="*/ 50 h 100"/>
              <a:gd name="T30" fmla="*/ 88 w 88"/>
              <a:gd name="T31" fmla="*/ 50 h 100"/>
              <a:gd name="T32" fmla="*/ 88 w 88"/>
              <a:gd name="T33" fmla="*/ 60 h 100"/>
              <a:gd name="T34" fmla="*/ 84 w 88"/>
              <a:gd name="T35" fmla="*/ 70 h 100"/>
              <a:gd name="T36" fmla="*/ 84 w 88"/>
              <a:gd name="T37" fmla="*/ 70 h 100"/>
              <a:gd name="T38" fmla="*/ 80 w 88"/>
              <a:gd name="T39" fmla="*/ 78 h 100"/>
              <a:gd name="T40" fmla="*/ 74 w 88"/>
              <a:gd name="T41" fmla="*/ 86 h 100"/>
              <a:gd name="T42" fmla="*/ 74 w 88"/>
              <a:gd name="T43" fmla="*/ 86 h 100"/>
              <a:gd name="T44" fmla="*/ 68 w 88"/>
              <a:gd name="T45" fmla="*/ 92 h 100"/>
              <a:gd name="T46" fmla="*/ 58 w 88"/>
              <a:gd name="T47" fmla="*/ 96 h 100"/>
              <a:gd name="T48" fmla="*/ 58 w 88"/>
              <a:gd name="T49" fmla="*/ 96 h 100"/>
              <a:gd name="T50" fmla="*/ 48 w 88"/>
              <a:gd name="T51" fmla="*/ 98 h 100"/>
              <a:gd name="T52" fmla="*/ 38 w 88"/>
              <a:gd name="T53" fmla="*/ 100 h 100"/>
              <a:gd name="T54" fmla="*/ 0 w 88"/>
              <a:gd name="T55" fmla="*/ 100 h 100"/>
              <a:gd name="T56" fmla="*/ 0 w 88"/>
              <a:gd name="T57" fmla="*/ 100 h 100"/>
              <a:gd name="T58" fmla="*/ 60 w 88"/>
              <a:gd name="T59" fmla="*/ 50 h 100"/>
              <a:gd name="T60" fmla="*/ 60 w 88"/>
              <a:gd name="T61" fmla="*/ 50 h 100"/>
              <a:gd name="T62" fmla="*/ 58 w 88"/>
              <a:gd name="T63" fmla="*/ 40 h 100"/>
              <a:gd name="T64" fmla="*/ 58 w 88"/>
              <a:gd name="T65" fmla="*/ 40 h 100"/>
              <a:gd name="T66" fmla="*/ 54 w 88"/>
              <a:gd name="T67" fmla="*/ 32 h 100"/>
              <a:gd name="T68" fmla="*/ 54 w 88"/>
              <a:gd name="T69" fmla="*/ 32 h 100"/>
              <a:gd name="T70" fmla="*/ 48 w 88"/>
              <a:gd name="T71" fmla="*/ 26 h 100"/>
              <a:gd name="T72" fmla="*/ 48 w 88"/>
              <a:gd name="T73" fmla="*/ 26 h 100"/>
              <a:gd name="T74" fmla="*/ 38 w 88"/>
              <a:gd name="T75" fmla="*/ 24 h 100"/>
              <a:gd name="T76" fmla="*/ 28 w 88"/>
              <a:gd name="T77" fmla="*/ 24 h 100"/>
              <a:gd name="T78" fmla="*/ 28 w 88"/>
              <a:gd name="T79" fmla="*/ 76 h 100"/>
              <a:gd name="T80" fmla="*/ 38 w 88"/>
              <a:gd name="T81" fmla="*/ 76 h 100"/>
              <a:gd name="T82" fmla="*/ 38 w 88"/>
              <a:gd name="T83" fmla="*/ 76 h 100"/>
              <a:gd name="T84" fmla="*/ 48 w 88"/>
              <a:gd name="T85" fmla="*/ 74 h 100"/>
              <a:gd name="T86" fmla="*/ 48 w 88"/>
              <a:gd name="T87" fmla="*/ 74 h 100"/>
              <a:gd name="T88" fmla="*/ 54 w 88"/>
              <a:gd name="T89" fmla="*/ 68 h 100"/>
              <a:gd name="T90" fmla="*/ 54 w 88"/>
              <a:gd name="T91" fmla="*/ 68 h 100"/>
              <a:gd name="T92" fmla="*/ 60 w 88"/>
              <a:gd name="T93" fmla="*/ 60 h 100"/>
              <a:gd name="T94" fmla="*/ 60 w 88"/>
              <a:gd name="T95" fmla="*/ 60 h 100"/>
              <a:gd name="T96" fmla="*/ 60 w 88"/>
              <a:gd name="T97" fmla="*/ 50 h 100"/>
              <a:gd name="T98" fmla="*/ 60 w 88"/>
              <a:gd name="T99" fmla="*/ 5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8" h="100">
                <a:moveTo>
                  <a:pt x="0" y="100"/>
                </a:moveTo>
                <a:lnTo>
                  <a:pt x="0" y="0"/>
                </a:lnTo>
                <a:lnTo>
                  <a:pt x="38" y="0"/>
                </a:lnTo>
                <a:lnTo>
                  <a:pt x="38" y="0"/>
                </a:lnTo>
                <a:lnTo>
                  <a:pt x="50" y="2"/>
                </a:lnTo>
                <a:lnTo>
                  <a:pt x="60" y="4"/>
                </a:lnTo>
                <a:lnTo>
                  <a:pt x="60" y="4"/>
                </a:lnTo>
                <a:lnTo>
                  <a:pt x="68" y="8"/>
                </a:lnTo>
                <a:lnTo>
                  <a:pt x="76" y="14"/>
                </a:lnTo>
                <a:lnTo>
                  <a:pt x="76" y="14"/>
                </a:lnTo>
                <a:lnTo>
                  <a:pt x="80" y="22"/>
                </a:lnTo>
                <a:lnTo>
                  <a:pt x="84" y="30"/>
                </a:lnTo>
                <a:lnTo>
                  <a:pt x="84" y="30"/>
                </a:lnTo>
                <a:lnTo>
                  <a:pt x="88" y="40"/>
                </a:lnTo>
                <a:lnTo>
                  <a:pt x="88" y="50"/>
                </a:lnTo>
                <a:lnTo>
                  <a:pt x="88" y="50"/>
                </a:lnTo>
                <a:lnTo>
                  <a:pt x="88" y="60"/>
                </a:lnTo>
                <a:lnTo>
                  <a:pt x="84" y="70"/>
                </a:lnTo>
                <a:lnTo>
                  <a:pt x="84" y="70"/>
                </a:lnTo>
                <a:lnTo>
                  <a:pt x="80" y="78"/>
                </a:lnTo>
                <a:lnTo>
                  <a:pt x="74" y="86"/>
                </a:lnTo>
                <a:lnTo>
                  <a:pt x="74" y="86"/>
                </a:lnTo>
                <a:lnTo>
                  <a:pt x="68" y="92"/>
                </a:lnTo>
                <a:lnTo>
                  <a:pt x="58" y="96"/>
                </a:lnTo>
                <a:lnTo>
                  <a:pt x="58" y="96"/>
                </a:lnTo>
                <a:lnTo>
                  <a:pt x="48" y="98"/>
                </a:lnTo>
                <a:lnTo>
                  <a:pt x="38" y="100"/>
                </a:lnTo>
                <a:lnTo>
                  <a:pt x="0" y="100"/>
                </a:lnTo>
                <a:lnTo>
                  <a:pt x="0" y="100"/>
                </a:lnTo>
                <a:close/>
                <a:moveTo>
                  <a:pt x="60" y="50"/>
                </a:moveTo>
                <a:lnTo>
                  <a:pt x="60" y="50"/>
                </a:lnTo>
                <a:lnTo>
                  <a:pt x="58" y="40"/>
                </a:lnTo>
                <a:lnTo>
                  <a:pt x="58" y="40"/>
                </a:lnTo>
                <a:lnTo>
                  <a:pt x="54" y="32"/>
                </a:lnTo>
                <a:lnTo>
                  <a:pt x="54" y="32"/>
                </a:lnTo>
                <a:lnTo>
                  <a:pt x="48" y="26"/>
                </a:lnTo>
                <a:lnTo>
                  <a:pt x="48" y="26"/>
                </a:lnTo>
                <a:lnTo>
                  <a:pt x="38" y="24"/>
                </a:lnTo>
                <a:lnTo>
                  <a:pt x="28" y="24"/>
                </a:lnTo>
                <a:lnTo>
                  <a:pt x="28" y="76"/>
                </a:lnTo>
                <a:lnTo>
                  <a:pt x="38" y="76"/>
                </a:lnTo>
                <a:lnTo>
                  <a:pt x="38" y="76"/>
                </a:lnTo>
                <a:lnTo>
                  <a:pt x="48" y="74"/>
                </a:lnTo>
                <a:lnTo>
                  <a:pt x="48" y="74"/>
                </a:lnTo>
                <a:lnTo>
                  <a:pt x="54" y="68"/>
                </a:lnTo>
                <a:lnTo>
                  <a:pt x="54" y="68"/>
                </a:lnTo>
                <a:lnTo>
                  <a:pt x="60" y="60"/>
                </a:lnTo>
                <a:lnTo>
                  <a:pt x="60" y="60"/>
                </a:lnTo>
                <a:lnTo>
                  <a:pt x="60" y="50"/>
                </a:lnTo>
                <a:lnTo>
                  <a:pt x="60" y="5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87"/>
          <p:cNvSpPr>
            <a:spLocks noEditPoints="1"/>
          </p:cNvSpPr>
          <p:nvPr/>
        </p:nvSpPr>
        <p:spPr bwMode="auto">
          <a:xfrm>
            <a:off x="5327773" y="4005069"/>
            <a:ext cx="118807" cy="123050"/>
          </a:xfrm>
          <a:custGeom>
            <a:avLst/>
            <a:gdLst>
              <a:gd name="T0" fmla="*/ 28 w 56"/>
              <a:gd name="T1" fmla="*/ 58 h 58"/>
              <a:gd name="T2" fmla="*/ 16 w 56"/>
              <a:gd name="T3" fmla="*/ 56 h 58"/>
              <a:gd name="T4" fmla="*/ 8 w 56"/>
              <a:gd name="T5" fmla="*/ 50 h 58"/>
              <a:gd name="T6" fmla="*/ 2 w 56"/>
              <a:gd name="T7" fmla="*/ 40 h 58"/>
              <a:gd name="T8" fmla="*/ 0 w 56"/>
              <a:gd name="T9" fmla="*/ 28 h 58"/>
              <a:gd name="T10" fmla="*/ 2 w 56"/>
              <a:gd name="T11" fmla="*/ 18 h 58"/>
              <a:gd name="T12" fmla="*/ 8 w 56"/>
              <a:gd name="T13" fmla="*/ 8 h 58"/>
              <a:gd name="T14" fmla="*/ 18 w 56"/>
              <a:gd name="T15" fmla="*/ 2 h 58"/>
              <a:gd name="T16" fmla="*/ 22 w 56"/>
              <a:gd name="T17" fmla="*/ 0 h 58"/>
              <a:gd name="T18" fmla="*/ 28 w 56"/>
              <a:gd name="T19" fmla="*/ 0 h 58"/>
              <a:gd name="T20" fmla="*/ 40 w 56"/>
              <a:gd name="T21" fmla="*/ 2 h 58"/>
              <a:gd name="T22" fmla="*/ 48 w 56"/>
              <a:gd name="T23" fmla="*/ 10 h 58"/>
              <a:gd name="T24" fmla="*/ 54 w 56"/>
              <a:gd name="T25" fmla="*/ 18 h 58"/>
              <a:gd name="T26" fmla="*/ 56 w 56"/>
              <a:gd name="T27" fmla="*/ 30 h 58"/>
              <a:gd name="T28" fmla="*/ 54 w 56"/>
              <a:gd name="T29" fmla="*/ 40 h 58"/>
              <a:gd name="T30" fmla="*/ 48 w 56"/>
              <a:gd name="T31" fmla="*/ 50 h 58"/>
              <a:gd name="T32" fmla="*/ 40 w 56"/>
              <a:gd name="T33" fmla="*/ 56 h 58"/>
              <a:gd name="T34" fmla="*/ 34 w 56"/>
              <a:gd name="T35" fmla="*/ 58 h 58"/>
              <a:gd name="T36" fmla="*/ 28 w 56"/>
              <a:gd name="T37" fmla="*/ 58 h 58"/>
              <a:gd name="T38" fmla="*/ 16 w 56"/>
              <a:gd name="T39" fmla="*/ 30 h 58"/>
              <a:gd name="T40" fmla="*/ 18 w 56"/>
              <a:gd name="T41" fmla="*/ 34 h 58"/>
              <a:gd name="T42" fmla="*/ 20 w 56"/>
              <a:gd name="T43" fmla="*/ 40 h 58"/>
              <a:gd name="T44" fmla="*/ 24 w 56"/>
              <a:gd name="T45" fmla="*/ 42 h 58"/>
              <a:gd name="T46" fmla="*/ 28 w 56"/>
              <a:gd name="T47" fmla="*/ 44 h 58"/>
              <a:gd name="T48" fmla="*/ 34 w 56"/>
              <a:gd name="T49" fmla="*/ 42 h 58"/>
              <a:gd name="T50" fmla="*/ 36 w 56"/>
              <a:gd name="T51" fmla="*/ 40 h 58"/>
              <a:gd name="T52" fmla="*/ 40 w 56"/>
              <a:gd name="T53" fmla="*/ 34 h 58"/>
              <a:gd name="T54" fmla="*/ 40 w 56"/>
              <a:gd name="T55" fmla="*/ 28 h 58"/>
              <a:gd name="T56" fmla="*/ 38 w 56"/>
              <a:gd name="T57" fmla="*/ 24 h 58"/>
              <a:gd name="T58" fmla="*/ 36 w 56"/>
              <a:gd name="T59" fmla="*/ 18 h 58"/>
              <a:gd name="T60" fmla="*/ 34 w 56"/>
              <a:gd name="T61" fmla="*/ 16 h 58"/>
              <a:gd name="T62" fmla="*/ 28 w 56"/>
              <a:gd name="T63" fmla="*/ 14 h 58"/>
              <a:gd name="T64" fmla="*/ 22 w 56"/>
              <a:gd name="T65" fmla="*/ 16 h 58"/>
              <a:gd name="T66" fmla="*/ 20 w 56"/>
              <a:gd name="T67" fmla="*/ 18 h 58"/>
              <a:gd name="T68" fmla="*/ 18 w 56"/>
              <a:gd name="T69" fmla="*/ 24 h 58"/>
              <a:gd name="T70" fmla="*/ 16 w 56"/>
              <a:gd name="T71" fmla="*/ 3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6" h="58">
                <a:moveTo>
                  <a:pt x="28" y="58"/>
                </a:moveTo>
                <a:lnTo>
                  <a:pt x="28" y="58"/>
                </a:lnTo>
                <a:lnTo>
                  <a:pt x="22" y="58"/>
                </a:lnTo>
                <a:lnTo>
                  <a:pt x="16" y="56"/>
                </a:lnTo>
                <a:lnTo>
                  <a:pt x="16" y="56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2" y="40"/>
                </a:lnTo>
                <a:lnTo>
                  <a:pt x="0" y="28"/>
                </a:lnTo>
                <a:lnTo>
                  <a:pt x="0" y="28"/>
                </a:lnTo>
                <a:lnTo>
                  <a:pt x="2" y="18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8" y="2"/>
                </a:lnTo>
                <a:lnTo>
                  <a:pt x="18" y="2"/>
                </a:lnTo>
                <a:lnTo>
                  <a:pt x="22" y="0"/>
                </a:lnTo>
                <a:lnTo>
                  <a:pt x="28" y="0"/>
                </a:lnTo>
                <a:lnTo>
                  <a:pt x="28" y="0"/>
                </a:lnTo>
                <a:lnTo>
                  <a:pt x="34" y="0"/>
                </a:lnTo>
                <a:lnTo>
                  <a:pt x="40" y="2"/>
                </a:lnTo>
                <a:lnTo>
                  <a:pt x="40" y="2"/>
                </a:lnTo>
                <a:lnTo>
                  <a:pt x="48" y="10"/>
                </a:lnTo>
                <a:lnTo>
                  <a:pt x="48" y="10"/>
                </a:lnTo>
                <a:lnTo>
                  <a:pt x="54" y="18"/>
                </a:lnTo>
                <a:lnTo>
                  <a:pt x="54" y="18"/>
                </a:lnTo>
                <a:lnTo>
                  <a:pt x="56" y="30"/>
                </a:lnTo>
                <a:lnTo>
                  <a:pt x="56" y="30"/>
                </a:lnTo>
                <a:lnTo>
                  <a:pt x="54" y="40"/>
                </a:lnTo>
                <a:lnTo>
                  <a:pt x="54" y="40"/>
                </a:lnTo>
                <a:lnTo>
                  <a:pt x="48" y="50"/>
                </a:lnTo>
                <a:lnTo>
                  <a:pt x="48" y="50"/>
                </a:lnTo>
                <a:lnTo>
                  <a:pt x="40" y="56"/>
                </a:lnTo>
                <a:lnTo>
                  <a:pt x="40" y="56"/>
                </a:lnTo>
                <a:lnTo>
                  <a:pt x="34" y="58"/>
                </a:lnTo>
                <a:lnTo>
                  <a:pt x="28" y="58"/>
                </a:lnTo>
                <a:lnTo>
                  <a:pt x="28" y="58"/>
                </a:lnTo>
                <a:close/>
                <a:moveTo>
                  <a:pt x="16" y="30"/>
                </a:moveTo>
                <a:lnTo>
                  <a:pt x="16" y="30"/>
                </a:lnTo>
                <a:lnTo>
                  <a:pt x="18" y="34"/>
                </a:lnTo>
                <a:lnTo>
                  <a:pt x="18" y="34"/>
                </a:lnTo>
                <a:lnTo>
                  <a:pt x="20" y="40"/>
                </a:lnTo>
                <a:lnTo>
                  <a:pt x="20" y="40"/>
                </a:lnTo>
                <a:lnTo>
                  <a:pt x="24" y="42"/>
                </a:lnTo>
                <a:lnTo>
                  <a:pt x="24" y="42"/>
                </a:lnTo>
                <a:lnTo>
                  <a:pt x="28" y="44"/>
                </a:lnTo>
                <a:lnTo>
                  <a:pt x="28" y="44"/>
                </a:lnTo>
                <a:lnTo>
                  <a:pt x="34" y="42"/>
                </a:lnTo>
                <a:lnTo>
                  <a:pt x="34" y="42"/>
                </a:lnTo>
                <a:lnTo>
                  <a:pt x="36" y="40"/>
                </a:lnTo>
                <a:lnTo>
                  <a:pt x="36" y="40"/>
                </a:lnTo>
                <a:lnTo>
                  <a:pt x="40" y="34"/>
                </a:lnTo>
                <a:lnTo>
                  <a:pt x="40" y="34"/>
                </a:lnTo>
                <a:lnTo>
                  <a:pt x="40" y="28"/>
                </a:lnTo>
                <a:lnTo>
                  <a:pt x="40" y="28"/>
                </a:lnTo>
                <a:lnTo>
                  <a:pt x="38" y="24"/>
                </a:lnTo>
                <a:lnTo>
                  <a:pt x="38" y="24"/>
                </a:lnTo>
                <a:lnTo>
                  <a:pt x="36" y="18"/>
                </a:lnTo>
                <a:lnTo>
                  <a:pt x="36" y="18"/>
                </a:lnTo>
                <a:lnTo>
                  <a:pt x="34" y="16"/>
                </a:lnTo>
                <a:lnTo>
                  <a:pt x="34" y="16"/>
                </a:lnTo>
                <a:lnTo>
                  <a:pt x="28" y="14"/>
                </a:lnTo>
                <a:lnTo>
                  <a:pt x="28" y="14"/>
                </a:lnTo>
                <a:lnTo>
                  <a:pt x="22" y="16"/>
                </a:lnTo>
                <a:lnTo>
                  <a:pt x="22" y="16"/>
                </a:lnTo>
                <a:lnTo>
                  <a:pt x="20" y="18"/>
                </a:lnTo>
                <a:lnTo>
                  <a:pt x="20" y="18"/>
                </a:lnTo>
                <a:lnTo>
                  <a:pt x="18" y="24"/>
                </a:lnTo>
                <a:lnTo>
                  <a:pt x="18" y="24"/>
                </a:lnTo>
                <a:lnTo>
                  <a:pt x="16" y="30"/>
                </a:lnTo>
                <a:lnTo>
                  <a:pt x="16" y="3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88"/>
          <p:cNvSpPr>
            <a:spLocks noEditPoints="1"/>
          </p:cNvSpPr>
          <p:nvPr/>
        </p:nvSpPr>
        <p:spPr bwMode="auto">
          <a:xfrm>
            <a:off x="5459309" y="4034771"/>
            <a:ext cx="97591" cy="131536"/>
          </a:xfrm>
          <a:custGeom>
            <a:avLst/>
            <a:gdLst>
              <a:gd name="T0" fmla="*/ 28 w 46"/>
              <a:gd name="T1" fmla="*/ 44 h 62"/>
              <a:gd name="T2" fmla="*/ 28 w 46"/>
              <a:gd name="T3" fmla="*/ 44 h 62"/>
              <a:gd name="T4" fmla="*/ 20 w 46"/>
              <a:gd name="T5" fmla="*/ 42 h 62"/>
              <a:gd name="T6" fmla="*/ 20 w 46"/>
              <a:gd name="T7" fmla="*/ 42 h 62"/>
              <a:gd name="T8" fmla="*/ 14 w 46"/>
              <a:gd name="T9" fmla="*/ 38 h 62"/>
              <a:gd name="T10" fmla="*/ 14 w 46"/>
              <a:gd name="T11" fmla="*/ 62 h 62"/>
              <a:gd name="T12" fmla="*/ 0 w 46"/>
              <a:gd name="T13" fmla="*/ 62 h 62"/>
              <a:gd name="T14" fmla="*/ 0 w 46"/>
              <a:gd name="T15" fmla="*/ 2 h 62"/>
              <a:gd name="T16" fmla="*/ 12 w 46"/>
              <a:gd name="T17" fmla="*/ 2 h 62"/>
              <a:gd name="T18" fmla="*/ 12 w 46"/>
              <a:gd name="T19" fmla="*/ 8 h 62"/>
              <a:gd name="T20" fmla="*/ 12 w 46"/>
              <a:gd name="T21" fmla="*/ 8 h 62"/>
              <a:gd name="T22" fmla="*/ 18 w 46"/>
              <a:gd name="T23" fmla="*/ 2 h 62"/>
              <a:gd name="T24" fmla="*/ 18 w 46"/>
              <a:gd name="T25" fmla="*/ 2 h 62"/>
              <a:gd name="T26" fmla="*/ 26 w 46"/>
              <a:gd name="T27" fmla="*/ 0 h 62"/>
              <a:gd name="T28" fmla="*/ 26 w 46"/>
              <a:gd name="T29" fmla="*/ 0 h 62"/>
              <a:gd name="T30" fmla="*/ 34 w 46"/>
              <a:gd name="T31" fmla="*/ 2 h 62"/>
              <a:gd name="T32" fmla="*/ 34 w 46"/>
              <a:gd name="T33" fmla="*/ 2 h 62"/>
              <a:gd name="T34" fmla="*/ 40 w 46"/>
              <a:gd name="T35" fmla="*/ 6 h 62"/>
              <a:gd name="T36" fmla="*/ 40 w 46"/>
              <a:gd name="T37" fmla="*/ 6 h 62"/>
              <a:gd name="T38" fmla="*/ 44 w 46"/>
              <a:gd name="T39" fmla="*/ 14 h 62"/>
              <a:gd name="T40" fmla="*/ 44 w 46"/>
              <a:gd name="T41" fmla="*/ 14 h 62"/>
              <a:gd name="T42" fmla="*/ 46 w 46"/>
              <a:gd name="T43" fmla="*/ 22 h 62"/>
              <a:gd name="T44" fmla="*/ 46 w 46"/>
              <a:gd name="T45" fmla="*/ 22 h 62"/>
              <a:gd name="T46" fmla="*/ 44 w 46"/>
              <a:gd name="T47" fmla="*/ 32 h 62"/>
              <a:gd name="T48" fmla="*/ 44 w 46"/>
              <a:gd name="T49" fmla="*/ 32 h 62"/>
              <a:gd name="T50" fmla="*/ 40 w 46"/>
              <a:gd name="T51" fmla="*/ 38 h 62"/>
              <a:gd name="T52" fmla="*/ 40 w 46"/>
              <a:gd name="T53" fmla="*/ 38 h 62"/>
              <a:gd name="T54" fmla="*/ 34 w 46"/>
              <a:gd name="T55" fmla="*/ 42 h 62"/>
              <a:gd name="T56" fmla="*/ 34 w 46"/>
              <a:gd name="T57" fmla="*/ 42 h 62"/>
              <a:gd name="T58" fmla="*/ 28 w 46"/>
              <a:gd name="T59" fmla="*/ 44 h 62"/>
              <a:gd name="T60" fmla="*/ 28 w 46"/>
              <a:gd name="T61" fmla="*/ 44 h 62"/>
              <a:gd name="T62" fmla="*/ 22 w 46"/>
              <a:gd name="T63" fmla="*/ 32 h 62"/>
              <a:gd name="T64" fmla="*/ 22 w 46"/>
              <a:gd name="T65" fmla="*/ 32 h 62"/>
              <a:gd name="T66" fmla="*/ 26 w 46"/>
              <a:gd name="T67" fmla="*/ 30 h 62"/>
              <a:gd name="T68" fmla="*/ 26 w 46"/>
              <a:gd name="T69" fmla="*/ 30 h 62"/>
              <a:gd name="T70" fmla="*/ 28 w 46"/>
              <a:gd name="T71" fmla="*/ 28 h 62"/>
              <a:gd name="T72" fmla="*/ 28 w 46"/>
              <a:gd name="T73" fmla="*/ 28 h 62"/>
              <a:gd name="T74" fmla="*/ 30 w 46"/>
              <a:gd name="T75" fmla="*/ 26 h 62"/>
              <a:gd name="T76" fmla="*/ 30 w 46"/>
              <a:gd name="T77" fmla="*/ 26 h 62"/>
              <a:gd name="T78" fmla="*/ 30 w 46"/>
              <a:gd name="T79" fmla="*/ 22 h 62"/>
              <a:gd name="T80" fmla="*/ 30 w 46"/>
              <a:gd name="T81" fmla="*/ 22 h 62"/>
              <a:gd name="T82" fmla="*/ 30 w 46"/>
              <a:gd name="T83" fmla="*/ 18 h 62"/>
              <a:gd name="T84" fmla="*/ 28 w 46"/>
              <a:gd name="T85" fmla="*/ 16 h 62"/>
              <a:gd name="T86" fmla="*/ 28 w 46"/>
              <a:gd name="T87" fmla="*/ 16 h 62"/>
              <a:gd name="T88" fmla="*/ 26 w 46"/>
              <a:gd name="T89" fmla="*/ 14 h 62"/>
              <a:gd name="T90" fmla="*/ 22 w 46"/>
              <a:gd name="T91" fmla="*/ 14 h 62"/>
              <a:gd name="T92" fmla="*/ 22 w 46"/>
              <a:gd name="T93" fmla="*/ 14 h 62"/>
              <a:gd name="T94" fmla="*/ 18 w 46"/>
              <a:gd name="T95" fmla="*/ 14 h 62"/>
              <a:gd name="T96" fmla="*/ 14 w 46"/>
              <a:gd name="T97" fmla="*/ 18 h 62"/>
              <a:gd name="T98" fmla="*/ 14 w 46"/>
              <a:gd name="T99" fmla="*/ 26 h 62"/>
              <a:gd name="T100" fmla="*/ 14 w 46"/>
              <a:gd name="T101" fmla="*/ 26 h 62"/>
              <a:gd name="T102" fmla="*/ 18 w 46"/>
              <a:gd name="T103" fmla="*/ 30 h 62"/>
              <a:gd name="T104" fmla="*/ 18 w 46"/>
              <a:gd name="T105" fmla="*/ 30 h 62"/>
              <a:gd name="T106" fmla="*/ 22 w 46"/>
              <a:gd name="T107" fmla="*/ 32 h 62"/>
              <a:gd name="T108" fmla="*/ 22 w 46"/>
              <a:gd name="T109" fmla="*/ 3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62">
                <a:moveTo>
                  <a:pt x="28" y="44"/>
                </a:moveTo>
                <a:lnTo>
                  <a:pt x="28" y="44"/>
                </a:lnTo>
                <a:lnTo>
                  <a:pt x="20" y="42"/>
                </a:lnTo>
                <a:lnTo>
                  <a:pt x="20" y="42"/>
                </a:lnTo>
                <a:lnTo>
                  <a:pt x="14" y="38"/>
                </a:lnTo>
                <a:lnTo>
                  <a:pt x="14" y="62"/>
                </a:lnTo>
                <a:lnTo>
                  <a:pt x="0" y="62"/>
                </a:lnTo>
                <a:lnTo>
                  <a:pt x="0" y="2"/>
                </a:lnTo>
                <a:lnTo>
                  <a:pt x="12" y="2"/>
                </a:lnTo>
                <a:lnTo>
                  <a:pt x="12" y="8"/>
                </a:lnTo>
                <a:lnTo>
                  <a:pt x="12" y="8"/>
                </a:lnTo>
                <a:lnTo>
                  <a:pt x="18" y="2"/>
                </a:lnTo>
                <a:lnTo>
                  <a:pt x="18" y="2"/>
                </a:lnTo>
                <a:lnTo>
                  <a:pt x="26" y="0"/>
                </a:lnTo>
                <a:lnTo>
                  <a:pt x="26" y="0"/>
                </a:lnTo>
                <a:lnTo>
                  <a:pt x="34" y="2"/>
                </a:lnTo>
                <a:lnTo>
                  <a:pt x="34" y="2"/>
                </a:lnTo>
                <a:lnTo>
                  <a:pt x="40" y="6"/>
                </a:lnTo>
                <a:lnTo>
                  <a:pt x="40" y="6"/>
                </a:lnTo>
                <a:lnTo>
                  <a:pt x="44" y="14"/>
                </a:lnTo>
                <a:lnTo>
                  <a:pt x="44" y="14"/>
                </a:lnTo>
                <a:lnTo>
                  <a:pt x="46" y="22"/>
                </a:lnTo>
                <a:lnTo>
                  <a:pt x="46" y="22"/>
                </a:lnTo>
                <a:lnTo>
                  <a:pt x="44" y="32"/>
                </a:lnTo>
                <a:lnTo>
                  <a:pt x="44" y="32"/>
                </a:lnTo>
                <a:lnTo>
                  <a:pt x="40" y="38"/>
                </a:lnTo>
                <a:lnTo>
                  <a:pt x="40" y="38"/>
                </a:lnTo>
                <a:lnTo>
                  <a:pt x="34" y="42"/>
                </a:lnTo>
                <a:lnTo>
                  <a:pt x="34" y="42"/>
                </a:lnTo>
                <a:lnTo>
                  <a:pt x="28" y="44"/>
                </a:lnTo>
                <a:lnTo>
                  <a:pt x="28" y="44"/>
                </a:lnTo>
                <a:close/>
                <a:moveTo>
                  <a:pt x="22" y="32"/>
                </a:moveTo>
                <a:lnTo>
                  <a:pt x="22" y="32"/>
                </a:lnTo>
                <a:lnTo>
                  <a:pt x="26" y="30"/>
                </a:lnTo>
                <a:lnTo>
                  <a:pt x="26" y="30"/>
                </a:lnTo>
                <a:lnTo>
                  <a:pt x="28" y="28"/>
                </a:lnTo>
                <a:lnTo>
                  <a:pt x="28" y="28"/>
                </a:lnTo>
                <a:lnTo>
                  <a:pt x="30" y="26"/>
                </a:lnTo>
                <a:lnTo>
                  <a:pt x="30" y="26"/>
                </a:lnTo>
                <a:lnTo>
                  <a:pt x="30" y="22"/>
                </a:lnTo>
                <a:lnTo>
                  <a:pt x="30" y="22"/>
                </a:lnTo>
                <a:lnTo>
                  <a:pt x="30" y="18"/>
                </a:lnTo>
                <a:lnTo>
                  <a:pt x="28" y="16"/>
                </a:lnTo>
                <a:lnTo>
                  <a:pt x="28" y="16"/>
                </a:lnTo>
                <a:lnTo>
                  <a:pt x="26" y="14"/>
                </a:lnTo>
                <a:lnTo>
                  <a:pt x="22" y="14"/>
                </a:lnTo>
                <a:lnTo>
                  <a:pt x="22" y="14"/>
                </a:lnTo>
                <a:lnTo>
                  <a:pt x="18" y="14"/>
                </a:lnTo>
                <a:lnTo>
                  <a:pt x="14" y="18"/>
                </a:lnTo>
                <a:lnTo>
                  <a:pt x="14" y="26"/>
                </a:lnTo>
                <a:lnTo>
                  <a:pt x="14" y="26"/>
                </a:lnTo>
                <a:lnTo>
                  <a:pt x="18" y="30"/>
                </a:lnTo>
                <a:lnTo>
                  <a:pt x="18" y="30"/>
                </a:lnTo>
                <a:lnTo>
                  <a:pt x="22" y="32"/>
                </a:lnTo>
                <a:lnTo>
                  <a:pt x="22" y="3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89"/>
          <p:cNvSpPr>
            <a:spLocks/>
          </p:cNvSpPr>
          <p:nvPr/>
        </p:nvSpPr>
        <p:spPr bwMode="auto">
          <a:xfrm>
            <a:off x="5561144" y="4009312"/>
            <a:ext cx="67890" cy="118807"/>
          </a:xfrm>
          <a:custGeom>
            <a:avLst/>
            <a:gdLst>
              <a:gd name="T0" fmla="*/ 32 w 32"/>
              <a:gd name="T1" fmla="*/ 54 h 56"/>
              <a:gd name="T2" fmla="*/ 32 w 32"/>
              <a:gd name="T3" fmla="*/ 54 h 56"/>
              <a:gd name="T4" fmla="*/ 26 w 32"/>
              <a:gd name="T5" fmla="*/ 56 h 56"/>
              <a:gd name="T6" fmla="*/ 26 w 32"/>
              <a:gd name="T7" fmla="*/ 56 h 56"/>
              <a:gd name="T8" fmla="*/ 18 w 32"/>
              <a:gd name="T9" fmla="*/ 56 h 56"/>
              <a:gd name="T10" fmla="*/ 18 w 32"/>
              <a:gd name="T11" fmla="*/ 56 h 56"/>
              <a:gd name="T12" fmla="*/ 14 w 32"/>
              <a:gd name="T13" fmla="*/ 56 h 56"/>
              <a:gd name="T14" fmla="*/ 14 w 32"/>
              <a:gd name="T15" fmla="*/ 56 h 56"/>
              <a:gd name="T16" fmla="*/ 10 w 32"/>
              <a:gd name="T17" fmla="*/ 54 h 56"/>
              <a:gd name="T18" fmla="*/ 10 w 32"/>
              <a:gd name="T19" fmla="*/ 54 h 56"/>
              <a:gd name="T20" fmla="*/ 6 w 32"/>
              <a:gd name="T21" fmla="*/ 50 h 56"/>
              <a:gd name="T22" fmla="*/ 6 w 32"/>
              <a:gd name="T23" fmla="*/ 50 h 56"/>
              <a:gd name="T24" fmla="*/ 6 w 32"/>
              <a:gd name="T25" fmla="*/ 44 h 56"/>
              <a:gd name="T26" fmla="*/ 6 w 32"/>
              <a:gd name="T27" fmla="*/ 24 h 56"/>
              <a:gd name="T28" fmla="*/ 0 w 32"/>
              <a:gd name="T29" fmla="*/ 24 h 56"/>
              <a:gd name="T30" fmla="*/ 0 w 32"/>
              <a:gd name="T31" fmla="*/ 14 h 56"/>
              <a:gd name="T32" fmla="*/ 6 w 32"/>
              <a:gd name="T33" fmla="*/ 14 h 56"/>
              <a:gd name="T34" fmla="*/ 6 w 32"/>
              <a:gd name="T35" fmla="*/ 0 h 56"/>
              <a:gd name="T36" fmla="*/ 22 w 32"/>
              <a:gd name="T37" fmla="*/ 0 h 56"/>
              <a:gd name="T38" fmla="*/ 22 w 32"/>
              <a:gd name="T39" fmla="*/ 14 h 56"/>
              <a:gd name="T40" fmla="*/ 30 w 32"/>
              <a:gd name="T41" fmla="*/ 14 h 56"/>
              <a:gd name="T42" fmla="*/ 30 w 32"/>
              <a:gd name="T43" fmla="*/ 24 h 56"/>
              <a:gd name="T44" fmla="*/ 22 w 32"/>
              <a:gd name="T45" fmla="*/ 24 h 56"/>
              <a:gd name="T46" fmla="*/ 22 w 32"/>
              <a:gd name="T47" fmla="*/ 38 h 56"/>
              <a:gd name="T48" fmla="*/ 22 w 32"/>
              <a:gd name="T49" fmla="*/ 38 h 56"/>
              <a:gd name="T50" fmla="*/ 22 w 32"/>
              <a:gd name="T51" fmla="*/ 42 h 56"/>
              <a:gd name="T52" fmla="*/ 22 w 32"/>
              <a:gd name="T53" fmla="*/ 42 h 56"/>
              <a:gd name="T54" fmla="*/ 24 w 32"/>
              <a:gd name="T55" fmla="*/ 42 h 56"/>
              <a:gd name="T56" fmla="*/ 24 w 32"/>
              <a:gd name="T57" fmla="*/ 42 h 56"/>
              <a:gd name="T58" fmla="*/ 28 w 32"/>
              <a:gd name="T59" fmla="*/ 42 h 56"/>
              <a:gd name="T60" fmla="*/ 28 w 32"/>
              <a:gd name="T61" fmla="*/ 42 h 56"/>
              <a:gd name="T62" fmla="*/ 30 w 32"/>
              <a:gd name="T63" fmla="*/ 42 h 56"/>
              <a:gd name="T64" fmla="*/ 32 w 32"/>
              <a:gd name="T65" fmla="*/ 54 h 56"/>
              <a:gd name="T66" fmla="*/ 32 w 32"/>
              <a:gd name="T67" fmla="*/ 5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" h="56">
                <a:moveTo>
                  <a:pt x="32" y="54"/>
                </a:moveTo>
                <a:lnTo>
                  <a:pt x="32" y="54"/>
                </a:lnTo>
                <a:lnTo>
                  <a:pt x="26" y="56"/>
                </a:lnTo>
                <a:lnTo>
                  <a:pt x="26" y="56"/>
                </a:lnTo>
                <a:lnTo>
                  <a:pt x="18" y="56"/>
                </a:lnTo>
                <a:lnTo>
                  <a:pt x="18" y="56"/>
                </a:lnTo>
                <a:lnTo>
                  <a:pt x="14" y="56"/>
                </a:lnTo>
                <a:lnTo>
                  <a:pt x="14" y="56"/>
                </a:lnTo>
                <a:lnTo>
                  <a:pt x="10" y="54"/>
                </a:lnTo>
                <a:lnTo>
                  <a:pt x="10" y="54"/>
                </a:lnTo>
                <a:lnTo>
                  <a:pt x="6" y="50"/>
                </a:lnTo>
                <a:lnTo>
                  <a:pt x="6" y="50"/>
                </a:lnTo>
                <a:lnTo>
                  <a:pt x="6" y="44"/>
                </a:lnTo>
                <a:lnTo>
                  <a:pt x="6" y="24"/>
                </a:lnTo>
                <a:lnTo>
                  <a:pt x="0" y="24"/>
                </a:lnTo>
                <a:lnTo>
                  <a:pt x="0" y="14"/>
                </a:lnTo>
                <a:lnTo>
                  <a:pt x="6" y="14"/>
                </a:lnTo>
                <a:lnTo>
                  <a:pt x="6" y="0"/>
                </a:lnTo>
                <a:lnTo>
                  <a:pt x="22" y="0"/>
                </a:lnTo>
                <a:lnTo>
                  <a:pt x="22" y="14"/>
                </a:lnTo>
                <a:lnTo>
                  <a:pt x="30" y="14"/>
                </a:lnTo>
                <a:lnTo>
                  <a:pt x="30" y="24"/>
                </a:lnTo>
                <a:lnTo>
                  <a:pt x="22" y="24"/>
                </a:lnTo>
                <a:lnTo>
                  <a:pt x="22" y="38"/>
                </a:lnTo>
                <a:lnTo>
                  <a:pt x="22" y="38"/>
                </a:lnTo>
                <a:lnTo>
                  <a:pt x="22" y="42"/>
                </a:lnTo>
                <a:lnTo>
                  <a:pt x="22" y="42"/>
                </a:lnTo>
                <a:lnTo>
                  <a:pt x="24" y="42"/>
                </a:lnTo>
                <a:lnTo>
                  <a:pt x="24" y="42"/>
                </a:lnTo>
                <a:lnTo>
                  <a:pt x="28" y="42"/>
                </a:lnTo>
                <a:lnTo>
                  <a:pt x="28" y="42"/>
                </a:lnTo>
                <a:lnTo>
                  <a:pt x="30" y="42"/>
                </a:lnTo>
                <a:lnTo>
                  <a:pt x="32" y="54"/>
                </a:lnTo>
                <a:lnTo>
                  <a:pt x="32" y="5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90"/>
          <p:cNvSpPr>
            <a:spLocks noEditPoints="1"/>
          </p:cNvSpPr>
          <p:nvPr/>
        </p:nvSpPr>
        <p:spPr bwMode="auto">
          <a:xfrm>
            <a:off x="5641763" y="4000826"/>
            <a:ext cx="29702" cy="127293"/>
          </a:xfrm>
          <a:custGeom>
            <a:avLst/>
            <a:gdLst>
              <a:gd name="T0" fmla="*/ 0 w 14"/>
              <a:gd name="T1" fmla="*/ 60 h 60"/>
              <a:gd name="T2" fmla="*/ 0 w 14"/>
              <a:gd name="T3" fmla="*/ 18 h 60"/>
              <a:gd name="T4" fmla="*/ 14 w 14"/>
              <a:gd name="T5" fmla="*/ 18 h 60"/>
              <a:gd name="T6" fmla="*/ 14 w 14"/>
              <a:gd name="T7" fmla="*/ 60 h 60"/>
              <a:gd name="T8" fmla="*/ 0 w 14"/>
              <a:gd name="T9" fmla="*/ 60 h 60"/>
              <a:gd name="T10" fmla="*/ 0 w 14"/>
              <a:gd name="T11" fmla="*/ 60 h 60"/>
              <a:gd name="T12" fmla="*/ 0 w 14"/>
              <a:gd name="T13" fmla="*/ 14 h 60"/>
              <a:gd name="T14" fmla="*/ 0 w 14"/>
              <a:gd name="T15" fmla="*/ 0 h 60"/>
              <a:gd name="T16" fmla="*/ 14 w 14"/>
              <a:gd name="T17" fmla="*/ 0 h 60"/>
              <a:gd name="T18" fmla="*/ 14 w 14"/>
              <a:gd name="T19" fmla="*/ 14 h 60"/>
              <a:gd name="T20" fmla="*/ 0 w 14"/>
              <a:gd name="T21" fmla="*/ 14 h 60"/>
              <a:gd name="T22" fmla="*/ 0 w 14"/>
              <a:gd name="T23" fmla="*/ 1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" h="60">
                <a:moveTo>
                  <a:pt x="0" y="60"/>
                </a:moveTo>
                <a:lnTo>
                  <a:pt x="0" y="18"/>
                </a:lnTo>
                <a:lnTo>
                  <a:pt x="14" y="18"/>
                </a:lnTo>
                <a:lnTo>
                  <a:pt x="14" y="60"/>
                </a:lnTo>
                <a:lnTo>
                  <a:pt x="0" y="60"/>
                </a:lnTo>
                <a:lnTo>
                  <a:pt x="0" y="60"/>
                </a:lnTo>
                <a:close/>
                <a:moveTo>
                  <a:pt x="0" y="14"/>
                </a:moveTo>
                <a:lnTo>
                  <a:pt x="0" y="0"/>
                </a:lnTo>
                <a:lnTo>
                  <a:pt x="14" y="0"/>
                </a:lnTo>
                <a:lnTo>
                  <a:pt x="14" y="14"/>
                </a:lnTo>
                <a:lnTo>
                  <a:pt x="0" y="14"/>
                </a:lnTo>
                <a:lnTo>
                  <a:pt x="0" y="1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91"/>
          <p:cNvSpPr>
            <a:spLocks noEditPoints="1"/>
          </p:cNvSpPr>
          <p:nvPr/>
        </p:nvSpPr>
        <p:spPr bwMode="auto">
          <a:xfrm>
            <a:off x="5684194" y="4034771"/>
            <a:ext cx="97591" cy="93348"/>
          </a:xfrm>
          <a:custGeom>
            <a:avLst/>
            <a:gdLst>
              <a:gd name="T0" fmla="*/ 24 w 46"/>
              <a:gd name="T1" fmla="*/ 44 h 44"/>
              <a:gd name="T2" fmla="*/ 24 w 46"/>
              <a:gd name="T3" fmla="*/ 44 h 44"/>
              <a:gd name="T4" fmla="*/ 14 w 46"/>
              <a:gd name="T5" fmla="*/ 42 h 44"/>
              <a:gd name="T6" fmla="*/ 14 w 46"/>
              <a:gd name="T7" fmla="*/ 42 h 44"/>
              <a:gd name="T8" fmla="*/ 6 w 46"/>
              <a:gd name="T9" fmla="*/ 38 h 44"/>
              <a:gd name="T10" fmla="*/ 6 w 46"/>
              <a:gd name="T11" fmla="*/ 38 h 44"/>
              <a:gd name="T12" fmla="*/ 2 w 46"/>
              <a:gd name="T13" fmla="*/ 30 h 44"/>
              <a:gd name="T14" fmla="*/ 2 w 46"/>
              <a:gd name="T15" fmla="*/ 30 h 44"/>
              <a:gd name="T16" fmla="*/ 0 w 46"/>
              <a:gd name="T17" fmla="*/ 22 h 44"/>
              <a:gd name="T18" fmla="*/ 0 w 46"/>
              <a:gd name="T19" fmla="*/ 22 h 44"/>
              <a:gd name="T20" fmla="*/ 2 w 46"/>
              <a:gd name="T21" fmla="*/ 14 h 44"/>
              <a:gd name="T22" fmla="*/ 2 w 46"/>
              <a:gd name="T23" fmla="*/ 14 h 44"/>
              <a:gd name="T24" fmla="*/ 6 w 46"/>
              <a:gd name="T25" fmla="*/ 8 h 44"/>
              <a:gd name="T26" fmla="*/ 6 w 46"/>
              <a:gd name="T27" fmla="*/ 8 h 44"/>
              <a:gd name="T28" fmla="*/ 14 w 46"/>
              <a:gd name="T29" fmla="*/ 2 h 44"/>
              <a:gd name="T30" fmla="*/ 14 w 46"/>
              <a:gd name="T31" fmla="*/ 2 h 44"/>
              <a:gd name="T32" fmla="*/ 24 w 46"/>
              <a:gd name="T33" fmla="*/ 0 h 44"/>
              <a:gd name="T34" fmla="*/ 24 w 46"/>
              <a:gd name="T35" fmla="*/ 0 h 44"/>
              <a:gd name="T36" fmla="*/ 34 w 46"/>
              <a:gd name="T37" fmla="*/ 2 h 44"/>
              <a:gd name="T38" fmla="*/ 34 w 46"/>
              <a:gd name="T39" fmla="*/ 2 h 44"/>
              <a:gd name="T40" fmla="*/ 40 w 46"/>
              <a:gd name="T41" fmla="*/ 8 h 44"/>
              <a:gd name="T42" fmla="*/ 40 w 46"/>
              <a:gd name="T43" fmla="*/ 8 h 44"/>
              <a:gd name="T44" fmla="*/ 46 w 46"/>
              <a:gd name="T45" fmla="*/ 14 h 44"/>
              <a:gd name="T46" fmla="*/ 46 w 46"/>
              <a:gd name="T47" fmla="*/ 14 h 44"/>
              <a:gd name="T48" fmla="*/ 46 w 46"/>
              <a:gd name="T49" fmla="*/ 22 h 44"/>
              <a:gd name="T50" fmla="*/ 46 w 46"/>
              <a:gd name="T51" fmla="*/ 22 h 44"/>
              <a:gd name="T52" fmla="*/ 46 w 46"/>
              <a:gd name="T53" fmla="*/ 30 h 44"/>
              <a:gd name="T54" fmla="*/ 46 w 46"/>
              <a:gd name="T55" fmla="*/ 30 h 44"/>
              <a:gd name="T56" fmla="*/ 40 w 46"/>
              <a:gd name="T57" fmla="*/ 38 h 44"/>
              <a:gd name="T58" fmla="*/ 40 w 46"/>
              <a:gd name="T59" fmla="*/ 38 h 44"/>
              <a:gd name="T60" fmla="*/ 34 w 46"/>
              <a:gd name="T61" fmla="*/ 42 h 44"/>
              <a:gd name="T62" fmla="*/ 34 w 46"/>
              <a:gd name="T63" fmla="*/ 42 h 44"/>
              <a:gd name="T64" fmla="*/ 24 w 46"/>
              <a:gd name="T65" fmla="*/ 44 h 44"/>
              <a:gd name="T66" fmla="*/ 24 w 46"/>
              <a:gd name="T67" fmla="*/ 44 h 44"/>
              <a:gd name="T68" fmla="*/ 16 w 46"/>
              <a:gd name="T69" fmla="*/ 22 h 44"/>
              <a:gd name="T70" fmla="*/ 16 w 46"/>
              <a:gd name="T71" fmla="*/ 22 h 44"/>
              <a:gd name="T72" fmla="*/ 16 w 46"/>
              <a:gd name="T73" fmla="*/ 26 h 44"/>
              <a:gd name="T74" fmla="*/ 18 w 46"/>
              <a:gd name="T75" fmla="*/ 30 h 44"/>
              <a:gd name="T76" fmla="*/ 18 w 46"/>
              <a:gd name="T77" fmla="*/ 30 h 44"/>
              <a:gd name="T78" fmla="*/ 20 w 46"/>
              <a:gd name="T79" fmla="*/ 32 h 44"/>
              <a:gd name="T80" fmla="*/ 24 w 46"/>
              <a:gd name="T81" fmla="*/ 32 h 44"/>
              <a:gd name="T82" fmla="*/ 24 w 46"/>
              <a:gd name="T83" fmla="*/ 32 h 44"/>
              <a:gd name="T84" fmla="*/ 26 w 46"/>
              <a:gd name="T85" fmla="*/ 32 h 44"/>
              <a:gd name="T86" fmla="*/ 28 w 46"/>
              <a:gd name="T87" fmla="*/ 30 h 44"/>
              <a:gd name="T88" fmla="*/ 28 w 46"/>
              <a:gd name="T89" fmla="*/ 30 h 44"/>
              <a:gd name="T90" fmla="*/ 30 w 46"/>
              <a:gd name="T91" fmla="*/ 26 h 44"/>
              <a:gd name="T92" fmla="*/ 32 w 46"/>
              <a:gd name="T93" fmla="*/ 22 h 44"/>
              <a:gd name="T94" fmla="*/ 32 w 46"/>
              <a:gd name="T95" fmla="*/ 22 h 44"/>
              <a:gd name="T96" fmla="*/ 30 w 46"/>
              <a:gd name="T97" fmla="*/ 18 h 44"/>
              <a:gd name="T98" fmla="*/ 28 w 46"/>
              <a:gd name="T99" fmla="*/ 16 h 44"/>
              <a:gd name="T100" fmla="*/ 28 w 46"/>
              <a:gd name="T101" fmla="*/ 16 h 44"/>
              <a:gd name="T102" fmla="*/ 26 w 46"/>
              <a:gd name="T103" fmla="*/ 14 h 44"/>
              <a:gd name="T104" fmla="*/ 24 w 46"/>
              <a:gd name="T105" fmla="*/ 14 h 44"/>
              <a:gd name="T106" fmla="*/ 24 w 46"/>
              <a:gd name="T107" fmla="*/ 14 h 44"/>
              <a:gd name="T108" fmla="*/ 20 w 46"/>
              <a:gd name="T109" fmla="*/ 14 h 44"/>
              <a:gd name="T110" fmla="*/ 18 w 46"/>
              <a:gd name="T111" fmla="*/ 16 h 44"/>
              <a:gd name="T112" fmla="*/ 18 w 46"/>
              <a:gd name="T113" fmla="*/ 16 h 44"/>
              <a:gd name="T114" fmla="*/ 16 w 46"/>
              <a:gd name="T115" fmla="*/ 18 h 44"/>
              <a:gd name="T116" fmla="*/ 16 w 46"/>
              <a:gd name="T117" fmla="*/ 22 h 44"/>
              <a:gd name="T118" fmla="*/ 16 w 46"/>
              <a:gd name="T119" fmla="*/ 2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6" h="44">
                <a:moveTo>
                  <a:pt x="24" y="44"/>
                </a:moveTo>
                <a:lnTo>
                  <a:pt x="24" y="44"/>
                </a:lnTo>
                <a:lnTo>
                  <a:pt x="14" y="42"/>
                </a:lnTo>
                <a:lnTo>
                  <a:pt x="14" y="42"/>
                </a:lnTo>
                <a:lnTo>
                  <a:pt x="6" y="38"/>
                </a:lnTo>
                <a:lnTo>
                  <a:pt x="6" y="38"/>
                </a:lnTo>
                <a:lnTo>
                  <a:pt x="2" y="30"/>
                </a:lnTo>
                <a:lnTo>
                  <a:pt x="2" y="30"/>
                </a:lnTo>
                <a:lnTo>
                  <a:pt x="0" y="22"/>
                </a:lnTo>
                <a:lnTo>
                  <a:pt x="0" y="22"/>
                </a:lnTo>
                <a:lnTo>
                  <a:pt x="2" y="14"/>
                </a:lnTo>
                <a:lnTo>
                  <a:pt x="2" y="14"/>
                </a:lnTo>
                <a:lnTo>
                  <a:pt x="6" y="8"/>
                </a:lnTo>
                <a:lnTo>
                  <a:pt x="6" y="8"/>
                </a:lnTo>
                <a:lnTo>
                  <a:pt x="14" y="2"/>
                </a:lnTo>
                <a:lnTo>
                  <a:pt x="14" y="2"/>
                </a:lnTo>
                <a:lnTo>
                  <a:pt x="24" y="0"/>
                </a:lnTo>
                <a:lnTo>
                  <a:pt x="24" y="0"/>
                </a:lnTo>
                <a:lnTo>
                  <a:pt x="34" y="2"/>
                </a:lnTo>
                <a:lnTo>
                  <a:pt x="34" y="2"/>
                </a:lnTo>
                <a:lnTo>
                  <a:pt x="40" y="8"/>
                </a:lnTo>
                <a:lnTo>
                  <a:pt x="40" y="8"/>
                </a:lnTo>
                <a:lnTo>
                  <a:pt x="46" y="14"/>
                </a:lnTo>
                <a:lnTo>
                  <a:pt x="46" y="14"/>
                </a:lnTo>
                <a:lnTo>
                  <a:pt x="46" y="22"/>
                </a:lnTo>
                <a:lnTo>
                  <a:pt x="46" y="22"/>
                </a:lnTo>
                <a:lnTo>
                  <a:pt x="46" y="30"/>
                </a:lnTo>
                <a:lnTo>
                  <a:pt x="46" y="30"/>
                </a:lnTo>
                <a:lnTo>
                  <a:pt x="40" y="38"/>
                </a:lnTo>
                <a:lnTo>
                  <a:pt x="40" y="38"/>
                </a:lnTo>
                <a:lnTo>
                  <a:pt x="34" y="42"/>
                </a:lnTo>
                <a:lnTo>
                  <a:pt x="34" y="42"/>
                </a:lnTo>
                <a:lnTo>
                  <a:pt x="24" y="44"/>
                </a:lnTo>
                <a:lnTo>
                  <a:pt x="24" y="44"/>
                </a:lnTo>
                <a:close/>
                <a:moveTo>
                  <a:pt x="16" y="22"/>
                </a:moveTo>
                <a:lnTo>
                  <a:pt x="16" y="22"/>
                </a:lnTo>
                <a:lnTo>
                  <a:pt x="16" y="26"/>
                </a:lnTo>
                <a:lnTo>
                  <a:pt x="18" y="30"/>
                </a:lnTo>
                <a:lnTo>
                  <a:pt x="18" y="30"/>
                </a:lnTo>
                <a:lnTo>
                  <a:pt x="20" y="32"/>
                </a:lnTo>
                <a:lnTo>
                  <a:pt x="24" y="32"/>
                </a:lnTo>
                <a:lnTo>
                  <a:pt x="24" y="32"/>
                </a:lnTo>
                <a:lnTo>
                  <a:pt x="26" y="32"/>
                </a:lnTo>
                <a:lnTo>
                  <a:pt x="28" y="30"/>
                </a:lnTo>
                <a:lnTo>
                  <a:pt x="28" y="30"/>
                </a:lnTo>
                <a:lnTo>
                  <a:pt x="30" y="26"/>
                </a:lnTo>
                <a:lnTo>
                  <a:pt x="32" y="22"/>
                </a:lnTo>
                <a:lnTo>
                  <a:pt x="32" y="22"/>
                </a:lnTo>
                <a:lnTo>
                  <a:pt x="30" y="18"/>
                </a:lnTo>
                <a:lnTo>
                  <a:pt x="28" y="16"/>
                </a:lnTo>
                <a:lnTo>
                  <a:pt x="28" y="16"/>
                </a:lnTo>
                <a:lnTo>
                  <a:pt x="26" y="14"/>
                </a:lnTo>
                <a:lnTo>
                  <a:pt x="24" y="14"/>
                </a:lnTo>
                <a:lnTo>
                  <a:pt x="24" y="14"/>
                </a:lnTo>
                <a:lnTo>
                  <a:pt x="20" y="14"/>
                </a:lnTo>
                <a:lnTo>
                  <a:pt x="18" y="16"/>
                </a:lnTo>
                <a:lnTo>
                  <a:pt x="18" y="16"/>
                </a:lnTo>
                <a:lnTo>
                  <a:pt x="16" y="18"/>
                </a:lnTo>
                <a:lnTo>
                  <a:pt x="16" y="22"/>
                </a:lnTo>
                <a:lnTo>
                  <a:pt x="16" y="2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92"/>
          <p:cNvSpPr>
            <a:spLocks/>
          </p:cNvSpPr>
          <p:nvPr/>
        </p:nvSpPr>
        <p:spPr bwMode="auto">
          <a:xfrm>
            <a:off x="5794514" y="4034771"/>
            <a:ext cx="93348" cy="93348"/>
          </a:xfrm>
          <a:custGeom>
            <a:avLst/>
            <a:gdLst>
              <a:gd name="T0" fmla="*/ 44 w 44"/>
              <a:gd name="T1" fmla="*/ 44 h 44"/>
              <a:gd name="T2" fmla="*/ 28 w 44"/>
              <a:gd name="T3" fmla="*/ 44 h 44"/>
              <a:gd name="T4" fmla="*/ 28 w 44"/>
              <a:gd name="T5" fmla="*/ 20 h 44"/>
              <a:gd name="T6" fmla="*/ 28 w 44"/>
              <a:gd name="T7" fmla="*/ 20 h 44"/>
              <a:gd name="T8" fmla="*/ 26 w 44"/>
              <a:gd name="T9" fmla="*/ 16 h 44"/>
              <a:gd name="T10" fmla="*/ 26 w 44"/>
              <a:gd name="T11" fmla="*/ 16 h 44"/>
              <a:gd name="T12" fmla="*/ 24 w 44"/>
              <a:gd name="T13" fmla="*/ 14 h 44"/>
              <a:gd name="T14" fmla="*/ 24 w 44"/>
              <a:gd name="T15" fmla="*/ 14 h 44"/>
              <a:gd name="T16" fmla="*/ 18 w 44"/>
              <a:gd name="T17" fmla="*/ 16 h 44"/>
              <a:gd name="T18" fmla="*/ 18 w 44"/>
              <a:gd name="T19" fmla="*/ 16 h 44"/>
              <a:gd name="T20" fmla="*/ 16 w 44"/>
              <a:gd name="T21" fmla="*/ 20 h 44"/>
              <a:gd name="T22" fmla="*/ 16 w 44"/>
              <a:gd name="T23" fmla="*/ 44 h 44"/>
              <a:gd name="T24" fmla="*/ 0 w 44"/>
              <a:gd name="T25" fmla="*/ 44 h 44"/>
              <a:gd name="T26" fmla="*/ 0 w 44"/>
              <a:gd name="T27" fmla="*/ 2 h 44"/>
              <a:gd name="T28" fmla="*/ 14 w 44"/>
              <a:gd name="T29" fmla="*/ 2 h 44"/>
              <a:gd name="T30" fmla="*/ 14 w 44"/>
              <a:gd name="T31" fmla="*/ 8 h 44"/>
              <a:gd name="T32" fmla="*/ 14 w 44"/>
              <a:gd name="T33" fmla="*/ 8 h 44"/>
              <a:gd name="T34" fmla="*/ 16 w 44"/>
              <a:gd name="T35" fmla="*/ 4 h 44"/>
              <a:gd name="T36" fmla="*/ 20 w 44"/>
              <a:gd name="T37" fmla="*/ 2 h 44"/>
              <a:gd name="T38" fmla="*/ 20 w 44"/>
              <a:gd name="T39" fmla="*/ 2 h 44"/>
              <a:gd name="T40" fmla="*/ 30 w 44"/>
              <a:gd name="T41" fmla="*/ 0 h 44"/>
              <a:gd name="T42" fmla="*/ 30 w 44"/>
              <a:gd name="T43" fmla="*/ 0 h 44"/>
              <a:gd name="T44" fmla="*/ 38 w 44"/>
              <a:gd name="T45" fmla="*/ 2 h 44"/>
              <a:gd name="T46" fmla="*/ 38 w 44"/>
              <a:gd name="T47" fmla="*/ 2 h 44"/>
              <a:gd name="T48" fmla="*/ 42 w 44"/>
              <a:gd name="T49" fmla="*/ 6 h 44"/>
              <a:gd name="T50" fmla="*/ 42 w 44"/>
              <a:gd name="T51" fmla="*/ 6 h 44"/>
              <a:gd name="T52" fmla="*/ 42 w 44"/>
              <a:gd name="T53" fmla="*/ 10 h 44"/>
              <a:gd name="T54" fmla="*/ 42 w 44"/>
              <a:gd name="T55" fmla="*/ 10 h 44"/>
              <a:gd name="T56" fmla="*/ 44 w 44"/>
              <a:gd name="T57" fmla="*/ 16 h 44"/>
              <a:gd name="T58" fmla="*/ 44 w 44"/>
              <a:gd name="T59" fmla="*/ 44 h 44"/>
              <a:gd name="T60" fmla="*/ 44 w 44"/>
              <a:gd name="T6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4" h="44">
                <a:moveTo>
                  <a:pt x="44" y="44"/>
                </a:moveTo>
                <a:lnTo>
                  <a:pt x="28" y="44"/>
                </a:lnTo>
                <a:lnTo>
                  <a:pt x="28" y="20"/>
                </a:lnTo>
                <a:lnTo>
                  <a:pt x="28" y="20"/>
                </a:lnTo>
                <a:lnTo>
                  <a:pt x="26" y="16"/>
                </a:lnTo>
                <a:lnTo>
                  <a:pt x="26" y="16"/>
                </a:lnTo>
                <a:lnTo>
                  <a:pt x="24" y="14"/>
                </a:lnTo>
                <a:lnTo>
                  <a:pt x="24" y="14"/>
                </a:lnTo>
                <a:lnTo>
                  <a:pt x="18" y="16"/>
                </a:lnTo>
                <a:lnTo>
                  <a:pt x="18" y="16"/>
                </a:lnTo>
                <a:lnTo>
                  <a:pt x="16" y="20"/>
                </a:lnTo>
                <a:lnTo>
                  <a:pt x="16" y="44"/>
                </a:lnTo>
                <a:lnTo>
                  <a:pt x="0" y="44"/>
                </a:lnTo>
                <a:lnTo>
                  <a:pt x="0" y="2"/>
                </a:lnTo>
                <a:lnTo>
                  <a:pt x="14" y="2"/>
                </a:lnTo>
                <a:lnTo>
                  <a:pt x="14" y="8"/>
                </a:lnTo>
                <a:lnTo>
                  <a:pt x="14" y="8"/>
                </a:lnTo>
                <a:lnTo>
                  <a:pt x="16" y="4"/>
                </a:lnTo>
                <a:lnTo>
                  <a:pt x="20" y="2"/>
                </a:lnTo>
                <a:lnTo>
                  <a:pt x="20" y="2"/>
                </a:lnTo>
                <a:lnTo>
                  <a:pt x="30" y="0"/>
                </a:lnTo>
                <a:lnTo>
                  <a:pt x="30" y="0"/>
                </a:lnTo>
                <a:lnTo>
                  <a:pt x="38" y="2"/>
                </a:lnTo>
                <a:lnTo>
                  <a:pt x="38" y="2"/>
                </a:lnTo>
                <a:lnTo>
                  <a:pt x="42" y="6"/>
                </a:lnTo>
                <a:lnTo>
                  <a:pt x="42" y="6"/>
                </a:lnTo>
                <a:lnTo>
                  <a:pt x="42" y="10"/>
                </a:lnTo>
                <a:lnTo>
                  <a:pt x="42" y="10"/>
                </a:lnTo>
                <a:lnTo>
                  <a:pt x="44" y="16"/>
                </a:lnTo>
                <a:lnTo>
                  <a:pt x="44" y="44"/>
                </a:lnTo>
                <a:lnTo>
                  <a:pt x="44" y="4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93"/>
          <p:cNvSpPr>
            <a:spLocks noEditPoints="1"/>
          </p:cNvSpPr>
          <p:nvPr/>
        </p:nvSpPr>
        <p:spPr bwMode="auto">
          <a:xfrm>
            <a:off x="5505983" y="4234197"/>
            <a:ext cx="203669" cy="212155"/>
          </a:xfrm>
          <a:custGeom>
            <a:avLst/>
            <a:gdLst>
              <a:gd name="T0" fmla="*/ 0 w 96"/>
              <a:gd name="T1" fmla="*/ 100 h 100"/>
              <a:gd name="T2" fmla="*/ 38 w 96"/>
              <a:gd name="T3" fmla="*/ 0 h 100"/>
              <a:gd name="T4" fmla="*/ 60 w 96"/>
              <a:gd name="T5" fmla="*/ 0 h 100"/>
              <a:gd name="T6" fmla="*/ 96 w 96"/>
              <a:gd name="T7" fmla="*/ 100 h 100"/>
              <a:gd name="T8" fmla="*/ 68 w 96"/>
              <a:gd name="T9" fmla="*/ 100 h 100"/>
              <a:gd name="T10" fmla="*/ 62 w 96"/>
              <a:gd name="T11" fmla="*/ 80 h 100"/>
              <a:gd name="T12" fmla="*/ 36 w 96"/>
              <a:gd name="T13" fmla="*/ 80 h 100"/>
              <a:gd name="T14" fmla="*/ 30 w 96"/>
              <a:gd name="T15" fmla="*/ 100 h 100"/>
              <a:gd name="T16" fmla="*/ 0 w 96"/>
              <a:gd name="T17" fmla="*/ 100 h 100"/>
              <a:gd name="T18" fmla="*/ 0 w 96"/>
              <a:gd name="T19" fmla="*/ 100 h 100"/>
              <a:gd name="T20" fmla="*/ 48 w 96"/>
              <a:gd name="T21" fmla="*/ 28 h 100"/>
              <a:gd name="T22" fmla="*/ 40 w 96"/>
              <a:gd name="T23" fmla="*/ 62 h 100"/>
              <a:gd name="T24" fmla="*/ 58 w 96"/>
              <a:gd name="T25" fmla="*/ 62 h 100"/>
              <a:gd name="T26" fmla="*/ 48 w 96"/>
              <a:gd name="T27" fmla="*/ 28 h 100"/>
              <a:gd name="T28" fmla="*/ 48 w 96"/>
              <a:gd name="T29" fmla="*/ 2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100">
                <a:moveTo>
                  <a:pt x="0" y="100"/>
                </a:moveTo>
                <a:lnTo>
                  <a:pt x="38" y="0"/>
                </a:lnTo>
                <a:lnTo>
                  <a:pt x="60" y="0"/>
                </a:lnTo>
                <a:lnTo>
                  <a:pt x="96" y="100"/>
                </a:lnTo>
                <a:lnTo>
                  <a:pt x="68" y="100"/>
                </a:lnTo>
                <a:lnTo>
                  <a:pt x="62" y="80"/>
                </a:lnTo>
                <a:lnTo>
                  <a:pt x="36" y="80"/>
                </a:lnTo>
                <a:lnTo>
                  <a:pt x="30" y="100"/>
                </a:lnTo>
                <a:lnTo>
                  <a:pt x="0" y="100"/>
                </a:lnTo>
                <a:lnTo>
                  <a:pt x="0" y="100"/>
                </a:lnTo>
                <a:close/>
                <a:moveTo>
                  <a:pt x="48" y="28"/>
                </a:moveTo>
                <a:lnTo>
                  <a:pt x="40" y="62"/>
                </a:lnTo>
                <a:lnTo>
                  <a:pt x="58" y="62"/>
                </a:lnTo>
                <a:lnTo>
                  <a:pt x="48" y="28"/>
                </a:lnTo>
                <a:lnTo>
                  <a:pt x="48" y="2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94"/>
          <p:cNvSpPr>
            <a:spLocks noEditPoints="1"/>
          </p:cNvSpPr>
          <p:nvPr/>
        </p:nvSpPr>
        <p:spPr bwMode="auto">
          <a:xfrm>
            <a:off x="10092774" y="4005069"/>
            <a:ext cx="114564" cy="123050"/>
          </a:xfrm>
          <a:custGeom>
            <a:avLst/>
            <a:gdLst>
              <a:gd name="T0" fmla="*/ 28 w 54"/>
              <a:gd name="T1" fmla="*/ 58 h 58"/>
              <a:gd name="T2" fmla="*/ 16 w 54"/>
              <a:gd name="T3" fmla="*/ 56 h 58"/>
              <a:gd name="T4" fmla="*/ 8 w 54"/>
              <a:gd name="T5" fmla="*/ 50 h 58"/>
              <a:gd name="T6" fmla="*/ 2 w 54"/>
              <a:gd name="T7" fmla="*/ 40 h 58"/>
              <a:gd name="T8" fmla="*/ 0 w 54"/>
              <a:gd name="T9" fmla="*/ 28 h 58"/>
              <a:gd name="T10" fmla="*/ 2 w 54"/>
              <a:gd name="T11" fmla="*/ 18 h 58"/>
              <a:gd name="T12" fmla="*/ 8 w 54"/>
              <a:gd name="T13" fmla="*/ 8 h 58"/>
              <a:gd name="T14" fmla="*/ 16 w 54"/>
              <a:gd name="T15" fmla="*/ 2 h 58"/>
              <a:gd name="T16" fmla="*/ 22 w 54"/>
              <a:gd name="T17" fmla="*/ 0 h 58"/>
              <a:gd name="T18" fmla="*/ 28 w 54"/>
              <a:gd name="T19" fmla="*/ 0 h 58"/>
              <a:gd name="T20" fmla="*/ 38 w 54"/>
              <a:gd name="T21" fmla="*/ 2 h 58"/>
              <a:gd name="T22" fmla="*/ 48 w 54"/>
              <a:gd name="T23" fmla="*/ 10 h 58"/>
              <a:gd name="T24" fmla="*/ 52 w 54"/>
              <a:gd name="T25" fmla="*/ 18 h 58"/>
              <a:gd name="T26" fmla="*/ 54 w 54"/>
              <a:gd name="T27" fmla="*/ 30 h 58"/>
              <a:gd name="T28" fmla="*/ 52 w 54"/>
              <a:gd name="T29" fmla="*/ 40 h 58"/>
              <a:gd name="T30" fmla="*/ 48 w 54"/>
              <a:gd name="T31" fmla="*/ 50 h 58"/>
              <a:gd name="T32" fmla="*/ 38 w 54"/>
              <a:gd name="T33" fmla="*/ 56 h 58"/>
              <a:gd name="T34" fmla="*/ 32 w 54"/>
              <a:gd name="T35" fmla="*/ 58 h 58"/>
              <a:gd name="T36" fmla="*/ 28 w 54"/>
              <a:gd name="T37" fmla="*/ 58 h 58"/>
              <a:gd name="T38" fmla="*/ 16 w 54"/>
              <a:gd name="T39" fmla="*/ 30 h 58"/>
              <a:gd name="T40" fmla="*/ 16 w 54"/>
              <a:gd name="T41" fmla="*/ 34 h 58"/>
              <a:gd name="T42" fmla="*/ 18 w 54"/>
              <a:gd name="T43" fmla="*/ 40 h 58"/>
              <a:gd name="T44" fmla="*/ 22 w 54"/>
              <a:gd name="T45" fmla="*/ 42 h 58"/>
              <a:gd name="T46" fmla="*/ 28 w 54"/>
              <a:gd name="T47" fmla="*/ 44 h 58"/>
              <a:gd name="T48" fmla="*/ 32 w 54"/>
              <a:gd name="T49" fmla="*/ 42 h 58"/>
              <a:gd name="T50" fmla="*/ 36 w 54"/>
              <a:gd name="T51" fmla="*/ 40 h 58"/>
              <a:gd name="T52" fmla="*/ 38 w 54"/>
              <a:gd name="T53" fmla="*/ 34 h 58"/>
              <a:gd name="T54" fmla="*/ 38 w 54"/>
              <a:gd name="T55" fmla="*/ 28 h 58"/>
              <a:gd name="T56" fmla="*/ 38 w 54"/>
              <a:gd name="T57" fmla="*/ 24 h 58"/>
              <a:gd name="T58" fmla="*/ 36 w 54"/>
              <a:gd name="T59" fmla="*/ 18 h 58"/>
              <a:gd name="T60" fmla="*/ 32 w 54"/>
              <a:gd name="T61" fmla="*/ 16 h 58"/>
              <a:gd name="T62" fmla="*/ 28 w 54"/>
              <a:gd name="T63" fmla="*/ 14 h 58"/>
              <a:gd name="T64" fmla="*/ 22 w 54"/>
              <a:gd name="T65" fmla="*/ 16 h 58"/>
              <a:gd name="T66" fmla="*/ 18 w 54"/>
              <a:gd name="T67" fmla="*/ 18 h 58"/>
              <a:gd name="T68" fmla="*/ 16 w 54"/>
              <a:gd name="T69" fmla="*/ 24 h 58"/>
              <a:gd name="T70" fmla="*/ 16 w 54"/>
              <a:gd name="T71" fmla="*/ 3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4" h="58">
                <a:moveTo>
                  <a:pt x="28" y="58"/>
                </a:moveTo>
                <a:lnTo>
                  <a:pt x="28" y="58"/>
                </a:lnTo>
                <a:lnTo>
                  <a:pt x="22" y="58"/>
                </a:lnTo>
                <a:lnTo>
                  <a:pt x="16" y="56"/>
                </a:lnTo>
                <a:lnTo>
                  <a:pt x="16" y="56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2" y="40"/>
                </a:lnTo>
                <a:lnTo>
                  <a:pt x="0" y="28"/>
                </a:lnTo>
                <a:lnTo>
                  <a:pt x="0" y="28"/>
                </a:lnTo>
                <a:lnTo>
                  <a:pt x="2" y="18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6" y="2"/>
                </a:lnTo>
                <a:lnTo>
                  <a:pt x="16" y="2"/>
                </a:lnTo>
                <a:lnTo>
                  <a:pt x="22" y="0"/>
                </a:lnTo>
                <a:lnTo>
                  <a:pt x="28" y="0"/>
                </a:lnTo>
                <a:lnTo>
                  <a:pt x="28" y="0"/>
                </a:lnTo>
                <a:lnTo>
                  <a:pt x="34" y="0"/>
                </a:lnTo>
                <a:lnTo>
                  <a:pt x="38" y="2"/>
                </a:lnTo>
                <a:lnTo>
                  <a:pt x="38" y="2"/>
                </a:lnTo>
                <a:lnTo>
                  <a:pt x="48" y="10"/>
                </a:lnTo>
                <a:lnTo>
                  <a:pt x="48" y="10"/>
                </a:lnTo>
                <a:lnTo>
                  <a:pt x="52" y="18"/>
                </a:lnTo>
                <a:lnTo>
                  <a:pt x="52" y="18"/>
                </a:lnTo>
                <a:lnTo>
                  <a:pt x="54" y="30"/>
                </a:lnTo>
                <a:lnTo>
                  <a:pt x="54" y="30"/>
                </a:lnTo>
                <a:lnTo>
                  <a:pt x="52" y="40"/>
                </a:lnTo>
                <a:lnTo>
                  <a:pt x="52" y="40"/>
                </a:lnTo>
                <a:lnTo>
                  <a:pt x="48" y="50"/>
                </a:lnTo>
                <a:lnTo>
                  <a:pt x="48" y="50"/>
                </a:lnTo>
                <a:lnTo>
                  <a:pt x="38" y="56"/>
                </a:lnTo>
                <a:lnTo>
                  <a:pt x="38" y="56"/>
                </a:lnTo>
                <a:lnTo>
                  <a:pt x="32" y="58"/>
                </a:lnTo>
                <a:lnTo>
                  <a:pt x="28" y="58"/>
                </a:lnTo>
                <a:lnTo>
                  <a:pt x="28" y="58"/>
                </a:lnTo>
                <a:close/>
                <a:moveTo>
                  <a:pt x="16" y="30"/>
                </a:moveTo>
                <a:lnTo>
                  <a:pt x="16" y="30"/>
                </a:lnTo>
                <a:lnTo>
                  <a:pt x="16" y="34"/>
                </a:lnTo>
                <a:lnTo>
                  <a:pt x="16" y="34"/>
                </a:lnTo>
                <a:lnTo>
                  <a:pt x="18" y="40"/>
                </a:lnTo>
                <a:lnTo>
                  <a:pt x="18" y="40"/>
                </a:lnTo>
                <a:lnTo>
                  <a:pt x="22" y="42"/>
                </a:lnTo>
                <a:lnTo>
                  <a:pt x="22" y="42"/>
                </a:lnTo>
                <a:lnTo>
                  <a:pt x="28" y="44"/>
                </a:lnTo>
                <a:lnTo>
                  <a:pt x="28" y="44"/>
                </a:lnTo>
                <a:lnTo>
                  <a:pt x="32" y="42"/>
                </a:lnTo>
                <a:lnTo>
                  <a:pt x="32" y="42"/>
                </a:lnTo>
                <a:lnTo>
                  <a:pt x="36" y="40"/>
                </a:lnTo>
                <a:lnTo>
                  <a:pt x="36" y="40"/>
                </a:lnTo>
                <a:lnTo>
                  <a:pt x="38" y="34"/>
                </a:lnTo>
                <a:lnTo>
                  <a:pt x="38" y="34"/>
                </a:lnTo>
                <a:lnTo>
                  <a:pt x="38" y="28"/>
                </a:lnTo>
                <a:lnTo>
                  <a:pt x="38" y="28"/>
                </a:lnTo>
                <a:lnTo>
                  <a:pt x="38" y="24"/>
                </a:lnTo>
                <a:lnTo>
                  <a:pt x="38" y="24"/>
                </a:lnTo>
                <a:lnTo>
                  <a:pt x="36" y="18"/>
                </a:lnTo>
                <a:lnTo>
                  <a:pt x="36" y="18"/>
                </a:lnTo>
                <a:lnTo>
                  <a:pt x="32" y="16"/>
                </a:lnTo>
                <a:lnTo>
                  <a:pt x="32" y="16"/>
                </a:lnTo>
                <a:lnTo>
                  <a:pt x="28" y="14"/>
                </a:lnTo>
                <a:lnTo>
                  <a:pt x="28" y="14"/>
                </a:lnTo>
                <a:lnTo>
                  <a:pt x="22" y="16"/>
                </a:lnTo>
                <a:lnTo>
                  <a:pt x="22" y="16"/>
                </a:lnTo>
                <a:lnTo>
                  <a:pt x="18" y="18"/>
                </a:lnTo>
                <a:lnTo>
                  <a:pt x="18" y="18"/>
                </a:lnTo>
                <a:lnTo>
                  <a:pt x="16" y="24"/>
                </a:lnTo>
                <a:lnTo>
                  <a:pt x="16" y="24"/>
                </a:lnTo>
                <a:lnTo>
                  <a:pt x="16" y="30"/>
                </a:lnTo>
                <a:lnTo>
                  <a:pt x="16" y="3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95"/>
          <p:cNvSpPr>
            <a:spLocks noEditPoints="1"/>
          </p:cNvSpPr>
          <p:nvPr/>
        </p:nvSpPr>
        <p:spPr bwMode="auto">
          <a:xfrm>
            <a:off x="10220067" y="4034771"/>
            <a:ext cx="101834" cy="131536"/>
          </a:xfrm>
          <a:custGeom>
            <a:avLst/>
            <a:gdLst>
              <a:gd name="T0" fmla="*/ 28 w 48"/>
              <a:gd name="T1" fmla="*/ 44 h 62"/>
              <a:gd name="T2" fmla="*/ 28 w 48"/>
              <a:gd name="T3" fmla="*/ 44 h 62"/>
              <a:gd name="T4" fmla="*/ 20 w 48"/>
              <a:gd name="T5" fmla="*/ 42 h 62"/>
              <a:gd name="T6" fmla="*/ 20 w 48"/>
              <a:gd name="T7" fmla="*/ 42 h 62"/>
              <a:gd name="T8" fmla="*/ 16 w 48"/>
              <a:gd name="T9" fmla="*/ 38 h 62"/>
              <a:gd name="T10" fmla="*/ 16 w 48"/>
              <a:gd name="T11" fmla="*/ 62 h 62"/>
              <a:gd name="T12" fmla="*/ 0 w 48"/>
              <a:gd name="T13" fmla="*/ 62 h 62"/>
              <a:gd name="T14" fmla="*/ 0 w 48"/>
              <a:gd name="T15" fmla="*/ 2 h 62"/>
              <a:gd name="T16" fmla="*/ 14 w 48"/>
              <a:gd name="T17" fmla="*/ 2 h 62"/>
              <a:gd name="T18" fmla="*/ 14 w 48"/>
              <a:gd name="T19" fmla="*/ 8 h 62"/>
              <a:gd name="T20" fmla="*/ 14 w 48"/>
              <a:gd name="T21" fmla="*/ 8 h 62"/>
              <a:gd name="T22" fmla="*/ 20 w 48"/>
              <a:gd name="T23" fmla="*/ 2 h 62"/>
              <a:gd name="T24" fmla="*/ 20 w 48"/>
              <a:gd name="T25" fmla="*/ 2 h 62"/>
              <a:gd name="T26" fmla="*/ 28 w 48"/>
              <a:gd name="T27" fmla="*/ 0 h 62"/>
              <a:gd name="T28" fmla="*/ 28 w 48"/>
              <a:gd name="T29" fmla="*/ 0 h 62"/>
              <a:gd name="T30" fmla="*/ 36 w 48"/>
              <a:gd name="T31" fmla="*/ 2 h 62"/>
              <a:gd name="T32" fmla="*/ 36 w 48"/>
              <a:gd name="T33" fmla="*/ 2 h 62"/>
              <a:gd name="T34" fmla="*/ 42 w 48"/>
              <a:gd name="T35" fmla="*/ 6 h 62"/>
              <a:gd name="T36" fmla="*/ 42 w 48"/>
              <a:gd name="T37" fmla="*/ 6 h 62"/>
              <a:gd name="T38" fmla="*/ 46 w 48"/>
              <a:gd name="T39" fmla="*/ 14 h 62"/>
              <a:gd name="T40" fmla="*/ 46 w 48"/>
              <a:gd name="T41" fmla="*/ 14 h 62"/>
              <a:gd name="T42" fmla="*/ 48 w 48"/>
              <a:gd name="T43" fmla="*/ 22 h 62"/>
              <a:gd name="T44" fmla="*/ 48 w 48"/>
              <a:gd name="T45" fmla="*/ 22 h 62"/>
              <a:gd name="T46" fmla="*/ 46 w 48"/>
              <a:gd name="T47" fmla="*/ 32 h 62"/>
              <a:gd name="T48" fmla="*/ 46 w 48"/>
              <a:gd name="T49" fmla="*/ 32 h 62"/>
              <a:gd name="T50" fmla="*/ 42 w 48"/>
              <a:gd name="T51" fmla="*/ 38 h 62"/>
              <a:gd name="T52" fmla="*/ 42 w 48"/>
              <a:gd name="T53" fmla="*/ 38 h 62"/>
              <a:gd name="T54" fmla="*/ 36 w 48"/>
              <a:gd name="T55" fmla="*/ 42 h 62"/>
              <a:gd name="T56" fmla="*/ 36 w 48"/>
              <a:gd name="T57" fmla="*/ 42 h 62"/>
              <a:gd name="T58" fmla="*/ 28 w 48"/>
              <a:gd name="T59" fmla="*/ 44 h 62"/>
              <a:gd name="T60" fmla="*/ 28 w 48"/>
              <a:gd name="T61" fmla="*/ 44 h 62"/>
              <a:gd name="T62" fmla="*/ 24 w 48"/>
              <a:gd name="T63" fmla="*/ 32 h 62"/>
              <a:gd name="T64" fmla="*/ 24 w 48"/>
              <a:gd name="T65" fmla="*/ 32 h 62"/>
              <a:gd name="T66" fmla="*/ 26 w 48"/>
              <a:gd name="T67" fmla="*/ 30 h 62"/>
              <a:gd name="T68" fmla="*/ 26 w 48"/>
              <a:gd name="T69" fmla="*/ 30 h 62"/>
              <a:gd name="T70" fmla="*/ 30 w 48"/>
              <a:gd name="T71" fmla="*/ 28 h 62"/>
              <a:gd name="T72" fmla="*/ 30 w 48"/>
              <a:gd name="T73" fmla="*/ 28 h 62"/>
              <a:gd name="T74" fmla="*/ 30 w 48"/>
              <a:gd name="T75" fmla="*/ 26 h 62"/>
              <a:gd name="T76" fmla="*/ 30 w 48"/>
              <a:gd name="T77" fmla="*/ 26 h 62"/>
              <a:gd name="T78" fmla="*/ 32 w 48"/>
              <a:gd name="T79" fmla="*/ 22 h 62"/>
              <a:gd name="T80" fmla="*/ 32 w 48"/>
              <a:gd name="T81" fmla="*/ 22 h 62"/>
              <a:gd name="T82" fmla="*/ 30 w 48"/>
              <a:gd name="T83" fmla="*/ 18 h 62"/>
              <a:gd name="T84" fmla="*/ 28 w 48"/>
              <a:gd name="T85" fmla="*/ 16 h 62"/>
              <a:gd name="T86" fmla="*/ 28 w 48"/>
              <a:gd name="T87" fmla="*/ 16 h 62"/>
              <a:gd name="T88" fmla="*/ 26 w 48"/>
              <a:gd name="T89" fmla="*/ 14 h 62"/>
              <a:gd name="T90" fmla="*/ 22 w 48"/>
              <a:gd name="T91" fmla="*/ 14 h 62"/>
              <a:gd name="T92" fmla="*/ 22 w 48"/>
              <a:gd name="T93" fmla="*/ 14 h 62"/>
              <a:gd name="T94" fmla="*/ 18 w 48"/>
              <a:gd name="T95" fmla="*/ 14 h 62"/>
              <a:gd name="T96" fmla="*/ 16 w 48"/>
              <a:gd name="T97" fmla="*/ 18 h 62"/>
              <a:gd name="T98" fmla="*/ 16 w 48"/>
              <a:gd name="T99" fmla="*/ 26 h 62"/>
              <a:gd name="T100" fmla="*/ 16 w 48"/>
              <a:gd name="T101" fmla="*/ 26 h 62"/>
              <a:gd name="T102" fmla="*/ 18 w 48"/>
              <a:gd name="T103" fmla="*/ 30 h 62"/>
              <a:gd name="T104" fmla="*/ 18 w 48"/>
              <a:gd name="T105" fmla="*/ 30 h 62"/>
              <a:gd name="T106" fmla="*/ 24 w 48"/>
              <a:gd name="T107" fmla="*/ 32 h 62"/>
              <a:gd name="T108" fmla="*/ 24 w 48"/>
              <a:gd name="T109" fmla="*/ 3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8" h="62">
                <a:moveTo>
                  <a:pt x="28" y="44"/>
                </a:moveTo>
                <a:lnTo>
                  <a:pt x="28" y="44"/>
                </a:lnTo>
                <a:lnTo>
                  <a:pt x="20" y="42"/>
                </a:lnTo>
                <a:lnTo>
                  <a:pt x="20" y="42"/>
                </a:lnTo>
                <a:lnTo>
                  <a:pt x="16" y="38"/>
                </a:lnTo>
                <a:lnTo>
                  <a:pt x="16" y="62"/>
                </a:lnTo>
                <a:lnTo>
                  <a:pt x="0" y="62"/>
                </a:lnTo>
                <a:lnTo>
                  <a:pt x="0" y="2"/>
                </a:lnTo>
                <a:lnTo>
                  <a:pt x="14" y="2"/>
                </a:lnTo>
                <a:lnTo>
                  <a:pt x="14" y="8"/>
                </a:lnTo>
                <a:lnTo>
                  <a:pt x="14" y="8"/>
                </a:lnTo>
                <a:lnTo>
                  <a:pt x="20" y="2"/>
                </a:lnTo>
                <a:lnTo>
                  <a:pt x="20" y="2"/>
                </a:lnTo>
                <a:lnTo>
                  <a:pt x="28" y="0"/>
                </a:lnTo>
                <a:lnTo>
                  <a:pt x="28" y="0"/>
                </a:lnTo>
                <a:lnTo>
                  <a:pt x="36" y="2"/>
                </a:lnTo>
                <a:lnTo>
                  <a:pt x="36" y="2"/>
                </a:lnTo>
                <a:lnTo>
                  <a:pt x="42" y="6"/>
                </a:lnTo>
                <a:lnTo>
                  <a:pt x="42" y="6"/>
                </a:lnTo>
                <a:lnTo>
                  <a:pt x="46" y="14"/>
                </a:lnTo>
                <a:lnTo>
                  <a:pt x="46" y="14"/>
                </a:lnTo>
                <a:lnTo>
                  <a:pt x="48" y="22"/>
                </a:lnTo>
                <a:lnTo>
                  <a:pt x="48" y="22"/>
                </a:lnTo>
                <a:lnTo>
                  <a:pt x="46" y="32"/>
                </a:lnTo>
                <a:lnTo>
                  <a:pt x="46" y="32"/>
                </a:lnTo>
                <a:lnTo>
                  <a:pt x="42" y="38"/>
                </a:lnTo>
                <a:lnTo>
                  <a:pt x="42" y="38"/>
                </a:lnTo>
                <a:lnTo>
                  <a:pt x="36" y="42"/>
                </a:lnTo>
                <a:lnTo>
                  <a:pt x="36" y="42"/>
                </a:lnTo>
                <a:lnTo>
                  <a:pt x="28" y="44"/>
                </a:lnTo>
                <a:lnTo>
                  <a:pt x="28" y="44"/>
                </a:lnTo>
                <a:close/>
                <a:moveTo>
                  <a:pt x="24" y="32"/>
                </a:moveTo>
                <a:lnTo>
                  <a:pt x="24" y="32"/>
                </a:lnTo>
                <a:lnTo>
                  <a:pt x="26" y="30"/>
                </a:lnTo>
                <a:lnTo>
                  <a:pt x="26" y="30"/>
                </a:lnTo>
                <a:lnTo>
                  <a:pt x="30" y="28"/>
                </a:lnTo>
                <a:lnTo>
                  <a:pt x="30" y="28"/>
                </a:lnTo>
                <a:lnTo>
                  <a:pt x="30" y="26"/>
                </a:lnTo>
                <a:lnTo>
                  <a:pt x="30" y="26"/>
                </a:lnTo>
                <a:lnTo>
                  <a:pt x="32" y="22"/>
                </a:lnTo>
                <a:lnTo>
                  <a:pt x="32" y="22"/>
                </a:lnTo>
                <a:lnTo>
                  <a:pt x="30" y="18"/>
                </a:lnTo>
                <a:lnTo>
                  <a:pt x="28" y="16"/>
                </a:lnTo>
                <a:lnTo>
                  <a:pt x="28" y="16"/>
                </a:lnTo>
                <a:lnTo>
                  <a:pt x="26" y="14"/>
                </a:lnTo>
                <a:lnTo>
                  <a:pt x="22" y="14"/>
                </a:lnTo>
                <a:lnTo>
                  <a:pt x="22" y="14"/>
                </a:lnTo>
                <a:lnTo>
                  <a:pt x="18" y="14"/>
                </a:lnTo>
                <a:lnTo>
                  <a:pt x="16" y="18"/>
                </a:lnTo>
                <a:lnTo>
                  <a:pt x="16" y="26"/>
                </a:lnTo>
                <a:lnTo>
                  <a:pt x="16" y="26"/>
                </a:lnTo>
                <a:lnTo>
                  <a:pt x="18" y="30"/>
                </a:lnTo>
                <a:lnTo>
                  <a:pt x="18" y="30"/>
                </a:lnTo>
                <a:lnTo>
                  <a:pt x="24" y="32"/>
                </a:lnTo>
                <a:lnTo>
                  <a:pt x="24" y="3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96"/>
          <p:cNvSpPr>
            <a:spLocks/>
          </p:cNvSpPr>
          <p:nvPr/>
        </p:nvSpPr>
        <p:spPr bwMode="auto">
          <a:xfrm>
            <a:off x="10326145" y="4009312"/>
            <a:ext cx="67890" cy="118807"/>
          </a:xfrm>
          <a:custGeom>
            <a:avLst/>
            <a:gdLst>
              <a:gd name="T0" fmla="*/ 32 w 32"/>
              <a:gd name="T1" fmla="*/ 54 h 56"/>
              <a:gd name="T2" fmla="*/ 32 w 32"/>
              <a:gd name="T3" fmla="*/ 54 h 56"/>
              <a:gd name="T4" fmla="*/ 24 w 32"/>
              <a:gd name="T5" fmla="*/ 56 h 56"/>
              <a:gd name="T6" fmla="*/ 24 w 32"/>
              <a:gd name="T7" fmla="*/ 56 h 56"/>
              <a:gd name="T8" fmla="*/ 18 w 32"/>
              <a:gd name="T9" fmla="*/ 56 h 56"/>
              <a:gd name="T10" fmla="*/ 18 w 32"/>
              <a:gd name="T11" fmla="*/ 56 h 56"/>
              <a:gd name="T12" fmla="*/ 12 w 32"/>
              <a:gd name="T13" fmla="*/ 56 h 56"/>
              <a:gd name="T14" fmla="*/ 12 w 32"/>
              <a:gd name="T15" fmla="*/ 56 h 56"/>
              <a:gd name="T16" fmla="*/ 8 w 32"/>
              <a:gd name="T17" fmla="*/ 54 h 56"/>
              <a:gd name="T18" fmla="*/ 8 w 32"/>
              <a:gd name="T19" fmla="*/ 54 h 56"/>
              <a:gd name="T20" fmla="*/ 6 w 32"/>
              <a:gd name="T21" fmla="*/ 50 h 56"/>
              <a:gd name="T22" fmla="*/ 6 w 32"/>
              <a:gd name="T23" fmla="*/ 50 h 56"/>
              <a:gd name="T24" fmla="*/ 4 w 32"/>
              <a:gd name="T25" fmla="*/ 44 h 56"/>
              <a:gd name="T26" fmla="*/ 4 w 32"/>
              <a:gd name="T27" fmla="*/ 24 h 56"/>
              <a:gd name="T28" fmla="*/ 0 w 32"/>
              <a:gd name="T29" fmla="*/ 24 h 56"/>
              <a:gd name="T30" fmla="*/ 0 w 32"/>
              <a:gd name="T31" fmla="*/ 14 h 56"/>
              <a:gd name="T32" fmla="*/ 4 w 32"/>
              <a:gd name="T33" fmla="*/ 14 h 56"/>
              <a:gd name="T34" fmla="*/ 4 w 32"/>
              <a:gd name="T35" fmla="*/ 0 h 56"/>
              <a:gd name="T36" fmla="*/ 20 w 32"/>
              <a:gd name="T37" fmla="*/ 0 h 56"/>
              <a:gd name="T38" fmla="*/ 20 w 32"/>
              <a:gd name="T39" fmla="*/ 14 h 56"/>
              <a:gd name="T40" fmla="*/ 28 w 32"/>
              <a:gd name="T41" fmla="*/ 14 h 56"/>
              <a:gd name="T42" fmla="*/ 28 w 32"/>
              <a:gd name="T43" fmla="*/ 24 h 56"/>
              <a:gd name="T44" fmla="*/ 20 w 32"/>
              <a:gd name="T45" fmla="*/ 24 h 56"/>
              <a:gd name="T46" fmla="*/ 20 w 32"/>
              <a:gd name="T47" fmla="*/ 38 h 56"/>
              <a:gd name="T48" fmla="*/ 20 w 32"/>
              <a:gd name="T49" fmla="*/ 38 h 56"/>
              <a:gd name="T50" fmla="*/ 22 w 32"/>
              <a:gd name="T51" fmla="*/ 42 h 56"/>
              <a:gd name="T52" fmla="*/ 22 w 32"/>
              <a:gd name="T53" fmla="*/ 42 h 56"/>
              <a:gd name="T54" fmla="*/ 24 w 32"/>
              <a:gd name="T55" fmla="*/ 42 h 56"/>
              <a:gd name="T56" fmla="*/ 24 w 32"/>
              <a:gd name="T57" fmla="*/ 42 h 56"/>
              <a:gd name="T58" fmla="*/ 26 w 32"/>
              <a:gd name="T59" fmla="*/ 42 h 56"/>
              <a:gd name="T60" fmla="*/ 26 w 32"/>
              <a:gd name="T61" fmla="*/ 42 h 56"/>
              <a:gd name="T62" fmla="*/ 30 w 32"/>
              <a:gd name="T63" fmla="*/ 42 h 56"/>
              <a:gd name="T64" fmla="*/ 32 w 32"/>
              <a:gd name="T65" fmla="*/ 54 h 56"/>
              <a:gd name="T66" fmla="*/ 32 w 32"/>
              <a:gd name="T67" fmla="*/ 5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" h="56">
                <a:moveTo>
                  <a:pt x="32" y="54"/>
                </a:moveTo>
                <a:lnTo>
                  <a:pt x="32" y="54"/>
                </a:lnTo>
                <a:lnTo>
                  <a:pt x="24" y="56"/>
                </a:lnTo>
                <a:lnTo>
                  <a:pt x="24" y="56"/>
                </a:lnTo>
                <a:lnTo>
                  <a:pt x="18" y="56"/>
                </a:lnTo>
                <a:lnTo>
                  <a:pt x="18" y="56"/>
                </a:lnTo>
                <a:lnTo>
                  <a:pt x="12" y="56"/>
                </a:lnTo>
                <a:lnTo>
                  <a:pt x="12" y="56"/>
                </a:lnTo>
                <a:lnTo>
                  <a:pt x="8" y="54"/>
                </a:lnTo>
                <a:lnTo>
                  <a:pt x="8" y="54"/>
                </a:lnTo>
                <a:lnTo>
                  <a:pt x="6" y="50"/>
                </a:lnTo>
                <a:lnTo>
                  <a:pt x="6" y="50"/>
                </a:lnTo>
                <a:lnTo>
                  <a:pt x="4" y="44"/>
                </a:lnTo>
                <a:lnTo>
                  <a:pt x="4" y="24"/>
                </a:lnTo>
                <a:lnTo>
                  <a:pt x="0" y="24"/>
                </a:lnTo>
                <a:lnTo>
                  <a:pt x="0" y="14"/>
                </a:lnTo>
                <a:lnTo>
                  <a:pt x="4" y="14"/>
                </a:lnTo>
                <a:lnTo>
                  <a:pt x="4" y="0"/>
                </a:lnTo>
                <a:lnTo>
                  <a:pt x="20" y="0"/>
                </a:lnTo>
                <a:lnTo>
                  <a:pt x="20" y="14"/>
                </a:lnTo>
                <a:lnTo>
                  <a:pt x="28" y="14"/>
                </a:lnTo>
                <a:lnTo>
                  <a:pt x="28" y="24"/>
                </a:lnTo>
                <a:lnTo>
                  <a:pt x="20" y="24"/>
                </a:lnTo>
                <a:lnTo>
                  <a:pt x="20" y="38"/>
                </a:lnTo>
                <a:lnTo>
                  <a:pt x="20" y="38"/>
                </a:lnTo>
                <a:lnTo>
                  <a:pt x="22" y="42"/>
                </a:lnTo>
                <a:lnTo>
                  <a:pt x="22" y="42"/>
                </a:lnTo>
                <a:lnTo>
                  <a:pt x="24" y="42"/>
                </a:lnTo>
                <a:lnTo>
                  <a:pt x="24" y="42"/>
                </a:lnTo>
                <a:lnTo>
                  <a:pt x="26" y="42"/>
                </a:lnTo>
                <a:lnTo>
                  <a:pt x="26" y="42"/>
                </a:lnTo>
                <a:lnTo>
                  <a:pt x="30" y="42"/>
                </a:lnTo>
                <a:lnTo>
                  <a:pt x="32" y="54"/>
                </a:lnTo>
                <a:lnTo>
                  <a:pt x="32" y="5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97"/>
          <p:cNvSpPr>
            <a:spLocks noEditPoints="1"/>
          </p:cNvSpPr>
          <p:nvPr/>
        </p:nvSpPr>
        <p:spPr bwMode="auto">
          <a:xfrm>
            <a:off x="10402521" y="4000826"/>
            <a:ext cx="33945" cy="127293"/>
          </a:xfrm>
          <a:custGeom>
            <a:avLst/>
            <a:gdLst>
              <a:gd name="T0" fmla="*/ 0 w 16"/>
              <a:gd name="T1" fmla="*/ 60 h 60"/>
              <a:gd name="T2" fmla="*/ 0 w 16"/>
              <a:gd name="T3" fmla="*/ 18 h 60"/>
              <a:gd name="T4" fmla="*/ 16 w 16"/>
              <a:gd name="T5" fmla="*/ 18 h 60"/>
              <a:gd name="T6" fmla="*/ 16 w 16"/>
              <a:gd name="T7" fmla="*/ 60 h 60"/>
              <a:gd name="T8" fmla="*/ 0 w 16"/>
              <a:gd name="T9" fmla="*/ 60 h 60"/>
              <a:gd name="T10" fmla="*/ 0 w 16"/>
              <a:gd name="T11" fmla="*/ 60 h 60"/>
              <a:gd name="T12" fmla="*/ 0 w 16"/>
              <a:gd name="T13" fmla="*/ 14 h 60"/>
              <a:gd name="T14" fmla="*/ 0 w 16"/>
              <a:gd name="T15" fmla="*/ 0 h 60"/>
              <a:gd name="T16" fmla="*/ 16 w 16"/>
              <a:gd name="T17" fmla="*/ 0 h 60"/>
              <a:gd name="T18" fmla="*/ 16 w 16"/>
              <a:gd name="T19" fmla="*/ 14 h 60"/>
              <a:gd name="T20" fmla="*/ 0 w 16"/>
              <a:gd name="T21" fmla="*/ 14 h 60"/>
              <a:gd name="T22" fmla="*/ 0 w 16"/>
              <a:gd name="T23" fmla="*/ 1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" h="60">
                <a:moveTo>
                  <a:pt x="0" y="60"/>
                </a:moveTo>
                <a:lnTo>
                  <a:pt x="0" y="18"/>
                </a:lnTo>
                <a:lnTo>
                  <a:pt x="16" y="18"/>
                </a:lnTo>
                <a:lnTo>
                  <a:pt x="16" y="60"/>
                </a:lnTo>
                <a:lnTo>
                  <a:pt x="0" y="60"/>
                </a:lnTo>
                <a:lnTo>
                  <a:pt x="0" y="60"/>
                </a:lnTo>
                <a:close/>
                <a:moveTo>
                  <a:pt x="0" y="14"/>
                </a:moveTo>
                <a:lnTo>
                  <a:pt x="0" y="0"/>
                </a:lnTo>
                <a:lnTo>
                  <a:pt x="16" y="0"/>
                </a:lnTo>
                <a:lnTo>
                  <a:pt x="16" y="14"/>
                </a:lnTo>
                <a:lnTo>
                  <a:pt x="0" y="14"/>
                </a:lnTo>
                <a:lnTo>
                  <a:pt x="0" y="1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98"/>
          <p:cNvSpPr>
            <a:spLocks noEditPoints="1"/>
          </p:cNvSpPr>
          <p:nvPr/>
        </p:nvSpPr>
        <p:spPr bwMode="auto">
          <a:xfrm>
            <a:off x="10449195" y="4034771"/>
            <a:ext cx="97591" cy="93348"/>
          </a:xfrm>
          <a:custGeom>
            <a:avLst/>
            <a:gdLst>
              <a:gd name="T0" fmla="*/ 22 w 46"/>
              <a:gd name="T1" fmla="*/ 44 h 44"/>
              <a:gd name="T2" fmla="*/ 22 w 46"/>
              <a:gd name="T3" fmla="*/ 44 h 44"/>
              <a:gd name="T4" fmla="*/ 12 w 46"/>
              <a:gd name="T5" fmla="*/ 42 h 44"/>
              <a:gd name="T6" fmla="*/ 12 w 46"/>
              <a:gd name="T7" fmla="*/ 42 h 44"/>
              <a:gd name="T8" fmla="*/ 6 w 46"/>
              <a:gd name="T9" fmla="*/ 38 h 44"/>
              <a:gd name="T10" fmla="*/ 6 w 46"/>
              <a:gd name="T11" fmla="*/ 38 h 44"/>
              <a:gd name="T12" fmla="*/ 0 w 46"/>
              <a:gd name="T13" fmla="*/ 30 h 44"/>
              <a:gd name="T14" fmla="*/ 0 w 46"/>
              <a:gd name="T15" fmla="*/ 30 h 44"/>
              <a:gd name="T16" fmla="*/ 0 w 46"/>
              <a:gd name="T17" fmla="*/ 22 h 44"/>
              <a:gd name="T18" fmla="*/ 0 w 46"/>
              <a:gd name="T19" fmla="*/ 22 h 44"/>
              <a:gd name="T20" fmla="*/ 0 w 46"/>
              <a:gd name="T21" fmla="*/ 14 h 44"/>
              <a:gd name="T22" fmla="*/ 0 w 46"/>
              <a:gd name="T23" fmla="*/ 14 h 44"/>
              <a:gd name="T24" fmla="*/ 6 w 46"/>
              <a:gd name="T25" fmla="*/ 8 h 44"/>
              <a:gd name="T26" fmla="*/ 6 w 46"/>
              <a:gd name="T27" fmla="*/ 8 h 44"/>
              <a:gd name="T28" fmla="*/ 12 w 46"/>
              <a:gd name="T29" fmla="*/ 2 h 44"/>
              <a:gd name="T30" fmla="*/ 12 w 46"/>
              <a:gd name="T31" fmla="*/ 2 h 44"/>
              <a:gd name="T32" fmla="*/ 22 w 46"/>
              <a:gd name="T33" fmla="*/ 0 h 44"/>
              <a:gd name="T34" fmla="*/ 22 w 46"/>
              <a:gd name="T35" fmla="*/ 0 h 44"/>
              <a:gd name="T36" fmla="*/ 32 w 46"/>
              <a:gd name="T37" fmla="*/ 2 h 44"/>
              <a:gd name="T38" fmla="*/ 32 w 46"/>
              <a:gd name="T39" fmla="*/ 2 h 44"/>
              <a:gd name="T40" fmla="*/ 40 w 46"/>
              <a:gd name="T41" fmla="*/ 8 h 44"/>
              <a:gd name="T42" fmla="*/ 40 w 46"/>
              <a:gd name="T43" fmla="*/ 8 h 44"/>
              <a:gd name="T44" fmla="*/ 44 w 46"/>
              <a:gd name="T45" fmla="*/ 14 h 44"/>
              <a:gd name="T46" fmla="*/ 44 w 46"/>
              <a:gd name="T47" fmla="*/ 14 h 44"/>
              <a:gd name="T48" fmla="*/ 46 w 46"/>
              <a:gd name="T49" fmla="*/ 22 h 44"/>
              <a:gd name="T50" fmla="*/ 46 w 46"/>
              <a:gd name="T51" fmla="*/ 22 h 44"/>
              <a:gd name="T52" fmla="*/ 44 w 46"/>
              <a:gd name="T53" fmla="*/ 30 h 44"/>
              <a:gd name="T54" fmla="*/ 44 w 46"/>
              <a:gd name="T55" fmla="*/ 30 h 44"/>
              <a:gd name="T56" fmla="*/ 40 w 46"/>
              <a:gd name="T57" fmla="*/ 38 h 44"/>
              <a:gd name="T58" fmla="*/ 40 w 46"/>
              <a:gd name="T59" fmla="*/ 38 h 44"/>
              <a:gd name="T60" fmla="*/ 32 w 46"/>
              <a:gd name="T61" fmla="*/ 42 h 44"/>
              <a:gd name="T62" fmla="*/ 32 w 46"/>
              <a:gd name="T63" fmla="*/ 42 h 44"/>
              <a:gd name="T64" fmla="*/ 22 w 46"/>
              <a:gd name="T65" fmla="*/ 44 h 44"/>
              <a:gd name="T66" fmla="*/ 22 w 46"/>
              <a:gd name="T67" fmla="*/ 44 h 44"/>
              <a:gd name="T68" fmla="*/ 16 w 46"/>
              <a:gd name="T69" fmla="*/ 22 h 44"/>
              <a:gd name="T70" fmla="*/ 16 w 46"/>
              <a:gd name="T71" fmla="*/ 22 h 44"/>
              <a:gd name="T72" fmla="*/ 16 w 46"/>
              <a:gd name="T73" fmla="*/ 26 h 44"/>
              <a:gd name="T74" fmla="*/ 18 w 46"/>
              <a:gd name="T75" fmla="*/ 30 h 44"/>
              <a:gd name="T76" fmla="*/ 18 w 46"/>
              <a:gd name="T77" fmla="*/ 30 h 44"/>
              <a:gd name="T78" fmla="*/ 20 w 46"/>
              <a:gd name="T79" fmla="*/ 32 h 44"/>
              <a:gd name="T80" fmla="*/ 22 w 46"/>
              <a:gd name="T81" fmla="*/ 32 h 44"/>
              <a:gd name="T82" fmla="*/ 22 w 46"/>
              <a:gd name="T83" fmla="*/ 32 h 44"/>
              <a:gd name="T84" fmla="*/ 26 w 46"/>
              <a:gd name="T85" fmla="*/ 32 h 44"/>
              <a:gd name="T86" fmla="*/ 28 w 46"/>
              <a:gd name="T87" fmla="*/ 30 h 44"/>
              <a:gd name="T88" fmla="*/ 28 w 46"/>
              <a:gd name="T89" fmla="*/ 30 h 44"/>
              <a:gd name="T90" fmla="*/ 30 w 46"/>
              <a:gd name="T91" fmla="*/ 26 h 44"/>
              <a:gd name="T92" fmla="*/ 30 w 46"/>
              <a:gd name="T93" fmla="*/ 22 h 44"/>
              <a:gd name="T94" fmla="*/ 30 w 46"/>
              <a:gd name="T95" fmla="*/ 22 h 44"/>
              <a:gd name="T96" fmla="*/ 30 w 46"/>
              <a:gd name="T97" fmla="*/ 18 h 44"/>
              <a:gd name="T98" fmla="*/ 28 w 46"/>
              <a:gd name="T99" fmla="*/ 16 h 44"/>
              <a:gd name="T100" fmla="*/ 28 w 46"/>
              <a:gd name="T101" fmla="*/ 16 h 44"/>
              <a:gd name="T102" fmla="*/ 26 w 46"/>
              <a:gd name="T103" fmla="*/ 14 h 44"/>
              <a:gd name="T104" fmla="*/ 22 w 46"/>
              <a:gd name="T105" fmla="*/ 14 h 44"/>
              <a:gd name="T106" fmla="*/ 22 w 46"/>
              <a:gd name="T107" fmla="*/ 14 h 44"/>
              <a:gd name="T108" fmla="*/ 20 w 46"/>
              <a:gd name="T109" fmla="*/ 14 h 44"/>
              <a:gd name="T110" fmla="*/ 18 w 46"/>
              <a:gd name="T111" fmla="*/ 16 h 44"/>
              <a:gd name="T112" fmla="*/ 18 w 46"/>
              <a:gd name="T113" fmla="*/ 16 h 44"/>
              <a:gd name="T114" fmla="*/ 16 w 46"/>
              <a:gd name="T115" fmla="*/ 18 h 44"/>
              <a:gd name="T116" fmla="*/ 16 w 46"/>
              <a:gd name="T117" fmla="*/ 22 h 44"/>
              <a:gd name="T118" fmla="*/ 16 w 46"/>
              <a:gd name="T119" fmla="*/ 2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6" h="44">
                <a:moveTo>
                  <a:pt x="22" y="44"/>
                </a:moveTo>
                <a:lnTo>
                  <a:pt x="22" y="44"/>
                </a:lnTo>
                <a:lnTo>
                  <a:pt x="12" y="42"/>
                </a:lnTo>
                <a:lnTo>
                  <a:pt x="12" y="42"/>
                </a:lnTo>
                <a:lnTo>
                  <a:pt x="6" y="38"/>
                </a:lnTo>
                <a:lnTo>
                  <a:pt x="6" y="38"/>
                </a:lnTo>
                <a:lnTo>
                  <a:pt x="0" y="30"/>
                </a:lnTo>
                <a:lnTo>
                  <a:pt x="0" y="30"/>
                </a:lnTo>
                <a:lnTo>
                  <a:pt x="0" y="22"/>
                </a:lnTo>
                <a:lnTo>
                  <a:pt x="0" y="22"/>
                </a:lnTo>
                <a:lnTo>
                  <a:pt x="0" y="14"/>
                </a:lnTo>
                <a:lnTo>
                  <a:pt x="0" y="14"/>
                </a:lnTo>
                <a:lnTo>
                  <a:pt x="6" y="8"/>
                </a:lnTo>
                <a:lnTo>
                  <a:pt x="6" y="8"/>
                </a:lnTo>
                <a:lnTo>
                  <a:pt x="12" y="2"/>
                </a:lnTo>
                <a:lnTo>
                  <a:pt x="12" y="2"/>
                </a:lnTo>
                <a:lnTo>
                  <a:pt x="22" y="0"/>
                </a:lnTo>
                <a:lnTo>
                  <a:pt x="22" y="0"/>
                </a:lnTo>
                <a:lnTo>
                  <a:pt x="32" y="2"/>
                </a:lnTo>
                <a:lnTo>
                  <a:pt x="32" y="2"/>
                </a:lnTo>
                <a:lnTo>
                  <a:pt x="40" y="8"/>
                </a:lnTo>
                <a:lnTo>
                  <a:pt x="40" y="8"/>
                </a:lnTo>
                <a:lnTo>
                  <a:pt x="44" y="14"/>
                </a:lnTo>
                <a:lnTo>
                  <a:pt x="44" y="14"/>
                </a:lnTo>
                <a:lnTo>
                  <a:pt x="46" y="22"/>
                </a:lnTo>
                <a:lnTo>
                  <a:pt x="46" y="22"/>
                </a:lnTo>
                <a:lnTo>
                  <a:pt x="44" y="30"/>
                </a:lnTo>
                <a:lnTo>
                  <a:pt x="44" y="30"/>
                </a:lnTo>
                <a:lnTo>
                  <a:pt x="40" y="38"/>
                </a:lnTo>
                <a:lnTo>
                  <a:pt x="40" y="38"/>
                </a:lnTo>
                <a:lnTo>
                  <a:pt x="32" y="42"/>
                </a:lnTo>
                <a:lnTo>
                  <a:pt x="32" y="42"/>
                </a:lnTo>
                <a:lnTo>
                  <a:pt x="22" y="44"/>
                </a:lnTo>
                <a:lnTo>
                  <a:pt x="22" y="44"/>
                </a:lnTo>
                <a:close/>
                <a:moveTo>
                  <a:pt x="16" y="22"/>
                </a:moveTo>
                <a:lnTo>
                  <a:pt x="16" y="22"/>
                </a:lnTo>
                <a:lnTo>
                  <a:pt x="16" y="26"/>
                </a:lnTo>
                <a:lnTo>
                  <a:pt x="18" y="30"/>
                </a:lnTo>
                <a:lnTo>
                  <a:pt x="18" y="30"/>
                </a:lnTo>
                <a:lnTo>
                  <a:pt x="20" y="32"/>
                </a:lnTo>
                <a:lnTo>
                  <a:pt x="22" y="32"/>
                </a:lnTo>
                <a:lnTo>
                  <a:pt x="22" y="32"/>
                </a:lnTo>
                <a:lnTo>
                  <a:pt x="26" y="32"/>
                </a:lnTo>
                <a:lnTo>
                  <a:pt x="28" y="30"/>
                </a:lnTo>
                <a:lnTo>
                  <a:pt x="28" y="30"/>
                </a:lnTo>
                <a:lnTo>
                  <a:pt x="30" y="26"/>
                </a:lnTo>
                <a:lnTo>
                  <a:pt x="30" y="22"/>
                </a:lnTo>
                <a:lnTo>
                  <a:pt x="30" y="22"/>
                </a:lnTo>
                <a:lnTo>
                  <a:pt x="30" y="18"/>
                </a:lnTo>
                <a:lnTo>
                  <a:pt x="28" y="16"/>
                </a:lnTo>
                <a:lnTo>
                  <a:pt x="28" y="16"/>
                </a:lnTo>
                <a:lnTo>
                  <a:pt x="26" y="14"/>
                </a:lnTo>
                <a:lnTo>
                  <a:pt x="22" y="14"/>
                </a:lnTo>
                <a:lnTo>
                  <a:pt x="22" y="14"/>
                </a:lnTo>
                <a:lnTo>
                  <a:pt x="20" y="14"/>
                </a:lnTo>
                <a:lnTo>
                  <a:pt x="18" y="16"/>
                </a:lnTo>
                <a:lnTo>
                  <a:pt x="18" y="16"/>
                </a:lnTo>
                <a:lnTo>
                  <a:pt x="16" y="18"/>
                </a:lnTo>
                <a:lnTo>
                  <a:pt x="16" y="22"/>
                </a:lnTo>
                <a:lnTo>
                  <a:pt x="16" y="2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99"/>
          <p:cNvSpPr>
            <a:spLocks/>
          </p:cNvSpPr>
          <p:nvPr/>
        </p:nvSpPr>
        <p:spPr bwMode="auto">
          <a:xfrm>
            <a:off x="10559515" y="4034771"/>
            <a:ext cx="89105" cy="93348"/>
          </a:xfrm>
          <a:custGeom>
            <a:avLst/>
            <a:gdLst>
              <a:gd name="T0" fmla="*/ 42 w 42"/>
              <a:gd name="T1" fmla="*/ 44 h 44"/>
              <a:gd name="T2" fmla="*/ 26 w 42"/>
              <a:gd name="T3" fmla="*/ 44 h 44"/>
              <a:gd name="T4" fmla="*/ 26 w 42"/>
              <a:gd name="T5" fmla="*/ 20 h 44"/>
              <a:gd name="T6" fmla="*/ 26 w 42"/>
              <a:gd name="T7" fmla="*/ 20 h 44"/>
              <a:gd name="T8" fmla="*/ 26 w 42"/>
              <a:gd name="T9" fmla="*/ 16 h 44"/>
              <a:gd name="T10" fmla="*/ 26 w 42"/>
              <a:gd name="T11" fmla="*/ 16 h 44"/>
              <a:gd name="T12" fmla="*/ 22 w 42"/>
              <a:gd name="T13" fmla="*/ 14 h 44"/>
              <a:gd name="T14" fmla="*/ 22 w 42"/>
              <a:gd name="T15" fmla="*/ 14 h 44"/>
              <a:gd name="T16" fmla="*/ 18 w 42"/>
              <a:gd name="T17" fmla="*/ 16 h 44"/>
              <a:gd name="T18" fmla="*/ 18 w 42"/>
              <a:gd name="T19" fmla="*/ 16 h 44"/>
              <a:gd name="T20" fmla="*/ 14 w 42"/>
              <a:gd name="T21" fmla="*/ 20 h 44"/>
              <a:gd name="T22" fmla="*/ 14 w 42"/>
              <a:gd name="T23" fmla="*/ 44 h 44"/>
              <a:gd name="T24" fmla="*/ 0 w 42"/>
              <a:gd name="T25" fmla="*/ 44 h 44"/>
              <a:gd name="T26" fmla="*/ 0 w 42"/>
              <a:gd name="T27" fmla="*/ 2 h 44"/>
              <a:gd name="T28" fmla="*/ 14 w 42"/>
              <a:gd name="T29" fmla="*/ 2 h 44"/>
              <a:gd name="T30" fmla="*/ 14 w 42"/>
              <a:gd name="T31" fmla="*/ 8 h 44"/>
              <a:gd name="T32" fmla="*/ 14 w 42"/>
              <a:gd name="T33" fmla="*/ 8 h 44"/>
              <a:gd name="T34" fmla="*/ 16 w 42"/>
              <a:gd name="T35" fmla="*/ 4 h 44"/>
              <a:gd name="T36" fmla="*/ 20 w 42"/>
              <a:gd name="T37" fmla="*/ 2 h 44"/>
              <a:gd name="T38" fmla="*/ 20 w 42"/>
              <a:gd name="T39" fmla="*/ 2 h 44"/>
              <a:gd name="T40" fmla="*/ 30 w 42"/>
              <a:gd name="T41" fmla="*/ 0 h 44"/>
              <a:gd name="T42" fmla="*/ 30 w 42"/>
              <a:gd name="T43" fmla="*/ 0 h 44"/>
              <a:gd name="T44" fmla="*/ 36 w 42"/>
              <a:gd name="T45" fmla="*/ 2 h 44"/>
              <a:gd name="T46" fmla="*/ 36 w 42"/>
              <a:gd name="T47" fmla="*/ 2 h 44"/>
              <a:gd name="T48" fmla="*/ 40 w 42"/>
              <a:gd name="T49" fmla="*/ 6 h 44"/>
              <a:gd name="T50" fmla="*/ 40 w 42"/>
              <a:gd name="T51" fmla="*/ 6 h 44"/>
              <a:gd name="T52" fmla="*/ 42 w 42"/>
              <a:gd name="T53" fmla="*/ 10 h 44"/>
              <a:gd name="T54" fmla="*/ 42 w 42"/>
              <a:gd name="T55" fmla="*/ 10 h 44"/>
              <a:gd name="T56" fmla="*/ 42 w 42"/>
              <a:gd name="T57" fmla="*/ 16 h 44"/>
              <a:gd name="T58" fmla="*/ 42 w 42"/>
              <a:gd name="T59" fmla="*/ 44 h 44"/>
              <a:gd name="T60" fmla="*/ 42 w 42"/>
              <a:gd name="T6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2" h="44">
                <a:moveTo>
                  <a:pt x="42" y="44"/>
                </a:moveTo>
                <a:lnTo>
                  <a:pt x="26" y="44"/>
                </a:lnTo>
                <a:lnTo>
                  <a:pt x="26" y="20"/>
                </a:lnTo>
                <a:lnTo>
                  <a:pt x="26" y="20"/>
                </a:lnTo>
                <a:lnTo>
                  <a:pt x="26" y="16"/>
                </a:lnTo>
                <a:lnTo>
                  <a:pt x="26" y="16"/>
                </a:lnTo>
                <a:lnTo>
                  <a:pt x="22" y="14"/>
                </a:lnTo>
                <a:lnTo>
                  <a:pt x="22" y="14"/>
                </a:lnTo>
                <a:lnTo>
                  <a:pt x="18" y="16"/>
                </a:lnTo>
                <a:lnTo>
                  <a:pt x="18" y="16"/>
                </a:lnTo>
                <a:lnTo>
                  <a:pt x="14" y="20"/>
                </a:lnTo>
                <a:lnTo>
                  <a:pt x="14" y="44"/>
                </a:lnTo>
                <a:lnTo>
                  <a:pt x="0" y="44"/>
                </a:lnTo>
                <a:lnTo>
                  <a:pt x="0" y="2"/>
                </a:lnTo>
                <a:lnTo>
                  <a:pt x="14" y="2"/>
                </a:lnTo>
                <a:lnTo>
                  <a:pt x="14" y="8"/>
                </a:lnTo>
                <a:lnTo>
                  <a:pt x="14" y="8"/>
                </a:lnTo>
                <a:lnTo>
                  <a:pt x="16" y="4"/>
                </a:lnTo>
                <a:lnTo>
                  <a:pt x="20" y="2"/>
                </a:lnTo>
                <a:lnTo>
                  <a:pt x="20" y="2"/>
                </a:lnTo>
                <a:lnTo>
                  <a:pt x="30" y="0"/>
                </a:lnTo>
                <a:lnTo>
                  <a:pt x="30" y="0"/>
                </a:lnTo>
                <a:lnTo>
                  <a:pt x="36" y="2"/>
                </a:lnTo>
                <a:lnTo>
                  <a:pt x="36" y="2"/>
                </a:lnTo>
                <a:lnTo>
                  <a:pt x="40" y="6"/>
                </a:lnTo>
                <a:lnTo>
                  <a:pt x="40" y="6"/>
                </a:lnTo>
                <a:lnTo>
                  <a:pt x="42" y="10"/>
                </a:lnTo>
                <a:lnTo>
                  <a:pt x="42" y="10"/>
                </a:lnTo>
                <a:lnTo>
                  <a:pt x="42" y="16"/>
                </a:lnTo>
                <a:lnTo>
                  <a:pt x="42" y="44"/>
                </a:lnTo>
                <a:lnTo>
                  <a:pt x="42" y="4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00"/>
          <p:cNvSpPr>
            <a:spLocks/>
          </p:cNvSpPr>
          <p:nvPr/>
        </p:nvSpPr>
        <p:spPr bwMode="auto">
          <a:xfrm>
            <a:off x="10300686" y="4234197"/>
            <a:ext cx="152752" cy="212155"/>
          </a:xfrm>
          <a:custGeom>
            <a:avLst/>
            <a:gdLst>
              <a:gd name="T0" fmla="*/ 72 w 72"/>
              <a:gd name="T1" fmla="*/ 76 h 100"/>
              <a:gd name="T2" fmla="*/ 72 w 72"/>
              <a:gd name="T3" fmla="*/ 100 h 100"/>
              <a:gd name="T4" fmla="*/ 0 w 72"/>
              <a:gd name="T5" fmla="*/ 100 h 100"/>
              <a:gd name="T6" fmla="*/ 0 w 72"/>
              <a:gd name="T7" fmla="*/ 0 h 100"/>
              <a:gd name="T8" fmla="*/ 70 w 72"/>
              <a:gd name="T9" fmla="*/ 0 h 100"/>
              <a:gd name="T10" fmla="*/ 70 w 72"/>
              <a:gd name="T11" fmla="*/ 24 h 100"/>
              <a:gd name="T12" fmla="*/ 28 w 72"/>
              <a:gd name="T13" fmla="*/ 24 h 100"/>
              <a:gd name="T14" fmla="*/ 28 w 72"/>
              <a:gd name="T15" fmla="*/ 38 h 100"/>
              <a:gd name="T16" fmla="*/ 64 w 72"/>
              <a:gd name="T17" fmla="*/ 38 h 100"/>
              <a:gd name="T18" fmla="*/ 64 w 72"/>
              <a:gd name="T19" fmla="*/ 60 h 100"/>
              <a:gd name="T20" fmla="*/ 28 w 72"/>
              <a:gd name="T21" fmla="*/ 60 h 100"/>
              <a:gd name="T22" fmla="*/ 28 w 72"/>
              <a:gd name="T23" fmla="*/ 76 h 100"/>
              <a:gd name="T24" fmla="*/ 72 w 72"/>
              <a:gd name="T25" fmla="*/ 76 h 100"/>
              <a:gd name="T26" fmla="*/ 72 w 72"/>
              <a:gd name="T27" fmla="*/ 76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2" h="100">
                <a:moveTo>
                  <a:pt x="72" y="76"/>
                </a:moveTo>
                <a:lnTo>
                  <a:pt x="72" y="100"/>
                </a:lnTo>
                <a:lnTo>
                  <a:pt x="0" y="100"/>
                </a:lnTo>
                <a:lnTo>
                  <a:pt x="0" y="0"/>
                </a:lnTo>
                <a:lnTo>
                  <a:pt x="70" y="0"/>
                </a:lnTo>
                <a:lnTo>
                  <a:pt x="70" y="24"/>
                </a:lnTo>
                <a:lnTo>
                  <a:pt x="28" y="24"/>
                </a:lnTo>
                <a:lnTo>
                  <a:pt x="28" y="38"/>
                </a:lnTo>
                <a:lnTo>
                  <a:pt x="64" y="38"/>
                </a:lnTo>
                <a:lnTo>
                  <a:pt x="64" y="60"/>
                </a:lnTo>
                <a:lnTo>
                  <a:pt x="28" y="60"/>
                </a:lnTo>
                <a:lnTo>
                  <a:pt x="28" y="76"/>
                </a:lnTo>
                <a:lnTo>
                  <a:pt x="72" y="76"/>
                </a:lnTo>
                <a:lnTo>
                  <a:pt x="72" y="7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01"/>
          <p:cNvSpPr>
            <a:spLocks/>
          </p:cNvSpPr>
          <p:nvPr/>
        </p:nvSpPr>
        <p:spPr bwMode="auto">
          <a:xfrm>
            <a:off x="7436594" y="5159192"/>
            <a:ext cx="169724" cy="165481"/>
          </a:xfrm>
          <a:custGeom>
            <a:avLst/>
            <a:gdLst>
              <a:gd name="T0" fmla="*/ 58 w 80"/>
              <a:gd name="T1" fmla="*/ 78 h 78"/>
              <a:gd name="T2" fmla="*/ 58 w 80"/>
              <a:gd name="T3" fmla="*/ 36 h 78"/>
              <a:gd name="T4" fmla="*/ 46 w 80"/>
              <a:gd name="T5" fmla="*/ 66 h 78"/>
              <a:gd name="T6" fmla="*/ 34 w 80"/>
              <a:gd name="T7" fmla="*/ 66 h 78"/>
              <a:gd name="T8" fmla="*/ 20 w 80"/>
              <a:gd name="T9" fmla="*/ 36 h 78"/>
              <a:gd name="T10" fmla="*/ 20 w 80"/>
              <a:gd name="T11" fmla="*/ 78 h 78"/>
              <a:gd name="T12" fmla="*/ 0 w 80"/>
              <a:gd name="T13" fmla="*/ 78 h 78"/>
              <a:gd name="T14" fmla="*/ 0 w 80"/>
              <a:gd name="T15" fmla="*/ 0 h 78"/>
              <a:gd name="T16" fmla="*/ 22 w 80"/>
              <a:gd name="T17" fmla="*/ 0 h 78"/>
              <a:gd name="T18" fmla="*/ 40 w 80"/>
              <a:gd name="T19" fmla="*/ 36 h 78"/>
              <a:gd name="T20" fmla="*/ 56 w 80"/>
              <a:gd name="T21" fmla="*/ 0 h 78"/>
              <a:gd name="T22" fmla="*/ 80 w 80"/>
              <a:gd name="T23" fmla="*/ 0 h 78"/>
              <a:gd name="T24" fmla="*/ 80 w 80"/>
              <a:gd name="T25" fmla="*/ 78 h 78"/>
              <a:gd name="T26" fmla="*/ 58 w 80"/>
              <a:gd name="T27" fmla="*/ 78 h 78"/>
              <a:gd name="T28" fmla="*/ 58 w 80"/>
              <a:gd name="T2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0" h="78">
                <a:moveTo>
                  <a:pt x="58" y="78"/>
                </a:moveTo>
                <a:lnTo>
                  <a:pt x="58" y="36"/>
                </a:lnTo>
                <a:lnTo>
                  <a:pt x="46" y="66"/>
                </a:lnTo>
                <a:lnTo>
                  <a:pt x="34" y="66"/>
                </a:lnTo>
                <a:lnTo>
                  <a:pt x="20" y="36"/>
                </a:lnTo>
                <a:lnTo>
                  <a:pt x="20" y="78"/>
                </a:lnTo>
                <a:lnTo>
                  <a:pt x="0" y="78"/>
                </a:lnTo>
                <a:lnTo>
                  <a:pt x="0" y="0"/>
                </a:lnTo>
                <a:lnTo>
                  <a:pt x="22" y="0"/>
                </a:lnTo>
                <a:lnTo>
                  <a:pt x="40" y="36"/>
                </a:lnTo>
                <a:lnTo>
                  <a:pt x="56" y="0"/>
                </a:lnTo>
                <a:lnTo>
                  <a:pt x="80" y="0"/>
                </a:lnTo>
                <a:lnTo>
                  <a:pt x="80" y="78"/>
                </a:lnTo>
                <a:lnTo>
                  <a:pt x="58" y="78"/>
                </a:lnTo>
                <a:lnTo>
                  <a:pt x="58" y="7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02"/>
          <p:cNvSpPr>
            <a:spLocks noEditPoints="1"/>
          </p:cNvSpPr>
          <p:nvPr/>
        </p:nvSpPr>
        <p:spPr bwMode="auto">
          <a:xfrm>
            <a:off x="7623290" y="5201623"/>
            <a:ext cx="127293" cy="123050"/>
          </a:xfrm>
          <a:custGeom>
            <a:avLst/>
            <a:gdLst>
              <a:gd name="T0" fmla="*/ 20 w 60"/>
              <a:gd name="T1" fmla="*/ 58 h 58"/>
              <a:gd name="T2" fmla="*/ 12 w 60"/>
              <a:gd name="T3" fmla="*/ 58 h 58"/>
              <a:gd name="T4" fmla="*/ 4 w 60"/>
              <a:gd name="T5" fmla="*/ 54 h 58"/>
              <a:gd name="T6" fmla="*/ 0 w 60"/>
              <a:gd name="T7" fmla="*/ 48 h 58"/>
              <a:gd name="T8" fmla="*/ 0 w 60"/>
              <a:gd name="T9" fmla="*/ 40 h 58"/>
              <a:gd name="T10" fmla="*/ 0 w 60"/>
              <a:gd name="T11" fmla="*/ 32 h 58"/>
              <a:gd name="T12" fmla="*/ 6 w 60"/>
              <a:gd name="T13" fmla="*/ 26 h 58"/>
              <a:gd name="T14" fmla="*/ 14 w 60"/>
              <a:gd name="T15" fmla="*/ 22 h 58"/>
              <a:gd name="T16" fmla="*/ 24 w 60"/>
              <a:gd name="T17" fmla="*/ 20 h 58"/>
              <a:gd name="T18" fmla="*/ 36 w 60"/>
              <a:gd name="T19" fmla="*/ 22 h 58"/>
              <a:gd name="T20" fmla="*/ 36 w 60"/>
              <a:gd name="T21" fmla="*/ 22 h 58"/>
              <a:gd name="T22" fmla="*/ 32 w 60"/>
              <a:gd name="T23" fmla="*/ 16 h 58"/>
              <a:gd name="T24" fmla="*/ 30 w 60"/>
              <a:gd name="T25" fmla="*/ 14 h 58"/>
              <a:gd name="T26" fmla="*/ 26 w 60"/>
              <a:gd name="T27" fmla="*/ 14 h 58"/>
              <a:gd name="T28" fmla="*/ 16 w 60"/>
              <a:gd name="T29" fmla="*/ 14 h 58"/>
              <a:gd name="T30" fmla="*/ 2 w 60"/>
              <a:gd name="T31" fmla="*/ 6 h 58"/>
              <a:gd name="T32" fmla="*/ 14 w 60"/>
              <a:gd name="T33" fmla="*/ 2 h 58"/>
              <a:gd name="T34" fmla="*/ 28 w 60"/>
              <a:gd name="T35" fmla="*/ 0 h 58"/>
              <a:gd name="T36" fmla="*/ 48 w 60"/>
              <a:gd name="T37" fmla="*/ 6 h 58"/>
              <a:gd name="T38" fmla="*/ 54 w 60"/>
              <a:gd name="T39" fmla="*/ 14 h 58"/>
              <a:gd name="T40" fmla="*/ 56 w 60"/>
              <a:gd name="T41" fmla="*/ 34 h 58"/>
              <a:gd name="T42" fmla="*/ 56 w 60"/>
              <a:gd name="T43" fmla="*/ 38 h 58"/>
              <a:gd name="T44" fmla="*/ 60 w 60"/>
              <a:gd name="T45" fmla="*/ 40 h 58"/>
              <a:gd name="T46" fmla="*/ 60 w 60"/>
              <a:gd name="T47" fmla="*/ 58 h 58"/>
              <a:gd name="T48" fmla="*/ 56 w 60"/>
              <a:gd name="T49" fmla="*/ 58 h 58"/>
              <a:gd name="T50" fmla="*/ 52 w 60"/>
              <a:gd name="T51" fmla="*/ 58 h 58"/>
              <a:gd name="T52" fmla="*/ 42 w 60"/>
              <a:gd name="T53" fmla="*/ 56 h 58"/>
              <a:gd name="T54" fmla="*/ 40 w 60"/>
              <a:gd name="T55" fmla="*/ 54 h 58"/>
              <a:gd name="T56" fmla="*/ 38 w 60"/>
              <a:gd name="T57" fmla="*/ 48 h 58"/>
              <a:gd name="T58" fmla="*/ 34 w 60"/>
              <a:gd name="T59" fmla="*/ 52 h 58"/>
              <a:gd name="T60" fmla="*/ 30 w 60"/>
              <a:gd name="T61" fmla="*/ 56 h 58"/>
              <a:gd name="T62" fmla="*/ 20 w 60"/>
              <a:gd name="T63" fmla="*/ 58 h 58"/>
              <a:gd name="T64" fmla="*/ 26 w 60"/>
              <a:gd name="T65" fmla="*/ 44 h 58"/>
              <a:gd name="T66" fmla="*/ 30 w 60"/>
              <a:gd name="T67" fmla="*/ 44 h 58"/>
              <a:gd name="T68" fmla="*/ 32 w 60"/>
              <a:gd name="T69" fmla="*/ 42 h 58"/>
              <a:gd name="T70" fmla="*/ 34 w 60"/>
              <a:gd name="T71" fmla="*/ 40 h 58"/>
              <a:gd name="T72" fmla="*/ 36 w 60"/>
              <a:gd name="T73" fmla="*/ 38 h 58"/>
              <a:gd name="T74" fmla="*/ 36 w 60"/>
              <a:gd name="T75" fmla="*/ 34 h 58"/>
              <a:gd name="T76" fmla="*/ 32 w 60"/>
              <a:gd name="T77" fmla="*/ 32 h 58"/>
              <a:gd name="T78" fmla="*/ 28 w 60"/>
              <a:gd name="T79" fmla="*/ 32 h 58"/>
              <a:gd name="T80" fmla="*/ 22 w 60"/>
              <a:gd name="T81" fmla="*/ 34 h 58"/>
              <a:gd name="T82" fmla="*/ 18 w 60"/>
              <a:gd name="T83" fmla="*/ 38 h 58"/>
              <a:gd name="T84" fmla="*/ 20 w 60"/>
              <a:gd name="T85" fmla="*/ 42 h 58"/>
              <a:gd name="T86" fmla="*/ 26 w 60"/>
              <a:gd name="T87" fmla="*/ 4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0" h="58">
                <a:moveTo>
                  <a:pt x="20" y="58"/>
                </a:moveTo>
                <a:lnTo>
                  <a:pt x="20" y="58"/>
                </a:lnTo>
                <a:lnTo>
                  <a:pt x="12" y="58"/>
                </a:lnTo>
                <a:lnTo>
                  <a:pt x="12" y="58"/>
                </a:lnTo>
                <a:lnTo>
                  <a:pt x="4" y="54"/>
                </a:lnTo>
                <a:lnTo>
                  <a:pt x="4" y="54"/>
                </a:lnTo>
                <a:lnTo>
                  <a:pt x="0" y="48"/>
                </a:lnTo>
                <a:lnTo>
                  <a:pt x="0" y="48"/>
                </a:lnTo>
                <a:lnTo>
                  <a:pt x="0" y="40"/>
                </a:lnTo>
                <a:lnTo>
                  <a:pt x="0" y="40"/>
                </a:lnTo>
                <a:lnTo>
                  <a:pt x="0" y="32"/>
                </a:lnTo>
                <a:lnTo>
                  <a:pt x="0" y="32"/>
                </a:lnTo>
                <a:lnTo>
                  <a:pt x="6" y="26"/>
                </a:lnTo>
                <a:lnTo>
                  <a:pt x="6" y="26"/>
                </a:lnTo>
                <a:lnTo>
                  <a:pt x="14" y="22"/>
                </a:lnTo>
                <a:lnTo>
                  <a:pt x="14" y="22"/>
                </a:lnTo>
                <a:lnTo>
                  <a:pt x="24" y="20"/>
                </a:lnTo>
                <a:lnTo>
                  <a:pt x="24" y="20"/>
                </a:lnTo>
                <a:lnTo>
                  <a:pt x="30" y="22"/>
                </a:lnTo>
                <a:lnTo>
                  <a:pt x="36" y="22"/>
                </a:lnTo>
                <a:lnTo>
                  <a:pt x="36" y="22"/>
                </a:lnTo>
                <a:lnTo>
                  <a:pt x="36" y="22"/>
                </a:lnTo>
                <a:lnTo>
                  <a:pt x="34" y="18"/>
                </a:lnTo>
                <a:lnTo>
                  <a:pt x="32" y="16"/>
                </a:lnTo>
                <a:lnTo>
                  <a:pt x="32" y="16"/>
                </a:lnTo>
                <a:lnTo>
                  <a:pt x="30" y="14"/>
                </a:lnTo>
                <a:lnTo>
                  <a:pt x="26" y="14"/>
                </a:lnTo>
                <a:lnTo>
                  <a:pt x="26" y="14"/>
                </a:lnTo>
                <a:lnTo>
                  <a:pt x="16" y="14"/>
                </a:lnTo>
                <a:lnTo>
                  <a:pt x="16" y="14"/>
                </a:lnTo>
                <a:lnTo>
                  <a:pt x="8" y="20"/>
                </a:lnTo>
                <a:lnTo>
                  <a:pt x="2" y="6"/>
                </a:lnTo>
                <a:lnTo>
                  <a:pt x="2" y="6"/>
                </a:lnTo>
                <a:lnTo>
                  <a:pt x="14" y="2"/>
                </a:lnTo>
                <a:lnTo>
                  <a:pt x="28" y="0"/>
                </a:lnTo>
                <a:lnTo>
                  <a:pt x="28" y="0"/>
                </a:lnTo>
                <a:lnTo>
                  <a:pt x="40" y="0"/>
                </a:lnTo>
                <a:lnTo>
                  <a:pt x="48" y="6"/>
                </a:lnTo>
                <a:lnTo>
                  <a:pt x="48" y="6"/>
                </a:lnTo>
                <a:lnTo>
                  <a:pt x="54" y="14"/>
                </a:lnTo>
                <a:lnTo>
                  <a:pt x="56" y="24"/>
                </a:lnTo>
                <a:lnTo>
                  <a:pt x="56" y="34"/>
                </a:lnTo>
                <a:lnTo>
                  <a:pt x="56" y="34"/>
                </a:lnTo>
                <a:lnTo>
                  <a:pt x="56" y="38"/>
                </a:lnTo>
                <a:lnTo>
                  <a:pt x="56" y="38"/>
                </a:lnTo>
                <a:lnTo>
                  <a:pt x="60" y="40"/>
                </a:lnTo>
                <a:lnTo>
                  <a:pt x="60" y="58"/>
                </a:lnTo>
                <a:lnTo>
                  <a:pt x="60" y="58"/>
                </a:lnTo>
                <a:lnTo>
                  <a:pt x="56" y="58"/>
                </a:lnTo>
                <a:lnTo>
                  <a:pt x="56" y="58"/>
                </a:lnTo>
                <a:lnTo>
                  <a:pt x="52" y="58"/>
                </a:lnTo>
                <a:lnTo>
                  <a:pt x="52" y="58"/>
                </a:lnTo>
                <a:lnTo>
                  <a:pt x="46" y="58"/>
                </a:lnTo>
                <a:lnTo>
                  <a:pt x="42" y="56"/>
                </a:lnTo>
                <a:lnTo>
                  <a:pt x="42" y="56"/>
                </a:lnTo>
                <a:lnTo>
                  <a:pt x="40" y="54"/>
                </a:lnTo>
                <a:lnTo>
                  <a:pt x="38" y="50"/>
                </a:lnTo>
                <a:lnTo>
                  <a:pt x="38" y="48"/>
                </a:lnTo>
                <a:lnTo>
                  <a:pt x="38" y="48"/>
                </a:lnTo>
                <a:lnTo>
                  <a:pt x="34" y="52"/>
                </a:lnTo>
                <a:lnTo>
                  <a:pt x="30" y="56"/>
                </a:lnTo>
                <a:lnTo>
                  <a:pt x="30" y="56"/>
                </a:lnTo>
                <a:lnTo>
                  <a:pt x="24" y="58"/>
                </a:lnTo>
                <a:lnTo>
                  <a:pt x="20" y="58"/>
                </a:lnTo>
                <a:lnTo>
                  <a:pt x="20" y="58"/>
                </a:lnTo>
                <a:close/>
                <a:moveTo>
                  <a:pt x="26" y="44"/>
                </a:moveTo>
                <a:lnTo>
                  <a:pt x="26" y="44"/>
                </a:lnTo>
                <a:lnTo>
                  <a:pt x="30" y="44"/>
                </a:lnTo>
                <a:lnTo>
                  <a:pt x="30" y="44"/>
                </a:lnTo>
                <a:lnTo>
                  <a:pt x="32" y="42"/>
                </a:lnTo>
                <a:lnTo>
                  <a:pt x="32" y="42"/>
                </a:lnTo>
                <a:lnTo>
                  <a:pt x="34" y="40"/>
                </a:lnTo>
                <a:lnTo>
                  <a:pt x="34" y="40"/>
                </a:lnTo>
                <a:lnTo>
                  <a:pt x="36" y="38"/>
                </a:lnTo>
                <a:lnTo>
                  <a:pt x="36" y="34"/>
                </a:lnTo>
                <a:lnTo>
                  <a:pt x="36" y="34"/>
                </a:lnTo>
                <a:lnTo>
                  <a:pt x="32" y="32"/>
                </a:lnTo>
                <a:lnTo>
                  <a:pt x="32" y="32"/>
                </a:lnTo>
                <a:lnTo>
                  <a:pt x="28" y="32"/>
                </a:lnTo>
                <a:lnTo>
                  <a:pt x="28" y="32"/>
                </a:lnTo>
                <a:lnTo>
                  <a:pt x="22" y="34"/>
                </a:lnTo>
                <a:lnTo>
                  <a:pt x="22" y="34"/>
                </a:lnTo>
                <a:lnTo>
                  <a:pt x="20" y="36"/>
                </a:lnTo>
                <a:lnTo>
                  <a:pt x="18" y="38"/>
                </a:lnTo>
                <a:lnTo>
                  <a:pt x="18" y="38"/>
                </a:lnTo>
                <a:lnTo>
                  <a:pt x="20" y="42"/>
                </a:lnTo>
                <a:lnTo>
                  <a:pt x="20" y="42"/>
                </a:lnTo>
                <a:lnTo>
                  <a:pt x="26" y="44"/>
                </a:lnTo>
                <a:lnTo>
                  <a:pt x="26" y="4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103"/>
          <p:cNvSpPr>
            <a:spLocks noEditPoints="1"/>
          </p:cNvSpPr>
          <p:nvPr/>
        </p:nvSpPr>
        <p:spPr bwMode="auto">
          <a:xfrm>
            <a:off x="7767556" y="5154949"/>
            <a:ext cx="42431" cy="169724"/>
          </a:xfrm>
          <a:custGeom>
            <a:avLst/>
            <a:gdLst>
              <a:gd name="T0" fmla="*/ 0 w 20"/>
              <a:gd name="T1" fmla="*/ 80 h 80"/>
              <a:gd name="T2" fmla="*/ 0 w 20"/>
              <a:gd name="T3" fmla="*/ 22 h 80"/>
              <a:gd name="T4" fmla="*/ 20 w 20"/>
              <a:gd name="T5" fmla="*/ 22 h 80"/>
              <a:gd name="T6" fmla="*/ 20 w 20"/>
              <a:gd name="T7" fmla="*/ 80 h 80"/>
              <a:gd name="T8" fmla="*/ 0 w 20"/>
              <a:gd name="T9" fmla="*/ 80 h 80"/>
              <a:gd name="T10" fmla="*/ 0 w 20"/>
              <a:gd name="T11" fmla="*/ 80 h 80"/>
              <a:gd name="T12" fmla="*/ 0 w 20"/>
              <a:gd name="T13" fmla="*/ 18 h 80"/>
              <a:gd name="T14" fmla="*/ 0 w 20"/>
              <a:gd name="T15" fmla="*/ 0 h 80"/>
              <a:gd name="T16" fmla="*/ 20 w 20"/>
              <a:gd name="T17" fmla="*/ 0 h 80"/>
              <a:gd name="T18" fmla="*/ 20 w 20"/>
              <a:gd name="T19" fmla="*/ 18 h 80"/>
              <a:gd name="T20" fmla="*/ 0 w 20"/>
              <a:gd name="T21" fmla="*/ 18 h 80"/>
              <a:gd name="T22" fmla="*/ 0 w 20"/>
              <a:gd name="T23" fmla="*/ 1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80">
                <a:moveTo>
                  <a:pt x="0" y="80"/>
                </a:moveTo>
                <a:lnTo>
                  <a:pt x="0" y="22"/>
                </a:lnTo>
                <a:lnTo>
                  <a:pt x="20" y="22"/>
                </a:lnTo>
                <a:lnTo>
                  <a:pt x="20" y="80"/>
                </a:lnTo>
                <a:lnTo>
                  <a:pt x="0" y="80"/>
                </a:lnTo>
                <a:lnTo>
                  <a:pt x="0" y="80"/>
                </a:lnTo>
                <a:close/>
                <a:moveTo>
                  <a:pt x="0" y="18"/>
                </a:moveTo>
                <a:lnTo>
                  <a:pt x="0" y="0"/>
                </a:lnTo>
                <a:lnTo>
                  <a:pt x="20" y="0"/>
                </a:lnTo>
                <a:lnTo>
                  <a:pt x="20" y="18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104"/>
          <p:cNvSpPr>
            <a:spLocks/>
          </p:cNvSpPr>
          <p:nvPr/>
        </p:nvSpPr>
        <p:spPr bwMode="auto">
          <a:xfrm>
            <a:off x="7831202" y="5201623"/>
            <a:ext cx="123050" cy="123050"/>
          </a:xfrm>
          <a:custGeom>
            <a:avLst/>
            <a:gdLst>
              <a:gd name="T0" fmla="*/ 58 w 58"/>
              <a:gd name="T1" fmla="*/ 58 h 58"/>
              <a:gd name="T2" fmla="*/ 38 w 58"/>
              <a:gd name="T3" fmla="*/ 58 h 58"/>
              <a:gd name="T4" fmla="*/ 38 w 58"/>
              <a:gd name="T5" fmla="*/ 26 h 58"/>
              <a:gd name="T6" fmla="*/ 38 w 58"/>
              <a:gd name="T7" fmla="*/ 26 h 58"/>
              <a:gd name="T8" fmla="*/ 38 w 58"/>
              <a:gd name="T9" fmla="*/ 22 h 58"/>
              <a:gd name="T10" fmla="*/ 36 w 58"/>
              <a:gd name="T11" fmla="*/ 20 h 58"/>
              <a:gd name="T12" fmla="*/ 36 w 58"/>
              <a:gd name="T13" fmla="*/ 20 h 58"/>
              <a:gd name="T14" fmla="*/ 32 w 58"/>
              <a:gd name="T15" fmla="*/ 18 h 58"/>
              <a:gd name="T16" fmla="*/ 32 w 58"/>
              <a:gd name="T17" fmla="*/ 18 h 58"/>
              <a:gd name="T18" fmla="*/ 26 w 58"/>
              <a:gd name="T19" fmla="*/ 20 h 58"/>
              <a:gd name="T20" fmla="*/ 26 w 58"/>
              <a:gd name="T21" fmla="*/ 20 h 58"/>
              <a:gd name="T22" fmla="*/ 22 w 58"/>
              <a:gd name="T23" fmla="*/ 26 h 58"/>
              <a:gd name="T24" fmla="*/ 22 w 58"/>
              <a:gd name="T25" fmla="*/ 58 h 58"/>
              <a:gd name="T26" fmla="*/ 0 w 58"/>
              <a:gd name="T27" fmla="*/ 58 h 58"/>
              <a:gd name="T28" fmla="*/ 0 w 58"/>
              <a:gd name="T29" fmla="*/ 0 h 58"/>
              <a:gd name="T30" fmla="*/ 20 w 58"/>
              <a:gd name="T31" fmla="*/ 0 h 58"/>
              <a:gd name="T32" fmla="*/ 20 w 58"/>
              <a:gd name="T33" fmla="*/ 8 h 58"/>
              <a:gd name="T34" fmla="*/ 20 w 58"/>
              <a:gd name="T35" fmla="*/ 8 h 58"/>
              <a:gd name="T36" fmla="*/ 24 w 58"/>
              <a:gd name="T37" fmla="*/ 4 h 58"/>
              <a:gd name="T38" fmla="*/ 28 w 58"/>
              <a:gd name="T39" fmla="*/ 2 h 58"/>
              <a:gd name="T40" fmla="*/ 28 w 58"/>
              <a:gd name="T41" fmla="*/ 2 h 58"/>
              <a:gd name="T42" fmla="*/ 34 w 58"/>
              <a:gd name="T43" fmla="*/ 0 h 58"/>
              <a:gd name="T44" fmla="*/ 42 w 58"/>
              <a:gd name="T45" fmla="*/ 0 h 58"/>
              <a:gd name="T46" fmla="*/ 42 w 58"/>
              <a:gd name="T47" fmla="*/ 0 h 58"/>
              <a:gd name="T48" fmla="*/ 46 w 58"/>
              <a:gd name="T49" fmla="*/ 0 h 58"/>
              <a:gd name="T50" fmla="*/ 50 w 58"/>
              <a:gd name="T51" fmla="*/ 2 h 58"/>
              <a:gd name="T52" fmla="*/ 50 w 58"/>
              <a:gd name="T53" fmla="*/ 2 h 58"/>
              <a:gd name="T54" fmla="*/ 56 w 58"/>
              <a:gd name="T55" fmla="*/ 6 h 58"/>
              <a:gd name="T56" fmla="*/ 56 w 58"/>
              <a:gd name="T57" fmla="*/ 6 h 58"/>
              <a:gd name="T58" fmla="*/ 58 w 58"/>
              <a:gd name="T59" fmla="*/ 14 h 58"/>
              <a:gd name="T60" fmla="*/ 58 w 58"/>
              <a:gd name="T61" fmla="*/ 14 h 58"/>
              <a:gd name="T62" fmla="*/ 58 w 58"/>
              <a:gd name="T63" fmla="*/ 20 h 58"/>
              <a:gd name="T64" fmla="*/ 58 w 58"/>
              <a:gd name="T65" fmla="*/ 58 h 58"/>
              <a:gd name="T66" fmla="*/ 58 w 58"/>
              <a:gd name="T67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8" h="58">
                <a:moveTo>
                  <a:pt x="58" y="58"/>
                </a:moveTo>
                <a:lnTo>
                  <a:pt x="38" y="58"/>
                </a:lnTo>
                <a:lnTo>
                  <a:pt x="38" y="26"/>
                </a:lnTo>
                <a:lnTo>
                  <a:pt x="38" y="26"/>
                </a:lnTo>
                <a:lnTo>
                  <a:pt x="38" y="22"/>
                </a:lnTo>
                <a:lnTo>
                  <a:pt x="36" y="20"/>
                </a:lnTo>
                <a:lnTo>
                  <a:pt x="36" y="20"/>
                </a:lnTo>
                <a:lnTo>
                  <a:pt x="32" y="18"/>
                </a:lnTo>
                <a:lnTo>
                  <a:pt x="32" y="18"/>
                </a:lnTo>
                <a:lnTo>
                  <a:pt x="26" y="20"/>
                </a:lnTo>
                <a:lnTo>
                  <a:pt x="26" y="20"/>
                </a:lnTo>
                <a:lnTo>
                  <a:pt x="22" y="26"/>
                </a:lnTo>
                <a:lnTo>
                  <a:pt x="22" y="58"/>
                </a:lnTo>
                <a:lnTo>
                  <a:pt x="0" y="58"/>
                </a:lnTo>
                <a:lnTo>
                  <a:pt x="0" y="0"/>
                </a:lnTo>
                <a:lnTo>
                  <a:pt x="20" y="0"/>
                </a:lnTo>
                <a:lnTo>
                  <a:pt x="20" y="8"/>
                </a:lnTo>
                <a:lnTo>
                  <a:pt x="20" y="8"/>
                </a:lnTo>
                <a:lnTo>
                  <a:pt x="24" y="4"/>
                </a:lnTo>
                <a:lnTo>
                  <a:pt x="28" y="2"/>
                </a:lnTo>
                <a:lnTo>
                  <a:pt x="28" y="2"/>
                </a:lnTo>
                <a:lnTo>
                  <a:pt x="34" y="0"/>
                </a:lnTo>
                <a:lnTo>
                  <a:pt x="42" y="0"/>
                </a:lnTo>
                <a:lnTo>
                  <a:pt x="42" y="0"/>
                </a:lnTo>
                <a:lnTo>
                  <a:pt x="46" y="0"/>
                </a:lnTo>
                <a:lnTo>
                  <a:pt x="50" y="2"/>
                </a:lnTo>
                <a:lnTo>
                  <a:pt x="50" y="2"/>
                </a:lnTo>
                <a:lnTo>
                  <a:pt x="56" y="6"/>
                </a:lnTo>
                <a:lnTo>
                  <a:pt x="56" y="6"/>
                </a:lnTo>
                <a:lnTo>
                  <a:pt x="58" y="14"/>
                </a:lnTo>
                <a:lnTo>
                  <a:pt x="58" y="14"/>
                </a:lnTo>
                <a:lnTo>
                  <a:pt x="58" y="20"/>
                </a:lnTo>
                <a:lnTo>
                  <a:pt x="58" y="58"/>
                </a:lnTo>
                <a:lnTo>
                  <a:pt x="58" y="5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105"/>
          <p:cNvSpPr>
            <a:spLocks/>
          </p:cNvSpPr>
          <p:nvPr/>
        </p:nvSpPr>
        <p:spPr bwMode="auto">
          <a:xfrm>
            <a:off x="8013655" y="5159192"/>
            <a:ext cx="140022" cy="165481"/>
          </a:xfrm>
          <a:custGeom>
            <a:avLst/>
            <a:gdLst>
              <a:gd name="T0" fmla="*/ 66 w 66"/>
              <a:gd name="T1" fmla="*/ 18 h 78"/>
              <a:gd name="T2" fmla="*/ 44 w 66"/>
              <a:gd name="T3" fmla="*/ 18 h 78"/>
              <a:gd name="T4" fmla="*/ 44 w 66"/>
              <a:gd name="T5" fmla="*/ 78 h 78"/>
              <a:gd name="T6" fmla="*/ 22 w 66"/>
              <a:gd name="T7" fmla="*/ 78 h 78"/>
              <a:gd name="T8" fmla="*/ 22 w 66"/>
              <a:gd name="T9" fmla="*/ 18 h 78"/>
              <a:gd name="T10" fmla="*/ 0 w 66"/>
              <a:gd name="T11" fmla="*/ 18 h 78"/>
              <a:gd name="T12" fmla="*/ 0 w 66"/>
              <a:gd name="T13" fmla="*/ 0 h 78"/>
              <a:gd name="T14" fmla="*/ 66 w 66"/>
              <a:gd name="T15" fmla="*/ 0 h 78"/>
              <a:gd name="T16" fmla="*/ 66 w 66"/>
              <a:gd name="T17" fmla="*/ 18 h 78"/>
              <a:gd name="T18" fmla="*/ 66 w 66"/>
              <a:gd name="T19" fmla="*/ 1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78">
                <a:moveTo>
                  <a:pt x="66" y="18"/>
                </a:moveTo>
                <a:lnTo>
                  <a:pt x="44" y="18"/>
                </a:lnTo>
                <a:lnTo>
                  <a:pt x="44" y="78"/>
                </a:lnTo>
                <a:lnTo>
                  <a:pt x="22" y="78"/>
                </a:lnTo>
                <a:lnTo>
                  <a:pt x="22" y="18"/>
                </a:lnTo>
                <a:lnTo>
                  <a:pt x="0" y="18"/>
                </a:lnTo>
                <a:lnTo>
                  <a:pt x="0" y="0"/>
                </a:lnTo>
                <a:lnTo>
                  <a:pt x="66" y="0"/>
                </a:lnTo>
                <a:lnTo>
                  <a:pt x="66" y="18"/>
                </a:lnTo>
                <a:lnTo>
                  <a:pt x="66" y="1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06"/>
          <p:cNvSpPr>
            <a:spLocks noEditPoints="1"/>
          </p:cNvSpPr>
          <p:nvPr/>
        </p:nvSpPr>
        <p:spPr bwMode="auto">
          <a:xfrm>
            <a:off x="8166407" y="5154949"/>
            <a:ext cx="42431" cy="169724"/>
          </a:xfrm>
          <a:custGeom>
            <a:avLst/>
            <a:gdLst>
              <a:gd name="T0" fmla="*/ 0 w 20"/>
              <a:gd name="T1" fmla="*/ 80 h 80"/>
              <a:gd name="T2" fmla="*/ 0 w 20"/>
              <a:gd name="T3" fmla="*/ 22 h 80"/>
              <a:gd name="T4" fmla="*/ 20 w 20"/>
              <a:gd name="T5" fmla="*/ 22 h 80"/>
              <a:gd name="T6" fmla="*/ 20 w 20"/>
              <a:gd name="T7" fmla="*/ 80 h 80"/>
              <a:gd name="T8" fmla="*/ 0 w 20"/>
              <a:gd name="T9" fmla="*/ 80 h 80"/>
              <a:gd name="T10" fmla="*/ 0 w 20"/>
              <a:gd name="T11" fmla="*/ 80 h 80"/>
              <a:gd name="T12" fmla="*/ 0 w 20"/>
              <a:gd name="T13" fmla="*/ 18 h 80"/>
              <a:gd name="T14" fmla="*/ 0 w 20"/>
              <a:gd name="T15" fmla="*/ 0 h 80"/>
              <a:gd name="T16" fmla="*/ 20 w 20"/>
              <a:gd name="T17" fmla="*/ 0 h 80"/>
              <a:gd name="T18" fmla="*/ 20 w 20"/>
              <a:gd name="T19" fmla="*/ 18 h 80"/>
              <a:gd name="T20" fmla="*/ 0 w 20"/>
              <a:gd name="T21" fmla="*/ 18 h 80"/>
              <a:gd name="T22" fmla="*/ 0 w 20"/>
              <a:gd name="T23" fmla="*/ 1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80">
                <a:moveTo>
                  <a:pt x="0" y="80"/>
                </a:moveTo>
                <a:lnTo>
                  <a:pt x="0" y="22"/>
                </a:lnTo>
                <a:lnTo>
                  <a:pt x="20" y="22"/>
                </a:lnTo>
                <a:lnTo>
                  <a:pt x="20" y="80"/>
                </a:lnTo>
                <a:lnTo>
                  <a:pt x="0" y="80"/>
                </a:lnTo>
                <a:lnTo>
                  <a:pt x="0" y="80"/>
                </a:lnTo>
                <a:close/>
                <a:moveTo>
                  <a:pt x="0" y="18"/>
                </a:moveTo>
                <a:lnTo>
                  <a:pt x="0" y="0"/>
                </a:lnTo>
                <a:lnTo>
                  <a:pt x="20" y="0"/>
                </a:lnTo>
                <a:lnTo>
                  <a:pt x="20" y="18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07"/>
          <p:cNvSpPr>
            <a:spLocks/>
          </p:cNvSpPr>
          <p:nvPr/>
        </p:nvSpPr>
        <p:spPr bwMode="auto">
          <a:xfrm>
            <a:off x="8225810" y="5163435"/>
            <a:ext cx="89105" cy="161238"/>
          </a:xfrm>
          <a:custGeom>
            <a:avLst/>
            <a:gdLst>
              <a:gd name="T0" fmla="*/ 42 w 42"/>
              <a:gd name="T1" fmla="*/ 72 h 76"/>
              <a:gd name="T2" fmla="*/ 42 w 42"/>
              <a:gd name="T3" fmla="*/ 72 h 76"/>
              <a:gd name="T4" fmla="*/ 34 w 42"/>
              <a:gd name="T5" fmla="*/ 76 h 76"/>
              <a:gd name="T6" fmla="*/ 34 w 42"/>
              <a:gd name="T7" fmla="*/ 76 h 76"/>
              <a:gd name="T8" fmla="*/ 24 w 42"/>
              <a:gd name="T9" fmla="*/ 76 h 76"/>
              <a:gd name="T10" fmla="*/ 24 w 42"/>
              <a:gd name="T11" fmla="*/ 76 h 76"/>
              <a:gd name="T12" fmla="*/ 18 w 42"/>
              <a:gd name="T13" fmla="*/ 76 h 76"/>
              <a:gd name="T14" fmla="*/ 18 w 42"/>
              <a:gd name="T15" fmla="*/ 76 h 76"/>
              <a:gd name="T16" fmla="*/ 12 w 42"/>
              <a:gd name="T17" fmla="*/ 74 h 76"/>
              <a:gd name="T18" fmla="*/ 12 w 42"/>
              <a:gd name="T19" fmla="*/ 74 h 76"/>
              <a:gd name="T20" fmla="*/ 8 w 42"/>
              <a:gd name="T21" fmla="*/ 68 h 76"/>
              <a:gd name="T22" fmla="*/ 8 w 42"/>
              <a:gd name="T23" fmla="*/ 68 h 76"/>
              <a:gd name="T24" fmla="*/ 6 w 42"/>
              <a:gd name="T25" fmla="*/ 60 h 76"/>
              <a:gd name="T26" fmla="*/ 6 w 42"/>
              <a:gd name="T27" fmla="*/ 34 h 76"/>
              <a:gd name="T28" fmla="*/ 0 w 42"/>
              <a:gd name="T29" fmla="*/ 34 h 76"/>
              <a:gd name="T30" fmla="*/ 0 w 42"/>
              <a:gd name="T31" fmla="*/ 18 h 76"/>
              <a:gd name="T32" fmla="*/ 6 w 42"/>
              <a:gd name="T33" fmla="*/ 18 h 76"/>
              <a:gd name="T34" fmla="*/ 6 w 42"/>
              <a:gd name="T35" fmla="*/ 0 h 76"/>
              <a:gd name="T36" fmla="*/ 28 w 42"/>
              <a:gd name="T37" fmla="*/ 0 h 76"/>
              <a:gd name="T38" fmla="*/ 28 w 42"/>
              <a:gd name="T39" fmla="*/ 18 h 76"/>
              <a:gd name="T40" fmla="*/ 38 w 42"/>
              <a:gd name="T41" fmla="*/ 18 h 76"/>
              <a:gd name="T42" fmla="*/ 38 w 42"/>
              <a:gd name="T43" fmla="*/ 34 h 76"/>
              <a:gd name="T44" fmla="*/ 28 w 42"/>
              <a:gd name="T45" fmla="*/ 34 h 76"/>
              <a:gd name="T46" fmla="*/ 28 w 42"/>
              <a:gd name="T47" fmla="*/ 52 h 76"/>
              <a:gd name="T48" fmla="*/ 28 w 42"/>
              <a:gd name="T49" fmla="*/ 52 h 76"/>
              <a:gd name="T50" fmla="*/ 28 w 42"/>
              <a:gd name="T51" fmla="*/ 56 h 76"/>
              <a:gd name="T52" fmla="*/ 28 w 42"/>
              <a:gd name="T53" fmla="*/ 56 h 76"/>
              <a:gd name="T54" fmla="*/ 32 w 42"/>
              <a:gd name="T55" fmla="*/ 58 h 76"/>
              <a:gd name="T56" fmla="*/ 32 w 42"/>
              <a:gd name="T57" fmla="*/ 58 h 76"/>
              <a:gd name="T58" fmla="*/ 36 w 42"/>
              <a:gd name="T59" fmla="*/ 58 h 76"/>
              <a:gd name="T60" fmla="*/ 36 w 42"/>
              <a:gd name="T61" fmla="*/ 58 h 76"/>
              <a:gd name="T62" fmla="*/ 40 w 42"/>
              <a:gd name="T63" fmla="*/ 56 h 76"/>
              <a:gd name="T64" fmla="*/ 42 w 42"/>
              <a:gd name="T65" fmla="*/ 72 h 76"/>
              <a:gd name="T66" fmla="*/ 42 w 42"/>
              <a:gd name="T67" fmla="*/ 7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2" h="76">
                <a:moveTo>
                  <a:pt x="42" y="72"/>
                </a:moveTo>
                <a:lnTo>
                  <a:pt x="42" y="72"/>
                </a:lnTo>
                <a:lnTo>
                  <a:pt x="34" y="76"/>
                </a:lnTo>
                <a:lnTo>
                  <a:pt x="34" y="76"/>
                </a:lnTo>
                <a:lnTo>
                  <a:pt x="24" y="76"/>
                </a:lnTo>
                <a:lnTo>
                  <a:pt x="24" y="76"/>
                </a:lnTo>
                <a:lnTo>
                  <a:pt x="18" y="76"/>
                </a:lnTo>
                <a:lnTo>
                  <a:pt x="18" y="76"/>
                </a:lnTo>
                <a:lnTo>
                  <a:pt x="12" y="74"/>
                </a:lnTo>
                <a:lnTo>
                  <a:pt x="12" y="74"/>
                </a:lnTo>
                <a:lnTo>
                  <a:pt x="8" y="68"/>
                </a:lnTo>
                <a:lnTo>
                  <a:pt x="8" y="68"/>
                </a:lnTo>
                <a:lnTo>
                  <a:pt x="6" y="60"/>
                </a:lnTo>
                <a:lnTo>
                  <a:pt x="6" y="34"/>
                </a:lnTo>
                <a:lnTo>
                  <a:pt x="0" y="34"/>
                </a:lnTo>
                <a:lnTo>
                  <a:pt x="0" y="18"/>
                </a:lnTo>
                <a:lnTo>
                  <a:pt x="6" y="18"/>
                </a:lnTo>
                <a:lnTo>
                  <a:pt x="6" y="0"/>
                </a:lnTo>
                <a:lnTo>
                  <a:pt x="28" y="0"/>
                </a:lnTo>
                <a:lnTo>
                  <a:pt x="28" y="18"/>
                </a:lnTo>
                <a:lnTo>
                  <a:pt x="38" y="18"/>
                </a:lnTo>
                <a:lnTo>
                  <a:pt x="38" y="34"/>
                </a:lnTo>
                <a:lnTo>
                  <a:pt x="28" y="34"/>
                </a:lnTo>
                <a:lnTo>
                  <a:pt x="28" y="52"/>
                </a:lnTo>
                <a:lnTo>
                  <a:pt x="28" y="52"/>
                </a:lnTo>
                <a:lnTo>
                  <a:pt x="28" y="56"/>
                </a:lnTo>
                <a:lnTo>
                  <a:pt x="28" y="56"/>
                </a:lnTo>
                <a:lnTo>
                  <a:pt x="32" y="58"/>
                </a:lnTo>
                <a:lnTo>
                  <a:pt x="32" y="58"/>
                </a:lnTo>
                <a:lnTo>
                  <a:pt x="36" y="58"/>
                </a:lnTo>
                <a:lnTo>
                  <a:pt x="36" y="58"/>
                </a:lnTo>
                <a:lnTo>
                  <a:pt x="40" y="56"/>
                </a:lnTo>
                <a:lnTo>
                  <a:pt x="42" y="72"/>
                </a:lnTo>
                <a:lnTo>
                  <a:pt x="42" y="7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08"/>
          <p:cNvSpPr>
            <a:spLocks/>
          </p:cNvSpPr>
          <p:nvPr/>
        </p:nvSpPr>
        <p:spPr bwMode="auto">
          <a:xfrm>
            <a:off x="8327645" y="5154949"/>
            <a:ext cx="72133" cy="169724"/>
          </a:xfrm>
          <a:custGeom>
            <a:avLst/>
            <a:gdLst>
              <a:gd name="T0" fmla="*/ 0 w 34"/>
              <a:gd name="T1" fmla="*/ 0 h 80"/>
              <a:gd name="T2" fmla="*/ 22 w 34"/>
              <a:gd name="T3" fmla="*/ 0 h 80"/>
              <a:gd name="T4" fmla="*/ 22 w 34"/>
              <a:gd name="T5" fmla="*/ 56 h 80"/>
              <a:gd name="T6" fmla="*/ 22 w 34"/>
              <a:gd name="T7" fmla="*/ 56 h 80"/>
              <a:gd name="T8" fmla="*/ 22 w 34"/>
              <a:gd name="T9" fmla="*/ 60 h 80"/>
              <a:gd name="T10" fmla="*/ 26 w 34"/>
              <a:gd name="T11" fmla="*/ 62 h 80"/>
              <a:gd name="T12" fmla="*/ 26 w 34"/>
              <a:gd name="T13" fmla="*/ 62 h 80"/>
              <a:gd name="T14" fmla="*/ 30 w 34"/>
              <a:gd name="T15" fmla="*/ 62 h 80"/>
              <a:gd name="T16" fmla="*/ 30 w 34"/>
              <a:gd name="T17" fmla="*/ 62 h 80"/>
              <a:gd name="T18" fmla="*/ 32 w 34"/>
              <a:gd name="T19" fmla="*/ 60 h 80"/>
              <a:gd name="T20" fmla="*/ 34 w 34"/>
              <a:gd name="T21" fmla="*/ 76 h 80"/>
              <a:gd name="T22" fmla="*/ 34 w 34"/>
              <a:gd name="T23" fmla="*/ 76 h 80"/>
              <a:gd name="T24" fmla="*/ 26 w 34"/>
              <a:gd name="T25" fmla="*/ 80 h 80"/>
              <a:gd name="T26" fmla="*/ 26 w 34"/>
              <a:gd name="T27" fmla="*/ 80 h 80"/>
              <a:gd name="T28" fmla="*/ 18 w 34"/>
              <a:gd name="T29" fmla="*/ 80 h 80"/>
              <a:gd name="T30" fmla="*/ 18 w 34"/>
              <a:gd name="T31" fmla="*/ 80 h 80"/>
              <a:gd name="T32" fmla="*/ 10 w 34"/>
              <a:gd name="T33" fmla="*/ 80 h 80"/>
              <a:gd name="T34" fmla="*/ 4 w 34"/>
              <a:gd name="T35" fmla="*/ 76 h 80"/>
              <a:gd name="T36" fmla="*/ 4 w 34"/>
              <a:gd name="T37" fmla="*/ 76 h 80"/>
              <a:gd name="T38" fmla="*/ 2 w 34"/>
              <a:gd name="T39" fmla="*/ 72 h 80"/>
              <a:gd name="T40" fmla="*/ 0 w 34"/>
              <a:gd name="T41" fmla="*/ 64 h 80"/>
              <a:gd name="T42" fmla="*/ 0 w 34"/>
              <a:gd name="T43" fmla="*/ 0 h 80"/>
              <a:gd name="T44" fmla="*/ 0 w 34"/>
              <a:gd name="T4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4" h="80">
                <a:moveTo>
                  <a:pt x="0" y="0"/>
                </a:moveTo>
                <a:lnTo>
                  <a:pt x="22" y="0"/>
                </a:lnTo>
                <a:lnTo>
                  <a:pt x="22" y="56"/>
                </a:lnTo>
                <a:lnTo>
                  <a:pt x="22" y="56"/>
                </a:lnTo>
                <a:lnTo>
                  <a:pt x="22" y="60"/>
                </a:lnTo>
                <a:lnTo>
                  <a:pt x="26" y="62"/>
                </a:lnTo>
                <a:lnTo>
                  <a:pt x="26" y="62"/>
                </a:lnTo>
                <a:lnTo>
                  <a:pt x="30" y="62"/>
                </a:lnTo>
                <a:lnTo>
                  <a:pt x="30" y="62"/>
                </a:lnTo>
                <a:lnTo>
                  <a:pt x="32" y="60"/>
                </a:lnTo>
                <a:lnTo>
                  <a:pt x="34" y="76"/>
                </a:lnTo>
                <a:lnTo>
                  <a:pt x="34" y="76"/>
                </a:lnTo>
                <a:lnTo>
                  <a:pt x="26" y="80"/>
                </a:lnTo>
                <a:lnTo>
                  <a:pt x="26" y="80"/>
                </a:lnTo>
                <a:lnTo>
                  <a:pt x="18" y="80"/>
                </a:lnTo>
                <a:lnTo>
                  <a:pt x="18" y="80"/>
                </a:lnTo>
                <a:lnTo>
                  <a:pt x="10" y="80"/>
                </a:lnTo>
                <a:lnTo>
                  <a:pt x="4" y="76"/>
                </a:lnTo>
                <a:lnTo>
                  <a:pt x="4" y="76"/>
                </a:lnTo>
                <a:lnTo>
                  <a:pt x="2" y="72"/>
                </a:lnTo>
                <a:lnTo>
                  <a:pt x="0" y="6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109"/>
          <p:cNvSpPr>
            <a:spLocks noEditPoints="1"/>
          </p:cNvSpPr>
          <p:nvPr/>
        </p:nvSpPr>
        <p:spPr bwMode="auto">
          <a:xfrm>
            <a:off x="8404021" y="5201623"/>
            <a:ext cx="135779" cy="123050"/>
          </a:xfrm>
          <a:custGeom>
            <a:avLst/>
            <a:gdLst>
              <a:gd name="T0" fmla="*/ 32 w 64"/>
              <a:gd name="T1" fmla="*/ 58 h 58"/>
              <a:gd name="T2" fmla="*/ 18 w 64"/>
              <a:gd name="T3" fmla="*/ 56 h 58"/>
              <a:gd name="T4" fmla="*/ 12 w 64"/>
              <a:gd name="T5" fmla="*/ 54 h 58"/>
              <a:gd name="T6" fmla="*/ 8 w 64"/>
              <a:gd name="T7" fmla="*/ 50 h 58"/>
              <a:gd name="T8" fmla="*/ 2 w 64"/>
              <a:gd name="T9" fmla="*/ 40 h 58"/>
              <a:gd name="T10" fmla="*/ 0 w 64"/>
              <a:gd name="T11" fmla="*/ 30 h 58"/>
              <a:gd name="T12" fmla="*/ 2 w 64"/>
              <a:gd name="T13" fmla="*/ 18 h 58"/>
              <a:gd name="T14" fmla="*/ 8 w 64"/>
              <a:gd name="T15" fmla="*/ 8 h 58"/>
              <a:gd name="T16" fmla="*/ 12 w 64"/>
              <a:gd name="T17" fmla="*/ 4 h 58"/>
              <a:gd name="T18" fmla="*/ 18 w 64"/>
              <a:gd name="T19" fmla="*/ 2 h 58"/>
              <a:gd name="T20" fmla="*/ 32 w 64"/>
              <a:gd name="T21" fmla="*/ 0 h 58"/>
              <a:gd name="T22" fmla="*/ 38 w 64"/>
              <a:gd name="T23" fmla="*/ 0 h 58"/>
              <a:gd name="T24" fmla="*/ 46 w 64"/>
              <a:gd name="T25" fmla="*/ 2 h 58"/>
              <a:gd name="T26" fmla="*/ 56 w 64"/>
              <a:gd name="T27" fmla="*/ 8 h 58"/>
              <a:gd name="T28" fmla="*/ 62 w 64"/>
              <a:gd name="T29" fmla="*/ 18 h 58"/>
              <a:gd name="T30" fmla="*/ 64 w 64"/>
              <a:gd name="T31" fmla="*/ 30 h 58"/>
              <a:gd name="T32" fmla="*/ 62 w 64"/>
              <a:gd name="T33" fmla="*/ 32 h 58"/>
              <a:gd name="T34" fmla="*/ 62 w 64"/>
              <a:gd name="T35" fmla="*/ 36 h 58"/>
              <a:gd name="T36" fmla="*/ 22 w 64"/>
              <a:gd name="T37" fmla="*/ 36 h 58"/>
              <a:gd name="T38" fmla="*/ 26 w 64"/>
              <a:gd name="T39" fmla="*/ 42 h 58"/>
              <a:gd name="T40" fmla="*/ 32 w 64"/>
              <a:gd name="T41" fmla="*/ 44 h 58"/>
              <a:gd name="T42" fmla="*/ 38 w 64"/>
              <a:gd name="T43" fmla="*/ 42 h 58"/>
              <a:gd name="T44" fmla="*/ 42 w 64"/>
              <a:gd name="T45" fmla="*/ 38 h 58"/>
              <a:gd name="T46" fmla="*/ 60 w 64"/>
              <a:gd name="T47" fmla="*/ 44 h 58"/>
              <a:gd name="T48" fmla="*/ 50 w 64"/>
              <a:gd name="T49" fmla="*/ 54 h 58"/>
              <a:gd name="T50" fmla="*/ 42 w 64"/>
              <a:gd name="T51" fmla="*/ 58 h 58"/>
              <a:gd name="T52" fmla="*/ 32 w 64"/>
              <a:gd name="T53" fmla="*/ 58 h 58"/>
              <a:gd name="T54" fmla="*/ 40 w 64"/>
              <a:gd name="T55" fmla="*/ 22 h 58"/>
              <a:gd name="T56" fmla="*/ 38 w 64"/>
              <a:gd name="T57" fmla="*/ 16 h 58"/>
              <a:gd name="T58" fmla="*/ 34 w 64"/>
              <a:gd name="T59" fmla="*/ 14 h 58"/>
              <a:gd name="T60" fmla="*/ 32 w 64"/>
              <a:gd name="T61" fmla="*/ 14 h 58"/>
              <a:gd name="T62" fmla="*/ 24 w 64"/>
              <a:gd name="T63" fmla="*/ 16 h 58"/>
              <a:gd name="T64" fmla="*/ 22 w 64"/>
              <a:gd name="T65" fmla="*/ 20 h 58"/>
              <a:gd name="T66" fmla="*/ 40 w 64"/>
              <a:gd name="T67" fmla="*/ 2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4" h="58">
                <a:moveTo>
                  <a:pt x="32" y="58"/>
                </a:moveTo>
                <a:lnTo>
                  <a:pt x="32" y="58"/>
                </a:lnTo>
                <a:lnTo>
                  <a:pt x="24" y="58"/>
                </a:lnTo>
                <a:lnTo>
                  <a:pt x="18" y="56"/>
                </a:lnTo>
                <a:lnTo>
                  <a:pt x="18" y="56"/>
                </a:lnTo>
                <a:lnTo>
                  <a:pt x="12" y="54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2" y="40"/>
                </a:lnTo>
                <a:lnTo>
                  <a:pt x="0" y="30"/>
                </a:lnTo>
                <a:lnTo>
                  <a:pt x="0" y="30"/>
                </a:lnTo>
                <a:lnTo>
                  <a:pt x="2" y="18"/>
                </a:lnTo>
                <a:lnTo>
                  <a:pt x="2" y="18"/>
                </a:lnTo>
                <a:lnTo>
                  <a:pt x="4" y="12"/>
                </a:lnTo>
                <a:lnTo>
                  <a:pt x="8" y="8"/>
                </a:lnTo>
                <a:lnTo>
                  <a:pt x="8" y="8"/>
                </a:lnTo>
                <a:lnTo>
                  <a:pt x="12" y="4"/>
                </a:lnTo>
                <a:lnTo>
                  <a:pt x="18" y="2"/>
                </a:lnTo>
                <a:lnTo>
                  <a:pt x="18" y="2"/>
                </a:lnTo>
                <a:lnTo>
                  <a:pt x="24" y="0"/>
                </a:lnTo>
                <a:lnTo>
                  <a:pt x="32" y="0"/>
                </a:lnTo>
                <a:lnTo>
                  <a:pt x="32" y="0"/>
                </a:lnTo>
                <a:lnTo>
                  <a:pt x="38" y="0"/>
                </a:lnTo>
                <a:lnTo>
                  <a:pt x="46" y="2"/>
                </a:lnTo>
                <a:lnTo>
                  <a:pt x="46" y="2"/>
                </a:lnTo>
                <a:lnTo>
                  <a:pt x="50" y="4"/>
                </a:lnTo>
                <a:lnTo>
                  <a:pt x="56" y="8"/>
                </a:lnTo>
                <a:lnTo>
                  <a:pt x="56" y="8"/>
                </a:lnTo>
                <a:lnTo>
                  <a:pt x="62" y="18"/>
                </a:lnTo>
                <a:lnTo>
                  <a:pt x="62" y="18"/>
                </a:lnTo>
                <a:lnTo>
                  <a:pt x="64" y="30"/>
                </a:lnTo>
                <a:lnTo>
                  <a:pt x="64" y="30"/>
                </a:lnTo>
                <a:lnTo>
                  <a:pt x="62" y="32"/>
                </a:lnTo>
                <a:lnTo>
                  <a:pt x="62" y="32"/>
                </a:lnTo>
                <a:lnTo>
                  <a:pt x="62" y="36"/>
                </a:lnTo>
                <a:lnTo>
                  <a:pt x="22" y="36"/>
                </a:lnTo>
                <a:lnTo>
                  <a:pt x="22" y="36"/>
                </a:lnTo>
                <a:lnTo>
                  <a:pt x="24" y="40"/>
                </a:lnTo>
                <a:lnTo>
                  <a:pt x="26" y="42"/>
                </a:lnTo>
                <a:lnTo>
                  <a:pt x="26" y="42"/>
                </a:lnTo>
                <a:lnTo>
                  <a:pt x="32" y="44"/>
                </a:lnTo>
                <a:lnTo>
                  <a:pt x="32" y="44"/>
                </a:lnTo>
                <a:lnTo>
                  <a:pt x="38" y="42"/>
                </a:lnTo>
                <a:lnTo>
                  <a:pt x="38" y="42"/>
                </a:lnTo>
                <a:lnTo>
                  <a:pt x="42" y="38"/>
                </a:lnTo>
                <a:lnTo>
                  <a:pt x="60" y="44"/>
                </a:lnTo>
                <a:lnTo>
                  <a:pt x="60" y="44"/>
                </a:lnTo>
                <a:lnTo>
                  <a:pt x="56" y="50"/>
                </a:lnTo>
                <a:lnTo>
                  <a:pt x="50" y="54"/>
                </a:lnTo>
                <a:lnTo>
                  <a:pt x="50" y="54"/>
                </a:lnTo>
                <a:lnTo>
                  <a:pt x="42" y="58"/>
                </a:lnTo>
                <a:lnTo>
                  <a:pt x="32" y="58"/>
                </a:lnTo>
                <a:lnTo>
                  <a:pt x="32" y="58"/>
                </a:lnTo>
                <a:close/>
                <a:moveTo>
                  <a:pt x="40" y="22"/>
                </a:moveTo>
                <a:lnTo>
                  <a:pt x="40" y="22"/>
                </a:lnTo>
                <a:lnTo>
                  <a:pt x="40" y="20"/>
                </a:lnTo>
                <a:lnTo>
                  <a:pt x="38" y="16"/>
                </a:lnTo>
                <a:lnTo>
                  <a:pt x="38" y="16"/>
                </a:lnTo>
                <a:lnTo>
                  <a:pt x="34" y="14"/>
                </a:lnTo>
                <a:lnTo>
                  <a:pt x="32" y="14"/>
                </a:lnTo>
                <a:lnTo>
                  <a:pt x="32" y="14"/>
                </a:lnTo>
                <a:lnTo>
                  <a:pt x="28" y="14"/>
                </a:lnTo>
                <a:lnTo>
                  <a:pt x="24" y="16"/>
                </a:lnTo>
                <a:lnTo>
                  <a:pt x="24" y="16"/>
                </a:lnTo>
                <a:lnTo>
                  <a:pt x="22" y="20"/>
                </a:lnTo>
                <a:lnTo>
                  <a:pt x="22" y="22"/>
                </a:lnTo>
                <a:lnTo>
                  <a:pt x="40" y="22"/>
                </a:lnTo>
                <a:lnTo>
                  <a:pt x="40" y="2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576"/>
          <p:cNvSpPr>
            <a:spLocks noEditPoints="1"/>
          </p:cNvSpPr>
          <p:nvPr/>
        </p:nvSpPr>
        <p:spPr bwMode="auto">
          <a:xfrm>
            <a:off x="6422493" y="3249797"/>
            <a:ext cx="1213527" cy="916510"/>
          </a:xfrm>
          <a:custGeom>
            <a:avLst/>
            <a:gdLst>
              <a:gd name="T0" fmla="*/ 168 w 572"/>
              <a:gd name="T1" fmla="*/ 154 h 432"/>
              <a:gd name="T2" fmla="*/ 184 w 572"/>
              <a:gd name="T3" fmla="*/ 144 h 432"/>
              <a:gd name="T4" fmla="*/ 182 w 572"/>
              <a:gd name="T5" fmla="*/ 160 h 432"/>
              <a:gd name="T6" fmla="*/ 472 w 572"/>
              <a:gd name="T7" fmla="*/ 112 h 432"/>
              <a:gd name="T8" fmla="*/ 490 w 572"/>
              <a:gd name="T9" fmla="*/ 118 h 432"/>
              <a:gd name="T10" fmla="*/ 474 w 572"/>
              <a:gd name="T11" fmla="*/ 126 h 432"/>
              <a:gd name="T12" fmla="*/ 498 w 572"/>
              <a:gd name="T13" fmla="*/ 84 h 432"/>
              <a:gd name="T14" fmla="*/ 508 w 572"/>
              <a:gd name="T15" fmla="*/ 70 h 432"/>
              <a:gd name="T16" fmla="*/ 512 w 572"/>
              <a:gd name="T17" fmla="*/ 86 h 432"/>
              <a:gd name="T18" fmla="*/ 444 w 572"/>
              <a:gd name="T19" fmla="*/ 160 h 432"/>
              <a:gd name="T20" fmla="*/ 452 w 572"/>
              <a:gd name="T21" fmla="*/ 144 h 432"/>
              <a:gd name="T22" fmla="*/ 458 w 572"/>
              <a:gd name="T23" fmla="*/ 160 h 432"/>
              <a:gd name="T24" fmla="*/ 402 w 572"/>
              <a:gd name="T25" fmla="*/ 180 h 432"/>
              <a:gd name="T26" fmla="*/ 420 w 572"/>
              <a:gd name="T27" fmla="*/ 172 h 432"/>
              <a:gd name="T28" fmla="*/ 412 w 572"/>
              <a:gd name="T29" fmla="*/ 188 h 432"/>
              <a:gd name="T30" fmla="*/ 358 w 572"/>
              <a:gd name="T31" fmla="*/ 192 h 432"/>
              <a:gd name="T32" fmla="*/ 376 w 572"/>
              <a:gd name="T33" fmla="*/ 188 h 432"/>
              <a:gd name="T34" fmla="*/ 366 w 572"/>
              <a:gd name="T35" fmla="*/ 202 h 432"/>
              <a:gd name="T36" fmla="*/ 314 w 572"/>
              <a:gd name="T37" fmla="*/ 190 h 432"/>
              <a:gd name="T38" fmla="*/ 332 w 572"/>
              <a:gd name="T39" fmla="*/ 192 h 432"/>
              <a:gd name="T40" fmla="*/ 320 w 572"/>
              <a:gd name="T41" fmla="*/ 204 h 432"/>
              <a:gd name="T42" fmla="*/ 268 w 572"/>
              <a:gd name="T43" fmla="*/ 178 h 432"/>
              <a:gd name="T44" fmla="*/ 286 w 572"/>
              <a:gd name="T45" fmla="*/ 178 h 432"/>
              <a:gd name="T46" fmla="*/ 272 w 572"/>
              <a:gd name="T47" fmla="*/ 192 h 432"/>
              <a:gd name="T48" fmla="*/ 190 w 572"/>
              <a:gd name="T49" fmla="*/ 134 h 432"/>
              <a:gd name="T50" fmla="*/ 204 w 572"/>
              <a:gd name="T51" fmla="*/ 126 h 432"/>
              <a:gd name="T52" fmla="*/ 200 w 572"/>
              <a:gd name="T53" fmla="*/ 142 h 432"/>
              <a:gd name="T54" fmla="*/ 228 w 572"/>
              <a:gd name="T55" fmla="*/ 160 h 432"/>
              <a:gd name="T56" fmla="*/ 242 w 572"/>
              <a:gd name="T57" fmla="*/ 152 h 432"/>
              <a:gd name="T58" fmla="*/ 240 w 572"/>
              <a:gd name="T59" fmla="*/ 168 h 432"/>
              <a:gd name="T60" fmla="*/ 96 w 572"/>
              <a:gd name="T61" fmla="*/ 82 h 432"/>
              <a:gd name="T62" fmla="*/ 148 w 572"/>
              <a:gd name="T63" fmla="*/ 114 h 432"/>
              <a:gd name="T64" fmla="*/ 164 w 572"/>
              <a:gd name="T65" fmla="*/ 102 h 432"/>
              <a:gd name="T66" fmla="*/ 198 w 572"/>
              <a:gd name="T67" fmla="*/ 204 h 432"/>
              <a:gd name="T68" fmla="*/ 184 w 572"/>
              <a:gd name="T69" fmla="*/ 196 h 432"/>
              <a:gd name="T70" fmla="*/ 200 w 572"/>
              <a:gd name="T71" fmla="*/ 186 h 432"/>
              <a:gd name="T72" fmla="*/ 202 w 572"/>
              <a:gd name="T73" fmla="*/ 250 h 432"/>
              <a:gd name="T74" fmla="*/ 188 w 572"/>
              <a:gd name="T75" fmla="*/ 240 h 432"/>
              <a:gd name="T76" fmla="*/ 206 w 572"/>
              <a:gd name="T77" fmla="*/ 238 h 432"/>
              <a:gd name="T78" fmla="*/ 188 w 572"/>
              <a:gd name="T79" fmla="*/ 296 h 432"/>
              <a:gd name="T80" fmla="*/ 178 w 572"/>
              <a:gd name="T81" fmla="*/ 282 h 432"/>
              <a:gd name="T82" fmla="*/ 198 w 572"/>
              <a:gd name="T83" fmla="*/ 286 h 432"/>
              <a:gd name="T84" fmla="*/ 164 w 572"/>
              <a:gd name="T85" fmla="*/ 336 h 432"/>
              <a:gd name="T86" fmla="*/ 158 w 572"/>
              <a:gd name="T87" fmla="*/ 320 h 432"/>
              <a:gd name="T88" fmla="*/ 176 w 572"/>
              <a:gd name="T89" fmla="*/ 328 h 432"/>
              <a:gd name="T90" fmla="*/ 130 w 572"/>
              <a:gd name="T91" fmla="*/ 368 h 432"/>
              <a:gd name="T92" fmla="*/ 128 w 572"/>
              <a:gd name="T93" fmla="*/ 352 h 432"/>
              <a:gd name="T94" fmla="*/ 142 w 572"/>
              <a:gd name="T95" fmla="*/ 360 h 432"/>
              <a:gd name="T96" fmla="*/ 12 w 572"/>
              <a:gd name="T97" fmla="*/ 432 h 432"/>
              <a:gd name="T98" fmla="*/ 0 w 572"/>
              <a:gd name="T99" fmla="*/ 420 h 432"/>
              <a:gd name="T100" fmla="*/ 18 w 572"/>
              <a:gd name="T101" fmla="*/ 418 h 432"/>
              <a:gd name="T102" fmla="*/ 54 w 572"/>
              <a:gd name="T103" fmla="*/ 412 h 432"/>
              <a:gd name="T104" fmla="*/ 42 w 572"/>
              <a:gd name="T105" fmla="*/ 400 h 432"/>
              <a:gd name="T106" fmla="*/ 60 w 572"/>
              <a:gd name="T107" fmla="*/ 398 h 432"/>
              <a:gd name="T108" fmla="*/ 96 w 572"/>
              <a:gd name="T109" fmla="*/ 390 h 432"/>
              <a:gd name="T110" fmla="*/ 84 w 572"/>
              <a:gd name="T111" fmla="*/ 378 h 432"/>
              <a:gd name="T112" fmla="*/ 102 w 572"/>
              <a:gd name="T113" fmla="*/ 378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2" h="432">
                <a:moveTo>
                  <a:pt x="182" y="160"/>
                </a:moveTo>
                <a:lnTo>
                  <a:pt x="182" y="160"/>
                </a:lnTo>
                <a:lnTo>
                  <a:pt x="178" y="162"/>
                </a:lnTo>
                <a:lnTo>
                  <a:pt x="174" y="160"/>
                </a:lnTo>
                <a:lnTo>
                  <a:pt x="172" y="158"/>
                </a:lnTo>
                <a:lnTo>
                  <a:pt x="170" y="156"/>
                </a:lnTo>
                <a:lnTo>
                  <a:pt x="168" y="154"/>
                </a:lnTo>
                <a:lnTo>
                  <a:pt x="168" y="154"/>
                </a:lnTo>
                <a:lnTo>
                  <a:pt x="168" y="152"/>
                </a:lnTo>
                <a:lnTo>
                  <a:pt x="168" y="148"/>
                </a:lnTo>
                <a:lnTo>
                  <a:pt x="170" y="144"/>
                </a:lnTo>
                <a:lnTo>
                  <a:pt x="174" y="142"/>
                </a:lnTo>
                <a:lnTo>
                  <a:pt x="174" y="142"/>
                </a:lnTo>
                <a:lnTo>
                  <a:pt x="178" y="142"/>
                </a:lnTo>
                <a:lnTo>
                  <a:pt x="180" y="142"/>
                </a:lnTo>
                <a:lnTo>
                  <a:pt x="184" y="144"/>
                </a:lnTo>
                <a:lnTo>
                  <a:pt x="186" y="146"/>
                </a:lnTo>
                <a:lnTo>
                  <a:pt x="186" y="148"/>
                </a:lnTo>
                <a:lnTo>
                  <a:pt x="186" y="148"/>
                </a:lnTo>
                <a:lnTo>
                  <a:pt x="188" y="150"/>
                </a:lnTo>
                <a:lnTo>
                  <a:pt x="186" y="154"/>
                </a:lnTo>
                <a:lnTo>
                  <a:pt x="186" y="158"/>
                </a:lnTo>
                <a:lnTo>
                  <a:pt x="182" y="160"/>
                </a:lnTo>
                <a:lnTo>
                  <a:pt x="182" y="160"/>
                </a:lnTo>
                <a:close/>
                <a:moveTo>
                  <a:pt x="474" y="126"/>
                </a:moveTo>
                <a:lnTo>
                  <a:pt x="474" y="126"/>
                </a:lnTo>
                <a:lnTo>
                  <a:pt x="472" y="122"/>
                </a:lnTo>
                <a:lnTo>
                  <a:pt x="470" y="120"/>
                </a:lnTo>
                <a:lnTo>
                  <a:pt x="470" y="116"/>
                </a:lnTo>
                <a:lnTo>
                  <a:pt x="472" y="112"/>
                </a:lnTo>
                <a:lnTo>
                  <a:pt x="472" y="112"/>
                </a:lnTo>
                <a:lnTo>
                  <a:pt x="472" y="112"/>
                </a:lnTo>
                <a:lnTo>
                  <a:pt x="474" y="108"/>
                </a:lnTo>
                <a:lnTo>
                  <a:pt x="478" y="108"/>
                </a:lnTo>
                <a:lnTo>
                  <a:pt x="482" y="108"/>
                </a:lnTo>
                <a:lnTo>
                  <a:pt x="486" y="110"/>
                </a:lnTo>
                <a:lnTo>
                  <a:pt x="486" y="110"/>
                </a:lnTo>
                <a:lnTo>
                  <a:pt x="488" y="112"/>
                </a:lnTo>
                <a:lnTo>
                  <a:pt x="490" y="116"/>
                </a:lnTo>
                <a:lnTo>
                  <a:pt x="490" y="118"/>
                </a:lnTo>
                <a:lnTo>
                  <a:pt x="488" y="122"/>
                </a:lnTo>
                <a:lnTo>
                  <a:pt x="488" y="124"/>
                </a:lnTo>
                <a:lnTo>
                  <a:pt x="488" y="124"/>
                </a:lnTo>
                <a:lnTo>
                  <a:pt x="484" y="126"/>
                </a:lnTo>
                <a:lnTo>
                  <a:pt x="482" y="128"/>
                </a:lnTo>
                <a:lnTo>
                  <a:pt x="478" y="128"/>
                </a:lnTo>
                <a:lnTo>
                  <a:pt x="474" y="126"/>
                </a:lnTo>
                <a:lnTo>
                  <a:pt x="474" y="126"/>
                </a:lnTo>
                <a:close/>
                <a:moveTo>
                  <a:pt x="500" y="12"/>
                </a:moveTo>
                <a:lnTo>
                  <a:pt x="560" y="0"/>
                </a:lnTo>
                <a:lnTo>
                  <a:pt x="572" y="60"/>
                </a:lnTo>
                <a:lnTo>
                  <a:pt x="500" y="12"/>
                </a:lnTo>
                <a:lnTo>
                  <a:pt x="500" y="12"/>
                </a:lnTo>
                <a:close/>
                <a:moveTo>
                  <a:pt x="500" y="86"/>
                </a:moveTo>
                <a:lnTo>
                  <a:pt x="500" y="86"/>
                </a:lnTo>
                <a:lnTo>
                  <a:pt x="498" y="84"/>
                </a:lnTo>
                <a:lnTo>
                  <a:pt x="496" y="80"/>
                </a:lnTo>
                <a:lnTo>
                  <a:pt x="496" y="78"/>
                </a:lnTo>
                <a:lnTo>
                  <a:pt x="498" y="74"/>
                </a:lnTo>
                <a:lnTo>
                  <a:pt x="498" y="74"/>
                </a:lnTo>
                <a:lnTo>
                  <a:pt x="498" y="74"/>
                </a:lnTo>
                <a:lnTo>
                  <a:pt x="500" y="70"/>
                </a:lnTo>
                <a:lnTo>
                  <a:pt x="504" y="70"/>
                </a:lnTo>
                <a:lnTo>
                  <a:pt x="508" y="70"/>
                </a:lnTo>
                <a:lnTo>
                  <a:pt x="512" y="70"/>
                </a:lnTo>
                <a:lnTo>
                  <a:pt x="512" y="70"/>
                </a:lnTo>
                <a:lnTo>
                  <a:pt x="514" y="74"/>
                </a:lnTo>
                <a:lnTo>
                  <a:pt x="516" y="76"/>
                </a:lnTo>
                <a:lnTo>
                  <a:pt x="516" y="80"/>
                </a:lnTo>
                <a:lnTo>
                  <a:pt x="514" y="84"/>
                </a:lnTo>
                <a:lnTo>
                  <a:pt x="514" y="84"/>
                </a:lnTo>
                <a:lnTo>
                  <a:pt x="512" y="86"/>
                </a:lnTo>
                <a:lnTo>
                  <a:pt x="508" y="88"/>
                </a:lnTo>
                <a:lnTo>
                  <a:pt x="504" y="88"/>
                </a:lnTo>
                <a:lnTo>
                  <a:pt x="500" y="86"/>
                </a:lnTo>
                <a:lnTo>
                  <a:pt x="500" y="86"/>
                </a:lnTo>
                <a:close/>
                <a:moveTo>
                  <a:pt x="444" y="162"/>
                </a:moveTo>
                <a:lnTo>
                  <a:pt x="444" y="162"/>
                </a:lnTo>
                <a:lnTo>
                  <a:pt x="444" y="160"/>
                </a:lnTo>
                <a:lnTo>
                  <a:pt x="444" y="160"/>
                </a:lnTo>
                <a:lnTo>
                  <a:pt x="442" y="156"/>
                </a:lnTo>
                <a:lnTo>
                  <a:pt x="440" y="152"/>
                </a:lnTo>
                <a:lnTo>
                  <a:pt x="442" y="150"/>
                </a:lnTo>
                <a:lnTo>
                  <a:pt x="444" y="146"/>
                </a:lnTo>
                <a:lnTo>
                  <a:pt x="444" y="146"/>
                </a:lnTo>
                <a:lnTo>
                  <a:pt x="444" y="146"/>
                </a:lnTo>
                <a:lnTo>
                  <a:pt x="448" y="144"/>
                </a:lnTo>
                <a:lnTo>
                  <a:pt x="452" y="144"/>
                </a:lnTo>
                <a:lnTo>
                  <a:pt x="454" y="144"/>
                </a:lnTo>
                <a:lnTo>
                  <a:pt x="458" y="146"/>
                </a:lnTo>
                <a:lnTo>
                  <a:pt x="458" y="146"/>
                </a:lnTo>
                <a:lnTo>
                  <a:pt x="460" y="150"/>
                </a:lnTo>
                <a:lnTo>
                  <a:pt x="460" y="154"/>
                </a:lnTo>
                <a:lnTo>
                  <a:pt x="460" y="156"/>
                </a:lnTo>
                <a:lnTo>
                  <a:pt x="458" y="160"/>
                </a:lnTo>
                <a:lnTo>
                  <a:pt x="458" y="160"/>
                </a:lnTo>
                <a:lnTo>
                  <a:pt x="452" y="162"/>
                </a:lnTo>
                <a:lnTo>
                  <a:pt x="444" y="162"/>
                </a:lnTo>
                <a:lnTo>
                  <a:pt x="444" y="162"/>
                </a:lnTo>
                <a:close/>
                <a:moveTo>
                  <a:pt x="406" y="188"/>
                </a:moveTo>
                <a:lnTo>
                  <a:pt x="406" y="188"/>
                </a:lnTo>
                <a:lnTo>
                  <a:pt x="404" y="184"/>
                </a:lnTo>
                <a:lnTo>
                  <a:pt x="404" y="184"/>
                </a:lnTo>
                <a:lnTo>
                  <a:pt x="402" y="180"/>
                </a:lnTo>
                <a:lnTo>
                  <a:pt x="402" y="176"/>
                </a:lnTo>
                <a:lnTo>
                  <a:pt x="404" y="172"/>
                </a:lnTo>
                <a:lnTo>
                  <a:pt x="408" y="170"/>
                </a:lnTo>
                <a:lnTo>
                  <a:pt x="408" y="170"/>
                </a:lnTo>
                <a:lnTo>
                  <a:pt x="408" y="170"/>
                </a:lnTo>
                <a:lnTo>
                  <a:pt x="412" y="170"/>
                </a:lnTo>
                <a:lnTo>
                  <a:pt x="416" y="170"/>
                </a:lnTo>
                <a:lnTo>
                  <a:pt x="420" y="172"/>
                </a:lnTo>
                <a:lnTo>
                  <a:pt x="422" y="174"/>
                </a:lnTo>
                <a:lnTo>
                  <a:pt x="422" y="174"/>
                </a:lnTo>
                <a:lnTo>
                  <a:pt x="422" y="178"/>
                </a:lnTo>
                <a:lnTo>
                  <a:pt x="422" y="182"/>
                </a:lnTo>
                <a:lnTo>
                  <a:pt x="420" y="186"/>
                </a:lnTo>
                <a:lnTo>
                  <a:pt x="416" y="188"/>
                </a:lnTo>
                <a:lnTo>
                  <a:pt x="416" y="188"/>
                </a:lnTo>
                <a:lnTo>
                  <a:pt x="412" y="188"/>
                </a:lnTo>
                <a:lnTo>
                  <a:pt x="406" y="188"/>
                </a:lnTo>
                <a:lnTo>
                  <a:pt x="406" y="188"/>
                </a:lnTo>
                <a:close/>
                <a:moveTo>
                  <a:pt x="362" y="202"/>
                </a:moveTo>
                <a:lnTo>
                  <a:pt x="362" y="202"/>
                </a:lnTo>
                <a:lnTo>
                  <a:pt x="360" y="198"/>
                </a:lnTo>
                <a:lnTo>
                  <a:pt x="358" y="194"/>
                </a:lnTo>
                <a:lnTo>
                  <a:pt x="358" y="194"/>
                </a:lnTo>
                <a:lnTo>
                  <a:pt x="358" y="192"/>
                </a:lnTo>
                <a:lnTo>
                  <a:pt x="360" y="188"/>
                </a:lnTo>
                <a:lnTo>
                  <a:pt x="362" y="186"/>
                </a:lnTo>
                <a:lnTo>
                  <a:pt x="366" y="184"/>
                </a:lnTo>
                <a:lnTo>
                  <a:pt x="366" y="184"/>
                </a:lnTo>
                <a:lnTo>
                  <a:pt x="366" y="184"/>
                </a:lnTo>
                <a:lnTo>
                  <a:pt x="370" y="184"/>
                </a:lnTo>
                <a:lnTo>
                  <a:pt x="374" y="186"/>
                </a:lnTo>
                <a:lnTo>
                  <a:pt x="376" y="188"/>
                </a:lnTo>
                <a:lnTo>
                  <a:pt x="378" y="192"/>
                </a:lnTo>
                <a:lnTo>
                  <a:pt x="378" y="192"/>
                </a:lnTo>
                <a:lnTo>
                  <a:pt x="378" y="196"/>
                </a:lnTo>
                <a:lnTo>
                  <a:pt x="376" y="198"/>
                </a:lnTo>
                <a:lnTo>
                  <a:pt x="374" y="202"/>
                </a:lnTo>
                <a:lnTo>
                  <a:pt x="370" y="202"/>
                </a:lnTo>
                <a:lnTo>
                  <a:pt x="370" y="202"/>
                </a:lnTo>
                <a:lnTo>
                  <a:pt x="366" y="202"/>
                </a:lnTo>
                <a:lnTo>
                  <a:pt x="362" y="202"/>
                </a:lnTo>
                <a:lnTo>
                  <a:pt x="362" y="202"/>
                </a:lnTo>
                <a:close/>
                <a:moveTo>
                  <a:pt x="316" y="202"/>
                </a:moveTo>
                <a:lnTo>
                  <a:pt x="316" y="202"/>
                </a:lnTo>
                <a:lnTo>
                  <a:pt x="312" y="198"/>
                </a:lnTo>
                <a:lnTo>
                  <a:pt x="312" y="194"/>
                </a:lnTo>
                <a:lnTo>
                  <a:pt x="312" y="194"/>
                </a:lnTo>
                <a:lnTo>
                  <a:pt x="314" y="190"/>
                </a:lnTo>
                <a:lnTo>
                  <a:pt x="316" y="186"/>
                </a:lnTo>
                <a:lnTo>
                  <a:pt x="318" y="186"/>
                </a:lnTo>
                <a:lnTo>
                  <a:pt x="322" y="184"/>
                </a:lnTo>
                <a:lnTo>
                  <a:pt x="324" y="184"/>
                </a:lnTo>
                <a:lnTo>
                  <a:pt x="324" y="184"/>
                </a:lnTo>
                <a:lnTo>
                  <a:pt x="326" y="186"/>
                </a:lnTo>
                <a:lnTo>
                  <a:pt x="330" y="188"/>
                </a:lnTo>
                <a:lnTo>
                  <a:pt x="332" y="192"/>
                </a:lnTo>
                <a:lnTo>
                  <a:pt x="332" y="196"/>
                </a:lnTo>
                <a:lnTo>
                  <a:pt x="332" y="196"/>
                </a:lnTo>
                <a:lnTo>
                  <a:pt x="330" y="200"/>
                </a:lnTo>
                <a:lnTo>
                  <a:pt x="328" y="202"/>
                </a:lnTo>
                <a:lnTo>
                  <a:pt x="324" y="204"/>
                </a:lnTo>
                <a:lnTo>
                  <a:pt x="322" y="204"/>
                </a:lnTo>
                <a:lnTo>
                  <a:pt x="320" y="204"/>
                </a:lnTo>
                <a:lnTo>
                  <a:pt x="320" y="204"/>
                </a:lnTo>
                <a:lnTo>
                  <a:pt x="316" y="202"/>
                </a:lnTo>
                <a:lnTo>
                  <a:pt x="316" y="202"/>
                </a:lnTo>
                <a:close/>
                <a:moveTo>
                  <a:pt x="272" y="190"/>
                </a:moveTo>
                <a:lnTo>
                  <a:pt x="272" y="190"/>
                </a:lnTo>
                <a:lnTo>
                  <a:pt x="268" y="186"/>
                </a:lnTo>
                <a:lnTo>
                  <a:pt x="268" y="182"/>
                </a:lnTo>
                <a:lnTo>
                  <a:pt x="268" y="178"/>
                </a:lnTo>
                <a:lnTo>
                  <a:pt x="268" y="178"/>
                </a:lnTo>
                <a:lnTo>
                  <a:pt x="270" y="176"/>
                </a:lnTo>
                <a:lnTo>
                  <a:pt x="274" y="174"/>
                </a:lnTo>
                <a:lnTo>
                  <a:pt x="278" y="172"/>
                </a:lnTo>
                <a:lnTo>
                  <a:pt x="280" y="174"/>
                </a:lnTo>
                <a:lnTo>
                  <a:pt x="282" y="174"/>
                </a:lnTo>
                <a:lnTo>
                  <a:pt x="282" y="174"/>
                </a:lnTo>
                <a:lnTo>
                  <a:pt x="284" y="176"/>
                </a:lnTo>
                <a:lnTo>
                  <a:pt x="286" y="178"/>
                </a:lnTo>
                <a:lnTo>
                  <a:pt x="288" y="182"/>
                </a:lnTo>
                <a:lnTo>
                  <a:pt x="286" y="186"/>
                </a:lnTo>
                <a:lnTo>
                  <a:pt x="286" y="186"/>
                </a:lnTo>
                <a:lnTo>
                  <a:pt x="284" y="190"/>
                </a:lnTo>
                <a:lnTo>
                  <a:pt x="282" y="192"/>
                </a:lnTo>
                <a:lnTo>
                  <a:pt x="278" y="192"/>
                </a:lnTo>
                <a:lnTo>
                  <a:pt x="274" y="192"/>
                </a:lnTo>
                <a:lnTo>
                  <a:pt x="272" y="192"/>
                </a:lnTo>
                <a:lnTo>
                  <a:pt x="272" y="192"/>
                </a:lnTo>
                <a:lnTo>
                  <a:pt x="272" y="190"/>
                </a:lnTo>
                <a:lnTo>
                  <a:pt x="272" y="190"/>
                </a:lnTo>
                <a:close/>
                <a:moveTo>
                  <a:pt x="194" y="142"/>
                </a:moveTo>
                <a:lnTo>
                  <a:pt x="194" y="140"/>
                </a:lnTo>
                <a:lnTo>
                  <a:pt x="194" y="140"/>
                </a:lnTo>
                <a:lnTo>
                  <a:pt x="190" y="138"/>
                </a:lnTo>
                <a:lnTo>
                  <a:pt x="190" y="134"/>
                </a:lnTo>
                <a:lnTo>
                  <a:pt x="190" y="130"/>
                </a:lnTo>
                <a:lnTo>
                  <a:pt x="190" y="128"/>
                </a:lnTo>
                <a:lnTo>
                  <a:pt x="190" y="128"/>
                </a:lnTo>
                <a:lnTo>
                  <a:pt x="194" y="124"/>
                </a:lnTo>
                <a:lnTo>
                  <a:pt x="196" y="124"/>
                </a:lnTo>
                <a:lnTo>
                  <a:pt x="200" y="124"/>
                </a:lnTo>
                <a:lnTo>
                  <a:pt x="204" y="124"/>
                </a:lnTo>
                <a:lnTo>
                  <a:pt x="204" y="126"/>
                </a:lnTo>
                <a:lnTo>
                  <a:pt x="204" y="126"/>
                </a:lnTo>
                <a:lnTo>
                  <a:pt x="208" y="128"/>
                </a:lnTo>
                <a:lnTo>
                  <a:pt x="208" y="132"/>
                </a:lnTo>
                <a:lnTo>
                  <a:pt x="208" y="136"/>
                </a:lnTo>
                <a:lnTo>
                  <a:pt x="208" y="138"/>
                </a:lnTo>
                <a:lnTo>
                  <a:pt x="208" y="138"/>
                </a:lnTo>
                <a:lnTo>
                  <a:pt x="204" y="142"/>
                </a:lnTo>
                <a:lnTo>
                  <a:pt x="200" y="142"/>
                </a:lnTo>
                <a:lnTo>
                  <a:pt x="198" y="142"/>
                </a:lnTo>
                <a:lnTo>
                  <a:pt x="194" y="142"/>
                </a:lnTo>
                <a:lnTo>
                  <a:pt x="194" y="142"/>
                </a:lnTo>
                <a:close/>
                <a:moveTo>
                  <a:pt x="232" y="168"/>
                </a:moveTo>
                <a:lnTo>
                  <a:pt x="232" y="166"/>
                </a:lnTo>
                <a:lnTo>
                  <a:pt x="232" y="166"/>
                </a:lnTo>
                <a:lnTo>
                  <a:pt x="228" y="164"/>
                </a:lnTo>
                <a:lnTo>
                  <a:pt x="228" y="160"/>
                </a:lnTo>
                <a:lnTo>
                  <a:pt x="228" y="156"/>
                </a:lnTo>
                <a:lnTo>
                  <a:pt x="228" y="154"/>
                </a:lnTo>
                <a:lnTo>
                  <a:pt x="228" y="154"/>
                </a:lnTo>
                <a:lnTo>
                  <a:pt x="232" y="150"/>
                </a:lnTo>
                <a:lnTo>
                  <a:pt x="236" y="150"/>
                </a:lnTo>
                <a:lnTo>
                  <a:pt x="238" y="150"/>
                </a:lnTo>
                <a:lnTo>
                  <a:pt x="242" y="150"/>
                </a:lnTo>
                <a:lnTo>
                  <a:pt x="242" y="152"/>
                </a:lnTo>
                <a:lnTo>
                  <a:pt x="242" y="152"/>
                </a:lnTo>
                <a:lnTo>
                  <a:pt x="246" y="154"/>
                </a:lnTo>
                <a:lnTo>
                  <a:pt x="248" y="158"/>
                </a:lnTo>
                <a:lnTo>
                  <a:pt x="248" y="162"/>
                </a:lnTo>
                <a:lnTo>
                  <a:pt x="246" y="164"/>
                </a:lnTo>
                <a:lnTo>
                  <a:pt x="246" y="164"/>
                </a:lnTo>
                <a:lnTo>
                  <a:pt x="242" y="168"/>
                </a:lnTo>
                <a:lnTo>
                  <a:pt x="240" y="168"/>
                </a:lnTo>
                <a:lnTo>
                  <a:pt x="236" y="168"/>
                </a:lnTo>
                <a:lnTo>
                  <a:pt x="232" y="168"/>
                </a:lnTo>
                <a:lnTo>
                  <a:pt x="232" y="168"/>
                </a:lnTo>
                <a:close/>
                <a:moveTo>
                  <a:pt x="96" y="82"/>
                </a:moveTo>
                <a:lnTo>
                  <a:pt x="116" y="24"/>
                </a:lnTo>
                <a:lnTo>
                  <a:pt x="174" y="44"/>
                </a:lnTo>
                <a:lnTo>
                  <a:pt x="96" y="82"/>
                </a:lnTo>
                <a:lnTo>
                  <a:pt x="96" y="82"/>
                </a:lnTo>
                <a:close/>
                <a:moveTo>
                  <a:pt x="162" y="118"/>
                </a:moveTo>
                <a:lnTo>
                  <a:pt x="162" y="118"/>
                </a:lnTo>
                <a:lnTo>
                  <a:pt x="158" y="118"/>
                </a:lnTo>
                <a:lnTo>
                  <a:pt x="154" y="118"/>
                </a:lnTo>
                <a:lnTo>
                  <a:pt x="152" y="116"/>
                </a:lnTo>
                <a:lnTo>
                  <a:pt x="148" y="114"/>
                </a:lnTo>
                <a:lnTo>
                  <a:pt x="148" y="114"/>
                </a:lnTo>
                <a:lnTo>
                  <a:pt x="148" y="114"/>
                </a:lnTo>
                <a:lnTo>
                  <a:pt x="148" y="110"/>
                </a:lnTo>
                <a:lnTo>
                  <a:pt x="148" y="106"/>
                </a:lnTo>
                <a:lnTo>
                  <a:pt x="150" y="102"/>
                </a:lnTo>
                <a:lnTo>
                  <a:pt x="154" y="100"/>
                </a:lnTo>
                <a:lnTo>
                  <a:pt x="154" y="100"/>
                </a:lnTo>
                <a:lnTo>
                  <a:pt x="156" y="100"/>
                </a:lnTo>
                <a:lnTo>
                  <a:pt x="160" y="100"/>
                </a:lnTo>
                <a:lnTo>
                  <a:pt x="164" y="102"/>
                </a:lnTo>
                <a:lnTo>
                  <a:pt x="166" y="104"/>
                </a:lnTo>
                <a:lnTo>
                  <a:pt x="166" y="104"/>
                </a:lnTo>
                <a:lnTo>
                  <a:pt x="168" y="108"/>
                </a:lnTo>
                <a:lnTo>
                  <a:pt x="166" y="112"/>
                </a:lnTo>
                <a:lnTo>
                  <a:pt x="164" y="116"/>
                </a:lnTo>
                <a:lnTo>
                  <a:pt x="162" y="118"/>
                </a:lnTo>
                <a:lnTo>
                  <a:pt x="162" y="118"/>
                </a:lnTo>
                <a:close/>
                <a:moveTo>
                  <a:pt x="198" y="204"/>
                </a:moveTo>
                <a:lnTo>
                  <a:pt x="198" y="204"/>
                </a:lnTo>
                <a:lnTo>
                  <a:pt x="196" y="204"/>
                </a:lnTo>
                <a:lnTo>
                  <a:pt x="196" y="204"/>
                </a:lnTo>
                <a:lnTo>
                  <a:pt x="192" y="204"/>
                </a:lnTo>
                <a:lnTo>
                  <a:pt x="188" y="202"/>
                </a:lnTo>
                <a:lnTo>
                  <a:pt x="186" y="200"/>
                </a:lnTo>
                <a:lnTo>
                  <a:pt x="184" y="196"/>
                </a:lnTo>
                <a:lnTo>
                  <a:pt x="184" y="196"/>
                </a:lnTo>
                <a:lnTo>
                  <a:pt x="184" y="196"/>
                </a:lnTo>
                <a:lnTo>
                  <a:pt x="184" y="192"/>
                </a:lnTo>
                <a:lnTo>
                  <a:pt x="186" y="188"/>
                </a:lnTo>
                <a:lnTo>
                  <a:pt x="188" y="186"/>
                </a:lnTo>
                <a:lnTo>
                  <a:pt x="192" y="184"/>
                </a:lnTo>
                <a:lnTo>
                  <a:pt x="192" y="184"/>
                </a:lnTo>
                <a:lnTo>
                  <a:pt x="196" y="184"/>
                </a:lnTo>
                <a:lnTo>
                  <a:pt x="200" y="186"/>
                </a:lnTo>
                <a:lnTo>
                  <a:pt x="202" y="188"/>
                </a:lnTo>
                <a:lnTo>
                  <a:pt x="204" y="192"/>
                </a:lnTo>
                <a:lnTo>
                  <a:pt x="204" y="192"/>
                </a:lnTo>
                <a:lnTo>
                  <a:pt x="202" y="198"/>
                </a:lnTo>
                <a:lnTo>
                  <a:pt x="198" y="204"/>
                </a:lnTo>
                <a:lnTo>
                  <a:pt x="198" y="204"/>
                </a:lnTo>
                <a:close/>
                <a:moveTo>
                  <a:pt x="202" y="250"/>
                </a:moveTo>
                <a:lnTo>
                  <a:pt x="202" y="250"/>
                </a:lnTo>
                <a:lnTo>
                  <a:pt x="196" y="250"/>
                </a:lnTo>
                <a:lnTo>
                  <a:pt x="196" y="250"/>
                </a:lnTo>
                <a:lnTo>
                  <a:pt x="192" y="250"/>
                </a:lnTo>
                <a:lnTo>
                  <a:pt x="190" y="248"/>
                </a:lnTo>
                <a:lnTo>
                  <a:pt x="188" y="244"/>
                </a:lnTo>
                <a:lnTo>
                  <a:pt x="188" y="240"/>
                </a:lnTo>
                <a:lnTo>
                  <a:pt x="188" y="240"/>
                </a:lnTo>
                <a:lnTo>
                  <a:pt x="188" y="240"/>
                </a:lnTo>
                <a:lnTo>
                  <a:pt x="188" y="236"/>
                </a:lnTo>
                <a:lnTo>
                  <a:pt x="192" y="232"/>
                </a:lnTo>
                <a:lnTo>
                  <a:pt x="194" y="230"/>
                </a:lnTo>
                <a:lnTo>
                  <a:pt x="198" y="230"/>
                </a:lnTo>
                <a:lnTo>
                  <a:pt x="198" y="230"/>
                </a:lnTo>
                <a:lnTo>
                  <a:pt x="202" y="232"/>
                </a:lnTo>
                <a:lnTo>
                  <a:pt x="204" y="234"/>
                </a:lnTo>
                <a:lnTo>
                  <a:pt x="206" y="238"/>
                </a:lnTo>
                <a:lnTo>
                  <a:pt x="208" y="242"/>
                </a:lnTo>
                <a:lnTo>
                  <a:pt x="208" y="242"/>
                </a:lnTo>
                <a:lnTo>
                  <a:pt x="206" y="246"/>
                </a:lnTo>
                <a:lnTo>
                  <a:pt x="202" y="250"/>
                </a:lnTo>
                <a:lnTo>
                  <a:pt x="202" y="250"/>
                </a:lnTo>
                <a:close/>
                <a:moveTo>
                  <a:pt x="192" y="294"/>
                </a:moveTo>
                <a:lnTo>
                  <a:pt x="192" y="294"/>
                </a:lnTo>
                <a:lnTo>
                  <a:pt x="188" y="296"/>
                </a:lnTo>
                <a:lnTo>
                  <a:pt x="184" y="294"/>
                </a:lnTo>
                <a:lnTo>
                  <a:pt x="184" y="294"/>
                </a:lnTo>
                <a:lnTo>
                  <a:pt x="180" y="292"/>
                </a:lnTo>
                <a:lnTo>
                  <a:pt x="178" y="290"/>
                </a:lnTo>
                <a:lnTo>
                  <a:pt x="178" y="286"/>
                </a:lnTo>
                <a:lnTo>
                  <a:pt x="178" y="282"/>
                </a:lnTo>
                <a:lnTo>
                  <a:pt x="178" y="282"/>
                </a:lnTo>
                <a:lnTo>
                  <a:pt x="178" y="282"/>
                </a:lnTo>
                <a:lnTo>
                  <a:pt x="180" y="278"/>
                </a:lnTo>
                <a:lnTo>
                  <a:pt x="184" y="276"/>
                </a:lnTo>
                <a:lnTo>
                  <a:pt x="188" y="276"/>
                </a:lnTo>
                <a:lnTo>
                  <a:pt x="192" y="276"/>
                </a:lnTo>
                <a:lnTo>
                  <a:pt x="192" y="276"/>
                </a:lnTo>
                <a:lnTo>
                  <a:pt x="194" y="278"/>
                </a:lnTo>
                <a:lnTo>
                  <a:pt x="196" y="282"/>
                </a:lnTo>
                <a:lnTo>
                  <a:pt x="198" y="286"/>
                </a:lnTo>
                <a:lnTo>
                  <a:pt x="196" y="288"/>
                </a:lnTo>
                <a:lnTo>
                  <a:pt x="196" y="288"/>
                </a:lnTo>
                <a:lnTo>
                  <a:pt x="194" y="292"/>
                </a:lnTo>
                <a:lnTo>
                  <a:pt x="192" y="294"/>
                </a:lnTo>
                <a:lnTo>
                  <a:pt x="192" y="294"/>
                </a:lnTo>
                <a:close/>
                <a:moveTo>
                  <a:pt x="170" y="336"/>
                </a:moveTo>
                <a:lnTo>
                  <a:pt x="170" y="336"/>
                </a:lnTo>
                <a:lnTo>
                  <a:pt x="164" y="336"/>
                </a:lnTo>
                <a:lnTo>
                  <a:pt x="160" y="334"/>
                </a:lnTo>
                <a:lnTo>
                  <a:pt x="160" y="334"/>
                </a:lnTo>
                <a:lnTo>
                  <a:pt x="156" y="332"/>
                </a:lnTo>
                <a:lnTo>
                  <a:pt x="156" y="328"/>
                </a:lnTo>
                <a:lnTo>
                  <a:pt x="156" y="324"/>
                </a:lnTo>
                <a:lnTo>
                  <a:pt x="158" y="320"/>
                </a:lnTo>
                <a:lnTo>
                  <a:pt x="158" y="320"/>
                </a:lnTo>
                <a:lnTo>
                  <a:pt x="158" y="320"/>
                </a:lnTo>
                <a:lnTo>
                  <a:pt x="160" y="318"/>
                </a:lnTo>
                <a:lnTo>
                  <a:pt x="164" y="316"/>
                </a:lnTo>
                <a:lnTo>
                  <a:pt x="168" y="316"/>
                </a:lnTo>
                <a:lnTo>
                  <a:pt x="172" y="318"/>
                </a:lnTo>
                <a:lnTo>
                  <a:pt x="172" y="318"/>
                </a:lnTo>
                <a:lnTo>
                  <a:pt x="174" y="322"/>
                </a:lnTo>
                <a:lnTo>
                  <a:pt x="176" y="324"/>
                </a:lnTo>
                <a:lnTo>
                  <a:pt x="176" y="328"/>
                </a:lnTo>
                <a:lnTo>
                  <a:pt x="174" y="332"/>
                </a:lnTo>
                <a:lnTo>
                  <a:pt x="174" y="332"/>
                </a:lnTo>
                <a:lnTo>
                  <a:pt x="174" y="332"/>
                </a:lnTo>
                <a:lnTo>
                  <a:pt x="170" y="336"/>
                </a:lnTo>
                <a:lnTo>
                  <a:pt x="170" y="336"/>
                </a:lnTo>
                <a:close/>
                <a:moveTo>
                  <a:pt x="136" y="368"/>
                </a:moveTo>
                <a:lnTo>
                  <a:pt x="136" y="368"/>
                </a:lnTo>
                <a:lnTo>
                  <a:pt x="130" y="368"/>
                </a:lnTo>
                <a:lnTo>
                  <a:pt x="128" y="368"/>
                </a:lnTo>
                <a:lnTo>
                  <a:pt x="124" y="364"/>
                </a:lnTo>
                <a:lnTo>
                  <a:pt x="124" y="364"/>
                </a:lnTo>
                <a:lnTo>
                  <a:pt x="124" y="362"/>
                </a:lnTo>
                <a:lnTo>
                  <a:pt x="122" y="358"/>
                </a:lnTo>
                <a:lnTo>
                  <a:pt x="124" y="354"/>
                </a:lnTo>
                <a:lnTo>
                  <a:pt x="126" y="352"/>
                </a:lnTo>
                <a:lnTo>
                  <a:pt x="128" y="352"/>
                </a:lnTo>
                <a:lnTo>
                  <a:pt x="128" y="352"/>
                </a:lnTo>
                <a:lnTo>
                  <a:pt x="130" y="350"/>
                </a:lnTo>
                <a:lnTo>
                  <a:pt x="134" y="350"/>
                </a:lnTo>
                <a:lnTo>
                  <a:pt x="138" y="350"/>
                </a:lnTo>
                <a:lnTo>
                  <a:pt x="140" y="352"/>
                </a:lnTo>
                <a:lnTo>
                  <a:pt x="140" y="352"/>
                </a:lnTo>
                <a:lnTo>
                  <a:pt x="142" y="356"/>
                </a:lnTo>
                <a:lnTo>
                  <a:pt x="142" y="360"/>
                </a:lnTo>
                <a:lnTo>
                  <a:pt x="142" y="364"/>
                </a:lnTo>
                <a:lnTo>
                  <a:pt x="140" y="366"/>
                </a:lnTo>
                <a:lnTo>
                  <a:pt x="138" y="368"/>
                </a:lnTo>
                <a:lnTo>
                  <a:pt x="138" y="368"/>
                </a:lnTo>
                <a:lnTo>
                  <a:pt x="136" y="368"/>
                </a:lnTo>
                <a:lnTo>
                  <a:pt x="136" y="368"/>
                </a:lnTo>
                <a:close/>
                <a:moveTo>
                  <a:pt x="14" y="432"/>
                </a:moveTo>
                <a:lnTo>
                  <a:pt x="12" y="432"/>
                </a:lnTo>
                <a:lnTo>
                  <a:pt x="12" y="432"/>
                </a:lnTo>
                <a:lnTo>
                  <a:pt x="10" y="432"/>
                </a:lnTo>
                <a:lnTo>
                  <a:pt x="6" y="432"/>
                </a:lnTo>
                <a:lnTo>
                  <a:pt x="2" y="430"/>
                </a:lnTo>
                <a:lnTo>
                  <a:pt x="0" y="426"/>
                </a:lnTo>
                <a:lnTo>
                  <a:pt x="0" y="426"/>
                </a:lnTo>
                <a:lnTo>
                  <a:pt x="0" y="424"/>
                </a:lnTo>
                <a:lnTo>
                  <a:pt x="0" y="420"/>
                </a:lnTo>
                <a:lnTo>
                  <a:pt x="2" y="416"/>
                </a:lnTo>
                <a:lnTo>
                  <a:pt x="4" y="414"/>
                </a:lnTo>
                <a:lnTo>
                  <a:pt x="6" y="414"/>
                </a:lnTo>
                <a:lnTo>
                  <a:pt x="6" y="414"/>
                </a:lnTo>
                <a:lnTo>
                  <a:pt x="8" y="412"/>
                </a:lnTo>
                <a:lnTo>
                  <a:pt x="12" y="414"/>
                </a:lnTo>
                <a:lnTo>
                  <a:pt x="16" y="416"/>
                </a:lnTo>
                <a:lnTo>
                  <a:pt x="18" y="418"/>
                </a:lnTo>
                <a:lnTo>
                  <a:pt x="18" y="418"/>
                </a:lnTo>
                <a:lnTo>
                  <a:pt x="20" y="422"/>
                </a:lnTo>
                <a:lnTo>
                  <a:pt x="18" y="426"/>
                </a:lnTo>
                <a:lnTo>
                  <a:pt x="16" y="428"/>
                </a:lnTo>
                <a:lnTo>
                  <a:pt x="14" y="432"/>
                </a:lnTo>
                <a:lnTo>
                  <a:pt x="14" y="432"/>
                </a:lnTo>
                <a:close/>
                <a:moveTo>
                  <a:pt x="56" y="410"/>
                </a:moveTo>
                <a:lnTo>
                  <a:pt x="54" y="412"/>
                </a:lnTo>
                <a:lnTo>
                  <a:pt x="54" y="412"/>
                </a:lnTo>
                <a:lnTo>
                  <a:pt x="52" y="412"/>
                </a:lnTo>
                <a:lnTo>
                  <a:pt x="48" y="412"/>
                </a:lnTo>
                <a:lnTo>
                  <a:pt x="44" y="410"/>
                </a:lnTo>
                <a:lnTo>
                  <a:pt x="42" y="406"/>
                </a:lnTo>
                <a:lnTo>
                  <a:pt x="42" y="406"/>
                </a:lnTo>
                <a:lnTo>
                  <a:pt x="40" y="402"/>
                </a:lnTo>
                <a:lnTo>
                  <a:pt x="42" y="400"/>
                </a:lnTo>
                <a:lnTo>
                  <a:pt x="44" y="396"/>
                </a:lnTo>
                <a:lnTo>
                  <a:pt x="46" y="394"/>
                </a:lnTo>
                <a:lnTo>
                  <a:pt x="46" y="394"/>
                </a:lnTo>
                <a:lnTo>
                  <a:pt x="46" y="394"/>
                </a:lnTo>
                <a:lnTo>
                  <a:pt x="50" y="392"/>
                </a:lnTo>
                <a:lnTo>
                  <a:pt x="54" y="392"/>
                </a:lnTo>
                <a:lnTo>
                  <a:pt x="58" y="394"/>
                </a:lnTo>
                <a:lnTo>
                  <a:pt x="60" y="398"/>
                </a:lnTo>
                <a:lnTo>
                  <a:pt x="60" y="398"/>
                </a:lnTo>
                <a:lnTo>
                  <a:pt x="60" y="402"/>
                </a:lnTo>
                <a:lnTo>
                  <a:pt x="60" y="406"/>
                </a:lnTo>
                <a:lnTo>
                  <a:pt x="58" y="408"/>
                </a:lnTo>
                <a:lnTo>
                  <a:pt x="56" y="410"/>
                </a:lnTo>
                <a:lnTo>
                  <a:pt x="56" y="410"/>
                </a:lnTo>
                <a:close/>
                <a:moveTo>
                  <a:pt x="98" y="390"/>
                </a:moveTo>
                <a:lnTo>
                  <a:pt x="96" y="390"/>
                </a:lnTo>
                <a:lnTo>
                  <a:pt x="96" y="390"/>
                </a:lnTo>
                <a:lnTo>
                  <a:pt x="92" y="392"/>
                </a:lnTo>
                <a:lnTo>
                  <a:pt x="90" y="392"/>
                </a:lnTo>
                <a:lnTo>
                  <a:pt x="86" y="390"/>
                </a:lnTo>
                <a:lnTo>
                  <a:pt x="84" y="386"/>
                </a:lnTo>
                <a:lnTo>
                  <a:pt x="84" y="386"/>
                </a:lnTo>
                <a:lnTo>
                  <a:pt x="82" y="382"/>
                </a:lnTo>
                <a:lnTo>
                  <a:pt x="84" y="378"/>
                </a:lnTo>
                <a:lnTo>
                  <a:pt x="84" y="376"/>
                </a:lnTo>
                <a:lnTo>
                  <a:pt x="88" y="374"/>
                </a:lnTo>
                <a:lnTo>
                  <a:pt x="88" y="374"/>
                </a:lnTo>
                <a:lnTo>
                  <a:pt x="88" y="374"/>
                </a:lnTo>
                <a:lnTo>
                  <a:pt x="92" y="372"/>
                </a:lnTo>
                <a:lnTo>
                  <a:pt x="96" y="372"/>
                </a:lnTo>
                <a:lnTo>
                  <a:pt x="100" y="374"/>
                </a:lnTo>
                <a:lnTo>
                  <a:pt x="102" y="378"/>
                </a:lnTo>
                <a:lnTo>
                  <a:pt x="102" y="378"/>
                </a:lnTo>
                <a:lnTo>
                  <a:pt x="102" y="382"/>
                </a:lnTo>
                <a:lnTo>
                  <a:pt x="102" y="384"/>
                </a:lnTo>
                <a:lnTo>
                  <a:pt x="100" y="388"/>
                </a:lnTo>
                <a:lnTo>
                  <a:pt x="98" y="390"/>
                </a:lnTo>
                <a:lnTo>
                  <a:pt x="98" y="390"/>
                </a:ln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577"/>
          <p:cNvSpPr>
            <a:spLocks noEditPoints="1"/>
          </p:cNvSpPr>
          <p:nvPr/>
        </p:nvSpPr>
        <p:spPr bwMode="auto">
          <a:xfrm>
            <a:off x="8331888" y="3249797"/>
            <a:ext cx="1213527" cy="916510"/>
          </a:xfrm>
          <a:custGeom>
            <a:avLst/>
            <a:gdLst>
              <a:gd name="T0" fmla="*/ 402 w 572"/>
              <a:gd name="T1" fmla="*/ 154 h 432"/>
              <a:gd name="T2" fmla="*/ 388 w 572"/>
              <a:gd name="T3" fmla="*/ 144 h 432"/>
              <a:gd name="T4" fmla="*/ 390 w 572"/>
              <a:gd name="T5" fmla="*/ 160 h 432"/>
              <a:gd name="T6" fmla="*/ 100 w 572"/>
              <a:gd name="T7" fmla="*/ 112 h 432"/>
              <a:gd name="T8" fmla="*/ 82 w 572"/>
              <a:gd name="T9" fmla="*/ 118 h 432"/>
              <a:gd name="T10" fmla="*/ 98 w 572"/>
              <a:gd name="T11" fmla="*/ 126 h 432"/>
              <a:gd name="T12" fmla="*/ 74 w 572"/>
              <a:gd name="T13" fmla="*/ 84 h 432"/>
              <a:gd name="T14" fmla="*/ 64 w 572"/>
              <a:gd name="T15" fmla="*/ 70 h 432"/>
              <a:gd name="T16" fmla="*/ 60 w 572"/>
              <a:gd name="T17" fmla="*/ 86 h 432"/>
              <a:gd name="T18" fmla="*/ 128 w 572"/>
              <a:gd name="T19" fmla="*/ 160 h 432"/>
              <a:gd name="T20" fmla="*/ 120 w 572"/>
              <a:gd name="T21" fmla="*/ 144 h 432"/>
              <a:gd name="T22" fmla="*/ 114 w 572"/>
              <a:gd name="T23" fmla="*/ 160 h 432"/>
              <a:gd name="T24" fmla="*/ 170 w 572"/>
              <a:gd name="T25" fmla="*/ 180 h 432"/>
              <a:gd name="T26" fmla="*/ 152 w 572"/>
              <a:gd name="T27" fmla="*/ 172 h 432"/>
              <a:gd name="T28" fmla="*/ 160 w 572"/>
              <a:gd name="T29" fmla="*/ 188 h 432"/>
              <a:gd name="T30" fmla="*/ 214 w 572"/>
              <a:gd name="T31" fmla="*/ 192 h 432"/>
              <a:gd name="T32" fmla="*/ 194 w 572"/>
              <a:gd name="T33" fmla="*/ 188 h 432"/>
              <a:gd name="T34" fmla="*/ 206 w 572"/>
              <a:gd name="T35" fmla="*/ 202 h 432"/>
              <a:gd name="T36" fmla="*/ 258 w 572"/>
              <a:gd name="T37" fmla="*/ 190 h 432"/>
              <a:gd name="T38" fmla="*/ 240 w 572"/>
              <a:gd name="T39" fmla="*/ 192 h 432"/>
              <a:gd name="T40" fmla="*/ 252 w 572"/>
              <a:gd name="T41" fmla="*/ 204 h 432"/>
              <a:gd name="T42" fmla="*/ 304 w 572"/>
              <a:gd name="T43" fmla="*/ 178 h 432"/>
              <a:gd name="T44" fmla="*/ 286 w 572"/>
              <a:gd name="T45" fmla="*/ 178 h 432"/>
              <a:gd name="T46" fmla="*/ 298 w 572"/>
              <a:gd name="T47" fmla="*/ 192 h 432"/>
              <a:gd name="T48" fmla="*/ 382 w 572"/>
              <a:gd name="T49" fmla="*/ 134 h 432"/>
              <a:gd name="T50" fmla="*/ 368 w 572"/>
              <a:gd name="T51" fmla="*/ 126 h 432"/>
              <a:gd name="T52" fmla="*/ 370 w 572"/>
              <a:gd name="T53" fmla="*/ 142 h 432"/>
              <a:gd name="T54" fmla="*/ 344 w 572"/>
              <a:gd name="T55" fmla="*/ 160 h 432"/>
              <a:gd name="T56" fmla="*/ 328 w 572"/>
              <a:gd name="T57" fmla="*/ 152 h 432"/>
              <a:gd name="T58" fmla="*/ 332 w 572"/>
              <a:gd name="T59" fmla="*/ 168 h 432"/>
              <a:gd name="T60" fmla="*/ 476 w 572"/>
              <a:gd name="T61" fmla="*/ 82 h 432"/>
              <a:gd name="T62" fmla="*/ 422 w 572"/>
              <a:gd name="T63" fmla="*/ 114 h 432"/>
              <a:gd name="T64" fmla="*/ 408 w 572"/>
              <a:gd name="T65" fmla="*/ 102 h 432"/>
              <a:gd name="T66" fmla="*/ 374 w 572"/>
              <a:gd name="T67" fmla="*/ 204 h 432"/>
              <a:gd name="T68" fmla="*/ 388 w 572"/>
              <a:gd name="T69" fmla="*/ 196 h 432"/>
              <a:gd name="T70" fmla="*/ 372 w 572"/>
              <a:gd name="T71" fmla="*/ 186 h 432"/>
              <a:gd name="T72" fmla="*/ 370 w 572"/>
              <a:gd name="T73" fmla="*/ 250 h 432"/>
              <a:gd name="T74" fmla="*/ 384 w 572"/>
              <a:gd name="T75" fmla="*/ 240 h 432"/>
              <a:gd name="T76" fmla="*/ 364 w 572"/>
              <a:gd name="T77" fmla="*/ 238 h 432"/>
              <a:gd name="T78" fmla="*/ 384 w 572"/>
              <a:gd name="T79" fmla="*/ 296 h 432"/>
              <a:gd name="T80" fmla="*/ 392 w 572"/>
              <a:gd name="T81" fmla="*/ 282 h 432"/>
              <a:gd name="T82" fmla="*/ 374 w 572"/>
              <a:gd name="T83" fmla="*/ 286 h 432"/>
              <a:gd name="T84" fmla="*/ 408 w 572"/>
              <a:gd name="T85" fmla="*/ 336 h 432"/>
              <a:gd name="T86" fmla="*/ 414 w 572"/>
              <a:gd name="T87" fmla="*/ 320 h 432"/>
              <a:gd name="T88" fmla="*/ 396 w 572"/>
              <a:gd name="T89" fmla="*/ 328 h 432"/>
              <a:gd name="T90" fmla="*/ 442 w 572"/>
              <a:gd name="T91" fmla="*/ 368 h 432"/>
              <a:gd name="T92" fmla="*/ 444 w 572"/>
              <a:gd name="T93" fmla="*/ 352 h 432"/>
              <a:gd name="T94" fmla="*/ 428 w 572"/>
              <a:gd name="T95" fmla="*/ 360 h 432"/>
              <a:gd name="T96" fmla="*/ 558 w 572"/>
              <a:gd name="T97" fmla="*/ 432 h 432"/>
              <a:gd name="T98" fmla="*/ 572 w 572"/>
              <a:gd name="T99" fmla="*/ 420 h 432"/>
              <a:gd name="T100" fmla="*/ 554 w 572"/>
              <a:gd name="T101" fmla="*/ 418 h 432"/>
              <a:gd name="T102" fmla="*/ 516 w 572"/>
              <a:gd name="T103" fmla="*/ 412 h 432"/>
              <a:gd name="T104" fmla="*/ 530 w 572"/>
              <a:gd name="T105" fmla="*/ 400 h 432"/>
              <a:gd name="T106" fmla="*/ 512 w 572"/>
              <a:gd name="T107" fmla="*/ 398 h 432"/>
              <a:gd name="T108" fmla="*/ 476 w 572"/>
              <a:gd name="T109" fmla="*/ 390 h 432"/>
              <a:gd name="T110" fmla="*/ 488 w 572"/>
              <a:gd name="T111" fmla="*/ 378 h 432"/>
              <a:gd name="T112" fmla="*/ 470 w 572"/>
              <a:gd name="T113" fmla="*/ 378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2" h="432">
                <a:moveTo>
                  <a:pt x="390" y="160"/>
                </a:moveTo>
                <a:lnTo>
                  <a:pt x="390" y="160"/>
                </a:lnTo>
                <a:lnTo>
                  <a:pt x="394" y="162"/>
                </a:lnTo>
                <a:lnTo>
                  <a:pt x="396" y="160"/>
                </a:lnTo>
                <a:lnTo>
                  <a:pt x="400" y="158"/>
                </a:lnTo>
                <a:lnTo>
                  <a:pt x="402" y="156"/>
                </a:lnTo>
                <a:lnTo>
                  <a:pt x="402" y="154"/>
                </a:lnTo>
                <a:lnTo>
                  <a:pt x="402" y="154"/>
                </a:lnTo>
                <a:lnTo>
                  <a:pt x="404" y="152"/>
                </a:lnTo>
                <a:lnTo>
                  <a:pt x="404" y="148"/>
                </a:lnTo>
                <a:lnTo>
                  <a:pt x="402" y="144"/>
                </a:lnTo>
                <a:lnTo>
                  <a:pt x="398" y="142"/>
                </a:lnTo>
                <a:lnTo>
                  <a:pt x="398" y="142"/>
                </a:lnTo>
                <a:lnTo>
                  <a:pt x="394" y="142"/>
                </a:lnTo>
                <a:lnTo>
                  <a:pt x="390" y="142"/>
                </a:lnTo>
                <a:lnTo>
                  <a:pt x="388" y="144"/>
                </a:lnTo>
                <a:lnTo>
                  <a:pt x="386" y="146"/>
                </a:lnTo>
                <a:lnTo>
                  <a:pt x="386" y="148"/>
                </a:lnTo>
                <a:lnTo>
                  <a:pt x="386" y="148"/>
                </a:lnTo>
                <a:lnTo>
                  <a:pt x="384" y="150"/>
                </a:lnTo>
                <a:lnTo>
                  <a:pt x="384" y="154"/>
                </a:lnTo>
                <a:lnTo>
                  <a:pt x="386" y="158"/>
                </a:lnTo>
                <a:lnTo>
                  <a:pt x="390" y="160"/>
                </a:lnTo>
                <a:lnTo>
                  <a:pt x="390" y="160"/>
                </a:lnTo>
                <a:close/>
                <a:moveTo>
                  <a:pt x="98" y="126"/>
                </a:moveTo>
                <a:lnTo>
                  <a:pt x="98" y="126"/>
                </a:lnTo>
                <a:lnTo>
                  <a:pt x="100" y="122"/>
                </a:lnTo>
                <a:lnTo>
                  <a:pt x="102" y="120"/>
                </a:lnTo>
                <a:lnTo>
                  <a:pt x="102" y="116"/>
                </a:lnTo>
                <a:lnTo>
                  <a:pt x="100" y="112"/>
                </a:lnTo>
                <a:lnTo>
                  <a:pt x="100" y="112"/>
                </a:lnTo>
                <a:lnTo>
                  <a:pt x="100" y="112"/>
                </a:lnTo>
                <a:lnTo>
                  <a:pt x="96" y="108"/>
                </a:lnTo>
                <a:lnTo>
                  <a:pt x="94" y="108"/>
                </a:lnTo>
                <a:lnTo>
                  <a:pt x="90" y="108"/>
                </a:lnTo>
                <a:lnTo>
                  <a:pt x="86" y="110"/>
                </a:lnTo>
                <a:lnTo>
                  <a:pt x="86" y="110"/>
                </a:lnTo>
                <a:lnTo>
                  <a:pt x="84" y="112"/>
                </a:lnTo>
                <a:lnTo>
                  <a:pt x="82" y="116"/>
                </a:lnTo>
                <a:lnTo>
                  <a:pt x="82" y="118"/>
                </a:lnTo>
                <a:lnTo>
                  <a:pt x="84" y="122"/>
                </a:lnTo>
                <a:lnTo>
                  <a:pt x="84" y="124"/>
                </a:lnTo>
                <a:lnTo>
                  <a:pt x="84" y="124"/>
                </a:lnTo>
                <a:lnTo>
                  <a:pt x="86" y="126"/>
                </a:lnTo>
                <a:lnTo>
                  <a:pt x="90" y="128"/>
                </a:lnTo>
                <a:lnTo>
                  <a:pt x="94" y="128"/>
                </a:lnTo>
                <a:lnTo>
                  <a:pt x="98" y="126"/>
                </a:lnTo>
                <a:lnTo>
                  <a:pt x="98" y="126"/>
                </a:lnTo>
                <a:close/>
                <a:moveTo>
                  <a:pt x="72" y="12"/>
                </a:moveTo>
                <a:lnTo>
                  <a:pt x="12" y="0"/>
                </a:lnTo>
                <a:lnTo>
                  <a:pt x="0" y="60"/>
                </a:lnTo>
                <a:lnTo>
                  <a:pt x="72" y="12"/>
                </a:lnTo>
                <a:lnTo>
                  <a:pt x="72" y="12"/>
                </a:lnTo>
                <a:close/>
                <a:moveTo>
                  <a:pt x="72" y="86"/>
                </a:moveTo>
                <a:lnTo>
                  <a:pt x="72" y="86"/>
                </a:lnTo>
                <a:lnTo>
                  <a:pt x="74" y="84"/>
                </a:lnTo>
                <a:lnTo>
                  <a:pt x="76" y="80"/>
                </a:lnTo>
                <a:lnTo>
                  <a:pt x="76" y="78"/>
                </a:lnTo>
                <a:lnTo>
                  <a:pt x="74" y="74"/>
                </a:lnTo>
                <a:lnTo>
                  <a:pt x="74" y="74"/>
                </a:lnTo>
                <a:lnTo>
                  <a:pt x="74" y="74"/>
                </a:lnTo>
                <a:lnTo>
                  <a:pt x="72" y="70"/>
                </a:lnTo>
                <a:lnTo>
                  <a:pt x="68" y="70"/>
                </a:lnTo>
                <a:lnTo>
                  <a:pt x="64" y="70"/>
                </a:lnTo>
                <a:lnTo>
                  <a:pt x="60" y="70"/>
                </a:lnTo>
                <a:lnTo>
                  <a:pt x="60" y="70"/>
                </a:lnTo>
                <a:lnTo>
                  <a:pt x="58" y="74"/>
                </a:lnTo>
                <a:lnTo>
                  <a:pt x="56" y="76"/>
                </a:lnTo>
                <a:lnTo>
                  <a:pt x="56" y="80"/>
                </a:lnTo>
                <a:lnTo>
                  <a:pt x="58" y="84"/>
                </a:lnTo>
                <a:lnTo>
                  <a:pt x="58" y="84"/>
                </a:lnTo>
                <a:lnTo>
                  <a:pt x="60" y="86"/>
                </a:lnTo>
                <a:lnTo>
                  <a:pt x="64" y="88"/>
                </a:lnTo>
                <a:lnTo>
                  <a:pt x="68" y="88"/>
                </a:lnTo>
                <a:lnTo>
                  <a:pt x="72" y="86"/>
                </a:lnTo>
                <a:lnTo>
                  <a:pt x="72" y="86"/>
                </a:lnTo>
                <a:close/>
                <a:moveTo>
                  <a:pt x="126" y="162"/>
                </a:moveTo>
                <a:lnTo>
                  <a:pt x="126" y="162"/>
                </a:lnTo>
                <a:lnTo>
                  <a:pt x="128" y="160"/>
                </a:lnTo>
                <a:lnTo>
                  <a:pt x="128" y="160"/>
                </a:lnTo>
                <a:lnTo>
                  <a:pt x="130" y="156"/>
                </a:lnTo>
                <a:lnTo>
                  <a:pt x="132" y="152"/>
                </a:lnTo>
                <a:lnTo>
                  <a:pt x="130" y="150"/>
                </a:lnTo>
                <a:lnTo>
                  <a:pt x="128" y="146"/>
                </a:lnTo>
                <a:lnTo>
                  <a:pt x="128" y="146"/>
                </a:lnTo>
                <a:lnTo>
                  <a:pt x="128" y="146"/>
                </a:lnTo>
                <a:lnTo>
                  <a:pt x="124" y="144"/>
                </a:lnTo>
                <a:lnTo>
                  <a:pt x="120" y="144"/>
                </a:lnTo>
                <a:lnTo>
                  <a:pt x="116" y="144"/>
                </a:lnTo>
                <a:lnTo>
                  <a:pt x="114" y="146"/>
                </a:lnTo>
                <a:lnTo>
                  <a:pt x="114" y="146"/>
                </a:lnTo>
                <a:lnTo>
                  <a:pt x="112" y="150"/>
                </a:lnTo>
                <a:lnTo>
                  <a:pt x="112" y="154"/>
                </a:lnTo>
                <a:lnTo>
                  <a:pt x="112" y="156"/>
                </a:lnTo>
                <a:lnTo>
                  <a:pt x="114" y="160"/>
                </a:lnTo>
                <a:lnTo>
                  <a:pt x="114" y="160"/>
                </a:lnTo>
                <a:lnTo>
                  <a:pt x="120" y="162"/>
                </a:lnTo>
                <a:lnTo>
                  <a:pt x="126" y="162"/>
                </a:lnTo>
                <a:lnTo>
                  <a:pt x="126" y="162"/>
                </a:lnTo>
                <a:close/>
                <a:moveTo>
                  <a:pt x="166" y="188"/>
                </a:moveTo>
                <a:lnTo>
                  <a:pt x="166" y="188"/>
                </a:lnTo>
                <a:lnTo>
                  <a:pt x="168" y="184"/>
                </a:lnTo>
                <a:lnTo>
                  <a:pt x="168" y="184"/>
                </a:lnTo>
                <a:lnTo>
                  <a:pt x="170" y="180"/>
                </a:lnTo>
                <a:lnTo>
                  <a:pt x="168" y="176"/>
                </a:lnTo>
                <a:lnTo>
                  <a:pt x="168" y="172"/>
                </a:lnTo>
                <a:lnTo>
                  <a:pt x="164" y="170"/>
                </a:lnTo>
                <a:lnTo>
                  <a:pt x="164" y="170"/>
                </a:lnTo>
                <a:lnTo>
                  <a:pt x="164" y="170"/>
                </a:lnTo>
                <a:lnTo>
                  <a:pt x="160" y="170"/>
                </a:lnTo>
                <a:lnTo>
                  <a:pt x="156" y="170"/>
                </a:lnTo>
                <a:lnTo>
                  <a:pt x="152" y="172"/>
                </a:lnTo>
                <a:lnTo>
                  <a:pt x="150" y="174"/>
                </a:lnTo>
                <a:lnTo>
                  <a:pt x="150" y="174"/>
                </a:lnTo>
                <a:lnTo>
                  <a:pt x="150" y="178"/>
                </a:lnTo>
                <a:lnTo>
                  <a:pt x="150" y="182"/>
                </a:lnTo>
                <a:lnTo>
                  <a:pt x="152" y="186"/>
                </a:lnTo>
                <a:lnTo>
                  <a:pt x="156" y="188"/>
                </a:lnTo>
                <a:lnTo>
                  <a:pt x="156" y="188"/>
                </a:lnTo>
                <a:lnTo>
                  <a:pt x="160" y="188"/>
                </a:lnTo>
                <a:lnTo>
                  <a:pt x="166" y="188"/>
                </a:lnTo>
                <a:lnTo>
                  <a:pt x="166" y="188"/>
                </a:lnTo>
                <a:close/>
                <a:moveTo>
                  <a:pt x="210" y="202"/>
                </a:moveTo>
                <a:lnTo>
                  <a:pt x="210" y="202"/>
                </a:lnTo>
                <a:lnTo>
                  <a:pt x="212" y="198"/>
                </a:lnTo>
                <a:lnTo>
                  <a:pt x="214" y="194"/>
                </a:lnTo>
                <a:lnTo>
                  <a:pt x="214" y="194"/>
                </a:lnTo>
                <a:lnTo>
                  <a:pt x="214" y="192"/>
                </a:lnTo>
                <a:lnTo>
                  <a:pt x="212" y="188"/>
                </a:lnTo>
                <a:lnTo>
                  <a:pt x="210" y="186"/>
                </a:lnTo>
                <a:lnTo>
                  <a:pt x="206" y="184"/>
                </a:lnTo>
                <a:lnTo>
                  <a:pt x="204" y="184"/>
                </a:lnTo>
                <a:lnTo>
                  <a:pt x="204" y="184"/>
                </a:lnTo>
                <a:lnTo>
                  <a:pt x="200" y="184"/>
                </a:lnTo>
                <a:lnTo>
                  <a:pt x="198" y="186"/>
                </a:lnTo>
                <a:lnTo>
                  <a:pt x="194" y="188"/>
                </a:lnTo>
                <a:lnTo>
                  <a:pt x="194" y="192"/>
                </a:lnTo>
                <a:lnTo>
                  <a:pt x="194" y="192"/>
                </a:lnTo>
                <a:lnTo>
                  <a:pt x="194" y="196"/>
                </a:lnTo>
                <a:lnTo>
                  <a:pt x="196" y="198"/>
                </a:lnTo>
                <a:lnTo>
                  <a:pt x="198" y="202"/>
                </a:lnTo>
                <a:lnTo>
                  <a:pt x="202" y="202"/>
                </a:lnTo>
                <a:lnTo>
                  <a:pt x="202" y="202"/>
                </a:lnTo>
                <a:lnTo>
                  <a:pt x="206" y="202"/>
                </a:lnTo>
                <a:lnTo>
                  <a:pt x="210" y="202"/>
                </a:lnTo>
                <a:lnTo>
                  <a:pt x="210" y="202"/>
                </a:lnTo>
                <a:close/>
                <a:moveTo>
                  <a:pt x="256" y="202"/>
                </a:moveTo>
                <a:lnTo>
                  <a:pt x="256" y="202"/>
                </a:lnTo>
                <a:lnTo>
                  <a:pt x="258" y="198"/>
                </a:lnTo>
                <a:lnTo>
                  <a:pt x="260" y="194"/>
                </a:lnTo>
                <a:lnTo>
                  <a:pt x="260" y="194"/>
                </a:lnTo>
                <a:lnTo>
                  <a:pt x="258" y="190"/>
                </a:lnTo>
                <a:lnTo>
                  <a:pt x="256" y="186"/>
                </a:lnTo>
                <a:lnTo>
                  <a:pt x="252" y="186"/>
                </a:lnTo>
                <a:lnTo>
                  <a:pt x="248" y="184"/>
                </a:lnTo>
                <a:lnTo>
                  <a:pt x="248" y="184"/>
                </a:lnTo>
                <a:lnTo>
                  <a:pt x="248" y="184"/>
                </a:lnTo>
                <a:lnTo>
                  <a:pt x="244" y="186"/>
                </a:lnTo>
                <a:lnTo>
                  <a:pt x="242" y="188"/>
                </a:lnTo>
                <a:lnTo>
                  <a:pt x="240" y="192"/>
                </a:lnTo>
                <a:lnTo>
                  <a:pt x="240" y="196"/>
                </a:lnTo>
                <a:lnTo>
                  <a:pt x="240" y="196"/>
                </a:lnTo>
                <a:lnTo>
                  <a:pt x="240" y="200"/>
                </a:lnTo>
                <a:lnTo>
                  <a:pt x="244" y="202"/>
                </a:lnTo>
                <a:lnTo>
                  <a:pt x="246" y="204"/>
                </a:lnTo>
                <a:lnTo>
                  <a:pt x="250" y="204"/>
                </a:lnTo>
                <a:lnTo>
                  <a:pt x="252" y="204"/>
                </a:lnTo>
                <a:lnTo>
                  <a:pt x="252" y="204"/>
                </a:lnTo>
                <a:lnTo>
                  <a:pt x="256" y="202"/>
                </a:lnTo>
                <a:lnTo>
                  <a:pt x="256" y="202"/>
                </a:lnTo>
                <a:close/>
                <a:moveTo>
                  <a:pt x="300" y="190"/>
                </a:moveTo>
                <a:lnTo>
                  <a:pt x="300" y="190"/>
                </a:lnTo>
                <a:lnTo>
                  <a:pt x="304" y="186"/>
                </a:lnTo>
                <a:lnTo>
                  <a:pt x="304" y="182"/>
                </a:lnTo>
                <a:lnTo>
                  <a:pt x="304" y="178"/>
                </a:lnTo>
                <a:lnTo>
                  <a:pt x="304" y="178"/>
                </a:lnTo>
                <a:lnTo>
                  <a:pt x="302" y="176"/>
                </a:lnTo>
                <a:lnTo>
                  <a:pt x="298" y="174"/>
                </a:lnTo>
                <a:lnTo>
                  <a:pt x="294" y="172"/>
                </a:lnTo>
                <a:lnTo>
                  <a:pt x="290" y="174"/>
                </a:lnTo>
                <a:lnTo>
                  <a:pt x="290" y="174"/>
                </a:lnTo>
                <a:lnTo>
                  <a:pt x="290" y="174"/>
                </a:lnTo>
                <a:lnTo>
                  <a:pt x="288" y="176"/>
                </a:lnTo>
                <a:lnTo>
                  <a:pt x="286" y="178"/>
                </a:lnTo>
                <a:lnTo>
                  <a:pt x="284" y="182"/>
                </a:lnTo>
                <a:lnTo>
                  <a:pt x="286" y="186"/>
                </a:lnTo>
                <a:lnTo>
                  <a:pt x="286" y="186"/>
                </a:lnTo>
                <a:lnTo>
                  <a:pt x="288" y="190"/>
                </a:lnTo>
                <a:lnTo>
                  <a:pt x="290" y="192"/>
                </a:lnTo>
                <a:lnTo>
                  <a:pt x="294" y="192"/>
                </a:lnTo>
                <a:lnTo>
                  <a:pt x="298" y="192"/>
                </a:lnTo>
                <a:lnTo>
                  <a:pt x="298" y="192"/>
                </a:lnTo>
                <a:lnTo>
                  <a:pt x="298" y="192"/>
                </a:lnTo>
                <a:lnTo>
                  <a:pt x="300" y="190"/>
                </a:lnTo>
                <a:lnTo>
                  <a:pt x="300" y="190"/>
                </a:lnTo>
                <a:close/>
                <a:moveTo>
                  <a:pt x="378" y="142"/>
                </a:moveTo>
                <a:lnTo>
                  <a:pt x="378" y="140"/>
                </a:lnTo>
                <a:lnTo>
                  <a:pt x="378" y="140"/>
                </a:lnTo>
                <a:lnTo>
                  <a:pt x="382" y="138"/>
                </a:lnTo>
                <a:lnTo>
                  <a:pt x="382" y="134"/>
                </a:lnTo>
                <a:lnTo>
                  <a:pt x="382" y="130"/>
                </a:lnTo>
                <a:lnTo>
                  <a:pt x="382" y="128"/>
                </a:lnTo>
                <a:lnTo>
                  <a:pt x="382" y="128"/>
                </a:lnTo>
                <a:lnTo>
                  <a:pt x="378" y="124"/>
                </a:lnTo>
                <a:lnTo>
                  <a:pt x="374" y="124"/>
                </a:lnTo>
                <a:lnTo>
                  <a:pt x="372" y="124"/>
                </a:lnTo>
                <a:lnTo>
                  <a:pt x="368" y="124"/>
                </a:lnTo>
                <a:lnTo>
                  <a:pt x="368" y="126"/>
                </a:lnTo>
                <a:lnTo>
                  <a:pt x="368" y="126"/>
                </a:lnTo>
                <a:lnTo>
                  <a:pt x="364" y="128"/>
                </a:lnTo>
                <a:lnTo>
                  <a:pt x="362" y="132"/>
                </a:lnTo>
                <a:lnTo>
                  <a:pt x="362" y="136"/>
                </a:lnTo>
                <a:lnTo>
                  <a:pt x="364" y="138"/>
                </a:lnTo>
                <a:lnTo>
                  <a:pt x="364" y="138"/>
                </a:lnTo>
                <a:lnTo>
                  <a:pt x="368" y="142"/>
                </a:lnTo>
                <a:lnTo>
                  <a:pt x="370" y="142"/>
                </a:lnTo>
                <a:lnTo>
                  <a:pt x="374" y="142"/>
                </a:lnTo>
                <a:lnTo>
                  <a:pt x="378" y="142"/>
                </a:lnTo>
                <a:lnTo>
                  <a:pt x="378" y="142"/>
                </a:lnTo>
                <a:close/>
                <a:moveTo>
                  <a:pt x="340" y="168"/>
                </a:moveTo>
                <a:lnTo>
                  <a:pt x="340" y="166"/>
                </a:lnTo>
                <a:lnTo>
                  <a:pt x="340" y="166"/>
                </a:lnTo>
                <a:lnTo>
                  <a:pt x="342" y="164"/>
                </a:lnTo>
                <a:lnTo>
                  <a:pt x="344" y="160"/>
                </a:lnTo>
                <a:lnTo>
                  <a:pt x="344" y="156"/>
                </a:lnTo>
                <a:lnTo>
                  <a:pt x="342" y="154"/>
                </a:lnTo>
                <a:lnTo>
                  <a:pt x="342" y="154"/>
                </a:lnTo>
                <a:lnTo>
                  <a:pt x="340" y="150"/>
                </a:lnTo>
                <a:lnTo>
                  <a:pt x="336" y="150"/>
                </a:lnTo>
                <a:lnTo>
                  <a:pt x="332" y="150"/>
                </a:lnTo>
                <a:lnTo>
                  <a:pt x="330" y="150"/>
                </a:lnTo>
                <a:lnTo>
                  <a:pt x="328" y="152"/>
                </a:lnTo>
                <a:lnTo>
                  <a:pt x="328" y="152"/>
                </a:lnTo>
                <a:lnTo>
                  <a:pt x="326" y="154"/>
                </a:lnTo>
                <a:lnTo>
                  <a:pt x="324" y="158"/>
                </a:lnTo>
                <a:lnTo>
                  <a:pt x="324" y="162"/>
                </a:lnTo>
                <a:lnTo>
                  <a:pt x="326" y="164"/>
                </a:lnTo>
                <a:lnTo>
                  <a:pt x="326" y="164"/>
                </a:lnTo>
                <a:lnTo>
                  <a:pt x="328" y="168"/>
                </a:lnTo>
                <a:lnTo>
                  <a:pt x="332" y="168"/>
                </a:lnTo>
                <a:lnTo>
                  <a:pt x="336" y="168"/>
                </a:lnTo>
                <a:lnTo>
                  <a:pt x="340" y="168"/>
                </a:lnTo>
                <a:lnTo>
                  <a:pt x="340" y="168"/>
                </a:lnTo>
                <a:close/>
                <a:moveTo>
                  <a:pt x="476" y="82"/>
                </a:moveTo>
                <a:lnTo>
                  <a:pt x="456" y="24"/>
                </a:lnTo>
                <a:lnTo>
                  <a:pt x="398" y="44"/>
                </a:lnTo>
                <a:lnTo>
                  <a:pt x="476" y="82"/>
                </a:lnTo>
                <a:lnTo>
                  <a:pt x="476" y="82"/>
                </a:lnTo>
                <a:close/>
                <a:moveTo>
                  <a:pt x="410" y="118"/>
                </a:moveTo>
                <a:lnTo>
                  <a:pt x="410" y="118"/>
                </a:lnTo>
                <a:lnTo>
                  <a:pt x="414" y="118"/>
                </a:lnTo>
                <a:lnTo>
                  <a:pt x="418" y="118"/>
                </a:lnTo>
                <a:lnTo>
                  <a:pt x="420" y="116"/>
                </a:lnTo>
                <a:lnTo>
                  <a:pt x="422" y="114"/>
                </a:lnTo>
                <a:lnTo>
                  <a:pt x="422" y="114"/>
                </a:lnTo>
                <a:lnTo>
                  <a:pt x="422" y="114"/>
                </a:lnTo>
                <a:lnTo>
                  <a:pt x="424" y="110"/>
                </a:lnTo>
                <a:lnTo>
                  <a:pt x="424" y="106"/>
                </a:lnTo>
                <a:lnTo>
                  <a:pt x="422" y="102"/>
                </a:lnTo>
                <a:lnTo>
                  <a:pt x="418" y="100"/>
                </a:lnTo>
                <a:lnTo>
                  <a:pt x="418" y="100"/>
                </a:lnTo>
                <a:lnTo>
                  <a:pt x="414" y="100"/>
                </a:lnTo>
                <a:lnTo>
                  <a:pt x="412" y="100"/>
                </a:lnTo>
                <a:lnTo>
                  <a:pt x="408" y="102"/>
                </a:lnTo>
                <a:lnTo>
                  <a:pt x="406" y="104"/>
                </a:lnTo>
                <a:lnTo>
                  <a:pt x="406" y="104"/>
                </a:lnTo>
                <a:lnTo>
                  <a:pt x="404" y="108"/>
                </a:lnTo>
                <a:lnTo>
                  <a:pt x="406" y="112"/>
                </a:lnTo>
                <a:lnTo>
                  <a:pt x="406" y="116"/>
                </a:lnTo>
                <a:lnTo>
                  <a:pt x="410" y="118"/>
                </a:lnTo>
                <a:lnTo>
                  <a:pt x="410" y="118"/>
                </a:lnTo>
                <a:close/>
                <a:moveTo>
                  <a:pt x="374" y="204"/>
                </a:moveTo>
                <a:lnTo>
                  <a:pt x="374" y="204"/>
                </a:lnTo>
                <a:lnTo>
                  <a:pt x="376" y="204"/>
                </a:lnTo>
                <a:lnTo>
                  <a:pt x="376" y="204"/>
                </a:lnTo>
                <a:lnTo>
                  <a:pt x="380" y="204"/>
                </a:lnTo>
                <a:lnTo>
                  <a:pt x="382" y="202"/>
                </a:lnTo>
                <a:lnTo>
                  <a:pt x="386" y="200"/>
                </a:lnTo>
                <a:lnTo>
                  <a:pt x="388" y="196"/>
                </a:lnTo>
                <a:lnTo>
                  <a:pt x="388" y="196"/>
                </a:lnTo>
                <a:lnTo>
                  <a:pt x="388" y="196"/>
                </a:lnTo>
                <a:lnTo>
                  <a:pt x="388" y="192"/>
                </a:lnTo>
                <a:lnTo>
                  <a:pt x="386" y="188"/>
                </a:lnTo>
                <a:lnTo>
                  <a:pt x="384" y="186"/>
                </a:lnTo>
                <a:lnTo>
                  <a:pt x="380" y="184"/>
                </a:lnTo>
                <a:lnTo>
                  <a:pt x="380" y="184"/>
                </a:lnTo>
                <a:lnTo>
                  <a:pt x="376" y="184"/>
                </a:lnTo>
                <a:lnTo>
                  <a:pt x="372" y="186"/>
                </a:lnTo>
                <a:lnTo>
                  <a:pt x="370" y="188"/>
                </a:lnTo>
                <a:lnTo>
                  <a:pt x="368" y="192"/>
                </a:lnTo>
                <a:lnTo>
                  <a:pt x="368" y="192"/>
                </a:lnTo>
                <a:lnTo>
                  <a:pt x="370" y="198"/>
                </a:lnTo>
                <a:lnTo>
                  <a:pt x="374" y="204"/>
                </a:lnTo>
                <a:lnTo>
                  <a:pt x="374" y="204"/>
                </a:lnTo>
                <a:close/>
                <a:moveTo>
                  <a:pt x="370" y="250"/>
                </a:moveTo>
                <a:lnTo>
                  <a:pt x="370" y="250"/>
                </a:lnTo>
                <a:lnTo>
                  <a:pt x="374" y="250"/>
                </a:lnTo>
                <a:lnTo>
                  <a:pt x="374" y="250"/>
                </a:lnTo>
                <a:lnTo>
                  <a:pt x="378" y="250"/>
                </a:lnTo>
                <a:lnTo>
                  <a:pt x="382" y="248"/>
                </a:lnTo>
                <a:lnTo>
                  <a:pt x="384" y="244"/>
                </a:lnTo>
                <a:lnTo>
                  <a:pt x="384" y="240"/>
                </a:lnTo>
                <a:lnTo>
                  <a:pt x="384" y="240"/>
                </a:lnTo>
                <a:lnTo>
                  <a:pt x="384" y="240"/>
                </a:lnTo>
                <a:lnTo>
                  <a:pt x="382" y="236"/>
                </a:lnTo>
                <a:lnTo>
                  <a:pt x="380" y="232"/>
                </a:lnTo>
                <a:lnTo>
                  <a:pt x="378" y="230"/>
                </a:lnTo>
                <a:lnTo>
                  <a:pt x="374" y="230"/>
                </a:lnTo>
                <a:lnTo>
                  <a:pt x="374" y="230"/>
                </a:lnTo>
                <a:lnTo>
                  <a:pt x="370" y="232"/>
                </a:lnTo>
                <a:lnTo>
                  <a:pt x="366" y="234"/>
                </a:lnTo>
                <a:lnTo>
                  <a:pt x="364" y="238"/>
                </a:lnTo>
                <a:lnTo>
                  <a:pt x="364" y="242"/>
                </a:lnTo>
                <a:lnTo>
                  <a:pt x="364" y="242"/>
                </a:lnTo>
                <a:lnTo>
                  <a:pt x="366" y="246"/>
                </a:lnTo>
                <a:lnTo>
                  <a:pt x="370" y="250"/>
                </a:lnTo>
                <a:lnTo>
                  <a:pt x="370" y="250"/>
                </a:lnTo>
                <a:close/>
                <a:moveTo>
                  <a:pt x="380" y="294"/>
                </a:moveTo>
                <a:lnTo>
                  <a:pt x="380" y="294"/>
                </a:lnTo>
                <a:lnTo>
                  <a:pt x="384" y="296"/>
                </a:lnTo>
                <a:lnTo>
                  <a:pt x="388" y="294"/>
                </a:lnTo>
                <a:lnTo>
                  <a:pt x="388" y="294"/>
                </a:lnTo>
                <a:lnTo>
                  <a:pt x="390" y="292"/>
                </a:lnTo>
                <a:lnTo>
                  <a:pt x="392" y="290"/>
                </a:lnTo>
                <a:lnTo>
                  <a:pt x="394" y="286"/>
                </a:lnTo>
                <a:lnTo>
                  <a:pt x="394" y="282"/>
                </a:lnTo>
                <a:lnTo>
                  <a:pt x="392" y="282"/>
                </a:lnTo>
                <a:lnTo>
                  <a:pt x="392" y="282"/>
                </a:lnTo>
                <a:lnTo>
                  <a:pt x="390" y="278"/>
                </a:lnTo>
                <a:lnTo>
                  <a:pt x="388" y="276"/>
                </a:lnTo>
                <a:lnTo>
                  <a:pt x="384" y="276"/>
                </a:lnTo>
                <a:lnTo>
                  <a:pt x="380" y="276"/>
                </a:lnTo>
                <a:lnTo>
                  <a:pt x="380" y="276"/>
                </a:lnTo>
                <a:lnTo>
                  <a:pt x="378" y="278"/>
                </a:lnTo>
                <a:lnTo>
                  <a:pt x="374" y="282"/>
                </a:lnTo>
                <a:lnTo>
                  <a:pt x="374" y="286"/>
                </a:lnTo>
                <a:lnTo>
                  <a:pt x="374" y="288"/>
                </a:lnTo>
                <a:lnTo>
                  <a:pt x="374" y="288"/>
                </a:lnTo>
                <a:lnTo>
                  <a:pt x="376" y="292"/>
                </a:lnTo>
                <a:lnTo>
                  <a:pt x="380" y="294"/>
                </a:lnTo>
                <a:lnTo>
                  <a:pt x="380" y="294"/>
                </a:lnTo>
                <a:close/>
                <a:moveTo>
                  <a:pt x="402" y="336"/>
                </a:moveTo>
                <a:lnTo>
                  <a:pt x="402" y="336"/>
                </a:lnTo>
                <a:lnTo>
                  <a:pt x="408" y="336"/>
                </a:lnTo>
                <a:lnTo>
                  <a:pt x="412" y="334"/>
                </a:lnTo>
                <a:lnTo>
                  <a:pt x="412" y="334"/>
                </a:lnTo>
                <a:lnTo>
                  <a:pt x="414" y="332"/>
                </a:lnTo>
                <a:lnTo>
                  <a:pt x="416" y="328"/>
                </a:lnTo>
                <a:lnTo>
                  <a:pt x="416" y="324"/>
                </a:lnTo>
                <a:lnTo>
                  <a:pt x="414" y="320"/>
                </a:lnTo>
                <a:lnTo>
                  <a:pt x="414" y="320"/>
                </a:lnTo>
                <a:lnTo>
                  <a:pt x="414" y="320"/>
                </a:lnTo>
                <a:lnTo>
                  <a:pt x="410" y="318"/>
                </a:lnTo>
                <a:lnTo>
                  <a:pt x="408" y="316"/>
                </a:lnTo>
                <a:lnTo>
                  <a:pt x="404" y="316"/>
                </a:lnTo>
                <a:lnTo>
                  <a:pt x="400" y="318"/>
                </a:lnTo>
                <a:lnTo>
                  <a:pt x="400" y="318"/>
                </a:lnTo>
                <a:lnTo>
                  <a:pt x="398" y="322"/>
                </a:lnTo>
                <a:lnTo>
                  <a:pt x="396" y="324"/>
                </a:lnTo>
                <a:lnTo>
                  <a:pt x="396" y="328"/>
                </a:lnTo>
                <a:lnTo>
                  <a:pt x="398" y="332"/>
                </a:lnTo>
                <a:lnTo>
                  <a:pt x="398" y="332"/>
                </a:lnTo>
                <a:lnTo>
                  <a:pt x="398" y="332"/>
                </a:lnTo>
                <a:lnTo>
                  <a:pt x="402" y="336"/>
                </a:lnTo>
                <a:lnTo>
                  <a:pt x="402" y="336"/>
                </a:lnTo>
                <a:close/>
                <a:moveTo>
                  <a:pt x="434" y="368"/>
                </a:moveTo>
                <a:lnTo>
                  <a:pt x="434" y="368"/>
                </a:lnTo>
                <a:lnTo>
                  <a:pt x="442" y="368"/>
                </a:lnTo>
                <a:lnTo>
                  <a:pt x="444" y="368"/>
                </a:lnTo>
                <a:lnTo>
                  <a:pt x="446" y="364"/>
                </a:lnTo>
                <a:lnTo>
                  <a:pt x="446" y="364"/>
                </a:lnTo>
                <a:lnTo>
                  <a:pt x="448" y="362"/>
                </a:lnTo>
                <a:lnTo>
                  <a:pt x="448" y="358"/>
                </a:lnTo>
                <a:lnTo>
                  <a:pt x="448" y="354"/>
                </a:lnTo>
                <a:lnTo>
                  <a:pt x="444" y="352"/>
                </a:lnTo>
                <a:lnTo>
                  <a:pt x="444" y="352"/>
                </a:lnTo>
                <a:lnTo>
                  <a:pt x="444" y="352"/>
                </a:lnTo>
                <a:lnTo>
                  <a:pt x="440" y="350"/>
                </a:lnTo>
                <a:lnTo>
                  <a:pt x="438" y="350"/>
                </a:lnTo>
                <a:lnTo>
                  <a:pt x="434" y="350"/>
                </a:lnTo>
                <a:lnTo>
                  <a:pt x="430" y="352"/>
                </a:lnTo>
                <a:lnTo>
                  <a:pt x="430" y="352"/>
                </a:lnTo>
                <a:lnTo>
                  <a:pt x="430" y="356"/>
                </a:lnTo>
                <a:lnTo>
                  <a:pt x="428" y="360"/>
                </a:lnTo>
                <a:lnTo>
                  <a:pt x="430" y="364"/>
                </a:lnTo>
                <a:lnTo>
                  <a:pt x="432" y="366"/>
                </a:lnTo>
                <a:lnTo>
                  <a:pt x="434" y="368"/>
                </a:lnTo>
                <a:lnTo>
                  <a:pt x="434" y="368"/>
                </a:lnTo>
                <a:lnTo>
                  <a:pt x="434" y="368"/>
                </a:lnTo>
                <a:lnTo>
                  <a:pt x="434" y="368"/>
                </a:lnTo>
                <a:close/>
                <a:moveTo>
                  <a:pt x="558" y="432"/>
                </a:moveTo>
                <a:lnTo>
                  <a:pt x="558" y="432"/>
                </a:lnTo>
                <a:lnTo>
                  <a:pt x="558" y="432"/>
                </a:lnTo>
                <a:lnTo>
                  <a:pt x="562" y="432"/>
                </a:lnTo>
                <a:lnTo>
                  <a:pt x="566" y="432"/>
                </a:lnTo>
                <a:lnTo>
                  <a:pt x="570" y="430"/>
                </a:lnTo>
                <a:lnTo>
                  <a:pt x="572" y="426"/>
                </a:lnTo>
                <a:lnTo>
                  <a:pt x="572" y="426"/>
                </a:lnTo>
                <a:lnTo>
                  <a:pt x="572" y="424"/>
                </a:lnTo>
                <a:lnTo>
                  <a:pt x="572" y="420"/>
                </a:lnTo>
                <a:lnTo>
                  <a:pt x="570" y="416"/>
                </a:lnTo>
                <a:lnTo>
                  <a:pt x="568" y="414"/>
                </a:lnTo>
                <a:lnTo>
                  <a:pt x="566" y="414"/>
                </a:lnTo>
                <a:lnTo>
                  <a:pt x="566" y="414"/>
                </a:lnTo>
                <a:lnTo>
                  <a:pt x="562" y="412"/>
                </a:lnTo>
                <a:lnTo>
                  <a:pt x="560" y="414"/>
                </a:lnTo>
                <a:lnTo>
                  <a:pt x="556" y="416"/>
                </a:lnTo>
                <a:lnTo>
                  <a:pt x="554" y="418"/>
                </a:lnTo>
                <a:lnTo>
                  <a:pt x="554" y="418"/>
                </a:lnTo>
                <a:lnTo>
                  <a:pt x="552" y="422"/>
                </a:lnTo>
                <a:lnTo>
                  <a:pt x="554" y="426"/>
                </a:lnTo>
                <a:lnTo>
                  <a:pt x="554" y="428"/>
                </a:lnTo>
                <a:lnTo>
                  <a:pt x="558" y="432"/>
                </a:lnTo>
                <a:lnTo>
                  <a:pt x="558" y="432"/>
                </a:lnTo>
                <a:close/>
                <a:moveTo>
                  <a:pt x="516" y="410"/>
                </a:moveTo>
                <a:lnTo>
                  <a:pt x="516" y="412"/>
                </a:lnTo>
                <a:lnTo>
                  <a:pt x="516" y="412"/>
                </a:lnTo>
                <a:lnTo>
                  <a:pt x="520" y="412"/>
                </a:lnTo>
                <a:lnTo>
                  <a:pt x="524" y="412"/>
                </a:lnTo>
                <a:lnTo>
                  <a:pt x="528" y="410"/>
                </a:lnTo>
                <a:lnTo>
                  <a:pt x="530" y="406"/>
                </a:lnTo>
                <a:lnTo>
                  <a:pt x="530" y="406"/>
                </a:lnTo>
                <a:lnTo>
                  <a:pt x="530" y="402"/>
                </a:lnTo>
                <a:lnTo>
                  <a:pt x="530" y="400"/>
                </a:lnTo>
                <a:lnTo>
                  <a:pt x="528" y="396"/>
                </a:lnTo>
                <a:lnTo>
                  <a:pt x="526" y="394"/>
                </a:lnTo>
                <a:lnTo>
                  <a:pt x="524" y="394"/>
                </a:lnTo>
                <a:lnTo>
                  <a:pt x="524" y="394"/>
                </a:lnTo>
                <a:lnTo>
                  <a:pt x="520" y="392"/>
                </a:lnTo>
                <a:lnTo>
                  <a:pt x="518" y="392"/>
                </a:lnTo>
                <a:lnTo>
                  <a:pt x="514" y="394"/>
                </a:lnTo>
                <a:lnTo>
                  <a:pt x="512" y="398"/>
                </a:lnTo>
                <a:lnTo>
                  <a:pt x="512" y="398"/>
                </a:lnTo>
                <a:lnTo>
                  <a:pt x="510" y="402"/>
                </a:lnTo>
                <a:lnTo>
                  <a:pt x="512" y="406"/>
                </a:lnTo>
                <a:lnTo>
                  <a:pt x="514" y="408"/>
                </a:lnTo>
                <a:lnTo>
                  <a:pt x="516" y="410"/>
                </a:lnTo>
                <a:lnTo>
                  <a:pt x="516" y="410"/>
                </a:lnTo>
                <a:close/>
                <a:moveTo>
                  <a:pt x="474" y="390"/>
                </a:moveTo>
                <a:lnTo>
                  <a:pt x="476" y="390"/>
                </a:lnTo>
                <a:lnTo>
                  <a:pt x="476" y="390"/>
                </a:lnTo>
                <a:lnTo>
                  <a:pt x="478" y="392"/>
                </a:lnTo>
                <a:lnTo>
                  <a:pt x="482" y="392"/>
                </a:lnTo>
                <a:lnTo>
                  <a:pt x="486" y="390"/>
                </a:lnTo>
                <a:lnTo>
                  <a:pt x="488" y="386"/>
                </a:lnTo>
                <a:lnTo>
                  <a:pt x="488" y="386"/>
                </a:lnTo>
                <a:lnTo>
                  <a:pt x="490" y="382"/>
                </a:lnTo>
                <a:lnTo>
                  <a:pt x="488" y="378"/>
                </a:lnTo>
                <a:lnTo>
                  <a:pt x="486" y="376"/>
                </a:lnTo>
                <a:lnTo>
                  <a:pt x="484" y="374"/>
                </a:lnTo>
                <a:lnTo>
                  <a:pt x="482" y="372"/>
                </a:lnTo>
                <a:lnTo>
                  <a:pt x="482" y="372"/>
                </a:lnTo>
                <a:lnTo>
                  <a:pt x="480" y="372"/>
                </a:lnTo>
                <a:lnTo>
                  <a:pt x="476" y="372"/>
                </a:lnTo>
                <a:lnTo>
                  <a:pt x="472" y="374"/>
                </a:lnTo>
                <a:lnTo>
                  <a:pt x="470" y="378"/>
                </a:lnTo>
                <a:lnTo>
                  <a:pt x="470" y="378"/>
                </a:lnTo>
                <a:lnTo>
                  <a:pt x="470" y="382"/>
                </a:lnTo>
                <a:lnTo>
                  <a:pt x="470" y="384"/>
                </a:lnTo>
                <a:lnTo>
                  <a:pt x="472" y="388"/>
                </a:lnTo>
                <a:lnTo>
                  <a:pt x="474" y="390"/>
                </a:lnTo>
                <a:lnTo>
                  <a:pt x="474" y="390"/>
                </a:ln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stats-on-laptop-screen_51875"/>
          <p:cNvSpPr>
            <a:spLocks noChangeAspect="1"/>
          </p:cNvSpPr>
          <p:nvPr/>
        </p:nvSpPr>
        <p:spPr bwMode="auto">
          <a:xfrm>
            <a:off x="1055594" y="1527671"/>
            <a:ext cx="273299" cy="223199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88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1391321" y="1639271"/>
            <a:ext cx="1797094" cy="9740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</a:t>
            </a: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89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1365044" y="1337388"/>
            <a:ext cx="1859522" cy="51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400" b="1" dirty="0" smtClean="0">
                <a:latin typeface="+mj-ea"/>
                <a:ea typeface="+mj-ea"/>
              </a:rPr>
              <a:t>TEXT HERE</a:t>
            </a:r>
            <a:endParaRPr lang="en-US" altLang="zh-CN" sz="1400" b="1" dirty="0">
              <a:latin typeface="+mj-ea"/>
              <a:ea typeface="+mj-ea"/>
            </a:endParaRPr>
          </a:p>
        </p:txBody>
      </p:sp>
      <p:sp>
        <p:nvSpPr>
          <p:cNvPr id="93" name="stats-on-laptop-screen_51875"/>
          <p:cNvSpPr>
            <a:spLocks noChangeAspect="1"/>
          </p:cNvSpPr>
          <p:nvPr/>
        </p:nvSpPr>
        <p:spPr bwMode="auto">
          <a:xfrm>
            <a:off x="1055594" y="2468410"/>
            <a:ext cx="273299" cy="223199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94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1391321" y="2580010"/>
            <a:ext cx="1797094" cy="9740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</a:t>
            </a: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95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1365044" y="2278127"/>
            <a:ext cx="1859522" cy="51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400" b="1" dirty="0" smtClean="0">
                <a:latin typeface="+mj-ea"/>
                <a:ea typeface="+mj-ea"/>
              </a:rPr>
              <a:t>TEXT HERE</a:t>
            </a:r>
            <a:endParaRPr lang="en-US" altLang="zh-CN" sz="1400" b="1" dirty="0">
              <a:latin typeface="+mj-ea"/>
              <a:ea typeface="+mj-ea"/>
            </a:endParaRPr>
          </a:p>
        </p:txBody>
      </p:sp>
      <p:sp>
        <p:nvSpPr>
          <p:cNvPr id="96" name="stats-on-laptop-screen_51875"/>
          <p:cNvSpPr>
            <a:spLocks noChangeAspect="1"/>
          </p:cNvSpPr>
          <p:nvPr/>
        </p:nvSpPr>
        <p:spPr bwMode="auto">
          <a:xfrm>
            <a:off x="1055594" y="3409149"/>
            <a:ext cx="273299" cy="223199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97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1391321" y="3520749"/>
            <a:ext cx="1797094" cy="9740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</a:t>
            </a: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98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1365044" y="3218866"/>
            <a:ext cx="1859522" cy="51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400" b="1" dirty="0" smtClean="0">
                <a:latin typeface="+mj-ea"/>
                <a:ea typeface="+mj-ea"/>
              </a:rPr>
              <a:t>TEXT HERE</a:t>
            </a:r>
            <a:endParaRPr lang="en-US" altLang="zh-CN" sz="1400" b="1" dirty="0">
              <a:latin typeface="+mj-ea"/>
              <a:ea typeface="+mj-ea"/>
            </a:endParaRPr>
          </a:p>
        </p:txBody>
      </p:sp>
      <p:sp>
        <p:nvSpPr>
          <p:cNvPr id="99" name="stats-on-laptop-screen_51875"/>
          <p:cNvSpPr>
            <a:spLocks noChangeAspect="1"/>
          </p:cNvSpPr>
          <p:nvPr/>
        </p:nvSpPr>
        <p:spPr bwMode="auto">
          <a:xfrm>
            <a:off x="1055594" y="4349888"/>
            <a:ext cx="273299" cy="223199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100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1391321" y="4461488"/>
            <a:ext cx="1797094" cy="9740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</a:t>
            </a: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101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1365044" y="4159605"/>
            <a:ext cx="1859522" cy="51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400" b="1" dirty="0" smtClean="0">
                <a:latin typeface="+mj-ea"/>
                <a:ea typeface="+mj-ea"/>
              </a:rPr>
              <a:t>TEXT HERE</a:t>
            </a:r>
            <a:endParaRPr lang="en-US" altLang="zh-CN" sz="1400" b="1" dirty="0">
              <a:latin typeface="+mj-ea"/>
              <a:ea typeface="+mj-ea"/>
            </a:endParaRPr>
          </a:p>
        </p:txBody>
      </p:sp>
      <p:sp>
        <p:nvSpPr>
          <p:cNvPr id="102" name="stats-on-laptop-screen_51875"/>
          <p:cNvSpPr>
            <a:spLocks noChangeAspect="1"/>
          </p:cNvSpPr>
          <p:nvPr/>
        </p:nvSpPr>
        <p:spPr bwMode="auto">
          <a:xfrm>
            <a:off x="1055594" y="5290627"/>
            <a:ext cx="273299" cy="223199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103" name="iṧľîde">
            <a:extLst>
              <a:ext uri="{FF2B5EF4-FFF2-40B4-BE49-F238E27FC236}">
                <a16:creationId xmlns:a16="http://schemas.microsoft.com/office/drawing/2014/main" xmlns="" id="{52EE0947-DA48-4AAC-B29D-F7B25EBE074D}"/>
              </a:ext>
            </a:extLst>
          </p:cNvPr>
          <p:cNvSpPr/>
          <p:nvPr/>
        </p:nvSpPr>
        <p:spPr>
          <a:xfrm>
            <a:off x="1391321" y="5402227"/>
            <a:ext cx="1797094" cy="9740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SUPPORTING TEXT HERE. WHEN YOU COPY &amp; PASTE, CHOOSE "KEEP TEXT ONLY"</a:t>
            </a:r>
            <a:endParaRPr lang="en-US" altLang="zh-CN" sz="800" dirty="0">
              <a:latin typeface="+mj-ea"/>
              <a:ea typeface="+mj-ea"/>
            </a:endParaRPr>
          </a:p>
        </p:txBody>
      </p:sp>
      <p:sp>
        <p:nvSpPr>
          <p:cNvPr id="104" name="ísľîḓê">
            <a:extLst>
              <a:ext uri="{FF2B5EF4-FFF2-40B4-BE49-F238E27FC236}">
                <a16:creationId xmlns:a16="http://schemas.microsoft.com/office/drawing/2014/main" xmlns="" id="{65CB939A-2AE9-4FBA-A787-D4636F8D3B06}"/>
              </a:ext>
            </a:extLst>
          </p:cNvPr>
          <p:cNvSpPr txBox="1"/>
          <p:nvPr/>
        </p:nvSpPr>
        <p:spPr bwMode="auto">
          <a:xfrm>
            <a:off x="1365044" y="5100344"/>
            <a:ext cx="1859522" cy="51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400" b="1" dirty="0" smtClean="0">
                <a:latin typeface="+mj-ea"/>
                <a:ea typeface="+mj-ea"/>
              </a:rPr>
              <a:t>TEXT HERE</a:t>
            </a:r>
            <a:endParaRPr lang="en-US" altLang="zh-CN" sz="1400" b="1" dirty="0">
              <a:latin typeface="+mj-ea"/>
              <a:ea typeface="+mj-ea"/>
            </a:endParaRPr>
          </a:p>
        </p:txBody>
      </p:sp>
      <p:sp>
        <p:nvSpPr>
          <p:cNvPr id="105" name="圆角矩形 104"/>
          <p:cNvSpPr/>
          <p:nvPr/>
        </p:nvSpPr>
        <p:spPr>
          <a:xfrm>
            <a:off x="7137400" y="577602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研究目标</a:t>
            </a:r>
          </a:p>
        </p:txBody>
      </p:sp>
      <p:sp>
        <p:nvSpPr>
          <p:cNvPr id="106" name="圆角矩形 105"/>
          <p:cNvSpPr/>
          <p:nvPr/>
        </p:nvSpPr>
        <p:spPr>
          <a:xfrm>
            <a:off x="8468303" y="5842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rgbClr val="1D50A2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107" name="圆角矩形 106"/>
          <p:cNvSpPr/>
          <p:nvPr/>
        </p:nvSpPr>
        <p:spPr>
          <a:xfrm>
            <a:off x="9723006" y="5842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应用前景</a:t>
            </a:r>
          </a:p>
        </p:txBody>
      </p:sp>
      <p:sp>
        <p:nvSpPr>
          <p:cNvPr id="108" name="圆角矩形 107"/>
          <p:cNvSpPr/>
          <p:nvPr/>
        </p:nvSpPr>
        <p:spPr>
          <a:xfrm>
            <a:off x="10977709" y="584200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案例分析</a:t>
            </a:r>
          </a:p>
        </p:txBody>
      </p:sp>
      <p:sp>
        <p:nvSpPr>
          <p:cNvPr id="109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110" name="文本框 109"/>
          <p:cNvSpPr txBox="1"/>
          <p:nvPr/>
        </p:nvSpPr>
        <p:spPr>
          <a:xfrm>
            <a:off x="746977" y="480577"/>
            <a:ext cx="28174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111" name="play-right-arrow-in-a-square-button_37023"/>
          <p:cNvSpPr>
            <a:spLocks noChangeAspect="1"/>
          </p:cNvSpPr>
          <p:nvPr/>
        </p:nvSpPr>
        <p:spPr bwMode="auto">
          <a:xfrm>
            <a:off x="11548179" y="6434821"/>
            <a:ext cx="291156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112" name="play-right-arrow-in-a-square-button_37023"/>
          <p:cNvSpPr>
            <a:spLocks noChangeAspect="1"/>
          </p:cNvSpPr>
          <p:nvPr/>
        </p:nvSpPr>
        <p:spPr bwMode="auto">
          <a:xfrm flipH="1">
            <a:off x="315779" y="6434820"/>
            <a:ext cx="270933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94226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15310" y="2704658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05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15310" y="3101866"/>
            <a:ext cx="54167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相关建议与论文总结</a:t>
            </a:r>
          </a:p>
        </p:txBody>
      </p:sp>
      <p:sp>
        <p:nvSpPr>
          <p:cNvPr id="4" name="stats-on-laptop-screen_51875"/>
          <p:cNvSpPr>
            <a:spLocks noChangeAspect="1"/>
          </p:cNvSpPr>
          <p:nvPr/>
        </p:nvSpPr>
        <p:spPr bwMode="auto">
          <a:xfrm>
            <a:off x="3762059" y="2778070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cxnSp>
        <p:nvCxnSpPr>
          <p:cNvPr id="5" name="直接连接符 4"/>
          <p:cNvCxnSpPr/>
          <p:nvPr/>
        </p:nvCxnSpPr>
        <p:spPr>
          <a:xfrm>
            <a:off x="5376334" y="2676342"/>
            <a:ext cx="0" cy="11666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>
          <a:xfrm>
            <a:off x="6976533" y="569136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问题评估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8307436" y="575734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相关对策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9562139" y="575734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研究总结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0816841" y="575734"/>
            <a:ext cx="1042381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成绩与思考</a:t>
            </a:r>
          </a:p>
        </p:txBody>
      </p:sp>
    </p:spTree>
    <p:extLst>
      <p:ext uri="{BB962C8B-B14F-4D97-AF65-F5344CB8AC3E}">
        <p14:creationId xmlns:p14="http://schemas.microsoft.com/office/powerpoint/2010/main" val="26796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976533" y="569136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问题评估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8307436" y="575734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rgbClr val="1D50A2"/>
                </a:solidFill>
                <a:latin typeface="Arial" panose="020B0604020202020204"/>
              </a:rPr>
              <a:t>相关对策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9562139" y="575734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研究总结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816841" y="575734"/>
            <a:ext cx="1042381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成绩与思考</a:t>
            </a:r>
          </a:p>
        </p:txBody>
      </p:sp>
      <p:sp>
        <p:nvSpPr>
          <p:cNvPr id="6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7" name="文本框 6"/>
          <p:cNvSpPr txBox="1"/>
          <p:nvPr/>
        </p:nvSpPr>
        <p:spPr>
          <a:xfrm>
            <a:off x="746977" y="480577"/>
            <a:ext cx="28174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相关建议与论文总结</a:t>
            </a:r>
          </a:p>
        </p:txBody>
      </p:sp>
      <p:grpSp>
        <p:nvGrpSpPr>
          <p:cNvPr id="8" name="416c4bfe-d7b4-4b79-9bad-a079a2529ab9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E46C447F-903B-4D29-A069-83C129038A6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243" y="1716571"/>
            <a:ext cx="10845800" cy="4972226"/>
            <a:chOff x="673100" y="1555704"/>
            <a:chExt cx="10845800" cy="4972226"/>
          </a:xfrm>
        </p:grpSpPr>
        <p:sp>
          <p:nvSpPr>
            <p:cNvPr id="9" name="ïšľídé">
              <a:extLst>
                <a:ext uri="{FF2B5EF4-FFF2-40B4-BE49-F238E27FC236}">
                  <a16:creationId xmlns:a16="http://schemas.microsoft.com/office/drawing/2014/main" xmlns="" id="{F7BF5123-3588-4C3F-9EE5-140D5897E408}"/>
                </a:ext>
              </a:extLst>
            </p:cNvPr>
            <p:cNvSpPr/>
            <p:nvPr/>
          </p:nvSpPr>
          <p:spPr bwMode="auto">
            <a:xfrm>
              <a:off x="3923403" y="1997138"/>
              <a:ext cx="4345194" cy="4345195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79400" cap="flat" cmpd="sng">
              <a:solidFill>
                <a:schemeClr val="tx2">
                  <a:lumMod val="40000"/>
                  <a:lumOff val="60000"/>
                  <a:alpha val="50000"/>
                </a:schemeClr>
              </a:solidFill>
              <a:prstDash val="solid"/>
              <a:miter lim="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ru-RU" altLang="ru-RU">
                <a:solidFill>
                  <a:srgbClr val="FFFFFF"/>
                </a:solidFill>
              </a:endParaRPr>
            </a:p>
          </p:txBody>
        </p:sp>
        <p:sp>
          <p:nvSpPr>
            <p:cNvPr id="10" name="islíḍè">
              <a:extLst>
                <a:ext uri="{FF2B5EF4-FFF2-40B4-BE49-F238E27FC236}">
                  <a16:creationId xmlns:a16="http://schemas.microsoft.com/office/drawing/2014/main" xmlns="" id="{01985B63-D432-4C71-A400-17C8791528C4}"/>
                </a:ext>
              </a:extLst>
            </p:cNvPr>
            <p:cNvSpPr/>
            <p:nvPr/>
          </p:nvSpPr>
          <p:spPr bwMode="auto">
            <a:xfrm>
              <a:off x="3627375" y="4188365"/>
              <a:ext cx="5122022" cy="23395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algn="ctr"/>
              <a:endParaRPr lang="ru-RU" altLang="ru-RU">
                <a:solidFill>
                  <a:srgbClr val="FFFFFF"/>
                </a:solidFill>
              </a:endParaRPr>
            </a:p>
          </p:txBody>
        </p:sp>
        <p:grpSp>
          <p:nvGrpSpPr>
            <p:cNvPr id="11" name="íśľîḋê">
              <a:extLst>
                <a:ext uri="{FF2B5EF4-FFF2-40B4-BE49-F238E27FC236}">
                  <a16:creationId xmlns:a16="http://schemas.microsoft.com/office/drawing/2014/main" xmlns="" id="{FF664A53-7C2A-4FB1-9430-E8B3F37BEF0D}"/>
                </a:ext>
              </a:extLst>
            </p:cNvPr>
            <p:cNvGrpSpPr/>
            <p:nvPr/>
          </p:nvGrpSpPr>
          <p:grpSpPr>
            <a:xfrm>
              <a:off x="4484334" y="2548990"/>
              <a:ext cx="3223332" cy="3242501"/>
              <a:chOff x="4494824" y="2548990"/>
              <a:chExt cx="3223332" cy="3242501"/>
            </a:xfrm>
          </p:grpSpPr>
          <p:grpSp>
            <p:nvGrpSpPr>
              <p:cNvPr id="32" name="ís1ïḑè">
                <a:extLst>
                  <a:ext uri="{FF2B5EF4-FFF2-40B4-BE49-F238E27FC236}">
                    <a16:creationId xmlns:a16="http://schemas.microsoft.com/office/drawing/2014/main" xmlns="" id="{F05DED54-B161-44F3-B3CF-E3070AC91954}"/>
                  </a:ext>
                </a:extLst>
              </p:cNvPr>
              <p:cNvGrpSpPr/>
              <p:nvPr/>
            </p:nvGrpSpPr>
            <p:grpSpPr>
              <a:xfrm>
                <a:off x="4494905" y="2548990"/>
                <a:ext cx="3148730" cy="3048502"/>
                <a:chOff x="4494905" y="2548990"/>
                <a:chExt cx="3148730" cy="3048502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34" name="íSḷíde">
                  <a:extLst>
                    <a:ext uri="{FF2B5EF4-FFF2-40B4-BE49-F238E27FC236}">
                      <a16:creationId xmlns:a16="http://schemas.microsoft.com/office/drawing/2014/main" xmlns="" id="{EA3897DE-B992-4C39-A0C1-010261CF78CE}"/>
                    </a:ext>
                  </a:extLst>
                </p:cNvPr>
                <p:cNvSpPr/>
                <p:nvPr/>
              </p:nvSpPr>
              <p:spPr bwMode="auto">
                <a:xfrm>
                  <a:off x="5634542" y="2548990"/>
                  <a:ext cx="1472957" cy="556996"/>
                </a:xfrm>
                <a:custGeom>
                  <a:avLst/>
                  <a:gdLst>
                    <a:gd name="T0" fmla="*/ 10796 w 21593"/>
                    <a:gd name="T1" fmla="+- 0 10800 1"/>
                    <a:gd name="T2" fmla="*/ 10800 h 21599"/>
                    <a:gd name="T3" fmla="*/ 10796 w 21593"/>
                    <a:gd name="T4" fmla="+- 0 10800 1"/>
                    <a:gd name="T5" fmla="*/ 10800 h 21599"/>
                    <a:gd name="T6" fmla="*/ 10796 w 21593"/>
                    <a:gd name="T7" fmla="+- 0 10800 1"/>
                    <a:gd name="T8" fmla="*/ 10800 h 21599"/>
                    <a:gd name="T9" fmla="*/ 10796 w 21593"/>
                    <a:gd name="T10" fmla="+- 0 10800 1"/>
                    <a:gd name="T11" fmla="*/ 10800 h 21599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21593" h="21599">
                      <a:moveTo>
                        <a:pt x="1013" y="2491"/>
                      </a:moveTo>
                      <a:lnTo>
                        <a:pt x="1435" y="2970"/>
                      </a:lnTo>
                      <a:lnTo>
                        <a:pt x="1971" y="3178"/>
                      </a:lnTo>
                      <a:lnTo>
                        <a:pt x="2274" y="3353"/>
                      </a:lnTo>
                      <a:lnTo>
                        <a:pt x="2490" y="3503"/>
                      </a:lnTo>
                      <a:lnTo>
                        <a:pt x="2551" y="3227"/>
                      </a:lnTo>
                      <a:lnTo>
                        <a:pt x="2784" y="2950"/>
                      </a:lnTo>
                      <a:lnTo>
                        <a:pt x="2985" y="2886"/>
                      </a:lnTo>
                      <a:lnTo>
                        <a:pt x="3271" y="2886"/>
                      </a:lnTo>
                      <a:lnTo>
                        <a:pt x="3560" y="2950"/>
                      </a:lnTo>
                      <a:lnTo>
                        <a:pt x="3737" y="3332"/>
                      </a:lnTo>
                      <a:lnTo>
                        <a:pt x="3536" y="3607"/>
                      </a:lnTo>
                      <a:lnTo>
                        <a:pt x="3624" y="3966"/>
                      </a:lnTo>
                      <a:lnTo>
                        <a:pt x="3707" y="4570"/>
                      </a:lnTo>
                      <a:lnTo>
                        <a:pt x="3496" y="4495"/>
                      </a:lnTo>
                      <a:lnTo>
                        <a:pt x="3404" y="4207"/>
                      </a:lnTo>
                      <a:lnTo>
                        <a:pt x="3324" y="4026"/>
                      </a:lnTo>
                      <a:lnTo>
                        <a:pt x="3176" y="4504"/>
                      </a:lnTo>
                      <a:lnTo>
                        <a:pt x="2947" y="4650"/>
                      </a:lnTo>
                      <a:lnTo>
                        <a:pt x="2819" y="4618"/>
                      </a:lnTo>
                      <a:lnTo>
                        <a:pt x="2911" y="4130"/>
                      </a:lnTo>
                      <a:lnTo>
                        <a:pt x="2818" y="3982"/>
                      </a:lnTo>
                      <a:lnTo>
                        <a:pt x="2682" y="4226"/>
                      </a:lnTo>
                      <a:lnTo>
                        <a:pt x="2554" y="4544"/>
                      </a:lnTo>
                      <a:lnTo>
                        <a:pt x="2229" y="4734"/>
                      </a:lnTo>
                      <a:lnTo>
                        <a:pt x="2370" y="4257"/>
                      </a:lnTo>
                      <a:lnTo>
                        <a:pt x="2501" y="4056"/>
                      </a:lnTo>
                      <a:lnTo>
                        <a:pt x="2722" y="3619"/>
                      </a:lnTo>
                      <a:lnTo>
                        <a:pt x="2100" y="3702"/>
                      </a:lnTo>
                      <a:lnTo>
                        <a:pt x="1932" y="3861"/>
                      </a:lnTo>
                      <a:lnTo>
                        <a:pt x="1743" y="4021"/>
                      </a:lnTo>
                      <a:lnTo>
                        <a:pt x="1430" y="4149"/>
                      </a:lnTo>
                      <a:lnTo>
                        <a:pt x="1093" y="4457"/>
                      </a:lnTo>
                      <a:lnTo>
                        <a:pt x="393" y="4766"/>
                      </a:lnTo>
                      <a:lnTo>
                        <a:pt x="45" y="5149"/>
                      </a:lnTo>
                      <a:lnTo>
                        <a:pt x="0" y="5532"/>
                      </a:lnTo>
                      <a:lnTo>
                        <a:pt x="376" y="5360"/>
                      </a:lnTo>
                      <a:lnTo>
                        <a:pt x="731" y="5137"/>
                      </a:lnTo>
                      <a:lnTo>
                        <a:pt x="949" y="5009"/>
                      </a:lnTo>
                      <a:lnTo>
                        <a:pt x="1165" y="5040"/>
                      </a:lnTo>
                      <a:lnTo>
                        <a:pt x="1085" y="5476"/>
                      </a:lnTo>
                      <a:cubicBezTo>
                        <a:pt x="1035" y="5470"/>
                        <a:pt x="986" y="5470"/>
                        <a:pt x="937" y="5476"/>
                      </a:cubicBezTo>
                      <a:cubicBezTo>
                        <a:pt x="788" y="5495"/>
                        <a:pt x="642" y="5570"/>
                        <a:pt x="502" y="5700"/>
                      </a:cubicBezTo>
                      <a:cubicBezTo>
                        <a:pt x="440" y="5623"/>
                        <a:pt x="366" y="5708"/>
                        <a:pt x="346" y="5881"/>
                      </a:cubicBezTo>
                      <a:cubicBezTo>
                        <a:pt x="308" y="6197"/>
                        <a:pt x="442" y="6461"/>
                        <a:pt x="546" y="6273"/>
                      </a:cubicBezTo>
                      <a:lnTo>
                        <a:pt x="992" y="6083"/>
                      </a:lnTo>
                      <a:lnTo>
                        <a:pt x="1121" y="5955"/>
                      </a:lnTo>
                      <a:lnTo>
                        <a:pt x="1526" y="5689"/>
                      </a:lnTo>
                      <a:lnTo>
                        <a:pt x="1707" y="5531"/>
                      </a:lnTo>
                      <a:lnTo>
                        <a:pt x="1799" y="5913"/>
                      </a:lnTo>
                      <a:lnTo>
                        <a:pt x="2124" y="5913"/>
                      </a:lnTo>
                      <a:lnTo>
                        <a:pt x="2631" y="5657"/>
                      </a:lnTo>
                      <a:lnTo>
                        <a:pt x="3077" y="5657"/>
                      </a:lnTo>
                      <a:lnTo>
                        <a:pt x="3520" y="5753"/>
                      </a:lnTo>
                      <a:lnTo>
                        <a:pt x="3926" y="5529"/>
                      </a:lnTo>
                      <a:lnTo>
                        <a:pt x="4103" y="5434"/>
                      </a:lnTo>
                      <a:cubicBezTo>
                        <a:pt x="4167" y="5420"/>
                        <a:pt x="4231" y="5409"/>
                        <a:pt x="4296" y="5402"/>
                      </a:cubicBezTo>
                      <a:cubicBezTo>
                        <a:pt x="4436" y="5386"/>
                        <a:pt x="4577" y="5386"/>
                        <a:pt x="4718" y="5402"/>
                      </a:cubicBezTo>
                      <a:cubicBezTo>
                        <a:pt x="4786" y="5405"/>
                        <a:pt x="4854" y="5384"/>
                        <a:pt x="4919" y="5338"/>
                      </a:cubicBezTo>
                      <a:cubicBezTo>
                        <a:pt x="5022" y="5266"/>
                        <a:pt x="5118" y="5136"/>
                        <a:pt x="5200" y="4956"/>
                      </a:cubicBezTo>
                      <a:lnTo>
                        <a:pt x="5144" y="4384"/>
                      </a:lnTo>
                      <a:lnTo>
                        <a:pt x="4988" y="4320"/>
                      </a:lnTo>
                      <a:lnTo>
                        <a:pt x="4730" y="4224"/>
                      </a:lnTo>
                      <a:lnTo>
                        <a:pt x="4348" y="4065"/>
                      </a:lnTo>
                      <a:lnTo>
                        <a:pt x="4336" y="3586"/>
                      </a:lnTo>
                      <a:lnTo>
                        <a:pt x="4613" y="3311"/>
                      </a:lnTo>
                      <a:lnTo>
                        <a:pt x="4822" y="3555"/>
                      </a:lnTo>
                      <a:cubicBezTo>
                        <a:pt x="4914" y="3612"/>
                        <a:pt x="5007" y="3664"/>
                        <a:pt x="5100" y="3714"/>
                      </a:cubicBezTo>
                      <a:cubicBezTo>
                        <a:pt x="5208" y="3771"/>
                        <a:pt x="5316" y="3824"/>
                        <a:pt x="5425" y="3872"/>
                      </a:cubicBezTo>
                      <a:lnTo>
                        <a:pt x="5750" y="4520"/>
                      </a:lnTo>
                      <a:lnTo>
                        <a:pt x="5574" y="4646"/>
                      </a:lnTo>
                      <a:lnTo>
                        <a:pt x="5434" y="5091"/>
                      </a:lnTo>
                      <a:lnTo>
                        <a:pt x="5583" y="5281"/>
                      </a:lnTo>
                      <a:lnTo>
                        <a:pt x="5811" y="5057"/>
                      </a:lnTo>
                      <a:lnTo>
                        <a:pt x="6085" y="4898"/>
                      </a:lnTo>
                      <a:lnTo>
                        <a:pt x="6144" y="4082"/>
                      </a:lnTo>
                      <a:lnTo>
                        <a:pt x="6276" y="4274"/>
                      </a:lnTo>
                      <a:lnTo>
                        <a:pt x="6344" y="4761"/>
                      </a:lnTo>
                      <a:lnTo>
                        <a:pt x="6649" y="5015"/>
                      </a:lnTo>
                      <a:lnTo>
                        <a:pt x="6853" y="4840"/>
                      </a:lnTo>
                      <a:lnTo>
                        <a:pt x="6981" y="4586"/>
                      </a:lnTo>
                      <a:lnTo>
                        <a:pt x="6873" y="4398"/>
                      </a:lnTo>
                      <a:lnTo>
                        <a:pt x="6701" y="4262"/>
                      </a:lnTo>
                      <a:lnTo>
                        <a:pt x="6608" y="4041"/>
                      </a:lnTo>
                      <a:lnTo>
                        <a:pt x="6385" y="3880"/>
                      </a:lnTo>
                      <a:lnTo>
                        <a:pt x="6084" y="3638"/>
                      </a:lnTo>
                      <a:lnTo>
                        <a:pt x="6144" y="3353"/>
                      </a:lnTo>
                      <a:lnTo>
                        <a:pt x="6381" y="3566"/>
                      </a:lnTo>
                      <a:lnTo>
                        <a:pt x="6521" y="3079"/>
                      </a:lnTo>
                      <a:lnTo>
                        <a:pt x="6630" y="2802"/>
                      </a:lnTo>
                      <a:lnTo>
                        <a:pt x="6980" y="2802"/>
                      </a:lnTo>
                      <a:lnTo>
                        <a:pt x="7233" y="2866"/>
                      </a:lnTo>
                      <a:lnTo>
                        <a:pt x="7337" y="3111"/>
                      </a:lnTo>
                      <a:lnTo>
                        <a:pt x="7100" y="3237"/>
                      </a:lnTo>
                      <a:lnTo>
                        <a:pt x="6907" y="3110"/>
                      </a:lnTo>
                      <a:lnTo>
                        <a:pt x="6803" y="3333"/>
                      </a:lnTo>
                      <a:lnTo>
                        <a:pt x="6675" y="3545"/>
                      </a:lnTo>
                      <a:lnTo>
                        <a:pt x="6872" y="3843"/>
                      </a:lnTo>
                      <a:lnTo>
                        <a:pt x="7126" y="3875"/>
                      </a:lnTo>
                      <a:lnTo>
                        <a:pt x="7246" y="4224"/>
                      </a:lnTo>
                      <a:cubicBezTo>
                        <a:pt x="7177" y="4303"/>
                        <a:pt x="7137" y="4495"/>
                        <a:pt x="7150" y="4691"/>
                      </a:cubicBezTo>
                      <a:cubicBezTo>
                        <a:pt x="7162" y="4896"/>
                        <a:pt x="7228" y="5047"/>
                        <a:pt x="7306" y="5053"/>
                      </a:cubicBezTo>
                      <a:lnTo>
                        <a:pt x="7459" y="4830"/>
                      </a:lnTo>
                      <a:lnTo>
                        <a:pt x="7564" y="4425"/>
                      </a:lnTo>
                      <a:lnTo>
                        <a:pt x="7792" y="4521"/>
                      </a:lnTo>
                      <a:lnTo>
                        <a:pt x="7961" y="4743"/>
                      </a:lnTo>
                      <a:lnTo>
                        <a:pt x="8101" y="4839"/>
                      </a:lnTo>
                      <a:lnTo>
                        <a:pt x="8265" y="4892"/>
                      </a:lnTo>
                      <a:lnTo>
                        <a:pt x="8631" y="5488"/>
                      </a:lnTo>
                      <a:lnTo>
                        <a:pt x="9029" y="5806"/>
                      </a:lnTo>
                      <a:lnTo>
                        <a:pt x="9209" y="6059"/>
                      </a:lnTo>
                      <a:lnTo>
                        <a:pt x="9409" y="6107"/>
                      </a:lnTo>
                      <a:lnTo>
                        <a:pt x="9489" y="5576"/>
                      </a:lnTo>
                      <a:lnTo>
                        <a:pt x="9766" y="5544"/>
                      </a:lnTo>
                      <a:lnTo>
                        <a:pt x="9849" y="5290"/>
                      </a:lnTo>
                      <a:lnTo>
                        <a:pt x="9717" y="4887"/>
                      </a:lnTo>
                      <a:lnTo>
                        <a:pt x="9568" y="4951"/>
                      </a:lnTo>
                      <a:lnTo>
                        <a:pt x="9311" y="5045"/>
                      </a:lnTo>
                      <a:lnTo>
                        <a:pt x="9098" y="5024"/>
                      </a:lnTo>
                      <a:lnTo>
                        <a:pt x="8917" y="4898"/>
                      </a:lnTo>
                      <a:cubicBezTo>
                        <a:pt x="8954" y="4793"/>
                        <a:pt x="8991" y="4687"/>
                        <a:pt x="9026" y="4578"/>
                      </a:cubicBezTo>
                      <a:cubicBezTo>
                        <a:pt x="9066" y="4454"/>
                        <a:pt x="9104" y="4327"/>
                        <a:pt x="9142" y="4197"/>
                      </a:cubicBezTo>
                      <a:lnTo>
                        <a:pt x="9069" y="3879"/>
                      </a:lnTo>
                      <a:lnTo>
                        <a:pt x="8687" y="3730"/>
                      </a:lnTo>
                      <a:lnTo>
                        <a:pt x="8531" y="3634"/>
                      </a:lnTo>
                      <a:lnTo>
                        <a:pt x="8149" y="3389"/>
                      </a:lnTo>
                      <a:lnTo>
                        <a:pt x="8113" y="3104"/>
                      </a:lnTo>
                      <a:lnTo>
                        <a:pt x="8411" y="3042"/>
                      </a:lnTo>
                      <a:lnTo>
                        <a:pt x="8676" y="3106"/>
                      </a:lnTo>
                      <a:lnTo>
                        <a:pt x="8949" y="3455"/>
                      </a:lnTo>
                      <a:lnTo>
                        <a:pt x="9375" y="4222"/>
                      </a:lnTo>
                      <a:lnTo>
                        <a:pt x="9675" y="4285"/>
                      </a:lnTo>
                      <a:lnTo>
                        <a:pt x="9884" y="4285"/>
                      </a:lnTo>
                      <a:lnTo>
                        <a:pt x="10080" y="4832"/>
                      </a:lnTo>
                      <a:lnTo>
                        <a:pt x="10216" y="4706"/>
                      </a:lnTo>
                      <a:lnTo>
                        <a:pt x="10492" y="4779"/>
                      </a:lnTo>
                      <a:lnTo>
                        <a:pt x="10683" y="5162"/>
                      </a:lnTo>
                      <a:lnTo>
                        <a:pt x="10935" y="5384"/>
                      </a:lnTo>
                      <a:lnTo>
                        <a:pt x="11114" y="5447"/>
                      </a:lnTo>
                      <a:lnTo>
                        <a:pt x="11323" y="5873"/>
                      </a:lnTo>
                      <a:lnTo>
                        <a:pt x="11520" y="5873"/>
                      </a:lnTo>
                      <a:lnTo>
                        <a:pt x="11653" y="5841"/>
                      </a:lnTo>
                      <a:lnTo>
                        <a:pt x="11890" y="5914"/>
                      </a:lnTo>
                      <a:lnTo>
                        <a:pt x="12123" y="6695"/>
                      </a:lnTo>
                      <a:lnTo>
                        <a:pt x="12388" y="7236"/>
                      </a:lnTo>
                      <a:lnTo>
                        <a:pt x="12553" y="7619"/>
                      </a:lnTo>
                      <a:lnTo>
                        <a:pt x="12709" y="8002"/>
                      </a:lnTo>
                      <a:lnTo>
                        <a:pt x="12790" y="8705"/>
                      </a:lnTo>
                      <a:lnTo>
                        <a:pt x="12882" y="9024"/>
                      </a:lnTo>
                      <a:lnTo>
                        <a:pt x="13112" y="9567"/>
                      </a:lnTo>
                      <a:lnTo>
                        <a:pt x="13268" y="9693"/>
                      </a:lnTo>
                      <a:lnTo>
                        <a:pt x="13405" y="9693"/>
                      </a:lnTo>
                      <a:lnTo>
                        <a:pt x="13779" y="9981"/>
                      </a:lnTo>
                      <a:lnTo>
                        <a:pt x="13935" y="10139"/>
                      </a:lnTo>
                      <a:lnTo>
                        <a:pt x="14270" y="10578"/>
                      </a:lnTo>
                      <a:lnTo>
                        <a:pt x="14591" y="11014"/>
                      </a:lnTo>
                      <a:lnTo>
                        <a:pt x="14812" y="11512"/>
                      </a:lnTo>
                      <a:lnTo>
                        <a:pt x="14949" y="11480"/>
                      </a:lnTo>
                      <a:lnTo>
                        <a:pt x="14969" y="10586"/>
                      </a:lnTo>
                      <a:lnTo>
                        <a:pt x="15295" y="10203"/>
                      </a:lnTo>
                      <a:lnTo>
                        <a:pt x="15407" y="10628"/>
                      </a:lnTo>
                      <a:lnTo>
                        <a:pt x="15234" y="11180"/>
                      </a:lnTo>
                      <a:lnTo>
                        <a:pt x="15387" y="11532"/>
                      </a:lnTo>
                      <a:lnTo>
                        <a:pt x="15652" y="11904"/>
                      </a:lnTo>
                      <a:cubicBezTo>
                        <a:pt x="15731" y="11974"/>
                        <a:pt x="15814" y="12006"/>
                        <a:pt x="15897" y="12000"/>
                      </a:cubicBezTo>
                      <a:cubicBezTo>
                        <a:pt x="15967" y="11995"/>
                        <a:pt x="16036" y="11962"/>
                        <a:pt x="16102" y="11904"/>
                      </a:cubicBezTo>
                      <a:lnTo>
                        <a:pt x="16030" y="11267"/>
                      </a:lnTo>
                      <a:lnTo>
                        <a:pt x="15790" y="10958"/>
                      </a:lnTo>
                      <a:lnTo>
                        <a:pt x="15765" y="10396"/>
                      </a:lnTo>
                      <a:lnTo>
                        <a:pt x="15966" y="10333"/>
                      </a:lnTo>
                      <a:lnTo>
                        <a:pt x="16135" y="10651"/>
                      </a:lnTo>
                      <a:lnTo>
                        <a:pt x="16255" y="10968"/>
                      </a:lnTo>
                      <a:lnTo>
                        <a:pt x="16472" y="11457"/>
                      </a:lnTo>
                      <a:cubicBezTo>
                        <a:pt x="16523" y="11519"/>
                        <a:pt x="16575" y="11572"/>
                        <a:pt x="16628" y="11617"/>
                      </a:cubicBezTo>
                      <a:cubicBezTo>
                        <a:pt x="16771" y="11737"/>
                        <a:pt x="16919" y="11795"/>
                        <a:pt x="17066" y="11871"/>
                      </a:cubicBezTo>
                      <a:cubicBezTo>
                        <a:pt x="17166" y="11922"/>
                        <a:pt x="17265" y="11982"/>
                        <a:pt x="17363" y="12049"/>
                      </a:cubicBezTo>
                      <a:lnTo>
                        <a:pt x="17637" y="12677"/>
                      </a:lnTo>
                      <a:lnTo>
                        <a:pt x="17869" y="12634"/>
                      </a:lnTo>
                      <a:lnTo>
                        <a:pt x="17889" y="12336"/>
                      </a:lnTo>
                      <a:cubicBezTo>
                        <a:pt x="17862" y="12151"/>
                        <a:pt x="17814" y="11992"/>
                        <a:pt x="17752" y="11880"/>
                      </a:cubicBezTo>
                      <a:cubicBezTo>
                        <a:pt x="17688" y="11766"/>
                        <a:pt x="17613" y="11707"/>
                        <a:pt x="17536" y="11711"/>
                      </a:cubicBezTo>
                      <a:lnTo>
                        <a:pt x="17416" y="11243"/>
                      </a:lnTo>
                      <a:lnTo>
                        <a:pt x="17609" y="11252"/>
                      </a:lnTo>
                      <a:lnTo>
                        <a:pt x="17732" y="11061"/>
                      </a:lnTo>
                      <a:lnTo>
                        <a:pt x="17557" y="10447"/>
                      </a:lnTo>
                      <a:lnTo>
                        <a:pt x="17388" y="10023"/>
                      </a:lnTo>
                      <a:lnTo>
                        <a:pt x="17773" y="10566"/>
                      </a:lnTo>
                      <a:lnTo>
                        <a:pt x="17990" y="10906"/>
                      </a:lnTo>
                      <a:lnTo>
                        <a:pt x="18252" y="11256"/>
                      </a:lnTo>
                      <a:lnTo>
                        <a:pt x="18660" y="11987"/>
                      </a:lnTo>
                      <a:lnTo>
                        <a:pt x="18889" y="12497"/>
                      </a:lnTo>
                      <a:lnTo>
                        <a:pt x="19094" y="13071"/>
                      </a:lnTo>
                      <a:lnTo>
                        <a:pt x="19367" y="13518"/>
                      </a:lnTo>
                      <a:lnTo>
                        <a:pt x="19583" y="13931"/>
                      </a:lnTo>
                      <a:lnTo>
                        <a:pt x="19848" y="14409"/>
                      </a:lnTo>
                      <a:lnTo>
                        <a:pt x="19993" y="14791"/>
                      </a:lnTo>
                      <a:lnTo>
                        <a:pt x="20073" y="15089"/>
                      </a:lnTo>
                      <a:cubicBezTo>
                        <a:pt x="20093" y="15145"/>
                        <a:pt x="20112" y="15201"/>
                        <a:pt x="20131" y="15258"/>
                      </a:cubicBezTo>
                      <a:cubicBezTo>
                        <a:pt x="20151" y="15314"/>
                        <a:pt x="20170" y="15370"/>
                        <a:pt x="20190" y="15427"/>
                      </a:cubicBezTo>
                      <a:lnTo>
                        <a:pt x="20402" y="15850"/>
                      </a:lnTo>
                      <a:lnTo>
                        <a:pt x="20474" y="16327"/>
                      </a:lnTo>
                      <a:lnTo>
                        <a:pt x="20514" y="16720"/>
                      </a:lnTo>
                      <a:lnTo>
                        <a:pt x="20735" y="17241"/>
                      </a:lnTo>
                      <a:lnTo>
                        <a:pt x="20807" y="17655"/>
                      </a:lnTo>
                      <a:cubicBezTo>
                        <a:pt x="20819" y="17786"/>
                        <a:pt x="20832" y="17917"/>
                        <a:pt x="20844" y="18049"/>
                      </a:cubicBezTo>
                      <a:cubicBezTo>
                        <a:pt x="20856" y="18180"/>
                        <a:pt x="20868" y="18311"/>
                        <a:pt x="20880" y="18442"/>
                      </a:cubicBezTo>
                      <a:lnTo>
                        <a:pt x="20960" y="19006"/>
                      </a:lnTo>
                      <a:lnTo>
                        <a:pt x="21117" y="19677"/>
                      </a:lnTo>
                      <a:lnTo>
                        <a:pt x="21246" y="20208"/>
                      </a:lnTo>
                      <a:lnTo>
                        <a:pt x="21398" y="20547"/>
                      </a:lnTo>
                      <a:lnTo>
                        <a:pt x="21338" y="21131"/>
                      </a:lnTo>
                      <a:lnTo>
                        <a:pt x="21382" y="21599"/>
                      </a:lnTo>
                      <a:lnTo>
                        <a:pt x="21546" y="21599"/>
                      </a:lnTo>
                      <a:cubicBezTo>
                        <a:pt x="21562" y="21486"/>
                        <a:pt x="21574" y="21369"/>
                        <a:pt x="21582" y="21251"/>
                      </a:cubicBezTo>
                      <a:cubicBezTo>
                        <a:pt x="21600" y="20975"/>
                        <a:pt x="21596" y="20692"/>
                        <a:pt x="21570" y="20420"/>
                      </a:cubicBezTo>
                      <a:lnTo>
                        <a:pt x="21322" y="19879"/>
                      </a:lnTo>
                      <a:lnTo>
                        <a:pt x="21226" y="19433"/>
                      </a:lnTo>
                      <a:lnTo>
                        <a:pt x="21166" y="18957"/>
                      </a:lnTo>
                      <a:lnTo>
                        <a:pt x="21074" y="18192"/>
                      </a:lnTo>
                      <a:lnTo>
                        <a:pt x="20935" y="17256"/>
                      </a:lnTo>
                      <a:lnTo>
                        <a:pt x="20826" y="16620"/>
                      </a:lnTo>
                      <a:lnTo>
                        <a:pt x="20634" y="15983"/>
                      </a:lnTo>
                      <a:lnTo>
                        <a:pt x="20326" y="15345"/>
                      </a:lnTo>
                      <a:lnTo>
                        <a:pt x="19647" y="13667"/>
                      </a:lnTo>
                      <a:lnTo>
                        <a:pt x="19264" y="12797"/>
                      </a:lnTo>
                      <a:lnTo>
                        <a:pt x="19093" y="12386"/>
                      </a:lnTo>
                      <a:lnTo>
                        <a:pt x="18852" y="11716"/>
                      </a:lnTo>
                      <a:lnTo>
                        <a:pt x="18687" y="11099"/>
                      </a:lnTo>
                      <a:lnTo>
                        <a:pt x="18415" y="10877"/>
                      </a:lnTo>
                      <a:lnTo>
                        <a:pt x="18139" y="10684"/>
                      </a:lnTo>
                      <a:lnTo>
                        <a:pt x="17889" y="10365"/>
                      </a:lnTo>
                      <a:lnTo>
                        <a:pt x="17567" y="9822"/>
                      </a:lnTo>
                      <a:cubicBezTo>
                        <a:pt x="17455" y="10011"/>
                        <a:pt x="17321" y="9691"/>
                        <a:pt x="17379" y="9377"/>
                      </a:cubicBezTo>
                      <a:cubicBezTo>
                        <a:pt x="17420" y="9160"/>
                        <a:pt x="17534" y="9142"/>
                        <a:pt x="17584" y="9345"/>
                      </a:cubicBezTo>
                      <a:lnTo>
                        <a:pt x="17226" y="8676"/>
                      </a:lnTo>
                      <a:lnTo>
                        <a:pt x="16956" y="8495"/>
                      </a:lnTo>
                      <a:lnTo>
                        <a:pt x="16213" y="7984"/>
                      </a:lnTo>
                      <a:lnTo>
                        <a:pt x="16024" y="7984"/>
                      </a:lnTo>
                      <a:lnTo>
                        <a:pt x="15614" y="7633"/>
                      </a:lnTo>
                      <a:lnTo>
                        <a:pt x="15469" y="7218"/>
                      </a:lnTo>
                      <a:lnTo>
                        <a:pt x="15388" y="6941"/>
                      </a:lnTo>
                      <a:lnTo>
                        <a:pt x="14882" y="6497"/>
                      </a:lnTo>
                      <a:lnTo>
                        <a:pt x="14685" y="6220"/>
                      </a:lnTo>
                      <a:lnTo>
                        <a:pt x="14697" y="5362"/>
                      </a:lnTo>
                      <a:lnTo>
                        <a:pt x="14468" y="4894"/>
                      </a:lnTo>
                      <a:lnTo>
                        <a:pt x="13869" y="2688"/>
                      </a:lnTo>
                      <a:cubicBezTo>
                        <a:pt x="11750" y="906"/>
                        <a:pt x="9540" y="-1"/>
                        <a:pt x="7317" y="0"/>
                      </a:cubicBezTo>
                      <a:cubicBezTo>
                        <a:pt x="5181" y="1"/>
                        <a:pt x="3056" y="840"/>
                        <a:pt x="1013" y="24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35" name="îSľîḋe">
                  <a:extLst>
                    <a:ext uri="{FF2B5EF4-FFF2-40B4-BE49-F238E27FC236}">
                      <a16:creationId xmlns:a16="http://schemas.microsoft.com/office/drawing/2014/main" xmlns="" id="{E3D09629-D5CD-4170-9275-076E8286E810}"/>
                    </a:ext>
                  </a:extLst>
                </p:cNvPr>
                <p:cNvSpPr/>
                <p:nvPr/>
              </p:nvSpPr>
              <p:spPr bwMode="auto">
                <a:xfrm>
                  <a:off x="5395703" y="2684674"/>
                  <a:ext cx="720541" cy="24329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8379" y="6238"/>
                      </a:moveTo>
                      <a:lnTo>
                        <a:pt x="7995" y="6530"/>
                      </a:lnTo>
                      <a:lnTo>
                        <a:pt x="7560" y="7153"/>
                      </a:lnTo>
                      <a:lnTo>
                        <a:pt x="7120" y="7107"/>
                      </a:lnTo>
                      <a:lnTo>
                        <a:pt x="6891" y="6674"/>
                      </a:lnTo>
                      <a:lnTo>
                        <a:pt x="6992" y="6089"/>
                      </a:lnTo>
                      <a:lnTo>
                        <a:pt x="6649" y="5551"/>
                      </a:lnTo>
                      <a:cubicBezTo>
                        <a:pt x="6481" y="5560"/>
                        <a:pt x="6313" y="5570"/>
                        <a:pt x="6145" y="5581"/>
                      </a:cubicBezTo>
                      <a:cubicBezTo>
                        <a:pt x="5755" y="5605"/>
                        <a:pt x="5365" y="5632"/>
                        <a:pt x="4975" y="5662"/>
                      </a:cubicBezTo>
                      <a:lnTo>
                        <a:pt x="4333" y="6028"/>
                      </a:lnTo>
                      <a:lnTo>
                        <a:pt x="3152" y="6612"/>
                      </a:lnTo>
                      <a:lnTo>
                        <a:pt x="2487" y="7194"/>
                      </a:lnTo>
                      <a:lnTo>
                        <a:pt x="1504" y="8144"/>
                      </a:lnTo>
                      <a:cubicBezTo>
                        <a:pt x="1455" y="8489"/>
                        <a:pt x="1389" y="8810"/>
                        <a:pt x="1307" y="9094"/>
                      </a:cubicBezTo>
                      <a:cubicBezTo>
                        <a:pt x="1132" y="9706"/>
                        <a:pt x="894" y="10132"/>
                        <a:pt x="629" y="10307"/>
                      </a:cubicBezTo>
                      <a:lnTo>
                        <a:pt x="46" y="11038"/>
                      </a:lnTo>
                      <a:lnTo>
                        <a:pt x="0" y="12031"/>
                      </a:lnTo>
                      <a:lnTo>
                        <a:pt x="541" y="12079"/>
                      </a:lnTo>
                      <a:lnTo>
                        <a:pt x="864" y="12226"/>
                      </a:lnTo>
                      <a:cubicBezTo>
                        <a:pt x="946" y="12616"/>
                        <a:pt x="1066" y="12922"/>
                        <a:pt x="1209" y="13102"/>
                      </a:cubicBezTo>
                      <a:cubicBezTo>
                        <a:pt x="1377" y="13316"/>
                        <a:pt x="1566" y="13340"/>
                        <a:pt x="1740" y="13173"/>
                      </a:cubicBezTo>
                      <a:lnTo>
                        <a:pt x="2193" y="13099"/>
                      </a:lnTo>
                      <a:lnTo>
                        <a:pt x="2365" y="13757"/>
                      </a:lnTo>
                      <a:lnTo>
                        <a:pt x="2077" y="14391"/>
                      </a:lnTo>
                      <a:lnTo>
                        <a:pt x="2299" y="15926"/>
                      </a:lnTo>
                      <a:lnTo>
                        <a:pt x="2650" y="16072"/>
                      </a:lnTo>
                      <a:lnTo>
                        <a:pt x="2749" y="17144"/>
                      </a:lnTo>
                      <a:lnTo>
                        <a:pt x="2659" y="18286"/>
                      </a:lnTo>
                      <a:lnTo>
                        <a:pt x="2877" y="19733"/>
                      </a:lnTo>
                      <a:lnTo>
                        <a:pt x="3132" y="20485"/>
                      </a:lnTo>
                      <a:lnTo>
                        <a:pt x="3764" y="21067"/>
                      </a:lnTo>
                      <a:lnTo>
                        <a:pt x="4084" y="20628"/>
                      </a:lnTo>
                      <a:lnTo>
                        <a:pt x="4749" y="20117"/>
                      </a:lnTo>
                      <a:lnTo>
                        <a:pt x="5250" y="20190"/>
                      </a:lnTo>
                      <a:lnTo>
                        <a:pt x="6180" y="20531"/>
                      </a:lnTo>
                      <a:lnTo>
                        <a:pt x="6560" y="20656"/>
                      </a:lnTo>
                      <a:lnTo>
                        <a:pt x="6921" y="21067"/>
                      </a:lnTo>
                      <a:lnTo>
                        <a:pt x="7208" y="21600"/>
                      </a:lnTo>
                      <a:lnTo>
                        <a:pt x="7792" y="21454"/>
                      </a:lnTo>
                      <a:lnTo>
                        <a:pt x="7824" y="20650"/>
                      </a:lnTo>
                      <a:lnTo>
                        <a:pt x="7340" y="20580"/>
                      </a:lnTo>
                      <a:lnTo>
                        <a:pt x="7662" y="19508"/>
                      </a:lnTo>
                      <a:lnTo>
                        <a:pt x="8293" y="20166"/>
                      </a:lnTo>
                      <a:cubicBezTo>
                        <a:pt x="8384" y="20331"/>
                        <a:pt x="8483" y="20453"/>
                        <a:pt x="8587" y="20528"/>
                      </a:cubicBezTo>
                      <a:cubicBezTo>
                        <a:pt x="8747" y="20643"/>
                        <a:pt x="8913" y="20643"/>
                        <a:pt x="9072" y="20528"/>
                      </a:cubicBezTo>
                      <a:lnTo>
                        <a:pt x="9318" y="20312"/>
                      </a:lnTo>
                      <a:lnTo>
                        <a:pt x="9631" y="19873"/>
                      </a:lnTo>
                      <a:lnTo>
                        <a:pt x="10223" y="19508"/>
                      </a:lnTo>
                      <a:lnTo>
                        <a:pt x="10815" y="20019"/>
                      </a:lnTo>
                      <a:lnTo>
                        <a:pt x="11054" y="20799"/>
                      </a:lnTo>
                      <a:lnTo>
                        <a:pt x="11818" y="20921"/>
                      </a:lnTo>
                      <a:lnTo>
                        <a:pt x="12181" y="20342"/>
                      </a:lnTo>
                      <a:lnTo>
                        <a:pt x="12468" y="20927"/>
                      </a:lnTo>
                      <a:lnTo>
                        <a:pt x="12830" y="20975"/>
                      </a:lnTo>
                      <a:lnTo>
                        <a:pt x="13092" y="19666"/>
                      </a:lnTo>
                      <a:lnTo>
                        <a:pt x="13362" y="18868"/>
                      </a:lnTo>
                      <a:lnTo>
                        <a:pt x="13822" y="18649"/>
                      </a:lnTo>
                      <a:lnTo>
                        <a:pt x="14421" y="18161"/>
                      </a:lnTo>
                      <a:lnTo>
                        <a:pt x="14635" y="17723"/>
                      </a:lnTo>
                      <a:lnTo>
                        <a:pt x="14972" y="16654"/>
                      </a:lnTo>
                      <a:lnTo>
                        <a:pt x="15243" y="15630"/>
                      </a:lnTo>
                      <a:lnTo>
                        <a:pt x="15317" y="14632"/>
                      </a:lnTo>
                      <a:lnTo>
                        <a:pt x="15317" y="13974"/>
                      </a:lnTo>
                      <a:lnTo>
                        <a:pt x="15122" y="13541"/>
                      </a:lnTo>
                      <a:lnTo>
                        <a:pt x="15023" y="12765"/>
                      </a:lnTo>
                      <a:lnTo>
                        <a:pt x="15220" y="12329"/>
                      </a:lnTo>
                      <a:cubicBezTo>
                        <a:pt x="15322" y="12146"/>
                        <a:pt x="15417" y="11934"/>
                        <a:pt x="15505" y="11695"/>
                      </a:cubicBezTo>
                      <a:cubicBezTo>
                        <a:pt x="15576" y="11501"/>
                        <a:pt x="15642" y="11290"/>
                        <a:pt x="15702" y="11065"/>
                      </a:cubicBezTo>
                      <a:lnTo>
                        <a:pt x="16105" y="11650"/>
                      </a:lnTo>
                      <a:lnTo>
                        <a:pt x="16400" y="11650"/>
                      </a:lnTo>
                      <a:cubicBezTo>
                        <a:pt x="16502" y="11466"/>
                        <a:pt x="16618" y="11366"/>
                        <a:pt x="16738" y="11357"/>
                      </a:cubicBezTo>
                      <a:cubicBezTo>
                        <a:pt x="16830" y="11351"/>
                        <a:pt x="16922" y="11401"/>
                        <a:pt x="17008" y="11504"/>
                      </a:cubicBezTo>
                      <a:lnTo>
                        <a:pt x="17484" y="11309"/>
                      </a:lnTo>
                      <a:lnTo>
                        <a:pt x="17747" y="10946"/>
                      </a:lnTo>
                      <a:lnTo>
                        <a:pt x="18258" y="9850"/>
                      </a:lnTo>
                      <a:lnTo>
                        <a:pt x="18331" y="8900"/>
                      </a:lnTo>
                      <a:lnTo>
                        <a:pt x="18809" y="8948"/>
                      </a:lnTo>
                      <a:lnTo>
                        <a:pt x="19047" y="8656"/>
                      </a:lnTo>
                      <a:cubicBezTo>
                        <a:pt x="19050" y="8433"/>
                        <a:pt x="19053" y="8209"/>
                        <a:pt x="19055" y="7986"/>
                      </a:cubicBezTo>
                      <a:cubicBezTo>
                        <a:pt x="19058" y="7763"/>
                        <a:pt x="19061" y="7539"/>
                        <a:pt x="19064" y="7316"/>
                      </a:cubicBezTo>
                      <a:lnTo>
                        <a:pt x="18843" y="6369"/>
                      </a:lnTo>
                      <a:lnTo>
                        <a:pt x="19370" y="6734"/>
                      </a:lnTo>
                      <a:lnTo>
                        <a:pt x="19354" y="7971"/>
                      </a:lnTo>
                      <a:lnTo>
                        <a:pt x="19748" y="7270"/>
                      </a:lnTo>
                      <a:lnTo>
                        <a:pt x="19994" y="6177"/>
                      </a:lnTo>
                      <a:lnTo>
                        <a:pt x="19796" y="5038"/>
                      </a:lnTo>
                      <a:lnTo>
                        <a:pt x="19566" y="4780"/>
                      </a:lnTo>
                      <a:lnTo>
                        <a:pt x="19089" y="4814"/>
                      </a:lnTo>
                      <a:lnTo>
                        <a:pt x="18801" y="4814"/>
                      </a:lnTo>
                      <a:lnTo>
                        <a:pt x="18440" y="4302"/>
                      </a:lnTo>
                      <a:lnTo>
                        <a:pt x="18341" y="3642"/>
                      </a:lnTo>
                      <a:lnTo>
                        <a:pt x="18465" y="2828"/>
                      </a:lnTo>
                      <a:lnTo>
                        <a:pt x="18826" y="2609"/>
                      </a:lnTo>
                      <a:lnTo>
                        <a:pt x="19358" y="4031"/>
                      </a:lnTo>
                      <a:lnTo>
                        <a:pt x="20032" y="4620"/>
                      </a:lnTo>
                      <a:lnTo>
                        <a:pt x="20179" y="3499"/>
                      </a:lnTo>
                      <a:lnTo>
                        <a:pt x="19850" y="3134"/>
                      </a:lnTo>
                      <a:lnTo>
                        <a:pt x="19685" y="2184"/>
                      </a:lnTo>
                      <a:lnTo>
                        <a:pt x="19808" y="1436"/>
                      </a:lnTo>
                      <a:lnTo>
                        <a:pt x="20233" y="2139"/>
                      </a:lnTo>
                      <a:cubicBezTo>
                        <a:pt x="20292" y="2251"/>
                        <a:pt x="20351" y="2363"/>
                        <a:pt x="20410" y="2475"/>
                      </a:cubicBezTo>
                      <a:cubicBezTo>
                        <a:pt x="20469" y="2587"/>
                        <a:pt x="20528" y="2699"/>
                        <a:pt x="20587" y="2811"/>
                      </a:cubicBezTo>
                      <a:lnTo>
                        <a:pt x="20619" y="4752"/>
                      </a:lnTo>
                      <a:lnTo>
                        <a:pt x="21029" y="5166"/>
                      </a:lnTo>
                      <a:lnTo>
                        <a:pt x="21316" y="5236"/>
                      </a:lnTo>
                      <a:lnTo>
                        <a:pt x="21341" y="3823"/>
                      </a:lnTo>
                      <a:lnTo>
                        <a:pt x="21046" y="3360"/>
                      </a:lnTo>
                      <a:lnTo>
                        <a:pt x="20691" y="2065"/>
                      </a:lnTo>
                      <a:lnTo>
                        <a:pt x="21255" y="2361"/>
                      </a:lnTo>
                      <a:lnTo>
                        <a:pt x="21600" y="2068"/>
                      </a:lnTo>
                      <a:lnTo>
                        <a:pt x="21551" y="540"/>
                      </a:lnTo>
                      <a:cubicBezTo>
                        <a:pt x="21437" y="404"/>
                        <a:pt x="21318" y="308"/>
                        <a:pt x="21197" y="254"/>
                      </a:cubicBezTo>
                      <a:cubicBezTo>
                        <a:pt x="21003" y="167"/>
                        <a:pt x="20805" y="188"/>
                        <a:pt x="20613" y="315"/>
                      </a:cubicBezTo>
                      <a:lnTo>
                        <a:pt x="20226" y="171"/>
                      </a:lnTo>
                      <a:lnTo>
                        <a:pt x="19939" y="317"/>
                      </a:lnTo>
                      <a:lnTo>
                        <a:pt x="19442" y="0"/>
                      </a:lnTo>
                      <a:lnTo>
                        <a:pt x="19112" y="72"/>
                      </a:lnTo>
                      <a:lnTo>
                        <a:pt x="19088" y="998"/>
                      </a:lnTo>
                      <a:lnTo>
                        <a:pt x="19211" y="1966"/>
                      </a:lnTo>
                      <a:lnTo>
                        <a:pt x="18811" y="1726"/>
                      </a:lnTo>
                      <a:lnTo>
                        <a:pt x="18638" y="413"/>
                      </a:lnTo>
                      <a:lnTo>
                        <a:pt x="18054" y="413"/>
                      </a:lnTo>
                      <a:lnTo>
                        <a:pt x="17760" y="416"/>
                      </a:lnTo>
                      <a:lnTo>
                        <a:pt x="16847" y="977"/>
                      </a:lnTo>
                      <a:lnTo>
                        <a:pt x="16016" y="1586"/>
                      </a:lnTo>
                      <a:lnTo>
                        <a:pt x="15795" y="1805"/>
                      </a:lnTo>
                      <a:lnTo>
                        <a:pt x="15803" y="3084"/>
                      </a:lnTo>
                      <a:lnTo>
                        <a:pt x="16370" y="2889"/>
                      </a:lnTo>
                      <a:lnTo>
                        <a:pt x="16831" y="2378"/>
                      </a:lnTo>
                      <a:lnTo>
                        <a:pt x="17250" y="2012"/>
                      </a:lnTo>
                      <a:lnTo>
                        <a:pt x="17789" y="1866"/>
                      </a:lnTo>
                      <a:lnTo>
                        <a:pt x="17854" y="2932"/>
                      </a:lnTo>
                      <a:lnTo>
                        <a:pt x="17247" y="3298"/>
                      </a:lnTo>
                      <a:lnTo>
                        <a:pt x="16886" y="3663"/>
                      </a:lnTo>
                      <a:lnTo>
                        <a:pt x="16443" y="3736"/>
                      </a:lnTo>
                      <a:lnTo>
                        <a:pt x="16115" y="4102"/>
                      </a:lnTo>
                      <a:lnTo>
                        <a:pt x="16017" y="5098"/>
                      </a:lnTo>
                      <a:lnTo>
                        <a:pt x="16017" y="6776"/>
                      </a:lnTo>
                      <a:lnTo>
                        <a:pt x="15943" y="7653"/>
                      </a:lnTo>
                      <a:lnTo>
                        <a:pt x="15853" y="8454"/>
                      </a:lnTo>
                      <a:lnTo>
                        <a:pt x="15853" y="9425"/>
                      </a:lnTo>
                      <a:lnTo>
                        <a:pt x="15577" y="10537"/>
                      </a:lnTo>
                      <a:lnTo>
                        <a:pt x="15641" y="8643"/>
                      </a:lnTo>
                      <a:lnTo>
                        <a:pt x="15321" y="8280"/>
                      </a:lnTo>
                      <a:lnTo>
                        <a:pt x="15076" y="7918"/>
                      </a:lnTo>
                      <a:lnTo>
                        <a:pt x="15389" y="6703"/>
                      </a:lnTo>
                      <a:lnTo>
                        <a:pt x="15389" y="5853"/>
                      </a:lnTo>
                      <a:lnTo>
                        <a:pt x="14947" y="5198"/>
                      </a:lnTo>
                      <a:lnTo>
                        <a:pt x="14733" y="5125"/>
                      </a:lnTo>
                      <a:lnTo>
                        <a:pt x="14486" y="5052"/>
                      </a:lnTo>
                      <a:lnTo>
                        <a:pt x="14248" y="4982"/>
                      </a:lnTo>
                      <a:lnTo>
                        <a:pt x="13362" y="5055"/>
                      </a:lnTo>
                      <a:lnTo>
                        <a:pt x="13101" y="5956"/>
                      </a:lnTo>
                      <a:lnTo>
                        <a:pt x="12763" y="6395"/>
                      </a:lnTo>
                      <a:lnTo>
                        <a:pt x="12180" y="6809"/>
                      </a:lnTo>
                      <a:lnTo>
                        <a:pt x="11062" y="6809"/>
                      </a:lnTo>
                      <a:lnTo>
                        <a:pt x="10698" y="6048"/>
                      </a:lnTo>
                      <a:lnTo>
                        <a:pt x="10017" y="5685"/>
                      </a:lnTo>
                      <a:lnTo>
                        <a:pt x="9630" y="5685"/>
                      </a:lnTo>
                      <a:lnTo>
                        <a:pt x="9245" y="5831"/>
                      </a:lnTo>
                      <a:lnTo>
                        <a:pt x="9033" y="6334"/>
                      </a:lnTo>
                      <a:lnTo>
                        <a:pt x="8960" y="7062"/>
                      </a:lnTo>
                      <a:lnTo>
                        <a:pt x="8525" y="7281"/>
                      </a:lnTo>
                      <a:lnTo>
                        <a:pt x="8156" y="7281"/>
                      </a:lnTo>
                      <a:lnTo>
                        <a:pt x="8379" y="62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36" name="ïşliḍé">
                  <a:extLst>
                    <a:ext uri="{FF2B5EF4-FFF2-40B4-BE49-F238E27FC236}">
                      <a16:creationId xmlns:a16="http://schemas.microsoft.com/office/drawing/2014/main" xmlns="" id="{F2E3D74F-4456-4338-AC34-E539BCED84E2}"/>
                    </a:ext>
                  </a:extLst>
                </p:cNvPr>
                <p:cNvSpPr/>
                <p:nvPr/>
              </p:nvSpPr>
              <p:spPr bwMode="auto">
                <a:xfrm>
                  <a:off x="6124236" y="2686864"/>
                  <a:ext cx="115911" cy="5493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7934" y="952"/>
                      </a:moveTo>
                      <a:lnTo>
                        <a:pt x="10370" y="641"/>
                      </a:lnTo>
                      <a:lnTo>
                        <a:pt x="12234" y="2097"/>
                      </a:lnTo>
                      <a:lnTo>
                        <a:pt x="15066" y="3160"/>
                      </a:lnTo>
                      <a:lnTo>
                        <a:pt x="16147" y="6695"/>
                      </a:lnTo>
                      <a:lnTo>
                        <a:pt x="18442" y="8314"/>
                      </a:lnTo>
                      <a:lnTo>
                        <a:pt x="20794" y="8853"/>
                      </a:lnTo>
                      <a:lnTo>
                        <a:pt x="21600" y="11834"/>
                      </a:lnTo>
                      <a:lnTo>
                        <a:pt x="19458" y="12360"/>
                      </a:lnTo>
                      <a:cubicBezTo>
                        <a:pt x="18791" y="12394"/>
                        <a:pt x="18126" y="12502"/>
                        <a:pt x="17464" y="12684"/>
                      </a:cubicBezTo>
                      <a:cubicBezTo>
                        <a:pt x="15906" y="13112"/>
                        <a:pt x="14380" y="13946"/>
                        <a:pt x="12919" y="15166"/>
                      </a:cubicBezTo>
                      <a:lnTo>
                        <a:pt x="11078" y="16029"/>
                      </a:lnTo>
                      <a:lnTo>
                        <a:pt x="8533" y="14424"/>
                      </a:lnTo>
                      <a:lnTo>
                        <a:pt x="7428" y="18687"/>
                      </a:lnTo>
                      <a:lnTo>
                        <a:pt x="4579" y="21600"/>
                      </a:lnTo>
                      <a:lnTo>
                        <a:pt x="2559" y="21276"/>
                      </a:lnTo>
                      <a:lnTo>
                        <a:pt x="1056" y="19011"/>
                      </a:lnTo>
                      <a:lnTo>
                        <a:pt x="2007" y="15476"/>
                      </a:lnTo>
                      <a:lnTo>
                        <a:pt x="4688" y="13534"/>
                      </a:lnTo>
                      <a:lnTo>
                        <a:pt x="6215" y="13210"/>
                      </a:lnTo>
                      <a:lnTo>
                        <a:pt x="8958" y="10108"/>
                      </a:lnTo>
                      <a:lnTo>
                        <a:pt x="7794" y="6142"/>
                      </a:lnTo>
                      <a:lnTo>
                        <a:pt x="5858" y="5494"/>
                      </a:lnTo>
                      <a:lnTo>
                        <a:pt x="5090" y="9677"/>
                      </a:lnTo>
                      <a:lnTo>
                        <a:pt x="2073" y="10972"/>
                      </a:lnTo>
                      <a:lnTo>
                        <a:pt x="865" y="6884"/>
                      </a:lnTo>
                      <a:lnTo>
                        <a:pt x="0" y="3768"/>
                      </a:lnTo>
                      <a:lnTo>
                        <a:pt x="609" y="963"/>
                      </a:lnTo>
                      <a:lnTo>
                        <a:pt x="3066" y="315"/>
                      </a:lnTo>
                      <a:lnTo>
                        <a:pt x="5208" y="0"/>
                      </a:lnTo>
                      <a:lnTo>
                        <a:pt x="7934" y="9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37" name="îsḷidé">
                  <a:extLst>
                    <a:ext uri="{FF2B5EF4-FFF2-40B4-BE49-F238E27FC236}">
                      <a16:creationId xmlns:a16="http://schemas.microsoft.com/office/drawing/2014/main" xmlns="" id="{C93A403A-3CB7-4536-B4ED-CC58D19C8B60}"/>
                    </a:ext>
                  </a:extLst>
                </p:cNvPr>
                <p:cNvSpPr/>
                <p:nvPr/>
              </p:nvSpPr>
              <p:spPr bwMode="auto">
                <a:xfrm>
                  <a:off x="4494905" y="2870271"/>
                  <a:ext cx="2913051" cy="2559348"/>
                </a:xfrm>
                <a:custGeom>
                  <a:avLst/>
                  <a:gdLst>
                    <a:gd name="T0" fmla="+- 0 10934 269"/>
                    <a:gd name="T1" fmla="*/ T0 w 21331"/>
                    <a:gd name="T2" fmla="*/ 10800 h 21600"/>
                    <a:gd name="T3" fmla="+- 0 10934 269"/>
                    <a:gd name="T4" fmla="*/ T3 w 21331"/>
                    <a:gd name="T5" fmla="*/ 10800 h 21600"/>
                    <a:gd name="T6" fmla="+- 0 10934 269"/>
                    <a:gd name="T7" fmla="*/ T6 w 21331"/>
                    <a:gd name="T8" fmla="*/ 10800 h 21600"/>
                    <a:gd name="T9" fmla="+- 0 10934 269"/>
                    <a:gd name="T10" fmla="*/ T9 w 21331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31" h="21600">
                      <a:moveTo>
                        <a:pt x="16414" y="71"/>
                      </a:moveTo>
                      <a:lnTo>
                        <a:pt x="16464" y="135"/>
                      </a:lnTo>
                      <a:lnTo>
                        <a:pt x="16565" y="167"/>
                      </a:lnTo>
                      <a:lnTo>
                        <a:pt x="16665" y="181"/>
                      </a:lnTo>
                      <a:lnTo>
                        <a:pt x="16717" y="269"/>
                      </a:lnTo>
                      <a:lnTo>
                        <a:pt x="16658" y="325"/>
                      </a:lnTo>
                      <a:lnTo>
                        <a:pt x="16608" y="422"/>
                      </a:lnTo>
                      <a:lnTo>
                        <a:pt x="16556" y="415"/>
                      </a:lnTo>
                      <a:lnTo>
                        <a:pt x="16602" y="522"/>
                      </a:lnTo>
                      <a:lnTo>
                        <a:pt x="16506" y="529"/>
                      </a:lnTo>
                      <a:lnTo>
                        <a:pt x="16552" y="633"/>
                      </a:lnTo>
                      <a:lnTo>
                        <a:pt x="16674" y="652"/>
                      </a:lnTo>
                      <a:lnTo>
                        <a:pt x="16733" y="728"/>
                      </a:lnTo>
                      <a:lnTo>
                        <a:pt x="16793" y="804"/>
                      </a:lnTo>
                      <a:lnTo>
                        <a:pt x="16893" y="790"/>
                      </a:lnTo>
                      <a:lnTo>
                        <a:pt x="17140" y="769"/>
                      </a:lnTo>
                      <a:lnTo>
                        <a:pt x="17231" y="790"/>
                      </a:lnTo>
                      <a:lnTo>
                        <a:pt x="17247" y="910"/>
                      </a:lnTo>
                      <a:lnTo>
                        <a:pt x="17199" y="972"/>
                      </a:lnTo>
                      <a:lnTo>
                        <a:pt x="17241" y="1046"/>
                      </a:lnTo>
                      <a:lnTo>
                        <a:pt x="17353" y="1217"/>
                      </a:lnTo>
                      <a:lnTo>
                        <a:pt x="17428" y="1301"/>
                      </a:lnTo>
                      <a:lnTo>
                        <a:pt x="17518" y="1382"/>
                      </a:lnTo>
                      <a:lnTo>
                        <a:pt x="17650" y="1479"/>
                      </a:lnTo>
                      <a:lnTo>
                        <a:pt x="17717" y="1571"/>
                      </a:lnTo>
                      <a:lnTo>
                        <a:pt x="17729" y="1652"/>
                      </a:lnTo>
                      <a:lnTo>
                        <a:pt x="17687" y="1715"/>
                      </a:lnTo>
                      <a:lnTo>
                        <a:pt x="17623" y="1803"/>
                      </a:lnTo>
                      <a:lnTo>
                        <a:pt x="17635" y="1900"/>
                      </a:lnTo>
                      <a:lnTo>
                        <a:pt x="17691" y="1969"/>
                      </a:lnTo>
                      <a:lnTo>
                        <a:pt x="17697" y="2091"/>
                      </a:lnTo>
                      <a:lnTo>
                        <a:pt x="17697" y="2186"/>
                      </a:lnTo>
                      <a:cubicBezTo>
                        <a:pt x="17709" y="2209"/>
                        <a:pt x="17723" y="2231"/>
                        <a:pt x="17739" y="2250"/>
                      </a:cubicBezTo>
                      <a:cubicBezTo>
                        <a:pt x="17779" y="2300"/>
                        <a:pt x="17830" y="2337"/>
                        <a:pt x="17887" y="2356"/>
                      </a:cubicBezTo>
                      <a:lnTo>
                        <a:pt x="17940" y="2493"/>
                      </a:lnTo>
                      <a:lnTo>
                        <a:pt x="17964" y="2574"/>
                      </a:lnTo>
                      <a:cubicBezTo>
                        <a:pt x="17992" y="2570"/>
                        <a:pt x="18020" y="2567"/>
                        <a:pt x="18048" y="2565"/>
                      </a:cubicBezTo>
                      <a:cubicBezTo>
                        <a:pt x="18097" y="2561"/>
                        <a:pt x="18146" y="2561"/>
                        <a:pt x="18194" y="2563"/>
                      </a:cubicBezTo>
                      <a:lnTo>
                        <a:pt x="18379" y="2690"/>
                      </a:lnTo>
                      <a:lnTo>
                        <a:pt x="18411" y="2800"/>
                      </a:lnTo>
                      <a:lnTo>
                        <a:pt x="18509" y="2904"/>
                      </a:lnTo>
                      <a:lnTo>
                        <a:pt x="18667" y="3000"/>
                      </a:lnTo>
                      <a:lnTo>
                        <a:pt x="18701" y="3084"/>
                      </a:lnTo>
                      <a:lnTo>
                        <a:pt x="18677" y="3202"/>
                      </a:lnTo>
                      <a:lnTo>
                        <a:pt x="18757" y="3276"/>
                      </a:lnTo>
                      <a:lnTo>
                        <a:pt x="18835" y="3350"/>
                      </a:lnTo>
                      <a:lnTo>
                        <a:pt x="18803" y="3518"/>
                      </a:lnTo>
                      <a:lnTo>
                        <a:pt x="18881" y="3629"/>
                      </a:lnTo>
                      <a:lnTo>
                        <a:pt x="18937" y="3672"/>
                      </a:lnTo>
                      <a:lnTo>
                        <a:pt x="19010" y="3779"/>
                      </a:lnTo>
                      <a:lnTo>
                        <a:pt x="19086" y="3878"/>
                      </a:lnTo>
                      <a:lnTo>
                        <a:pt x="19116" y="3966"/>
                      </a:lnTo>
                      <a:lnTo>
                        <a:pt x="19162" y="4057"/>
                      </a:lnTo>
                      <a:lnTo>
                        <a:pt x="19186" y="4172"/>
                      </a:lnTo>
                      <a:lnTo>
                        <a:pt x="19169" y="4285"/>
                      </a:lnTo>
                      <a:lnTo>
                        <a:pt x="19237" y="4354"/>
                      </a:lnTo>
                      <a:lnTo>
                        <a:pt x="19331" y="4386"/>
                      </a:lnTo>
                      <a:lnTo>
                        <a:pt x="19367" y="4483"/>
                      </a:lnTo>
                      <a:cubicBezTo>
                        <a:pt x="19379" y="4507"/>
                        <a:pt x="19381" y="4536"/>
                        <a:pt x="19373" y="4562"/>
                      </a:cubicBezTo>
                      <a:cubicBezTo>
                        <a:pt x="19357" y="4621"/>
                        <a:pt x="19300" y="4652"/>
                        <a:pt x="19249" y="4628"/>
                      </a:cubicBezTo>
                      <a:lnTo>
                        <a:pt x="19226" y="4488"/>
                      </a:lnTo>
                      <a:cubicBezTo>
                        <a:pt x="19216" y="4465"/>
                        <a:pt x="19204" y="4444"/>
                        <a:pt x="19190" y="4425"/>
                      </a:cubicBezTo>
                      <a:cubicBezTo>
                        <a:pt x="19161" y="4386"/>
                        <a:pt x="19123" y="4357"/>
                        <a:pt x="19098" y="4314"/>
                      </a:cubicBezTo>
                      <a:cubicBezTo>
                        <a:pt x="19074" y="4274"/>
                        <a:pt x="19064" y="4226"/>
                        <a:pt x="19068" y="4178"/>
                      </a:cubicBezTo>
                      <a:lnTo>
                        <a:pt x="19020" y="4087"/>
                      </a:lnTo>
                      <a:lnTo>
                        <a:pt x="18953" y="3930"/>
                      </a:lnTo>
                      <a:lnTo>
                        <a:pt x="18899" y="3847"/>
                      </a:lnTo>
                      <a:cubicBezTo>
                        <a:pt x="18877" y="3837"/>
                        <a:pt x="18856" y="3826"/>
                        <a:pt x="18835" y="3814"/>
                      </a:cubicBezTo>
                      <a:cubicBezTo>
                        <a:pt x="18779" y="3783"/>
                        <a:pt x="18727" y="3743"/>
                        <a:pt x="18680" y="3696"/>
                      </a:cubicBezTo>
                      <a:cubicBezTo>
                        <a:pt x="18635" y="3669"/>
                        <a:pt x="18589" y="3641"/>
                        <a:pt x="18544" y="3613"/>
                      </a:cubicBezTo>
                      <a:cubicBezTo>
                        <a:pt x="18505" y="3589"/>
                        <a:pt x="18467" y="3565"/>
                        <a:pt x="18429" y="3541"/>
                      </a:cubicBezTo>
                      <a:lnTo>
                        <a:pt x="18327" y="3437"/>
                      </a:lnTo>
                      <a:lnTo>
                        <a:pt x="18212" y="3347"/>
                      </a:lnTo>
                      <a:lnTo>
                        <a:pt x="18078" y="3183"/>
                      </a:lnTo>
                      <a:lnTo>
                        <a:pt x="17965" y="3032"/>
                      </a:lnTo>
                      <a:cubicBezTo>
                        <a:pt x="17946" y="2980"/>
                        <a:pt x="17924" y="2929"/>
                        <a:pt x="17901" y="2880"/>
                      </a:cubicBezTo>
                      <a:cubicBezTo>
                        <a:pt x="17875" y="2824"/>
                        <a:pt x="17847" y="2770"/>
                        <a:pt x="17817" y="2717"/>
                      </a:cubicBezTo>
                      <a:lnTo>
                        <a:pt x="17780" y="2636"/>
                      </a:lnTo>
                      <a:lnTo>
                        <a:pt x="17668" y="2429"/>
                      </a:lnTo>
                      <a:lnTo>
                        <a:pt x="17581" y="2204"/>
                      </a:lnTo>
                      <a:lnTo>
                        <a:pt x="17478" y="2116"/>
                      </a:lnTo>
                      <a:lnTo>
                        <a:pt x="17388" y="2005"/>
                      </a:lnTo>
                      <a:lnTo>
                        <a:pt x="17254" y="1941"/>
                      </a:lnTo>
                      <a:lnTo>
                        <a:pt x="17205" y="2005"/>
                      </a:lnTo>
                      <a:lnTo>
                        <a:pt x="17310" y="2100"/>
                      </a:lnTo>
                      <a:lnTo>
                        <a:pt x="17388" y="2190"/>
                      </a:lnTo>
                      <a:lnTo>
                        <a:pt x="17456" y="2322"/>
                      </a:lnTo>
                      <a:lnTo>
                        <a:pt x="17480" y="2412"/>
                      </a:lnTo>
                      <a:lnTo>
                        <a:pt x="17378" y="2389"/>
                      </a:lnTo>
                      <a:lnTo>
                        <a:pt x="17276" y="2492"/>
                      </a:lnTo>
                      <a:lnTo>
                        <a:pt x="17286" y="2649"/>
                      </a:lnTo>
                      <a:lnTo>
                        <a:pt x="17344" y="2737"/>
                      </a:lnTo>
                      <a:lnTo>
                        <a:pt x="17484" y="2847"/>
                      </a:lnTo>
                      <a:lnTo>
                        <a:pt x="17556" y="2903"/>
                      </a:lnTo>
                      <a:lnTo>
                        <a:pt x="17628" y="2970"/>
                      </a:lnTo>
                      <a:lnTo>
                        <a:pt x="17634" y="3113"/>
                      </a:lnTo>
                      <a:lnTo>
                        <a:pt x="17610" y="3201"/>
                      </a:lnTo>
                      <a:lnTo>
                        <a:pt x="17535" y="3256"/>
                      </a:lnTo>
                      <a:lnTo>
                        <a:pt x="17469" y="3270"/>
                      </a:lnTo>
                      <a:lnTo>
                        <a:pt x="17403" y="3318"/>
                      </a:lnTo>
                      <a:lnTo>
                        <a:pt x="17381" y="3441"/>
                      </a:lnTo>
                      <a:lnTo>
                        <a:pt x="17295" y="3608"/>
                      </a:lnTo>
                      <a:lnTo>
                        <a:pt x="17241" y="3695"/>
                      </a:lnTo>
                      <a:lnTo>
                        <a:pt x="17199" y="3823"/>
                      </a:lnTo>
                      <a:lnTo>
                        <a:pt x="17199" y="3936"/>
                      </a:lnTo>
                      <a:lnTo>
                        <a:pt x="17223" y="4093"/>
                      </a:lnTo>
                      <a:lnTo>
                        <a:pt x="17259" y="4271"/>
                      </a:lnTo>
                      <a:lnTo>
                        <a:pt x="17322" y="4484"/>
                      </a:lnTo>
                      <a:cubicBezTo>
                        <a:pt x="17335" y="4565"/>
                        <a:pt x="17344" y="4646"/>
                        <a:pt x="17348" y="4727"/>
                      </a:cubicBezTo>
                      <a:cubicBezTo>
                        <a:pt x="17351" y="4801"/>
                        <a:pt x="17351" y="4875"/>
                        <a:pt x="17348" y="4949"/>
                      </a:cubicBezTo>
                      <a:lnTo>
                        <a:pt x="17388" y="5111"/>
                      </a:lnTo>
                      <a:lnTo>
                        <a:pt x="17448" y="5118"/>
                      </a:lnTo>
                      <a:lnTo>
                        <a:pt x="17454" y="4982"/>
                      </a:lnTo>
                      <a:lnTo>
                        <a:pt x="17466" y="4852"/>
                      </a:lnTo>
                      <a:cubicBezTo>
                        <a:pt x="17490" y="4841"/>
                        <a:pt x="17516" y="4837"/>
                        <a:pt x="17542" y="4841"/>
                      </a:cubicBezTo>
                      <a:cubicBezTo>
                        <a:pt x="17595" y="4849"/>
                        <a:pt x="17641" y="4888"/>
                        <a:pt x="17663" y="4944"/>
                      </a:cubicBezTo>
                      <a:lnTo>
                        <a:pt x="17689" y="5039"/>
                      </a:lnTo>
                      <a:lnTo>
                        <a:pt x="17753" y="4984"/>
                      </a:lnTo>
                      <a:cubicBezTo>
                        <a:pt x="17717" y="4958"/>
                        <a:pt x="17713" y="4898"/>
                        <a:pt x="17747" y="4868"/>
                      </a:cubicBezTo>
                      <a:cubicBezTo>
                        <a:pt x="17781" y="4837"/>
                        <a:pt x="17827" y="4860"/>
                        <a:pt x="17870" y="4873"/>
                      </a:cubicBezTo>
                      <a:cubicBezTo>
                        <a:pt x="17910" y="4884"/>
                        <a:pt x="17952" y="4884"/>
                        <a:pt x="17992" y="4870"/>
                      </a:cubicBezTo>
                      <a:cubicBezTo>
                        <a:pt x="17989" y="4839"/>
                        <a:pt x="17981" y="4810"/>
                        <a:pt x="17968" y="4782"/>
                      </a:cubicBezTo>
                      <a:cubicBezTo>
                        <a:pt x="17948" y="4739"/>
                        <a:pt x="17917" y="4704"/>
                        <a:pt x="17880" y="4680"/>
                      </a:cubicBezTo>
                      <a:cubicBezTo>
                        <a:pt x="17876" y="4656"/>
                        <a:pt x="17886" y="4631"/>
                        <a:pt x="17904" y="4618"/>
                      </a:cubicBezTo>
                      <a:cubicBezTo>
                        <a:pt x="17948" y="4584"/>
                        <a:pt x="18007" y="4623"/>
                        <a:pt x="18004" y="4684"/>
                      </a:cubicBezTo>
                      <a:cubicBezTo>
                        <a:pt x="18055" y="4708"/>
                        <a:pt x="18104" y="4737"/>
                        <a:pt x="18150" y="4772"/>
                      </a:cubicBezTo>
                      <a:cubicBezTo>
                        <a:pt x="18186" y="4799"/>
                        <a:pt x="18219" y="4830"/>
                        <a:pt x="18251" y="4863"/>
                      </a:cubicBezTo>
                      <a:cubicBezTo>
                        <a:pt x="18300" y="4887"/>
                        <a:pt x="18346" y="4917"/>
                        <a:pt x="18389" y="4953"/>
                      </a:cubicBezTo>
                      <a:cubicBezTo>
                        <a:pt x="18451" y="5004"/>
                        <a:pt x="18505" y="5066"/>
                        <a:pt x="18550" y="5136"/>
                      </a:cubicBezTo>
                      <a:lnTo>
                        <a:pt x="18694" y="5233"/>
                      </a:lnTo>
                      <a:lnTo>
                        <a:pt x="18831" y="5331"/>
                      </a:lnTo>
                      <a:lnTo>
                        <a:pt x="18885" y="5372"/>
                      </a:lnTo>
                      <a:lnTo>
                        <a:pt x="18785" y="5419"/>
                      </a:lnTo>
                      <a:lnTo>
                        <a:pt x="18721" y="5439"/>
                      </a:lnTo>
                      <a:lnTo>
                        <a:pt x="18745" y="5534"/>
                      </a:lnTo>
                      <a:lnTo>
                        <a:pt x="18818" y="5629"/>
                      </a:lnTo>
                      <a:cubicBezTo>
                        <a:pt x="18846" y="5650"/>
                        <a:pt x="18875" y="5672"/>
                        <a:pt x="18902" y="5696"/>
                      </a:cubicBezTo>
                      <a:cubicBezTo>
                        <a:pt x="18943" y="5732"/>
                        <a:pt x="18982" y="5770"/>
                        <a:pt x="19018" y="5812"/>
                      </a:cubicBezTo>
                      <a:lnTo>
                        <a:pt x="19064" y="5895"/>
                      </a:lnTo>
                      <a:lnTo>
                        <a:pt x="19146" y="5985"/>
                      </a:lnTo>
                      <a:lnTo>
                        <a:pt x="19078" y="6032"/>
                      </a:lnTo>
                      <a:lnTo>
                        <a:pt x="19119" y="6122"/>
                      </a:lnTo>
                      <a:lnTo>
                        <a:pt x="19040" y="6150"/>
                      </a:lnTo>
                      <a:cubicBezTo>
                        <a:pt x="19009" y="6117"/>
                        <a:pt x="18983" y="6080"/>
                        <a:pt x="18962" y="6039"/>
                      </a:cubicBezTo>
                      <a:cubicBezTo>
                        <a:pt x="18929" y="5975"/>
                        <a:pt x="18910" y="5902"/>
                        <a:pt x="18870" y="5844"/>
                      </a:cubicBezTo>
                      <a:cubicBezTo>
                        <a:pt x="18844" y="5806"/>
                        <a:pt x="18810" y="5776"/>
                        <a:pt x="18771" y="5756"/>
                      </a:cubicBezTo>
                      <a:cubicBezTo>
                        <a:pt x="18741" y="5731"/>
                        <a:pt x="18713" y="5704"/>
                        <a:pt x="18687" y="5673"/>
                      </a:cubicBezTo>
                      <a:cubicBezTo>
                        <a:pt x="18643" y="5620"/>
                        <a:pt x="18606" y="5559"/>
                        <a:pt x="18578" y="5492"/>
                      </a:cubicBezTo>
                      <a:lnTo>
                        <a:pt x="18488" y="5381"/>
                      </a:lnTo>
                      <a:lnTo>
                        <a:pt x="18392" y="5256"/>
                      </a:lnTo>
                      <a:lnTo>
                        <a:pt x="18331" y="5194"/>
                      </a:lnTo>
                      <a:lnTo>
                        <a:pt x="18249" y="5214"/>
                      </a:lnTo>
                      <a:lnTo>
                        <a:pt x="18307" y="5369"/>
                      </a:lnTo>
                      <a:lnTo>
                        <a:pt x="18368" y="5536"/>
                      </a:lnTo>
                      <a:cubicBezTo>
                        <a:pt x="18417" y="5611"/>
                        <a:pt x="18466" y="5688"/>
                        <a:pt x="18512" y="5766"/>
                      </a:cubicBezTo>
                      <a:cubicBezTo>
                        <a:pt x="18547" y="5825"/>
                        <a:pt x="18581" y="5884"/>
                        <a:pt x="18614" y="5944"/>
                      </a:cubicBezTo>
                      <a:cubicBezTo>
                        <a:pt x="18617" y="6005"/>
                        <a:pt x="18623" y="6065"/>
                        <a:pt x="18632" y="6125"/>
                      </a:cubicBezTo>
                      <a:cubicBezTo>
                        <a:pt x="18654" y="6257"/>
                        <a:pt x="18693" y="6384"/>
                        <a:pt x="18749" y="6502"/>
                      </a:cubicBezTo>
                      <a:lnTo>
                        <a:pt x="18801" y="6680"/>
                      </a:lnTo>
                      <a:cubicBezTo>
                        <a:pt x="18813" y="6708"/>
                        <a:pt x="18821" y="6738"/>
                        <a:pt x="18825" y="6768"/>
                      </a:cubicBezTo>
                      <a:cubicBezTo>
                        <a:pt x="18832" y="6809"/>
                        <a:pt x="18832" y="6850"/>
                        <a:pt x="18825" y="6890"/>
                      </a:cubicBezTo>
                      <a:lnTo>
                        <a:pt x="18843" y="6999"/>
                      </a:lnTo>
                      <a:lnTo>
                        <a:pt x="18854" y="7091"/>
                      </a:lnTo>
                      <a:lnTo>
                        <a:pt x="18867" y="7202"/>
                      </a:lnTo>
                      <a:lnTo>
                        <a:pt x="18867" y="7382"/>
                      </a:lnTo>
                      <a:lnTo>
                        <a:pt x="18792" y="7535"/>
                      </a:lnTo>
                      <a:lnTo>
                        <a:pt x="18728" y="7616"/>
                      </a:lnTo>
                      <a:lnTo>
                        <a:pt x="18674" y="7664"/>
                      </a:lnTo>
                      <a:lnTo>
                        <a:pt x="18620" y="7814"/>
                      </a:lnTo>
                      <a:lnTo>
                        <a:pt x="18620" y="7957"/>
                      </a:lnTo>
                      <a:lnTo>
                        <a:pt x="18636" y="8094"/>
                      </a:lnTo>
                      <a:lnTo>
                        <a:pt x="18646" y="8230"/>
                      </a:lnTo>
                      <a:lnTo>
                        <a:pt x="18640" y="8352"/>
                      </a:lnTo>
                      <a:lnTo>
                        <a:pt x="18598" y="8494"/>
                      </a:lnTo>
                      <a:lnTo>
                        <a:pt x="18552" y="8660"/>
                      </a:lnTo>
                      <a:lnTo>
                        <a:pt x="18594" y="8750"/>
                      </a:lnTo>
                      <a:lnTo>
                        <a:pt x="18686" y="8803"/>
                      </a:lnTo>
                      <a:lnTo>
                        <a:pt x="18784" y="8859"/>
                      </a:lnTo>
                      <a:lnTo>
                        <a:pt x="18864" y="8944"/>
                      </a:lnTo>
                      <a:lnTo>
                        <a:pt x="18992" y="8987"/>
                      </a:lnTo>
                      <a:lnTo>
                        <a:pt x="19058" y="9091"/>
                      </a:lnTo>
                      <a:lnTo>
                        <a:pt x="19149" y="9188"/>
                      </a:lnTo>
                      <a:lnTo>
                        <a:pt x="19187" y="9299"/>
                      </a:lnTo>
                      <a:lnTo>
                        <a:pt x="19193" y="9438"/>
                      </a:lnTo>
                      <a:lnTo>
                        <a:pt x="19203" y="9524"/>
                      </a:lnTo>
                      <a:lnTo>
                        <a:pt x="19175" y="9637"/>
                      </a:lnTo>
                      <a:lnTo>
                        <a:pt x="19129" y="9732"/>
                      </a:lnTo>
                      <a:lnTo>
                        <a:pt x="19099" y="9850"/>
                      </a:lnTo>
                      <a:lnTo>
                        <a:pt x="18968" y="9944"/>
                      </a:lnTo>
                      <a:lnTo>
                        <a:pt x="19059" y="10011"/>
                      </a:lnTo>
                      <a:lnTo>
                        <a:pt x="19121" y="9983"/>
                      </a:lnTo>
                      <a:lnTo>
                        <a:pt x="19127" y="10076"/>
                      </a:lnTo>
                      <a:lnTo>
                        <a:pt x="19069" y="10158"/>
                      </a:lnTo>
                      <a:lnTo>
                        <a:pt x="18953" y="10089"/>
                      </a:lnTo>
                      <a:lnTo>
                        <a:pt x="18919" y="10033"/>
                      </a:lnTo>
                      <a:lnTo>
                        <a:pt x="18849" y="9950"/>
                      </a:lnTo>
                      <a:lnTo>
                        <a:pt x="18833" y="9869"/>
                      </a:lnTo>
                      <a:lnTo>
                        <a:pt x="18833" y="9755"/>
                      </a:lnTo>
                      <a:lnTo>
                        <a:pt x="18809" y="9603"/>
                      </a:lnTo>
                      <a:lnTo>
                        <a:pt x="18773" y="9548"/>
                      </a:lnTo>
                      <a:lnTo>
                        <a:pt x="18677" y="9409"/>
                      </a:lnTo>
                      <a:cubicBezTo>
                        <a:pt x="18683" y="9382"/>
                        <a:pt x="18683" y="9354"/>
                        <a:pt x="18677" y="9328"/>
                      </a:cubicBezTo>
                      <a:cubicBezTo>
                        <a:pt x="18660" y="9261"/>
                        <a:pt x="18608" y="9215"/>
                        <a:pt x="18548" y="9214"/>
                      </a:cubicBezTo>
                      <a:lnTo>
                        <a:pt x="18524" y="9283"/>
                      </a:lnTo>
                      <a:lnTo>
                        <a:pt x="18439" y="9274"/>
                      </a:lnTo>
                      <a:lnTo>
                        <a:pt x="18391" y="9170"/>
                      </a:lnTo>
                      <a:lnTo>
                        <a:pt x="18360" y="9077"/>
                      </a:lnTo>
                      <a:lnTo>
                        <a:pt x="18312" y="8980"/>
                      </a:lnTo>
                      <a:lnTo>
                        <a:pt x="18254" y="8947"/>
                      </a:lnTo>
                      <a:lnTo>
                        <a:pt x="18202" y="8991"/>
                      </a:lnTo>
                      <a:lnTo>
                        <a:pt x="18126" y="9125"/>
                      </a:lnTo>
                      <a:lnTo>
                        <a:pt x="18116" y="9208"/>
                      </a:lnTo>
                      <a:lnTo>
                        <a:pt x="18045" y="9240"/>
                      </a:lnTo>
                      <a:cubicBezTo>
                        <a:pt x="18021" y="9248"/>
                        <a:pt x="17999" y="9265"/>
                        <a:pt x="17983" y="9289"/>
                      </a:cubicBezTo>
                      <a:cubicBezTo>
                        <a:pt x="17962" y="9320"/>
                        <a:pt x="17954" y="9359"/>
                        <a:pt x="17959" y="9398"/>
                      </a:cubicBezTo>
                      <a:lnTo>
                        <a:pt x="17889" y="9432"/>
                      </a:lnTo>
                      <a:lnTo>
                        <a:pt x="17865" y="9316"/>
                      </a:lnTo>
                      <a:cubicBezTo>
                        <a:pt x="17861" y="9286"/>
                        <a:pt x="17857" y="9256"/>
                        <a:pt x="17853" y="9226"/>
                      </a:cubicBezTo>
                      <a:cubicBezTo>
                        <a:pt x="17848" y="9184"/>
                        <a:pt x="17844" y="9142"/>
                        <a:pt x="17841" y="9101"/>
                      </a:cubicBezTo>
                      <a:lnTo>
                        <a:pt x="17811" y="8978"/>
                      </a:lnTo>
                      <a:lnTo>
                        <a:pt x="17699" y="8957"/>
                      </a:lnTo>
                      <a:lnTo>
                        <a:pt x="17699" y="9133"/>
                      </a:lnTo>
                      <a:lnTo>
                        <a:pt x="17676" y="9240"/>
                      </a:lnTo>
                      <a:lnTo>
                        <a:pt x="17580" y="9434"/>
                      </a:lnTo>
                      <a:lnTo>
                        <a:pt x="17522" y="9539"/>
                      </a:lnTo>
                      <a:lnTo>
                        <a:pt x="17459" y="9624"/>
                      </a:lnTo>
                      <a:lnTo>
                        <a:pt x="17500" y="9711"/>
                      </a:lnTo>
                      <a:lnTo>
                        <a:pt x="17578" y="9707"/>
                      </a:lnTo>
                      <a:lnTo>
                        <a:pt x="17646" y="9700"/>
                      </a:lnTo>
                      <a:lnTo>
                        <a:pt x="17712" y="9756"/>
                      </a:lnTo>
                      <a:lnTo>
                        <a:pt x="17786" y="9835"/>
                      </a:lnTo>
                      <a:lnTo>
                        <a:pt x="17826" y="9786"/>
                      </a:lnTo>
                      <a:lnTo>
                        <a:pt x="17866" y="9664"/>
                      </a:lnTo>
                      <a:lnTo>
                        <a:pt x="17963" y="9602"/>
                      </a:lnTo>
                      <a:lnTo>
                        <a:pt x="18083" y="9636"/>
                      </a:lnTo>
                      <a:lnTo>
                        <a:pt x="18197" y="9616"/>
                      </a:lnTo>
                      <a:lnTo>
                        <a:pt x="18276" y="9680"/>
                      </a:lnTo>
                      <a:cubicBezTo>
                        <a:pt x="18282" y="9705"/>
                        <a:pt x="18281" y="9731"/>
                        <a:pt x="18274" y="9755"/>
                      </a:cubicBezTo>
                      <a:cubicBezTo>
                        <a:pt x="18257" y="9808"/>
                        <a:pt x="18210" y="9840"/>
                        <a:pt x="18162" y="9833"/>
                      </a:cubicBezTo>
                      <a:cubicBezTo>
                        <a:pt x="18155" y="9874"/>
                        <a:pt x="18147" y="9915"/>
                        <a:pt x="18138" y="9956"/>
                      </a:cubicBezTo>
                      <a:cubicBezTo>
                        <a:pt x="18126" y="10010"/>
                        <a:pt x="18112" y="10063"/>
                        <a:pt x="18097" y="10116"/>
                      </a:cubicBezTo>
                      <a:cubicBezTo>
                        <a:pt x="18086" y="10143"/>
                        <a:pt x="18072" y="10169"/>
                        <a:pt x="18057" y="10194"/>
                      </a:cubicBezTo>
                      <a:cubicBezTo>
                        <a:pt x="18040" y="10224"/>
                        <a:pt x="18020" y="10252"/>
                        <a:pt x="17997" y="10277"/>
                      </a:cubicBezTo>
                      <a:cubicBezTo>
                        <a:pt x="17998" y="10320"/>
                        <a:pt x="18013" y="10362"/>
                        <a:pt x="18040" y="10393"/>
                      </a:cubicBezTo>
                      <a:cubicBezTo>
                        <a:pt x="18064" y="10421"/>
                        <a:pt x="18096" y="10439"/>
                        <a:pt x="18130" y="10444"/>
                      </a:cubicBezTo>
                      <a:lnTo>
                        <a:pt x="18237" y="10513"/>
                      </a:lnTo>
                      <a:lnTo>
                        <a:pt x="18339" y="10605"/>
                      </a:lnTo>
                      <a:lnTo>
                        <a:pt x="18405" y="10695"/>
                      </a:lnTo>
                      <a:lnTo>
                        <a:pt x="18507" y="10743"/>
                      </a:lnTo>
                      <a:lnTo>
                        <a:pt x="18585" y="10812"/>
                      </a:lnTo>
                      <a:lnTo>
                        <a:pt x="18660" y="10944"/>
                      </a:lnTo>
                      <a:lnTo>
                        <a:pt x="18643" y="11076"/>
                      </a:lnTo>
                      <a:lnTo>
                        <a:pt x="18626" y="11201"/>
                      </a:lnTo>
                      <a:lnTo>
                        <a:pt x="18690" y="11249"/>
                      </a:lnTo>
                      <a:lnTo>
                        <a:pt x="18770" y="11159"/>
                      </a:lnTo>
                      <a:lnTo>
                        <a:pt x="18844" y="11280"/>
                      </a:lnTo>
                      <a:lnTo>
                        <a:pt x="18844" y="11534"/>
                      </a:lnTo>
                      <a:cubicBezTo>
                        <a:pt x="18847" y="11572"/>
                        <a:pt x="18847" y="11611"/>
                        <a:pt x="18844" y="11650"/>
                      </a:cubicBezTo>
                      <a:cubicBezTo>
                        <a:pt x="18838" y="11724"/>
                        <a:pt x="18821" y="11797"/>
                        <a:pt x="18794" y="11865"/>
                      </a:cubicBezTo>
                      <a:lnTo>
                        <a:pt x="18788" y="11992"/>
                      </a:lnTo>
                      <a:lnTo>
                        <a:pt x="18778" y="12087"/>
                      </a:lnTo>
                      <a:lnTo>
                        <a:pt x="18754" y="12223"/>
                      </a:lnTo>
                      <a:lnTo>
                        <a:pt x="18761" y="12362"/>
                      </a:lnTo>
                      <a:lnTo>
                        <a:pt x="18748" y="12524"/>
                      </a:lnTo>
                      <a:cubicBezTo>
                        <a:pt x="18728" y="12562"/>
                        <a:pt x="18711" y="12603"/>
                        <a:pt x="18696" y="12644"/>
                      </a:cubicBezTo>
                      <a:cubicBezTo>
                        <a:pt x="18677" y="12700"/>
                        <a:pt x="18663" y="12759"/>
                        <a:pt x="18654" y="12818"/>
                      </a:cubicBezTo>
                      <a:lnTo>
                        <a:pt x="18618" y="12978"/>
                      </a:lnTo>
                      <a:lnTo>
                        <a:pt x="18584" y="13112"/>
                      </a:lnTo>
                      <a:lnTo>
                        <a:pt x="18538" y="13262"/>
                      </a:lnTo>
                      <a:lnTo>
                        <a:pt x="18492" y="13364"/>
                      </a:lnTo>
                      <a:lnTo>
                        <a:pt x="18426" y="13433"/>
                      </a:lnTo>
                      <a:lnTo>
                        <a:pt x="18368" y="13467"/>
                      </a:lnTo>
                      <a:lnTo>
                        <a:pt x="18254" y="13522"/>
                      </a:lnTo>
                      <a:lnTo>
                        <a:pt x="18200" y="13571"/>
                      </a:lnTo>
                      <a:lnTo>
                        <a:pt x="18073" y="13728"/>
                      </a:lnTo>
                      <a:lnTo>
                        <a:pt x="17997" y="13832"/>
                      </a:lnTo>
                      <a:lnTo>
                        <a:pt x="17882" y="13943"/>
                      </a:lnTo>
                      <a:lnTo>
                        <a:pt x="17824" y="13982"/>
                      </a:lnTo>
                      <a:lnTo>
                        <a:pt x="17663" y="14056"/>
                      </a:lnTo>
                      <a:lnTo>
                        <a:pt x="17593" y="14135"/>
                      </a:lnTo>
                      <a:lnTo>
                        <a:pt x="17520" y="14269"/>
                      </a:lnTo>
                      <a:lnTo>
                        <a:pt x="17593" y="14387"/>
                      </a:lnTo>
                      <a:lnTo>
                        <a:pt x="17677" y="14527"/>
                      </a:lnTo>
                      <a:lnTo>
                        <a:pt x="17643" y="14626"/>
                      </a:lnTo>
                      <a:lnTo>
                        <a:pt x="17636" y="14768"/>
                      </a:lnTo>
                      <a:lnTo>
                        <a:pt x="17568" y="14904"/>
                      </a:lnTo>
                      <a:lnTo>
                        <a:pt x="17436" y="15018"/>
                      </a:lnTo>
                      <a:cubicBezTo>
                        <a:pt x="17409" y="15023"/>
                        <a:pt x="17382" y="15020"/>
                        <a:pt x="17358" y="15008"/>
                      </a:cubicBezTo>
                      <a:cubicBezTo>
                        <a:pt x="17303" y="14984"/>
                        <a:pt x="17265" y="14924"/>
                        <a:pt x="17262" y="14857"/>
                      </a:cubicBezTo>
                      <a:cubicBezTo>
                        <a:pt x="17265" y="14804"/>
                        <a:pt x="17277" y="14752"/>
                        <a:pt x="17296" y="14704"/>
                      </a:cubicBezTo>
                      <a:cubicBezTo>
                        <a:pt x="17318" y="14649"/>
                        <a:pt x="17350" y="14599"/>
                        <a:pt x="17390" y="14559"/>
                      </a:cubicBezTo>
                      <a:lnTo>
                        <a:pt x="17402" y="14408"/>
                      </a:lnTo>
                      <a:lnTo>
                        <a:pt x="17350" y="14299"/>
                      </a:lnTo>
                      <a:lnTo>
                        <a:pt x="17205" y="14265"/>
                      </a:lnTo>
                      <a:lnTo>
                        <a:pt x="17099" y="14410"/>
                      </a:lnTo>
                      <a:cubicBezTo>
                        <a:pt x="17077" y="14469"/>
                        <a:pt x="17043" y="14522"/>
                        <a:pt x="17001" y="14563"/>
                      </a:cubicBezTo>
                      <a:cubicBezTo>
                        <a:pt x="16963" y="14600"/>
                        <a:pt x="16919" y="14627"/>
                        <a:pt x="16872" y="14644"/>
                      </a:cubicBezTo>
                      <a:lnTo>
                        <a:pt x="16764" y="14827"/>
                      </a:lnTo>
                      <a:lnTo>
                        <a:pt x="16758" y="14963"/>
                      </a:lnTo>
                      <a:lnTo>
                        <a:pt x="16816" y="15102"/>
                      </a:lnTo>
                      <a:lnTo>
                        <a:pt x="16917" y="15189"/>
                      </a:lnTo>
                      <a:lnTo>
                        <a:pt x="16995" y="15259"/>
                      </a:lnTo>
                      <a:lnTo>
                        <a:pt x="17164" y="15392"/>
                      </a:lnTo>
                      <a:lnTo>
                        <a:pt x="17290" y="15494"/>
                      </a:lnTo>
                      <a:lnTo>
                        <a:pt x="17357" y="15555"/>
                      </a:lnTo>
                      <a:lnTo>
                        <a:pt x="17423" y="15686"/>
                      </a:lnTo>
                      <a:lnTo>
                        <a:pt x="17495" y="15781"/>
                      </a:lnTo>
                      <a:lnTo>
                        <a:pt x="17557" y="15857"/>
                      </a:lnTo>
                      <a:lnTo>
                        <a:pt x="17611" y="15968"/>
                      </a:lnTo>
                      <a:lnTo>
                        <a:pt x="17617" y="16099"/>
                      </a:lnTo>
                      <a:lnTo>
                        <a:pt x="17637" y="16277"/>
                      </a:lnTo>
                      <a:lnTo>
                        <a:pt x="17613" y="16444"/>
                      </a:lnTo>
                      <a:lnTo>
                        <a:pt x="17583" y="16550"/>
                      </a:lnTo>
                      <a:lnTo>
                        <a:pt x="17433" y="16695"/>
                      </a:lnTo>
                      <a:lnTo>
                        <a:pt x="17264" y="16800"/>
                      </a:lnTo>
                      <a:lnTo>
                        <a:pt x="17168" y="16910"/>
                      </a:lnTo>
                      <a:cubicBezTo>
                        <a:pt x="17158" y="16955"/>
                        <a:pt x="17146" y="16999"/>
                        <a:pt x="17134" y="17042"/>
                      </a:cubicBezTo>
                      <a:cubicBezTo>
                        <a:pt x="17110" y="17127"/>
                        <a:pt x="17082" y="17210"/>
                        <a:pt x="17050" y="17292"/>
                      </a:cubicBezTo>
                      <a:lnTo>
                        <a:pt x="16971" y="17416"/>
                      </a:lnTo>
                      <a:lnTo>
                        <a:pt x="16887" y="17476"/>
                      </a:lnTo>
                      <a:lnTo>
                        <a:pt x="16831" y="17382"/>
                      </a:lnTo>
                      <a:cubicBezTo>
                        <a:pt x="16842" y="17347"/>
                        <a:pt x="16850" y="17310"/>
                        <a:pt x="16855" y="17273"/>
                      </a:cubicBezTo>
                      <a:cubicBezTo>
                        <a:pt x="16863" y="17213"/>
                        <a:pt x="16863" y="17153"/>
                        <a:pt x="16855" y="17093"/>
                      </a:cubicBezTo>
                      <a:lnTo>
                        <a:pt x="16716" y="17130"/>
                      </a:lnTo>
                      <a:cubicBezTo>
                        <a:pt x="16720" y="17165"/>
                        <a:pt x="16703" y="17199"/>
                        <a:pt x="16674" y="17213"/>
                      </a:cubicBezTo>
                      <a:cubicBezTo>
                        <a:pt x="16638" y="17230"/>
                        <a:pt x="16597" y="17212"/>
                        <a:pt x="16581" y="17171"/>
                      </a:cubicBezTo>
                      <a:lnTo>
                        <a:pt x="16484" y="17088"/>
                      </a:lnTo>
                      <a:lnTo>
                        <a:pt x="16420" y="16906"/>
                      </a:lnTo>
                      <a:lnTo>
                        <a:pt x="16345" y="16885"/>
                      </a:lnTo>
                      <a:lnTo>
                        <a:pt x="16272" y="16837"/>
                      </a:lnTo>
                      <a:cubicBezTo>
                        <a:pt x="16239" y="16823"/>
                        <a:pt x="16205" y="16811"/>
                        <a:pt x="16170" y="16802"/>
                      </a:cubicBezTo>
                      <a:cubicBezTo>
                        <a:pt x="16116" y="16788"/>
                        <a:pt x="16061" y="16781"/>
                        <a:pt x="16005" y="16781"/>
                      </a:cubicBezTo>
                      <a:cubicBezTo>
                        <a:pt x="15991" y="16748"/>
                        <a:pt x="15965" y="16723"/>
                        <a:pt x="15934" y="16714"/>
                      </a:cubicBezTo>
                      <a:cubicBezTo>
                        <a:pt x="15886" y="16700"/>
                        <a:pt x="15835" y="16726"/>
                        <a:pt x="15811" y="16776"/>
                      </a:cubicBezTo>
                      <a:lnTo>
                        <a:pt x="15872" y="16973"/>
                      </a:lnTo>
                      <a:cubicBezTo>
                        <a:pt x="15869" y="17007"/>
                        <a:pt x="15863" y="17041"/>
                        <a:pt x="15854" y="17074"/>
                      </a:cubicBezTo>
                      <a:cubicBezTo>
                        <a:pt x="15840" y="17130"/>
                        <a:pt x="15819" y="17183"/>
                        <a:pt x="15792" y="17232"/>
                      </a:cubicBezTo>
                      <a:lnTo>
                        <a:pt x="15763" y="17357"/>
                      </a:lnTo>
                      <a:lnTo>
                        <a:pt x="15740" y="17479"/>
                      </a:lnTo>
                      <a:lnTo>
                        <a:pt x="15788" y="17534"/>
                      </a:lnTo>
                      <a:lnTo>
                        <a:pt x="15856" y="17571"/>
                      </a:lnTo>
                      <a:lnTo>
                        <a:pt x="15904" y="17640"/>
                      </a:lnTo>
                      <a:lnTo>
                        <a:pt x="16048" y="17874"/>
                      </a:lnTo>
                      <a:lnTo>
                        <a:pt x="16109" y="17999"/>
                      </a:lnTo>
                      <a:lnTo>
                        <a:pt x="16227" y="17999"/>
                      </a:lnTo>
                      <a:lnTo>
                        <a:pt x="16289" y="17992"/>
                      </a:lnTo>
                      <a:lnTo>
                        <a:pt x="16383" y="18054"/>
                      </a:lnTo>
                      <a:lnTo>
                        <a:pt x="16450" y="18110"/>
                      </a:lnTo>
                      <a:lnTo>
                        <a:pt x="16524" y="18154"/>
                      </a:lnTo>
                      <a:lnTo>
                        <a:pt x="16592" y="18218"/>
                      </a:lnTo>
                      <a:lnTo>
                        <a:pt x="16628" y="18311"/>
                      </a:lnTo>
                      <a:lnTo>
                        <a:pt x="16662" y="18452"/>
                      </a:lnTo>
                      <a:lnTo>
                        <a:pt x="16732" y="18566"/>
                      </a:lnTo>
                      <a:lnTo>
                        <a:pt x="16780" y="18628"/>
                      </a:lnTo>
                      <a:lnTo>
                        <a:pt x="16815" y="18695"/>
                      </a:lnTo>
                      <a:lnTo>
                        <a:pt x="16927" y="18920"/>
                      </a:lnTo>
                      <a:lnTo>
                        <a:pt x="16981" y="18961"/>
                      </a:lnTo>
                      <a:lnTo>
                        <a:pt x="16965" y="19077"/>
                      </a:lnTo>
                      <a:lnTo>
                        <a:pt x="16973" y="19201"/>
                      </a:lnTo>
                      <a:lnTo>
                        <a:pt x="16903" y="19278"/>
                      </a:lnTo>
                      <a:cubicBezTo>
                        <a:pt x="16882" y="19321"/>
                        <a:pt x="16837" y="19340"/>
                        <a:pt x="16796" y="19323"/>
                      </a:cubicBezTo>
                      <a:cubicBezTo>
                        <a:pt x="16774" y="19314"/>
                        <a:pt x="16756" y="19296"/>
                        <a:pt x="16746" y="19273"/>
                      </a:cubicBezTo>
                      <a:cubicBezTo>
                        <a:pt x="16736" y="19250"/>
                        <a:pt x="16733" y="19223"/>
                        <a:pt x="16740" y="19196"/>
                      </a:cubicBezTo>
                      <a:lnTo>
                        <a:pt x="16722" y="19351"/>
                      </a:lnTo>
                      <a:lnTo>
                        <a:pt x="16764" y="19424"/>
                      </a:lnTo>
                      <a:lnTo>
                        <a:pt x="16881" y="19424"/>
                      </a:lnTo>
                      <a:lnTo>
                        <a:pt x="16939" y="19512"/>
                      </a:lnTo>
                      <a:lnTo>
                        <a:pt x="16985" y="19572"/>
                      </a:lnTo>
                      <a:lnTo>
                        <a:pt x="17053" y="19471"/>
                      </a:lnTo>
                      <a:lnTo>
                        <a:pt x="17192" y="19424"/>
                      </a:lnTo>
                      <a:lnTo>
                        <a:pt x="17240" y="19524"/>
                      </a:lnTo>
                      <a:lnTo>
                        <a:pt x="17380" y="19549"/>
                      </a:lnTo>
                      <a:lnTo>
                        <a:pt x="17456" y="19452"/>
                      </a:lnTo>
                      <a:cubicBezTo>
                        <a:pt x="17476" y="19409"/>
                        <a:pt x="17517" y="19384"/>
                        <a:pt x="17559" y="19389"/>
                      </a:cubicBezTo>
                      <a:cubicBezTo>
                        <a:pt x="17608" y="19395"/>
                        <a:pt x="17647" y="19439"/>
                        <a:pt x="17653" y="19496"/>
                      </a:cubicBezTo>
                      <a:lnTo>
                        <a:pt x="17540" y="19602"/>
                      </a:lnTo>
                      <a:lnTo>
                        <a:pt x="17332" y="19651"/>
                      </a:lnTo>
                      <a:lnTo>
                        <a:pt x="17249" y="19678"/>
                      </a:lnTo>
                      <a:cubicBezTo>
                        <a:pt x="17248" y="19715"/>
                        <a:pt x="17246" y="19752"/>
                        <a:pt x="17243" y="19789"/>
                      </a:cubicBezTo>
                      <a:cubicBezTo>
                        <a:pt x="17239" y="19830"/>
                        <a:pt x="17233" y="19870"/>
                        <a:pt x="17224" y="19910"/>
                      </a:cubicBezTo>
                      <a:cubicBezTo>
                        <a:pt x="17200" y="19939"/>
                        <a:pt x="17182" y="19976"/>
                        <a:pt x="17175" y="20016"/>
                      </a:cubicBezTo>
                      <a:cubicBezTo>
                        <a:pt x="17167" y="20055"/>
                        <a:pt x="17168" y="20096"/>
                        <a:pt x="17179" y="20134"/>
                      </a:cubicBezTo>
                      <a:cubicBezTo>
                        <a:pt x="17194" y="20153"/>
                        <a:pt x="17215" y="20164"/>
                        <a:pt x="17237" y="20166"/>
                      </a:cubicBezTo>
                      <a:cubicBezTo>
                        <a:pt x="17273" y="20170"/>
                        <a:pt x="17306" y="20148"/>
                        <a:pt x="17339" y="20132"/>
                      </a:cubicBezTo>
                      <a:cubicBezTo>
                        <a:pt x="17390" y="20106"/>
                        <a:pt x="17443" y="20090"/>
                        <a:pt x="17498" y="20085"/>
                      </a:cubicBezTo>
                      <a:lnTo>
                        <a:pt x="17633" y="20097"/>
                      </a:lnTo>
                      <a:lnTo>
                        <a:pt x="17739" y="20097"/>
                      </a:lnTo>
                      <a:lnTo>
                        <a:pt x="17853" y="20055"/>
                      </a:lnTo>
                      <a:lnTo>
                        <a:pt x="17928" y="20016"/>
                      </a:lnTo>
                      <a:lnTo>
                        <a:pt x="18088" y="19882"/>
                      </a:lnTo>
                      <a:lnTo>
                        <a:pt x="18190" y="19861"/>
                      </a:lnTo>
                      <a:lnTo>
                        <a:pt x="18338" y="19813"/>
                      </a:lnTo>
                      <a:lnTo>
                        <a:pt x="18437" y="19787"/>
                      </a:lnTo>
                      <a:lnTo>
                        <a:pt x="18586" y="19718"/>
                      </a:lnTo>
                      <a:lnTo>
                        <a:pt x="18676" y="19738"/>
                      </a:lnTo>
                      <a:lnTo>
                        <a:pt x="18731" y="19812"/>
                      </a:lnTo>
                      <a:lnTo>
                        <a:pt x="18828" y="19784"/>
                      </a:lnTo>
                      <a:lnTo>
                        <a:pt x="18946" y="19749"/>
                      </a:lnTo>
                      <a:lnTo>
                        <a:pt x="19089" y="19668"/>
                      </a:lnTo>
                      <a:lnTo>
                        <a:pt x="19189" y="19585"/>
                      </a:lnTo>
                      <a:lnTo>
                        <a:pt x="19342" y="19469"/>
                      </a:lnTo>
                      <a:lnTo>
                        <a:pt x="19486" y="19425"/>
                      </a:lnTo>
                      <a:lnTo>
                        <a:pt x="19602" y="19377"/>
                      </a:lnTo>
                      <a:lnTo>
                        <a:pt x="19649" y="19317"/>
                      </a:lnTo>
                      <a:lnTo>
                        <a:pt x="19713" y="19254"/>
                      </a:lnTo>
                      <a:lnTo>
                        <a:pt x="19775" y="19215"/>
                      </a:lnTo>
                      <a:lnTo>
                        <a:pt x="19939" y="19129"/>
                      </a:lnTo>
                      <a:lnTo>
                        <a:pt x="19999" y="19053"/>
                      </a:lnTo>
                      <a:lnTo>
                        <a:pt x="20069" y="18977"/>
                      </a:lnTo>
                      <a:cubicBezTo>
                        <a:pt x="20101" y="18956"/>
                        <a:pt x="20134" y="18937"/>
                        <a:pt x="20167" y="18919"/>
                      </a:cubicBezTo>
                      <a:cubicBezTo>
                        <a:pt x="20238" y="18881"/>
                        <a:pt x="20311" y="18849"/>
                        <a:pt x="20386" y="18824"/>
                      </a:cubicBezTo>
                      <a:lnTo>
                        <a:pt x="20450" y="18785"/>
                      </a:lnTo>
                      <a:lnTo>
                        <a:pt x="20516" y="18669"/>
                      </a:lnTo>
                      <a:cubicBezTo>
                        <a:pt x="20515" y="18643"/>
                        <a:pt x="20519" y="18617"/>
                        <a:pt x="20528" y="18593"/>
                      </a:cubicBezTo>
                      <a:cubicBezTo>
                        <a:pt x="20549" y="18541"/>
                        <a:pt x="20591" y="18504"/>
                        <a:pt x="20641" y="18496"/>
                      </a:cubicBezTo>
                      <a:cubicBezTo>
                        <a:pt x="20669" y="18494"/>
                        <a:pt x="20697" y="18487"/>
                        <a:pt x="20723" y="18475"/>
                      </a:cubicBezTo>
                      <a:cubicBezTo>
                        <a:pt x="20775" y="18452"/>
                        <a:pt x="20819" y="18410"/>
                        <a:pt x="20850" y="18357"/>
                      </a:cubicBezTo>
                      <a:lnTo>
                        <a:pt x="20910" y="18315"/>
                      </a:lnTo>
                      <a:lnTo>
                        <a:pt x="20982" y="18211"/>
                      </a:lnTo>
                      <a:lnTo>
                        <a:pt x="21046" y="18112"/>
                      </a:lnTo>
                      <a:cubicBezTo>
                        <a:pt x="21062" y="18061"/>
                        <a:pt x="21082" y="18012"/>
                        <a:pt x="21106" y="17966"/>
                      </a:cubicBezTo>
                      <a:cubicBezTo>
                        <a:pt x="21136" y="17909"/>
                        <a:pt x="21173" y="17857"/>
                        <a:pt x="21214" y="17811"/>
                      </a:cubicBezTo>
                      <a:lnTo>
                        <a:pt x="21331" y="17756"/>
                      </a:lnTo>
                      <a:lnTo>
                        <a:pt x="21303" y="17850"/>
                      </a:lnTo>
                      <a:cubicBezTo>
                        <a:pt x="21282" y="17880"/>
                        <a:pt x="21261" y="17910"/>
                        <a:pt x="21240" y="17941"/>
                      </a:cubicBezTo>
                      <a:cubicBezTo>
                        <a:pt x="21206" y="17991"/>
                        <a:pt x="21173" y="18042"/>
                        <a:pt x="21140" y="18093"/>
                      </a:cubicBezTo>
                      <a:cubicBezTo>
                        <a:pt x="21111" y="18137"/>
                        <a:pt x="21081" y="18180"/>
                        <a:pt x="21049" y="18221"/>
                      </a:cubicBezTo>
                      <a:cubicBezTo>
                        <a:pt x="20946" y="18353"/>
                        <a:pt x="20827" y="18468"/>
                        <a:pt x="20695" y="18561"/>
                      </a:cubicBezTo>
                      <a:lnTo>
                        <a:pt x="20598" y="18658"/>
                      </a:lnTo>
                      <a:cubicBezTo>
                        <a:pt x="20607" y="18693"/>
                        <a:pt x="20609" y="18730"/>
                        <a:pt x="20604" y="18766"/>
                      </a:cubicBezTo>
                      <a:cubicBezTo>
                        <a:pt x="20588" y="18879"/>
                        <a:pt x="20510" y="18966"/>
                        <a:pt x="20411" y="18979"/>
                      </a:cubicBezTo>
                      <a:cubicBezTo>
                        <a:pt x="20376" y="19034"/>
                        <a:pt x="20343" y="19091"/>
                        <a:pt x="20311" y="19148"/>
                      </a:cubicBezTo>
                      <a:cubicBezTo>
                        <a:pt x="20282" y="19202"/>
                        <a:pt x="20253" y="19256"/>
                        <a:pt x="20215" y="19301"/>
                      </a:cubicBezTo>
                      <a:cubicBezTo>
                        <a:pt x="20184" y="19336"/>
                        <a:pt x="20148" y="19363"/>
                        <a:pt x="20108" y="19382"/>
                      </a:cubicBezTo>
                      <a:lnTo>
                        <a:pt x="19940" y="19354"/>
                      </a:lnTo>
                      <a:lnTo>
                        <a:pt x="20080" y="19165"/>
                      </a:lnTo>
                      <a:lnTo>
                        <a:pt x="20174" y="19137"/>
                      </a:lnTo>
                      <a:lnTo>
                        <a:pt x="20262" y="19012"/>
                      </a:lnTo>
                      <a:lnTo>
                        <a:pt x="20148" y="19047"/>
                      </a:lnTo>
                      <a:lnTo>
                        <a:pt x="20078" y="19082"/>
                      </a:lnTo>
                      <a:lnTo>
                        <a:pt x="19988" y="19179"/>
                      </a:lnTo>
                      <a:cubicBezTo>
                        <a:pt x="19967" y="19209"/>
                        <a:pt x="19943" y="19237"/>
                        <a:pt x="19916" y="19262"/>
                      </a:cubicBezTo>
                      <a:cubicBezTo>
                        <a:pt x="19878" y="19297"/>
                        <a:pt x="19835" y="19324"/>
                        <a:pt x="19791" y="19350"/>
                      </a:cubicBezTo>
                      <a:cubicBezTo>
                        <a:pt x="19751" y="19374"/>
                        <a:pt x="19711" y="19397"/>
                        <a:pt x="19671" y="19419"/>
                      </a:cubicBezTo>
                      <a:lnTo>
                        <a:pt x="19578" y="19463"/>
                      </a:lnTo>
                      <a:lnTo>
                        <a:pt x="19444" y="19530"/>
                      </a:lnTo>
                      <a:lnTo>
                        <a:pt x="19322" y="19620"/>
                      </a:lnTo>
                      <a:cubicBezTo>
                        <a:pt x="19275" y="19676"/>
                        <a:pt x="19222" y="19724"/>
                        <a:pt x="19165" y="19763"/>
                      </a:cubicBezTo>
                      <a:cubicBezTo>
                        <a:pt x="19107" y="19803"/>
                        <a:pt x="19045" y="19833"/>
                        <a:pt x="18980" y="19854"/>
                      </a:cubicBezTo>
                      <a:cubicBezTo>
                        <a:pt x="18942" y="19865"/>
                        <a:pt x="18904" y="19876"/>
                        <a:pt x="18866" y="19888"/>
                      </a:cubicBezTo>
                      <a:cubicBezTo>
                        <a:pt x="18783" y="19914"/>
                        <a:pt x="18699" y="19940"/>
                        <a:pt x="18617" y="19969"/>
                      </a:cubicBezTo>
                      <a:cubicBezTo>
                        <a:pt x="18571" y="19992"/>
                        <a:pt x="18524" y="20013"/>
                        <a:pt x="18476" y="20034"/>
                      </a:cubicBezTo>
                      <a:cubicBezTo>
                        <a:pt x="18431" y="20053"/>
                        <a:pt x="18386" y="20070"/>
                        <a:pt x="18340" y="20087"/>
                      </a:cubicBezTo>
                      <a:cubicBezTo>
                        <a:pt x="18309" y="20102"/>
                        <a:pt x="18278" y="20117"/>
                        <a:pt x="18247" y="20133"/>
                      </a:cubicBezTo>
                      <a:cubicBezTo>
                        <a:pt x="18182" y="20167"/>
                        <a:pt x="18117" y="20203"/>
                        <a:pt x="18053" y="20242"/>
                      </a:cubicBezTo>
                      <a:lnTo>
                        <a:pt x="17728" y="20325"/>
                      </a:lnTo>
                      <a:lnTo>
                        <a:pt x="17372" y="20415"/>
                      </a:lnTo>
                      <a:cubicBezTo>
                        <a:pt x="17344" y="20407"/>
                        <a:pt x="17315" y="20409"/>
                        <a:pt x="17288" y="20422"/>
                      </a:cubicBezTo>
                      <a:cubicBezTo>
                        <a:pt x="17235" y="20448"/>
                        <a:pt x="17202" y="20509"/>
                        <a:pt x="17204" y="20575"/>
                      </a:cubicBezTo>
                      <a:lnTo>
                        <a:pt x="17087" y="20483"/>
                      </a:lnTo>
                      <a:cubicBezTo>
                        <a:pt x="17061" y="20489"/>
                        <a:pt x="17034" y="20475"/>
                        <a:pt x="17021" y="20448"/>
                      </a:cubicBezTo>
                      <a:cubicBezTo>
                        <a:pt x="16997" y="20396"/>
                        <a:pt x="17028" y="20333"/>
                        <a:pt x="17079" y="20332"/>
                      </a:cubicBezTo>
                      <a:cubicBezTo>
                        <a:pt x="17065" y="20293"/>
                        <a:pt x="17036" y="20263"/>
                        <a:pt x="17001" y="20249"/>
                      </a:cubicBezTo>
                      <a:cubicBezTo>
                        <a:pt x="16951" y="20230"/>
                        <a:pt x="16897" y="20245"/>
                        <a:pt x="16861" y="20288"/>
                      </a:cubicBezTo>
                      <a:lnTo>
                        <a:pt x="16748" y="20281"/>
                      </a:lnTo>
                      <a:lnTo>
                        <a:pt x="16402" y="20084"/>
                      </a:lnTo>
                      <a:cubicBezTo>
                        <a:pt x="16357" y="20073"/>
                        <a:pt x="16314" y="20050"/>
                        <a:pt x="16279" y="20015"/>
                      </a:cubicBezTo>
                      <a:cubicBezTo>
                        <a:pt x="16239" y="19977"/>
                        <a:pt x="16209" y="19928"/>
                        <a:pt x="16192" y="19872"/>
                      </a:cubicBezTo>
                      <a:lnTo>
                        <a:pt x="16066" y="19698"/>
                      </a:lnTo>
                      <a:lnTo>
                        <a:pt x="15915" y="19517"/>
                      </a:lnTo>
                      <a:lnTo>
                        <a:pt x="15785" y="19421"/>
                      </a:lnTo>
                      <a:lnTo>
                        <a:pt x="15762" y="19360"/>
                      </a:lnTo>
                      <a:lnTo>
                        <a:pt x="15647" y="19258"/>
                      </a:lnTo>
                      <a:lnTo>
                        <a:pt x="15574" y="19232"/>
                      </a:lnTo>
                      <a:lnTo>
                        <a:pt x="15482" y="19232"/>
                      </a:lnTo>
                      <a:lnTo>
                        <a:pt x="15415" y="19294"/>
                      </a:lnTo>
                      <a:lnTo>
                        <a:pt x="15421" y="19158"/>
                      </a:lnTo>
                      <a:lnTo>
                        <a:pt x="15404" y="19068"/>
                      </a:lnTo>
                      <a:lnTo>
                        <a:pt x="15229" y="19019"/>
                      </a:lnTo>
                      <a:lnTo>
                        <a:pt x="15095" y="18950"/>
                      </a:lnTo>
                      <a:lnTo>
                        <a:pt x="15050" y="18841"/>
                      </a:lnTo>
                      <a:lnTo>
                        <a:pt x="14913" y="18702"/>
                      </a:lnTo>
                      <a:lnTo>
                        <a:pt x="14922" y="18563"/>
                      </a:lnTo>
                      <a:cubicBezTo>
                        <a:pt x="14944" y="18547"/>
                        <a:pt x="14969" y="18536"/>
                        <a:pt x="14995" y="18533"/>
                      </a:cubicBezTo>
                      <a:cubicBezTo>
                        <a:pt x="15045" y="18527"/>
                        <a:pt x="15094" y="18547"/>
                        <a:pt x="15130" y="18586"/>
                      </a:cubicBezTo>
                      <a:lnTo>
                        <a:pt x="15250" y="18579"/>
                      </a:lnTo>
                      <a:cubicBezTo>
                        <a:pt x="15275" y="18565"/>
                        <a:pt x="15303" y="18558"/>
                        <a:pt x="15331" y="18558"/>
                      </a:cubicBezTo>
                      <a:cubicBezTo>
                        <a:pt x="15371" y="18559"/>
                        <a:pt x="15410" y="18575"/>
                        <a:pt x="15441" y="18605"/>
                      </a:cubicBezTo>
                      <a:cubicBezTo>
                        <a:pt x="15463" y="18645"/>
                        <a:pt x="15493" y="18677"/>
                        <a:pt x="15529" y="18699"/>
                      </a:cubicBezTo>
                      <a:cubicBezTo>
                        <a:pt x="15566" y="18722"/>
                        <a:pt x="15608" y="18732"/>
                        <a:pt x="15648" y="18746"/>
                      </a:cubicBezTo>
                      <a:cubicBezTo>
                        <a:pt x="15700" y="18763"/>
                        <a:pt x="15751" y="18785"/>
                        <a:pt x="15800" y="18813"/>
                      </a:cubicBezTo>
                      <a:lnTo>
                        <a:pt x="15933" y="18847"/>
                      </a:lnTo>
                      <a:lnTo>
                        <a:pt x="16015" y="18921"/>
                      </a:lnTo>
                      <a:lnTo>
                        <a:pt x="16117" y="18979"/>
                      </a:lnTo>
                      <a:lnTo>
                        <a:pt x="16310" y="18979"/>
                      </a:lnTo>
                      <a:cubicBezTo>
                        <a:pt x="16320" y="18986"/>
                        <a:pt x="16331" y="18992"/>
                        <a:pt x="16342" y="18996"/>
                      </a:cubicBezTo>
                      <a:cubicBezTo>
                        <a:pt x="16366" y="19006"/>
                        <a:pt x="16392" y="19009"/>
                        <a:pt x="16417" y="19014"/>
                      </a:cubicBezTo>
                      <a:cubicBezTo>
                        <a:pt x="16466" y="19024"/>
                        <a:pt x="16514" y="19042"/>
                        <a:pt x="16559" y="19067"/>
                      </a:cubicBezTo>
                      <a:lnTo>
                        <a:pt x="16667" y="19019"/>
                      </a:lnTo>
                      <a:lnTo>
                        <a:pt x="16539" y="18952"/>
                      </a:lnTo>
                      <a:lnTo>
                        <a:pt x="16313" y="18910"/>
                      </a:lnTo>
                      <a:cubicBezTo>
                        <a:pt x="16263" y="18924"/>
                        <a:pt x="16210" y="18899"/>
                        <a:pt x="16184" y="18848"/>
                      </a:cubicBezTo>
                      <a:cubicBezTo>
                        <a:pt x="16164" y="18807"/>
                        <a:pt x="16164" y="18757"/>
                        <a:pt x="16184" y="18716"/>
                      </a:cubicBezTo>
                      <a:lnTo>
                        <a:pt x="16129" y="18671"/>
                      </a:lnTo>
                      <a:lnTo>
                        <a:pt x="16092" y="18488"/>
                      </a:lnTo>
                      <a:lnTo>
                        <a:pt x="16068" y="18412"/>
                      </a:lnTo>
                      <a:lnTo>
                        <a:pt x="15974" y="18266"/>
                      </a:lnTo>
                      <a:cubicBezTo>
                        <a:pt x="15960" y="18231"/>
                        <a:pt x="15942" y="18198"/>
                        <a:pt x="15920" y="18169"/>
                      </a:cubicBezTo>
                      <a:cubicBezTo>
                        <a:pt x="15869" y="18102"/>
                        <a:pt x="15800" y="18057"/>
                        <a:pt x="15725" y="18041"/>
                      </a:cubicBezTo>
                      <a:lnTo>
                        <a:pt x="15635" y="18014"/>
                      </a:lnTo>
                      <a:lnTo>
                        <a:pt x="15589" y="17891"/>
                      </a:lnTo>
                      <a:lnTo>
                        <a:pt x="15546" y="17748"/>
                      </a:lnTo>
                      <a:cubicBezTo>
                        <a:pt x="15546" y="17677"/>
                        <a:pt x="15546" y="17606"/>
                        <a:pt x="15546" y="17535"/>
                      </a:cubicBezTo>
                      <a:cubicBezTo>
                        <a:pt x="15546" y="17477"/>
                        <a:pt x="15546" y="17419"/>
                        <a:pt x="15546" y="17362"/>
                      </a:cubicBezTo>
                      <a:lnTo>
                        <a:pt x="15490" y="17248"/>
                      </a:lnTo>
                      <a:lnTo>
                        <a:pt x="15426" y="17149"/>
                      </a:lnTo>
                      <a:lnTo>
                        <a:pt x="15420" y="17056"/>
                      </a:lnTo>
                      <a:cubicBezTo>
                        <a:pt x="15443" y="17028"/>
                        <a:pt x="15460" y="16993"/>
                        <a:pt x="15468" y="16955"/>
                      </a:cubicBezTo>
                      <a:cubicBezTo>
                        <a:pt x="15479" y="16897"/>
                        <a:pt x="15471" y="16837"/>
                        <a:pt x="15456" y="16781"/>
                      </a:cubicBezTo>
                      <a:cubicBezTo>
                        <a:pt x="15434" y="16699"/>
                        <a:pt x="15398" y="16622"/>
                        <a:pt x="15365" y="16545"/>
                      </a:cubicBezTo>
                      <a:cubicBezTo>
                        <a:pt x="15338" y="16481"/>
                        <a:pt x="15312" y="16416"/>
                        <a:pt x="15287" y="16351"/>
                      </a:cubicBezTo>
                      <a:lnTo>
                        <a:pt x="15233" y="16185"/>
                      </a:lnTo>
                      <a:lnTo>
                        <a:pt x="15175" y="16127"/>
                      </a:lnTo>
                      <a:cubicBezTo>
                        <a:pt x="15141" y="16135"/>
                        <a:pt x="15110" y="16151"/>
                        <a:pt x="15082" y="16173"/>
                      </a:cubicBezTo>
                      <a:cubicBezTo>
                        <a:pt x="15049" y="16200"/>
                        <a:pt x="15022" y="16236"/>
                        <a:pt x="15004" y="16278"/>
                      </a:cubicBezTo>
                      <a:lnTo>
                        <a:pt x="14928" y="16337"/>
                      </a:lnTo>
                      <a:lnTo>
                        <a:pt x="14836" y="16416"/>
                      </a:lnTo>
                      <a:lnTo>
                        <a:pt x="14697" y="16436"/>
                      </a:lnTo>
                      <a:lnTo>
                        <a:pt x="14625" y="16429"/>
                      </a:lnTo>
                      <a:lnTo>
                        <a:pt x="14591" y="16219"/>
                      </a:lnTo>
                      <a:lnTo>
                        <a:pt x="14593" y="16108"/>
                      </a:lnTo>
                      <a:lnTo>
                        <a:pt x="14563" y="15944"/>
                      </a:lnTo>
                      <a:lnTo>
                        <a:pt x="14495" y="15830"/>
                      </a:lnTo>
                      <a:lnTo>
                        <a:pt x="14410" y="15736"/>
                      </a:lnTo>
                      <a:lnTo>
                        <a:pt x="14181" y="15569"/>
                      </a:lnTo>
                      <a:cubicBezTo>
                        <a:pt x="14143" y="15549"/>
                        <a:pt x="14110" y="15518"/>
                        <a:pt x="14084" y="15479"/>
                      </a:cubicBezTo>
                      <a:cubicBezTo>
                        <a:pt x="14040" y="15412"/>
                        <a:pt x="14022" y="15326"/>
                        <a:pt x="14034" y="15243"/>
                      </a:cubicBezTo>
                      <a:cubicBezTo>
                        <a:pt x="14035" y="15188"/>
                        <a:pt x="14019" y="15134"/>
                        <a:pt x="13989" y="15090"/>
                      </a:cubicBezTo>
                      <a:cubicBezTo>
                        <a:pt x="13954" y="15039"/>
                        <a:pt x="13903" y="15006"/>
                        <a:pt x="13847" y="14998"/>
                      </a:cubicBezTo>
                      <a:lnTo>
                        <a:pt x="13762" y="15095"/>
                      </a:lnTo>
                      <a:cubicBezTo>
                        <a:pt x="13736" y="15117"/>
                        <a:pt x="13710" y="15138"/>
                        <a:pt x="13683" y="15158"/>
                      </a:cubicBezTo>
                      <a:cubicBezTo>
                        <a:pt x="13641" y="15188"/>
                        <a:pt x="13598" y="15217"/>
                        <a:pt x="13554" y="15243"/>
                      </a:cubicBezTo>
                      <a:lnTo>
                        <a:pt x="13393" y="15305"/>
                      </a:lnTo>
                      <a:lnTo>
                        <a:pt x="13262" y="15351"/>
                      </a:lnTo>
                      <a:lnTo>
                        <a:pt x="13126" y="15337"/>
                      </a:lnTo>
                      <a:lnTo>
                        <a:pt x="13009" y="15358"/>
                      </a:lnTo>
                      <a:lnTo>
                        <a:pt x="12999" y="15465"/>
                      </a:lnTo>
                      <a:cubicBezTo>
                        <a:pt x="12993" y="15508"/>
                        <a:pt x="12981" y="15550"/>
                        <a:pt x="12962" y="15587"/>
                      </a:cubicBezTo>
                      <a:cubicBezTo>
                        <a:pt x="12930" y="15652"/>
                        <a:pt x="12881" y="15704"/>
                        <a:pt x="12823" y="15736"/>
                      </a:cubicBezTo>
                      <a:lnTo>
                        <a:pt x="12743" y="15796"/>
                      </a:lnTo>
                      <a:cubicBezTo>
                        <a:pt x="12724" y="15835"/>
                        <a:pt x="12701" y="15872"/>
                        <a:pt x="12675" y="15907"/>
                      </a:cubicBezTo>
                      <a:cubicBezTo>
                        <a:pt x="12628" y="15970"/>
                        <a:pt x="12572" y="16022"/>
                        <a:pt x="12518" y="16078"/>
                      </a:cubicBezTo>
                      <a:cubicBezTo>
                        <a:pt x="12477" y="16120"/>
                        <a:pt x="12437" y="16164"/>
                        <a:pt x="12399" y="16210"/>
                      </a:cubicBezTo>
                      <a:cubicBezTo>
                        <a:pt x="12372" y="16241"/>
                        <a:pt x="12343" y="16269"/>
                        <a:pt x="12311" y="16293"/>
                      </a:cubicBezTo>
                      <a:cubicBezTo>
                        <a:pt x="12277" y="16318"/>
                        <a:pt x="12240" y="16338"/>
                        <a:pt x="12202" y="16353"/>
                      </a:cubicBezTo>
                      <a:cubicBezTo>
                        <a:pt x="12152" y="16366"/>
                        <a:pt x="12105" y="16390"/>
                        <a:pt x="12063" y="16423"/>
                      </a:cubicBezTo>
                      <a:cubicBezTo>
                        <a:pt x="12018" y="16458"/>
                        <a:pt x="11980" y="16503"/>
                        <a:pt x="11950" y="16555"/>
                      </a:cubicBezTo>
                      <a:cubicBezTo>
                        <a:pt x="11893" y="16590"/>
                        <a:pt x="11836" y="16626"/>
                        <a:pt x="11779" y="16663"/>
                      </a:cubicBezTo>
                      <a:cubicBezTo>
                        <a:pt x="11737" y="16691"/>
                        <a:pt x="11695" y="16718"/>
                        <a:pt x="11653" y="16746"/>
                      </a:cubicBezTo>
                      <a:lnTo>
                        <a:pt x="11605" y="16813"/>
                      </a:lnTo>
                      <a:lnTo>
                        <a:pt x="11600" y="16987"/>
                      </a:lnTo>
                      <a:lnTo>
                        <a:pt x="11631" y="17158"/>
                      </a:lnTo>
                      <a:lnTo>
                        <a:pt x="11635" y="17311"/>
                      </a:lnTo>
                      <a:lnTo>
                        <a:pt x="11635" y="17490"/>
                      </a:lnTo>
                      <a:lnTo>
                        <a:pt x="11601" y="17658"/>
                      </a:lnTo>
                      <a:lnTo>
                        <a:pt x="11601" y="17846"/>
                      </a:lnTo>
                      <a:lnTo>
                        <a:pt x="11545" y="17992"/>
                      </a:lnTo>
                      <a:cubicBezTo>
                        <a:pt x="11502" y="17998"/>
                        <a:pt x="11463" y="18023"/>
                        <a:pt x="11436" y="18061"/>
                      </a:cubicBezTo>
                      <a:cubicBezTo>
                        <a:pt x="11389" y="18127"/>
                        <a:pt x="11384" y="18220"/>
                        <a:pt x="11423" y="18293"/>
                      </a:cubicBezTo>
                      <a:cubicBezTo>
                        <a:pt x="11408" y="18312"/>
                        <a:pt x="11392" y="18330"/>
                        <a:pt x="11374" y="18346"/>
                      </a:cubicBezTo>
                      <a:cubicBezTo>
                        <a:pt x="11337" y="18380"/>
                        <a:pt x="11294" y="18406"/>
                        <a:pt x="11249" y="18422"/>
                      </a:cubicBezTo>
                      <a:lnTo>
                        <a:pt x="11126" y="18475"/>
                      </a:lnTo>
                      <a:lnTo>
                        <a:pt x="11059" y="18480"/>
                      </a:lnTo>
                      <a:lnTo>
                        <a:pt x="10976" y="18431"/>
                      </a:lnTo>
                      <a:lnTo>
                        <a:pt x="10881" y="18320"/>
                      </a:lnTo>
                      <a:lnTo>
                        <a:pt x="10821" y="18218"/>
                      </a:lnTo>
                      <a:lnTo>
                        <a:pt x="10773" y="18044"/>
                      </a:lnTo>
                      <a:lnTo>
                        <a:pt x="10756" y="17922"/>
                      </a:lnTo>
                      <a:lnTo>
                        <a:pt x="10676" y="17775"/>
                      </a:lnTo>
                      <a:lnTo>
                        <a:pt x="10591" y="17699"/>
                      </a:lnTo>
                      <a:lnTo>
                        <a:pt x="10518" y="17512"/>
                      </a:lnTo>
                      <a:lnTo>
                        <a:pt x="10459" y="17386"/>
                      </a:lnTo>
                      <a:lnTo>
                        <a:pt x="10429" y="17283"/>
                      </a:lnTo>
                      <a:cubicBezTo>
                        <a:pt x="10421" y="17238"/>
                        <a:pt x="10409" y="17195"/>
                        <a:pt x="10393" y="17153"/>
                      </a:cubicBezTo>
                      <a:cubicBezTo>
                        <a:pt x="10371" y="17098"/>
                        <a:pt x="10343" y="17047"/>
                        <a:pt x="10309" y="17001"/>
                      </a:cubicBezTo>
                      <a:lnTo>
                        <a:pt x="10248" y="16876"/>
                      </a:lnTo>
                      <a:lnTo>
                        <a:pt x="10194" y="16723"/>
                      </a:lnTo>
                      <a:lnTo>
                        <a:pt x="10118" y="16387"/>
                      </a:lnTo>
                      <a:lnTo>
                        <a:pt x="10118" y="16125"/>
                      </a:lnTo>
                      <a:cubicBezTo>
                        <a:pt x="10118" y="16079"/>
                        <a:pt x="10118" y="16033"/>
                        <a:pt x="10118" y="15987"/>
                      </a:cubicBezTo>
                      <a:cubicBezTo>
                        <a:pt x="10117" y="15897"/>
                        <a:pt x="10115" y="15808"/>
                        <a:pt x="10112" y="15718"/>
                      </a:cubicBezTo>
                      <a:lnTo>
                        <a:pt x="10021" y="15510"/>
                      </a:lnTo>
                      <a:lnTo>
                        <a:pt x="9917" y="15473"/>
                      </a:lnTo>
                      <a:lnTo>
                        <a:pt x="9807" y="15540"/>
                      </a:lnTo>
                      <a:lnTo>
                        <a:pt x="9702" y="15576"/>
                      </a:lnTo>
                      <a:lnTo>
                        <a:pt x="9604" y="15501"/>
                      </a:lnTo>
                      <a:lnTo>
                        <a:pt x="9518" y="15434"/>
                      </a:lnTo>
                      <a:lnTo>
                        <a:pt x="9354" y="15318"/>
                      </a:lnTo>
                      <a:lnTo>
                        <a:pt x="9312" y="15235"/>
                      </a:lnTo>
                      <a:lnTo>
                        <a:pt x="9320" y="15135"/>
                      </a:lnTo>
                      <a:lnTo>
                        <a:pt x="9349" y="15043"/>
                      </a:lnTo>
                      <a:lnTo>
                        <a:pt x="9252" y="14925"/>
                      </a:lnTo>
                      <a:cubicBezTo>
                        <a:pt x="9222" y="14896"/>
                        <a:pt x="9191" y="14869"/>
                        <a:pt x="9159" y="14844"/>
                      </a:cubicBezTo>
                      <a:cubicBezTo>
                        <a:pt x="9113" y="14807"/>
                        <a:pt x="9066" y="14774"/>
                        <a:pt x="9016" y="14744"/>
                      </a:cubicBezTo>
                      <a:lnTo>
                        <a:pt x="9004" y="14578"/>
                      </a:lnTo>
                      <a:lnTo>
                        <a:pt x="8867" y="14351"/>
                      </a:lnTo>
                      <a:lnTo>
                        <a:pt x="8718" y="14337"/>
                      </a:lnTo>
                      <a:lnTo>
                        <a:pt x="8446" y="14318"/>
                      </a:lnTo>
                      <a:lnTo>
                        <a:pt x="8237" y="14290"/>
                      </a:lnTo>
                      <a:lnTo>
                        <a:pt x="8129" y="14235"/>
                      </a:lnTo>
                      <a:lnTo>
                        <a:pt x="8021" y="14242"/>
                      </a:lnTo>
                      <a:cubicBezTo>
                        <a:pt x="7979" y="14277"/>
                        <a:pt x="7925" y="14284"/>
                        <a:pt x="7876" y="14263"/>
                      </a:cubicBezTo>
                      <a:cubicBezTo>
                        <a:pt x="7829" y="14242"/>
                        <a:pt x="7794" y="14195"/>
                        <a:pt x="7782" y="14138"/>
                      </a:cubicBezTo>
                      <a:cubicBezTo>
                        <a:pt x="7742" y="14107"/>
                        <a:pt x="7698" y="14084"/>
                        <a:pt x="7652" y="14068"/>
                      </a:cubicBezTo>
                      <a:cubicBezTo>
                        <a:pt x="7569" y="14040"/>
                        <a:pt x="7482" y="14038"/>
                        <a:pt x="7399" y="14061"/>
                      </a:cubicBezTo>
                      <a:lnTo>
                        <a:pt x="7248" y="13904"/>
                      </a:lnTo>
                      <a:lnTo>
                        <a:pt x="7291" y="13677"/>
                      </a:lnTo>
                      <a:lnTo>
                        <a:pt x="7244" y="13548"/>
                      </a:lnTo>
                      <a:lnTo>
                        <a:pt x="7098" y="13580"/>
                      </a:lnTo>
                      <a:lnTo>
                        <a:pt x="6814" y="13580"/>
                      </a:lnTo>
                      <a:lnTo>
                        <a:pt x="6626" y="13386"/>
                      </a:lnTo>
                      <a:lnTo>
                        <a:pt x="6541" y="13238"/>
                      </a:lnTo>
                      <a:cubicBezTo>
                        <a:pt x="6526" y="13193"/>
                        <a:pt x="6503" y="13152"/>
                        <a:pt x="6473" y="13118"/>
                      </a:cubicBezTo>
                      <a:cubicBezTo>
                        <a:pt x="6437" y="13076"/>
                        <a:pt x="6392" y="13046"/>
                        <a:pt x="6343" y="13030"/>
                      </a:cubicBezTo>
                      <a:cubicBezTo>
                        <a:pt x="6344" y="12983"/>
                        <a:pt x="6342" y="12936"/>
                        <a:pt x="6337" y="12889"/>
                      </a:cubicBezTo>
                      <a:cubicBezTo>
                        <a:pt x="6329" y="12807"/>
                        <a:pt x="6313" y="12726"/>
                        <a:pt x="6283" y="12651"/>
                      </a:cubicBezTo>
                      <a:cubicBezTo>
                        <a:pt x="6249" y="12563"/>
                        <a:pt x="6198" y="12485"/>
                        <a:pt x="6130" y="12429"/>
                      </a:cubicBezTo>
                      <a:cubicBezTo>
                        <a:pt x="6082" y="12389"/>
                        <a:pt x="6027" y="12361"/>
                        <a:pt x="5969" y="12348"/>
                      </a:cubicBezTo>
                      <a:lnTo>
                        <a:pt x="5954" y="12542"/>
                      </a:lnTo>
                      <a:cubicBezTo>
                        <a:pt x="5965" y="12594"/>
                        <a:pt x="5973" y="12648"/>
                        <a:pt x="5978" y="12701"/>
                      </a:cubicBezTo>
                      <a:cubicBezTo>
                        <a:pt x="5984" y="12772"/>
                        <a:pt x="5984" y="12842"/>
                        <a:pt x="5978" y="12912"/>
                      </a:cubicBezTo>
                      <a:cubicBezTo>
                        <a:pt x="6004" y="12980"/>
                        <a:pt x="6023" y="13052"/>
                        <a:pt x="6034" y="13125"/>
                      </a:cubicBezTo>
                      <a:cubicBezTo>
                        <a:pt x="6046" y="13201"/>
                        <a:pt x="6049" y="13278"/>
                        <a:pt x="6044" y="13354"/>
                      </a:cubicBezTo>
                      <a:cubicBezTo>
                        <a:pt x="6021" y="13399"/>
                        <a:pt x="6033" y="13457"/>
                        <a:pt x="6073" y="13484"/>
                      </a:cubicBezTo>
                      <a:cubicBezTo>
                        <a:pt x="6141" y="13530"/>
                        <a:pt x="6224" y="13462"/>
                        <a:pt x="6209" y="13373"/>
                      </a:cubicBezTo>
                      <a:cubicBezTo>
                        <a:pt x="6230" y="13352"/>
                        <a:pt x="6260" y="13347"/>
                        <a:pt x="6285" y="13359"/>
                      </a:cubicBezTo>
                      <a:cubicBezTo>
                        <a:pt x="6362" y="13396"/>
                        <a:pt x="6358" y="13523"/>
                        <a:pt x="6279" y="13554"/>
                      </a:cubicBezTo>
                      <a:lnTo>
                        <a:pt x="6257" y="13760"/>
                      </a:lnTo>
                      <a:lnTo>
                        <a:pt x="6330" y="13908"/>
                      </a:lnTo>
                      <a:lnTo>
                        <a:pt x="6470" y="13915"/>
                      </a:lnTo>
                      <a:lnTo>
                        <a:pt x="6606" y="13928"/>
                      </a:lnTo>
                      <a:lnTo>
                        <a:pt x="6799" y="13928"/>
                      </a:lnTo>
                      <a:cubicBezTo>
                        <a:pt x="6828" y="13893"/>
                        <a:pt x="6859" y="13860"/>
                        <a:pt x="6892" y="13829"/>
                      </a:cubicBezTo>
                      <a:cubicBezTo>
                        <a:pt x="6935" y="13787"/>
                        <a:pt x="6980" y="13750"/>
                        <a:pt x="7028" y="13717"/>
                      </a:cubicBezTo>
                      <a:lnTo>
                        <a:pt x="7153" y="13697"/>
                      </a:lnTo>
                      <a:lnTo>
                        <a:pt x="7172" y="13798"/>
                      </a:lnTo>
                      <a:lnTo>
                        <a:pt x="7108" y="13909"/>
                      </a:lnTo>
                      <a:cubicBezTo>
                        <a:pt x="7092" y="13956"/>
                        <a:pt x="7092" y="14008"/>
                        <a:pt x="7108" y="14055"/>
                      </a:cubicBezTo>
                      <a:cubicBezTo>
                        <a:pt x="7129" y="14115"/>
                        <a:pt x="7173" y="14159"/>
                        <a:pt x="7227" y="14175"/>
                      </a:cubicBezTo>
                      <a:lnTo>
                        <a:pt x="7468" y="14356"/>
                      </a:lnTo>
                      <a:lnTo>
                        <a:pt x="7490" y="14477"/>
                      </a:lnTo>
                      <a:lnTo>
                        <a:pt x="7524" y="14583"/>
                      </a:lnTo>
                      <a:cubicBezTo>
                        <a:pt x="7554" y="14623"/>
                        <a:pt x="7576" y="14671"/>
                        <a:pt x="7586" y="14722"/>
                      </a:cubicBezTo>
                      <a:cubicBezTo>
                        <a:pt x="7597" y="14771"/>
                        <a:pt x="7597" y="14823"/>
                        <a:pt x="7586" y="14873"/>
                      </a:cubicBezTo>
                      <a:lnTo>
                        <a:pt x="7532" y="14967"/>
                      </a:lnTo>
                      <a:lnTo>
                        <a:pt x="7433" y="15055"/>
                      </a:lnTo>
                      <a:lnTo>
                        <a:pt x="7433" y="15138"/>
                      </a:lnTo>
                      <a:lnTo>
                        <a:pt x="7363" y="15180"/>
                      </a:lnTo>
                      <a:lnTo>
                        <a:pt x="7303" y="15145"/>
                      </a:lnTo>
                      <a:lnTo>
                        <a:pt x="7229" y="15249"/>
                      </a:lnTo>
                      <a:lnTo>
                        <a:pt x="7223" y="15376"/>
                      </a:lnTo>
                      <a:lnTo>
                        <a:pt x="7123" y="15465"/>
                      </a:lnTo>
                      <a:lnTo>
                        <a:pt x="7038" y="15486"/>
                      </a:lnTo>
                      <a:lnTo>
                        <a:pt x="6978" y="15576"/>
                      </a:lnTo>
                      <a:lnTo>
                        <a:pt x="6918" y="15614"/>
                      </a:lnTo>
                      <a:cubicBezTo>
                        <a:pt x="6866" y="15614"/>
                        <a:pt x="6815" y="15617"/>
                        <a:pt x="6763" y="15621"/>
                      </a:cubicBezTo>
                      <a:cubicBezTo>
                        <a:pt x="6681" y="15628"/>
                        <a:pt x="6598" y="15641"/>
                        <a:pt x="6517" y="15660"/>
                      </a:cubicBezTo>
                      <a:lnTo>
                        <a:pt x="6396" y="15693"/>
                      </a:lnTo>
                      <a:lnTo>
                        <a:pt x="6267" y="15714"/>
                      </a:lnTo>
                      <a:lnTo>
                        <a:pt x="6183" y="15748"/>
                      </a:lnTo>
                      <a:lnTo>
                        <a:pt x="6093" y="15845"/>
                      </a:lnTo>
                      <a:lnTo>
                        <a:pt x="5982" y="15896"/>
                      </a:lnTo>
                      <a:lnTo>
                        <a:pt x="5844" y="15903"/>
                      </a:lnTo>
                      <a:lnTo>
                        <a:pt x="5726" y="15903"/>
                      </a:lnTo>
                      <a:cubicBezTo>
                        <a:pt x="5691" y="15908"/>
                        <a:pt x="5656" y="15915"/>
                        <a:pt x="5622" y="15924"/>
                      </a:cubicBezTo>
                      <a:cubicBezTo>
                        <a:pt x="5554" y="15941"/>
                        <a:pt x="5488" y="15964"/>
                        <a:pt x="5423" y="15993"/>
                      </a:cubicBezTo>
                      <a:cubicBezTo>
                        <a:pt x="5367" y="15995"/>
                        <a:pt x="5310" y="15992"/>
                        <a:pt x="5253" y="15986"/>
                      </a:cubicBezTo>
                      <a:cubicBezTo>
                        <a:pt x="5188" y="15980"/>
                        <a:pt x="5123" y="15968"/>
                        <a:pt x="5059" y="15952"/>
                      </a:cubicBezTo>
                      <a:lnTo>
                        <a:pt x="4827" y="15910"/>
                      </a:lnTo>
                      <a:lnTo>
                        <a:pt x="4622" y="15910"/>
                      </a:lnTo>
                      <a:lnTo>
                        <a:pt x="4537" y="15972"/>
                      </a:lnTo>
                      <a:cubicBezTo>
                        <a:pt x="4532" y="16014"/>
                        <a:pt x="4535" y="16057"/>
                        <a:pt x="4547" y="16098"/>
                      </a:cubicBezTo>
                      <a:cubicBezTo>
                        <a:pt x="4560" y="16143"/>
                        <a:pt x="4583" y="16184"/>
                        <a:pt x="4608" y="16223"/>
                      </a:cubicBezTo>
                      <a:cubicBezTo>
                        <a:pt x="4649" y="16284"/>
                        <a:pt x="4694" y="16339"/>
                        <a:pt x="4745" y="16389"/>
                      </a:cubicBezTo>
                      <a:cubicBezTo>
                        <a:pt x="4786" y="16422"/>
                        <a:pt x="4834" y="16443"/>
                        <a:pt x="4883" y="16452"/>
                      </a:cubicBezTo>
                      <a:cubicBezTo>
                        <a:pt x="4971" y="16467"/>
                        <a:pt x="5061" y="16441"/>
                        <a:pt x="5149" y="16456"/>
                      </a:cubicBezTo>
                      <a:cubicBezTo>
                        <a:pt x="5202" y="16466"/>
                        <a:pt x="5253" y="16491"/>
                        <a:pt x="5303" y="16514"/>
                      </a:cubicBezTo>
                      <a:cubicBezTo>
                        <a:pt x="5349" y="16535"/>
                        <a:pt x="5394" y="16555"/>
                        <a:pt x="5440" y="16574"/>
                      </a:cubicBezTo>
                      <a:lnTo>
                        <a:pt x="5559" y="16588"/>
                      </a:lnTo>
                      <a:cubicBezTo>
                        <a:pt x="5605" y="16588"/>
                        <a:pt x="5651" y="16590"/>
                        <a:pt x="5697" y="16595"/>
                      </a:cubicBezTo>
                      <a:cubicBezTo>
                        <a:pt x="5754" y="16601"/>
                        <a:pt x="5811" y="16611"/>
                        <a:pt x="5867" y="16625"/>
                      </a:cubicBezTo>
                      <a:lnTo>
                        <a:pt x="5903" y="16764"/>
                      </a:lnTo>
                      <a:lnTo>
                        <a:pt x="5885" y="16889"/>
                      </a:lnTo>
                      <a:lnTo>
                        <a:pt x="5903" y="16977"/>
                      </a:lnTo>
                      <a:lnTo>
                        <a:pt x="5791" y="17080"/>
                      </a:lnTo>
                      <a:lnTo>
                        <a:pt x="5755" y="17189"/>
                      </a:lnTo>
                      <a:lnTo>
                        <a:pt x="5710" y="17363"/>
                      </a:lnTo>
                      <a:lnTo>
                        <a:pt x="5654" y="17453"/>
                      </a:lnTo>
                      <a:lnTo>
                        <a:pt x="5570" y="17552"/>
                      </a:lnTo>
                      <a:lnTo>
                        <a:pt x="5524" y="17638"/>
                      </a:lnTo>
                      <a:lnTo>
                        <a:pt x="5430" y="17728"/>
                      </a:lnTo>
                      <a:lnTo>
                        <a:pt x="5378" y="17827"/>
                      </a:lnTo>
                      <a:lnTo>
                        <a:pt x="5329" y="17901"/>
                      </a:lnTo>
                      <a:lnTo>
                        <a:pt x="5285" y="17947"/>
                      </a:lnTo>
                      <a:lnTo>
                        <a:pt x="5207" y="18030"/>
                      </a:lnTo>
                      <a:lnTo>
                        <a:pt x="5088" y="18145"/>
                      </a:lnTo>
                      <a:lnTo>
                        <a:pt x="4891" y="18247"/>
                      </a:lnTo>
                      <a:lnTo>
                        <a:pt x="4765" y="18267"/>
                      </a:lnTo>
                      <a:lnTo>
                        <a:pt x="4622" y="18360"/>
                      </a:lnTo>
                      <a:lnTo>
                        <a:pt x="4507" y="18429"/>
                      </a:lnTo>
                      <a:cubicBezTo>
                        <a:pt x="4459" y="18470"/>
                        <a:pt x="4409" y="18508"/>
                        <a:pt x="4358" y="18544"/>
                      </a:cubicBezTo>
                      <a:cubicBezTo>
                        <a:pt x="4311" y="18577"/>
                        <a:pt x="4263" y="18608"/>
                        <a:pt x="4214" y="18637"/>
                      </a:cubicBezTo>
                      <a:lnTo>
                        <a:pt x="4051" y="18720"/>
                      </a:lnTo>
                      <a:lnTo>
                        <a:pt x="4029" y="18928"/>
                      </a:lnTo>
                      <a:cubicBezTo>
                        <a:pt x="3996" y="18947"/>
                        <a:pt x="3969" y="18975"/>
                        <a:pt x="3951" y="19011"/>
                      </a:cubicBezTo>
                      <a:cubicBezTo>
                        <a:pt x="3923" y="19064"/>
                        <a:pt x="3916" y="19128"/>
                        <a:pt x="3932" y="19187"/>
                      </a:cubicBezTo>
                      <a:lnTo>
                        <a:pt x="4003" y="19338"/>
                      </a:lnTo>
                      <a:lnTo>
                        <a:pt x="4019" y="19497"/>
                      </a:lnTo>
                      <a:lnTo>
                        <a:pt x="4013" y="19585"/>
                      </a:lnTo>
                      <a:lnTo>
                        <a:pt x="4214" y="19924"/>
                      </a:lnTo>
                      <a:lnTo>
                        <a:pt x="4298" y="20091"/>
                      </a:lnTo>
                      <a:lnTo>
                        <a:pt x="4246" y="20160"/>
                      </a:lnTo>
                      <a:cubicBezTo>
                        <a:pt x="4252" y="20198"/>
                        <a:pt x="4262" y="20234"/>
                        <a:pt x="4276" y="20269"/>
                      </a:cubicBezTo>
                      <a:cubicBezTo>
                        <a:pt x="4297" y="20321"/>
                        <a:pt x="4326" y="20368"/>
                        <a:pt x="4362" y="20407"/>
                      </a:cubicBezTo>
                      <a:cubicBezTo>
                        <a:pt x="4384" y="20460"/>
                        <a:pt x="4408" y="20511"/>
                        <a:pt x="4435" y="20560"/>
                      </a:cubicBezTo>
                      <a:cubicBezTo>
                        <a:pt x="4461" y="20609"/>
                        <a:pt x="4490" y="20657"/>
                        <a:pt x="4509" y="20711"/>
                      </a:cubicBezTo>
                      <a:cubicBezTo>
                        <a:pt x="4528" y="20764"/>
                        <a:pt x="4538" y="20821"/>
                        <a:pt x="4537" y="20879"/>
                      </a:cubicBezTo>
                      <a:cubicBezTo>
                        <a:pt x="4491" y="20895"/>
                        <a:pt x="4442" y="20897"/>
                        <a:pt x="4394" y="20886"/>
                      </a:cubicBezTo>
                      <a:cubicBezTo>
                        <a:pt x="4338" y="20872"/>
                        <a:pt x="4284" y="20839"/>
                        <a:pt x="4226" y="20844"/>
                      </a:cubicBezTo>
                      <a:cubicBezTo>
                        <a:pt x="4059" y="20859"/>
                        <a:pt x="3988" y="21097"/>
                        <a:pt x="4114" y="21226"/>
                      </a:cubicBezTo>
                      <a:lnTo>
                        <a:pt x="4334" y="21600"/>
                      </a:lnTo>
                      <a:cubicBezTo>
                        <a:pt x="2302" y="19692"/>
                        <a:pt x="881" y="17057"/>
                        <a:pt x="296" y="14112"/>
                      </a:cubicBezTo>
                      <a:cubicBezTo>
                        <a:pt x="-269" y="11265"/>
                        <a:pt x="-20" y="8283"/>
                        <a:pt x="1006" y="5612"/>
                      </a:cubicBezTo>
                      <a:lnTo>
                        <a:pt x="1246" y="5877"/>
                      </a:lnTo>
                      <a:lnTo>
                        <a:pt x="1393" y="5923"/>
                      </a:lnTo>
                      <a:lnTo>
                        <a:pt x="1444" y="5803"/>
                      </a:lnTo>
                      <a:lnTo>
                        <a:pt x="1572" y="5553"/>
                      </a:lnTo>
                      <a:cubicBezTo>
                        <a:pt x="1602" y="5549"/>
                        <a:pt x="1631" y="5546"/>
                        <a:pt x="1660" y="5543"/>
                      </a:cubicBezTo>
                      <a:cubicBezTo>
                        <a:pt x="1709" y="5539"/>
                        <a:pt x="1759" y="5538"/>
                        <a:pt x="1805" y="5559"/>
                      </a:cubicBezTo>
                      <a:cubicBezTo>
                        <a:pt x="1864" y="5586"/>
                        <a:pt x="1906" y="5647"/>
                        <a:pt x="1916" y="5720"/>
                      </a:cubicBezTo>
                      <a:lnTo>
                        <a:pt x="2039" y="6093"/>
                      </a:lnTo>
                      <a:lnTo>
                        <a:pt x="2184" y="6323"/>
                      </a:lnTo>
                      <a:lnTo>
                        <a:pt x="2296" y="6527"/>
                      </a:lnTo>
                      <a:lnTo>
                        <a:pt x="2288" y="6750"/>
                      </a:lnTo>
                      <a:lnTo>
                        <a:pt x="2411" y="6885"/>
                      </a:lnTo>
                      <a:lnTo>
                        <a:pt x="2523" y="7042"/>
                      </a:lnTo>
                      <a:lnTo>
                        <a:pt x="2571" y="7246"/>
                      </a:lnTo>
                      <a:lnTo>
                        <a:pt x="2459" y="7533"/>
                      </a:lnTo>
                      <a:cubicBezTo>
                        <a:pt x="2429" y="7569"/>
                        <a:pt x="2403" y="7609"/>
                        <a:pt x="2381" y="7653"/>
                      </a:cubicBezTo>
                      <a:cubicBezTo>
                        <a:pt x="2341" y="7735"/>
                        <a:pt x="2318" y="7827"/>
                        <a:pt x="2314" y="7922"/>
                      </a:cubicBezTo>
                      <a:cubicBezTo>
                        <a:pt x="2278" y="7895"/>
                        <a:pt x="2233" y="7891"/>
                        <a:pt x="2194" y="7912"/>
                      </a:cubicBezTo>
                      <a:cubicBezTo>
                        <a:pt x="2065" y="7983"/>
                        <a:pt x="2083" y="8201"/>
                        <a:pt x="2221" y="8243"/>
                      </a:cubicBezTo>
                      <a:cubicBezTo>
                        <a:pt x="2246" y="8318"/>
                        <a:pt x="2273" y="8392"/>
                        <a:pt x="2301" y="8465"/>
                      </a:cubicBezTo>
                      <a:cubicBezTo>
                        <a:pt x="2338" y="8559"/>
                        <a:pt x="2378" y="8653"/>
                        <a:pt x="2392" y="8755"/>
                      </a:cubicBezTo>
                      <a:cubicBezTo>
                        <a:pt x="2406" y="8853"/>
                        <a:pt x="2394" y="8953"/>
                        <a:pt x="2400" y="9052"/>
                      </a:cubicBezTo>
                      <a:cubicBezTo>
                        <a:pt x="2409" y="9185"/>
                        <a:pt x="2449" y="9313"/>
                        <a:pt x="2497" y="9435"/>
                      </a:cubicBezTo>
                      <a:cubicBezTo>
                        <a:pt x="2522" y="9499"/>
                        <a:pt x="2550" y="9563"/>
                        <a:pt x="2580" y="9625"/>
                      </a:cubicBezTo>
                      <a:cubicBezTo>
                        <a:pt x="2640" y="9538"/>
                        <a:pt x="2694" y="9445"/>
                        <a:pt x="2743" y="9348"/>
                      </a:cubicBezTo>
                      <a:cubicBezTo>
                        <a:pt x="2767" y="9299"/>
                        <a:pt x="2792" y="9247"/>
                        <a:pt x="2836" y="9221"/>
                      </a:cubicBezTo>
                      <a:cubicBezTo>
                        <a:pt x="2945" y="9158"/>
                        <a:pt x="3069" y="9269"/>
                        <a:pt x="3042" y="9407"/>
                      </a:cubicBezTo>
                      <a:cubicBezTo>
                        <a:pt x="3080" y="9427"/>
                        <a:pt x="3109" y="9463"/>
                        <a:pt x="3123" y="9508"/>
                      </a:cubicBezTo>
                      <a:cubicBezTo>
                        <a:pt x="3135" y="9547"/>
                        <a:pt x="3135" y="9590"/>
                        <a:pt x="3123" y="9628"/>
                      </a:cubicBezTo>
                      <a:cubicBezTo>
                        <a:pt x="3137" y="9680"/>
                        <a:pt x="3152" y="9731"/>
                        <a:pt x="3168" y="9782"/>
                      </a:cubicBezTo>
                      <a:cubicBezTo>
                        <a:pt x="3199" y="9874"/>
                        <a:pt x="3234" y="9964"/>
                        <a:pt x="3273" y="10051"/>
                      </a:cubicBezTo>
                      <a:cubicBezTo>
                        <a:pt x="3350" y="10082"/>
                        <a:pt x="3405" y="10159"/>
                        <a:pt x="3417" y="10252"/>
                      </a:cubicBezTo>
                      <a:cubicBezTo>
                        <a:pt x="3425" y="10310"/>
                        <a:pt x="3414" y="10372"/>
                        <a:pt x="3433" y="10428"/>
                      </a:cubicBezTo>
                      <a:cubicBezTo>
                        <a:pt x="3472" y="10537"/>
                        <a:pt x="3593" y="10568"/>
                        <a:pt x="3669" y="10489"/>
                      </a:cubicBezTo>
                      <a:lnTo>
                        <a:pt x="3848" y="10517"/>
                      </a:lnTo>
                      <a:lnTo>
                        <a:pt x="3887" y="10677"/>
                      </a:lnTo>
                      <a:lnTo>
                        <a:pt x="3957" y="10763"/>
                      </a:lnTo>
                      <a:lnTo>
                        <a:pt x="4118" y="10778"/>
                      </a:lnTo>
                      <a:lnTo>
                        <a:pt x="4294" y="10751"/>
                      </a:lnTo>
                      <a:cubicBezTo>
                        <a:pt x="4328" y="10680"/>
                        <a:pt x="4361" y="10609"/>
                        <a:pt x="4394" y="10538"/>
                      </a:cubicBezTo>
                      <a:cubicBezTo>
                        <a:pt x="4461" y="10389"/>
                        <a:pt x="4525" y="10237"/>
                        <a:pt x="4586" y="10084"/>
                      </a:cubicBezTo>
                      <a:cubicBezTo>
                        <a:pt x="4723" y="10101"/>
                        <a:pt x="4775" y="9885"/>
                        <a:pt x="4651" y="9818"/>
                      </a:cubicBezTo>
                      <a:cubicBezTo>
                        <a:pt x="4554" y="9767"/>
                        <a:pt x="4477" y="9904"/>
                        <a:pt x="4380" y="9920"/>
                      </a:cubicBezTo>
                      <a:cubicBezTo>
                        <a:pt x="4251" y="9942"/>
                        <a:pt x="4154" y="9786"/>
                        <a:pt x="4214" y="9652"/>
                      </a:cubicBezTo>
                      <a:lnTo>
                        <a:pt x="3896" y="9443"/>
                      </a:lnTo>
                      <a:lnTo>
                        <a:pt x="3827" y="9279"/>
                      </a:lnTo>
                      <a:lnTo>
                        <a:pt x="3869" y="8992"/>
                      </a:lnTo>
                      <a:lnTo>
                        <a:pt x="3979" y="8687"/>
                      </a:lnTo>
                      <a:lnTo>
                        <a:pt x="4075" y="8326"/>
                      </a:lnTo>
                      <a:lnTo>
                        <a:pt x="3907" y="8067"/>
                      </a:lnTo>
                      <a:cubicBezTo>
                        <a:pt x="3888" y="8125"/>
                        <a:pt x="3873" y="8184"/>
                        <a:pt x="3861" y="8243"/>
                      </a:cubicBezTo>
                      <a:cubicBezTo>
                        <a:pt x="3834" y="8382"/>
                        <a:pt x="3824" y="8524"/>
                        <a:pt x="3832" y="8666"/>
                      </a:cubicBezTo>
                      <a:lnTo>
                        <a:pt x="3738" y="8824"/>
                      </a:lnTo>
                      <a:lnTo>
                        <a:pt x="3632" y="9015"/>
                      </a:lnTo>
                      <a:lnTo>
                        <a:pt x="3465" y="8931"/>
                      </a:lnTo>
                      <a:cubicBezTo>
                        <a:pt x="3441" y="8880"/>
                        <a:pt x="3420" y="8826"/>
                        <a:pt x="3402" y="8771"/>
                      </a:cubicBezTo>
                      <a:cubicBezTo>
                        <a:pt x="3365" y="8659"/>
                        <a:pt x="3343" y="8537"/>
                        <a:pt x="3372" y="8422"/>
                      </a:cubicBezTo>
                      <a:cubicBezTo>
                        <a:pt x="3404" y="8296"/>
                        <a:pt x="3495" y="8200"/>
                        <a:pt x="3525" y="8073"/>
                      </a:cubicBezTo>
                      <a:cubicBezTo>
                        <a:pt x="3550" y="7965"/>
                        <a:pt x="3528" y="7851"/>
                        <a:pt x="3535" y="7740"/>
                      </a:cubicBezTo>
                      <a:cubicBezTo>
                        <a:pt x="3544" y="7599"/>
                        <a:pt x="3599" y="7467"/>
                        <a:pt x="3688" y="7370"/>
                      </a:cubicBezTo>
                      <a:cubicBezTo>
                        <a:pt x="3661" y="7278"/>
                        <a:pt x="3641" y="7183"/>
                        <a:pt x="3629" y="7087"/>
                      </a:cubicBezTo>
                      <a:cubicBezTo>
                        <a:pt x="3616" y="6976"/>
                        <a:pt x="3614" y="6864"/>
                        <a:pt x="3621" y="6753"/>
                      </a:cubicBezTo>
                      <a:cubicBezTo>
                        <a:pt x="3631" y="6615"/>
                        <a:pt x="3656" y="6479"/>
                        <a:pt x="3696" y="6348"/>
                      </a:cubicBezTo>
                      <a:lnTo>
                        <a:pt x="3712" y="6050"/>
                      </a:lnTo>
                      <a:lnTo>
                        <a:pt x="3587" y="6161"/>
                      </a:lnTo>
                      <a:cubicBezTo>
                        <a:pt x="3548" y="6243"/>
                        <a:pt x="3518" y="6330"/>
                        <a:pt x="3499" y="6420"/>
                      </a:cubicBezTo>
                      <a:cubicBezTo>
                        <a:pt x="3473" y="6538"/>
                        <a:pt x="3466" y="6661"/>
                        <a:pt x="3477" y="6782"/>
                      </a:cubicBezTo>
                      <a:cubicBezTo>
                        <a:pt x="3453" y="6846"/>
                        <a:pt x="3440" y="6915"/>
                        <a:pt x="3437" y="6985"/>
                      </a:cubicBezTo>
                      <a:cubicBezTo>
                        <a:pt x="3435" y="7044"/>
                        <a:pt x="3440" y="7103"/>
                        <a:pt x="3453" y="7160"/>
                      </a:cubicBezTo>
                      <a:lnTo>
                        <a:pt x="3485" y="7354"/>
                      </a:lnTo>
                      <a:lnTo>
                        <a:pt x="3408" y="7574"/>
                      </a:lnTo>
                      <a:lnTo>
                        <a:pt x="3248" y="7500"/>
                      </a:lnTo>
                      <a:lnTo>
                        <a:pt x="3125" y="7642"/>
                      </a:lnTo>
                      <a:lnTo>
                        <a:pt x="2999" y="7741"/>
                      </a:lnTo>
                      <a:lnTo>
                        <a:pt x="2919" y="7814"/>
                      </a:lnTo>
                      <a:lnTo>
                        <a:pt x="2818" y="7903"/>
                      </a:lnTo>
                      <a:cubicBezTo>
                        <a:pt x="2783" y="7851"/>
                        <a:pt x="2759" y="7791"/>
                        <a:pt x="2745" y="7727"/>
                      </a:cubicBezTo>
                      <a:cubicBezTo>
                        <a:pt x="2730" y="7655"/>
                        <a:pt x="2730" y="7580"/>
                        <a:pt x="2745" y="7508"/>
                      </a:cubicBezTo>
                      <a:lnTo>
                        <a:pt x="2761" y="7317"/>
                      </a:lnTo>
                      <a:lnTo>
                        <a:pt x="2978" y="7320"/>
                      </a:lnTo>
                      <a:lnTo>
                        <a:pt x="3051" y="7425"/>
                      </a:lnTo>
                      <a:cubicBezTo>
                        <a:pt x="3079" y="7445"/>
                        <a:pt x="3113" y="7450"/>
                        <a:pt x="3144" y="7437"/>
                      </a:cubicBezTo>
                      <a:cubicBezTo>
                        <a:pt x="3219" y="7406"/>
                        <a:pt x="3247" y="7301"/>
                        <a:pt x="3200" y="7227"/>
                      </a:cubicBezTo>
                      <a:cubicBezTo>
                        <a:pt x="3202" y="7148"/>
                        <a:pt x="3202" y="7069"/>
                        <a:pt x="3200" y="6989"/>
                      </a:cubicBezTo>
                      <a:cubicBezTo>
                        <a:pt x="3198" y="6882"/>
                        <a:pt x="3193" y="6775"/>
                        <a:pt x="3184" y="6668"/>
                      </a:cubicBezTo>
                      <a:cubicBezTo>
                        <a:pt x="3196" y="6584"/>
                        <a:pt x="3204" y="6498"/>
                        <a:pt x="3208" y="6413"/>
                      </a:cubicBezTo>
                      <a:cubicBezTo>
                        <a:pt x="3212" y="6344"/>
                        <a:pt x="3213" y="6275"/>
                        <a:pt x="3212" y="6206"/>
                      </a:cubicBezTo>
                      <a:lnTo>
                        <a:pt x="3075" y="6447"/>
                      </a:lnTo>
                      <a:lnTo>
                        <a:pt x="2810" y="6734"/>
                      </a:lnTo>
                      <a:lnTo>
                        <a:pt x="2700" y="6848"/>
                      </a:lnTo>
                      <a:lnTo>
                        <a:pt x="2612" y="6626"/>
                      </a:lnTo>
                      <a:cubicBezTo>
                        <a:pt x="2698" y="6545"/>
                        <a:pt x="2779" y="6458"/>
                        <a:pt x="2855" y="6364"/>
                      </a:cubicBezTo>
                      <a:cubicBezTo>
                        <a:pt x="2946" y="6253"/>
                        <a:pt x="3028" y="6133"/>
                        <a:pt x="3101" y="6006"/>
                      </a:cubicBezTo>
                      <a:lnTo>
                        <a:pt x="3249" y="6006"/>
                      </a:lnTo>
                      <a:lnTo>
                        <a:pt x="3326" y="6110"/>
                      </a:lnTo>
                      <a:lnTo>
                        <a:pt x="3444" y="5888"/>
                      </a:lnTo>
                      <a:lnTo>
                        <a:pt x="3327" y="5799"/>
                      </a:lnTo>
                      <a:lnTo>
                        <a:pt x="3141" y="5835"/>
                      </a:lnTo>
                      <a:lnTo>
                        <a:pt x="3061" y="5734"/>
                      </a:lnTo>
                      <a:lnTo>
                        <a:pt x="3061" y="5579"/>
                      </a:lnTo>
                      <a:cubicBezTo>
                        <a:pt x="3067" y="5506"/>
                        <a:pt x="3026" y="5439"/>
                        <a:pt x="2964" y="5422"/>
                      </a:cubicBezTo>
                      <a:cubicBezTo>
                        <a:pt x="2864" y="5395"/>
                        <a:pt x="2775" y="5498"/>
                        <a:pt x="2798" y="5613"/>
                      </a:cubicBezTo>
                      <a:lnTo>
                        <a:pt x="2657" y="5650"/>
                      </a:lnTo>
                      <a:lnTo>
                        <a:pt x="2472" y="5613"/>
                      </a:lnTo>
                      <a:lnTo>
                        <a:pt x="2382" y="5742"/>
                      </a:lnTo>
                      <a:lnTo>
                        <a:pt x="2318" y="5840"/>
                      </a:lnTo>
                      <a:lnTo>
                        <a:pt x="2168" y="5847"/>
                      </a:lnTo>
                      <a:lnTo>
                        <a:pt x="2067" y="5755"/>
                      </a:lnTo>
                      <a:lnTo>
                        <a:pt x="1907" y="5445"/>
                      </a:lnTo>
                      <a:lnTo>
                        <a:pt x="1987" y="5288"/>
                      </a:lnTo>
                      <a:lnTo>
                        <a:pt x="2051" y="5100"/>
                      </a:lnTo>
                      <a:lnTo>
                        <a:pt x="2121" y="4918"/>
                      </a:lnTo>
                      <a:lnTo>
                        <a:pt x="2177" y="4760"/>
                      </a:lnTo>
                      <a:lnTo>
                        <a:pt x="2250" y="4615"/>
                      </a:lnTo>
                      <a:lnTo>
                        <a:pt x="2378" y="4449"/>
                      </a:lnTo>
                      <a:cubicBezTo>
                        <a:pt x="2403" y="4432"/>
                        <a:pt x="2427" y="4414"/>
                        <a:pt x="2450" y="4394"/>
                      </a:cubicBezTo>
                      <a:cubicBezTo>
                        <a:pt x="2509" y="4343"/>
                        <a:pt x="2561" y="4283"/>
                        <a:pt x="2605" y="4215"/>
                      </a:cubicBezTo>
                      <a:lnTo>
                        <a:pt x="2693" y="4104"/>
                      </a:lnTo>
                      <a:lnTo>
                        <a:pt x="2803" y="3986"/>
                      </a:lnTo>
                      <a:cubicBezTo>
                        <a:pt x="2816" y="3926"/>
                        <a:pt x="2876" y="3898"/>
                        <a:pt x="2921" y="3931"/>
                      </a:cubicBezTo>
                      <a:cubicBezTo>
                        <a:pt x="2974" y="3970"/>
                        <a:pt x="2965" y="4055"/>
                        <a:pt x="2945" y="4129"/>
                      </a:cubicBezTo>
                      <a:cubicBezTo>
                        <a:pt x="2931" y="4178"/>
                        <a:pt x="2917" y="4228"/>
                        <a:pt x="2902" y="4277"/>
                      </a:cubicBezTo>
                      <a:cubicBezTo>
                        <a:pt x="2901" y="4340"/>
                        <a:pt x="2904" y="4404"/>
                        <a:pt x="2910" y="4467"/>
                      </a:cubicBezTo>
                      <a:cubicBezTo>
                        <a:pt x="2920" y="4567"/>
                        <a:pt x="2938" y="4665"/>
                        <a:pt x="2966" y="4761"/>
                      </a:cubicBezTo>
                      <a:cubicBezTo>
                        <a:pt x="3007" y="4762"/>
                        <a:pt x="3048" y="4752"/>
                        <a:pt x="3086" y="4733"/>
                      </a:cubicBezTo>
                      <a:cubicBezTo>
                        <a:pt x="3186" y="4681"/>
                        <a:pt x="3253" y="4569"/>
                        <a:pt x="3257" y="4443"/>
                      </a:cubicBezTo>
                      <a:lnTo>
                        <a:pt x="3338" y="4313"/>
                      </a:lnTo>
                      <a:lnTo>
                        <a:pt x="3383" y="4178"/>
                      </a:lnTo>
                      <a:cubicBezTo>
                        <a:pt x="3406" y="4107"/>
                        <a:pt x="3422" y="4033"/>
                        <a:pt x="3431" y="3958"/>
                      </a:cubicBezTo>
                      <a:cubicBezTo>
                        <a:pt x="3440" y="3883"/>
                        <a:pt x="3444" y="3803"/>
                        <a:pt x="3487" y="3746"/>
                      </a:cubicBezTo>
                      <a:cubicBezTo>
                        <a:pt x="3520" y="3703"/>
                        <a:pt x="3569" y="3682"/>
                        <a:pt x="3618" y="3691"/>
                      </a:cubicBezTo>
                      <a:cubicBezTo>
                        <a:pt x="3633" y="3729"/>
                        <a:pt x="3645" y="3768"/>
                        <a:pt x="3653" y="3808"/>
                      </a:cubicBezTo>
                      <a:cubicBezTo>
                        <a:pt x="3660" y="3838"/>
                        <a:pt x="3664" y="3868"/>
                        <a:pt x="3667" y="3899"/>
                      </a:cubicBezTo>
                      <a:cubicBezTo>
                        <a:pt x="3669" y="3929"/>
                        <a:pt x="3670" y="3960"/>
                        <a:pt x="3669" y="3990"/>
                      </a:cubicBezTo>
                      <a:lnTo>
                        <a:pt x="3817" y="3830"/>
                      </a:lnTo>
                      <a:lnTo>
                        <a:pt x="3843" y="3947"/>
                      </a:lnTo>
                      <a:cubicBezTo>
                        <a:pt x="3812" y="3965"/>
                        <a:pt x="3797" y="4007"/>
                        <a:pt x="3808" y="4045"/>
                      </a:cubicBezTo>
                      <a:cubicBezTo>
                        <a:pt x="3830" y="4118"/>
                        <a:pt x="3914" y="4130"/>
                        <a:pt x="3950" y="4067"/>
                      </a:cubicBezTo>
                      <a:lnTo>
                        <a:pt x="3988" y="3925"/>
                      </a:lnTo>
                      <a:lnTo>
                        <a:pt x="3955" y="3755"/>
                      </a:lnTo>
                      <a:lnTo>
                        <a:pt x="3843" y="3626"/>
                      </a:lnTo>
                      <a:cubicBezTo>
                        <a:pt x="3784" y="3589"/>
                        <a:pt x="3775" y="3494"/>
                        <a:pt x="3827" y="3444"/>
                      </a:cubicBezTo>
                      <a:cubicBezTo>
                        <a:pt x="3863" y="3409"/>
                        <a:pt x="3915" y="3412"/>
                        <a:pt x="3948" y="3450"/>
                      </a:cubicBezTo>
                      <a:lnTo>
                        <a:pt x="4100" y="3404"/>
                      </a:lnTo>
                      <a:lnTo>
                        <a:pt x="4117" y="3240"/>
                      </a:lnTo>
                      <a:lnTo>
                        <a:pt x="4210" y="3187"/>
                      </a:lnTo>
                      <a:lnTo>
                        <a:pt x="4319" y="3147"/>
                      </a:lnTo>
                      <a:lnTo>
                        <a:pt x="4565" y="3073"/>
                      </a:lnTo>
                      <a:lnTo>
                        <a:pt x="4627" y="2830"/>
                      </a:lnTo>
                      <a:lnTo>
                        <a:pt x="4391" y="2882"/>
                      </a:lnTo>
                      <a:cubicBezTo>
                        <a:pt x="4368" y="2936"/>
                        <a:pt x="4333" y="2982"/>
                        <a:pt x="4290" y="3015"/>
                      </a:cubicBezTo>
                      <a:cubicBezTo>
                        <a:pt x="4264" y="3035"/>
                        <a:pt x="4236" y="3049"/>
                        <a:pt x="4207" y="3058"/>
                      </a:cubicBezTo>
                      <a:lnTo>
                        <a:pt x="4079" y="2901"/>
                      </a:lnTo>
                      <a:lnTo>
                        <a:pt x="4143" y="2716"/>
                      </a:lnTo>
                      <a:lnTo>
                        <a:pt x="4263" y="2670"/>
                      </a:lnTo>
                      <a:lnTo>
                        <a:pt x="4404" y="2601"/>
                      </a:lnTo>
                      <a:lnTo>
                        <a:pt x="4522" y="2444"/>
                      </a:lnTo>
                      <a:lnTo>
                        <a:pt x="4583" y="2537"/>
                      </a:lnTo>
                      <a:lnTo>
                        <a:pt x="4677" y="2629"/>
                      </a:lnTo>
                      <a:lnTo>
                        <a:pt x="4835" y="2620"/>
                      </a:lnTo>
                      <a:lnTo>
                        <a:pt x="4972" y="2490"/>
                      </a:lnTo>
                      <a:lnTo>
                        <a:pt x="4856" y="2382"/>
                      </a:lnTo>
                      <a:lnTo>
                        <a:pt x="4977" y="2286"/>
                      </a:lnTo>
                      <a:lnTo>
                        <a:pt x="5207" y="2231"/>
                      </a:lnTo>
                      <a:cubicBezTo>
                        <a:pt x="5227" y="2263"/>
                        <a:pt x="5235" y="2303"/>
                        <a:pt x="5229" y="2342"/>
                      </a:cubicBezTo>
                      <a:cubicBezTo>
                        <a:pt x="5222" y="2383"/>
                        <a:pt x="5201" y="2418"/>
                        <a:pt x="5170" y="2440"/>
                      </a:cubicBezTo>
                      <a:lnTo>
                        <a:pt x="5282" y="2513"/>
                      </a:lnTo>
                      <a:lnTo>
                        <a:pt x="5263" y="2618"/>
                      </a:lnTo>
                      <a:lnTo>
                        <a:pt x="5111" y="2683"/>
                      </a:lnTo>
                      <a:lnTo>
                        <a:pt x="5095" y="2825"/>
                      </a:lnTo>
                      <a:lnTo>
                        <a:pt x="4958" y="2969"/>
                      </a:lnTo>
                      <a:lnTo>
                        <a:pt x="4819" y="3096"/>
                      </a:lnTo>
                      <a:lnTo>
                        <a:pt x="4691" y="3226"/>
                      </a:lnTo>
                      <a:lnTo>
                        <a:pt x="4546" y="3404"/>
                      </a:lnTo>
                      <a:lnTo>
                        <a:pt x="4471" y="3556"/>
                      </a:lnTo>
                      <a:cubicBezTo>
                        <a:pt x="4450" y="3591"/>
                        <a:pt x="4428" y="3625"/>
                        <a:pt x="4404" y="3658"/>
                      </a:cubicBezTo>
                      <a:cubicBezTo>
                        <a:pt x="4362" y="3714"/>
                        <a:pt x="4315" y="3766"/>
                        <a:pt x="4265" y="3812"/>
                      </a:cubicBezTo>
                      <a:lnTo>
                        <a:pt x="4166" y="3879"/>
                      </a:lnTo>
                      <a:lnTo>
                        <a:pt x="4099" y="4015"/>
                      </a:lnTo>
                      <a:lnTo>
                        <a:pt x="4318" y="4052"/>
                      </a:lnTo>
                      <a:cubicBezTo>
                        <a:pt x="4352" y="4032"/>
                        <a:pt x="4391" y="4023"/>
                        <a:pt x="4430" y="4024"/>
                      </a:cubicBezTo>
                      <a:cubicBezTo>
                        <a:pt x="4505" y="4027"/>
                        <a:pt x="4574" y="4071"/>
                        <a:pt x="4617" y="4142"/>
                      </a:cubicBezTo>
                      <a:lnTo>
                        <a:pt x="4826" y="4207"/>
                      </a:lnTo>
                      <a:cubicBezTo>
                        <a:pt x="4843" y="4163"/>
                        <a:pt x="4862" y="4121"/>
                        <a:pt x="4882" y="4080"/>
                      </a:cubicBezTo>
                      <a:cubicBezTo>
                        <a:pt x="4923" y="3997"/>
                        <a:pt x="4969" y="3919"/>
                        <a:pt x="5021" y="3845"/>
                      </a:cubicBezTo>
                      <a:lnTo>
                        <a:pt x="5212" y="3774"/>
                      </a:lnTo>
                      <a:lnTo>
                        <a:pt x="5327" y="3854"/>
                      </a:lnTo>
                      <a:cubicBezTo>
                        <a:pt x="5324" y="3893"/>
                        <a:pt x="5313" y="3930"/>
                        <a:pt x="5294" y="3962"/>
                      </a:cubicBezTo>
                      <a:cubicBezTo>
                        <a:pt x="5255" y="4031"/>
                        <a:pt x="5187" y="4071"/>
                        <a:pt x="5115" y="4067"/>
                      </a:cubicBezTo>
                      <a:lnTo>
                        <a:pt x="5292" y="4150"/>
                      </a:lnTo>
                      <a:cubicBezTo>
                        <a:pt x="5318" y="4077"/>
                        <a:pt x="5353" y="4007"/>
                        <a:pt x="5394" y="3943"/>
                      </a:cubicBezTo>
                      <a:cubicBezTo>
                        <a:pt x="5455" y="3848"/>
                        <a:pt x="5531" y="3767"/>
                        <a:pt x="5618" y="3703"/>
                      </a:cubicBezTo>
                      <a:lnTo>
                        <a:pt x="5351" y="3604"/>
                      </a:lnTo>
                      <a:cubicBezTo>
                        <a:pt x="5342" y="3529"/>
                        <a:pt x="5350" y="3453"/>
                        <a:pt x="5375" y="3382"/>
                      </a:cubicBezTo>
                      <a:cubicBezTo>
                        <a:pt x="5409" y="3282"/>
                        <a:pt x="5473" y="3201"/>
                        <a:pt x="5544" y="3132"/>
                      </a:cubicBezTo>
                      <a:cubicBezTo>
                        <a:pt x="5611" y="3066"/>
                        <a:pt x="5686" y="3010"/>
                        <a:pt x="5766" y="2965"/>
                      </a:cubicBezTo>
                      <a:lnTo>
                        <a:pt x="5926" y="2872"/>
                      </a:lnTo>
                      <a:cubicBezTo>
                        <a:pt x="5975" y="2833"/>
                        <a:pt x="6032" y="2810"/>
                        <a:pt x="6092" y="2808"/>
                      </a:cubicBezTo>
                      <a:cubicBezTo>
                        <a:pt x="6167" y="2804"/>
                        <a:pt x="6240" y="2832"/>
                        <a:pt x="6298" y="2885"/>
                      </a:cubicBezTo>
                      <a:lnTo>
                        <a:pt x="6394" y="2829"/>
                      </a:lnTo>
                      <a:lnTo>
                        <a:pt x="6559" y="2829"/>
                      </a:lnTo>
                      <a:lnTo>
                        <a:pt x="6711" y="2754"/>
                      </a:lnTo>
                      <a:lnTo>
                        <a:pt x="6914" y="2764"/>
                      </a:lnTo>
                      <a:lnTo>
                        <a:pt x="7195" y="2702"/>
                      </a:lnTo>
                      <a:lnTo>
                        <a:pt x="7270" y="2637"/>
                      </a:lnTo>
                      <a:cubicBezTo>
                        <a:pt x="7245" y="2593"/>
                        <a:pt x="7242" y="2537"/>
                        <a:pt x="7262" y="2490"/>
                      </a:cubicBezTo>
                      <a:cubicBezTo>
                        <a:pt x="7308" y="2384"/>
                        <a:pt x="7432" y="2364"/>
                        <a:pt x="7500" y="2453"/>
                      </a:cubicBezTo>
                      <a:lnTo>
                        <a:pt x="7642" y="2508"/>
                      </a:lnTo>
                      <a:lnTo>
                        <a:pt x="7741" y="2517"/>
                      </a:lnTo>
                      <a:cubicBezTo>
                        <a:pt x="7781" y="2521"/>
                        <a:pt x="7821" y="2529"/>
                        <a:pt x="7859" y="2542"/>
                      </a:cubicBezTo>
                      <a:cubicBezTo>
                        <a:pt x="7933" y="2567"/>
                        <a:pt x="8004" y="2610"/>
                        <a:pt x="8082" y="2607"/>
                      </a:cubicBezTo>
                      <a:cubicBezTo>
                        <a:pt x="8127" y="2605"/>
                        <a:pt x="8173" y="2587"/>
                        <a:pt x="8218" y="2598"/>
                      </a:cubicBezTo>
                      <a:cubicBezTo>
                        <a:pt x="8296" y="2617"/>
                        <a:pt x="8345" y="2709"/>
                        <a:pt x="8322" y="2798"/>
                      </a:cubicBezTo>
                      <a:lnTo>
                        <a:pt x="8282" y="2916"/>
                      </a:lnTo>
                      <a:cubicBezTo>
                        <a:pt x="8326" y="2959"/>
                        <a:pt x="8367" y="3008"/>
                        <a:pt x="8402" y="3061"/>
                      </a:cubicBezTo>
                      <a:cubicBezTo>
                        <a:pt x="8443" y="3121"/>
                        <a:pt x="8477" y="3186"/>
                        <a:pt x="8504" y="3255"/>
                      </a:cubicBezTo>
                      <a:lnTo>
                        <a:pt x="8504" y="3447"/>
                      </a:lnTo>
                      <a:lnTo>
                        <a:pt x="8496" y="3675"/>
                      </a:lnTo>
                      <a:cubicBezTo>
                        <a:pt x="8498" y="3711"/>
                        <a:pt x="8495" y="3748"/>
                        <a:pt x="8488" y="3783"/>
                      </a:cubicBezTo>
                      <a:cubicBezTo>
                        <a:pt x="8471" y="3867"/>
                        <a:pt x="8428" y="3941"/>
                        <a:pt x="8368" y="3993"/>
                      </a:cubicBezTo>
                      <a:lnTo>
                        <a:pt x="8169" y="4067"/>
                      </a:lnTo>
                      <a:lnTo>
                        <a:pt x="8068" y="3940"/>
                      </a:lnTo>
                      <a:cubicBezTo>
                        <a:pt x="8064" y="3886"/>
                        <a:pt x="8029" y="3841"/>
                        <a:pt x="7982" y="3832"/>
                      </a:cubicBezTo>
                      <a:cubicBezTo>
                        <a:pt x="7918" y="3820"/>
                        <a:pt x="7858" y="3877"/>
                        <a:pt x="7857" y="3952"/>
                      </a:cubicBezTo>
                      <a:lnTo>
                        <a:pt x="7801" y="4106"/>
                      </a:lnTo>
                      <a:lnTo>
                        <a:pt x="7774" y="4248"/>
                      </a:lnTo>
                      <a:lnTo>
                        <a:pt x="7855" y="4366"/>
                      </a:lnTo>
                      <a:lnTo>
                        <a:pt x="7892" y="4224"/>
                      </a:lnTo>
                      <a:lnTo>
                        <a:pt x="7895" y="4131"/>
                      </a:lnTo>
                      <a:cubicBezTo>
                        <a:pt x="7944" y="4086"/>
                        <a:pt x="8018" y="4105"/>
                        <a:pt x="8045" y="4171"/>
                      </a:cubicBezTo>
                      <a:cubicBezTo>
                        <a:pt x="8064" y="4220"/>
                        <a:pt x="8052" y="4287"/>
                        <a:pt x="8093" y="4316"/>
                      </a:cubicBezTo>
                      <a:cubicBezTo>
                        <a:pt x="8142" y="4352"/>
                        <a:pt x="8194" y="4293"/>
                        <a:pt x="8235" y="4236"/>
                      </a:cubicBezTo>
                      <a:cubicBezTo>
                        <a:pt x="8263" y="4196"/>
                        <a:pt x="8297" y="4161"/>
                        <a:pt x="8339" y="4143"/>
                      </a:cubicBezTo>
                      <a:cubicBezTo>
                        <a:pt x="8407" y="4115"/>
                        <a:pt x="8482" y="4137"/>
                        <a:pt x="8530" y="4199"/>
                      </a:cubicBezTo>
                      <a:cubicBezTo>
                        <a:pt x="8551" y="4157"/>
                        <a:pt x="8569" y="4112"/>
                        <a:pt x="8583" y="4066"/>
                      </a:cubicBezTo>
                      <a:cubicBezTo>
                        <a:pt x="8611" y="3973"/>
                        <a:pt x="8625" y="3871"/>
                        <a:pt x="8682" y="3797"/>
                      </a:cubicBezTo>
                      <a:cubicBezTo>
                        <a:pt x="8723" y="3745"/>
                        <a:pt x="8782" y="3715"/>
                        <a:pt x="8843" y="3714"/>
                      </a:cubicBezTo>
                      <a:lnTo>
                        <a:pt x="8923" y="3850"/>
                      </a:lnTo>
                      <a:cubicBezTo>
                        <a:pt x="8870" y="3866"/>
                        <a:pt x="8825" y="3909"/>
                        <a:pt x="8803" y="3967"/>
                      </a:cubicBezTo>
                      <a:cubicBezTo>
                        <a:pt x="8776" y="4037"/>
                        <a:pt x="8785" y="4117"/>
                        <a:pt x="8824" y="4177"/>
                      </a:cubicBezTo>
                      <a:lnTo>
                        <a:pt x="9007" y="4131"/>
                      </a:lnTo>
                      <a:cubicBezTo>
                        <a:pt x="9034" y="4102"/>
                        <a:pt x="9065" y="4077"/>
                        <a:pt x="9098" y="4056"/>
                      </a:cubicBezTo>
                      <a:cubicBezTo>
                        <a:pt x="9161" y="4017"/>
                        <a:pt x="9232" y="3995"/>
                        <a:pt x="9304" y="3992"/>
                      </a:cubicBezTo>
                      <a:lnTo>
                        <a:pt x="9430" y="3982"/>
                      </a:lnTo>
                      <a:lnTo>
                        <a:pt x="9654" y="4102"/>
                      </a:lnTo>
                      <a:lnTo>
                        <a:pt x="9975" y="4130"/>
                      </a:lnTo>
                      <a:lnTo>
                        <a:pt x="9895" y="3948"/>
                      </a:lnTo>
                      <a:lnTo>
                        <a:pt x="9887" y="3785"/>
                      </a:lnTo>
                      <a:cubicBezTo>
                        <a:pt x="9916" y="3725"/>
                        <a:pt x="9978" y="3698"/>
                        <a:pt x="10034" y="3720"/>
                      </a:cubicBezTo>
                      <a:cubicBezTo>
                        <a:pt x="10079" y="3738"/>
                        <a:pt x="10109" y="3785"/>
                        <a:pt x="10141" y="3825"/>
                      </a:cubicBezTo>
                      <a:cubicBezTo>
                        <a:pt x="10204" y="3903"/>
                        <a:pt x="10282" y="3961"/>
                        <a:pt x="10369" y="3995"/>
                      </a:cubicBezTo>
                      <a:cubicBezTo>
                        <a:pt x="10377" y="3997"/>
                        <a:pt x="10385" y="4002"/>
                        <a:pt x="10392" y="4009"/>
                      </a:cubicBezTo>
                      <a:cubicBezTo>
                        <a:pt x="10411" y="4032"/>
                        <a:pt x="10412" y="4066"/>
                        <a:pt x="10417" y="4097"/>
                      </a:cubicBezTo>
                      <a:cubicBezTo>
                        <a:pt x="10430" y="4172"/>
                        <a:pt x="10475" y="4236"/>
                        <a:pt x="10537" y="4265"/>
                      </a:cubicBezTo>
                      <a:cubicBezTo>
                        <a:pt x="10563" y="4250"/>
                        <a:pt x="10585" y="4228"/>
                        <a:pt x="10602" y="4200"/>
                      </a:cubicBezTo>
                      <a:cubicBezTo>
                        <a:pt x="10689" y="4054"/>
                        <a:pt x="10611" y="3852"/>
                        <a:pt x="10457" y="3830"/>
                      </a:cubicBezTo>
                      <a:lnTo>
                        <a:pt x="10545" y="3713"/>
                      </a:lnTo>
                      <a:cubicBezTo>
                        <a:pt x="10580" y="3673"/>
                        <a:pt x="10611" y="3629"/>
                        <a:pt x="10639" y="3583"/>
                      </a:cubicBezTo>
                      <a:cubicBezTo>
                        <a:pt x="10709" y="3468"/>
                        <a:pt x="10758" y="3336"/>
                        <a:pt x="10781" y="3198"/>
                      </a:cubicBezTo>
                      <a:cubicBezTo>
                        <a:pt x="10852" y="3143"/>
                        <a:pt x="10948" y="3162"/>
                        <a:pt x="10998" y="3241"/>
                      </a:cubicBezTo>
                      <a:cubicBezTo>
                        <a:pt x="11032" y="3294"/>
                        <a:pt x="11037" y="3364"/>
                        <a:pt x="11012" y="3423"/>
                      </a:cubicBezTo>
                      <a:cubicBezTo>
                        <a:pt x="10972" y="3501"/>
                        <a:pt x="10943" y="3585"/>
                        <a:pt x="10926" y="3673"/>
                      </a:cubicBezTo>
                      <a:cubicBezTo>
                        <a:pt x="10909" y="3760"/>
                        <a:pt x="10903" y="3850"/>
                        <a:pt x="10910" y="3939"/>
                      </a:cubicBezTo>
                      <a:lnTo>
                        <a:pt x="10923" y="4114"/>
                      </a:lnTo>
                      <a:lnTo>
                        <a:pt x="10915" y="4243"/>
                      </a:lnTo>
                      <a:lnTo>
                        <a:pt x="10822" y="4410"/>
                      </a:lnTo>
                      <a:cubicBezTo>
                        <a:pt x="10793" y="4461"/>
                        <a:pt x="10771" y="4517"/>
                        <a:pt x="10757" y="4576"/>
                      </a:cubicBezTo>
                      <a:cubicBezTo>
                        <a:pt x="10748" y="4619"/>
                        <a:pt x="10742" y="4662"/>
                        <a:pt x="10741" y="4706"/>
                      </a:cubicBezTo>
                      <a:lnTo>
                        <a:pt x="10894" y="4647"/>
                      </a:lnTo>
                      <a:cubicBezTo>
                        <a:pt x="10939" y="4584"/>
                        <a:pt x="10975" y="4512"/>
                        <a:pt x="10998" y="4434"/>
                      </a:cubicBezTo>
                      <a:cubicBezTo>
                        <a:pt x="11025" y="4346"/>
                        <a:pt x="11036" y="4253"/>
                        <a:pt x="11030" y="4160"/>
                      </a:cubicBezTo>
                      <a:lnTo>
                        <a:pt x="11009" y="3938"/>
                      </a:lnTo>
                      <a:lnTo>
                        <a:pt x="11093" y="3540"/>
                      </a:lnTo>
                      <a:lnTo>
                        <a:pt x="11218" y="3453"/>
                      </a:lnTo>
                      <a:lnTo>
                        <a:pt x="11301" y="3462"/>
                      </a:lnTo>
                      <a:lnTo>
                        <a:pt x="11418" y="3487"/>
                      </a:lnTo>
                      <a:lnTo>
                        <a:pt x="11474" y="3320"/>
                      </a:lnTo>
                      <a:cubicBezTo>
                        <a:pt x="11481" y="3281"/>
                        <a:pt x="11498" y="3246"/>
                        <a:pt x="11523" y="3218"/>
                      </a:cubicBezTo>
                      <a:cubicBezTo>
                        <a:pt x="11589" y="3145"/>
                        <a:pt x="11693" y="3141"/>
                        <a:pt x="11764" y="3209"/>
                      </a:cubicBezTo>
                      <a:lnTo>
                        <a:pt x="11876" y="3117"/>
                      </a:lnTo>
                      <a:lnTo>
                        <a:pt x="11838" y="2990"/>
                      </a:lnTo>
                      <a:lnTo>
                        <a:pt x="11996" y="2886"/>
                      </a:lnTo>
                      <a:lnTo>
                        <a:pt x="12141" y="2738"/>
                      </a:lnTo>
                      <a:lnTo>
                        <a:pt x="12194" y="2569"/>
                      </a:lnTo>
                      <a:lnTo>
                        <a:pt x="12323" y="2470"/>
                      </a:lnTo>
                      <a:cubicBezTo>
                        <a:pt x="12346" y="2528"/>
                        <a:pt x="12392" y="2570"/>
                        <a:pt x="12446" y="2584"/>
                      </a:cubicBezTo>
                      <a:cubicBezTo>
                        <a:pt x="12513" y="2602"/>
                        <a:pt x="12584" y="2574"/>
                        <a:pt x="12628" y="2513"/>
                      </a:cubicBezTo>
                      <a:cubicBezTo>
                        <a:pt x="12596" y="2477"/>
                        <a:pt x="12571" y="2432"/>
                        <a:pt x="12556" y="2383"/>
                      </a:cubicBezTo>
                      <a:cubicBezTo>
                        <a:pt x="12507" y="2228"/>
                        <a:pt x="12554" y="2054"/>
                        <a:pt x="12671" y="1958"/>
                      </a:cubicBezTo>
                      <a:lnTo>
                        <a:pt x="12304" y="2202"/>
                      </a:lnTo>
                      <a:cubicBezTo>
                        <a:pt x="12291" y="2154"/>
                        <a:pt x="12262" y="2114"/>
                        <a:pt x="12224" y="2091"/>
                      </a:cubicBezTo>
                      <a:cubicBezTo>
                        <a:pt x="12154" y="2049"/>
                        <a:pt x="12071" y="2070"/>
                        <a:pt x="11993" y="2063"/>
                      </a:cubicBezTo>
                      <a:cubicBezTo>
                        <a:pt x="11889" y="2053"/>
                        <a:pt x="11793" y="1993"/>
                        <a:pt x="11731" y="1896"/>
                      </a:cubicBezTo>
                      <a:lnTo>
                        <a:pt x="11883" y="1723"/>
                      </a:lnTo>
                      <a:cubicBezTo>
                        <a:pt x="11938" y="1710"/>
                        <a:pt x="11995" y="1707"/>
                        <a:pt x="12051" y="1714"/>
                      </a:cubicBezTo>
                      <a:cubicBezTo>
                        <a:pt x="12150" y="1728"/>
                        <a:pt x="12244" y="1772"/>
                        <a:pt x="12321" y="1844"/>
                      </a:cubicBezTo>
                      <a:lnTo>
                        <a:pt x="12401" y="1900"/>
                      </a:lnTo>
                      <a:lnTo>
                        <a:pt x="12758" y="1965"/>
                      </a:lnTo>
                      <a:lnTo>
                        <a:pt x="12684" y="2143"/>
                      </a:lnTo>
                      <a:lnTo>
                        <a:pt x="12730" y="2287"/>
                      </a:lnTo>
                      <a:lnTo>
                        <a:pt x="12842" y="2306"/>
                      </a:lnTo>
                      <a:lnTo>
                        <a:pt x="13016" y="2278"/>
                      </a:lnTo>
                      <a:lnTo>
                        <a:pt x="13142" y="2371"/>
                      </a:lnTo>
                      <a:lnTo>
                        <a:pt x="13211" y="2525"/>
                      </a:lnTo>
                      <a:lnTo>
                        <a:pt x="13184" y="2648"/>
                      </a:lnTo>
                      <a:lnTo>
                        <a:pt x="13232" y="2743"/>
                      </a:lnTo>
                      <a:cubicBezTo>
                        <a:pt x="13311" y="2754"/>
                        <a:pt x="13391" y="2757"/>
                        <a:pt x="13471" y="2752"/>
                      </a:cubicBezTo>
                      <a:cubicBezTo>
                        <a:pt x="13547" y="2746"/>
                        <a:pt x="13623" y="2733"/>
                        <a:pt x="13698" y="2724"/>
                      </a:cubicBezTo>
                      <a:cubicBezTo>
                        <a:pt x="13781" y="2714"/>
                        <a:pt x="13864" y="2710"/>
                        <a:pt x="13947" y="2712"/>
                      </a:cubicBezTo>
                      <a:lnTo>
                        <a:pt x="13837" y="2552"/>
                      </a:lnTo>
                      <a:cubicBezTo>
                        <a:pt x="13838" y="2510"/>
                        <a:pt x="13852" y="2470"/>
                        <a:pt x="13878" y="2441"/>
                      </a:cubicBezTo>
                      <a:cubicBezTo>
                        <a:pt x="13958" y="2347"/>
                        <a:pt x="14086" y="2387"/>
                        <a:pt x="14194" y="2450"/>
                      </a:cubicBezTo>
                      <a:cubicBezTo>
                        <a:pt x="14304" y="2515"/>
                        <a:pt x="14409" y="2591"/>
                        <a:pt x="14507" y="2678"/>
                      </a:cubicBezTo>
                      <a:lnTo>
                        <a:pt x="14721" y="2638"/>
                      </a:lnTo>
                      <a:lnTo>
                        <a:pt x="14593" y="2454"/>
                      </a:lnTo>
                      <a:lnTo>
                        <a:pt x="14794" y="2410"/>
                      </a:lnTo>
                      <a:lnTo>
                        <a:pt x="14783" y="2198"/>
                      </a:lnTo>
                      <a:lnTo>
                        <a:pt x="14658" y="2025"/>
                      </a:lnTo>
                      <a:lnTo>
                        <a:pt x="14521" y="1970"/>
                      </a:lnTo>
                      <a:cubicBezTo>
                        <a:pt x="14423" y="2046"/>
                        <a:pt x="14293" y="2046"/>
                        <a:pt x="14195" y="1970"/>
                      </a:cubicBezTo>
                      <a:cubicBezTo>
                        <a:pt x="14116" y="1909"/>
                        <a:pt x="14069" y="1807"/>
                        <a:pt x="14069" y="1698"/>
                      </a:cubicBezTo>
                      <a:cubicBezTo>
                        <a:pt x="14068" y="1611"/>
                        <a:pt x="14143" y="1551"/>
                        <a:pt x="14213" y="1581"/>
                      </a:cubicBezTo>
                      <a:cubicBezTo>
                        <a:pt x="14278" y="1609"/>
                        <a:pt x="14304" y="1714"/>
                        <a:pt x="14377" y="1720"/>
                      </a:cubicBezTo>
                      <a:cubicBezTo>
                        <a:pt x="14425" y="1724"/>
                        <a:pt x="14462" y="1677"/>
                        <a:pt x="14508" y="1664"/>
                      </a:cubicBezTo>
                      <a:cubicBezTo>
                        <a:pt x="14579" y="1644"/>
                        <a:pt x="14650" y="1701"/>
                        <a:pt x="14658" y="1785"/>
                      </a:cubicBezTo>
                      <a:lnTo>
                        <a:pt x="14779" y="1865"/>
                      </a:lnTo>
                      <a:lnTo>
                        <a:pt x="14869" y="1881"/>
                      </a:lnTo>
                      <a:cubicBezTo>
                        <a:pt x="14923" y="1923"/>
                        <a:pt x="14996" y="1905"/>
                        <a:pt x="15030" y="1841"/>
                      </a:cubicBezTo>
                      <a:cubicBezTo>
                        <a:pt x="15049" y="1805"/>
                        <a:pt x="15051" y="1757"/>
                        <a:pt x="15080" y="1730"/>
                      </a:cubicBezTo>
                      <a:cubicBezTo>
                        <a:pt x="15120" y="1694"/>
                        <a:pt x="15174" y="1719"/>
                        <a:pt x="15222" y="1739"/>
                      </a:cubicBezTo>
                      <a:cubicBezTo>
                        <a:pt x="15297" y="1770"/>
                        <a:pt x="15377" y="1777"/>
                        <a:pt x="15454" y="1762"/>
                      </a:cubicBezTo>
                      <a:lnTo>
                        <a:pt x="15350" y="1521"/>
                      </a:lnTo>
                      <a:lnTo>
                        <a:pt x="15459" y="1450"/>
                      </a:lnTo>
                      <a:cubicBezTo>
                        <a:pt x="15512" y="1438"/>
                        <a:pt x="15565" y="1438"/>
                        <a:pt x="15617" y="1450"/>
                      </a:cubicBezTo>
                      <a:cubicBezTo>
                        <a:pt x="15658" y="1460"/>
                        <a:pt x="15698" y="1476"/>
                        <a:pt x="15738" y="1464"/>
                      </a:cubicBezTo>
                      <a:cubicBezTo>
                        <a:pt x="15827" y="1435"/>
                        <a:pt x="15853" y="1302"/>
                        <a:pt x="15783" y="1232"/>
                      </a:cubicBezTo>
                      <a:lnTo>
                        <a:pt x="15863" y="1115"/>
                      </a:lnTo>
                      <a:lnTo>
                        <a:pt x="15767" y="961"/>
                      </a:lnTo>
                      <a:lnTo>
                        <a:pt x="15847" y="807"/>
                      </a:lnTo>
                      <a:lnTo>
                        <a:pt x="15829" y="671"/>
                      </a:lnTo>
                      <a:lnTo>
                        <a:pt x="15831" y="495"/>
                      </a:lnTo>
                      <a:lnTo>
                        <a:pt x="15968" y="430"/>
                      </a:lnTo>
                      <a:lnTo>
                        <a:pt x="16069" y="323"/>
                      </a:lnTo>
                      <a:lnTo>
                        <a:pt x="16152" y="233"/>
                      </a:lnTo>
                      <a:lnTo>
                        <a:pt x="16137" y="92"/>
                      </a:lnTo>
                      <a:lnTo>
                        <a:pt x="16184" y="19"/>
                      </a:lnTo>
                      <a:lnTo>
                        <a:pt x="16291" y="0"/>
                      </a:lnTo>
                      <a:lnTo>
                        <a:pt x="16414" y="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38" name="iṧļïḍe">
                  <a:extLst>
                    <a:ext uri="{FF2B5EF4-FFF2-40B4-BE49-F238E27FC236}">
                      <a16:creationId xmlns:a16="http://schemas.microsoft.com/office/drawing/2014/main" xmlns="" id="{8691D68B-D260-4BB3-AAA3-3F71DF22ED45}"/>
                    </a:ext>
                  </a:extLst>
                </p:cNvPr>
                <p:cNvSpPr/>
                <p:nvPr/>
              </p:nvSpPr>
              <p:spPr bwMode="auto">
                <a:xfrm>
                  <a:off x="6585629" y="2893680"/>
                  <a:ext cx="43039" cy="3046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8632" y="0"/>
                      </a:moveTo>
                      <a:lnTo>
                        <a:pt x="0" y="3082"/>
                      </a:lnTo>
                      <a:lnTo>
                        <a:pt x="7000" y="18486"/>
                      </a:lnTo>
                      <a:lnTo>
                        <a:pt x="19029" y="21600"/>
                      </a:lnTo>
                      <a:lnTo>
                        <a:pt x="21600" y="8368"/>
                      </a:lnTo>
                      <a:lnTo>
                        <a:pt x="863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39" name="iSlîḓé">
                  <a:extLst>
                    <a:ext uri="{FF2B5EF4-FFF2-40B4-BE49-F238E27FC236}">
                      <a16:creationId xmlns:a16="http://schemas.microsoft.com/office/drawing/2014/main" xmlns="" id="{52048DCB-FD30-48C8-B11E-707D7AD43DAF}"/>
                    </a:ext>
                  </a:extLst>
                </p:cNvPr>
                <p:cNvSpPr/>
                <p:nvPr/>
              </p:nvSpPr>
              <p:spPr bwMode="auto">
                <a:xfrm>
                  <a:off x="5706391" y="3005146"/>
                  <a:ext cx="133908" cy="65618"/>
                </a:xfrm>
                <a:custGeom>
                  <a:avLst/>
                  <a:gdLst>
                    <a:gd name="T0" fmla="+- 0 11336 1398"/>
                    <a:gd name="T1" fmla="*/ T0 w 19876"/>
                    <a:gd name="T2" fmla="*/ 9687 h 19374"/>
                    <a:gd name="T3" fmla="+- 0 11336 1398"/>
                    <a:gd name="T4" fmla="*/ T3 w 19876"/>
                    <a:gd name="T5" fmla="*/ 9687 h 19374"/>
                    <a:gd name="T6" fmla="+- 0 11336 1398"/>
                    <a:gd name="T7" fmla="*/ T6 w 19876"/>
                    <a:gd name="T8" fmla="*/ 9687 h 19374"/>
                    <a:gd name="T9" fmla="+- 0 11336 1398"/>
                    <a:gd name="T10" fmla="*/ T9 w 19876"/>
                    <a:gd name="T11" fmla="*/ 9687 h 19374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876" h="19374">
                      <a:moveTo>
                        <a:pt x="11133" y="0"/>
                      </a:moveTo>
                      <a:lnTo>
                        <a:pt x="6959" y="607"/>
                      </a:lnTo>
                      <a:lnTo>
                        <a:pt x="4043" y="4923"/>
                      </a:lnTo>
                      <a:cubicBezTo>
                        <a:pt x="5085" y="5164"/>
                        <a:pt x="5631" y="7507"/>
                        <a:pt x="5052" y="9245"/>
                      </a:cubicBezTo>
                      <a:cubicBezTo>
                        <a:pt x="4056" y="12232"/>
                        <a:pt x="1643" y="9217"/>
                        <a:pt x="508" y="11716"/>
                      </a:cubicBezTo>
                      <a:cubicBezTo>
                        <a:pt x="-1398" y="15913"/>
                        <a:pt x="2573" y="21600"/>
                        <a:pt x="3969" y="16673"/>
                      </a:cubicBezTo>
                      <a:lnTo>
                        <a:pt x="7016" y="12580"/>
                      </a:lnTo>
                      <a:cubicBezTo>
                        <a:pt x="7508" y="11720"/>
                        <a:pt x="8237" y="11675"/>
                        <a:pt x="8754" y="12472"/>
                      </a:cubicBezTo>
                      <a:cubicBezTo>
                        <a:pt x="9848" y="14158"/>
                        <a:pt x="9412" y="17626"/>
                        <a:pt x="8048" y="18091"/>
                      </a:cubicBezTo>
                      <a:cubicBezTo>
                        <a:pt x="9106" y="19886"/>
                        <a:pt x="10676" y="19787"/>
                        <a:pt x="11674" y="17861"/>
                      </a:cubicBezTo>
                      <a:cubicBezTo>
                        <a:pt x="12523" y="16224"/>
                        <a:pt x="12720" y="13662"/>
                        <a:pt x="12156" y="11594"/>
                      </a:cubicBezTo>
                      <a:cubicBezTo>
                        <a:pt x="12898" y="11139"/>
                        <a:pt x="13663" y="10850"/>
                        <a:pt x="14437" y="10731"/>
                      </a:cubicBezTo>
                      <a:cubicBezTo>
                        <a:pt x="15813" y="10520"/>
                        <a:pt x="17197" y="10850"/>
                        <a:pt x="18510" y="11702"/>
                      </a:cubicBezTo>
                      <a:cubicBezTo>
                        <a:pt x="19710" y="10349"/>
                        <a:pt x="20202" y="7411"/>
                        <a:pt x="19651" y="4896"/>
                      </a:cubicBezTo>
                      <a:cubicBezTo>
                        <a:pt x="18992" y="1894"/>
                        <a:pt x="17172" y="688"/>
                        <a:pt x="15740" y="2304"/>
                      </a:cubicBezTo>
                      <a:lnTo>
                        <a:pt x="13649" y="3263"/>
                      </a:lnTo>
                      <a:lnTo>
                        <a:pt x="1113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0" name="iṡḷiḓé">
                  <a:extLst>
                    <a:ext uri="{FF2B5EF4-FFF2-40B4-BE49-F238E27FC236}">
                      <a16:creationId xmlns:a16="http://schemas.microsoft.com/office/drawing/2014/main" xmlns="" id="{6BD0D431-1378-4701-AADE-E2C2DE291B2A}"/>
                    </a:ext>
                  </a:extLst>
                </p:cNvPr>
                <p:cNvSpPr/>
                <p:nvPr/>
              </p:nvSpPr>
              <p:spPr bwMode="auto">
                <a:xfrm>
                  <a:off x="5888921" y="3062092"/>
                  <a:ext cx="92376" cy="3364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8098" y="0"/>
                      </a:moveTo>
                      <a:lnTo>
                        <a:pt x="2985" y="1410"/>
                      </a:lnTo>
                      <a:lnTo>
                        <a:pt x="0" y="15756"/>
                      </a:lnTo>
                      <a:lnTo>
                        <a:pt x="6488" y="18311"/>
                      </a:lnTo>
                      <a:cubicBezTo>
                        <a:pt x="7420" y="14861"/>
                        <a:pt x="8940" y="12992"/>
                        <a:pt x="10498" y="13377"/>
                      </a:cubicBezTo>
                      <a:cubicBezTo>
                        <a:pt x="12159" y="13788"/>
                        <a:pt x="13603" y="16678"/>
                        <a:pt x="14253" y="20895"/>
                      </a:cubicBezTo>
                      <a:lnTo>
                        <a:pt x="17075" y="21600"/>
                      </a:lnTo>
                      <a:lnTo>
                        <a:pt x="21087" y="12466"/>
                      </a:lnTo>
                      <a:lnTo>
                        <a:pt x="21600" y="1250"/>
                      </a:lnTo>
                      <a:lnTo>
                        <a:pt x="15450" y="2689"/>
                      </a:lnTo>
                      <a:lnTo>
                        <a:pt x="809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1" name="iṩļíḍe">
                  <a:extLst>
                    <a:ext uri="{FF2B5EF4-FFF2-40B4-BE49-F238E27FC236}">
                      <a16:creationId xmlns:a16="http://schemas.microsoft.com/office/drawing/2014/main" xmlns="" id="{9E7B591B-DF38-4091-8FDE-F947AD2E8123}"/>
                    </a:ext>
                  </a:extLst>
                </p:cNvPr>
                <p:cNvSpPr/>
                <p:nvPr/>
              </p:nvSpPr>
              <p:spPr bwMode="auto">
                <a:xfrm>
                  <a:off x="5338821" y="2931053"/>
                  <a:ext cx="91026" cy="7733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8696" y="0"/>
                      </a:moveTo>
                      <a:lnTo>
                        <a:pt x="14560" y="294"/>
                      </a:lnTo>
                      <a:lnTo>
                        <a:pt x="12590" y="3470"/>
                      </a:lnTo>
                      <a:lnTo>
                        <a:pt x="8156" y="4070"/>
                      </a:lnTo>
                      <a:lnTo>
                        <a:pt x="6354" y="6511"/>
                      </a:lnTo>
                      <a:lnTo>
                        <a:pt x="0" y="10089"/>
                      </a:lnTo>
                      <a:lnTo>
                        <a:pt x="57" y="15915"/>
                      </a:lnTo>
                      <a:lnTo>
                        <a:pt x="1412" y="19977"/>
                      </a:lnTo>
                      <a:lnTo>
                        <a:pt x="7045" y="21600"/>
                      </a:lnTo>
                      <a:lnTo>
                        <a:pt x="9390" y="17103"/>
                      </a:lnTo>
                      <a:lnTo>
                        <a:pt x="11462" y="13538"/>
                      </a:lnTo>
                      <a:lnTo>
                        <a:pt x="14588" y="12005"/>
                      </a:lnTo>
                      <a:lnTo>
                        <a:pt x="18735" y="8147"/>
                      </a:lnTo>
                      <a:lnTo>
                        <a:pt x="21600" y="3661"/>
                      </a:lnTo>
                      <a:lnTo>
                        <a:pt x="186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2" name="íSḷîďè">
                  <a:extLst>
                    <a:ext uri="{FF2B5EF4-FFF2-40B4-BE49-F238E27FC236}">
                      <a16:creationId xmlns:a16="http://schemas.microsoft.com/office/drawing/2014/main" xmlns="" id="{41EECADF-7218-43AF-A506-2793415CE456}"/>
                    </a:ext>
                  </a:extLst>
                </p:cNvPr>
                <p:cNvSpPr/>
                <p:nvPr/>
              </p:nvSpPr>
              <p:spPr bwMode="auto">
                <a:xfrm>
                  <a:off x="5802202" y="3163727"/>
                  <a:ext cx="188785" cy="14110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557" y="1218"/>
                      </a:moveTo>
                      <a:lnTo>
                        <a:pt x="17140" y="2520"/>
                      </a:lnTo>
                      <a:lnTo>
                        <a:pt x="14445" y="1407"/>
                      </a:lnTo>
                      <a:lnTo>
                        <a:pt x="12396" y="3074"/>
                      </a:lnTo>
                      <a:lnTo>
                        <a:pt x="10239" y="4971"/>
                      </a:lnTo>
                      <a:lnTo>
                        <a:pt x="7744" y="6644"/>
                      </a:lnTo>
                      <a:cubicBezTo>
                        <a:pt x="7092" y="7326"/>
                        <a:pt x="6435" y="7999"/>
                        <a:pt x="5772" y="8661"/>
                      </a:cubicBezTo>
                      <a:cubicBezTo>
                        <a:pt x="4973" y="9460"/>
                        <a:pt x="4166" y="10244"/>
                        <a:pt x="3351" y="11013"/>
                      </a:cubicBezTo>
                      <a:cubicBezTo>
                        <a:pt x="2585" y="11419"/>
                        <a:pt x="1897" y="12051"/>
                        <a:pt x="1340" y="12862"/>
                      </a:cubicBezTo>
                      <a:cubicBezTo>
                        <a:pt x="660" y="13852"/>
                        <a:pt x="196" y="15072"/>
                        <a:pt x="0" y="16391"/>
                      </a:cubicBezTo>
                      <a:lnTo>
                        <a:pt x="772" y="18967"/>
                      </a:lnTo>
                      <a:lnTo>
                        <a:pt x="2489" y="21600"/>
                      </a:lnTo>
                      <a:lnTo>
                        <a:pt x="4744" y="21096"/>
                      </a:lnTo>
                      <a:lnTo>
                        <a:pt x="4828" y="17399"/>
                      </a:lnTo>
                      <a:lnTo>
                        <a:pt x="5456" y="14717"/>
                      </a:lnTo>
                      <a:lnTo>
                        <a:pt x="8088" y="13373"/>
                      </a:lnTo>
                      <a:lnTo>
                        <a:pt x="9428" y="12253"/>
                      </a:lnTo>
                      <a:lnTo>
                        <a:pt x="10762" y="10796"/>
                      </a:lnTo>
                      <a:lnTo>
                        <a:pt x="12102" y="9844"/>
                      </a:lnTo>
                      <a:lnTo>
                        <a:pt x="13693" y="8220"/>
                      </a:lnTo>
                      <a:lnTo>
                        <a:pt x="15158" y="6763"/>
                      </a:lnTo>
                      <a:cubicBezTo>
                        <a:pt x="15599" y="6284"/>
                        <a:pt x="16114" y="5939"/>
                        <a:pt x="16665" y="5755"/>
                      </a:cubicBezTo>
                      <a:cubicBezTo>
                        <a:pt x="17284" y="5548"/>
                        <a:pt x="17931" y="5548"/>
                        <a:pt x="18549" y="5755"/>
                      </a:cubicBezTo>
                      <a:lnTo>
                        <a:pt x="20810" y="4467"/>
                      </a:lnTo>
                      <a:lnTo>
                        <a:pt x="21600" y="2675"/>
                      </a:lnTo>
                      <a:lnTo>
                        <a:pt x="21145" y="0"/>
                      </a:lnTo>
                      <a:lnTo>
                        <a:pt x="19557" y="12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3" name="îś1idè">
                  <a:extLst>
                    <a:ext uri="{FF2B5EF4-FFF2-40B4-BE49-F238E27FC236}">
                      <a16:creationId xmlns:a16="http://schemas.microsoft.com/office/drawing/2014/main" xmlns="" id="{73241011-E2B4-46FD-B6C4-76D8C7344D7F}"/>
                    </a:ext>
                  </a:extLst>
                </p:cNvPr>
                <p:cNvSpPr/>
                <p:nvPr/>
              </p:nvSpPr>
              <p:spPr bwMode="auto">
                <a:xfrm>
                  <a:off x="6772818" y="2866607"/>
                  <a:ext cx="23789" cy="2906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8475" y="0"/>
                      </a:moveTo>
                      <a:lnTo>
                        <a:pt x="0" y="6186"/>
                      </a:lnTo>
                      <a:lnTo>
                        <a:pt x="6885" y="21600"/>
                      </a:lnTo>
                      <a:lnTo>
                        <a:pt x="21600" y="21600"/>
                      </a:lnTo>
                      <a:lnTo>
                        <a:pt x="13961" y="7762"/>
                      </a:lnTo>
                      <a:lnTo>
                        <a:pt x="847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4" name="íŝļíḍe">
                  <a:extLst>
                    <a:ext uri="{FF2B5EF4-FFF2-40B4-BE49-F238E27FC236}">
                      <a16:creationId xmlns:a16="http://schemas.microsoft.com/office/drawing/2014/main" xmlns="" id="{DDBEB9B8-CA79-4933-B3B7-9D0D384BF810}"/>
                    </a:ext>
                  </a:extLst>
                </p:cNvPr>
                <p:cNvSpPr/>
                <p:nvPr/>
              </p:nvSpPr>
              <p:spPr bwMode="auto">
                <a:xfrm>
                  <a:off x="7112003" y="3432667"/>
                  <a:ext cx="157818" cy="63671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5027" y="0"/>
                      </a:moveTo>
                      <a:lnTo>
                        <a:pt x="4076" y="535"/>
                      </a:lnTo>
                      <a:lnTo>
                        <a:pt x="5478" y="1095"/>
                      </a:lnTo>
                      <a:lnTo>
                        <a:pt x="5928" y="1788"/>
                      </a:lnTo>
                      <a:cubicBezTo>
                        <a:pt x="5845" y="2008"/>
                        <a:pt x="5896" y="2230"/>
                        <a:pt x="6079" y="2446"/>
                      </a:cubicBezTo>
                      <a:cubicBezTo>
                        <a:pt x="6323" y="2736"/>
                        <a:pt x="6800" y="3010"/>
                        <a:pt x="7481" y="3253"/>
                      </a:cubicBezTo>
                      <a:lnTo>
                        <a:pt x="6786" y="4147"/>
                      </a:lnTo>
                      <a:lnTo>
                        <a:pt x="6786" y="4778"/>
                      </a:lnTo>
                      <a:lnTo>
                        <a:pt x="6486" y="5337"/>
                      </a:lnTo>
                      <a:lnTo>
                        <a:pt x="5434" y="5896"/>
                      </a:lnTo>
                      <a:lnTo>
                        <a:pt x="3086" y="6105"/>
                      </a:lnTo>
                      <a:lnTo>
                        <a:pt x="0" y="6031"/>
                      </a:lnTo>
                      <a:lnTo>
                        <a:pt x="732" y="6648"/>
                      </a:lnTo>
                      <a:lnTo>
                        <a:pt x="1680" y="6943"/>
                      </a:lnTo>
                      <a:lnTo>
                        <a:pt x="2713" y="7426"/>
                      </a:lnTo>
                      <a:lnTo>
                        <a:pt x="1862" y="7970"/>
                      </a:lnTo>
                      <a:lnTo>
                        <a:pt x="1862" y="8440"/>
                      </a:lnTo>
                      <a:cubicBezTo>
                        <a:pt x="2702" y="8643"/>
                        <a:pt x="3473" y="8863"/>
                        <a:pt x="4165" y="9098"/>
                      </a:cubicBezTo>
                      <a:cubicBezTo>
                        <a:pt x="4737" y="9292"/>
                        <a:pt x="5253" y="9495"/>
                        <a:pt x="5712" y="9706"/>
                      </a:cubicBezTo>
                      <a:lnTo>
                        <a:pt x="8216" y="10191"/>
                      </a:lnTo>
                      <a:lnTo>
                        <a:pt x="10219" y="10737"/>
                      </a:lnTo>
                      <a:cubicBezTo>
                        <a:pt x="11028" y="10971"/>
                        <a:pt x="11656" y="11241"/>
                        <a:pt x="12072" y="11531"/>
                      </a:cubicBezTo>
                      <a:cubicBezTo>
                        <a:pt x="12429" y="11780"/>
                        <a:pt x="12624" y="12041"/>
                        <a:pt x="12823" y="12301"/>
                      </a:cubicBezTo>
                      <a:cubicBezTo>
                        <a:pt x="13073" y="12627"/>
                        <a:pt x="13329" y="12961"/>
                        <a:pt x="12973" y="13282"/>
                      </a:cubicBezTo>
                      <a:cubicBezTo>
                        <a:pt x="12613" y="13606"/>
                        <a:pt x="11671" y="13871"/>
                        <a:pt x="10419" y="14001"/>
                      </a:cubicBezTo>
                      <a:lnTo>
                        <a:pt x="11233" y="14543"/>
                      </a:lnTo>
                      <a:lnTo>
                        <a:pt x="12729" y="15137"/>
                      </a:lnTo>
                      <a:lnTo>
                        <a:pt x="11978" y="15867"/>
                      </a:lnTo>
                      <a:lnTo>
                        <a:pt x="10282" y="16053"/>
                      </a:lnTo>
                      <a:lnTo>
                        <a:pt x="8579" y="16698"/>
                      </a:lnTo>
                      <a:lnTo>
                        <a:pt x="7276" y="17207"/>
                      </a:lnTo>
                      <a:lnTo>
                        <a:pt x="6726" y="17541"/>
                      </a:lnTo>
                      <a:lnTo>
                        <a:pt x="6476" y="18321"/>
                      </a:lnTo>
                      <a:lnTo>
                        <a:pt x="5875" y="18841"/>
                      </a:lnTo>
                      <a:lnTo>
                        <a:pt x="5173" y="19549"/>
                      </a:lnTo>
                      <a:lnTo>
                        <a:pt x="4172" y="20205"/>
                      </a:lnTo>
                      <a:lnTo>
                        <a:pt x="3627" y="20813"/>
                      </a:lnTo>
                      <a:lnTo>
                        <a:pt x="3326" y="21420"/>
                      </a:lnTo>
                      <a:lnTo>
                        <a:pt x="5668" y="21386"/>
                      </a:lnTo>
                      <a:cubicBezTo>
                        <a:pt x="5278" y="21262"/>
                        <a:pt x="5344" y="21084"/>
                        <a:pt x="5818" y="20979"/>
                      </a:cubicBezTo>
                      <a:cubicBezTo>
                        <a:pt x="7485" y="20613"/>
                        <a:pt x="9733" y="21220"/>
                        <a:pt x="8115" y="21600"/>
                      </a:cubicBezTo>
                      <a:lnTo>
                        <a:pt x="10970" y="20969"/>
                      </a:lnTo>
                      <a:lnTo>
                        <a:pt x="11121" y="20424"/>
                      </a:lnTo>
                      <a:lnTo>
                        <a:pt x="11121" y="19906"/>
                      </a:lnTo>
                      <a:lnTo>
                        <a:pt x="11871" y="19471"/>
                      </a:lnTo>
                      <a:lnTo>
                        <a:pt x="13362" y="19285"/>
                      </a:lnTo>
                      <a:lnTo>
                        <a:pt x="14213" y="18652"/>
                      </a:lnTo>
                      <a:lnTo>
                        <a:pt x="14514" y="18182"/>
                      </a:lnTo>
                      <a:lnTo>
                        <a:pt x="15665" y="17735"/>
                      </a:lnTo>
                      <a:cubicBezTo>
                        <a:pt x="16281" y="17732"/>
                        <a:pt x="16877" y="17680"/>
                        <a:pt x="17362" y="17586"/>
                      </a:cubicBezTo>
                      <a:cubicBezTo>
                        <a:pt x="19077" y="17253"/>
                        <a:pt x="19001" y="16604"/>
                        <a:pt x="17212" y="16296"/>
                      </a:cubicBezTo>
                      <a:lnTo>
                        <a:pt x="18101" y="15629"/>
                      </a:lnTo>
                      <a:lnTo>
                        <a:pt x="20204" y="15108"/>
                      </a:lnTo>
                      <a:lnTo>
                        <a:pt x="21600" y="14810"/>
                      </a:lnTo>
                      <a:lnTo>
                        <a:pt x="21199" y="13668"/>
                      </a:lnTo>
                      <a:cubicBezTo>
                        <a:pt x="20175" y="13471"/>
                        <a:pt x="19280" y="13237"/>
                        <a:pt x="18545" y="12973"/>
                      </a:cubicBezTo>
                      <a:cubicBezTo>
                        <a:pt x="17916" y="12747"/>
                        <a:pt x="17411" y="12501"/>
                        <a:pt x="17043" y="12242"/>
                      </a:cubicBezTo>
                      <a:lnTo>
                        <a:pt x="14996" y="11623"/>
                      </a:lnTo>
                      <a:lnTo>
                        <a:pt x="15447" y="10990"/>
                      </a:lnTo>
                      <a:lnTo>
                        <a:pt x="15146" y="10397"/>
                      </a:lnTo>
                      <a:lnTo>
                        <a:pt x="14000" y="10116"/>
                      </a:lnTo>
                      <a:lnTo>
                        <a:pt x="12955" y="9795"/>
                      </a:lnTo>
                      <a:cubicBezTo>
                        <a:pt x="12304" y="9688"/>
                        <a:pt x="11655" y="9580"/>
                        <a:pt x="11008" y="9472"/>
                      </a:cubicBezTo>
                      <a:cubicBezTo>
                        <a:pt x="9888" y="9284"/>
                        <a:pt x="8773" y="9095"/>
                        <a:pt x="7665" y="8903"/>
                      </a:cubicBezTo>
                      <a:cubicBezTo>
                        <a:pt x="6921" y="8859"/>
                        <a:pt x="6364" y="8706"/>
                        <a:pt x="6263" y="8518"/>
                      </a:cubicBezTo>
                      <a:cubicBezTo>
                        <a:pt x="6095" y="8204"/>
                        <a:pt x="7144" y="7932"/>
                        <a:pt x="8416" y="7961"/>
                      </a:cubicBezTo>
                      <a:lnTo>
                        <a:pt x="9668" y="7241"/>
                      </a:lnTo>
                      <a:cubicBezTo>
                        <a:pt x="9613" y="7043"/>
                        <a:pt x="9613" y="6844"/>
                        <a:pt x="9668" y="6646"/>
                      </a:cubicBezTo>
                      <a:cubicBezTo>
                        <a:pt x="9762" y="6309"/>
                        <a:pt x="10014" y="5976"/>
                        <a:pt x="10419" y="5653"/>
                      </a:cubicBezTo>
                      <a:lnTo>
                        <a:pt x="10714" y="5207"/>
                      </a:lnTo>
                      <a:lnTo>
                        <a:pt x="9368" y="5095"/>
                      </a:lnTo>
                      <a:lnTo>
                        <a:pt x="9067" y="4412"/>
                      </a:lnTo>
                      <a:lnTo>
                        <a:pt x="9211" y="3610"/>
                      </a:lnTo>
                      <a:lnTo>
                        <a:pt x="8498" y="2742"/>
                      </a:lnTo>
                      <a:lnTo>
                        <a:pt x="7747" y="1777"/>
                      </a:lnTo>
                      <a:lnTo>
                        <a:pt x="5850" y="466"/>
                      </a:lnTo>
                      <a:lnTo>
                        <a:pt x="502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5" name="ïślîdê">
                  <a:extLst>
                    <a:ext uri="{FF2B5EF4-FFF2-40B4-BE49-F238E27FC236}">
                      <a16:creationId xmlns:a16="http://schemas.microsoft.com/office/drawing/2014/main" xmlns="" id="{CEF8BA5D-5F84-465C-8357-7DFF473EFF52}"/>
                    </a:ext>
                  </a:extLst>
                </p:cNvPr>
                <p:cNvSpPr/>
                <p:nvPr/>
              </p:nvSpPr>
              <p:spPr bwMode="auto">
                <a:xfrm>
                  <a:off x="7185050" y="4135955"/>
                  <a:ext cx="20042" cy="3324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58" y="0"/>
                      </a:moveTo>
                      <a:lnTo>
                        <a:pt x="0" y="8825"/>
                      </a:lnTo>
                      <a:lnTo>
                        <a:pt x="6965" y="21600"/>
                      </a:lnTo>
                      <a:lnTo>
                        <a:pt x="21600" y="14944"/>
                      </a:lnTo>
                      <a:lnTo>
                        <a:pt x="1345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6" name="iṡľidé">
                  <a:extLst>
                    <a:ext uri="{FF2B5EF4-FFF2-40B4-BE49-F238E27FC236}">
                      <a16:creationId xmlns:a16="http://schemas.microsoft.com/office/drawing/2014/main" xmlns="" id="{6A7AC7A2-26E0-43AB-BC19-A14DA27B1FA2}"/>
                    </a:ext>
                  </a:extLst>
                </p:cNvPr>
                <p:cNvSpPr/>
                <p:nvPr/>
              </p:nvSpPr>
              <p:spPr bwMode="auto">
                <a:xfrm>
                  <a:off x="7179195" y="4201381"/>
                  <a:ext cx="21982" cy="3645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719" y="6002"/>
                      </a:moveTo>
                      <a:lnTo>
                        <a:pt x="0" y="12531"/>
                      </a:lnTo>
                      <a:lnTo>
                        <a:pt x="3624" y="21600"/>
                      </a:lnTo>
                      <a:lnTo>
                        <a:pt x="19442" y="19432"/>
                      </a:lnTo>
                      <a:lnTo>
                        <a:pt x="21600" y="7102"/>
                      </a:lnTo>
                      <a:lnTo>
                        <a:pt x="9733" y="0"/>
                      </a:lnTo>
                      <a:lnTo>
                        <a:pt x="719" y="60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7" name="ïṧlîḍè">
                  <a:extLst>
                    <a:ext uri="{FF2B5EF4-FFF2-40B4-BE49-F238E27FC236}">
                      <a16:creationId xmlns:a16="http://schemas.microsoft.com/office/drawing/2014/main" xmlns="" id="{F4F24532-83FA-43A4-86CF-DB33FA35E1F8}"/>
                    </a:ext>
                  </a:extLst>
                </p:cNvPr>
                <p:cNvSpPr/>
                <p:nvPr/>
              </p:nvSpPr>
              <p:spPr bwMode="auto">
                <a:xfrm>
                  <a:off x="7074258" y="4323890"/>
                  <a:ext cx="38453" cy="98974"/>
                </a:xfrm>
                <a:custGeom>
                  <a:avLst/>
                  <a:gdLst>
                    <a:gd name="T0" fmla="+- 0 10748 87"/>
                    <a:gd name="T1" fmla="*/ T0 w 21323"/>
                    <a:gd name="T2" fmla="*/ 10800 h 21600"/>
                    <a:gd name="T3" fmla="+- 0 10748 87"/>
                    <a:gd name="T4" fmla="*/ T3 w 21323"/>
                    <a:gd name="T5" fmla="*/ 10800 h 21600"/>
                    <a:gd name="T6" fmla="+- 0 10748 87"/>
                    <a:gd name="T7" fmla="*/ T6 w 21323"/>
                    <a:gd name="T8" fmla="*/ 10800 h 21600"/>
                    <a:gd name="T9" fmla="+- 0 10748 87"/>
                    <a:gd name="T10" fmla="*/ T9 w 21323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23" h="21600">
                      <a:moveTo>
                        <a:pt x="10762" y="0"/>
                      </a:moveTo>
                      <a:lnTo>
                        <a:pt x="2490" y="2455"/>
                      </a:lnTo>
                      <a:lnTo>
                        <a:pt x="186" y="8274"/>
                      </a:lnTo>
                      <a:cubicBezTo>
                        <a:pt x="-87" y="9763"/>
                        <a:pt x="-59" y="11259"/>
                        <a:pt x="271" y="12746"/>
                      </a:cubicBezTo>
                      <a:cubicBezTo>
                        <a:pt x="684" y="14610"/>
                        <a:pt x="1568" y="16452"/>
                        <a:pt x="2909" y="18246"/>
                      </a:cubicBezTo>
                      <a:lnTo>
                        <a:pt x="8999" y="21600"/>
                      </a:lnTo>
                      <a:lnTo>
                        <a:pt x="20538" y="21041"/>
                      </a:lnTo>
                      <a:cubicBezTo>
                        <a:pt x="21308" y="19652"/>
                        <a:pt x="21513" y="18223"/>
                        <a:pt x="21147" y="16809"/>
                      </a:cubicBezTo>
                      <a:cubicBezTo>
                        <a:pt x="20669" y="14961"/>
                        <a:pt x="19231" y="13181"/>
                        <a:pt x="18103" y="11379"/>
                      </a:cubicBezTo>
                      <a:cubicBezTo>
                        <a:pt x="16986" y="9592"/>
                        <a:pt x="16172" y="7778"/>
                        <a:pt x="15668" y="5949"/>
                      </a:cubicBezTo>
                      <a:lnTo>
                        <a:pt x="1076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8" name="íṣ1ïdè">
                  <a:extLst>
                    <a:ext uri="{FF2B5EF4-FFF2-40B4-BE49-F238E27FC236}">
                      <a16:creationId xmlns:a16="http://schemas.microsoft.com/office/drawing/2014/main" xmlns="" id="{B53BCDD2-B24C-40DD-BAD3-215BC1B1DBCC}"/>
                    </a:ext>
                  </a:extLst>
                </p:cNvPr>
                <p:cNvSpPr/>
                <p:nvPr/>
              </p:nvSpPr>
              <p:spPr bwMode="auto">
                <a:xfrm>
                  <a:off x="7112706" y="4489528"/>
                  <a:ext cx="183944" cy="301822"/>
                </a:xfrm>
                <a:custGeom>
                  <a:avLst/>
                  <a:gdLst>
                    <a:gd name="T0" fmla="+- 0 11035 470"/>
                    <a:gd name="T1" fmla="*/ T0 w 21130"/>
                    <a:gd name="T2" fmla="*/ 10800 h 21600"/>
                    <a:gd name="T3" fmla="+- 0 11035 470"/>
                    <a:gd name="T4" fmla="*/ T3 w 21130"/>
                    <a:gd name="T5" fmla="*/ 10800 h 21600"/>
                    <a:gd name="T6" fmla="+- 0 11035 470"/>
                    <a:gd name="T7" fmla="*/ T6 w 21130"/>
                    <a:gd name="T8" fmla="*/ 10800 h 21600"/>
                    <a:gd name="T9" fmla="+- 0 11035 470"/>
                    <a:gd name="T10" fmla="*/ T9 w 21130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130" h="21600">
                      <a:moveTo>
                        <a:pt x="3002" y="787"/>
                      </a:moveTo>
                      <a:lnTo>
                        <a:pt x="1284" y="1137"/>
                      </a:lnTo>
                      <a:lnTo>
                        <a:pt x="1313" y="2654"/>
                      </a:lnTo>
                      <a:lnTo>
                        <a:pt x="1628" y="5011"/>
                      </a:lnTo>
                      <a:cubicBezTo>
                        <a:pt x="901" y="5175"/>
                        <a:pt x="341" y="5544"/>
                        <a:pt x="120" y="6006"/>
                      </a:cubicBezTo>
                      <a:cubicBezTo>
                        <a:pt x="-470" y="7239"/>
                        <a:pt x="1208" y="8433"/>
                        <a:pt x="3247" y="8231"/>
                      </a:cubicBezTo>
                      <a:lnTo>
                        <a:pt x="3902" y="10091"/>
                      </a:lnTo>
                      <a:lnTo>
                        <a:pt x="3776" y="11737"/>
                      </a:lnTo>
                      <a:lnTo>
                        <a:pt x="5751" y="11187"/>
                      </a:lnTo>
                      <a:lnTo>
                        <a:pt x="6839" y="10245"/>
                      </a:lnTo>
                      <a:lnTo>
                        <a:pt x="8957" y="10873"/>
                      </a:lnTo>
                      <a:lnTo>
                        <a:pt x="8495" y="11868"/>
                      </a:lnTo>
                      <a:cubicBezTo>
                        <a:pt x="8438" y="12234"/>
                        <a:pt x="8396" y="12601"/>
                        <a:pt x="8368" y="12968"/>
                      </a:cubicBezTo>
                      <a:cubicBezTo>
                        <a:pt x="8304" y="13826"/>
                        <a:pt x="8375" y="14744"/>
                        <a:pt x="9377" y="15325"/>
                      </a:cubicBezTo>
                      <a:cubicBezTo>
                        <a:pt x="10089" y="15737"/>
                        <a:pt x="11115" y="15859"/>
                        <a:pt x="12020" y="15639"/>
                      </a:cubicBezTo>
                      <a:cubicBezTo>
                        <a:pt x="12117" y="15954"/>
                        <a:pt x="12601" y="16162"/>
                        <a:pt x="13107" y="16107"/>
                      </a:cubicBezTo>
                      <a:cubicBezTo>
                        <a:pt x="14452" y="15963"/>
                        <a:pt x="14449" y="14759"/>
                        <a:pt x="13102" y="14618"/>
                      </a:cubicBezTo>
                      <a:lnTo>
                        <a:pt x="14363" y="13757"/>
                      </a:lnTo>
                      <a:lnTo>
                        <a:pt x="16633" y="13053"/>
                      </a:lnTo>
                      <a:cubicBezTo>
                        <a:pt x="17399" y="13091"/>
                        <a:pt x="18066" y="13395"/>
                        <a:pt x="18356" y="13839"/>
                      </a:cubicBezTo>
                      <a:cubicBezTo>
                        <a:pt x="18796" y="14511"/>
                        <a:pt x="18291" y="15279"/>
                        <a:pt x="17221" y="15567"/>
                      </a:cubicBezTo>
                      <a:lnTo>
                        <a:pt x="14783" y="16847"/>
                      </a:lnTo>
                      <a:cubicBezTo>
                        <a:pt x="14357" y="17037"/>
                        <a:pt x="13952" y="17245"/>
                        <a:pt x="13570" y="17469"/>
                      </a:cubicBezTo>
                      <a:cubicBezTo>
                        <a:pt x="12792" y="17924"/>
                        <a:pt x="12117" y="18443"/>
                        <a:pt x="11563" y="19011"/>
                      </a:cubicBezTo>
                      <a:cubicBezTo>
                        <a:pt x="11546" y="19383"/>
                        <a:pt x="11631" y="19753"/>
                        <a:pt x="11815" y="20107"/>
                      </a:cubicBezTo>
                      <a:cubicBezTo>
                        <a:pt x="12116" y="20687"/>
                        <a:pt x="12668" y="21204"/>
                        <a:pt x="13412" y="21600"/>
                      </a:cubicBezTo>
                      <a:lnTo>
                        <a:pt x="14037" y="18929"/>
                      </a:lnTo>
                      <a:lnTo>
                        <a:pt x="15629" y="19165"/>
                      </a:lnTo>
                      <a:lnTo>
                        <a:pt x="15840" y="20497"/>
                      </a:lnTo>
                      <a:lnTo>
                        <a:pt x="17352" y="21253"/>
                      </a:lnTo>
                      <a:lnTo>
                        <a:pt x="18992" y="20389"/>
                      </a:lnTo>
                      <a:cubicBezTo>
                        <a:pt x="19051" y="20040"/>
                        <a:pt x="19220" y="19702"/>
                        <a:pt x="19491" y="19394"/>
                      </a:cubicBezTo>
                      <a:cubicBezTo>
                        <a:pt x="19824" y="19015"/>
                        <a:pt x="20300" y="18693"/>
                        <a:pt x="20878" y="18455"/>
                      </a:cubicBezTo>
                      <a:lnTo>
                        <a:pt x="21130" y="16935"/>
                      </a:lnTo>
                      <a:lnTo>
                        <a:pt x="20752" y="14736"/>
                      </a:lnTo>
                      <a:lnTo>
                        <a:pt x="19617" y="12719"/>
                      </a:lnTo>
                      <a:cubicBezTo>
                        <a:pt x="19197" y="12395"/>
                        <a:pt x="18701" y="12113"/>
                        <a:pt x="18146" y="11882"/>
                      </a:cubicBezTo>
                      <a:cubicBezTo>
                        <a:pt x="17676" y="11686"/>
                        <a:pt x="17167" y="11529"/>
                        <a:pt x="16633" y="11413"/>
                      </a:cubicBezTo>
                      <a:lnTo>
                        <a:pt x="16885" y="10006"/>
                      </a:lnTo>
                      <a:lnTo>
                        <a:pt x="16129" y="8539"/>
                      </a:lnTo>
                      <a:lnTo>
                        <a:pt x="13480" y="8251"/>
                      </a:lnTo>
                      <a:cubicBezTo>
                        <a:pt x="13030" y="7892"/>
                        <a:pt x="12393" y="7642"/>
                        <a:pt x="11678" y="7544"/>
                      </a:cubicBezTo>
                      <a:cubicBezTo>
                        <a:pt x="10537" y="7388"/>
                        <a:pt x="9349" y="7629"/>
                        <a:pt x="8573" y="8173"/>
                      </a:cubicBezTo>
                      <a:cubicBezTo>
                        <a:pt x="7842" y="8252"/>
                        <a:pt x="7094" y="8105"/>
                        <a:pt x="6566" y="7780"/>
                      </a:cubicBezTo>
                      <a:cubicBezTo>
                        <a:pt x="5388" y="7055"/>
                        <a:pt x="5616" y="5834"/>
                        <a:pt x="7028" y="5296"/>
                      </a:cubicBezTo>
                      <a:lnTo>
                        <a:pt x="7775" y="4359"/>
                      </a:lnTo>
                      <a:lnTo>
                        <a:pt x="6897" y="2317"/>
                      </a:lnTo>
                      <a:lnTo>
                        <a:pt x="5973" y="274"/>
                      </a:lnTo>
                      <a:lnTo>
                        <a:pt x="4586" y="0"/>
                      </a:lnTo>
                      <a:lnTo>
                        <a:pt x="3002" y="7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9" name="îşľíḓê">
                  <a:extLst>
                    <a:ext uri="{FF2B5EF4-FFF2-40B4-BE49-F238E27FC236}">
                      <a16:creationId xmlns:a16="http://schemas.microsoft.com/office/drawing/2014/main" xmlns="" id="{E8C9FA74-E677-4294-B6AC-F9A0B229CF50}"/>
                    </a:ext>
                  </a:extLst>
                </p:cNvPr>
                <p:cNvSpPr/>
                <p:nvPr/>
              </p:nvSpPr>
              <p:spPr bwMode="auto">
                <a:xfrm>
                  <a:off x="7090030" y="4680320"/>
                  <a:ext cx="71523" cy="144943"/>
                </a:xfrm>
                <a:custGeom>
                  <a:avLst/>
                  <a:gdLst>
                    <a:gd name="T0" fmla="+- 0 11017 434"/>
                    <a:gd name="T1" fmla="*/ T0 w 21166"/>
                    <a:gd name="T2" fmla="*/ 10665 h 21331"/>
                    <a:gd name="T3" fmla="+- 0 11017 434"/>
                    <a:gd name="T4" fmla="*/ T3 w 21166"/>
                    <a:gd name="T5" fmla="*/ 10665 h 21331"/>
                    <a:gd name="T6" fmla="+- 0 11017 434"/>
                    <a:gd name="T7" fmla="*/ T6 w 21166"/>
                    <a:gd name="T8" fmla="*/ 10665 h 21331"/>
                    <a:gd name="T9" fmla="+- 0 11017 434"/>
                    <a:gd name="T10" fmla="*/ T9 w 21166"/>
                    <a:gd name="T11" fmla="*/ 10665 h 21331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166" h="21331">
                      <a:moveTo>
                        <a:pt x="16489" y="0"/>
                      </a:moveTo>
                      <a:lnTo>
                        <a:pt x="15066" y="2881"/>
                      </a:lnTo>
                      <a:lnTo>
                        <a:pt x="10957" y="7412"/>
                      </a:lnTo>
                      <a:cubicBezTo>
                        <a:pt x="10504" y="8901"/>
                        <a:pt x="9744" y="10363"/>
                        <a:pt x="8689" y="11774"/>
                      </a:cubicBezTo>
                      <a:cubicBezTo>
                        <a:pt x="6967" y="14079"/>
                        <a:pt x="4480" y="16225"/>
                        <a:pt x="1333" y="18122"/>
                      </a:cubicBezTo>
                      <a:cubicBezTo>
                        <a:pt x="-139" y="18713"/>
                        <a:pt x="-434" y="19771"/>
                        <a:pt x="660" y="20539"/>
                      </a:cubicBezTo>
                      <a:cubicBezTo>
                        <a:pt x="2129" y="21570"/>
                        <a:pt x="5185" y="21600"/>
                        <a:pt x="6736" y="20599"/>
                      </a:cubicBezTo>
                      <a:lnTo>
                        <a:pt x="10745" y="16345"/>
                      </a:lnTo>
                      <a:lnTo>
                        <a:pt x="14209" y="12737"/>
                      </a:lnTo>
                      <a:lnTo>
                        <a:pt x="16484" y="10858"/>
                      </a:lnTo>
                      <a:lnTo>
                        <a:pt x="18974" y="8334"/>
                      </a:lnTo>
                      <a:lnTo>
                        <a:pt x="18338" y="6732"/>
                      </a:lnTo>
                      <a:lnTo>
                        <a:pt x="18676" y="4860"/>
                      </a:lnTo>
                      <a:lnTo>
                        <a:pt x="21166" y="2437"/>
                      </a:lnTo>
                      <a:lnTo>
                        <a:pt x="1648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0" name="iṧ1íḑe">
                  <a:extLst>
                    <a:ext uri="{FF2B5EF4-FFF2-40B4-BE49-F238E27FC236}">
                      <a16:creationId xmlns:a16="http://schemas.microsoft.com/office/drawing/2014/main" xmlns="" id="{274AA869-1929-46C8-A6E5-4655B92A62F7}"/>
                    </a:ext>
                  </a:extLst>
                </p:cNvPr>
                <p:cNvSpPr/>
                <p:nvPr/>
              </p:nvSpPr>
              <p:spPr bwMode="auto">
                <a:xfrm>
                  <a:off x="7146664" y="4869950"/>
                  <a:ext cx="143874" cy="247192"/>
                </a:xfrm>
                <a:custGeom>
                  <a:avLst/>
                  <a:gdLst>
                    <a:gd name="T0" fmla="*/ 10800 w 21600"/>
                    <a:gd name="T1" fmla="*/ 10730 h 21461"/>
                    <a:gd name="T2" fmla="*/ 10800 w 21600"/>
                    <a:gd name="T3" fmla="*/ 10730 h 21461"/>
                    <a:gd name="T4" fmla="*/ 10800 w 21600"/>
                    <a:gd name="T5" fmla="*/ 10730 h 21461"/>
                    <a:gd name="T6" fmla="*/ 10800 w 21600"/>
                    <a:gd name="T7" fmla="*/ 10730 h 21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461">
                      <a:moveTo>
                        <a:pt x="20200" y="0"/>
                      </a:moveTo>
                      <a:lnTo>
                        <a:pt x="18378" y="1600"/>
                      </a:lnTo>
                      <a:lnTo>
                        <a:pt x="16951" y="3140"/>
                      </a:lnTo>
                      <a:lnTo>
                        <a:pt x="12724" y="4375"/>
                      </a:lnTo>
                      <a:lnTo>
                        <a:pt x="10501" y="5388"/>
                      </a:lnTo>
                      <a:lnTo>
                        <a:pt x="8492" y="6588"/>
                      </a:lnTo>
                      <a:lnTo>
                        <a:pt x="6795" y="8236"/>
                      </a:lnTo>
                      <a:lnTo>
                        <a:pt x="4661" y="9887"/>
                      </a:lnTo>
                      <a:lnTo>
                        <a:pt x="2900" y="12048"/>
                      </a:lnTo>
                      <a:lnTo>
                        <a:pt x="2412" y="14303"/>
                      </a:lnTo>
                      <a:lnTo>
                        <a:pt x="0" y="16586"/>
                      </a:lnTo>
                      <a:lnTo>
                        <a:pt x="816" y="18111"/>
                      </a:lnTo>
                      <a:lnTo>
                        <a:pt x="3452" y="18108"/>
                      </a:lnTo>
                      <a:lnTo>
                        <a:pt x="3562" y="19918"/>
                      </a:lnTo>
                      <a:cubicBezTo>
                        <a:pt x="3535" y="20305"/>
                        <a:pt x="3775" y="20682"/>
                        <a:pt x="4228" y="20967"/>
                      </a:cubicBezTo>
                      <a:cubicBezTo>
                        <a:pt x="5009" y="21458"/>
                        <a:pt x="6252" y="21600"/>
                        <a:pt x="7297" y="21316"/>
                      </a:cubicBezTo>
                      <a:lnTo>
                        <a:pt x="6583" y="18743"/>
                      </a:lnTo>
                      <a:cubicBezTo>
                        <a:pt x="5057" y="18215"/>
                        <a:pt x="4609" y="17055"/>
                        <a:pt x="5601" y="16202"/>
                      </a:cubicBezTo>
                      <a:cubicBezTo>
                        <a:pt x="6085" y="15785"/>
                        <a:pt x="6880" y="15516"/>
                        <a:pt x="7743" y="15538"/>
                      </a:cubicBezTo>
                      <a:cubicBezTo>
                        <a:pt x="8840" y="15567"/>
                        <a:pt x="9742" y="16048"/>
                        <a:pt x="9879" y="16678"/>
                      </a:cubicBezTo>
                      <a:lnTo>
                        <a:pt x="11850" y="17973"/>
                      </a:lnTo>
                      <a:lnTo>
                        <a:pt x="13498" y="17210"/>
                      </a:lnTo>
                      <a:lnTo>
                        <a:pt x="13772" y="15526"/>
                      </a:lnTo>
                      <a:lnTo>
                        <a:pt x="10977" y="13275"/>
                      </a:lnTo>
                      <a:cubicBezTo>
                        <a:pt x="10590" y="12814"/>
                        <a:pt x="10590" y="12275"/>
                        <a:pt x="10977" y="11814"/>
                      </a:cubicBezTo>
                      <a:cubicBezTo>
                        <a:pt x="11582" y="11093"/>
                        <a:pt x="12928" y="10747"/>
                        <a:pt x="14054" y="10289"/>
                      </a:cubicBezTo>
                      <a:cubicBezTo>
                        <a:pt x="15451" y="9720"/>
                        <a:pt x="16553" y="8942"/>
                        <a:pt x="17240" y="8037"/>
                      </a:cubicBezTo>
                      <a:cubicBezTo>
                        <a:pt x="17148" y="7714"/>
                        <a:pt x="16830" y="7427"/>
                        <a:pt x="16361" y="7243"/>
                      </a:cubicBezTo>
                      <a:cubicBezTo>
                        <a:pt x="14681" y="6584"/>
                        <a:pt x="12585" y="7346"/>
                        <a:pt x="11204" y="8383"/>
                      </a:cubicBezTo>
                      <a:cubicBezTo>
                        <a:pt x="10376" y="9004"/>
                        <a:pt x="9658" y="9672"/>
                        <a:pt x="9062" y="10376"/>
                      </a:cubicBezTo>
                      <a:lnTo>
                        <a:pt x="6768" y="10563"/>
                      </a:lnTo>
                      <a:lnTo>
                        <a:pt x="10064" y="7648"/>
                      </a:lnTo>
                      <a:lnTo>
                        <a:pt x="16931" y="5138"/>
                      </a:lnTo>
                      <a:cubicBezTo>
                        <a:pt x="17976" y="4846"/>
                        <a:pt x="18910" y="4435"/>
                        <a:pt x="19677" y="3931"/>
                      </a:cubicBezTo>
                      <a:cubicBezTo>
                        <a:pt x="20605" y="3321"/>
                        <a:pt x="21264" y="2591"/>
                        <a:pt x="21600" y="1803"/>
                      </a:cubicBezTo>
                      <a:lnTo>
                        <a:pt x="202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1" name="ïŝḻïḍé">
                  <a:extLst>
                    <a:ext uri="{FF2B5EF4-FFF2-40B4-BE49-F238E27FC236}">
                      <a16:creationId xmlns:a16="http://schemas.microsoft.com/office/drawing/2014/main" xmlns="" id="{C8B85A41-B64D-4C22-8128-E48682E5C237}"/>
                    </a:ext>
                  </a:extLst>
                </p:cNvPr>
                <p:cNvSpPr/>
                <p:nvPr/>
              </p:nvSpPr>
              <p:spPr bwMode="auto">
                <a:xfrm>
                  <a:off x="6917725" y="4835702"/>
                  <a:ext cx="241155" cy="323817"/>
                </a:xfrm>
                <a:custGeom>
                  <a:avLst/>
                  <a:gdLst>
                    <a:gd name="T0" fmla="+- 0 10745 46"/>
                    <a:gd name="T1" fmla="*/ T0 w 21398"/>
                    <a:gd name="T2" fmla="*/ 10761 h 21522"/>
                    <a:gd name="T3" fmla="+- 0 10745 46"/>
                    <a:gd name="T4" fmla="*/ T3 w 21398"/>
                    <a:gd name="T5" fmla="*/ 10761 h 21522"/>
                    <a:gd name="T6" fmla="+- 0 10745 46"/>
                    <a:gd name="T7" fmla="*/ T6 w 21398"/>
                    <a:gd name="T8" fmla="*/ 10761 h 21522"/>
                    <a:gd name="T9" fmla="+- 0 10745 46"/>
                    <a:gd name="T10" fmla="*/ T9 w 21398"/>
                    <a:gd name="T11" fmla="*/ 10761 h 21522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98" h="21522">
                      <a:moveTo>
                        <a:pt x="17013" y="246"/>
                      </a:moveTo>
                      <a:lnTo>
                        <a:pt x="15800" y="0"/>
                      </a:lnTo>
                      <a:lnTo>
                        <a:pt x="15127" y="2646"/>
                      </a:lnTo>
                      <a:cubicBezTo>
                        <a:pt x="15053" y="3116"/>
                        <a:pt x="14828" y="3566"/>
                        <a:pt x="14470" y="3956"/>
                      </a:cubicBezTo>
                      <a:cubicBezTo>
                        <a:pt x="13911" y="4568"/>
                        <a:pt x="13067" y="5001"/>
                        <a:pt x="12103" y="5169"/>
                      </a:cubicBezTo>
                      <a:lnTo>
                        <a:pt x="10779" y="6847"/>
                      </a:lnTo>
                      <a:cubicBezTo>
                        <a:pt x="10343" y="7465"/>
                        <a:pt x="9862" y="8065"/>
                        <a:pt x="9340" y="8644"/>
                      </a:cubicBezTo>
                      <a:cubicBezTo>
                        <a:pt x="8697" y="9358"/>
                        <a:pt x="7992" y="10039"/>
                        <a:pt x="7230" y="10684"/>
                      </a:cubicBezTo>
                      <a:lnTo>
                        <a:pt x="4726" y="11608"/>
                      </a:lnTo>
                      <a:lnTo>
                        <a:pt x="3843" y="12918"/>
                      </a:lnTo>
                      <a:lnTo>
                        <a:pt x="2625" y="13669"/>
                      </a:lnTo>
                      <a:cubicBezTo>
                        <a:pt x="2183" y="13433"/>
                        <a:pt x="1601" y="13404"/>
                        <a:pt x="1122" y="13596"/>
                      </a:cubicBezTo>
                      <a:cubicBezTo>
                        <a:pt x="370" y="13899"/>
                        <a:pt x="146" y="14579"/>
                        <a:pt x="63" y="15226"/>
                      </a:cubicBezTo>
                      <a:cubicBezTo>
                        <a:pt x="-46" y="16077"/>
                        <a:pt x="-13" y="16935"/>
                        <a:pt x="161" y="17779"/>
                      </a:cubicBezTo>
                      <a:cubicBezTo>
                        <a:pt x="650" y="17557"/>
                        <a:pt x="1272" y="17586"/>
                        <a:pt x="1719" y="17852"/>
                      </a:cubicBezTo>
                      <a:cubicBezTo>
                        <a:pt x="2637" y="18399"/>
                        <a:pt x="2438" y="19481"/>
                        <a:pt x="1358" y="19822"/>
                      </a:cubicBezTo>
                      <a:lnTo>
                        <a:pt x="2235" y="20987"/>
                      </a:lnTo>
                      <a:cubicBezTo>
                        <a:pt x="2431" y="21380"/>
                        <a:pt x="2990" y="21600"/>
                        <a:pt x="3534" y="21497"/>
                      </a:cubicBezTo>
                      <a:cubicBezTo>
                        <a:pt x="4205" y="21370"/>
                        <a:pt x="4519" y="20812"/>
                        <a:pt x="5121" y="20573"/>
                      </a:cubicBezTo>
                      <a:cubicBezTo>
                        <a:pt x="5952" y="20243"/>
                        <a:pt x="6979" y="20558"/>
                        <a:pt x="7263" y="21230"/>
                      </a:cubicBezTo>
                      <a:lnTo>
                        <a:pt x="8530" y="20281"/>
                      </a:lnTo>
                      <a:lnTo>
                        <a:pt x="10835" y="20062"/>
                      </a:lnTo>
                      <a:cubicBezTo>
                        <a:pt x="11371" y="20182"/>
                        <a:pt x="11933" y="20224"/>
                        <a:pt x="12491" y="20184"/>
                      </a:cubicBezTo>
                      <a:cubicBezTo>
                        <a:pt x="13360" y="20123"/>
                        <a:pt x="14185" y="19869"/>
                        <a:pt x="14861" y="19454"/>
                      </a:cubicBezTo>
                      <a:lnTo>
                        <a:pt x="15705" y="18603"/>
                      </a:lnTo>
                      <a:lnTo>
                        <a:pt x="15315" y="16539"/>
                      </a:lnTo>
                      <a:cubicBezTo>
                        <a:pt x="15489" y="16004"/>
                        <a:pt x="15822" y="15505"/>
                        <a:pt x="16289" y="15080"/>
                      </a:cubicBezTo>
                      <a:cubicBezTo>
                        <a:pt x="16740" y="14669"/>
                        <a:pt x="17305" y="14337"/>
                        <a:pt x="17945" y="14107"/>
                      </a:cubicBezTo>
                      <a:lnTo>
                        <a:pt x="18335" y="11651"/>
                      </a:lnTo>
                      <a:lnTo>
                        <a:pt x="19763" y="10608"/>
                      </a:lnTo>
                      <a:lnTo>
                        <a:pt x="21225" y="9587"/>
                      </a:lnTo>
                      <a:lnTo>
                        <a:pt x="20250" y="8297"/>
                      </a:lnTo>
                      <a:lnTo>
                        <a:pt x="19313" y="7933"/>
                      </a:lnTo>
                      <a:lnTo>
                        <a:pt x="18631" y="6668"/>
                      </a:lnTo>
                      <a:cubicBezTo>
                        <a:pt x="18176" y="6261"/>
                        <a:pt x="18065" y="5697"/>
                        <a:pt x="18343" y="5209"/>
                      </a:cubicBezTo>
                      <a:cubicBezTo>
                        <a:pt x="18807" y="4394"/>
                        <a:pt x="20116" y="4120"/>
                        <a:pt x="20839" y="3436"/>
                      </a:cubicBezTo>
                      <a:cubicBezTo>
                        <a:pt x="21406" y="2900"/>
                        <a:pt x="21554" y="2179"/>
                        <a:pt x="21228" y="1539"/>
                      </a:cubicBezTo>
                      <a:lnTo>
                        <a:pt x="17495" y="1466"/>
                      </a:lnTo>
                      <a:lnTo>
                        <a:pt x="17013" y="2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2" name="ïṥ1ídè">
                  <a:extLst>
                    <a:ext uri="{FF2B5EF4-FFF2-40B4-BE49-F238E27FC236}">
                      <a16:creationId xmlns:a16="http://schemas.microsoft.com/office/drawing/2014/main" xmlns="" id="{2D9E83E0-B62A-4DBD-B07E-1369E9DAADF0}"/>
                    </a:ext>
                  </a:extLst>
                </p:cNvPr>
                <p:cNvSpPr/>
                <p:nvPr/>
              </p:nvSpPr>
              <p:spPr bwMode="auto">
                <a:xfrm>
                  <a:off x="7317943" y="4803460"/>
                  <a:ext cx="45093" cy="134405"/>
                </a:xfrm>
                <a:custGeom>
                  <a:avLst/>
                  <a:gdLst>
                    <a:gd name="T0" fmla="+- 0 10829 516"/>
                    <a:gd name="T1" fmla="*/ T0 w 20626"/>
                    <a:gd name="T2" fmla="*/ 10708 h 21417"/>
                    <a:gd name="T3" fmla="+- 0 10829 516"/>
                    <a:gd name="T4" fmla="*/ T3 w 20626"/>
                    <a:gd name="T5" fmla="*/ 10708 h 21417"/>
                    <a:gd name="T6" fmla="+- 0 10829 516"/>
                    <a:gd name="T7" fmla="*/ T6 w 20626"/>
                    <a:gd name="T8" fmla="*/ 10708 h 21417"/>
                    <a:gd name="T9" fmla="+- 0 10829 516"/>
                    <a:gd name="T10" fmla="*/ T9 w 20626"/>
                    <a:gd name="T11" fmla="*/ 10708 h 21417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626" h="21417">
                      <a:moveTo>
                        <a:pt x="14198" y="0"/>
                      </a:moveTo>
                      <a:lnTo>
                        <a:pt x="7690" y="1996"/>
                      </a:lnTo>
                      <a:lnTo>
                        <a:pt x="3457" y="8567"/>
                      </a:lnTo>
                      <a:lnTo>
                        <a:pt x="7552" y="12065"/>
                      </a:lnTo>
                      <a:cubicBezTo>
                        <a:pt x="4935" y="12668"/>
                        <a:pt x="2855" y="13514"/>
                        <a:pt x="1548" y="14507"/>
                      </a:cubicBezTo>
                      <a:cubicBezTo>
                        <a:pt x="-441" y="16021"/>
                        <a:pt x="-516" y="17755"/>
                        <a:pt x="1342" y="19289"/>
                      </a:cubicBezTo>
                      <a:cubicBezTo>
                        <a:pt x="1870" y="20653"/>
                        <a:pt x="5514" y="21600"/>
                        <a:pt x="9418" y="21387"/>
                      </a:cubicBezTo>
                      <a:cubicBezTo>
                        <a:pt x="18316" y="20903"/>
                        <a:pt x="19431" y="16595"/>
                        <a:pt x="10925" y="15564"/>
                      </a:cubicBezTo>
                      <a:cubicBezTo>
                        <a:pt x="11564" y="14243"/>
                        <a:pt x="12233" y="12923"/>
                        <a:pt x="12934" y="11606"/>
                      </a:cubicBezTo>
                      <a:cubicBezTo>
                        <a:pt x="13730" y="10107"/>
                        <a:pt x="14567" y="8610"/>
                        <a:pt x="15443" y="7116"/>
                      </a:cubicBezTo>
                      <a:cubicBezTo>
                        <a:pt x="18016" y="6784"/>
                        <a:pt x="19915" y="6013"/>
                        <a:pt x="20464" y="5076"/>
                      </a:cubicBezTo>
                      <a:cubicBezTo>
                        <a:pt x="21084" y="4019"/>
                        <a:pt x="19903" y="2933"/>
                        <a:pt x="17431" y="2284"/>
                      </a:cubicBezTo>
                      <a:lnTo>
                        <a:pt x="1419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3" name="išliďé">
                  <a:extLst>
                    <a:ext uri="{FF2B5EF4-FFF2-40B4-BE49-F238E27FC236}">
                      <a16:creationId xmlns:a16="http://schemas.microsoft.com/office/drawing/2014/main" xmlns="" id="{9A028525-A260-41E9-B0C7-137F8E3CAFA8}"/>
                    </a:ext>
                  </a:extLst>
                </p:cNvPr>
                <p:cNvSpPr/>
                <p:nvPr/>
              </p:nvSpPr>
              <p:spPr bwMode="auto">
                <a:xfrm>
                  <a:off x="7334540" y="4669514"/>
                  <a:ext cx="309095" cy="339452"/>
                </a:xfrm>
                <a:custGeom>
                  <a:avLst/>
                  <a:gdLst>
                    <a:gd name="T0" fmla="+- 0 10860 121"/>
                    <a:gd name="T1" fmla="*/ T0 w 21479"/>
                    <a:gd name="T2" fmla="*/ 10800 h 21600"/>
                    <a:gd name="T3" fmla="+- 0 10860 121"/>
                    <a:gd name="T4" fmla="*/ T3 w 21479"/>
                    <a:gd name="T5" fmla="*/ 10800 h 21600"/>
                    <a:gd name="T6" fmla="+- 0 10860 121"/>
                    <a:gd name="T7" fmla="*/ T6 w 21479"/>
                    <a:gd name="T8" fmla="*/ 10800 h 21600"/>
                    <a:gd name="T9" fmla="+- 0 10860 121"/>
                    <a:gd name="T10" fmla="*/ T9 w 21479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479" h="21600">
                      <a:moveTo>
                        <a:pt x="21479" y="0"/>
                      </a:moveTo>
                      <a:lnTo>
                        <a:pt x="16915" y="3468"/>
                      </a:lnTo>
                      <a:lnTo>
                        <a:pt x="13858" y="4603"/>
                      </a:lnTo>
                      <a:lnTo>
                        <a:pt x="12501" y="5511"/>
                      </a:lnTo>
                      <a:lnTo>
                        <a:pt x="11442" y="6905"/>
                      </a:lnTo>
                      <a:cubicBezTo>
                        <a:pt x="11349" y="7387"/>
                        <a:pt x="11188" y="7857"/>
                        <a:pt x="10965" y="8302"/>
                      </a:cubicBezTo>
                      <a:cubicBezTo>
                        <a:pt x="10562" y="9106"/>
                        <a:pt x="9963" y="9815"/>
                        <a:pt x="9214" y="10374"/>
                      </a:cubicBezTo>
                      <a:lnTo>
                        <a:pt x="8214" y="11279"/>
                      </a:lnTo>
                      <a:lnTo>
                        <a:pt x="7326" y="10162"/>
                      </a:lnTo>
                      <a:cubicBezTo>
                        <a:pt x="7669" y="9878"/>
                        <a:pt x="7704" y="9396"/>
                        <a:pt x="7405" y="9073"/>
                      </a:cubicBezTo>
                      <a:cubicBezTo>
                        <a:pt x="6483" y="8078"/>
                        <a:pt x="4794" y="9191"/>
                        <a:pt x="5532" y="10307"/>
                      </a:cubicBezTo>
                      <a:lnTo>
                        <a:pt x="5075" y="11122"/>
                      </a:lnTo>
                      <a:lnTo>
                        <a:pt x="3269" y="11332"/>
                      </a:lnTo>
                      <a:lnTo>
                        <a:pt x="3528" y="12889"/>
                      </a:lnTo>
                      <a:lnTo>
                        <a:pt x="4950" y="13168"/>
                      </a:lnTo>
                      <a:lnTo>
                        <a:pt x="5405" y="14353"/>
                      </a:lnTo>
                      <a:lnTo>
                        <a:pt x="4292" y="15191"/>
                      </a:lnTo>
                      <a:cubicBezTo>
                        <a:pt x="3915" y="14905"/>
                        <a:pt x="3349" y="14994"/>
                        <a:pt x="3097" y="15377"/>
                      </a:cubicBezTo>
                      <a:cubicBezTo>
                        <a:pt x="2857" y="15741"/>
                        <a:pt x="3039" y="16188"/>
                        <a:pt x="3004" y="16605"/>
                      </a:cubicBezTo>
                      <a:cubicBezTo>
                        <a:pt x="2952" y="17243"/>
                        <a:pt x="2425" y="17763"/>
                        <a:pt x="1734" y="17857"/>
                      </a:cubicBezTo>
                      <a:cubicBezTo>
                        <a:pt x="1126" y="17959"/>
                        <a:pt x="593" y="18288"/>
                        <a:pt x="261" y="18765"/>
                      </a:cubicBezTo>
                      <a:cubicBezTo>
                        <a:pt x="-88" y="19267"/>
                        <a:pt x="-121" y="19922"/>
                        <a:pt x="374" y="20232"/>
                      </a:cubicBezTo>
                      <a:cubicBezTo>
                        <a:pt x="1021" y="20637"/>
                        <a:pt x="1880" y="20122"/>
                        <a:pt x="1734" y="19417"/>
                      </a:cubicBezTo>
                      <a:cubicBezTo>
                        <a:pt x="2302" y="18971"/>
                        <a:pt x="2798" y="18453"/>
                        <a:pt x="3209" y="17880"/>
                      </a:cubicBezTo>
                      <a:cubicBezTo>
                        <a:pt x="3582" y="17359"/>
                        <a:pt x="3882" y="16797"/>
                        <a:pt x="4099" y="16207"/>
                      </a:cubicBezTo>
                      <a:lnTo>
                        <a:pt x="5672" y="15741"/>
                      </a:lnTo>
                      <a:lnTo>
                        <a:pt x="6537" y="15136"/>
                      </a:lnTo>
                      <a:lnTo>
                        <a:pt x="7958" y="14140"/>
                      </a:lnTo>
                      <a:cubicBezTo>
                        <a:pt x="8108" y="13661"/>
                        <a:pt x="8419" y="13237"/>
                        <a:pt x="8847" y="12929"/>
                      </a:cubicBezTo>
                      <a:cubicBezTo>
                        <a:pt x="9407" y="12527"/>
                        <a:pt x="10122" y="12350"/>
                        <a:pt x="10828" y="12440"/>
                      </a:cubicBezTo>
                      <a:lnTo>
                        <a:pt x="11463" y="14207"/>
                      </a:lnTo>
                      <a:cubicBezTo>
                        <a:pt x="11398" y="14613"/>
                        <a:pt x="11322" y="15016"/>
                        <a:pt x="11234" y="15418"/>
                      </a:cubicBezTo>
                      <a:cubicBezTo>
                        <a:pt x="11082" y="16116"/>
                        <a:pt x="10895" y="16808"/>
                        <a:pt x="10675" y="17490"/>
                      </a:cubicBezTo>
                      <a:lnTo>
                        <a:pt x="10440" y="21600"/>
                      </a:lnTo>
                      <a:cubicBezTo>
                        <a:pt x="12730" y="18516"/>
                        <a:pt x="14766" y="15279"/>
                        <a:pt x="16532" y="11918"/>
                      </a:cubicBezTo>
                      <a:cubicBezTo>
                        <a:pt x="18547" y="8081"/>
                        <a:pt x="20202" y="4094"/>
                        <a:pt x="214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4" name="işlïḋe">
                  <a:extLst>
                    <a:ext uri="{FF2B5EF4-FFF2-40B4-BE49-F238E27FC236}">
                      <a16:creationId xmlns:a16="http://schemas.microsoft.com/office/drawing/2014/main" xmlns="" id="{72B7EC6A-C2A4-4972-8EA7-8BEF3445A9B8}"/>
                    </a:ext>
                  </a:extLst>
                </p:cNvPr>
                <p:cNvSpPr/>
                <p:nvPr/>
              </p:nvSpPr>
              <p:spPr bwMode="auto">
                <a:xfrm>
                  <a:off x="6942187" y="5041516"/>
                  <a:ext cx="515800" cy="50616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600" y="0"/>
                      </a:moveTo>
                      <a:lnTo>
                        <a:pt x="19656" y="441"/>
                      </a:lnTo>
                      <a:lnTo>
                        <a:pt x="18924" y="739"/>
                      </a:lnTo>
                      <a:lnTo>
                        <a:pt x="18392" y="973"/>
                      </a:lnTo>
                      <a:lnTo>
                        <a:pt x="17335" y="1956"/>
                      </a:lnTo>
                      <a:cubicBezTo>
                        <a:pt x="17186" y="2215"/>
                        <a:pt x="16990" y="2443"/>
                        <a:pt x="16758" y="2628"/>
                      </a:cubicBezTo>
                      <a:cubicBezTo>
                        <a:pt x="16456" y="2868"/>
                        <a:pt x="16079" y="3082"/>
                        <a:pt x="16054" y="3471"/>
                      </a:cubicBezTo>
                      <a:cubicBezTo>
                        <a:pt x="16022" y="3962"/>
                        <a:pt x="16533" y="4297"/>
                        <a:pt x="16958" y="4064"/>
                      </a:cubicBezTo>
                      <a:cubicBezTo>
                        <a:pt x="16775" y="4426"/>
                        <a:pt x="16561" y="4771"/>
                        <a:pt x="16319" y="5095"/>
                      </a:cubicBezTo>
                      <a:cubicBezTo>
                        <a:pt x="16084" y="5408"/>
                        <a:pt x="15824" y="5700"/>
                        <a:pt x="15541" y="5968"/>
                      </a:cubicBezTo>
                      <a:cubicBezTo>
                        <a:pt x="15199" y="5766"/>
                        <a:pt x="14777" y="5766"/>
                        <a:pt x="14434" y="5968"/>
                      </a:cubicBezTo>
                      <a:cubicBezTo>
                        <a:pt x="14152" y="6134"/>
                        <a:pt x="13958" y="6419"/>
                        <a:pt x="13904" y="6746"/>
                      </a:cubicBezTo>
                      <a:cubicBezTo>
                        <a:pt x="13671" y="6999"/>
                        <a:pt x="13416" y="7229"/>
                        <a:pt x="13141" y="7433"/>
                      </a:cubicBezTo>
                      <a:cubicBezTo>
                        <a:pt x="12797" y="7688"/>
                        <a:pt x="12419" y="7908"/>
                        <a:pt x="12170" y="8261"/>
                      </a:cubicBezTo>
                      <a:cubicBezTo>
                        <a:pt x="11817" y="8762"/>
                        <a:pt x="11794" y="9435"/>
                        <a:pt x="11434" y="9932"/>
                      </a:cubicBezTo>
                      <a:cubicBezTo>
                        <a:pt x="11164" y="10305"/>
                        <a:pt x="10744" y="10522"/>
                        <a:pt x="10398" y="10822"/>
                      </a:cubicBezTo>
                      <a:cubicBezTo>
                        <a:pt x="10016" y="11153"/>
                        <a:pt x="9729" y="11583"/>
                        <a:pt x="9361" y="11930"/>
                      </a:cubicBezTo>
                      <a:cubicBezTo>
                        <a:pt x="8844" y="12418"/>
                        <a:pt x="8197" y="12724"/>
                        <a:pt x="7532" y="12959"/>
                      </a:cubicBezTo>
                      <a:cubicBezTo>
                        <a:pt x="6524" y="13316"/>
                        <a:pt x="5443" y="13535"/>
                        <a:pt x="4611" y="14222"/>
                      </a:cubicBezTo>
                      <a:cubicBezTo>
                        <a:pt x="4206" y="14556"/>
                        <a:pt x="3887" y="14985"/>
                        <a:pt x="3679" y="15471"/>
                      </a:cubicBezTo>
                      <a:cubicBezTo>
                        <a:pt x="3479" y="15817"/>
                        <a:pt x="3198" y="16106"/>
                        <a:pt x="2860" y="16312"/>
                      </a:cubicBezTo>
                      <a:cubicBezTo>
                        <a:pt x="2362" y="16616"/>
                        <a:pt x="1729" y="16763"/>
                        <a:pt x="1462" y="17296"/>
                      </a:cubicBezTo>
                      <a:cubicBezTo>
                        <a:pt x="1225" y="17769"/>
                        <a:pt x="1402" y="18316"/>
                        <a:pt x="1412" y="18842"/>
                      </a:cubicBezTo>
                      <a:cubicBezTo>
                        <a:pt x="1432" y="19824"/>
                        <a:pt x="877" y="20725"/>
                        <a:pt x="0" y="21133"/>
                      </a:cubicBezTo>
                      <a:lnTo>
                        <a:pt x="586" y="21600"/>
                      </a:lnTo>
                      <a:cubicBezTo>
                        <a:pt x="5308" y="19271"/>
                        <a:pt x="9593" y="16116"/>
                        <a:pt x="13246" y="12279"/>
                      </a:cubicBezTo>
                      <a:cubicBezTo>
                        <a:pt x="16673" y="8681"/>
                        <a:pt x="19495" y="4532"/>
                        <a:pt x="2160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5" name="îṣļídè">
                  <a:extLst>
                    <a:ext uri="{FF2B5EF4-FFF2-40B4-BE49-F238E27FC236}">
                      <a16:creationId xmlns:a16="http://schemas.microsoft.com/office/drawing/2014/main" xmlns="" id="{0FC5C0A5-42C1-4FF3-B7F4-D72F8DC0743D}"/>
                    </a:ext>
                  </a:extLst>
                </p:cNvPr>
                <p:cNvSpPr/>
                <p:nvPr/>
              </p:nvSpPr>
              <p:spPr bwMode="auto">
                <a:xfrm>
                  <a:off x="6438996" y="4873865"/>
                  <a:ext cx="58040" cy="153091"/>
                </a:xfrm>
                <a:custGeom>
                  <a:avLst/>
                  <a:gdLst>
                    <a:gd name="T0" fmla="*/ 10280 w 20560"/>
                    <a:gd name="T1" fmla="*/ 10586 h 21172"/>
                    <a:gd name="T2" fmla="*/ 10280 w 20560"/>
                    <a:gd name="T3" fmla="*/ 10586 h 21172"/>
                    <a:gd name="T4" fmla="*/ 10280 w 20560"/>
                    <a:gd name="T5" fmla="*/ 10586 h 21172"/>
                    <a:gd name="T6" fmla="*/ 10280 w 20560"/>
                    <a:gd name="T7" fmla="*/ 10586 h 21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560" h="21172">
                      <a:moveTo>
                        <a:pt x="7800" y="0"/>
                      </a:moveTo>
                      <a:lnTo>
                        <a:pt x="1142" y="765"/>
                      </a:lnTo>
                      <a:lnTo>
                        <a:pt x="14" y="4303"/>
                      </a:lnTo>
                      <a:lnTo>
                        <a:pt x="5170" y="8092"/>
                      </a:lnTo>
                      <a:lnTo>
                        <a:pt x="0" y="11375"/>
                      </a:lnTo>
                      <a:cubicBezTo>
                        <a:pt x="2789" y="11598"/>
                        <a:pt x="5194" y="12281"/>
                        <a:pt x="6597" y="13248"/>
                      </a:cubicBezTo>
                      <a:cubicBezTo>
                        <a:pt x="8277" y="14405"/>
                        <a:pt x="8326" y="15818"/>
                        <a:pt x="6727" y="16993"/>
                      </a:cubicBezTo>
                      <a:lnTo>
                        <a:pt x="9189" y="19523"/>
                      </a:lnTo>
                      <a:cubicBezTo>
                        <a:pt x="10190" y="20933"/>
                        <a:pt x="14323" y="21600"/>
                        <a:pt x="17583" y="20877"/>
                      </a:cubicBezTo>
                      <a:cubicBezTo>
                        <a:pt x="21196" y="20075"/>
                        <a:pt x="21600" y="18103"/>
                        <a:pt x="18360" y="17087"/>
                      </a:cubicBezTo>
                      <a:cubicBezTo>
                        <a:pt x="16563" y="16111"/>
                        <a:pt x="15042" y="15061"/>
                        <a:pt x="13824" y="13956"/>
                      </a:cubicBezTo>
                      <a:cubicBezTo>
                        <a:pt x="12396" y="12661"/>
                        <a:pt x="11394" y="11301"/>
                        <a:pt x="10842" y="9907"/>
                      </a:cubicBezTo>
                      <a:cubicBezTo>
                        <a:pt x="10964" y="8963"/>
                        <a:pt x="10964" y="8018"/>
                        <a:pt x="10842" y="7074"/>
                      </a:cubicBezTo>
                      <a:cubicBezTo>
                        <a:pt x="10634" y="5459"/>
                        <a:pt x="10070" y="3855"/>
                        <a:pt x="9157" y="2279"/>
                      </a:cubicBezTo>
                      <a:lnTo>
                        <a:pt x="78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6" name="îṣ1iḓê">
                  <a:extLst>
                    <a:ext uri="{FF2B5EF4-FFF2-40B4-BE49-F238E27FC236}">
                      <a16:creationId xmlns:a16="http://schemas.microsoft.com/office/drawing/2014/main" xmlns="" id="{2DE25D31-C735-4ADF-8AAF-D39BB21533C6}"/>
                    </a:ext>
                  </a:extLst>
                </p:cNvPr>
                <p:cNvSpPr/>
                <p:nvPr/>
              </p:nvSpPr>
              <p:spPr bwMode="auto">
                <a:xfrm>
                  <a:off x="6546621" y="5134766"/>
                  <a:ext cx="39464" cy="3697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7868" y="1684"/>
                      </a:moveTo>
                      <a:lnTo>
                        <a:pt x="531" y="0"/>
                      </a:lnTo>
                      <a:lnTo>
                        <a:pt x="0" y="7066"/>
                      </a:lnTo>
                      <a:lnTo>
                        <a:pt x="9782" y="15187"/>
                      </a:lnTo>
                      <a:lnTo>
                        <a:pt x="21600" y="21600"/>
                      </a:lnTo>
                      <a:lnTo>
                        <a:pt x="20799" y="8990"/>
                      </a:lnTo>
                      <a:lnTo>
                        <a:pt x="7868" y="16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7" name="íṥ1íďè">
                  <a:extLst>
                    <a:ext uri="{FF2B5EF4-FFF2-40B4-BE49-F238E27FC236}">
                      <a16:creationId xmlns:a16="http://schemas.microsoft.com/office/drawing/2014/main" xmlns="" id="{D635FE69-B299-4848-BC32-347EC7A907ED}"/>
                    </a:ext>
                  </a:extLst>
                </p:cNvPr>
                <p:cNvSpPr/>
                <p:nvPr/>
              </p:nvSpPr>
              <p:spPr bwMode="auto">
                <a:xfrm>
                  <a:off x="6610611" y="5174660"/>
                  <a:ext cx="86492" cy="8103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8591" y="4520"/>
                      </a:moveTo>
                      <a:lnTo>
                        <a:pt x="5210" y="1400"/>
                      </a:lnTo>
                      <a:lnTo>
                        <a:pt x="2367" y="0"/>
                      </a:lnTo>
                      <a:lnTo>
                        <a:pt x="0" y="993"/>
                      </a:lnTo>
                      <a:lnTo>
                        <a:pt x="3120" y="5543"/>
                      </a:lnTo>
                      <a:lnTo>
                        <a:pt x="8829" y="10517"/>
                      </a:lnTo>
                      <a:lnTo>
                        <a:pt x="9377" y="15480"/>
                      </a:lnTo>
                      <a:lnTo>
                        <a:pt x="14312" y="20149"/>
                      </a:lnTo>
                      <a:lnTo>
                        <a:pt x="18127" y="21600"/>
                      </a:lnTo>
                      <a:lnTo>
                        <a:pt x="21600" y="20137"/>
                      </a:lnTo>
                      <a:lnTo>
                        <a:pt x="17510" y="14016"/>
                      </a:lnTo>
                      <a:lnTo>
                        <a:pt x="12964" y="9921"/>
                      </a:lnTo>
                      <a:lnTo>
                        <a:pt x="8591" y="45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8" name="isḷiḋê">
                  <a:extLst>
                    <a:ext uri="{FF2B5EF4-FFF2-40B4-BE49-F238E27FC236}">
                      <a16:creationId xmlns:a16="http://schemas.microsoft.com/office/drawing/2014/main" xmlns="" id="{F8E8F1C7-CD16-4813-B346-A2640B40666E}"/>
                    </a:ext>
                  </a:extLst>
                </p:cNvPr>
                <p:cNvSpPr/>
                <p:nvPr/>
              </p:nvSpPr>
              <p:spPr bwMode="auto">
                <a:xfrm>
                  <a:off x="6876390" y="5004234"/>
                  <a:ext cx="32978" cy="38166"/>
                </a:xfrm>
                <a:custGeom>
                  <a:avLst/>
                  <a:gdLst>
                    <a:gd name="T0" fmla="+- 0 11056 513"/>
                    <a:gd name="T1" fmla="*/ T0 w 21087"/>
                    <a:gd name="T2" fmla="*/ 10800 h 21600"/>
                    <a:gd name="T3" fmla="+- 0 11056 513"/>
                    <a:gd name="T4" fmla="*/ T3 w 21087"/>
                    <a:gd name="T5" fmla="*/ 10800 h 21600"/>
                    <a:gd name="T6" fmla="+- 0 11056 513"/>
                    <a:gd name="T7" fmla="*/ T6 w 21087"/>
                    <a:gd name="T8" fmla="*/ 10800 h 21600"/>
                    <a:gd name="T9" fmla="+- 0 11056 513"/>
                    <a:gd name="T10" fmla="*/ T9 w 21087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087" h="21600">
                      <a:moveTo>
                        <a:pt x="16962" y="0"/>
                      </a:moveTo>
                      <a:lnTo>
                        <a:pt x="1783" y="1864"/>
                      </a:lnTo>
                      <a:cubicBezTo>
                        <a:pt x="-109" y="5075"/>
                        <a:pt x="-513" y="8812"/>
                        <a:pt x="657" y="12282"/>
                      </a:cubicBezTo>
                      <a:cubicBezTo>
                        <a:pt x="2131" y="16655"/>
                        <a:pt x="5904" y="20127"/>
                        <a:pt x="10784" y="21600"/>
                      </a:cubicBezTo>
                      <a:lnTo>
                        <a:pt x="21087" y="14558"/>
                      </a:lnTo>
                      <a:lnTo>
                        <a:pt x="1696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9" name="îṧḻíḋé">
                  <a:extLst>
                    <a:ext uri="{FF2B5EF4-FFF2-40B4-BE49-F238E27FC236}">
                      <a16:creationId xmlns:a16="http://schemas.microsoft.com/office/drawing/2014/main" xmlns="" id="{59439614-C1CC-4754-B254-9E49414D8527}"/>
                    </a:ext>
                  </a:extLst>
                </p:cNvPr>
                <p:cNvSpPr/>
                <p:nvPr/>
              </p:nvSpPr>
              <p:spPr bwMode="auto">
                <a:xfrm>
                  <a:off x="6825437" y="5045994"/>
                  <a:ext cx="28571" cy="3038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7117" y="0"/>
                      </a:moveTo>
                      <a:lnTo>
                        <a:pt x="0" y="5460"/>
                      </a:lnTo>
                      <a:lnTo>
                        <a:pt x="1597" y="19259"/>
                      </a:lnTo>
                      <a:lnTo>
                        <a:pt x="17761" y="21600"/>
                      </a:lnTo>
                      <a:lnTo>
                        <a:pt x="21600" y="13828"/>
                      </a:lnTo>
                      <a:lnTo>
                        <a:pt x="1711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60" name="ïşļïḋê">
                  <a:extLst>
                    <a:ext uri="{FF2B5EF4-FFF2-40B4-BE49-F238E27FC236}">
                      <a16:creationId xmlns:a16="http://schemas.microsoft.com/office/drawing/2014/main" xmlns="" id="{729CA71E-2E45-49C4-9C2A-167D0C8EE51D}"/>
                    </a:ext>
                  </a:extLst>
                </p:cNvPr>
                <p:cNvSpPr/>
                <p:nvPr/>
              </p:nvSpPr>
              <p:spPr bwMode="auto">
                <a:xfrm>
                  <a:off x="7139629" y="5188493"/>
                  <a:ext cx="40342" cy="41370"/>
                </a:xfrm>
                <a:custGeom>
                  <a:avLst/>
                  <a:gdLst>
                    <a:gd name="T0" fmla="+- 0 11243 1189"/>
                    <a:gd name="T1" fmla="*/ T0 w 20108"/>
                    <a:gd name="T2" fmla="*/ 10489 h 20978"/>
                    <a:gd name="T3" fmla="+- 0 11243 1189"/>
                    <a:gd name="T4" fmla="*/ T3 w 20108"/>
                    <a:gd name="T5" fmla="*/ 10489 h 20978"/>
                    <a:gd name="T6" fmla="+- 0 11243 1189"/>
                    <a:gd name="T7" fmla="*/ T6 w 20108"/>
                    <a:gd name="T8" fmla="*/ 10489 h 20978"/>
                    <a:gd name="T9" fmla="+- 0 11243 1189"/>
                    <a:gd name="T10" fmla="*/ T9 w 20108"/>
                    <a:gd name="T11" fmla="*/ 10489 h 20978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108" h="20978">
                      <a:moveTo>
                        <a:pt x="19810" y="0"/>
                      </a:moveTo>
                      <a:lnTo>
                        <a:pt x="5083" y="5544"/>
                      </a:lnTo>
                      <a:cubicBezTo>
                        <a:pt x="818" y="7157"/>
                        <a:pt x="-1189" y="12126"/>
                        <a:pt x="729" y="16323"/>
                      </a:cubicBezTo>
                      <a:cubicBezTo>
                        <a:pt x="2342" y="19854"/>
                        <a:pt x="6248" y="21600"/>
                        <a:pt x="10027" y="20777"/>
                      </a:cubicBezTo>
                      <a:cubicBezTo>
                        <a:pt x="14487" y="19806"/>
                        <a:pt x="17429" y="15774"/>
                        <a:pt x="18898" y="11315"/>
                      </a:cubicBezTo>
                      <a:cubicBezTo>
                        <a:pt x="20098" y="7674"/>
                        <a:pt x="20411" y="3791"/>
                        <a:pt x="198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61" name="ïṣľïḓé">
                  <a:extLst>
                    <a:ext uri="{FF2B5EF4-FFF2-40B4-BE49-F238E27FC236}">
                      <a16:creationId xmlns:a16="http://schemas.microsoft.com/office/drawing/2014/main" xmlns="" id="{D3A204E6-3EA2-4551-96AA-493FB04E7705}"/>
                    </a:ext>
                  </a:extLst>
                </p:cNvPr>
                <p:cNvSpPr/>
                <p:nvPr/>
              </p:nvSpPr>
              <p:spPr bwMode="auto">
                <a:xfrm>
                  <a:off x="7259967" y="4937114"/>
                  <a:ext cx="66184" cy="55314"/>
                </a:xfrm>
                <a:custGeom>
                  <a:avLst/>
                  <a:gdLst>
                    <a:gd name="T0" fmla="+- 0 11003 652"/>
                    <a:gd name="T1" fmla="*/ T0 w 20703"/>
                    <a:gd name="T2" fmla="*/ 10283 h 20566"/>
                    <a:gd name="T3" fmla="+- 0 11003 652"/>
                    <a:gd name="T4" fmla="*/ T3 w 20703"/>
                    <a:gd name="T5" fmla="*/ 10283 h 20566"/>
                    <a:gd name="T6" fmla="+- 0 11003 652"/>
                    <a:gd name="T7" fmla="*/ T6 w 20703"/>
                    <a:gd name="T8" fmla="*/ 10283 h 20566"/>
                    <a:gd name="T9" fmla="+- 0 11003 652"/>
                    <a:gd name="T10" fmla="*/ T9 w 20703"/>
                    <a:gd name="T11" fmla="*/ 10283 h 20566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703" h="20566">
                      <a:moveTo>
                        <a:pt x="9099" y="0"/>
                      </a:moveTo>
                      <a:lnTo>
                        <a:pt x="6797" y="4474"/>
                      </a:lnTo>
                      <a:lnTo>
                        <a:pt x="4155" y="12169"/>
                      </a:lnTo>
                      <a:cubicBezTo>
                        <a:pt x="1799" y="10958"/>
                        <a:pt x="-652" y="13629"/>
                        <a:pt x="158" y="16523"/>
                      </a:cubicBezTo>
                      <a:cubicBezTo>
                        <a:pt x="1013" y="19578"/>
                        <a:pt x="4559" y="19848"/>
                        <a:pt x="5735" y="16948"/>
                      </a:cubicBezTo>
                      <a:lnTo>
                        <a:pt x="10353" y="9481"/>
                      </a:lnTo>
                      <a:cubicBezTo>
                        <a:pt x="11293" y="7860"/>
                        <a:pt x="13199" y="7545"/>
                        <a:pt x="14475" y="8801"/>
                      </a:cubicBezTo>
                      <a:cubicBezTo>
                        <a:pt x="16759" y="11049"/>
                        <a:pt x="15506" y="15461"/>
                        <a:pt x="12543" y="15604"/>
                      </a:cubicBezTo>
                      <a:cubicBezTo>
                        <a:pt x="11461" y="16716"/>
                        <a:pt x="11461" y="18710"/>
                        <a:pt x="12543" y="19821"/>
                      </a:cubicBezTo>
                      <a:cubicBezTo>
                        <a:pt x="14274" y="21600"/>
                        <a:pt x="16807" y="19957"/>
                        <a:pt x="18366" y="17390"/>
                      </a:cubicBezTo>
                      <a:cubicBezTo>
                        <a:pt x="19873" y="14907"/>
                        <a:pt x="20948" y="11992"/>
                        <a:pt x="20655" y="8954"/>
                      </a:cubicBezTo>
                      <a:cubicBezTo>
                        <a:pt x="20369" y="5989"/>
                        <a:pt x="18809" y="3414"/>
                        <a:pt x="16535" y="2151"/>
                      </a:cubicBezTo>
                      <a:lnTo>
                        <a:pt x="909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62" name="iş1íḓè">
                  <a:extLst>
                    <a:ext uri="{FF2B5EF4-FFF2-40B4-BE49-F238E27FC236}">
                      <a16:creationId xmlns:a16="http://schemas.microsoft.com/office/drawing/2014/main" xmlns="" id="{CF11E059-D4D5-4A77-A64C-4ECF01791143}"/>
                    </a:ext>
                  </a:extLst>
                </p:cNvPr>
                <p:cNvSpPr/>
                <p:nvPr/>
              </p:nvSpPr>
              <p:spPr bwMode="auto">
                <a:xfrm>
                  <a:off x="7428765" y="4907611"/>
                  <a:ext cx="30372" cy="4753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6604" y="0"/>
                      </a:moveTo>
                      <a:lnTo>
                        <a:pt x="6746" y="6215"/>
                      </a:lnTo>
                      <a:lnTo>
                        <a:pt x="1510" y="12307"/>
                      </a:lnTo>
                      <a:lnTo>
                        <a:pt x="0" y="21600"/>
                      </a:lnTo>
                      <a:lnTo>
                        <a:pt x="16395" y="17422"/>
                      </a:lnTo>
                      <a:lnTo>
                        <a:pt x="21600" y="9940"/>
                      </a:lnTo>
                      <a:lnTo>
                        <a:pt x="1660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63" name="îŝ1îḑe">
                  <a:extLst>
                    <a:ext uri="{FF2B5EF4-FFF2-40B4-BE49-F238E27FC236}">
                      <a16:creationId xmlns:a16="http://schemas.microsoft.com/office/drawing/2014/main" xmlns="" id="{80D2E94B-D66E-4BD5-942B-292D7CC02BAD}"/>
                    </a:ext>
                  </a:extLst>
                </p:cNvPr>
                <p:cNvSpPr/>
                <p:nvPr/>
              </p:nvSpPr>
              <p:spPr bwMode="auto">
                <a:xfrm>
                  <a:off x="7295344" y="4792305"/>
                  <a:ext cx="17290" cy="2773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7688" y="0"/>
                      </a:moveTo>
                      <a:lnTo>
                        <a:pt x="3114" y="6842"/>
                      </a:lnTo>
                      <a:lnTo>
                        <a:pt x="0" y="21600"/>
                      </a:lnTo>
                      <a:lnTo>
                        <a:pt x="21600" y="19569"/>
                      </a:lnTo>
                      <a:lnTo>
                        <a:pt x="1768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64" name="íṥľïḑè">
                  <a:extLst>
                    <a:ext uri="{FF2B5EF4-FFF2-40B4-BE49-F238E27FC236}">
                      <a16:creationId xmlns:a16="http://schemas.microsoft.com/office/drawing/2014/main" xmlns="" id="{4A110E05-B7D9-4771-97B0-E91EE9CDB5B6}"/>
                    </a:ext>
                  </a:extLst>
                </p:cNvPr>
                <p:cNvSpPr/>
                <p:nvPr/>
              </p:nvSpPr>
              <p:spPr bwMode="auto">
                <a:xfrm>
                  <a:off x="6072136" y="5017938"/>
                  <a:ext cx="71765" cy="98700"/>
                </a:xfrm>
                <a:custGeom>
                  <a:avLst/>
                  <a:gdLst>
                    <a:gd name="T0" fmla="*/ 10535 w 21070"/>
                    <a:gd name="T1" fmla="*/ 10673 h 21347"/>
                    <a:gd name="T2" fmla="*/ 10535 w 21070"/>
                    <a:gd name="T3" fmla="*/ 10673 h 21347"/>
                    <a:gd name="T4" fmla="*/ 10535 w 21070"/>
                    <a:gd name="T5" fmla="*/ 10673 h 21347"/>
                    <a:gd name="T6" fmla="*/ 10535 w 21070"/>
                    <a:gd name="T7" fmla="*/ 10673 h 21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070" h="21347">
                      <a:moveTo>
                        <a:pt x="5049" y="0"/>
                      </a:moveTo>
                      <a:lnTo>
                        <a:pt x="0" y="1652"/>
                      </a:lnTo>
                      <a:lnTo>
                        <a:pt x="1021" y="6996"/>
                      </a:lnTo>
                      <a:cubicBezTo>
                        <a:pt x="1305" y="8755"/>
                        <a:pt x="1518" y="10520"/>
                        <a:pt x="1660" y="12288"/>
                      </a:cubicBezTo>
                      <a:cubicBezTo>
                        <a:pt x="1804" y="14080"/>
                        <a:pt x="1876" y="15875"/>
                        <a:pt x="1874" y="17670"/>
                      </a:cubicBezTo>
                      <a:lnTo>
                        <a:pt x="9180" y="21231"/>
                      </a:lnTo>
                      <a:cubicBezTo>
                        <a:pt x="11950" y="21600"/>
                        <a:pt x="14803" y="21082"/>
                        <a:pt x="17023" y="19807"/>
                      </a:cubicBezTo>
                      <a:cubicBezTo>
                        <a:pt x="20195" y="17985"/>
                        <a:pt x="21600" y="14976"/>
                        <a:pt x="20890" y="12051"/>
                      </a:cubicBezTo>
                      <a:cubicBezTo>
                        <a:pt x="20330" y="9748"/>
                        <a:pt x="18503" y="7718"/>
                        <a:pt x="15841" y="6442"/>
                      </a:cubicBezTo>
                      <a:lnTo>
                        <a:pt x="10024" y="1573"/>
                      </a:lnTo>
                      <a:lnTo>
                        <a:pt x="504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65" name="í$lídê">
                  <a:extLst>
                    <a:ext uri="{FF2B5EF4-FFF2-40B4-BE49-F238E27FC236}">
                      <a16:creationId xmlns:a16="http://schemas.microsoft.com/office/drawing/2014/main" xmlns="" id="{06D512CE-96FA-4CDB-9B59-FE125AA9D471}"/>
                    </a:ext>
                  </a:extLst>
                </p:cNvPr>
                <p:cNvSpPr/>
                <p:nvPr/>
              </p:nvSpPr>
              <p:spPr bwMode="auto">
                <a:xfrm>
                  <a:off x="5138358" y="5355220"/>
                  <a:ext cx="220549" cy="24227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6835" y="10174"/>
                      </a:moveTo>
                      <a:lnTo>
                        <a:pt x="7686" y="8743"/>
                      </a:lnTo>
                      <a:lnTo>
                        <a:pt x="6918" y="6235"/>
                      </a:lnTo>
                      <a:lnTo>
                        <a:pt x="5238" y="4125"/>
                      </a:lnTo>
                      <a:cubicBezTo>
                        <a:pt x="5520" y="3407"/>
                        <a:pt x="6190" y="2873"/>
                        <a:pt x="7009" y="2714"/>
                      </a:cubicBezTo>
                      <a:cubicBezTo>
                        <a:pt x="8203" y="2482"/>
                        <a:pt x="9407" y="3066"/>
                        <a:pt x="9862" y="4098"/>
                      </a:cubicBezTo>
                      <a:cubicBezTo>
                        <a:pt x="10521" y="3211"/>
                        <a:pt x="11273" y="2385"/>
                        <a:pt x="12108" y="1631"/>
                      </a:cubicBezTo>
                      <a:cubicBezTo>
                        <a:pt x="12764" y="1039"/>
                        <a:pt x="13470" y="494"/>
                        <a:pt x="14218" y="0"/>
                      </a:cubicBezTo>
                      <a:lnTo>
                        <a:pt x="17085" y="3303"/>
                      </a:lnTo>
                      <a:cubicBezTo>
                        <a:pt x="17601" y="3636"/>
                        <a:pt x="18000" y="4099"/>
                        <a:pt x="18231" y="4635"/>
                      </a:cubicBezTo>
                      <a:cubicBezTo>
                        <a:pt x="18558" y="5392"/>
                        <a:pt x="18534" y="6237"/>
                        <a:pt x="18164" y="6977"/>
                      </a:cubicBezTo>
                      <a:lnTo>
                        <a:pt x="17954" y="11018"/>
                      </a:lnTo>
                      <a:lnTo>
                        <a:pt x="18384" y="13105"/>
                      </a:lnTo>
                      <a:cubicBezTo>
                        <a:pt x="18361" y="13550"/>
                        <a:pt x="18361" y="13995"/>
                        <a:pt x="18384" y="14439"/>
                      </a:cubicBezTo>
                      <a:cubicBezTo>
                        <a:pt x="18418" y="15093"/>
                        <a:pt x="18501" y="15745"/>
                        <a:pt x="18635" y="16388"/>
                      </a:cubicBezTo>
                      <a:lnTo>
                        <a:pt x="20175" y="18900"/>
                      </a:lnTo>
                      <a:lnTo>
                        <a:pt x="21600" y="21600"/>
                      </a:lnTo>
                      <a:cubicBezTo>
                        <a:pt x="17508" y="20470"/>
                        <a:pt x="13590" y="18871"/>
                        <a:pt x="9940" y="16841"/>
                      </a:cubicBezTo>
                      <a:cubicBezTo>
                        <a:pt x="6304" y="14820"/>
                        <a:pt x="2965" y="12388"/>
                        <a:pt x="0" y="9603"/>
                      </a:cubicBezTo>
                      <a:lnTo>
                        <a:pt x="6835" y="101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</p:grpSp>
          <p:sp>
            <p:nvSpPr>
              <p:cNvPr id="33" name="íṣlíḑè">
                <a:extLst>
                  <a:ext uri="{FF2B5EF4-FFF2-40B4-BE49-F238E27FC236}">
                    <a16:creationId xmlns:a16="http://schemas.microsoft.com/office/drawing/2014/main" xmlns="" id="{9EEC10F6-F59B-4B5A-B0DD-7A2F4B343122}"/>
                  </a:ext>
                </a:extLst>
              </p:cNvPr>
              <p:cNvSpPr/>
              <p:nvPr/>
            </p:nvSpPr>
            <p:spPr bwMode="auto">
              <a:xfrm>
                <a:off x="4494824" y="2568052"/>
                <a:ext cx="3223332" cy="3223439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76200" cap="flat" cmpd="sng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0"/>
                <a:headEnd type="none" w="med" len="med"/>
                <a:tailEnd type="none" w="med" len="med"/>
              </a:ln>
              <a:effectLst/>
            </p:spPr>
            <p:txBody>
              <a:bodyPr lIns="121919" tIns="121919" rIns="121919" bIns="121919" anchor="ctr"/>
              <a:lstStyle>
                <a:lvl1pPr defTabSz="455613">
                  <a:defRPr sz="2500">
                    <a:solidFill>
                      <a:srgbClr val="53585F"/>
                    </a:solidFill>
                  </a:defRPr>
                </a:lvl1pPr>
                <a:lvl2pPr defTabSz="455613">
                  <a:defRPr sz="2500">
                    <a:solidFill>
                      <a:srgbClr val="53585F"/>
                    </a:solidFill>
                  </a:defRPr>
                </a:lvl2pPr>
                <a:lvl3pPr defTabSz="455613">
                  <a:defRPr sz="2500">
                    <a:solidFill>
                      <a:srgbClr val="53585F"/>
                    </a:solidFill>
                  </a:defRPr>
                </a:lvl3pPr>
                <a:lvl4pPr defTabSz="455613">
                  <a:defRPr sz="2500">
                    <a:solidFill>
                      <a:srgbClr val="53585F"/>
                    </a:solidFill>
                  </a:defRPr>
                </a:lvl4pPr>
                <a:lvl5pPr defTabSz="455613">
                  <a:defRPr sz="2500">
                    <a:solidFill>
                      <a:srgbClr val="53585F"/>
                    </a:solidFill>
                  </a:defRPr>
                </a:lvl5pPr>
                <a:lvl6pPr marL="457200" indent="914400" defTabSz="455613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rgbClr val="53585F"/>
                    </a:solidFill>
                  </a:defRPr>
                </a:lvl6pPr>
                <a:lvl7pPr marL="914400" indent="914400" defTabSz="455613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rgbClr val="53585F"/>
                    </a:solidFill>
                  </a:defRPr>
                </a:lvl7pPr>
                <a:lvl8pPr marL="1371600" indent="914400" defTabSz="455613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rgbClr val="53585F"/>
                    </a:solidFill>
                  </a:defRPr>
                </a:lvl8pPr>
                <a:lvl9pPr marL="1828800" indent="914400" defTabSz="455613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rgbClr val="53585F"/>
                    </a:solidFill>
                  </a:defRPr>
                </a:lvl9pPr>
              </a:lstStyle>
              <a:p>
                <a:pPr algn="ctr"/>
                <a:endParaRPr lang="ru-RU" altLang="ru-RU" sz="1800">
                  <a:solidFill>
                    <a:srgbClr val="77716C"/>
                  </a:solidFill>
                </a:endParaRPr>
              </a:p>
            </p:txBody>
          </p:sp>
        </p:grpSp>
        <p:grpSp>
          <p:nvGrpSpPr>
            <p:cNvPr id="12" name="îṧḻïḍè">
              <a:extLst>
                <a:ext uri="{FF2B5EF4-FFF2-40B4-BE49-F238E27FC236}">
                  <a16:creationId xmlns:a16="http://schemas.microsoft.com/office/drawing/2014/main" xmlns="" id="{916F88AD-7FE1-4454-B492-98CCA63F5BB4}"/>
                </a:ext>
              </a:extLst>
            </p:cNvPr>
            <p:cNvGrpSpPr/>
            <p:nvPr/>
          </p:nvGrpSpPr>
          <p:grpSpPr>
            <a:xfrm>
              <a:off x="3541506" y="3724011"/>
              <a:ext cx="763794" cy="765340"/>
              <a:chOff x="2537774" y="2043997"/>
              <a:chExt cx="755204" cy="756734"/>
            </a:xfrm>
          </p:grpSpPr>
          <p:sp>
            <p:nvSpPr>
              <p:cNvPr id="30" name="iṩliďè">
                <a:extLst>
                  <a:ext uri="{FF2B5EF4-FFF2-40B4-BE49-F238E27FC236}">
                    <a16:creationId xmlns:a16="http://schemas.microsoft.com/office/drawing/2014/main" xmlns="" id="{99A46E00-0A1F-4ED5-BF38-531C04C1A5B2}"/>
                  </a:ext>
                </a:extLst>
              </p:cNvPr>
              <p:cNvSpPr/>
              <p:nvPr/>
            </p:nvSpPr>
            <p:spPr bwMode="auto">
              <a:xfrm>
                <a:off x="2537774" y="2043997"/>
                <a:ext cx="755204" cy="756734"/>
              </a:xfrm>
              <a:prstGeom prst="ellipse">
                <a:avLst/>
              </a:prstGeom>
              <a:solidFill>
                <a:srgbClr val="1D50A2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31" name="îś1îďé">
                <a:extLst>
                  <a:ext uri="{FF2B5EF4-FFF2-40B4-BE49-F238E27FC236}">
                    <a16:creationId xmlns:a16="http://schemas.microsoft.com/office/drawing/2014/main" xmlns="" id="{7E7C6CAB-4C12-48D3-B390-44F8DAE4987E}"/>
                  </a:ext>
                </a:extLst>
              </p:cNvPr>
              <p:cNvSpPr/>
              <p:nvPr/>
            </p:nvSpPr>
            <p:spPr bwMode="auto">
              <a:xfrm>
                <a:off x="2718239" y="2228850"/>
                <a:ext cx="394276" cy="387024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" name="iŝľîde">
              <a:extLst>
                <a:ext uri="{FF2B5EF4-FFF2-40B4-BE49-F238E27FC236}">
                  <a16:creationId xmlns:a16="http://schemas.microsoft.com/office/drawing/2014/main" xmlns="" id="{770A9F49-6111-4729-B169-E8F2011A94D3}"/>
                </a:ext>
              </a:extLst>
            </p:cNvPr>
            <p:cNvGrpSpPr/>
            <p:nvPr/>
          </p:nvGrpSpPr>
          <p:grpSpPr>
            <a:xfrm>
              <a:off x="7886700" y="3724011"/>
              <a:ext cx="763794" cy="765340"/>
              <a:chOff x="2537774" y="2043997"/>
              <a:chExt cx="755204" cy="756734"/>
            </a:xfrm>
          </p:grpSpPr>
          <p:sp>
            <p:nvSpPr>
              <p:cNvPr id="28" name="î$ľíḍé">
                <a:extLst>
                  <a:ext uri="{FF2B5EF4-FFF2-40B4-BE49-F238E27FC236}">
                    <a16:creationId xmlns:a16="http://schemas.microsoft.com/office/drawing/2014/main" xmlns="" id="{E0DBAA63-FEE1-4705-980B-151B3F20727B}"/>
                  </a:ext>
                </a:extLst>
              </p:cNvPr>
              <p:cNvSpPr/>
              <p:nvPr/>
            </p:nvSpPr>
            <p:spPr bwMode="auto">
              <a:xfrm>
                <a:off x="2537774" y="2043997"/>
                <a:ext cx="755204" cy="756734"/>
              </a:xfrm>
              <a:prstGeom prst="ellipse">
                <a:avLst/>
              </a:prstGeom>
              <a:solidFill>
                <a:srgbClr val="1D50A2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29" name="íSḻiḋé">
                <a:extLst>
                  <a:ext uri="{FF2B5EF4-FFF2-40B4-BE49-F238E27FC236}">
                    <a16:creationId xmlns:a16="http://schemas.microsoft.com/office/drawing/2014/main" xmlns="" id="{BD0F0905-841A-461D-BD4D-954C0392397D}"/>
                  </a:ext>
                </a:extLst>
              </p:cNvPr>
              <p:cNvSpPr/>
              <p:nvPr/>
            </p:nvSpPr>
            <p:spPr bwMode="auto">
              <a:xfrm>
                <a:off x="2718239" y="2228850"/>
                <a:ext cx="394276" cy="387024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" name="íŝļîḋé">
              <a:extLst>
                <a:ext uri="{FF2B5EF4-FFF2-40B4-BE49-F238E27FC236}">
                  <a16:creationId xmlns:a16="http://schemas.microsoft.com/office/drawing/2014/main" xmlns="" id="{A3CA5349-A138-41D2-AF49-F34A7707E836}"/>
                </a:ext>
              </a:extLst>
            </p:cNvPr>
            <p:cNvGrpSpPr/>
            <p:nvPr/>
          </p:nvGrpSpPr>
          <p:grpSpPr>
            <a:xfrm>
              <a:off x="4249601" y="2115798"/>
              <a:ext cx="763794" cy="765340"/>
              <a:chOff x="2537774" y="2043997"/>
              <a:chExt cx="755204" cy="756734"/>
            </a:xfrm>
          </p:grpSpPr>
          <p:sp>
            <p:nvSpPr>
              <p:cNvPr id="26" name="iṧḷíḋe">
                <a:extLst>
                  <a:ext uri="{FF2B5EF4-FFF2-40B4-BE49-F238E27FC236}">
                    <a16:creationId xmlns:a16="http://schemas.microsoft.com/office/drawing/2014/main" xmlns="" id="{A7C27013-082D-4AF0-AA62-1BB96C350D5F}"/>
                  </a:ext>
                </a:extLst>
              </p:cNvPr>
              <p:cNvSpPr/>
              <p:nvPr/>
            </p:nvSpPr>
            <p:spPr bwMode="auto">
              <a:xfrm>
                <a:off x="2537774" y="2043997"/>
                <a:ext cx="755204" cy="756734"/>
              </a:xfrm>
              <a:prstGeom prst="ellipse">
                <a:avLst/>
              </a:prstGeom>
              <a:solidFill>
                <a:srgbClr val="1D50A2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27" name="i$1îḓe">
                <a:extLst>
                  <a:ext uri="{FF2B5EF4-FFF2-40B4-BE49-F238E27FC236}">
                    <a16:creationId xmlns:a16="http://schemas.microsoft.com/office/drawing/2014/main" xmlns="" id="{E8901DFE-2D0D-4234-94D9-08BBFF8B2E64}"/>
                  </a:ext>
                </a:extLst>
              </p:cNvPr>
              <p:cNvSpPr/>
              <p:nvPr/>
            </p:nvSpPr>
            <p:spPr bwMode="auto">
              <a:xfrm>
                <a:off x="2718239" y="2228850"/>
                <a:ext cx="394276" cy="387024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" name="iṡḻïḋé">
              <a:extLst>
                <a:ext uri="{FF2B5EF4-FFF2-40B4-BE49-F238E27FC236}">
                  <a16:creationId xmlns:a16="http://schemas.microsoft.com/office/drawing/2014/main" xmlns="" id="{77A5FC43-F4A2-43C8-AE6A-BD62A3D98921}"/>
                </a:ext>
              </a:extLst>
            </p:cNvPr>
            <p:cNvGrpSpPr/>
            <p:nvPr/>
          </p:nvGrpSpPr>
          <p:grpSpPr>
            <a:xfrm>
              <a:off x="7194188" y="2115798"/>
              <a:ext cx="763794" cy="765340"/>
              <a:chOff x="2537774" y="2043997"/>
              <a:chExt cx="755204" cy="756734"/>
            </a:xfrm>
          </p:grpSpPr>
          <p:sp>
            <p:nvSpPr>
              <p:cNvPr id="24" name="îsḷiḋè">
                <a:extLst>
                  <a:ext uri="{FF2B5EF4-FFF2-40B4-BE49-F238E27FC236}">
                    <a16:creationId xmlns:a16="http://schemas.microsoft.com/office/drawing/2014/main" xmlns="" id="{348241D4-CDA2-4CFC-9DD0-049FD27AB5B0}"/>
                  </a:ext>
                </a:extLst>
              </p:cNvPr>
              <p:cNvSpPr/>
              <p:nvPr/>
            </p:nvSpPr>
            <p:spPr bwMode="auto">
              <a:xfrm>
                <a:off x="2537774" y="2043997"/>
                <a:ext cx="755204" cy="756734"/>
              </a:xfrm>
              <a:prstGeom prst="ellipse">
                <a:avLst/>
              </a:prstGeom>
              <a:solidFill>
                <a:srgbClr val="1D50A2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25" name="işľîḓê">
                <a:extLst>
                  <a:ext uri="{FF2B5EF4-FFF2-40B4-BE49-F238E27FC236}">
                    <a16:creationId xmlns:a16="http://schemas.microsoft.com/office/drawing/2014/main" xmlns="" id="{C8F57BF8-FD9D-43D9-82BD-2498F40016B5}"/>
                  </a:ext>
                </a:extLst>
              </p:cNvPr>
              <p:cNvSpPr/>
              <p:nvPr/>
            </p:nvSpPr>
            <p:spPr bwMode="auto">
              <a:xfrm>
                <a:off x="2718239" y="2228850"/>
                <a:ext cx="394276" cy="387024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" name="íṧlîďè">
              <a:extLst>
                <a:ext uri="{FF2B5EF4-FFF2-40B4-BE49-F238E27FC236}">
                  <a16:creationId xmlns:a16="http://schemas.microsoft.com/office/drawing/2014/main" xmlns="" id="{A8961114-DEC0-436E-A1CF-6DC9B071A6DB}"/>
                </a:ext>
              </a:extLst>
            </p:cNvPr>
            <p:cNvSpPr/>
            <p:nvPr/>
          </p:nvSpPr>
          <p:spPr bwMode="auto">
            <a:xfrm>
              <a:off x="673100" y="4018350"/>
              <a:ext cx="2811858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" name="íš1îďe">
              <a:extLst>
                <a:ext uri="{FF2B5EF4-FFF2-40B4-BE49-F238E27FC236}">
                  <a16:creationId xmlns:a16="http://schemas.microsoft.com/office/drawing/2014/main" xmlns="" id="{E11722B4-A2E0-478D-8ED3-4D703B1CEF88}"/>
                </a:ext>
              </a:extLst>
            </p:cNvPr>
            <p:cNvSpPr txBox="1"/>
            <p:nvPr/>
          </p:nvSpPr>
          <p:spPr bwMode="auto">
            <a:xfrm>
              <a:off x="673100" y="3527399"/>
              <a:ext cx="2811858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îś1ïḍé">
              <a:extLst>
                <a:ext uri="{FF2B5EF4-FFF2-40B4-BE49-F238E27FC236}">
                  <a16:creationId xmlns:a16="http://schemas.microsoft.com/office/drawing/2014/main" xmlns="" id="{8BF8AEF4-58A3-47B2-9DA8-399AD5BA1795}"/>
                </a:ext>
              </a:extLst>
            </p:cNvPr>
            <p:cNvSpPr/>
            <p:nvPr/>
          </p:nvSpPr>
          <p:spPr bwMode="auto">
            <a:xfrm>
              <a:off x="8707042" y="4018350"/>
              <a:ext cx="2811858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íşľíḓè">
              <a:extLst>
                <a:ext uri="{FF2B5EF4-FFF2-40B4-BE49-F238E27FC236}">
                  <a16:creationId xmlns:a16="http://schemas.microsoft.com/office/drawing/2014/main" xmlns="" id="{AED3E7AA-A654-4E69-B7DB-92EE4B82F2A4}"/>
                </a:ext>
              </a:extLst>
            </p:cNvPr>
            <p:cNvSpPr txBox="1"/>
            <p:nvPr/>
          </p:nvSpPr>
          <p:spPr bwMode="auto">
            <a:xfrm>
              <a:off x="8707042" y="3527399"/>
              <a:ext cx="2811858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iṩḻîďè">
              <a:extLst>
                <a:ext uri="{FF2B5EF4-FFF2-40B4-BE49-F238E27FC236}">
                  <a16:creationId xmlns:a16="http://schemas.microsoft.com/office/drawing/2014/main" xmlns="" id="{18450C5E-C22A-41F3-9B89-4D28649CFB8B}"/>
                </a:ext>
              </a:extLst>
            </p:cNvPr>
            <p:cNvSpPr/>
            <p:nvPr/>
          </p:nvSpPr>
          <p:spPr bwMode="auto">
            <a:xfrm>
              <a:off x="673100" y="2046655"/>
              <a:ext cx="3422820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1" name="íṥ1ïďè">
              <a:extLst>
                <a:ext uri="{FF2B5EF4-FFF2-40B4-BE49-F238E27FC236}">
                  <a16:creationId xmlns:a16="http://schemas.microsoft.com/office/drawing/2014/main" xmlns="" id="{5EE444BF-AA6D-4883-9147-9454F7DB81BD}"/>
                </a:ext>
              </a:extLst>
            </p:cNvPr>
            <p:cNvSpPr txBox="1"/>
            <p:nvPr/>
          </p:nvSpPr>
          <p:spPr bwMode="auto">
            <a:xfrm>
              <a:off x="673100" y="1555704"/>
              <a:ext cx="3422820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2" name="ïṩľîḍê">
              <a:extLst>
                <a:ext uri="{FF2B5EF4-FFF2-40B4-BE49-F238E27FC236}">
                  <a16:creationId xmlns:a16="http://schemas.microsoft.com/office/drawing/2014/main" xmlns="" id="{7172802D-984C-4FC9-B4BE-6DC63D704AF1}"/>
                </a:ext>
              </a:extLst>
            </p:cNvPr>
            <p:cNvSpPr/>
            <p:nvPr/>
          </p:nvSpPr>
          <p:spPr bwMode="auto">
            <a:xfrm>
              <a:off x="8079484" y="2046655"/>
              <a:ext cx="3439416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3" name="ïS1îḍê">
              <a:extLst>
                <a:ext uri="{FF2B5EF4-FFF2-40B4-BE49-F238E27FC236}">
                  <a16:creationId xmlns:a16="http://schemas.microsoft.com/office/drawing/2014/main" xmlns="" id="{5EA9D9DF-16C8-402E-AC4B-A0D6324D3096}"/>
                </a:ext>
              </a:extLst>
            </p:cNvPr>
            <p:cNvSpPr txBox="1"/>
            <p:nvPr/>
          </p:nvSpPr>
          <p:spPr bwMode="auto">
            <a:xfrm>
              <a:off x="8079484" y="1555704"/>
              <a:ext cx="343941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  <p:sp>
        <p:nvSpPr>
          <p:cNvPr id="66" name="play-right-arrow-in-a-square-button_37023"/>
          <p:cNvSpPr>
            <a:spLocks noChangeAspect="1"/>
          </p:cNvSpPr>
          <p:nvPr/>
        </p:nvSpPr>
        <p:spPr bwMode="auto">
          <a:xfrm>
            <a:off x="11548179" y="6434821"/>
            <a:ext cx="291156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67" name="play-right-arrow-in-a-square-button_37023"/>
          <p:cNvSpPr>
            <a:spLocks noChangeAspect="1"/>
          </p:cNvSpPr>
          <p:nvPr/>
        </p:nvSpPr>
        <p:spPr bwMode="auto">
          <a:xfrm flipH="1">
            <a:off x="315779" y="6434820"/>
            <a:ext cx="270933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56632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284">
            <a:extLst>
              <a:ext uri="{FF2B5EF4-FFF2-40B4-BE49-F238E27FC236}">
                <a16:creationId xmlns:a16="http://schemas.microsoft.com/office/drawing/2014/main" xmlns="" id="{511BF735-4B31-413C-A583-4127D105A351}"/>
              </a:ext>
            </a:extLst>
          </p:cNvPr>
          <p:cNvSpPr txBox="1">
            <a:spLocks/>
          </p:cNvSpPr>
          <p:nvPr/>
        </p:nvSpPr>
        <p:spPr>
          <a:xfrm>
            <a:off x="8140425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rgbClr val="000000"/>
                </a:solidFill>
                <a:latin typeface="Arial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rgbClr val="000000"/>
                </a:solidFill>
                <a:latin typeface="Arial"/>
              </a:rPr>
              <a:t>……</a:t>
            </a:r>
          </a:p>
        </p:txBody>
      </p:sp>
      <p:sp>
        <p:nvSpPr>
          <p:cNvPr id="18" name="Shape 285">
            <a:extLst>
              <a:ext uri="{FF2B5EF4-FFF2-40B4-BE49-F238E27FC236}">
                <a16:creationId xmlns:a16="http://schemas.microsoft.com/office/drawing/2014/main" xmlns="" id="{7FCA1C82-FC70-401A-8AA7-AC0A26C97F67}"/>
              </a:ext>
            </a:extLst>
          </p:cNvPr>
          <p:cNvSpPr txBox="1">
            <a:spLocks/>
          </p:cNvSpPr>
          <p:nvPr/>
        </p:nvSpPr>
        <p:spPr>
          <a:xfrm>
            <a:off x="8140425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altLang="zh-CN" sz="1600" b="1" dirty="0">
                <a:solidFill>
                  <a:srgbClr val="000000"/>
                </a:solidFill>
                <a:latin typeface="Arial"/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19" name="Shape 286">
            <a:extLst>
              <a:ext uri="{FF2B5EF4-FFF2-40B4-BE49-F238E27FC236}">
                <a16:creationId xmlns:a16="http://schemas.microsoft.com/office/drawing/2014/main" xmlns="" id="{BC65043D-D67E-4B06-A96D-119CED7D9FE1}"/>
              </a:ext>
            </a:extLst>
          </p:cNvPr>
          <p:cNvSpPr>
            <a:spLocks/>
          </p:cNvSpPr>
          <p:nvPr/>
        </p:nvSpPr>
        <p:spPr>
          <a:xfrm>
            <a:off x="8244077" y="3842938"/>
            <a:ext cx="258614" cy="35983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5403" y="112293"/>
                </a:moveTo>
                <a:lnTo>
                  <a:pt x="75403" y="112293"/>
                </a:lnTo>
                <a:cubicBezTo>
                  <a:pt x="75403" y="114770"/>
                  <a:pt x="78044" y="117247"/>
                  <a:pt x="80684" y="117247"/>
                </a:cubicBezTo>
                <a:cubicBezTo>
                  <a:pt x="109144" y="119724"/>
                  <a:pt x="109144" y="119724"/>
                  <a:pt x="109144" y="119724"/>
                </a:cubicBezTo>
                <a:cubicBezTo>
                  <a:pt x="112078" y="119724"/>
                  <a:pt x="112078" y="117247"/>
                  <a:pt x="114718" y="114770"/>
                </a:cubicBezTo>
                <a:cubicBezTo>
                  <a:pt x="114718" y="92752"/>
                  <a:pt x="114718" y="92752"/>
                  <a:pt x="114718" y="92752"/>
                </a:cubicBezTo>
                <a:cubicBezTo>
                  <a:pt x="78044" y="90275"/>
                  <a:pt x="78044" y="90275"/>
                  <a:pt x="78044" y="90275"/>
                </a:cubicBezTo>
                <a:lnTo>
                  <a:pt x="75403" y="112293"/>
                </a:lnTo>
                <a:close/>
                <a:moveTo>
                  <a:pt x="5281" y="92752"/>
                </a:moveTo>
                <a:lnTo>
                  <a:pt x="5281" y="92752"/>
                </a:lnTo>
                <a:cubicBezTo>
                  <a:pt x="5281" y="114770"/>
                  <a:pt x="5281" y="114770"/>
                  <a:pt x="5281" y="114770"/>
                </a:cubicBezTo>
                <a:cubicBezTo>
                  <a:pt x="5281" y="117247"/>
                  <a:pt x="7921" y="119724"/>
                  <a:pt x="10268" y="119724"/>
                </a:cubicBezTo>
                <a:cubicBezTo>
                  <a:pt x="39022" y="117247"/>
                  <a:pt x="39022" y="117247"/>
                  <a:pt x="39022" y="117247"/>
                </a:cubicBezTo>
                <a:cubicBezTo>
                  <a:pt x="41662" y="117247"/>
                  <a:pt x="44303" y="114770"/>
                  <a:pt x="44303" y="112293"/>
                </a:cubicBezTo>
                <a:cubicBezTo>
                  <a:pt x="41662" y="90275"/>
                  <a:pt x="41662" y="90275"/>
                  <a:pt x="41662" y="90275"/>
                </a:cubicBezTo>
                <a:lnTo>
                  <a:pt x="5281" y="92752"/>
                </a:lnTo>
                <a:close/>
                <a:moveTo>
                  <a:pt x="0" y="56422"/>
                </a:moveTo>
                <a:lnTo>
                  <a:pt x="0" y="56422"/>
                </a:lnTo>
                <a:cubicBezTo>
                  <a:pt x="2640" y="80642"/>
                  <a:pt x="2640" y="80642"/>
                  <a:pt x="2640" y="80642"/>
                </a:cubicBezTo>
                <a:cubicBezTo>
                  <a:pt x="39022" y="75688"/>
                  <a:pt x="39022" y="75688"/>
                  <a:pt x="39022" y="75688"/>
                </a:cubicBezTo>
                <a:cubicBezTo>
                  <a:pt x="39022" y="53944"/>
                  <a:pt x="39022" y="53944"/>
                  <a:pt x="39022" y="53944"/>
                </a:cubicBezTo>
                <a:lnTo>
                  <a:pt x="39022" y="51467"/>
                </a:lnTo>
                <a:cubicBezTo>
                  <a:pt x="39022" y="41834"/>
                  <a:pt x="46943" y="31926"/>
                  <a:pt x="59853" y="31926"/>
                </a:cubicBezTo>
                <a:cubicBezTo>
                  <a:pt x="72762" y="31926"/>
                  <a:pt x="80684" y="41834"/>
                  <a:pt x="80684" y="51467"/>
                </a:cubicBezTo>
                <a:lnTo>
                  <a:pt x="80684" y="53944"/>
                </a:lnTo>
                <a:cubicBezTo>
                  <a:pt x="78044" y="75688"/>
                  <a:pt x="78044" y="75688"/>
                  <a:pt x="78044" y="75688"/>
                </a:cubicBezTo>
                <a:cubicBezTo>
                  <a:pt x="117066" y="80642"/>
                  <a:pt x="117066" y="80642"/>
                  <a:pt x="117066" y="80642"/>
                </a:cubicBezTo>
                <a:cubicBezTo>
                  <a:pt x="119706" y="56422"/>
                  <a:pt x="119706" y="56422"/>
                  <a:pt x="119706" y="56422"/>
                </a:cubicBezTo>
                <a:cubicBezTo>
                  <a:pt x="119706" y="53944"/>
                  <a:pt x="119706" y="53944"/>
                  <a:pt x="119706" y="51467"/>
                </a:cubicBezTo>
                <a:cubicBezTo>
                  <a:pt x="119706" y="22018"/>
                  <a:pt x="93594" y="0"/>
                  <a:pt x="59853" y="0"/>
                </a:cubicBezTo>
                <a:cubicBezTo>
                  <a:pt x="25819" y="0"/>
                  <a:pt x="0" y="22018"/>
                  <a:pt x="0" y="51467"/>
                </a:cubicBezTo>
                <a:cubicBezTo>
                  <a:pt x="0" y="53944"/>
                  <a:pt x="0" y="53944"/>
                  <a:pt x="0" y="56422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/>
              <a:cs typeface="Calibri"/>
              <a:sym typeface="Calibri"/>
            </a:endParaRPr>
          </a:p>
        </p:txBody>
      </p:sp>
      <p:sp>
        <p:nvSpPr>
          <p:cNvPr id="20" name="Shape 287">
            <a:extLst>
              <a:ext uri="{FF2B5EF4-FFF2-40B4-BE49-F238E27FC236}">
                <a16:creationId xmlns:a16="http://schemas.microsoft.com/office/drawing/2014/main" xmlns="" id="{5DC0C54D-E534-4D66-8811-4A2EA240CFE0}"/>
              </a:ext>
            </a:extLst>
          </p:cNvPr>
          <p:cNvSpPr txBox="1">
            <a:spLocks/>
          </p:cNvSpPr>
          <p:nvPr/>
        </p:nvSpPr>
        <p:spPr>
          <a:xfrm>
            <a:off x="673100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rgbClr val="000000"/>
                </a:solidFill>
                <a:latin typeface="Arial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rgbClr val="000000"/>
                </a:solidFill>
                <a:latin typeface="Arial"/>
              </a:rPr>
              <a:t>……</a:t>
            </a:r>
          </a:p>
        </p:txBody>
      </p:sp>
      <p:sp>
        <p:nvSpPr>
          <p:cNvPr id="21" name="Shape 288">
            <a:extLst>
              <a:ext uri="{FF2B5EF4-FFF2-40B4-BE49-F238E27FC236}">
                <a16:creationId xmlns:a16="http://schemas.microsoft.com/office/drawing/2014/main" xmlns="" id="{1054D92D-5910-42A5-8083-C90A9AE0E159}"/>
              </a:ext>
            </a:extLst>
          </p:cNvPr>
          <p:cNvSpPr txBox="1">
            <a:spLocks/>
          </p:cNvSpPr>
          <p:nvPr/>
        </p:nvSpPr>
        <p:spPr>
          <a:xfrm>
            <a:off x="673100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1600" b="1" dirty="0">
                <a:solidFill>
                  <a:srgbClr val="000000"/>
                </a:solidFill>
                <a:latin typeface="Arial"/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22" name="Shape 289">
            <a:extLst>
              <a:ext uri="{FF2B5EF4-FFF2-40B4-BE49-F238E27FC236}">
                <a16:creationId xmlns:a16="http://schemas.microsoft.com/office/drawing/2014/main" xmlns="" id="{DAFE9951-CDA6-4252-8E89-D4A31B3190FA}"/>
              </a:ext>
            </a:extLst>
          </p:cNvPr>
          <p:cNvSpPr>
            <a:spLocks/>
          </p:cNvSpPr>
          <p:nvPr/>
        </p:nvSpPr>
        <p:spPr>
          <a:xfrm>
            <a:off x="782082" y="3805839"/>
            <a:ext cx="287588" cy="2973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9" y="45112"/>
                </a:moveTo>
                <a:lnTo>
                  <a:pt x="59879" y="45112"/>
                </a:lnTo>
                <a:cubicBezTo>
                  <a:pt x="49014" y="45112"/>
                  <a:pt x="42736" y="52932"/>
                  <a:pt x="42736" y="66466"/>
                </a:cubicBezTo>
                <a:cubicBezTo>
                  <a:pt x="42736" y="80000"/>
                  <a:pt x="49014" y="87819"/>
                  <a:pt x="59879" y="87819"/>
                </a:cubicBezTo>
                <a:cubicBezTo>
                  <a:pt x="70503" y="87819"/>
                  <a:pt x="77022" y="80000"/>
                  <a:pt x="77022" y="66466"/>
                </a:cubicBezTo>
                <a:cubicBezTo>
                  <a:pt x="77022" y="52932"/>
                  <a:pt x="70503" y="45112"/>
                  <a:pt x="59879" y="45112"/>
                </a:cubicBezTo>
                <a:close/>
                <a:moveTo>
                  <a:pt x="106720" y="21052"/>
                </a:moveTo>
                <a:lnTo>
                  <a:pt x="106720" y="21052"/>
                </a:lnTo>
                <a:cubicBezTo>
                  <a:pt x="93923" y="21052"/>
                  <a:pt x="93923" y="21052"/>
                  <a:pt x="93923" y="21052"/>
                </a:cubicBezTo>
                <a:cubicBezTo>
                  <a:pt x="91750" y="21052"/>
                  <a:pt x="89818" y="21052"/>
                  <a:pt x="87645" y="18345"/>
                </a:cubicBezTo>
                <a:cubicBezTo>
                  <a:pt x="85472" y="2406"/>
                  <a:pt x="85472" y="2406"/>
                  <a:pt x="85472" y="2406"/>
                </a:cubicBezTo>
                <a:cubicBezTo>
                  <a:pt x="83299" y="2406"/>
                  <a:pt x="81126" y="0"/>
                  <a:pt x="78953" y="0"/>
                </a:cubicBezTo>
                <a:cubicBezTo>
                  <a:pt x="38390" y="0"/>
                  <a:pt x="38390" y="0"/>
                  <a:pt x="38390" y="0"/>
                </a:cubicBezTo>
                <a:cubicBezTo>
                  <a:pt x="38390" y="0"/>
                  <a:pt x="36217" y="2406"/>
                  <a:pt x="34285" y="2406"/>
                </a:cubicBezTo>
                <a:cubicBezTo>
                  <a:pt x="29698" y="18345"/>
                  <a:pt x="29698" y="18345"/>
                  <a:pt x="29698" y="18345"/>
                </a:cubicBezTo>
                <a:cubicBezTo>
                  <a:pt x="29698" y="21052"/>
                  <a:pt x="27766" y="21052"/>
                  <a:pt x="25593" y="21052"/>
                </a:cubicBezTo>
                <a:cubicBezTo>
                  <a:pt x="12796" y="21052"/>
                  <a:pt x="12796" y="21052"/>
                  <a:pt x="12796" y="21052"/>
                </a:cubicBezTo>
                <a:cubicBezTo>
                  <a:pt x="4104" y="21052"/>
                  <a:pt x="0" y="29172"/>
                  <a:pt x="0" y="36992"/>
                </a:cubicBezTo>
                <a:cubicBezTo>
                  <a:pt x="0" y="103759"/>
                  <a:pt x="0" y="103759"/>
                  <a:pt x="0" y="103759"/>
                </a:cubicBezTo>
                <a:cubicBezTo>
                  <a:pt x="0" y="111879"/>
                  <a:pt x="4104" y="119699"/>
                  <a:pt x="12796" y="119699"/>
                </a:cubicBezTo>
                <a:cubicBezTo>
                  <a:pt x="106720" y="119699"/>
                  <a:pt x="106720" y="119699"/>
                  <a:pt x="106720" y="119699"/>
                </a:cubicBezTo>
                <a:cubicBezTo>
                  <a:pt x="113480" y="119699"/>
                  <a:pt x="119758" y="111879"/>
                  <a:pt x="119758" y="103759"/>
                </a:cubicBezTo>
                <a:cubicBezTo>
                  <a:pt x="119758" y="36992"/>
                  <a:pt x="119758" y="36992"/>
                  <a:pt x="119758" y="36992"/>
                </a:cubicBezTo>
                <a:cubicBezTo>
                  <a:pt x="119758" y="29172"/>
                  <a:pt x="113480" y="21052"/>
                  <a:pt x="106720" y="21052"/>
                </a:cubicBezTo>
                <a:close/>
                <a:moveTo>
                  <a:pt x="59879" y="103759"/>
                </a:moveTo>
                <a:lnTo>
                  <a:pt x="59879" y="103759"/>
                </a:lnTo>
                <a:cubicBezTo>
                  <a:pt x="42736" y="103759"/>
                  <a:pt x="29698" y="87819"/>
                  <a:pt x="29698" y="66466"/>
                </a:cubicBezTo>
                <a:cubicBezTo>
                  <a:pt x="29698" y="45112"/>
                  <a:pt x="42736" y="29172"/>
                  <a:pt x="59879" y="29172"/>
                </a:cubicBezTo>
                <a:cubicBezTo>
                  <a:pt x="77022" y="29172"/>
                  <a:pt x="89818" y="45112"/>
                  <a:pt x="89818" y="66466"/>
                </a:cubicBezTo>
                <a:cubicBezTo>
                  <a:pt x="89818" y="87819"/>
                  <a:pt x="77022" y="103759"/>
                  <a:pt x="59879" y="103759"/>
                </a:cubicBezTo>
                <a:close/>
                <a:moveTo>
                  <a:pt x="102615" y="47819"/>
                </a:moveTo>
                <a:lnTo>
                  <a:pt x="102615" y="47819"/>
                </a:lnTo>
                <a:cubicBezTo>
                  <a:pt x="100442" y="47819"/>
                  <a:pt x="98269" y="45112"/>
                  <a:pt x="98269" y="42406"/>
                </a:cubicBezTo>
                <a:cubicBezTo>
                  <a:pt x="98269" y="39699"/>
                  <a:pt x="100442" y="36992"/>
                  <a:pt x="102615" y="36992"/>
                </a:cubicBezTo>
                <a:cubicBezTo>
                  <a:pt x="104547" y="36992"/>
                  <a:pt x="106720" y="39699"/>
                  <a:pt x="106720" y="42406"/>
                </a:cubicBezTo>
                <a:cubicBezTo>
                  <a:pt x="106720" y="45112"/>
                  <a:pt x="104547" y="47819"/>
                  <a:pt x="102615" y="47819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/>
              <a:cs typeface="Calibri"/>
              <a:sym typeface="Calibri"/>
            </a:endParaRPr>
          </a:p>
        </p:txBody>
      </p:sp>
      <p:sp>
        <p:nvSpPr>
          <p:cNvPr id="23" name="Shape 290">
            <a:extLst>
              <a:ext uri="{FF2B5EF4-FFF2-40B4-BE49-F238E27FC236}">
                <a16:creationId xmlns:a16="http://schemas.microsoft.com/office/drawing/2014/main" xmlns="" id="{23B2BE9D-8A7F-46D6-BBE3-32DA7143EED6}"/>
              </a:ext>
            </a:extLst>
          </p:cNvPr>
          <p:cNvSpPr txBox="1">
            <a:spLocks/>
          </p:cNvSpPr>
          <p:nvPr/>
        </p:nvSpPr>
        <p:spPr>
          <a:xfrm>
            <a:off x="4419433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rgbClr val="000000"/>
                </a:solidFill>
                <a:latin typeface="Arial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rgbClr val="000000"/>
                </a:solidFill>
                <a:latin typeface="Arial"/>
              </a:rPr>
              <a:t>……</a:t>
            </a:r>
          </a:p>
        </p:txBody>
      </p:sp>
      <p:sp>
        <p:nvSpPr>
          <p:cNvPr id="24" name="Shape 291">
            <a:extLst>
              <a:ext uri="{FF2B5EF4-FFF2-40B4-BE49-F238E27FC236}">
                <a16:creationId xmlns:a16="http://schemas.microsoft.com/office/drawing/2014/main" xmlns="" id="{032675F2-98F2-45E2-91D3-C67446E3A400}"/>
              </a:ext>
            </a:extLst>
          </p:cNvPr>
          <p:cNvSpPr txBox="1">
            <a:spLocks/>
          </p:cNvSpPr>
          <p:nvPr/>
        </p:nvSpPr>
        <p:spPr>
          <a:xfrm>
            <a:off x="4419433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altLang="zh-CN" sz="1600" b="1" dirty="0">
                <a:solidFill>
                  <a:srgbClr val="000000"/>
                </a:solidFill>
                <a:latin typeface="Arial"/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25" name="Shape 292">
            <a:extLst>
              <a:ext uri="{FF2B5EF4-FFF2-40B4-BE49-F238E27FC236}">
                <a16:creationId xmlns:a16="http://schemas.microsoft.com/office/drawing/2014/main" xmlns="" id="{324C359A-91D7-43C4-B59F-231CB3C7E1B4}"/>
              </a:ext>
            </a:extLst>
          </p:cNvPr>
          <p:cNvSpPr>
            <a:spLocks/>
          </p:cNvSpPr>
          <p:nvPr/>
        </p:nvSpPr>
        <p:spPr>
          <a:xfrm>
            <a:off x="4506934" y="3816357"/>
            <a:ext cx="292053" cy="3075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324" y="2895"/>
                </a:moveTo>
                <a:lnTo>
                  <a:pt x="115324" y="2895"/>
                </a:lnTo>
                <a:cubicBezTo>
                  <a:pt x="112727" y="2895"/>
                  <a:pt x="4675" y="51474"/>
                  <a:pt x="2337" y="51474"/>
                </a:cubicBezTo>
                <a:cubicBezTo>
                  <a:pt x="0" y="51474"/>
                  <a:pt x="0" y="54369"/>
                  <a:pt x="2337" y="54369"/>
                </a:cubicBezTo>
                <a:cubicBezTo>
                  <a:pt x="4675" y="56943"/>
                  <a:pt x="25454" y="68525"/>
                  <a:pt x="25454" y="68525"/>
                </a:cubicBezTo>
                <a:lnTo>
                  <a:pt x="25454" y="68525"/>
                </a:lnTo>
                <a:cubicBezTo>
                  <a:pt x="41558" y="73994"/>
                  <a:pt x="41558" y="73994"/>
                  <a:pt x="41558" y="73994"/>
                </a:cubicBezTo>
                <a:cubicBezTo>
                  <a:pt x="41558" y="73994"/>
                  <a:pt x="110389" y="11260"/>
                  <a:pt x="112727" y="11260"/>
                </a:cubicBezTo>
                <a:cubicBezTo>
                  <a:pt x="112727" y="8364"/>
                  <a:pt x="112727" y="11260"/>
                  <a:pt x="112727" y="11260"/>
                </a:cubicBezTo>
                <a:lnTo>
                  <a:pt x="62337" y="79785"/>
                </a:lnTo>
                <a:lnTo>
                  <a:pt x="62337" y="79785"/>
                </a:lnTo>
                <a:cubicBezTo>
                  <a:pt x="59999" y="82680"/>
                  <a:pt x="59999" y="82680"/>
                  <a:pt x="59999" y="82680"/>
                </a:cubicBezTo>
                <a:cubicBezTo>
                  <a:pt x="62337" y="85576"/>
                  <a:pt x="62337" y="85576"/>
                  <a:pt x="62337" y="85576"/>
                </a:cubicBezTo>
                <a:lnTo>
                  <a:pt x="62337" y="85576"/>
                </a:lnTo>
                <a:cubicBezTo>
                  <a:pt x="62337" y="85576"/>
                  <a:pt x="94285" y="105522"/>
                  <a:pt x="94285" y="108418"/>
                </a:cubicBezTo>
                <a:cubicBezTo>
                  <a:pt x="96623" y="108418"/>
                  <a:pt x="98961" y="108418"/>
                  <a:pt x="101298" y="105522"/>
                </a:cubicBezTo>
                <a:cubicBezTo>
                  <a:pt x="101298" y="102627"/>
                  <a:pt x="119740" y="8364"/>
                  <a:pt x="119740" y="5790"/>
                </a:cubicBezTo>
                <a:cubicBezTo>
                  <a:pt x="119740" y="2895"/>
                  <a:pt x="117662" y="0"/>
                  <a:pt x="115324" y="2895"/>
                </a:cubicBezTo>
                <a:close/>
                <a:moveTo>
                  <a:pt x="41558" y="116782"/>
                </a:moveTo>
                <a:lnTo>
                  <a:pt x="41558" y="116782"/>
                </a:lnTo>
                <a:cubicBezTo>
                  <a:pt x="41558" y="119678"/>
                  <a:pt x="41558" y="119678"/>
                  <a:pt x="43896" y="119678"/>
                </a:cubicBezTo>
                <a:cubicBezTo>
                  <a:pt x="43896" y="116782"/>
                  <a:pt x="62337" y="99731"/>
                  <a:pt x="62337" y="99731"/>
                </a:cubicBezTo>
                <a:cubicBezTo>
                  <a:pt x="41558" y="85576"/>
                  <a:pt x="41558" y="85576"/>
                  <a:pt x="41558" y="85576"/>
                </a:cubicBezTo>
                <a:lnTo>
                  <a:pt x="41558" y="11678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/>
              <a:cs typeface="Calibri"/>
              <a:sym typeface="Calibri"/>
            </a:endParaRPr>
          </a:p>
        </p:txBody>
      </p:sp>
      <p:sp>
        <p:nvSpPr>
          <p:cNvPr id="26" name="Shape 300">
            <a:extLst>
              <a:ext uri="{FF2B5EF4-FFF2-40B4-BE49-F238E27FC236}">
                <a16:creationId xmlns:a16="http://schemas.microsoft.com/office/drawing/2014/main" xmlns="" id="{879320BC-A401-444C-AF52-4D258451E371}"/>
              </a:ext>
            </a:extLst>
          </p:cNvPr>
          <p:cNvSpPr txBox="1">
            <a:spLocks/>
          </p:cNvSpPr>
          <p:nvPr/>
        </p:nvSpPr>
        <p:spPr>
          <a:xfrm>
            <a:off x="2722025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buSzPct val="25000"/>
            </a:pPr>
            <a:r>
              <a:rPr lang="de-DE" sz="7500" dirty="0">
                <a:solidFill>
                  <a:srgbClr val="FFFFFF">
                    <a:lumMod val="95000"/>
                  </a:srgbClr>
                </a:solidFill>
                <a:latin typeface="Arial"/>
                <a:ea typeface="Questrial"/>
                <a:cs typeface="Questrial"/>
                <a:sym typeface="Questrial"/>
              </a:rPr>
              <a:t>01</a:t>
            </a:r>
          </a:p>
        </p:txBody>
      </p:sp>
      <p:sp>
        <p:nvSpPr>
          <p:cNvPr id="27" name="Shape 301">
            <a:extLst>
              <a:ext uri="{FF2B5EF4-FFF2-40B4-BE49-F238E27FC236}">
                <a16:creationId xmlns:a16="http://schemas.microsoft.com/office/drawing/2014/main" xmlns="" id="{857631EA-C090-4648-A300-5BDE817CDA8F}"/>
              </a:ext>
            </a:extLst>
          </p:cNvPr>
          <p:cNvSpPr txBox="1">
            <a:spLocks/>
          </p:cNvSpPr>
          <p:nvPr/>
        </p:nvSpPr>
        <p:spPr>
          <a:xfrm>
            <a:off x="6337893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750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</a:defRPr>
            </a:lvl1pPr>
          </a:lstStyle>
          <a:p>
            <a:r>
              <a:rPr lang="de-DE" dirty="0">
                <a:solidFill>
                  <a:srgbClr val="FFFFFF">
                    <a:lumMod val="95000"/>
                  </a:srgbClr>
                </a:solidFill>
                <a:latin typeface="Arial"/>
                <a:sym typeface="Questrial"/>
              </a:rPr>
              <a:t>02</a:t>
            </a:r>
          </a:p>
        </p:txBody>
      </p:sp>
      <p:sp>
        <p:nvSpPr>
          <p:cNvPr id="28" name="Shape 302">
            <a:extLst>
              <a:ext uri="{FF2B5EF4-FFF2-40B4-BE49-F238E27FC236}">
                <a16:creationId xmlns:a16="http://schemas.microsoft.com/office/drawing/2014/main" xmlns="" id="{D1789900-C62C-4C59-A8D2-28F3424101C5}"/>
              </a:ext>
            </a:extLst>
          </p:cNvPr>
          <p:cNvSpPr txBox="1">
            <a:spLocks/>
          </p:cNvSpPr>
          <p:nvPr/>
        </p:nvSpPr>
        <p:spPr>
          <a:xfrm>
            <a:off x="10082242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750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</a:defRPr>
            </a:lvl1pPr>
          </a:lstStyle>
          <a:p>
            <a:r>
              <a:rPr lang="de-DE">
                <a:solidFill>
                  <a:srgbClr val="FFFFFF">
                    <a:lumMod val="95000"/>
                  </a:srgbClr>
                </a:solidFill>
                <a:latin typeface="Arial"/>
                <a:sym typeface="Questrial"/>
              </a:rPr>
              <a:t>03</a:t>
            </a:r>
          </a:p>
        </p:txBody>
      </p:sp>
      <p:cxnSp>
        <p:nvCxnSpPr>
          <p:cNvPr id="29" name="Shape 303">
            <a:extLst>
              <a:ext uri="{FF2B5EF4-FFF2-40B4-BE49-F238E27FC236}">
                <a16:creationId xmlns:a16="http://schemas.microsoft.com/office/drawing/2014/main" xmlns="" id="{BD05C788-91FD-4CEA-9A77-A356F8F572D1}"/>
              </a:ext>
            </a:extLst>
          </p:cNvPr>
          <p:cNvCxnSpPr>
            <a:cxnSpLocks/>
          </p:cNvCxnSpPr>
          <p:nvPr/>
        </p:nvCxnSpPr>
        <p:spPr>
          <a:xfrm>
            <a:off x="4097457" y="3438597"/>
            <a:ext cx="0" cy="2708203"/>
          </a:xfrm>
          <a:prstGeom prst="straightConnector1">
            <a:avLst/>
          </a:prstGeom>
          <a:noFill/>
          <a:ln w="3175" cap="rnd" cmpd="sng" algn="ctr">
            <a:solidFill>
              <a:srgbClr val="FFFFFF">
                <a:lumMod val="7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30" name="Shape 304">
            <a:extLst>
              <a:ext uri="{FF2B5EF4-FFF2-40B4-BE49-F238E27FC236}">
                <a16:creationId xmlns:a16="http://schemas.microsoft.com/office/drawing/2014/main" xmlns="" id="{242683AC-D9AA-48B8-82DF-CE28F96578D6}"/>
              </a:ext>
            </a:extLst>
          </p:cNvPr>
          <p:cNvCxnSpPr>
            <a:cxnSpLocks/>
          </p:cNvCxnSpPr>
          <p:nvPr/>
        </p:nvCxnSpPr>
        <p:spPr>
          <a:xfrm>
            <a:off x="7840993" y="3438597"/>
            <a:ext cx="0" cy="2708203"/>
          </a:xfrm>
          <a:prstGeom prst="straightConnector1">
            <a:avLst/>
          </a:prstGeom>
          <a:noFill/>
          <a:ln w="3175" cap="rnd" cmpd="sng" algn="ctr">
            <a:solidFill>
              <a:srgbClr val="FFFFFF">
                <a:lumMod val="7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sp>
        <p:nvSpPr>
          <p:cNvPr id="31" name="Shape 306">
            <a:extLst>
              <a:ext uri="{FF2B5EF4-FFF2-40B4-BE49-F238E27FC236}">
                <a16:creationId xmlns:a16="http://schemas.microsoft.com/office/drawing/2014/main" xmlns="" id="{BF0A8070-2AA0-4DF8-9D38-CBDA75E87BFA}"/>
              </a:ext>
            </a:extLst>
          </p:cNvPr>
          <p:cNvSpPr txBox="1">
            <a:spLocks/>
          </p:cNvSpPr>
          <p:nvPr/>
        </p:nvSpPr>
        <p:spPr>
          <a:xfrm>
            <a:off x="600427" y="1447427"/>
            <a:ext cx="7798506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2000" dirty="0">
                <a:solidFill>
                  <a:srgbClr val="000000"/>
                </a:solidFill>
                <a:latin typeface="Arial"/>
                <a:ea typeface="Calibri"/>
                <a:cs typeface="Calibri"/>
                <a:sym typeface="Calibri"/>
              </a:rPr>
              <a:t>Theme color makes 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2000" dirty="0">
                <a:solidFill>
                  <a:srgbClr val="000000"/>
                </a:solidFill>
                <a:latin typeface="Arial"/>
                <a:ea typeface="Calibri"/>
                <a:cs typeface="Calibri"/>
                <a:sym typeface="Calibri"/>
              </a:rPr>
              <a:t>Adjust the spacing to adapt to Chinese typesetting, use the reference line in PPT.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6976533" y="569136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问题评估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8307436" y="575734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rgbClr val="1D50A2"/>
                </a:solidFill>
                <a:latin typeface="Arial" panose="020B0604020202020204"/>
              </a:rPr>
              <a:t>相关对策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9562139" y="575734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研究总结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10816841" y="575734"/>
            <a:ext cx="1042381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成绩与思考</a:t>
            </a:r>
          </a:p>
        </p:txBody>
      </p:sp>
      <p:sp>
        <p:nvSpPr>
          <p:cNvPr id="36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7" name="文本框 36"/>
          <p:cNvSpPr txBox="1"/>
          <p:nvPr/>
        </p:nvSpPr>
        <p:spPr>
          <a:xfrm>
            <a:off x="746977" y="480577"/>
            <a:ext cx="28174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相关建议与论文总结</a:t>
            </a:r>
          </a:p>
        </p:txBody>
      </p:sp>
      <p:sp>
        <p:nvSpPr>
          <p:cNvPr id="38" name="play-right-arrow-in-a-square-button_37023"/>
          <p:cNvSpPr>
            <a:spLocks noChangeAspect="1"/>
          </p:cNvSpPr>
          <p:nvPr/>
        </p:nvSpPr>
        <p:spPr bwMode="auto">
          <a:xfrm>
            <a:off x="11548179" y="6434821"/>
            <a:ext cx="291156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9" name="play-right-arrow-in-a-square-button_37023"/>
          <p:cNvSpPr>
            <a:spLocks noChangeAspect="1"/>
          </p:cNvSpPr>
          <p:nvPr/>
        </p:nvSpPr>
        <p:spPr bwMode="auto">
          <a:xfrm flipH="1">
            <a:off x="315779" y="6434820"/>
            <a:ext cx="270933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25628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fe7d6a2a-6b39-48c2-bebb-d7b41482bc5d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E4FBBDEE-C2D8-4533-B575-B4A3334F623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42987" y="1332964"/>
            <a:ext cx="10850563" cy="5044486"/>
            <a:chOff x="669925" y="1146697"/>
            <a:chExt cx="10850563" cy="5044486"/>
          </a:xfrm>
        </p:grpSpPr>
        <p:grpSp>
          <p:nvGrpSpPr>
            <p:cNvPr id="3" name="ïŝliḍé">
              <a:extLst>
                <a:ext uri="{FF2B5EF4-FFF2-40B4-BE49-F238E27FC236}">
                  <a16:creationId xmlns:a16="http://schemas.microsoft.com/office/drawing/2014/main" xmlns="" id="{05A045C9-B22D-44B8-8FC2-71A4D9BD7C43}"/>
                </a:ext>
              </a:extLst>
            </p:cNvPr>
            <p:cNvGrpSpPr/>
            <p:nvPr/>
          </p:nvGrpSpPr>
          <p:grpSpPr>
            <a:xfrm>
              <a:off x="4185284" y="1600200"/>
              <a:ext cx="3821434" cy="4076696"/>
              <a:chOff x="7041000" y="1424253"/>
              <a:chExt cx="4151293" cy="4428595"/>
            </a:xfrm>
          </p:grpSpPr>
          <p:sp>
            <p:nvSpPr>
              <p:cNvPr id="14" name="isļíḓê">
                <a:extLst>
                  <a:ext uri="{FF2B5EF4-FFF2-40B4-BE49-F238E27FC236}">
                    <a16:creationId xmlns:a16="http://schemas.microsoft.com/office/drawing/2014/main" xmlns="" id="{2BEB43C6-525E-4846-865C-C5D5335D4A6C}"/>
                  </a:ext>
                </a:extLst>
              </p:cNvPr>
              <p:cNvSpPr/>
              <p:nvPr/>
            </p:nvSpPr>
            <p:spPr bwMode="auto">
              <a:xfrm>
                <a:off x="7649834" y="2400933"/>
                <a:ext cx="560986" cy="346827"/>
              </a:xfrm>
              <a:custGeom>
                <a:avLst/>
                <a:gdLst>
                  <a:gd name="T0" fmla="*/ 73 w 85"/>
                  <a:gd name="T1" fmla="*/ 48 h 53"/>
                  <a:gd name="T2" fmla="*/ 52 w 85"/>
                  <a:gd name="T3" fmla="*/ 15 h 53"/>
                  <a:gd name="T4" fmla="*/ 0 w 85"/>
                  <a:gd name="T5" fmla="*/ 0 h 53"/>
                  <a:gd name="T6" fmla="*/ 27 w 85"/>
                  <a:gd name="T7" fmla="*/ 38 h 53"/>
                  <a:gd name="T8" fmla="*/ 54 w 85"/>
                  <a:gd name="T9" fmla="*/ 45 h 53"/>
                  <a:gd name="T10" fmla="*/ 85 w 85"/>
                  <a:gd name="T11" fmla="*/ 53 h 53"/>
                  <a:gd name="T12" fmla="*/ 73 w 85"/>
                  <a:gd name="T13" fmla="*/ 48 h 53"/>
                  <a:gd name="T14" fmla="*/ 73 w 85"/>
                  <a:gd name="T15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53">
                    <a:moveTo>
                      <a:pt x="73" y="48"/>
                    </a:moveTo>
                    <a:cubicBezTo>
                      <a:pt x="62" y="41"/>
                      <a:pt x="55" y="28"/>
                      <a:pt x="52" y="1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6"/>
                      <a:pt x="12" y="31"/>
                      <a:pt x="27" y="38"/>
                    </a:cubicBezTo>
                    <a:cubicBezTo>
                      <a:pt x="36" y="41"/>
                      <a:pt x="45" y="43"/>
                      <a:pt x="54" y="45"/>
                    </a:cubicBezTo>
                    <a:cubicBezTo>
                      <a:pt x="64" y="48"/>
                      <a:pt x="74" y="51"/>
                      <a:pt x="85" y="53"/>
                    </a:cubicBezTo>
                    <a:cubicBezTo>
                      <a:pt x="81" y="52"/>
                      <a:pt x="77" y="51"/>
                      <a:pt x="73" y="48"/>
                    </a:cubicBezTo>
                    <a:cubicBezTo>
                      <a:pt x="70" y="46"/>
                      <a:pt x="77" y="51"/>
                      <a:pt x="73" y="48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5" name="íṡlîďé">
                <a:extLst>
                  <a:ext uri="{FF2B5EF4-FFF2-40B4-BE49-F238E27FC236}">
                    <a16:creationId xmlns:a16="http://schemas.microsoft.com/office/drawing/2014/main" xmlns="" id="{B62421DE-CC10-4F4D-AAF9-03143F316D5F}"/>
                  </a:ext>
                </a:extLst>
              </p:cNvPr>
              <p:cNvSpPr/>
              <p:nvPr/>
            </p:nvSpPr>
            <p:spPr bwMode="auto">
              <a:xfrm>
                <a:off x="7351191" y="5157557"/>
                <a:ext cx="641834" cy="204498"/>
              </a:xfrm>
              <a:custGeom>
                <a:avLst/>
                <a:gdLst>
                  <a:gd name="T0" fmla="*/ 43 w 97"/>
                  <a:gd name="T1" fmla="*/ 0 h 31"/>
                  <a:gd name="T2" fmla="*/ 0 w 97"/>
                  <a:gd name="T3" fmla="*/ 29 h 31"/>
                  <a:gd name="T4" fmla="*/ 57 w 97"/>
                  <a:gd name="T5" fmla="*/ 31 h 31"/>
                  <a:gd name="T6" fmla="*/ 97 w 97"/>
                  <a:gd name="T7" fmla="*/ 3 h 31"/>
                  <a:gd name="T8" fmla="*/ 43 w 97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31">
                    <a:moveTo>
                      <a:pt x="43" y="0"/>
                    </a:moveTo>
                    <a:cubicBezTo>
                      <a:pt x="34" y="16"/>
                      <a:pt x="19" y="30"/>
                      <a:pt x="0" y="29"/>
                    </a:cubicBezTo>
                    <a:cubicBezTo>
                      <a:pt x="19" y="30"/>
                      <a:pt x="38" y="31"/>
                      <a:pt x="57" y="31"/>
                    </a:cubicBezTo>
                    <a:cubicBezTo>
                      <a:pt x="75" y="30"/>
                      <a:pt x="89" y="17"/>
                      <a:pt x="97" y="3"/>
                    </a:cubicBezTo>
                    <a:lnTo>
                      <a:pt x="43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6" name="iṣlîdè">
                <a:extLst>
                  <a:ext uri="{FF2B5EF4-FFF2-40B4-BE49-F238E27FC236}">
                    <a16:creationId xmlns:a16="http://schemas.microsoft.com/office/drawing/2014/main" xmlns="" id="{99FD7DF8-D40D-4133-BF8B-ED99D6198AEC}"/>
                  </a:ext>
                </a:extLst>
              </p:cNvPr>
              <p:cNvSpPr/>
              <p:nvPr/>
            </p:nvSpPr>
            <p:spPr bwMode="auto">
              <a:xfrm>
                <a:off x="7575585" y="3493766"/>
                <a:ext cx="721032" cy="714923"/>
              </a:xfrm>
              <a:custGeom>
                <a:avLst/>
                <a:gdLst>
                  <a:gd name="T0" fmla="*/ 108 w 109"/>
                  <a:gd name="T1" fmla="*/ 99 h 109"/>
                  <a:gd name="T2" fmla="*/ 72 w 109"/>
                  <a:gd name="T3" fmla="*/ 10 h 109"/>
                  <a:gd name="T4" fmla="*/ 18 w 109"/>
                  <a:gd name="T5" fmla="*/ 0 h 109"/>
                  <a:gd name="T6" fmla="*/ 41 w 109"/>
                  <a:gd name="T7" fmla="*/ 101 h 109"/>
                  <a:gd name="T8" fmla="*/ 60 w 109"/>
                  <a:gd name="T9" fmla="*/ 102 h 109"/>
                  <a:gd name="T10" fmla="*/ 65 w 109"/>
                  <a:gd name="T11" fmla="*/ 104 h 109"/>
                  <a:gd name="T12" fmla="*/ 109 w 109"/>
                  <a:gd name="T13" fmla="*/ 99 h 109"/>
                  <a:gd name="T14" fmla="*/ 108 w 109"/>
                  <a:gd name="T15" fmla="*/ 99 h 109"/>
                  <a:gd name="T16" fmla="*/ 108 w 109"/>
                  <a:gd name="T17" fmla="*/ 9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" h="109">
                    <a:moveTo>
                      <a:pt x="108" y="99"/>
                    </a:moveTo>
                    <a:cubicBezTo>
                      <a:pt x="68" y="95"/>
                      <a:pt x="61" y="41"/>
                      <a:pt x="72" y="1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32"/>
                      <a:pt x="0" y="95"/>
                      <a:pt x="41" y="101"/>
                    </a:cubicBezTo>
                    <a:cubicBezTo>
                      <a:pt x="41" y="101"/>
                      <a:pt x="61" y="109"/>
                      <a:pt x="60" y="102"/>
                    </a:cubicBezTo>
                    <a:cubicBezTo>
                      <a:pt x="60" y="102"/>
                      <a:pt x="65" y="104"/>
                      <a:pt x="65" y="104"/>
                    </a:cubicBezTo>
                    <a:cubicBezTo>
                      <a:pt x="109" y="99"/>
                      <a:pt x="109" y="99"/>
                      <a:pt x="109" y="99"/>
                    </a:cubicBezTo>
                    <a:cubicBezTo>
                      <a:pt x="108" y="99"/>
                      <a:pt x="108" y="99"/>
                      <a:pt x="108" y="99"/>
                    </a:cubicBezTo>
                    <a:cubicBezTo>
                      <a:pt x="108" y="99"/>
                      <a:pt x="108" y="99"/>
                      <a:pt x="108" y="99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7" name="i$ḷîde">
                <a:extLst>
                  <a:ext uri="{FF2B5EF4-FFF2-40B4-BE49-F238E27FC236}">
                    <a16:creationId xmlns:a16="http://schemas.microsoft.com/office/drawing/2014/main" xmlns="" id="{CD8E8181-2AB2-4101-8C0D-2CDFD679AE89}"/>
                  </a:ext>
                </a:extLst>
              </p:cNvPr>
              <p:cNvSpPr/>
              <p:nvPr/>
            </p:nvSpPr>
            <p:spPr bwMode="auto">
              <a:xfrm>
                <a:off x="7953426" y="3480678"/>
                <a:ext cx="694633" cy="610221"/>
              </a:xfrm>
              <a:custGeom>
                <a:avLst/>
                <a:gdLst>
                  <a:gd name="T0" fmla="*/ 103 w 105"/>
                  <a:gd name="T1" fmla="*/ 25 h 93"/>
                  <a:gd name="T2" fmla="*/ 100 w 105"/>
                  <a:gd name="T3" fmla="*/ 11 h 93"/>
                  <a:gd name="T4" fmla="*/ 48 w 105"/>
                  <a:gd name="T5" fmla="*/ 0 h 93"/>
                  <a:gd name="T6" fmla="*/ 44 w 105"/>
                  <a:gd name="T7" fmla="*/ 50 h 93"/>
                  <a:gd name="T8" fmla="*/ 0 w 105"/>
                  <a:gd name="T9" fmla="*/ 80 h 93"/>
                  <a:gd name="T10" fmla="*/ 53 w 105"/>
                  <a:gd name="T11" fmla="*/ 88 h 93"/>
                  <a:gd name="T12" fmla="*/ 103 w 105"/>
                  <a:gd name="T13" fmla="*/ 25 h 93"/>
                  <a:gd name="T14" fmla="*/ 103 w 105"/>
                  <a:gd name="T15" fmla="*/ 2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93">
                    <a:moveTo>
                      <a:pt x="103" y="25"/>
                    </a:moveTo>
                    <a:cubicBezTo>
                      <a:pt x="103" y="20"/>
                      <a:pt x="102" y="15"/>
                      <a:pt x="100" y="1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3" y="17"/>
                      <a:pt x="52" y="35"/>
                      <a:pt x="44" y="50"/>
                    </a:cubicBezTo>
                    <a:cubicBezTo>
                      <a:pt x="37" y="67"/>
                      <a:pt x="20" y="83"/>
                      <a:pt x="0" y="80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86" y="93"/>
                      <a:pt x="105" y="53"/>
                      <a:pt x="103" y="25"/>
                    </a:cubicBezTo>
                    <a:cubicBezTo>
                      <a:pt x="103" y="24"/>
                      <a:pt x="103" y="26"/>
                      <a:pt x="103" y="2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8" name="îšḻiḑè">
                <a:extLst>
                  <a:ext uri="{FF2B5EF4-FFF2-40B4-BE49-F238E27FC236}">
                    <a16:creationId xmlns:a16="http://schemas.microsoft.com/office/drawing/2014/main" xmlns="" id="{96AED384-9294-42EC-B2C0-385DE6D4A415}"/>
                  </a:ext>
                </a:extLst>
              </p:cNvPr>
              <p:cNvSpPr/>
              <p:nvPr/>
            </p:nvSpPr>
            <p:spPr bwMode="auto">
              <a:xfrm>
                <a:off x="8428614" y="2026293"/>
                <a:ext cx="925627" cy="1087926"/>
              </a:xfrm>
              <a:custGeom>
                <a:avLst/>
                <a:gdLst>
                  <a:gd name="T0" fmla="*/ 90 w 140"/>
                  <a:gd name="T1" fmla="*/ 15 h 166"/>
                  <a:gd name="T2" fmla="*/ 1 w 140"/>
                  <a:gd name="T3" fmla="*/ 85 h 166"/>
                  <a:gd name="T4" fmla="*/ 29 w 140"/>
                  <a:gd name="T5" fmla="*/ 155 h 166"/>
                  <a:gd name="T6" fmla="*/ 64 w 140"/>
                  <a:gd name="T7" fmla="*/ 157 h 166"/>
                  <a:gd name="T8" fmla="*/ 101 w 140"/>
                  <a:gd name="T9" fmla="*/ 166 h 166"/>
                  <a:gd name="T10" fmla="*/ 67 w 140"/>
                  <a:gd name="T11" fmla="*/ 79 h 166"/>
                  <a:gd name="T12" fmla="*/ 140 w 140"/>
                  <a:gd name="T13" fmla="*/ 32 h 166"/>
                  <a:gd name="T14" fmla="*/ 90 w 140"/>
                  <a:gd name="T15" fmla="*/ 15 h 166"/>
                  <a:gd name="T16" fmla="*/ 90 w 140"/>
                  <a:gd name="T17" fmla="*/ 1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66">
                    <a:moveTo>
                      <a:pt x="90" y="15"/>
                    </a:moveTo>
                    <a:cubicBezTo>
                      <a:pt x="47" y="0"/>
                      <a:pt x="4" y="48"/>
                      <a:pt x="1" y="85"/>
                    </a:cubicBezTo>
                    <a:cubicBezTo>
                      <a:pt x="0" y="107"/>
                      <a:pt x="11" y="141"/>
                      <a:pt x="29" y="155"/>
                    </a:cubicBezTo>
                    <a:cubicBezTo>
                      <a:pt x="38" y="162"/>
                      <a:pt x="53" y="154"/>
                      <a:pt x="64" y="157"/>
                    </a:cubicBezTo>
                    <a:cubicBezTo>
                      <a:pt x="76" y="160"/>
                      <a:pt x="88" y="163"/>
                      <a:pt x="101" y="166"/>
                    </a:cubicBezTo>
                    <a:cubicBezTo>
                      <a:pt x="64" y="157"/>
                      <a:pt x="56" y="110"/>
                      <a:pt x="67" y="79"/>
                    </a:cubicBezTo>
                    <a:cubicBezTo>
                      <a:pt x="77" y="50"/>
                      <a:pt x="107" y="21"/>
                      <a:pt x="140" y="32"/>
                    </a:cubicBezTo>
                    <a:cubicBezTo>
                      <a:pt x="124" y="27"/>
                      <a:pt x="107" y="21"/>
                      <a:pt x="90" y="15"/>
                    </a:cubicBezTo>
                    <a:cubicBezTo>
                      <a:pt x="89" y="15"/>
                      <a:pt x="107" y="21"/>
                      <a:pt x="90" y="1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9" name="iṧlíḑe">
                <a:extLst>
                  <a:ext uri="{FF2B5EF4-FFF2-40B4-BE49-F238E27FC236}">
                    <a16:creationId xmlns:a16="http://schemas.microsoft.com/office/drawing/2014/main" xmlns="" id="{1BFAEFE3-1A77-491D-BD7F-F35E0C87202A}"/>
                  </a:ext>
                </a:extLst>
              </p:cNvPr>
              <p:cNvSpPr/>
              <p:nvPr/>
            </p:nvSpPr>
            <p:spPr bwMode="auto">
              <a:xfrm>
                <a:off x="9044047" y="1476603"/>
                <a:ext cx="428989" cy="765638"/>
              </a:xfrm>
              <a:custGeom>
                <a:avLst/>
                <a:gdLst>
                  <a:gd name="T0" fmla="*/ 0 w 260"/>
                  <a:gd name="T1" fmla="*/ 400 h 468"/>
                  <a:gd name="T2" fmla="*/ 200 w 260"/>
                  <a:gd name="T3" fmla="*/ 468 h 468"/>
                  <a:gd name="T4" fmla="*/ 260 w 260"/>
                  <a:gd name="T5" fmla="*/ 84 h 468"/>
                  <a:gd name="T6" fmla="*/ 64 w 260"/>
                  <a:gd name="T7" fmla="*/ 0 h 468"/>
                  <a:gd name="T8" fmla="*/ 0 w 260"/>
                  <a:gd name="T9" fmla="*/ 40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468">
                    <a:moveTo>
                      <a:pt x="0" y="400"/>
                    </a:moveTo>
                    <a:lnTo>
                      <a:pt x="200" y="468"/>
                    </a:lnTo>
                    <a:lnTo>
                      <a:pt x="260" y="84"/>
                    </a:lnTo>
                    <a:lnTo>
                      <a:pt x="64" y="0"/>
                    </a:lnTo>
                    <a:lnTo>
                      <a:pt x="0" y="40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0" name="îṣlíḋé">
                <a:extLst>
                  <a:ext uri="{FF2B5EF4-FFF2-40B4-BE49-F238E27FC236}">
                    <a16:creationId xmlns:a16="http://schemas.microsoft.com/office/drawing/2014/main" xmlns="" id="{32650F20-D4E7-48FB-AF2A-D6C2F23B3D09}"/>
                  </a:ext>
                </a:extLst>
              </p:cNvPr>
              <p:cNvSpPr/>
              <p:nvPr/>
            </p:nvSpPr>
            <p:spPr bwMode="auto">
              <a:xfrm>
                <a:off x="8813053" y="3029148"/>
                <a:ext cx="415789" cy="595496"/>
              </a:xfrm>
              <a:custGeom>
                <a:avLst/>
                <a:gdLst>
                  <a:gd name="T0" fmla="*/ 0 w 252"/>
                  <a:gd name="T1" fmla="*/ 324 h 364"/>
                  <a:gd name="T2" fmla="*/ 204 w 252"/>
                  <a:gd name="T3" fmla="*/ 364 h 364"/>
                  <a:gd name="T4" fmla="*/ 252 w 252"/>
                  <a:gd name="T5" fmla="*/ 52 h 364"/>
                  <a:gd name="T6" fmla="*/ 52 w 252"/>
                  <a:gd name="T7" fmla="*/ 0 h 364"/>
                  <a:gd name="T8" fmla="*/ 0 w 252"/>
                  <a:gd name="T9" fmla="*/ 32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364">
                    <a:moveTo>
                      <a:pt x="0" y="324"/>
                    </a:moveTo>
                    <a:lnTo>
                      <a:pt x="204" y="364"/>
                    </a:lnTo>
                    <a:lnTo>
                      <a:pt x="252" y="52"/>
                    </a:lnTo>
                    <a:lnTo>
                      <a:pt x="52" y="0"/>
                    </a:lnTo>
                    <a:lnTo>
                      <a:pt x="0" y="324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1" name="ïsḷíḋê">
                <a:extLst>
                  <a:ext uri="{FF2B5EF4-FFF2-40B4-BE49-F238E27FC236}">
                    <a16:creationId xmlns:a16="http://schemas.microsoft.com/office/drawing/2014/main" xmlns="" id="{0DE956E2-71CA-455F-A17D-9469C32E6FF2}"/>
                  </a:ext>
                </a:extLst>
              </p:cNvPr>
              <p:cNvSpPr/>
              <p:nvPr/>
            </p:nvSpPr>
            <p:spPr bwMode="auto">
              <a:xfrm>
                <a:off x="8270218" y="3480678"/>
                <a:ext cx="879428" cy="143966"/>
              </a:xfrm>
              <a:custGeom>
                <a:avLst/>
                <a:gdLst>
                  <a:gd name="T0" fmla="*/ 329 w 533"/>
                  <a:gd name="T1" fmla="*/ 48 h 88"/>
                  <a:gd name="T2" fmla="*/ 52 w 533"/>
                  <a:gd name="T3" fmla="*/ 8 h 88"/>
                  <a:gd name="T4" fmla="*/ 0 w 533"/>
                  <a:gd name="T5" fmla="*/ 0 h 88"/>
                  <a:gd name="T6" fmla="*/ 209 w 533"/>
                  <a:gd name="T7" fmla="*/ 44 h 88"/>
                  <a:gd name="T8" fmla="*/ 261 w 533"/>
                  <a:gd name="T9" fmla="*/ 48 h 88"/>
                  <a:gd name="T10" fmla="*/ 533 w 533"/>
                  <a:gd name="T11" fmla="*/ 88 h 88"/>
                  <a:gd name="T12" fmla="*/ 329 w 533"/>
                  <a:gd name="T13" fmla="*/ 4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3" h="88">
                    <a:moveTo>
                      <a:pt x="329" y="48"/>
                    </a:moveTo>
                    <a:lnTo>
                      <a:pt x="52" y="8"/>
                    </a:lnTo>
                    <a:lnTo>
                      <a:pt x="0" y="0"/>
                    </a:lnTo>
                    <a:lnTo>
                      <a:pt x="209" y="44"/>
                    </a:lnTo>
                    <a:lnTo>
                      <a:pt x="261" y="48"/>
                    </a:lnTo>
                    <a:lnTo>
                      <a:pt x="533" y="88"/>
                    </a:lnTo>
                    <a:lnTo>
                      <a:pt x="329" y="4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2" name="íS1iďe">
                <a:extLst>
                  <a:ext uri="{FF2B5EF4-FFF2-40B4-BE49-F238E27FC236}">
                    <a16:creationId xmlns:a16="http://schemas.microsoft.com/office/drawing/2014/main" xmlns="" id="{A425915E-61BE-4FDD-B468-8AEB60791335}"/>
                  </a:ext>
                </a:extLst>
              </p:cNvPr>
              <p:cNvSpPr/>
              <p:nvPr/>
            </p:nvSpPr>
            <p:spPr bwMode="auto">
              <a:xfrm>
                <a:off x="8667857" y="3650821"/>
                <a:ext cx="461988" cy="819626"/>
              </a:xfrm>
              <a:custGeom>
                <a:avLst/>
                <a:gdLst>
                  <a:gd name="T0" fmla="*/ 76 w 280"/>
                  <a:gd name="T1" fmla="*/ 0 h 501"/>
                  <a:gd name="T2" fmla="*/ 12 w 280"/>
                  <a:gd name="T3" fmla="*/ 405 h 501"/>
                  <a:gd name="T4" fmla="*/ 0 w 280"/>
                  <a:gd name="T5" fmla="*/ 477 h 501"/>
                  <a:gd name="T6" fmla="*/ 208 w 280"/>
                  <a:gd name="T7" fmla="*/ 501 h 501"/>
                  <a:gd name="T8" fmla="*/ 220 w 280"/>
                  <a:gd name="T9" fmla="*/ 429 h 501"/>
                  <a:gd name="T10" fmla="*/ 280 w 280"/>
                  <a:gd name="T11" fmla="*/ 40 h 501"/>
                  <a:gd name="T12" fmla="*/ 76 w 280"/>
                  <a:gd name="T13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0" h="501">
                    <a:moveTo>
                      <a:pt x="76" y="0"/>
                    </a:moveTo>
                    <a:lnTo>
                      <a:pt x="12" y="405"/>
                    </a:lnTo>
                    <a:lnTo>
                      <a:pt x="0" y="477"/>
                    </a:lnTo>
                    <a:lnTo>
                      <a:pt x="208" y="501"/>
                    </a:lnTo>
                    <a:lnTo>
                      <a:pt x="220" y="429"/>
                    </a:lnTo>
                    <a:lnTo>
                      <a:pt x="280" y="40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3" name="íṥ1íḓê">
                <a:extLst>
                  <a:ext uri="{FF2B5EF4-FFF2-40B4-BE49-F238E27FC236}">
                    <a16:creationId xmlns:a16="http://schemas.microsoft.com/office/drawing/2014/main" xmlns="" id="{58918958-E92B-4CD8-9C45-34BE22BB7CF1}"/>
                  </a:ext>
                </a:extLst>
              </p:cNvPr>
              <p:cNvSpPr/>
              <p:nvPr/>
            </p:nvSpPr>
            <p:spPr bwMode="auto">
              <a:xfrm>
                <a:off x="8780054" y="2891725"/>
                <a:ext cx="547786" cy="150510"/>
              </a:xfrm>
              <a:custGeom>
                <a:avLst/>
                <a:gdLst>
                  <a:gd name="T0" fmla="*/ 33 w 83"/>
                  <a:gd name="T1" fmla="*/ 0 h 23"/>
                  <a:gd name="T2" fmla="*/ 0 w 83"/>
                  <a:gd name="T3" fmla="*/ 7 h 23"/>
                  <a:gd name="T4" fmla="*/ 51 w 83"/>
                  <a:gd name="T5" fmla="*/ 20 h 23"/>
                  <a:gd name="T6" fmla="*/ 83 w 83"/>
                  <a:gd name="T7" fmla="*/ 14 h 23"/>
                  <a:gd name="T8" fmla="*/ 33 w 83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3">
                    <a:moveTo>
                      <a:pt x="33" y="0"/>
                    </a:moveTo>
                    <a:cubicBezTo>
                      <a:pt x="23" y="7"/>
                      <a:pt x="11" y="10"/>
                      <a:pt x="0" y="7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62" y="23"/>
                      <a:pt x="74" y="20"/>
                      <a:pt x="83" y="14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4" name="iśḷïḑe">
                <a:extLst>
                  <a:ext uri="{FF2B5EF4-FFF2-40B4-BE49-F238E27FC236}">
                    <a16:creationId xmlns:a16="http://schemas.microsoft.com/office/drawing/2014/main" xmlns="" id="{4B23A6FA-34B1-494F-BC0C-DAA02369D497}"/>
                  </a:ext>
                </a:extLst>
              </p:cNvPr>
              <p:cNvSpPr/>
              <p:nvPr/>
            </p:nvSpPr>
            <p:spPr bwMode="auto">
              <a:xfrm>
                <a:off x="8448413" y="4993958"/>
                <a:ext cx="470238" cy="754187"/>
              </a:xfrm>
              <a:custGeom>
                <a:avLst/>
                <a:gdLst>
                  <a:gd name="T0" fmla="*/ 76 w 285"/>
                  <a:gd name="T1" fmla="*/ 0 h 461"/>
                  <a:gd name="T2" fmla="*/ 64 w 285"/>
                  <a:gd name="T3" fmla="*/ 72 h 461"/>
                  <a:gd name="T4" fmla="*/ 0 w 285"/>
                  <a:gd name="T5" fmla="*/ 461 h 461"/>
                  <a:gd name="T6" fmla="*/ 213 w 285"/>
                  <a:gd name="T7" fmla="*/ 461 h 461"/>
                  <a:gd name="T8" fmla="*/ 277 w 285"/>
                  <a:gd name="T9" fmla="*/ 84 h 461"/>
                  <a:gd name="T10" fmla="*/ 285 w 285"/>
                  <a:gd name="T11" fmla="*/ 12 h 461"/>
                  <a:gd name="T12" fmla="*/ 76 w 285"/>
                  <a:gd name="T13" fmla="*/ 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5" h="461">
                    <a:moveTo>
                      <a:pt x="76" y="0"/>
                    </a:moveTo>
                    <a:lnTo>
                      <a:pt x="64" y="72"/>
                    </a:lnTo>
                    <a:lnTo>
                      <a:pt x="0" y="461"/>
                    </a:lnTo>
                    <a:lnTo>
                      <a:pt x="213" y="461"/>
                    </a:lnTo>
                    <a:lnTo>
                      <a:pt x="277" y="84"/>
                    </a:lnTo>
                    <a:lnTo>
                      <a:pt x="285" y="12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5" name="íŝ1iďè">
                <a:extLst>
                  <a:ext uri="{FF2B5EF4-FFF2-40B4-BE49-F238E27FC236}">
                    <a16:creationId xmlns:a16="http://schemas.microsoft.com/office/drawing/2014/main" xmlns="" id="{1A343AEC-3576-4950-AF0C-8C05FA078EE5}"/>
                  </a:ext>
                </a:extLst>
              </p:cNvPr>
              <p:cNvSpPr/>
              <p:nvPr/>
            </p:nvSpPr>
            <p:spPr bwMode="auto">
              <a:xfrm>
                <a:off x="8621658" y="5170643"/>
                <a:ext cx="514787" cy="152147"/>
              </a:xfrm>
              <a:custGeom>
                <a:avLst/>
                <a:gdLst>
                  <a:gd name="T0" fmla="*/ 76 w 78"/>
                  <a:gd name="T1" fmla="*/ 12 h 23"/>
                  <a:gd name="T2" fmla="*/ 53 w 78"/>
                  <a:gd name="T3" fmla="*/ 3 h 23"/>
                  <a:gd name="T4" fmla="*/ 0 w 78"/>
                  <a:gd name="T5" fmla="*/ 0 h 23"/>
                  <a:gd name="T6" fmla="*/ 34 w 78"/>
                  <a:gd name="T7" fmla="*/ 23 h 23"/>
                  <a:gd name="T8" fmla="*/ 78 w 78"/>
                  <a:gd name="T9" fmla="*/ 12 h 23"/>
                  <a:gd name="T10" fmla="*/ 76 w 78"/>
                  <a:gd name="T1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23">
                    <a:moveTo>
                      <a:pt x="76" y="12"/>
                    </a:moveTo>
                    <a:cubicBezTo>
                      <a:pt x="68" y="11"/>
                      <a:pt x="60" y="8"/>
                      <a:pt x="53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8"/>
                      <a:pt x="21" y="22"/>
                      <a:pt x="34" y="23"/>
                    </a:cubicBezTo>
                    <a:cubicBezTo>
                      <a:pt x="48" y="23"/>
                      <a:pt x="64" y="11"/>
                      <a:pt x="78" y="12"/>
                    </a:cubicBezTo>
                    <a:cubicBezTo>
                      <a:pt x="78" y="12"/>
                      <a:pt x="77" y="12"/>
                      <a:pt x="76" y="12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6" name="iṥḻiḓê">
                <a:extLst>
                  <a:ext uri="{FF2B5EF4-FFF2-40B4-BE49-F238E27FC236}">
                    <a16:creationId xmlns:a16="http://schemas.microsoft.com/office/drawing/2014/main" xmlns="" id="{9D0AA075-E256-4A4C-8646-3C27FFF35F72}"/>
                  </a:ext>
                </a:extLst>
              </p:cNvPr>
              <p:cNvSpPr/>
              <p:nvPr/>
            </p:nvSpPr>
            <p:spPr bwMode="auto">
              <a:xfrm>
                <a:off x="8793254" y="4372286"/>
                <a:ext cx="692982" cy="785270"/>
              </a:xfrm>
              <a:custGeom>
                <a:avLst/>
                <a:gdLst>
                  <a:gd name="T0" fmla="*/ 101 w 105"/>
                  <a:gd name="T1" fmla="*/ 49 h 120"/>
                  <a:gd name="T2" fmla="*/ 63 w 105"/>
                  <a:gd name="T3" fmla="*/ 6 h 120"/>
                  <a:gd name="T4" fmla="*/ 62 w 105"/>
                  <a:gd name="T5" fmla="*/ 6 h 120"/>
                  <a:gd name="T6" fmla="*/ 11 w 105"/>
                  <a:gd name="T7" fmla="*/ 0 h 120"/>
                  <a:gd name="T8" fmla="*/ 11 w 105"/>
                  <a:gd name="T9" fmla="*/ 0 h 120"/>
                  <a:gd name="T10" fmla="*/ 12 w 105"/>
                  <a:gd name="T11" fmla="*/ 0 h 120"/>
                  <a:gd name="T12" fmla="*/ 12 w 105"/>
                  <a:gd name="T13" fmla="*/ 0 h 120"/>
                  <a:gd name="T14" fmla="*/ 51 w 105"/>
                  <a:gd name="T15" fmla="*/ 62 h 120"/>
                  <a:gd name="T16" fmla="*/ 0 w 105"/>
                  <a:gd name="T17" fmla="*/ 117 h 120"/>
                  <a:gd name="T18" fmla="*/ 41 w 105"/>
                  <a:gd name="T19" fmla="*/ 119 h 120"/>
                  <a:gd name="T20" fmla="*/ 75 w 105"/>
                  <a:gd name="T21" fmla="*/ 113 h 120"/>
                  <a:gd name="T22" fmla="*/ 101 w 105"/>
                  <a:gd name="T23" fmla="*/ 49 h 120"/>
                  <a:gd name="T24" fmla="*/ 101 w 105"/>
                  <a:gd name="T25" fmla="*/ 4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5" h="120">
                    <a:moveTo>
                      <a:pt x="101" y="49"/>
                    </a:moveTo>
                    <a:cubicBezTo>
                      <a:pt x="97" y="29"/>
                      <a:pt x="84" y="10"/>
                      <a:pt x="63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0" y="6"/>
                      <a:pt x="53" y="36"/>
                      <a:pt x="51" y="62"/>
                    </a:cubicBezTo>
                    <a:cubicBezTo>
                      <a:pt x="48" y="88"/>
                      <a:pt x="30" y="118"/>
                      <a:pt x="0" y="117"/>
                    </a:cubicBezTo>
                    <a:cubicBezTo>
                      <a:pt x="14" y="117"/>
                      <a:pt x="27" y="118"/>
                      <a:pt x="41" y="119"/>
                    </a:cubicBezTo>
                    <a:cubicBezTo>
                      <a:pt x="53" y="119"/>
                      <a:pt x="64" y="120"/>
                      <a:pt x="75" y="113"/>
                    </a:cubicBezTo>
                    <a:cubicBezTo>
                      <a:pt x="96" y="100"/>
                      <a:pt x="105" y="72"/>
                      <a:pt x="101" y="49"/>
                    </a:cubicBezTo>
                    <a:cubicBezTo>
                      <a:pt x="100" y="42"/>
                      <a:pt x="102" y="56"/>
                      <a:pt x="101" y="49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7" name="íṡḷïḓé">
                <a:extLst>
                  <a:ext uri="{FF2B5EF4-FFF2-40B4-BE49-F238E27FC236}">
                    <a16:creationId xmlns:a16="http://schemas.microsoft.com/office/drawing/2014/main" xmlns="" id="{EEFC5503-8CED-41B9-BA51-55D74321E97A}"/>
                  </a:ext>
                </a:extLst>
              </p:cNvPr>
              <p:cNvSpPr/>
              <p:nvPr/>
            </p:nvSpPr>
            <p:spPr bwMode="auto">
              <a:xfrm>
                <a:off x="9705681" y="1587850"/>
                <a:ext cx="640183" cy="327196"/>
              </a:xfrm>
              <a:custGeom>
                <a:avLst/>
                <a:gdLst>
                  <a:gd name="T0" fmla="*/ 85 w 97"/>
                  <a:gd name="T1" fmla="*/ 41 h 50"/>
                  <a:gd name="T2" fmla="*/ 0 w 97"/>
                  <a:gd name="T3" fmla="*/ 0 h 50"/>
                  <a:gd name="T4" fmla="*/ 50 w 97"/>
                  <a:gd name="T5" fmla="*/ 30 h 50"/>
                  <a:gd name="T6" fmla="*/ 97 w 97"/>
                  <a:gd name="T7" fmla="*/ 50 h 50"/>
                  <a:gd name="T8" fmla="*/ 85 w 97"/>
                  <a:gd name="T9" fmla="*/ 41 h 50"/>
                  <a:gd name="T10" fmla="*/ 85 w 97"/>
                  <a:gd name="T11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50">
                    <a:moveTo>
                      <a:pt x="85" y="41"/>
                    </a:moveTo>
                    <a:cubicBezTo>
                      <a:pt x="59" y="23"/>
                      <a:pt x="29" y="12"/>
                      <a:pt x="0" y="0"/>
                    </a:cubicBezTo>
                    <a:cubicBezTo>
                      <a:pt x="18" y="8"/>
                      <a:pt x="35" y="18"/>
                      <a:pt x="50" y="30"/>
                    </a:cubicBezTo>
                    <a:cubicBezTo>
                      <a:pt x="97" y="50"/>
                      <a:pt x="97" y="50"/>
                      <a:pt x="97" y="50"/>
                    </a:cubicBezTo>
                    <a:cubicBezTo>
                      <a:pt x="93" y="47"/>
                      <a:pt x="90" y="44"/>
                      <a:pt x="85" y="41"/>
                    </a:cubicBezTo>
                    <a:cubicBezTo>
                      <a:pt x="82" y="38"/>
                      <a:pt x="90" y="44"/>
                      <a:pt x="85" y="41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8" name="íSḻiďe">
                <a:extLst>
                  <a:ext uri="{FF2B5EF4-FFF2-40B4-BE49-F238E27FC236}">
                    <a16:creationId xmlns:a16="http://schemas.microsoft.com/office/drawing/2014/main" xmlns="" id="{DFE2F316-F9C5-49F8-AA00-28E2354843B0}"/>
                  </a:ext>
                </a:extLst>
              </p:cNvPr>
              <p:cNvSpPr/>
              <p:nvPr/>
            </p:nvSpPr>
            <p:spPr bwMode="auto">
              <a:xfrm>
                <a:off x="9393838" y="2957166"/>
                <a:ext cx="879428" cy="746006"/>
              </a:xfrm>
              <a:custGeom>
                <a:avLst/>
                <a:gdLst>
                  <a:gd name="T0" fmla="*/ 133 w 133"/>
                  <a:gd name="T1" fmla="*/ 32 h 114"/>
                  <a:gd name="T2" fmla="*/ 40 w 133"/>
                  <a:gd name="T3" fmla="*/ 19 h 114"/>
                  <a:gd name="T4" fmla="*/ 2 w 133"/>
                  <a:gd name="T5" fmla="*/ 104 h 114"/>
                  <a:gd name="T6" fmla="*/ 52 w 133"/>
                  <a:gd name="T7" fmla="*/ 114 h 114"/>
                  <a:gd name="T8" fmla="*/ 133 w 133"/>
                  <a:gd name="T9" fmla="*/ 32 h 114"/>
                  <a:gd name="T10" fmla="*/ 133 w 133"/>
                  <a:gd name="T11" fmla="*/ 3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114">
                    <a:moveTo>
                      <a:pt x="133" y="32"/>
                    </a:moveTo>
                    <a:cubicBezTo>
                      <a:pt x="103" y="24"/>
                      <a:pt x="70" y="0"/>
                      <a:pt x="40" y="19"/>
                    </a:cubicBezTo>
                    <a:cubicBezTo>
                      <a:pt x="15" y="35"/>
                      <a:pt x="0" y="74"/>
                      <a:pt x="2" y="104"/>
                    </a:cubicBezTo>
                    <a:cubicBezTo>
                      <a:pt x="19" y="108"/>
                      <a:pt x="35" y="111"/>
                      <a:pt x="52" y="114"/>
                    </a:cubicBezTo>
                    <a:cubicBezTo>
                      <a:pt x="49" y="71"/>
                      <a:pt x="85" y="19"/>
                      <a:pt x="133" y="32"/>
                    </a:cubicBezTo>
                    <a:cubicBezTo>
                      <a:pt x="120" y="28"/>
                      <a:pt x="131" y="31"/>
                      <a:pt x="133" y="32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9" name="ï$ḻíḍê">
                <a:extLst>
                  <a:ext uri="{FF2B5EF4-FFF2-40B4-BE49-F238E27FC236}">
                    <a16:creationId xmlns:a16="http://schemas.microsoft.com/office/drawing/2014/main" xmlns="" id="{5C19457A-C04F-4C1A-8D11-24D644E56F68}"/>
                  </a:ext>
                </a:extLst>
              </p:cNvPr>
              <p:cNvSpPr/>
              <p:nvPr/>
            </p:nvSpPr>
            <p:spPr bwMode="auto">
              <a:xfrm>
                <a:off x="8865852" y="5630354"/>
                <a:ext cx="1024624" cy="176686"/>
              </a:xfrm>
              <a:custGeom>
                <a:avLst/>
                <a:gdLst>
                  <a:gd name="T0" fmla="*/ 0 w 155"/>
                  <a:gd name="T1" fmla="*/ 27 h 27"/>
                  <a:gd name="T2" fmla="*/ 53 w 155"/>
                  <a:gd name="T3" fmla="*/ 26 h 27"/>
                  <a:gd name="T4" fmla="*/ 79 w 155"/>
                  <a:gd name="T5" fmla="*/ 24 h 27"/>
                  <a:gd name="T6" fmla="*/ 105 w 155"/>
                  <a:gd name="T7" fmla="*/ 19 h 27"/>
                  <a:gd name="T8" fmla="*/ 130 w 155"/>
                  <a:gd name="T9" fmla="*/ 11 h 27"/>
                  <a:gd name="T10" fmla="*/ 155 w 155"/>
                  <a:gd name="T11" fmla="*/ 0 h 27"/>
                  <a:gd name="T12" fmla="*/ 105 w 155"/>
                  <a:gd name="T13" fmla="*/ 0 h 27"/>
                  <a:gd name="T14" fmla="*/ 80 w 155"/>
                  <a:gd name="T15" fmla="*/ 11 h 27"/>
                  <a:gd name="T16" fmla="*/ 53 w 155"/>
                  <a:gd name="T17" fmla="*/ 20 h 27"/>
                  <a:gd name="T18" fmla="*/ 27 w 155"/>
                  <a:gd name="T19" fmla="*/ 25 h 27"/>
                  <a:gd name="T20" fmla="*/ 0 w 155"/>
                  <a:gd name="T2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27">
                    <a:moveTo>
                      <a:pt x="0" y="27"/>
                    </a:moveTo>
                    <a:cubicBezTo>
                      <a:pt x="18" y="27"/>
                      <a:pt x="35" y="27"/>
                      <a:pt x="53" y="26"/>
                    </a:cubicBezTo>
                    <a:cubicBezTo>
                      <a:pt x="61" y="26"/>
                      <a:pt x="70" y="26"/>
                      <a:pt x="79" y="24"/>
                    </a:cubicBezTo>
                    <a:cubicBezTo>
                      <a:pt x="87" y="23"/>
                      <a:pt x="96" y="22"/>
                      <a:pt x="105" y="19"/>
                    </a:cubicBezTo>
                    <a:cubicBezTo>
                      <a:pt x="113" y="17"/>
                      <a:pt x="122" y="14"/>
                      <a:pt x="130" y="11"/>
                    </a:cubicBezTo>
                    <a:cubicBezTo>
                      <a:pt x="139" y="8"/>
                      <a:pt x="147" y="4"/>
                      <a:pt x="15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7" y="4"/>
                      <a:pt x="88" y="8"/>
                      <a:pt x="80" y="11"/>
                    </a:cubicBezTo>
                    <a:cubicBezTo>
                      <a:pt x="71" y="15"/>
                      <a:pt x="62" y="18"/>
                      <a:pt x="53" y="20"/>
                    </a:cubicBezTo>
                    <a:cubicBezTo>
                      <a:pt x="45" y="22"/>
                      <a:pt x="36" y="24"/>
                      <a:pt x="27" y="25"/>
                    </a:cubicBezTo>
                    <a:cubicBezTo>
                      <a:pt x="18" y="26"/>
                      <a:pt x="9" y="27"/>
                      <a:pt x="0" y="2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0" name="ïşļîďè">
                <a:extLst>
                  <a:ext uri="{FF2B5EF4-FFF2-40B4-BE49-F238E27FC236}">
                    <a16:creationId xmlns:a16="http://schemas.microsoft.com/office/drawing/2014/main" xmlns="" id="{AD67B475-52CD-4A2E-922F-FC28FFAAC33D}"/>
                  </a:ext>
                </a:extLst>
              </p:cNvPr>
              <p:cNvSpPr/>
              <p:nvPr/>
            </p:nvSpPr>
            <p:spPr bwMode="auto">
              <a:xfrm>
                <a:off x="8865852" y="5630354"/>
                <a:ext cx="1024624" cy="176686"/>
              </a:xfrm>
              <a:custGeom>
                <a:avLst/>
                <a:gdLst>
                  <a:gd name="T0" fmla="*/ 0 w 155"/>
                  <a:gd name="T1" fmla="*/ 27 h 27"/>
                  <a:gd name="T2" fmla="*/ 53 w 155"/>
                  <a:gd name="T3" fmla="*/ 26 h 27"/>
                  <a:gd name="T4" fmla="*/ 79 w 155"/>
                  <a:gd name="T5" fmla="*/ 24 h 27"/>
                  <a:gd name="T6" fmla="*/ 105 w 155"/>
                  <a:gd name="T7" fmla="*/ 19 h 27"/>
                  <a:gd name="T8" fmla="*/ 130 w 155"/>
                  <a:gd name="T9" fmla="*/ 11 h 27"/>
                  <a:gd name="T10" fmla="*/ 155 w 155"/>
                  <a:gd name="T11" fmla="*/ 0 h 27"/>
                  <a:gd name="T12" fmla="*/ 105 w 155"/>
                  <a:gd name="T13" fmla="*/ 0 h 27"/>
                  <a:gd name="T14" fmla="*/ 80 w 155"/>
                  <a:gd name="T15" fmla="*/ 11 h 27"/>
                  <a:gd name="T16" fmla="*/ 53 w 155"/>
                  <a:gd name="T17" fmla="*/ 20 h 27"/>
                  <a:gd name="T18" fmla="*/ 27 w 155"/>
                  <a:gd name="T19" fmla="*/ 25 h 27"/>
                  <a:gd name="T20" fmla="*/ 0 w 155"/>
                  <a:gd name="T2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27">
                    <a:moveTo>
                      <a:pt x="0" y="27"/>
                    </a:moveTo>
                    <a:cubicBezTo>
                      <a:pt x="53" y="26"/>
                      <a:pt x="53" y="26"/>
                      <a:pt x="53" y="26"/>
                    </a:cubicBezTo>
                    <a:cubicBezTo>
                      <a:pt x="61" y="26"/>
                      <a:pt x="70" y="26"/>
                      <a:pt x="79" y="24"/>
                    </a:cubicBezTo>
                    <a:cubicBezTo>
                      <a:pt x="87" y="23"/>
                      <a:pt x="96" y="22"/>
                      <a:pt x="105" y="19"/>
                    </a:cubicBezTo>
                    <a:cubicBezTo>
                      <a:pt x="113" y="17"/>
                      <a:pt x="122" y="14"/>
                      <a:pt x="130" y="11"/>
                    </a:cubicBezTo>
                    <a:cubicBezTo>
                      <a:pt x="139" y="8"/>
                      <a:pt x="147" y="4"/>
                      <a:pt x="15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7" y="4"/>
                      <a:pt x="88" y="8"/>
                      <a:pt x="80" y="11"/>
                    </a:cubicBezTo>
                    <a:cubicBezTo>
                      <a:pt x="71" y="15"/>
                      <a:pt x="62" y="18"/>
                      <a:pt x="53" y="20"/>
                    </a:cubicBezTo>
                    <a:cubicBezTo>
                      <a:pt x="45" y="22"/>
                      <a:pt x="36" y="24"/>
                      <a:pt x="27" y="25"/>
                    </a:cubicBezTo>
                    <a:cubicBezTo>
                      <a:pt x="18" y="26"/>
                      <a:pt x="9" y="27"/>
                      <a:pt x="0" y="2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1" name="ïs1îďè">
                <a:extLst>
                  <a:ext uri="{FF2B5EF4-FFF2-40B4-BE49-F238E27FC236}">
                    <a16:creationId xmlns:a16="http://schemas.microsoft.com/office/drawing/2014/main" xmlns="" id="{9F65BD34-FD46-46CB-993B-2035ACBF727F}"/>
                  </a:ext>
                </a:extLst>
              </p:cNvPr>
              <p:cNvSpPr/>
              <p:nvPr/>
            </p:nvSpPr>
            <p:spPr bwMode="auto">
              <a:xfrm>
                <a:off x="9301441" y="4588235"/>
                <a:ext cx="846429" cy="1042119"/>
              </a:xfrm>
              <a:custGeom>
                <a:avLst/>
                <a:gdLst>
                  <a:gd name="T0" fmla="*/ 69 w 128"/>
                  <a:gd name="T1" fmla="*/ 55 h 159"/>
                  <a:gd name="T2" fmla="*/ 128 w 128"/>
                  <a:gd name="T3" fmla="*/ 20 h 159"/>
                  <a:gd name="T4" fmla="*/ 97 w 128"/>
                  <a:gd name="T5" fmla="*/ 17 h 159"/>
                  <a:gd name="T6" fmla="*/ 62 w 128"/>
                  <a:gd name="T7" fmla="*/ 2 h 159"/>
                  <a:gd name="T8" fmla="*/ 18 w 128"/>
                  <a:gd name="T9" fmla="*/ 51 h 159"/>
                  <a:gd name="T10" fmla="*/ 39 w 128"/>
                  <a:gd name="T11" fmla="*/ 159 h 159"/>
                  <a:gd name="T12" fmla="*/ 89 w 128"/>
                  <a:gd name="T13" fmla="*/ 159 h 159"/>
                  <a:gd name="T14" fmla="*/ 69 w 128"/>
                  <a:gd name="T15" fmla="*/ 55 h 159"/>
                  <a:gd name="T16" fmla="*/ 69 w 128"/>
                  <a:gd name="T17" fmla="*/ 5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59">
                    <a:moveTo>
                      <a:pt x="69" y="55"/>
                    </a:moveTo>
                    <a:cubicBezTo>
                      <a:pt x="80" y="33"/>
                      <a:pt x="103" y="17"/>
                      <a:pt x="128" y="20"/>
                    </a:cubicBezTo>
                    <a:cubicBezTo>
                      <a:pt x="118" y="19"/>
                      <a:pt x="107" y="18"/>
                      <a:pt x="97" y="17"/>
                    </a:cubicBezTo>
                    <a:cubicBezTo>
                      <a:pt x="86" y="16"/>
                      <a:pt x="73" y="0"/>
                      <a:pt x="62" y="2"/>
                    </a:cubicBezTo>
                    <a:cubicBezTo>
                      <a:pt x="43" y="6"/>
                      <a:pt x="27" y="34"/>
                      <a:pt x="18" y="51"/>
                    </a:cubicBezTo>
                    <a:cubicBezTo>
                      <a:pt x="0" y="86"/>
                      <a:pt x="6" y="135"/>
                      <a:pt x="39" y="159"/>
                    </a:cubicBezTo>
                    <a:cubicBezTo>
                      <a:pt x="89" y="159"/>
                      <a:pt x="89" y="159"/>
                      <a:pt x="89" y="159"/>
                    </a:cubicBezTo>
                    <a:cubicBezTo>
                      <a:pt x="58" y="136"/>
                      <a:pt x="51" y="89"/>
                      <a:pt x="69" y="55"/>
                    </a:cubicBezTo>
                    <a:cubicBezTo>
                      <a:pt x="73" y="47"/>
                      <a:pt x="65" y="63"/>
                      <a:pt x="69" y="5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2" name="iṩḷidè">
                <a:extLst>
                  <a:ext uri="{FF2B5EF4-FFF2-40B4-BE49-F238E27FC236}">
                    <a16:creationId xmlns:a16="http://schemas.microsoft.com/office/drawing/2014/main" xmlns="" id="{FA2A256E-02A7-473B-B6C9-092804DAA6CD}"/>
                  </a:ext>
                </a:extLst>
              </p:cNvPr>
              <p:cNvSpPr/>
              <p:nvPr/>
            </p:nvSpPr>
            <p:spPr bwMode="auto">
              <a:xfrm>
                <a:off x="9923475" y="3179659"/>
                <a:ext cx="574185" cy="714923"/>
              </a:xfrm>
              <a:custGeom>
                <a:avLst/>
                <a:gdLst>
                  <a:gd name="T0" fmla="*/ 83 w 87"/>
                  <a:gd name="T1" fmla="*/ 54 h 109"/>
                  <a:gd name="T2" fmla="*/ 49 w 87"/>
                  <a:gd name="T3" fmla="*/ 12 h 109"/>
                  <a:gd name="T4" fmla="*/ 0 w 87"/>
                  <a:gd name="T5" fmla="*/ 0 h 109"/>
                  <a:gd name="T6" fmla="*/ 20 w 87"/>
                  <a:gd name="T7" fmla="*/ 100 h 109"/>
                  <a:gd name="T8" fmla="*/ 68 w 87"/>
                  <a:gd name="T9" fmla="*/ 109 h 109"/>
                  <a:gd name="T10" fmla="*/ 83 w 87"/>
                  <a:gd name="T11" fmla="*/ 54 h 109"/>
                  <a:gd name="T12" fmla="*/ 83 w 87"/>
                  <a:gd name="T13" fmla="*/ 54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109">
                    <a:moveTo>
                      <a:pt x="83" y="54"/>
                    </a:moveTo>
                    <a:cubicBezTo>
                      <a:pt x="80" y="35"/>
                      <a:pt x="68" y="17"/>
                      <a:pt x="49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11"/>
                      <a:pt x="13" y="82"/>
                      <a:pt x="20" y="100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81" y="94"/>
                      <a:pt x="87" y="73"/>
                      <a:pt x="83" y="54"/>
                    </a:cubicBezTo>
                    <a:cubicBezTo>
                      <a:pt x="82" y="47"/>
                      <a:pt x="85" y="61"/>
                      <a:pt x="83" y="54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3" name="i$ľiḑé">
                <a:extLst>
                  <a:ext uri="{FF2B5EF4-FFF2-40B4-BE49-F238E27FC236}">
                    <a16:creationId xmlns:a16="http://schemas.microsoft.com/office/drawing/2014/main" xmlns="" id="{B0BE111C-8D00-4FB8-B472-C6A08CB02556}"/>
                  </a:ext>
                </a:extLst>
              </p:cNvPr>
              <p:cNvSpPr/>
              <p:nvPr/>
            </p:nvSpPr>
            <p:spPr bwMode="auto">
              <a:xfrm>
                <a:off x="10510860" y="1424253"/>
                <a:ext cx="681433" cy="1055207"/>
              </a:xfrm>
              <a:custGeom>
                <a:avLst/>
                <a:gdLst>
                  <a:gd name="T0" fmla="*/ 102 w 103"/>
                  <a:gd name="T1" fmla="*/ 71 h 161"/>
                  <a:gd name="T2" fmla="*/ 96 w 103"/>
                  <a:gd name="T3" fmla="*/ 50 h 161"/>
                  <a:gd name="T4" fmla="*/ 85 w 103"/>
                  <a:gd name="T5" fmla="*/ 34 h 161"/>
                  <a:gd name="T6" fmla="*/ 70 w 103"/>
                  <a:gd name="T7" fmla="*/ 23 h 161"/>
                  <a:gd name="T8" fmla="*/ 25 w 103"/>
                  <a:gd name="T9" fmla="*/ 0 h 161"/>
                  <a:gd name="T10" fmla="*/ 40 w 103"/>
                  <a:gd name="T11" fmla="*/ 12 h 161"/>
                  <a:gd name="T12" fmla="*/ 51 w 103"/>
                  <a:gd name="T13" fmla="*/ 29 h 161"/>
                  <a:gd name="T14" fmla="*/ 57 w 103"/>
                  <a:gd name="T15" fmla="*/ 50 h 161"/>
                  <a:gd name="T16" fmla="*/ 57 w 103"/>
                  <a:gd name="T17" fmla="*/ 74 h 161"/>
                  <a:gd name="T18" fmla="*/ 50 w 103"/>
                  <a:gd name="T19" fmla="*/ 98 h 161"/>
                  <a:gd name="T20" fmla="*/ 37 w 103"/>
                  <a:gd name="T21" fmla="*/ 118 h 161"/>
                  <a:gd name="T22" fmla="*/ 20 w 103"/>
                  <a:gd name="T23" fmla="*/ 134 h 161"/>
                  <a:gd name="T24" fmla="*/ 0 w 103"/>
                  <a:gd name="T25" fmla="*/ 144 h 161"/>
                  <a:gd name="T26" fmla="*/ 46 w 103"/>
                  <a:gd name="T27" fmla="*/ 161 h 161"/>
                  <a:gd name="T28" fmla="*/ 66 w 103"/>
                  <a:gd name="T29" fmla="*/ 151 h 161"/>
                  <a:gd name="T30" fmla="*/ 82 w 103"/>
                  <a:gd name="T31" fmla="*/ 136 h 161"/>
                  <a:gd name="T32" fmla="*/ 95 w 103"/>
                  <a:gd name="T33" fmla="*/ 117 h 161"/>
                  <a:gd name="T34" fmla="*/ 102 w 103"/>
                  <a:gd name="T35" fmla="*/ 94 h 161"/>
                  <a:gd name="T36" fmla="*/ 102 w 103"/>
                  <a:gd name="T37" fmla="*/ 7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3" h="161">
                    <a:moveTo>
                      <a:pt x="102" y="71"/>
                    </a:moveTo>
                    <a:cubicBezTo>
                      <a:pt x="101" y="63"/>
                      <a:pt x="99" y="56"/>
                      <a:pt x="96" y="50"/>
                    </a:cubicBezTo>
                    <a:cubicBezTo>
                      <a:pt x="93" y="44"/>
                      <a:pt x="90" y="39"/>
                      <a:pt x="85" y="34"/>
                    </a:cubicBezTo>
                    <a:cubicBezTo>
                      <a:pt x="81" y="29"/>
                      <a:pt x="76" y="25"/>
                      <a:pt x="70" y="23"/>
                    </a:cubicBezTo>
                    <a:cubicBezTo>
                      <a:pt x="55" y="15"/>
                      <a:pt x="40" y="8"/>
                      <a:pt x="25" y="0"/>
                    </a:cubicBezTo>
                    <a:cubicBezTo>
                      <a:pt x="30" y="3"/>
                      <a:pt x="36" y="7"/>
                      <a:pt x="40" y="12"/>
                    </a:cubicBezTo>
                    <a:cubicBezTo>
                      <a:pt x="45" y="17"/>
                      <a:pt x="49" y="22"/>
                      <a:pt x="51" y="29"/>
                    </a:cubicBezTo>
                    <a:cubicBezTo>
                      <a:pt x="54" y="35"/>
                      <a:pt x="56" y="42"/>
                      <a:pt x="57" y="50"/>
                    </a:cubicBezTo>
                    <a:cubicBezTo>
                      <a:pt x="58" y="57"/>
                      <a:pt x="58" y="65"/>
                      <a:pt x="57" y="74"/>
                    </a:cubicBezTo>
                    <a:cubicBezTo>
                      <a:pt x="55" y="82"/>
                      <a:pt x="53" y="90"/>
                      <a:pt x="50" y="98"/>
                    </a:cubicBezTo>
                    <a:cubicBezTo>
                      <a:pt x="46" y="105"/>
                      <a:pt x="42" y="112"/>
                      <a:pt x="37" y="118"/>
                    </a:cubicBezTo>
                    <a:cubicBezTo>
                      <a:pt x="32" y="124"/>
                      <a:pt x="26" y="129"/>
                      <a:pt x="20" y="134"/>
                    </a:cubicBezTo>
                    <a:cubicBezTo>
                      <a:pt x="14" y="138"/>
                      <a:pt x="7" y="141"/>
                      <a:pt x="0" y="144"/>
                    </a:cubicBezTo>
                    <a:cubicBezTo>
                      <a:pt x="46" y="161"/>
                      <a:pt x="46" y="161"/>
                      <a:pt x="46" y="161"/>
                    </a:cubicBezTo>
                    <a:cubicBezTo>
                      <a:pt x="53" y="159"/>
                      <a:pt x="60" y="156"/>
                      <a:pt x="66" y="151"/>
                    </a:cubicBezTo>
                    <a:cubicBezTo>
                      <a:pt x="72" y="147"/>
                      <a:pt x="77" y="142"/>
                      <a:pt x="82" y="136"/>
                    </a:cubicBezTo>
                    <a:cubicBezTo>
                      <a:pt x="87" y="130"/>
                      <a:pt x="91" y="124"/>
                      <a:pt x="95" y="117"/>
                    </a:cubicBezTo>
                    <a:cubicBezTo>
                      <a:pt x="98" y="109"/>
                      <a:pt x="100" y="102"/>
                      <a:pt x="102" y="94"/>
                    </a:cubicBezTo>
                    <a:cubicBezTo>
                      <a:pt x="103" y="86"/>
                      <a:pt x="103" y="78"/>
                      <a:pt x="102" y="71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4" name="isḷïḋé">
                <a:extLst>
                  <a:ext uri="{FF2B5EF4-FFF2-40B4-BE49-F238E27FC236}">
                    <a16:creationId xmlns:a16="http://schemas.microsoft.com/office/drawing/2014/main" xmlns="" id="{A24DD616-A6B6-4D04-9D41-0B8B545F7BF4}"/>
                  </a:ext>
                </a:extLst>
              </p:cNvPr>
              <p:cNvSpPr/>
              <p:nvPr/>
            </p:nvSpPr>
            <p:spPr bwMode="auto">
              <a:xfrm>
                <a:off x="10510860" y="2368212"/>
                <a:ext cx="562636" cy="1519825"/>
              </a:xfrm>
              <a:custGeom>
                <a:avLst/>
                <a:gdLst>
                  <a:gd name="T0" fmla="*/ 80 w 85"/>
                  <a:gd name="T1" fmla="*/ 117 h 232"/>
                  <a:gd name="T2" fmla="*/ 67 w 85"/>
                  <a:gd name="T3" fmla="*/ 64 h 232"/>
                  <a:gd name="T4" fmla="*/ 46 w 85"/>
                  <a:gd name="T5" fmla="*/ 17 h 232"/>
                  <a:gd name="T6" fmla="*/ 0 w 85"/>
                  <a:gd name="T7" fmla="*/ 0 h 232"/>
                  <a:gd name="T8" fmla="*/ 21 w 85"/>
                  <a:gd name="T9" fmla="*/ 49 h 232"/>
                  <a:gd name="T10" fmla="*/ 34 w 85"/>
                  <a:gd name="T11" fmla="*/ 103 h 232"/>
                  <a:gd name="T12" fmla="*/ 39 w 85"/>
                  <a:gd name="T13" fmla="*/ 161 h 232"/>
                  <a:gd name="T14" fmla="*/ 35 w 85"/>
                  <a:gd name="T15" fmla="*/ 222 h 232"/>
                  <a:gd name="T16" fmla="*/ 81 w 85"/>
                  <a:gd name="T17" fmla="*/ 232 h 232"/>
                  <a:gd name="T18" fmla="*/ 85 w 85"/>
                  <a:gd name="T19" fmla="*/ 173 h 232"/>
                  <a:gd name="T20" fmla="*/ 80 w 85"/>
                  <a:gd name="T21" fmla="*/ 117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232">
                    <a:moveTo>
                      <a:pt x="80" y="117"/>
                    </a:moveTo>
                    <a:cubicBezTo>
                      <a:pt x="77" y="99"/>
                      <a:pt x="72" y="81"/>
                      <a:pt x="67" y="64"/>
                    </a:cubicBezTo>
                    <a:cubicBezTo>
                      <a:pt x="61" y="48"/>
                      <a:pt x="54" y="32"/>
                      <a:pt x="46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15"/>
                      <a:pt x="15" y="31"/>
                      <a:pt x="21" y="49"/>
                    </a:cubicBezTo>
                    <a:cubicBezTo>
                      <a:pt x="27" y="66"/>
                      <a:pt x="31" y="84"/>
                      <a:pt x="34" y="103"/>
                    </a:cubicBezTo>
                    <a:cubicBezTo>
                      <a:pt x="37" y="122"/>
                      <a:pt x="39" y="141"/>
                      <a:pt x="39" y="161"/>
                    </a:cubicBezTo>
                    <a:cubicBezTo>
                      <a:pt x="39" y="181"/>
                      <a:pt x="38" y="202"/>
                      <a:pt x="35" y="222"/>
                    </a:cubicBezTo>
                    <a:cubicBezTo>
                      <a:pt x="81" y="232"/>
                      <a:pt x="81" y="232"/>
                      <a:pt x="81" y="232"/>
                    </a:cubicBezTo>
                    <a:cubicBezTo>
                      <a:pt x="84" y="212"/>
                      <a:pt x="85" y="193"/>
                      <a:pt x="85" y="173"/>
                    </a:cubicBezTo>
                    <a:cubicBezTo>
                      <a:pt x="84" y="154"/>
                      <a:pt x="83" y="135"/>
                      <a:pt x="80" y="11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5" name="îŝ1ïdê">
                <a:extLst>
                  <a:ext uri="{FF2B5EF4-FFF2-40B4-BE49-F238E27FC236}">
                    <a16:creationId xmlns:a16="http://schemas.microsoft.com/office/drawing/2014/main" xmlns="" id="{C103C2EF-AC60-4923-BCB9-2CDDDEA9EBC4}"/>
                  </a:ext>
                </a:extLst>
              </p:cNvPr>
              <p:cNvSpPr/>
              <p:nvPr/>
            </p:nvSpPr>
            <p:spPr bwMode="auto">
              <a:xfrm>
                <a:off x="10207268" y="3927299"/>
                <a:ext cx="826629" cy="1184449"/>
              </a:xfrm>
              <a:custGeom>
                <a:avLst/>
                <a:gdLst>
                  <a:gd name="T0" fmla="*/ 79 w 125"/>
                  <a:gd name="T1" fmla="*/ 0 h 181"/>
                  <a:gd name="T2" fmla="*/ 66 w 125"/>
                  <a:gd name="T3" fmla="*/ 50 h 181"/>
                  <a:gd name="T4" fmla="*/ 49 w 125"/>
                  <a:gd name="T5" fmla="*/ 97 h 181"/>
                  <a:gd name="T6" fmla="*/ 26 w 125"/>
                  <a:gd name="T7" fmla="*/ 140 h 181"/>
                  <a:gd name="T8" fmla="*/ 0 w 125"/>
                  <a:gd name="T9" fmla="*/ 178 h 181"/>
                  <a:gd name="T10" fmla="*/ 48 w 125"/>
                  <a:gd name="T11" fmla="*/ 181 h 181"/>
                  <a:gd name="T12" fmla="*/ 74 w 125"/>
                  <a:gd name="T13" fmla="*/ 144 h 181"/>
                  <a:gd name="T14" fmla="*/ 96 w 125"/>
                  <a:gd name="T15" fmla="*/ 103 h 181"/>
                  <a:gd name="T16" fmla="*/ 113 w 125"/>
                  <a:gd name="T17" fmla="*/ 58 h 181"/>
                  <a:gd name="T18" fmla="*/ 125 w 125"/>
                  <a:gd name="T19" fmla="*/ 10 h 181"/>
                  <a:gd name="T20" fmla="*/ 79 w 125"/>
                  <a:gd name="T21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5" h="181">
                    <a:moveTo>
                      <a:pt x="79" y="0"/>
                    </a:moveTo>
                    <a:cubicBezTo>
                      <a:pt x="76" y="18"/>
                      <a:pt x="71" y="34"/>
                      <a:pt x="66" y="50"/>
                    </a:cubicBezTo>
                    <a:cubicBezTo>
                      <a:pt x="61" y="67"/>
                      <a:pt x="56" y="82"/>
                      <a:pt x="49" y="97"/>
                    </a:cubicBezTo>
                    <a:cubicBezTo>
                      <a:pt x="42" y="112"/>
                      <a:pt x="35" y="126"/>
                      <a:pt x="26" y="140"/>
                    </a:cubicBezTo>
                    <a:cubicBezTo>
                      <a:pt x="18" y="153"/>
                      <a:pt x="9" y="166"/>
                      <a:pt x="0" y="178"/>
                    </a:cubicBezTo>
                    <a:cubicBezTo>
                      <a:pt x="48" y="181"/>
                      <a:pt x="48" y="181"/>
                      <a:pt x="48" y="181"/>
                    </a:cubicBezTo>
                    <a:cubicBezTo>
                      <a:pt x="57" y="169"/>
                      <a:pt x="66" y="157"/>
                      <a:pt x="74" y="144"/>
                    </a:cubicBezTo>
                    <a:cubicBezTo>
                      <a:pt x="82" y="131"/>
                      <a:pt x="89" y="117"/>
                      <a:pt x="96" y="103"/>
                    </a:cubicBezTo>
                    <a:cubicBezTo>
                      <a:pt x="102" y="89"/>
                      <a:pt x="108" y="74"/>
                      <a:pt x="113" y="58"/>
                    </a:cubicBezTo>
                    <a:cubicBezTo>
                      <a:pt x="118" y="42"/>
                      <a:pt x="122" y="26"/>
                      <a:pt x="125" y="10"/>
                    </a:cubicBez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6" name="íŝľiďé">
                <a:extLst>
                  <a:ext uri="{FF2B5EF4-FFF2-40B4-BE49-F238E27FC236}">
                    <a16:creationId xmlns:a16="http://schemas.microsoft.com/office/drawing/2014/main" xmlns="" id="{74FECC71-000D-4B37-AC3D-5E5886635108}"/>
                  </a:ext>
                </a:extLst>
              </p:cNvPr>
              <p:cNvSpPr/>
              <p:nvPr/>
            </p:nvSpPr>
            <p:spPr bwMode="auto">
              <a:xfrm>
                <a:off x="7278593" y="1476603"/>
                <a:ext cx="1871052" cy="2535767"/>
              </a:xfrm>
              <a:custGeom>
                <a:avLst/>
                <a:gdLst>
                  <a:gd name="T0" fmla="*/ 243 w 283"/>
                  <a:gd name="T1" fmla="*/ 4 h 387"/>
                  <a:gd name="T2" fmla="*/ 168 w 283"/>
                  <a:gd name="T3" fmla="*/ 31 h 387"/>
                  <a:gd name="T4" fmla="*/ 146 w 283"/>
                  <a:gd name="T5" fmla="*/ 64 h 387"/>
                  <a:gd name="T6" fmla="*/ 158 w 283"/>
                  <a:gd name="T7" fmla="*/ 98 h 387"/>
                  <a:gd name="T8" fmla="*/ 149 w 283"/>
                  <a:gd name="T9" fmla="*/ 144 h 387"/>
                  <a:gd name="T10" fmla="*/ 115 w 283"/>
                  <a:gd name="T11" fmla="*/ 178 h 387"/>
                  <a:gd name="T12" fmla="*/ 80 w 283"/>
                  <a:gd name="T13" fmla="*/ 178 h 387"/>
                  <a:gd name="T14" fmla="*/ 61 w 283"/>
                  <a:gd name="T15" fmla="*/ 156 h 387"/>
                  <a:gd name="T16" fmla="*/ 37 w 283"/>
                  <a:gd name="T17" fmla="*/ 174 h 387"/>
                  <a:gd name="T18" fmla="*/ 9 w 283"/>
                  <a:gd name="T19" fmla="*/ 246 h 387"/>
                  <a:gd name="T20" fmla="*/ 69 w 283"/>
                  <a:gd name="T21" fmla="*/ 295 h 387"/>
                  <a:gd name="T22" fmla="*/ 79 w 283"/>
                  <a:gd name="T23" fmla="*/ 300 h 387"/>
                  <a:gd name="T24" fmla="*/ 75 w 283"/>
                  <a:gd name="T25" fmla="*/ 306 h 387"/>
                  <a:gd name="T26" fmla="*/ 72 w 283"/>
                  <a:gd name="T27" fmla="*/ 313 h 387"/>
                  <a:gd name="T28" fmla="*/ 70 w 283"/>
                  <a:gd name="T29" fmla="*/ 321 h 387"/>
                  <a:gd name="T30" fmla="*/ 69 w 283"/>
                  <a:gd name="T31" fmla="*/ 347 h 387"/>
                  <a:gd name="T32" fmla="*/ 86 w 283"/>
                  <a:gd name="T33" fmla="*/ 379 h 387"/>
                  <a:gd name="T34" fmla="*/ 118 w 283"/>
                  <a:gd name="T35" fmla="*/ 384 h 387"/>
                  <a:gd name="T36" fmla="*/ 145 w 283"/>
                  <a:gd name="T37" fmla="*/ 359 h 387"/>
                  <a:gd name="T38" fmla="*/ 153 w 283"/>
                  <a:gd name="T39" fmla="*/ 333 h 387"/>
                  <a:gd name="T40" fmla="*/ 153 w 283"/>
                  <a:gd name="T41" fmla="*/ 325 h 387"/>
                  <a:gd name="T42" fmla="*/ 153 w 283"/>
                  <a:gd name="T43" fmla="*/ 317 h 387"/>
                  <a:gd name="T44" fmla="*/ 151 w 283"/>
                  <a:gd name="T45" fmla="*/ 310 h 387"/>
                  <a:gd name="T46" fmla="*/ 163 w 283"/>
                  <a:gd name="T47" fmla="*/ 308 h 387"/>
                  <a:gd name="T48" fmla="*/ 245 w 283"/>
                  <a:gd name="T49" fmla="*/ 237 h 387"/>
                  <a:gd name="T50" fmla="*/ 237 w 283"/>
                  <a:gd name="T51" fmla="*/ 238 h 387"/>
                  <a:gd name="T52" fmla="*/ 230 w 283"/>
                  <a:gd name="T53" fmla="*/ 238 h 387"/>
                  <a:gd name="T54" fmla="*/ 194 w 283"/>
                  <a:gd name="T55" fmla="*/ 213 h 387"/>
                  <a:gd name="T56" fmla="*/ 186 w 283"/>
                  <a:gd name="T57" fmla="*/ 163 h 387"/>
                  <a:gd name="T58" fmla="*/ 210 w 283"/>
                  <a:gd name="T59" fmla="*/ 115 h 387"/>
                  <a:gd name="T60" fmla="*/ 253 w 283"/>
                  <a:gd name="T61" fmla="*/ 97 h 387"/>
                  <a:gd name="T62" fmla="*/ 260 w 283"/>
                  <a:gd name="T63" fmla="*/ 98 h 387"/>
                  <a:gd name="T64" fmla="*/ 267 w 283"/>
                  <a:gd name="T65" fmla="*/ 10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3" h="387">
                    <a:moveTo>
                      <a:pt x="283" y="0"/>
                    </a:moveTo>
                    <a:cubicBezTo>
                      <a:pt x="270" y="0"/>
                      <a:pt x="256" y="1"/>
                      <a:pt x="243" y="4"/>
                    </a:cubicBezTo>
                    <a:cubicBezTo>
                      <a:pt x="230" y="6"/>
                      <a:pt x="217" y="10"/>
                      <a:pt x="205" y="15"/>
                    </a:cubicBezTo>
                    <a:cubicBezTo>
                      <a:pt x="192" y="19"/>
                      <a:pt x="180" y="25"/>
                      <a:pt x="168" y="31"/>
                    </a:cubicBezTo>
                    <a:cubicBezTo>
                      <a:pt x="157" y="38"/>
                      <a:pt x="146" y="45"/>
                      <a:pt x="135" y="54"/>
                    </a:cubicBezTo>
                    <a:cubicBezTo>
                      <a:pt x="139" y="56"/>
                      <a:pt x="143" y="60"/>
                      <a:pt x="146" y="64"/>
                    </a:cubicBezTo>
                    <a:cubicBezTo>
                      <a:pt x="149" y="69"/>
                      <a:pt x="152" y="74"/>
                      <a:pt x="154" y="79"/>
                    </a:cubicBezTo>
                    <a:cubicBezTo>
                      <a:pt x="156" y="85"/>
                      <a:pt x="157" y="91"/>
                      <a:pt x="158" y="98"/>
                    </a:cubicBezTo>
                    <a:cubicBezTo>
                      <a:pt x="159" y="104"/>
                      <a:pt x="158" y="111"/>
                      <a:pt x="157" y="118"/>
                    </a:cubicBezTo>
                    <a:cubicBezTo>
                      <a:pt x="156" y="128"/>
                      <a:pt x="153" y="136"/>
                      <a:pt x="149" y="144"/>
                    </a:cubicBezTo>
                    <a:cubicBezTo>
                      <a:pt x="145" y="152"/>
                      <a:pt x="140" y="159"/>
                      <a:pt x="134" y="165"/>
                    </a:cubicBezTo>
                    <a:cubicBezTo>
                      <a:pt x="128" y="171"/>
                      <a:pt x="122" y="175"/>
                      <a:pt x="115" y="178"/>
                    </a:cubicBezTo>
                    <a:cubicBezTo>
                      <a:pt x="108" y="181"/>
                      <a:pt x="101" y="182"/>
                      <a:pt x="94" y="182"/>
                    </a:cubicBezTo>
                    <a:cubicBezTo>
                      <a:pt x="89" y="181"/>
                      <a:pt x="85" y="180"/>
                      <a:pt x="80" y="178"/>
                    </a:cubicBezTo>
                    <a:cubicBezTo>
                      <a:pt x="76" y="175"/>
                      <a:pt x="72" y="172"/>
                      <a:pt x="69" y="169"/>
                    </a:cubicBezTo>
                    <a:cubicBezTo>
                      <a:pt x="66" y="165"/>
                      <a:pt x="63" y="161"/>
                      <a:pt x="61" y="156"/>
                    </a:cubicBezTo>
                    <a:cubicBezTo>
                      <a:pt x="59" y="152"/>
                      <a:pt x="57" y="146"/>
                      <a:pt x="56" y="141"/>
                    </a:cubicBezTo>
                    <a:cubicBezTo>
                      <a:pt x="49" y="151"/>
                      <a:pt x="43" y="162"/>
                      <a:pt x="37" y="174"/>
                    </a:cubicBezTo>
                    <a:cubicBezTo>
                      <a:pt x="31" y="185"/>
                      <a:pt x="26" y="197"/>
                      <a:pt x="21" y="209"/>
                    </a:cubicBezTo>
                    <a:cubicBezTo>
                      <a:pt x="17" y="221"/>
                      <a:pt x="12" y="233"/>
                      <a:pt x="9" y="246"/>
                    </a:cubicBezTo>
                    <a:cubicBezTo>
                      <a:pt x="5" y="259"/>
                      <a:pt x="2" y="272"/>
                      <a:pt x="0" y="285"/>
                    </a:cubicBezTo>
                    <a:cubicBezTo>
                      <a:pt x="69" y="295"/>
                      <a:pt x="69" y="295"/>
                      <a:pt x="69" y="295"/>
                    </a:cubicBezTo>
                    <a:cubicBezTo>
                      <a:pt x="81" y="297"/>
                      <a:pt x="81" y="297"/>
                      <a:pt x="81" y="297"/>
                    </a:cubicBezTo>
                    <a:cubicBezTo>
                      <a:pt x="80" y="298"/>
                      <a:pt x="80" y="299"/>
                      <a:pt x="79" y="300"/>
                    </a:cubicBezTo>
                    <a:cubicBezTo>
                      <a:pt x="78" y="301"/>
                      <a:pt x="78" y="302"/>
                      <a:pt x="77" y="303"/>
                    </a:cubicBezTo>
                    <a:cubicBezTo>
                      <a:pt x="77" y="304"/>
                      <a:pt x="76" y="305"/>
                      <a:pt x="75" y="306"/>
                    </a:cubicBezTo>
                    <a:cubicBezTo>
                      <a:pt x="75" y="307"/>
                      <a:pt x="74" y="308"/>
                      <a:pt x="74" y="310"/>
                    </a:cubicBezTo>
                    <a:cubicBezTo>
                      <a:pt x="73" y="311"/>
                      <a:pt x="73" y="312"/>
                      <a:pt x="72" y="313"/>
                    </a:cubicBezTo>
                    <a:cubicBezTo>
                      <a:pt x="72" y="315"/>
                      <a:pt x="72" y="316"/>
                      <a:pt x="71" y="317"/>
                    </a:cubicBezTo>
                    <a:cubicBezTo>
                      <a:pt x="71" y="318"/>
                      <a:pt x="71" y="320"/>
                      <a:pt x="70" y="321"/>
                    </a:cubicBezTo>
                    <a:cubicBezTo>
                      <a:pt x="70" y="322"/>
                      <a:pt x="70" y="324"/>
                      <a:pt x="69" y="325"/>
                    </a:cubicBezTo>
                    <a:cubicBezTo>
                      <a:pt x="68" y="333"/>
                      <a:pt x="68" y="340"/>
                      <a:pt x="69" y="347"/>
                    </a:cubicBezTo>
                    <a:cubicBezTo>
                      <a:pt x="70" y="353"/>
                      <a:pt x="72" y="360"/>
                      <a:pt x="75" y="365"/>
                    </a:cubicBezTo>
                    <a:cubicBezTo>
                      <a:pt x="78" y="371"/>
                      <a:pt x="82" y="375"/>
                      <a:pt x="86" y="379"/>
                    </a:cubicBezTo>
                    <a:cubicBezTo>
                      <a:pt x="90" y="383"/>
                      <a:pt x="96" y="385"/>
                      <a:pt x="101" y="386"/>
                    </a:cubicBezTo>
                    <a:cubicBezTo>
                      <a:pt x="107" y="387"/>
                      <a:pt x="113" y="386"/>
                      <a:pt x="118" y="384"/>
                    </a:cubicBezTo>
                    <a:cubicBezTo>
                      <a:pt x="124" y="382"/>
                      <a:pt x="129" y="379"/>
                      <a:pt x="133" y="375"/>
                    </a:cubicBezTo>
                    <a:cubicBezTo>
                      <a:pt x="138" y="370"/>
                      <a:pt x="142" y="365"/>
                      <a:pt x="145" y="359"/>
                    </a:cubicBezTo>
                    <a:cubicBezTo>
                      <a:pt x="149" y="352"/>
                      <a:pt x="151" y="345"/>
                      <a:pt x="152" y="338"/>
                    </a:cubicBezTo>
                    <a:cubicBezTo>
                      <a:pt x="152" y="336"/>
                      <a:pt x="153" y="335"/>
                      <a:pt x="153" y="333"/>
                    </a:cubicBezTo>
                    <a:cubicBezTo>
                      <a:pt x="153" y="332"/>
                      <a:pt x="153" y="331"/>
                      <a:pt x="153" y="329"/>
                    </a:cubicBezTo>
                    <a:cubicBezTo>
                      <a:pt x="153" y="328"/>
                      <a:pt x="153" y="326"/>
                      <a:pt x="153" y="325"/>
                    </a:cubicBezTo>
                    <a:cubicBezTo>
                      <a:pt x="153" y="324"/>
                      <a:pt x="153" y="322"/>
                      <a:pt x="153" y="321"/>
                    </a:cubicBezTo>
                    <a:cubicBezTo>
                      <a:pt x="153" y="320"/>
                      <a:pt x="153" y="318"/>
                      <a:pt x="153" y="317"/>
                    </a:cubicBezTo>
                    <a:cubicBezTo>
                      <a:pt x="152" y="316"/>
                      <a:pt x="152" y="315"/>
                      <a:pt x="152" y="313"/>
                    </a:cubicBezTo>
                    <a:cubicBezTo>
                      <a:pt x="152" y="312"/>
                      <a:pt x="151" y="311"/>
                      <a:pt x="151" y="310"/>
                    </a:cubicBezTo>
                    <a:cubicBezTo>
                      <a:pt x="151" y="309"/>
                      <a:pt x="151" y="307"/>
                      <a:pt x="150" y="306"/>
                    </a:cubicBezTo>
                    <a:cubicBezTo>
                      <a:pt x="163" y="308"/>
                      <a:pt x="163" y="308"/>
                      <a:pt x="163" y="308"/>
                    </a:cubicBezTo>
                    <a:cubicBezTo>
                      <a:pt x="232" y="318"/>
                      <a:pt x="232" y="318"/>
                      <a:pt x="232" y="318"/>
                    </a:cubicBezTo>
                    <a:cubicBezTo>
                      <a:pt x="245" y="237"/>
                      <a:pt x="245" y="237"/>
                      <a:pt x="245" y="237"/>
                    </a:cubicBezTo>
                    <a:cubicBezTo>
                      <a:pt x="243" y="238"/>
                      <a:pt x="242" y="238"/>
                      <a:pt x="241" y="238"/>
                    </a:cubicBezTo>
                    <a:cubicBezTo>
                      <a:pt x="240" y="238"/>
                      <a:pt x="238" y="238"/>
                      <a:pt x="237" y="238"/>
                    </a:cubicBezTo>
                    <a:cubicBezTo>
                      <a:pt x="236" y="238"/>
                      <a:pt x="235" y="238"/>
                      <a:pt x="233" y="238"/>
                    </a:cubicBezTo>
                    <a:cubicBezTo>
                      <a:pt x="232" y="238"/>
                      <a:pt x="231" y="238"/>
                      <a:pt x="230" y="238"/>
                    </a:cubicBezTo>
                    <a:cubicBezTo>
                      <a:pt x="222" y="237"/>
                      <a:pt x="215" y="234"/>
                      <a:pt x="209" y="230"/>
                    </a:cubicBezTo>
                    <a:cubicBezTo>
                      <a:pt x="203" y="226"/>
                      <a:pt x="198" y="220"/>
                      <a:pt x="194" y="213"/>
                    </a:cubicBezTo>
                    <a:cubicBezTo>
                      <a:pt x="190" y="207"/>
                      <a:pt x="187" y="199"/>
                      <a:pt x="186" y="190"/>
                    </a:cubicBezTo>
                    <a:cubicBezTo>
                      <a:pt x="184" y="182"/>
                      <a:pt x="184" y="172"/>
                      <a:pt x="186" y="163"/>
                    </a:cubicBezTo>
                    <a:cubicBezTo>
                      <a:pt x="187" y="153"/>
                      <a:pt x="191" y="144"/>
                      <a:pt x="195" y="136"/>
                    </a:cubicBezTo>
                    <a:cubicBezTo>
                      <a:pt x="199" y="128"/>
                      <a:pt x="204" y="121"/>
                      <a:pt x="210" y="115"/>
                    </a:cubicBezTo>
                    <a:cubicBezTo>
                      <a:pt x="216" y="109"/>
                      <a:pt x="223" y="104"/>
                      <a:pt x="230" y="101"/>
                    </a:cubicBezTo>
                    <a:cubicBezTo>
                      <a:pt x="237" y="98"/>
                      <a:pt x="245" y="96"/>
                      <a:pt x="253" y="97"/>
                    </a:cubicBezTo>
                    <a:cubicBezTo>
                      <a:pt x="254" y="97"/>
                      <a:pt x="255" y="97"/>
                      <a:pt x="256" y="97"/>
                    </a:cubicBezTo>
                    <a:cubicBezTo>
                      <a:pt x="258" y="97"/>
                      <a:pt x="259" y="98"/>
                      <a:pt x="260" y="98"/>
                    </a:cubicBezTo>
                    <a:cubicBezTo>
                      <a:pt x="261" y="98"/>
                      <a:pt x="262" y="99"/>
                      <a:pt x="264" y="99"/>
                    </a:cubicBezTo>
                    <a:cubicBezTo>
                      <a:pt x="265" y="99"/>
                      <a:pt x="266" y="100"/>
                      <a:pt x="267" y="100"/>
                    </a:cubicBezTo>
                    <a:lnTo>
                      <a:pt x="28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7" name="íṣ1ídè">
                <a:extLst>
                  <a:ext uri="{FF2B5EF4-FFF2-40B4-BE49-F238E27FC236}">
                    <a16:creationId xmlns:a16="http://schemas.microsoft.com/office/drawing/2014/main" xmlns="" id="{1057FCFD-ECB2-4220-86D3-E4DAD65E2151}"/>
                  </a:ext>
                </a:extLst>
              </p:cNvPr>
              <p:cNvSpPr/>
              <p:nvPr/>
            </p:nvSpPr>
            <p:spPr bwMode="auto">
              <a:xfrm>
                <a:off x="7041000" y="3428326"/>
                <a:ext cx="2088847" cy="2319818"/>
              </a:xfrm>
              <a:custGeom>
                <a:avLst/>
                <a:gdLst>
                  <a:gd name="T0" fmla="*/ 29 w 316"/>
                  <a:gd name="T1" fmla="*/ 42 h 354"/>
                  <a:gd name="T2" fmla="*/ 33 w 316"/>
                  <a:gd name="T3" fmla="*/ 121 h 354"/>
                  <a:gd name="T4" fmla="*/ 28 w 316"/>
                  <a:gd name="T5" fmla="*/ 166 h 354"/>
                  <a:gd name="T6" fmla="*/ 7 w 316"/>
                  <a:gd name="T7" fmla="*/ 195 h 354"/>
                  <a:gd name="T8" fmla="*/ 1 w 316"/>
                  <a:gd name="T9" fmla="*/ 240 h 354"/>
                  <a:gd name="T10" fmla="*/ 21 w 316"/>
                  <a:gd name="T11" fmla="*/ 282 h 354"/>
                  <a:gd name="T12" fmla="*/ 53 w 316"/>
                  <a:gd name="T13" fmla="*/ 293 h 354"/>
                  <a:gd name="T14" fmla="*/ 80 w 316"/>
                  <a:gd name="T15" fmla="*/ 278 h 354"/>
                  <a:gd name="T16" fmla="*/ 115 w 316"/>
                  <a:gd name="T17" fmla="*/ 294 h 354"/>
                  <a:gd name="T18" fmla="*/ 177 w 316"/>
                  <a:gd name="T19" fmla="*/ 340 h 354"/>
                  <a:gd name="T20" fmla="*/ 229 w 316"/>
                  <a:gd name="T21" fmla="*/ 257 h 354"/>
                  <a:gd name="T22" fmla="*/ 234 w 316"/>
                  <a:gd name="T23" fmla="*/ 242 h 354"/>
                  <a:gd name="T24" fmla="*/ 239 w 316"/>
                  <a:gd name="T25" fmla="*/ 248 h 354"/>
                  <a:gd name="T26" fmla="*/ 246 w 316"/>
                  <a:gd name="T27" fmla="*/ 254 h 354"/>
                  <a:gd name="T28" fmla="*/ 254 w 316"/>
                  <a:gd name="T29" fmla="*/ 258 h 354"/>
                  <a:gd name="T30" fmla="*/ 278 w 316"/>
                  <a:gd name="T31" fmla="*/ 259 h 354"/>
                  <a:gd name="T32" fmla="*/ 308 w 316"/>
                  <a:gd name="T33" fmla="*/ 233 h 354"/>
                  <a:gd name="T34" fmla="*/ 315 w 316"/>
                  <a:gd name="T35" fmla="*/ 188 h 354"/>
                  <a:gd name="T36" fmla="*/ 295 w 316"/>
                  <a:gd name="T37" fmla="*/ 152 h 354"/>
                  <a:gd name="T38" fmla="*/ 273 w 316"/>
                  <a:gd name="T39" fmla="*/ 144 h 354"/>
                  <a:gd name="T40" fmla="*/ 264 w 316"/>
                  <a:gd name="T41" fmla="*/ 144 h 354"/>
                  <a:gd name="T42" fmla="*/ 256 w 316"/>
                  <a:gd name="T43" fmla="*/ 147 h 354"/>
                  <a:gd name="T44" fmla="*/ 249 w 316"/>
                  <a:gd name="T45" fmla="*/ 150 h 354"/>
                  <a:gd name="T46" fmla="*/ 249 w 316"/>
                  <a:gd name="T47" fmla="*/ 135 h 354"/>
                  <a:gd name="T48" fmla="*/ 200 w 316"/>
                  <a:gd name="T49" fmla="*/ 25 h 354"/>
                  <a:gd name="T50" fmla="*/ 200 w 316"/>
                  <a:gd name="T51" fmla="*/ 33 h 354"/>
                  <a:gd name="T52" fmla="*/ 199 w 316"/>
                  <a:gd name="T53" fmla="*/ 41 h 354"/>
                  <a:gd name="T54" fmla="*/ 175 w 316"/>
                  <a:gd name="T55" fmla="*/ 88 h 354"/>
                  <a:gd name="T56" fmla="*/ 135 w 316"/>
                  <a:gd name="T57" fmla="*/ 102 h 354"/>
                  <a:gd name="T58" fmla="*/ 102 w 316"/>
                  <a:gd name="T59" fmla="*/ 76 h 354"/>
                  <a:gd name="T60" fmla="*/ 95 w 316"/>
                  <a:gd name="T61" fmla="*/ 26 h 354"/>
                  <a:gd name="T62" fmla="*/ 97 w 316"/>
                  <a:gd name="T63" fmla="*/ 18 h 354"/>
                  <a:gd name="T64" fmla="*/ 99 w 316"/>
                  <a:gd name="T65" fmla="*/ 1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6" h="354">
                    <a:moveTo>
                      <a:pt x="33" y="0"/>
                    </a:moveTo>
                    <a:cubicBezTo>
                      <a:pt x="31" y="14"/>
                      <a:pt x="30" y="28"/>
                      <a:pt x="29" y="42"/>
                    </a:cubicBezTo>
                    <a:cubicBezTo>
                      <a:pt x="29" y="55"/>
                      <a:pt x="29" y="69"/>
                      <a:pt x="29" y="82"/>
                    </a:cubicBezTo>
                    <a:cubicBezTo>
                      <a:pt x="30" y="95"/>
                      <a:pt x="31" y="109"/>
                      <a:pt x="33" y="121"/>
                    </a:cubicBezTo>
                    <a:cubicBezTo>
                      <a:pt x="35" y="134"/>
                      <a:pt x="38" y="147"/>
                      <a:pt x="41" y="159"/>
                    </a:cubicBezTo>
                    <a:cubicBezTo>
                      <a:pt x="36" y="161"/>
                      <a:pt x="32" y="163"/>
                      <a:pt x="28" y="166"/>
                    </a:cubicBezTo>
                    <a:cubicBezTo>
                      <a:pt x="23" y="170"/>
                      <a:pt x="19" y="174"/>
                      <a:pt x="16" y="179"/>
                    </a:cubicBezTo>
                    <a:cubicBezTo>
                      <a:pt x="13" y="183"/>
                      <a:pt x="10" y="189"/>
                      <a:pt x="7" y="195"/>
                    </a:cubicBezTo>
                    <a:cubicBezTo>
                      <a:pt x="5" y="200"/>
                      <a:pt x="3" y="207"/>
                      <a:pt x="2" y="214"/>
                    </a:cubicBezTo>
                    <a:cubicBezTo>
                      <a:pt x="0" y="223"/>
                      <a:pt x="0" y="232"/>
                      <a:pt x="1" y="240"/>
                    </a:cubicBezTo>
                    <a:cubicBezTo>
                      <a:pt x="2" y="249"/>
                      <a:pt x="5" y="257"/>
                      <a:pt x="8" y="264"/>
                    </a:cubicBezTo>
                    <a:cubicBezTo>
                      <a:pt x="11" y="271"/>
                      <a:pt x="16" y="277"/>
                      <a:pt x="21" y="282"/>
                    </a:cubicBezTo>
                    <a:cubicBezTo>
                      <a:pt x="26" y="287"/>
                      <a:pt x="32" y="290"/>
                      <a:pt x="39" y="292"/>
                    </a:cubicBezTo>
                    <a:cubicBezTo>
                      <a:pt x="44" y="293"/>
                      <a:pt x="48" y="293"/>
                      <a:pt x="53" y="293"/>
                    </a:cubicBezTo>
                    <a:cubicBezTo>
                      <a:pt x="58" y="292"/>
                      <a:pt x="63" y="290"/>
                      <a:pt x="67" y="288"/>
                    </a:cubicBezTo>
                    <a:cubicBezTo>
                      <a:pt x="72" y="286"/>
                      <a:pt x="76" y="282"/>
                      <a:pt x="80" y="278"/>
                    </a:cubicBezTo>
                    <a:cubicBezTo>
                      <a:pt x="84" y="274"/>
                      <a:pt x="87" y="270"/>
                      <a:pt x="90" y="264"/>
                    </a:cubicBezTo>
                    <a:cubicBezTo>
                      <a:pt x="98" y="275"/>
                      <a:pt x="106" y="285"/>
                      <a:pt x="115" y="294"/>
                    </a:cubicBezTo>
                    <a:cubicBezTo>
                      <a:pt x="124" y="303"/>
                      <a:pt x="134" y="312"/>
                      <a:pt x="144" y="319"/>
                    </a:cubicBezTo>
                    <a:cubicBezTo>
                      <a:pt x="154" y="327"/>
                      <a:pt x="165" y="334"/>
                      <a:pt x="177" y="340"/>
                    </a:cubicBezTo>
                    <a:cubicBezTo>
                      <a:pt x="188" y="346"/>
                      <a:pt x="200" y="351"/>
                      <a:pt x="213" y="354"/>
                    </a:cubicBezTo>
                    <a:cubicBezTo>
                      <a:pt x="229" y="257"/>
                      <a:pt x="229" y="257"/>
                      <a:pt x="229" y="257"/>
                    </a:cubicBezTo>
                    <a:cubicBezTo>
                      <a:pt x="232" y="239"/>
                      <a:pt x="232" y="239"/>
                      <a:pt x="232" y="239"/>
                    </a:cubicBezTo>
                    <a:cubicBezTo>
                      <a:pt x="233" y="240"/>
                      <a:pt x="233" y="241"/>
                      <a:pt x="234" y="242"/>
                    </a:cubicBezTo>
                    <a:cubicBezTo>
                      <a:pt x="235" y="243"/>
                      <a:pt x="236" y="245"/>
                      <a:pt x="237" y="245"/>
                    </a:cubicBezTo>
                    <a:cubicBezTo>
                      <a:pt x="237" y="246"/>
                      <a:pt x="238" y="247"/>
                      <a:pt x="239" y="248"/>
                    </a:cubicBezTo>
                    <a:cubicBezTo>
                      <a:pt x="240" y="249"/>
                      <a:pt x="241" y="250"/>
                      <a:pt x="242" y="251"/>
                    </a:cubicBezTo>
                    <a:cubicBezTo>
                      <a:pt x="243" y="252"/>
                      <a:pt x="244" y="253"/>
                      <a:pt x="246" y="254"/>
                    </a:cubicBezTo>
                    <a:cubicBezTo>
                      <a:pt x="247" y="255"/>
                      <a:pt x="248" y="256"/>
                      <a:pt x="250" y="256"/>
                    </a:cubicBezTo>
                    <a:cubicBezTo>
                      <a:pt x="251" y="257"/>
                      <a:pt x="253" y="258"/>
                      <a:pt x="254" y="258"/>
                    </a:cubicBezTo>
                    <a:cubicBezTo>
                      <a:pt x="256" y="259"/>
                      <a:pt x="257" y="259"/>
                      <a:pt x="259" y="260"/>
                    </a:cubicBezTo>
                    <a:cubicBezTo>
                      <a:pt x="265" y="261"/>
                      <a:pt x="272" y="261"/>
                      <a:pt x="278" y="259"/>
                    </a:cubicBezTo>
                    <a:cubicBezTo>
                      <a:pt x="284" y="257"/>
                      <a:pt x="289" y="254"/>
                      <a:pt x="294" y="250"/>
                    </a:cubicBezTo>
                    <a:cubicBezTo>
                      <a:pt x="300" y="246"/>
                      <a:pt x="304" y="240"/>
                      <a:pt x="308" y="233"/>
                    </a:cubicBezTo>
                    <a:cubicBezTo>
                      <a:pt x="311" y="227"/>
                      <a:pt x="314" y="219"/>
                      <a:pt x="315" y="211"/>
                    </a:cubicBezTo>
                    <a:cubicBezTo>
                      <a:pt x="316" y="203"/>
                      <a:pt x="316" y="195"/>
                      <a:pt x="315" y="188"/>
                    </a:cubicBezTo>
                    <a:cubicBezTo>
                      <a:pt x="314" y="180"/>
                      <a:pt x="311" y="173"/>
                      <a:pt x="308" y="167"/>
                    </a:cubicBezTo>
                    <a:cubicBezTo>
                      <a:pt x="304" y="161"/>
                      <a:pt x="300" y="156"/>
                      <a:pt x="295" y="152"/>
                    </a:cubicBezTo>
                    <a:cubicBezTo>
                      <a:pt x="290" y="148"/>
                      <a:pt x="284" y="145"/>
                      <a:pt x="278" y="144"/>
                    </a:cubicBezTo>
                    <a:cubicBezTo>
                      <a:pt x="276" y="144"/>
                      <a:pt x="275" y="144"/>
                      <a:pt x="273" y="144"/>
                    </a:cubicBezTo>
                    <a:cubicBezTo>
                      <a:pt x="271" y="143"/>
                      <a:pt x="270" y="144"/>
                      <a:pt x="268" y="144"/>
                    </a:cubicBezTo>
                    <a:cubicBezTo>
                      <a:pt x="267" y="144"/>
                      <a:pt x="265" y="144"/>
                      <a:pt x="264" y="144"/>
                    </a:cubicBezTo>
                    <a:cubicBezTo>
                      <a:pt x="262" y="145"/>
                      <a:pt x="260" y="145"/>
                      <a:pt x="259" y="146"/>
                    </a:cubicBezTo>
                    <a:cubicBezTo>
                      <a:pt x="258" y="146"/>
                      <a:pt x="257" y="146"/>
                      <a:pt x="256" y="147"/>
                    </a:cubicBezTo>
                    <a:cubicBezTo>
                      <a:pt x="254" y="147"/>
                      <a:pt x="253" y="148"/>
                      <a:pt x="252" y="148"/>
                    </a:cubicBezTo>
                    <a:cubicBezTo>
                      <a:pt x="251" y="149"/>
                      <a:pt x="250" y="150"/>
                      <a:pt x="249" y="150"/>
                    </a:cubicBezTo>
                    <a:cubicBezTo>
                      <a:pt x="248" y="151"/>
                      <a:pt x="247" y="152"/>
                      <a:pt x="246" y="153"/>
                    </a:cubicBezTo>
                    <a:cubicBezTo>
                      <a:pt x="249" y="135"/>
                      <a:pt x="249" y="135"/>
                      <a:pt x="249" y="135"/>
                    </a:cubicBezTo>
                    <a:cubicBezTo>
                      <a:pt x="265" y="34"/>
                      <a:pt x="265" y="34"/>
                      <a:pt x="265" y="34"/>
                    </a:cubicBezTo>
                    <a:cubicBezTo>
                      <a:pt x="200" y="25"/>
                      <a:pt x="200" y="25"/>
                      <a:pt x="200" y="25"/>
                    </a:cubicBezTo>
                    <a:cubicBezTo>
                      <a:pt x="200" y="26"/>
                      <a:pt x="200" y="27"/>
                      <a:pt x="200" y="29"/>
                    </a:cubicBezTo>
                    <a:cubicBezTo>
                      <a:pt x="200" y="30"/>
                      <a:pt x="200" y="32"/>
                      <a:pt x="200" y="33"/>
                    </a:cubicBezTo>
                    <a:cubicBezTo>
                      <a:pt x="200" y="34"/>
                      <a:pt x="200" y="36"/>
                      <a:pt x="200" y="37"/>
                    </a:cubicBezTo>
                    <a:cubicBezTo>
                      <a:pt x="200" y="39"/>
                      <a:pt x="199" y="40"/>
                      <a:pt x="199" y="41"/>
                    </a:cubicBezTo>
                    <a:cubicBezTo>
                      <a:pt x="198" y="51"/>
                      <a:pt x="195" y="60"/>
                      <a:pt x="190" y="68"/>
                    </a:cubicBezTo>
                    <a:cubicBezTo>
                      <a:pt x="186" y="76"/>
                      <a:pt x="181" y="83"/>
                      <a:pt x="175" y="88"/>
                    </a:cubicBezTo>
                    <a:cubicBezTo>
                      <a:pt x="170" y="93"/>
                      <a:pt x="163" y="98"/>
                      <a:pt x="156" y="100"/>
                    </a:cubicBezTo>
                    <a:cubicBezTo>
                      <a:pt x="149" y="102"/>
                      <a:pt x="142" y="103"/>
                      <a:pt x="135" y="102"/>
                    </a:cubicBezTo>
                    <a:cubicBezTo>
                      <a:pt x="128" y="101"/>
                      <a:pt x="121" y="97"/>
                      <a:pt x="116" y="93"/>
                    </a:cubicBezTo>
                    <a:cubicBezTo>
                      <a:pt x="110" y="88"/>
                      <a:pt x="106" y="82"/>
                      <a:pt x="102" y="76"/>
                    </a:cubicBezTo>
                    <a:cubicBezTo>
                      <a:pt x="99" y="69"/>
                      <a:pt x="96" y="61"/>
                      <a:pt x="95" y="52"/>
                    </a:cubicBezTo>
                    <a:cubicBezTo>
                      <a:pt x="94" y="44"/>
                      <a:pt x="94" y="35"/>
                      <a:pt x="95" y="26"/>
                    </a:cubicBezTo>
                    <a:cubicBezTo>
                      <a:pt x="96" y="24"/>
                      <a:pt x="96" y="23"/>
                      <a:pt x="96" y="22"/>
                    </a:cubicBezTo>
                    <a:cubicBezTo>
                      <a:pt x="96" y="20"/>
                      <a:pt x="97" y="19"/>
                      <a:pt x="97" y="18"/>
                    </a:cubicBezTo>
                    <a:cubicBezTo>
                      <a:pt x="97" y="16"/>
                      <a:pt x="98" y="15"/>
                      <a:pt x="98" y="14"/>
                    </a:cubicBezTo>
                    <a:cubicBezTo>
                      <a:pt x="99" y="13"/>
                      <a:pt x="99" y="11"/>
                      <a:pt x="99" y="10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8" name="íṧlîḋè">
                <a:extLst>
                  <a:ext uri="{FF2B5EF4-FFF2-40B4-BE49-F238E27FC236}">
                    <a16:creationId xmlns:a16="http://schemas.microsoft.com/office/drawing/2014/main" xmlns="" id="{CFCBC136-DADD-4CDC-86C1-C724AC33F5BA}"/>
                  </a:ext>
                </a:extLst>
              </p:cNvPr>
              <p:cNvSpPr/>
              <p:nvPr/>
            </p:nvSpPr>
            <p:spPr bwMode="auto">
              <a:xfrm>
                <a:off x="8671230" y="1433779"/>
                <a:ext cx="2328091" cy="2431064"/>
              </a:xfrm>
              <a:custGeom>
                <a:avLst/>
                <a:gdLst>
                  <a:gd name="T0" fmla="*/ 271 w 352"/>
                  <a:gd name="T1" fmla="*/ 4 h 371"/>
                  <a:gd name="T2" fmla="*/ 233 w 352"/>
                  <a:gd name="T3" fmla="*/ 36 h 371"/>
                  <a:gd name="T4" fmla="*/ 193 w 352"/>
                  <a:gd name="T5" fmla="*/ 41 h 371"/>
                  <a:gd name="T6" fmla="*/ 132 w 352"/>
                  <a:gd name="T7" fmla="*/ 18 h 371"/>
                  <a:gd name="T8" fmla="*/ 82 w 352"/>
                  <a:gd name="T9" fmla="*/ 119 h 371"/>
                  <a:gd name="T10" fmla="*/ 77 w 352"/>
                  <a:gd name="T11" fmla="*/ 134 h 371"/>
                  <a:gd name="T12" fmla="*/ 71 w 352"/>
                  <a:gd name="T13" fmla="*/ 130 h 371"/>
                  <a:gd name="T14" fmla="*/ 65 w 352"/>
                  <a:gd name="T15" fmla="*/ 127 h 371"/>
                  <a:gd name="T16" fmla="*/ 58 w 352"/>
                  <a:gd name="T17" fmla="*/ 125 h 371"/>
                  <a:gd name="T18" fmla="*/ 36 w 352"/>
                  <a:gd name="T19" fmla="*/ 127 h 371"/>
                  <a:gd name="T20" fmla="*/ 8 w 352"/>
                  <a:gd name="T21" fmla="*/ 155 h 371"/>
                  <a:gd name="T22" fmla="*/ 1 w 352"/>
                  <a:gd name="T23" fmla="*/ 199 h 371"/>
                  <a:gd name="T24" fmla="*/ 19 w 352"/>
                  <a:gd name="T25" fmla="*/ 231 h 371"/>
                  <a:gd name="T26" fmla="*/ 40 w 352"/>
                  <a:gd name="T27" fmla="*/ 237 h 371"/>
                  <a:gd name="T28" fmla="*/ 47 w 352"/>
                  <a:gd name="T29" fmla="*/ 236 h 371"/>
                  <a:gd name="T30" fmla="*/ 54 w 352"/>
                  <a:gd name="T31" fmla="*/ 234 h 371"/>
                  <a:gd name="T32" fmla="*/ 61 w 352"/>
                  <a:gd name="T33" fmla="*/ 231 h 371"/>
                  <a:gd name="T34" fmla="*/ 61 w 352"/>
                  <a:gd name="T35" fmla="*/ 246 h 371"/>
                  <a:gd name="T36" fmla="*/ 126 w 352"/>
                  <a:gd name="T37" fmla="*/ 343 h 371"/>
                  <a:gd name="T38" fmla="*/ 126 w 352"/>
                  <a:gd name="T39" fmla="*/ 333 h 371"/>
                  <a:gd name="T40" fmla="*/ 127 w 352"/>
                  <a:gd name="T41" fmla="*/ 323 h 371"/>
                  <a:gd name="T42" fmla="*/ 153 w 352"/>
                  <a:gd name="T43" fmla="*/ 273 h 371"/>
                  <a:gd name="T44" fmla="*/ 201 w 352"/>
                  <a:gd name="T45" fmla="*/ 256 h 371"/>
                  <a:gd name="T46" fmla="*/ 242 w 352"/>
                  <a:gd name="T47" fmla="*/ 283 h 371"/>
                  <a:gd name="T48" fmla="*/ 253 w 352"/>
                  <a:gd name="T49" fmla="*/ 340 h 371"/>
                  <a:gd name="T50" fmla="*/ 251 w 352"/>
                  <a:gd name="T51" fmla="*/ 350 h 371"/>
                  <a:gd name="T52" fmla="*/ 247 w 352"/>
                  <a:gd name="T53" fmla="*/ 360 h 371"/>
                  <a:gd name="T54" fmla="*/ 332 w 352"/>
                  <a:gd name="T55" fmla="*/ 310 h 371"/>
                  <a:gd name="T56" fmla="*/ 314 w 352"/>
                  <a:gd name="T57" fmla="*/ 198 h 371"/>
                  <a:gd name="T58" fmla="*/ 313 w 352"/>
                  <a:gd name="T59" fmla="*/ 139 h 371"/>
                  <a:gd name="T60" fmla="*/ 343 w 352"/>
                  <a:gd name="T61" fmla="*/ 103 h 371"/>
                  <a:gd name="T62" fmla="*/ 349 w 352"/>
                  <a:gd name="T63" fmla="*/ 48 h 371"/>
                  <a:gd name="T64" fmla="*/ 320 w 352"/>
                  <a:gd name="T65" fmla="*/ 6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2" h="371">
                    <a:moveTo>
                      <a:pt x="295" y="0"/>
                    </a:moveTo>
                    <a:cubicBezTo>
                      <a:pt x="286" y="0"/>
                      <a:pt x="278" y="1"/>
                      <a:pt x="271" y="4"/>
                    </a:cubicBezTo>
                    <a:cubicBezTo>
                      <a:pt x="263" y="7"/>
                      <a:pt x="256" y="11"/>
                      <a:pt x="250" y="17"/>
                    </a:cubicBezTo>
                    <a:cubicBezTo>
                      <a:pt x="243" y="22"/>
                      <a:pt x="237" y="29"/>
                      <a:pt x="233" y="36"/>
                    </a:cubicBezTo>
                    <a:cubicBezTo>
                      <a:pt x="228" y="43"/>
                      <a:pt x="224" y="51"/>
                      <a:pt x="221" y="60"/>
                    </a:cubicBezTo>
                    <a:cubicBezTo>
                      <a:pt x="212" y="53"/>
                      <a:pt x="203" y="47"/>
                      <a:pt x="193" y="41"/>
                    </a:cubicBezTo>
                    <a:cubicBezTo>
                      <a:pt x="184" y="36"/>
                      <a:pt x="174" y="31"/>
                      <a:pt x="163" y="27"/>
                    </a:cubicBezTo>
                    <a:cubicBezTo>
                      <a:pt x="153" y="23"/>
                      <a:pt x="143" y="20"/>
                      <a:pt x="132" y="18"/>
                    </a:cubicBezTo>
                    <a:cubicBezTo>
                      <a:pt x="121" y="15"/>
                      <a:pt x="110" y="14"/>
                      <a:pt x="99" y="13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79" y="136"/>
                      <a:pt x="79" y="136"/>
                      <a:pt x="79" y="136"/>
                    </a:cubicBezTo>
                    <a:cubicBezTo>
                      <a:pt x="78" y="135"/>
                      <a:pt x="77" y="135"/>
                      <a:pt x="77" y="134"/>
                    </a:cubicBezTo>
                    <a:cubicBezTo>
                      <a:pt x="76" y="133"/>
                      <a:pt x="75" y="132"/>
                      <a:pt x="74" y="132"/>
                    </a:cubicBezTo>
                    <a:cubicBezTo>
                      <a:pt x="73" y="131"/>
                      <a:pt x="72" y="130"/>
                      <a:pt x="71" y="130"/>
                    </a:cubicBezTo>
                    <a:cubicBezTo>
                      <a:pt x="70" y="129"/>
                      <a:pt x="69" y="129"/>
                      <a:pt x="69" y="128"/>
                    </a:cubicBezTo>
                    <a:cubicBezTo>
                      <a:pt x="67" y="128"/>
                      <a:pt x="66" y="127"/>
                      <a:pt x="65" y="127"/>
                    </a:cubicBezTo>
                    <a:cubicBezTo>
                      <a:pt x="64" y="126"/>
                      <a:pt x="63" y="126"/>
                      <a:pt x="62" y="125"/>
                    </a:cubicBezTo>
                    <a:cubicBezTo>
                      <a:pt x="61" y="125"/>
                      <a:pt x="59" y="125"/>
                      <a:pt x="58" y="125"/>
                    </a:cubicBezTo>
                    <a:cubicBezTo>
                      <a:pt x="57" y="124"/>
                      <a:pt x="56" y="124"/>
                      <a:pt x="54" y="124"/>
                    </a:cubicBezTo>
                    <a:cubicBezTo>
                      <a:pt x="48" y="124"/>
                      <a:pt x="42" y="125"/>
                      <a:pt x="36" y="127"/>
                    </a:cubicBezTo>
                    <a:cubicBezTo>
                      <a:pt x="30" y="130"/>
                      <a:pt x="25" y="134"/>
                      <a:pt x="20" y="138"/>
                    </a:cubicBezTo>
                    <a:cubicBezTo>
                      <a:pt x="15" y="143"/>
                      <a:pt x="11" y="149"/>
                      <a:pt x="8" y="155"/>
                    </a:cubicBezTo>
                    <a:cubicBezTo>
                      <a:pt x="5" y="162"/>
                      <a:pt x="2" y="169"/>
                      <a:pt x="1" y="177"/>
                    </a:cubicBezTo>
                    <a:cubicBezTo>
                      <a:pt x="0" y="184"/>
                      <a:pt x="0" y="192"/>
                      <a:pt x="1" y="199"/>
                    </a:cubicBezTo>
                    <a:cubicBezTo>
                      <a:pt x="2" y="205"/>
                      <a:pt x="4" y="212"/>
                      <a:pt x="7" y="217"/>
                    </a:cubicBezTo>
                    <a:cubicBezTo>
                      <a:pt x="11" y="223"/>
                      <a:pt x="15" y="227"/>
                      <a:pt x="19" y="231"/>
                    </a:cubicBezTo>
                    <a:cubicBezTo>
                      <a:pt x="24" y="234"/>
                      <a:pt x="30" y="236"/>
                      <a:pt x="36" y="237"/>
                    </a:cubicBezTo>
                    <a:cubicBezTo>
                      <a:pt x="37" y="237"/>
                      <a:pt x="39" y="237"/>
                      <a:pt x="40" y="237"/>
                    </a:cubicBezTo>
                    <a:cubicBezTo>
                      <a:pt x="41" y="237"/>
                      <a:pt x="42" y="237"/>
                      <a:pt x="44" y="237"/>
                    </a:cubicBezTo>
                    <a:cubicBezTo>
                      <a:pt x="45" y="237"/>
                      <a:pt x="46" y="236"/>
                      <a:pt x="47" y="236"/>
                    </a:cubicBezTo>
                    <a:cubicBezTo>
                      <a:pt x="49" y="236"/>
                      <a:pt x="50" y="236"/>
                      <a:pt x="51" y="235"/>
                    </a:cubicBezTo>
                    <a:cubicBezTo>
                      <a:pt x="52" y="235"/>
                      <a:pt x="53" y="235"/>
                      <a:pt x="54" y="234"/>
                    </a:cubicBezTo>
                    <a:cubicBezTo>
                      <a:pt x="56" y="234"/>
                      <a:pt x="57" y="233"/>
                      <a:pt x="58" y="233"/>
                    </a:cubicBezTo>
                    <a:cubicBezTo>
                      <a:pt x="59" y="232"/>
                      <a:pt x="60" y="232"/>
                      <a:pt x="61" y="231"/>
                    </a:cubicBezTo>
                    <a:cubicBezTo>
                      <a:pt x="62" y="230"/>
                      <a:pt x="63" y="230"/>
                      <a:pt x="64" y="229"/>
                    </a:cubicBezTo>
                    <a:cubicBezTo>
                      <a:pt x="61" y="246"/>
                      <a:pt x="61" y="246"/>
                      <a:pt x="61" y="246"/>
                    </a:cubicBezTo>
                    <a:cubicBezTo>
                      <a:pt x="47" y="332"/>
                      <a:pt x="47" y="332"/>
                      <a:pt x="47" y="332"/>
                    </a:cubicBezTo>
                    <a:cubicBezTo>
                      <a:pt x="126" y="343"/>
                      <a:pt x="126" y="343"/>
                      <a:pt x="126" y="343"/>
                    </a:cubicBezTo>
                    <a:cubicBezTo>
                      <a:pt x="126" y="342"/>
                      <a:pt x="126" y="340"/>
                      <a:pt x="126" y="338"/>
                    </a:cubicBezTo>
                    <a:cubicBezTo>
                      <a:pt x="126" y="337"/>
                      <a:pt x="126" y="335"/>
                      <a:pt x="126" y="333"/>
                    </a:cubicBezTo>
                    <a:cubicBezTo>
                      <a:pt x="126" y="332"/>
                      <a:pt x="126" y="330"/>
                      <a:pt x="126" y="328"/>
                    </a:cubicBezTo>
                    <a:cubicBezTo>
                      <a:pt x="127" y="327"/>
                      <a:pt x="127" y="325"/>
                      <a:pt x="127" y="323"/>
                    </a:cubicBezTo>
                    <a:cubicBezTo>
                      <a:pt x="129" y="313"/>
                      <a:pt x="132" y="303"/>
                      <a:pt x="136" y="295"/>
                    </a:cubicBezTo>
                    <a:cubicBezTo>
                      <a:pt x="141" y="287"/>
                      <a:pt x="147" y="279"/>
                      <a:pt x="153" y="273"/>
                    </a:cubicBezTo>
                    <a:cubicBezTo>
                      <a:pt x="160" y="267"/>
                      <a:pt x="167" y="262"/>
                      <a:pt x="175" y="259"/>
                    </a:cubicBezTo>
                    <a:cubicBezTo>
                      <a:pt x="183" y="256"/>
                      <a:pt x="192" y="255"/>
                      <a:pt x="201" y="256"/>
                    </a:cubicBezTo>
                    <a:cubicBezTo>
                      <a:pt x="209" y="257"/>
                      <a:pt x="217" y="260"/>
                      <a:pt x="225" y="265"/>
                    </a:cubicBezTo>
                    <a:cubicBezTo>
                      <a:pt x="232" y="269"/>
                      <a:pt x="238" y="276"/>
                      <a:pt x="242" y="283"/>
                    </a:cubicBezTo>
                    <a:cubicBezTo>
                      <a:pt x="247" y="291"/>
                      <a:pt x="251" y="300"/>
                      <a:pt x="253" y="309"/>
                    </a:cubicBezTo>
                    <a:cubicBezTo>
                      <a:pt x="254" y="319"/>
                      <a:pt x="255" y="329"/>
                      <a:pt x="253" y="340"/>
                    </a:cubicBezTo>
                    <a:cubicBezTo>
                      <a:pt x="253" y="342"/>
                      <a:pt x="252" y="343"/>
                      <a:pt x="252" y="345"/>
                    </a:cubicBezTo>
                    <a:cubicBezTo>
                      <a:pt x="252" y="347"/>
                      <a:pt x="251" y="349"/>
                      <a:pt x="251" y="350"/>
                    </a:cubicBezTo>
                    <a:cubicBezTo>
                      <a:pt x="250" y="352"/>
                      <a:pt x="250" y="354"/>
                      <a:pt x="249" y="355"/>
                    </a:cubicBezTo>
                    <a:cubicBezTo>
                      <a:pt x="248" y="357"/>
                      <a:pt x="248" y="359"/>
                      <a:pt x="247" y="360"/>
                    </a:cubicBezTo>
                    <a:cubicBezTo>
                      <a:pt x="328" y="371"/>
                      <a:pt x="328" y="371"/>
                      <a:pt x="328" y="371"/>
                    </a:cubicBezTo>
                    <a:cubicBezTo>
                      <a:pt x="331" y="351"/>
                      <a:pt x="332" y="330"/>
                      <a:pt x="332" y="310"/>
                    </a:cubicBezTo>
                    <a:cubicBezTo>
                      <a:pt x="332" y="290"/>
                      <a:pt x="330" y="271"/>
                      <a:pt x="327" y="252"/>
                    </a:cubicBezTo>
                    <a:cubicBezTo>
                      <a:pt x="324" y="233"/>
                      <a:pt x="320" y="215"/>
                      <a:pt x="314" y="198"/>
                    </a:cubicBezTo>
                    <a:cubicBezTo>
                      <a:pt x="308" y="180"/>
                      <a:pt x="301" y="164"/>
                      <a:pt x="293" y="149"/>
                    </a:cubicBezTo>
                    <a:cubicBezTo>
                      <a:pt x="300" y="146"/>
                      <a:pt x="307" y="143"/>
                      <a:pt x="313" y="139"/>
                    </a:cubicBezTo>
                    <a:cubicBezTo>
                      <a:pt x="319" y="134"/>
                      <a:pt x="325" y="129"/>
                      <a:pt x="330" y="123"/>
                    </a:cubicBezTo>
                    <a:cubicBezTo>
                      <a:pt x="335" y="117"/>
                      <a:pt x="339" y="110"/>
                      <a:pt x="343" y="103"/>
                    </a:cubicBezTo>
                    <a:cubicBezTo>
                      <a:pt x="346" y="95"/>
                      <a:pt x="348" y="87"/>
                      <a:pt x="350" y="79"/>
                    </a:cubicBezTo>
                    <a:cubicBezTo>
                      <a:pt x="352" y="68"/>
                      <a:pt x="351" y="58"/>
                      <a:pt x="349" y="48"/>
                    </a:cubicBezTo>
                    <a:cubicBezTo>
                      <a:pt x="347" y="39"/>
                      <a:pt x="343" y="30"/>
                      <a:pt x="338" y="23"/>
                    </a:cubicBezTo>
                    <a:cubicBezTo>
                      <a:pt x="333" y="16"/>
                      <a:pt x="327" y="10"/>
                      <a:pt x="320" y="6"/>
                    </a:cubicBezTo>
                    <a:cubicBezTo>
                      <a:pt x="312" y="2"/>
                      <a:pt x="304" y="0"/>
                      <a:pt x="295" y="0"/>
                    </a:cubicBez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9" name="îšlïḍê">
                <a:extLst>
                  <a:ext uri="{FF2B5EF4-FFF2-40B4-BE49-F238E27FC236}">
                    <a16:creationId xmlns:a16="http://schemas.microsoft.com/office/drawing/2014/main" xmlns="" id="{0700FA3F-75BD-4914-8604-97C8D2319E7E}"/>
                  </a:ext>
                </a:extLst>
              </p:cNvPr>
              <p:cNvSpPr/>
              <p:nvPr/>
            </p:nvSpPr>
            <p:spPr bwMode="auto">
              <a:xfrm>
                <a:off x="8527611" y="3166571"/>
                <a:ext cx="2202694" cy="2686277"/>
              </a:xfrm>
              <a:custGeom>
                <a:avLst/>
                <a:gdLst>
                  <a:gd name="T0" fmla="*/ 205 w 333"/>
                  <a:gd name="T1" fmla="*/ 0 h 410"/>
                  <a:gd name="T2" fmla="*/ 185 w 333"/>
                  <a:gd name="T3" fmla="*/ 3 h 410"/>
                  <a:gd name="T4" fmla="*/ 167 w 333"/>
                  <a:gd name="T5" fmla="*/ 14 h 410"/>
                  <a:gd name="T6" fmla="*/ 154 w 333"/>
                  <a:gd name="T7" fmla="*/ 31 h 410"/>
                  <a:gd name="T8" fmla="*/ 146 w 333"/>
                  <a:gd name="T9" fmla="*/ 54 h 410"/>
                  <a:gd name="T10" fmla="*/ 146 w 333"/>
                  <a:gd name="T11" fmla="*/ 59 h 410"/>
                  <a:gd name="T12" fmla="*/ 145 w 333"/>
                  <a:gd name="T13" fmla="*/ 64 h 410"/>
                  <a:gd name="T14" fmla="*/ 146 w 333"/>
                  <a:gd name="T15" fmla="*/ 69 h 410"/>
                  <a:gd name="T16" fmla="*/ 146 w 333"/>
                  <a:gd name="T17" fmla="*/ 74 h 410"/>
                  <a:gd name="T18" fmla="*/ 150 w 333"/>
                  <a:gd name="T19" fmla="*/ 90 h 410"/>
                  <a:gd name="T20" fmla="*/ 136 w 333"/>
                  <a:gd name="T21" fmla="*/ 88 h 410"/>
                  <a:gd name="T22" fmla="*/ 52 w 333"/>
                  <a:gd name="T23" fmla="*/ 76 h 410"/>
                  <a:gd name="T24" fmla="*/ 36 w 333"/>
                  <a:gd name="T25" fmla="*/ 170 h 410"/>
                  <a:gd name="T26" fmla="*/ 41 w 333"/>
                  <a:gd name="T27" fmla="*/ 169 h 410"/>
                  <a:gd name="T28" fmla="*/ 46 w 333"/>
                  <a:gd name="T29" fmla="*/ 169 h 410"/>
                  <a:gd name="T30" fmla="*/ 50 w 333"/>
                  <a:gd name="T31" fmla="*/ 169 h 410"/>
                  <a:gd name="T32" fmla="*/ 55 w 333"/>
                  <a:gd name="T33" fmla="*/ 169 h 410"/>
                  <a:gd name="T34" fmla="*/ 77 w 333"/>
                  <a:gd name="T35" fmla="*/ 179 h 410"/>
                  <a:gd name="T36" fmla="*/ 93 w 333"/>
                  <a:gd name="T37" fmla="*/ 198 h 410"/>
                  <a:gd name="T38" fmla="*/ 102 w 333"/>
                  <a:gd name="T39" fmla="*/ 224 h 410"/>
                  <a:gd name="T40" fmla="*/ 102 w 333"/>
                  <a:gd name="T41" fmla="*/ 254 h 410"/>
                  <a:gd name="T42" fmla="*/ 93 w 333"/>
                  <a:gd name="T43" fmla="*/ 282 h 410"/>
                  <a:gd name="T44" fmla="*/ 76 w 333"/>
                  <a:gd name="T45" fmla="*/ 302 h 410"/>
                  <a:gd name="T46" fmla="*/ 55 w 333"/>
                  <a:gd name="T47" fmla="*/ 314 h 410"/>
                  <a:gd name="T48" fmla="*/ 32 w 333"/>
                  <a:gd name="T49" fmla="*/ 314 h 410"/>
                  <a:gd name="T50" fmla="*/ 14 w 333"/>
                  <a:gd name="T51" fmla="*/ 306 h 410"/>
                  <a:gd name="T52" fmla="*/ 0 w 333"/>
                  <a:gd name="T53" fmla="*/ 397 h 410"/>
                  <a:gd name="T54" fmla="*/ 156 w 333"/>
                  <a:gd name="T55" fmla="*/ 376 h 410"/>
                  <a:gd name="T56" fmla="*/ 141 w 333"/>
                  <a:gd name="T57" fmla="*/ 361 h 410"/>
                  <a:gd name="T58" fmla="*/ 131 w 333"/>
                  <a:gd name="T59" fmla="*/ 342 h 410"/>
                  <a:gd name="T60" fmla="*/ 126 w 333"/>
                  <a:gd name="T61" fmla="*/ 319 h 410"/>
                  <a:gd name="T62" fmla="*/ 126 w 333"/>
                  <a:gd name="T63" fmla="*/ 295 h 410"/>
                  <a:gd name="T64" fmla="*/ 136 w 333"/>
                  <a:gd name="T65" fmla="*/ 267 h 410"/>
                  <a:gd name="T66" fmla="*/ 153 w 333"/>
                  <a:gd name="T67" fmla="*/ 246 h 410"/>
                  <a:gd name="T68" fmla="*/ 175 w 333"/>
                  <a:gd name="T69" fmla="*/ 234 h 410"/>
                  <a:gd name="T70" fmla="*/ 201 w 333"/>
                  <a:gd name="T71" fmla="*/ 233 h 410"/>
                  <a:gd name="T72" fmla="*/ 254 w 333"/>
                  <a:gd name="T73" fmla="*/ 294 h 410"/>
                  <a:gd name="T74" fmla="*/ 333 w 333"/>
                  <a:gd name="T75" fmla="*/ 116 h 410"/>
                  <a:gd name="T76" fmla="*/ 246 w 333"/>
                  <a:gd name="T77" fmla="*/ 104 h 410"/>
                  <a:gd name="T78" fmla="*/ 231 w 333"/>
                  <a:gd name="T79" fmla="*/ 102 h 410"/>
                  <a:gd name="T80" fmla="*/ 234 w 333"/>
                  <a:gd name="T81" fmla="*/ 98 h 410"/>
                  <a:gd name="T82" fmla="*/ 236 w 333"/>
                  <a:gd name="T83" fmla="*/ 95 h 410"/>
                  <a:gd name="T84" fmla="*/ 238 w 333"/>
                  <a:gd name="T85" fmla="*/ 91 h 410"/>
                  <a:gd name="T86" fmla="*/ 240 w 333"/>
                  <a:gd name="T87" fmla="*/ 87 h 410"/>
                  <a:gd name="T88" fmla="*/ 242 w 333"/>
                  <a:gd name="T89" fmla="*/ 82 h 410"/>
                  <a:gd name="T90" fmla="*/ 244 w 333"/>
                  <a:gd name="T91" fmla="*/ 78 h 410"/>
                  <a:gd name="T92" fmla="*/ 246 w 333"/>
                  <a:gd name="T93" fmla="*/ 72 h 410"/>
                  <a:gd name="T94" fmla="*/ 247 w 333"/>
                  <a:gd name="T95" fmla="*/ 67 h 410"/>
                  <a:gd name="T96" fmla="*/ 246 w 333"/>
                  <a:gd name="T97" fmla="*/ 43 h 410"/>
                  <a:gd name="T98" fmla="*/ 238 w 333"/>
                  <a:gd name="T99" fmla="*/ 22 h 410"/>
                  <a:gd name="T100" fmla="*/ 224 w 333"/>
                  <a:gd name="T101" fmla="*/ 7 h 410"/>
                  <a:gd name="T102" fmla="*/ 205 w 333"/>
                  <a:gd name="T103" fmla="*/ 0 h 410"/>
                  <a:gd name="T104" fmla="*/ 205 w 333"/>
                  <a:gd name="T105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33" h="410">
                    <a:moveTo>
                      <a:pt x="205" y="0"/>
                    </a:moveTo>
                    <a:cubicBezTo>
                      <a:pt x="198" y="0"/>
                      <a:pt x="192" y="1"/>
                      <a:pt x="185" y="3"/>
                    </a:cubicBezTo>
                    <a:cubicBezTo>
                      <a:pt x="179" y="5"/>
                      <a:pt x="173" y="9"/>
                      <a:pt x="167" y="14"/>
                    </a:cubicBezTo>
                    <a:cubicBezTo>
                      <a:pt x="162" y="19"/>
                      <a:pt x="157" y="25"/>
                      <a:pt x="154" y="31"/>
                    </a:cubicBezTo>
                    <a:cubicBezTo>
                      <a:pt x="150" y="38"/>
                      <a:pt x="148" y="46"/>
                      <a:pt x="146" y="54"/>
                    </a:cubicBezTo>
                    <a:cubicBezTo>
                      <a:pt x="146" y="55"/>
                      <a:pt x="146" y="57"/>
                      <a:pt x="146" y="59"/>
                    </a:cubicBezTo>
                    <a:cubicBezTo>
                      <a:pt x="146" y="61"/>
                      <a:pt x="145" y="62"/>
                      <a:pt x="145" y="64"/>
                    </a:cubicBezTo>
                    <a:cubicBezTo>
                      <a:pt x="145" y="66"/>
                      <a:pt x="145" y="67"/>
                      <a:pt x="146" y="69"/>
                    </a:cubicBezTo>
                    <a:cubicBezTo>
                      <a:pt x="146" y="71"/>
                      <a:pt x="146" y="72"/>
                      <a:pt x="146" y="74"/>
                    </a:cubicBezTo>
                    <a:cubicBezTo>
                      <a:pt x="147" y="80"/>
                      <a:pt x="148" y="85"/>
                      <a:pt x="150" y="90"/>
                    </a:cubicBezTo>
                    <a:cubicBezTo>
                      <a:pt x="136" y="88"/>
                      <a:pt x="136" y="88"/>
                      <a:pt x="136" y="88"/>
                    </a:cubicBezTo>
                    <a:cubicBezTo>
                      <a:pt x="52" y="76"/>
                      <a:pt x="52" y="76"/>
                      <a:pt x="52" y="76"/>
                    </a:cubicBezTo>
                    <a:cubicBezTo>
                      <a:pt x="36" y="170"/>
                      <a:pt x="36" y="170"/>
                      <a:pt x="36" y="170"/>
                    </a:cubicBezTo>
                    <a:cubicBezTo>
                      <a:pt x="38" y="170"/>
                      <a:pt x="40" y="169"/>
                      <a:pt x="41" y="169"/>
                    </a:cubicBezTo>
                    <a:cubicBezTo>
                      <a:pt x="43" y="169"/>
                      <a:pt x="44" y="169"/>
                      <a:pt x="46" y="169"/>
                    </a:cubicBezTo>
                    <a:cubicBezTo>
                      <a:pt x="47" y="169"/>
                      <a:pt x="49" y="169"/>
                      <a:pt x="50" y="169"/>
                    </a:cubicBezTo>
                    <a:cubicBezTo>
                      <a:pt x="52" y="169"/>
                      <a:pt x="54" y="169"/>
                      <a:pt x="55" y="169"/>
                    </a:cubicBezTo>
                    <a:cubicBezTo>
                      <a:pt x="63" y="171"/>
                      <a:pt x="70" y="174"/>
                      <a:pt x="77" y="179"/>
                    </a:cubicBezTo>
                    <a:cubicBezTo>
                      <a:pt x="83" y="184"/>
                      <a:pt x="89" y="191"/>
                      <a:pt x="93" y="198"/>
                    </a:cubicBezTo>
                    <a:cubicBezTo>
                      <a:pt x="97" y="206"/>
                      <a:pt x="100" y="215"/>
                      <a:pt x="102" y="224"/>
                    </a:cubicBezTo>
                    <a:cubicBezTo>
                      <a:pt x="104" y="234"/>
                      <a:pt x="104" y="244"/>
                      <a:pt x="102" y="254"/>
                    </a:cubicBezTo>
                    <a:cubicBezTo>
                      <a:pt x="100" y="264"/>
                      <a:pt x="97" y="273"/>
                      <a:pt x="93" y="282"/>
                    </a:cubicBezTo>
                    <a:cubicBezTo>
                      <a:pt x="88" y="290"/>
                      <a:pt x="83" y="297"/>
                      <a:pt x="76" y="302"/>
                    </a:cubicBezTo>
                    <a:cubicBezTo>
                      <a:pt x="70" y="308"/>
                      <a:pt x="63" y="312"/>
                      <a:pt x="55" y="314"/>
                    </a:cubicBezTo>
                    <a:cubicBezTo>
                      <a:pt x="48" y="316"/>
                      <a:pt x="40" y="316"/>
                      <a:pt x="32" y="314"/>
                    </a:cubicBezTo>
                    <a:cubicBezTo>
                      <a:pt x="25" y="313"/>
                      <a:pt x="20" y="310"/>
                      <a:pt x="14" y="306"/>
                    </a:cubicBezTo>
                    <a:cubicBezTo>
                      <a:pt x="0" y="397"/>
                      <a:pt x="0" y="397"/>
                      <a:pt x="0" y="397"/>
                    </a:cubicBezTo>
                    <a:cubicBezTo>
                      <a:pt x="53" y="410"/>
                      <a:pt x="108" y="401"/>
                      <a:pt x="156" y="376"/>
                    </a:cubicBezTo>
                    <a:cubicBezTo>
                      <a:pt x="150" y="372"/>
                      <a:pt x="145" y="367"/>
                      <a:pt x="141" y="361"/>
                    </a:cubicBezTo>
                    <a:cubicBezTo>
                      <a:pt x="137" y="355"/>
                      <a:pt x="134" y="349"/>
                      <a:pt x="131" y="342"/>
                    </a:cubicBezTo>
                    <a:cubicBezTo>
                      <a:pt x="128" y="335"/>
                      <a:pt x="126" y="327"/>
                      <a:pt x="126" y="319"/>
                    </a:cubicBezTo>
                    <a:cubicBezTo>
                      <a:pt x="125" y="312"/>
                      <a:pt x="125" y="304"/>
                      <a:pt x="126" y="295"/>
                    </a:cubicBezTo>
                    <a:cubicBezTo>
                      <a:pt x="128" y="285"/>
                      <a:pt x="131" y="276"/>
                      <a:pt x="136" y="267"/>
                    </a:cubicBezTo>
                    <a:cubicBezTo>
                      <a:pt x="140" y="259"/>
                      <a:pt x="146" y="252"/>
                      <a:pt x="153" y="246"/>
                    </a:cubicBezTo>
                    <a:cubicBezTo>
                      <a:pt x="160" y="240"/>
                      <a:pt x="167" y="236"/>
                      <a:pt x="175" y="234"/>
                    </a:cubicBezTo>
                    <a:cubicBezTo>
                      <a:pt x="184" y="231"/>
                      <a:pt x="192" y="231"/>
                      <a:pt x="201" y="233"/>
                    </a:cubicBezTo>
                    <a:cubicBezTo>
                      <a:pt x="230" y="238"/>
                      <a:pt x="249" y="266"/>
                      <a:pt x="254" y="294"/>
                    </a:cubicBezTo>
                    <a:cubicBezTo>
                      <a:pt x="295" y="243"/>
                      <a:pt x="321" y="181"/>
                      <a:pt x="333" y="116"/>
                    </a:cubicBezTo>
                    <a:cubicBezTo>
                      <a:pt x="246" y="104"/>
                      <a:pt x="246" y="104"/>
                      <a:pt x="246" y="104"/>
                    </a:cubicBezTo>
                    <a:cubicBezTo>
                      <a:pt x="231" y="102"/>
                      <a:pt x="231" y="102"/>
                      <a:pt x="231" y="102"/>
                    </a:cubicBezTo>
                    <a:cubicBezTo>
                      <a:pt x="232" y="101"/>
                      <a:pt x="233" y="100"/>
                      <a:pt x="234" y="98"/>
                    </a:cubicBezTo>
                    <a:cubicBezTo>
                      <a:pt x="234" y="97"/>
                      <a:pt x="235" y="96"/>
                      <a:pt x="236" y="95"/>
                    </a:cubicBezTo>
                    <a:cubicBezTo>
                      <a:pt x="237" y="94"/>
                      <a:pt x="238" y="92"/>
                      <a:pt x="238" y="91"/>
                    </a:cubicBezTo>
                    <a:cubicBezTo>
                      <a:pt x="239" y="90"/>
                      <a:pt x="240" y="89"/>
                      <a:pt x="240" y="87"/>
                    </a:cubicBezTo>
                    <a:cubicBezTo>
                      <a:pt x="241" y="86"/>
                      <a:pt x="242" y="84"/>
                      <a:pt x="242" y="82"/>
                    </a:cubicBezTo>
                    <a:cubicBezTo>
                      <a:pt x="243" y="81"/>
                      <a:pt x="244" y="79"/>
                      <a:pt x="244" y="78"/>
                    </a:cubicBezTo>
                    <a:cubicBezTo>
                      <a:pt x="245" y="76"/>
                      <a:pt x="245" y="74"/>
                      <a:pt x="246" y="72"/>
                    </a:cubicBezTo>
                    <a:cubicBezTo>
                      <a:pt x="246" y="71"/>
                      <a:pt x="246" y="69"/>
                      <a:pt x="247" y="67"/>
                    </a:cubicBezTo>
                    <a:cubicBezTo>
                      <a:pt x="248" y="59"/>
                      <a:pt x="248" y="50"/>
                      <a:pt x="246" y="43"/>
                    </a:cubicBezTo>
                    <a:cubicBezTo>
                      <a:pt x="245" y="35"/>
                      <a:pt x="242" y="28"/>
                      <a:pt x="238" y="22"/>
                    </a:cubicBezTo>
                    <a:cubicBezTo>
                      <a:pt x="235" y="16"/>
                      <a:pt x="230" y="11"/>
                      <a:pt x="224" y="7"/>
                    </a:cubicBezTo>
                    <a:cubicBezTo>
                      <a:pt x="219" y="4"/>
                      <a:pt x="212" y="1"/>
                      <a:pt x="205" y="0"/>
                    </a:cubicBezTo>
                    <a:cubicBezTo>
                      <a:pt x="198" y="0"/>
                      <a:pt x="212" y="1"/>
                      <a:pt x="205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369A86A9-729B-4C0F-B0D9-CDB452D9EA83}"/>
                </a:ext>
              </a:extLst>
            </p:cNvPr>
            <p:cNvCxnSpPr/>
            <p:nvPr/>
          </p:nvCxnSpPr>
          <p:spPr>
            <a:xfrm flipH="1">
              <a:off x="669925" y="5225107"/>
              <a:ext cx="373407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74DBD90B-7B28-46FB-B2ED-69ED8B7483C5}"/>
                </a:ext>
              </a:extLst>
            </p:cNvPr>
            <p:cNvCxnSpPr/>
            <p:nvPr/>
          </p:nvCxnSpPr>
          <p:spPr>
            <a:xfrm>
              <a:off x="7581438" y="1600201"/>
              <a:ext cx="39390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îsḻíde">
              <a:extLst>
                <a:ext uri="{FF2B5EF4-FFF2-40B4-BE49-F238E27FC236}">
                  <a16:creationId xmlns:a16="http://schemas.microsoft.com/office/drawing/2014/main" xmlns="" id="{AB2DA656-045D-4CCF-B938-1BD4BBBBB6D5}"/>
                </a:ext>
              </a:extLst>
            </p:cNvPr>
            <p:cNvSpPr txBox="1"/>
            <p:nvPr/>
          </p:nvSpPr>
          <p:spPr bwMode="auto">
            <a:xfrm>
              <a:off x="8436001" y="1146697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7" name="ísľïḓè">
              <a:extLst>
                <a:ext uri="{FF2B5EF4-FFF2-40B4-BE49-F238E27FC236}">
                  <a16:creationId xmlns:a16="http://schemas.microsoft.com/office/drawing/2014/main" xmlns="" id="{6251B452-A773-4201-BC1B-76F4532DF6F5}"/>
                </a:ext>
              </a:extLst>
            </p:cNvPr>
            <p:cNvSpPr/>
            <p:nvPr/>
          </p:nvSpPr>
          <p:spPr bwMode="auto">
            <a:xfrm>
              <a:off x="8436001" y="1588503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" name="ïşlïḑe">
              <a:extLst>
                <a:ext uri="{FF2B5EF4-FFF2-40B4-BE49-F238E27FC236}">
                  <a16:creationId xmlns:a16="http://schemas.microsoft.com/office/drawing/2014/main" xmlns="" id="{34F8B042-9DFC-4B6B-A6FD-95F869A6C0D0}"/>
                </a:ext>
              </a:extLst>
            </p:cNvPr>
            <p:cNvSpPr txBox="1"/>
            <p:nvPr/>
          </p:nvSpPr>
          <p:spPr bwMode="auto">
            <a:xfrm>
              <a:off x="673101" y="4783138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îš1íḑè">
              <a:extLst>
                <a:ext uri="{FF2B5EF4-FFF2-40B4-BE49-F238E27FC236}">
                  <a16:creationId xmlns:a16="http://schemas.microsoft.com/office/drawing/2014/main" xmlns="" id="{A6E0822A-82B1-450B-81E4-F09ABD79428B}"/>
                </a:ext>
              </a:extLst>
            </p:cNvPr>
            <p:cNvSpPr/>
            <p:nvPr/>
          </p:nvSpPr>
          <p:spPr bwMode="auto">
            <a:xfrm>
              <a:off x="673101" y="5224944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îSļïḍe">
              <a:extLst>
                <a:ext uri="{FF2B5EF4-FFF2-40B4-BE49-F238E27FC236}">
                  <a16:creationId xmlns:a16="http://schemas.microsoft.com/office/drawing/2014/main" xmlns="" id="{67AF7ED6-E3BE-4A22-A368-9D59B253469F}"/>
                </a:ext>
              </a:extLst>
            </p:cNvPr>
            <p:cNvSpPr txBox="1"/>
            <p:nvPr/>
          </p:nvSpPr>
          <p:spPr bwMode="auto">
            <a:xfrm>
              <a:off x="673101" y="1712598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îṡlîḍê">
              <a:extLst>
                <a:ext uri="{FF2B5EF4-FFF2-40B4-BE49-F238E27FC236}">
                  <a16:creationId xmlns:a16="http://schemas.microsoft.com/office/drawing/2014/main" xmlns="" id="{499FF322-4241-484E-8E36-4E9E29F4BE2A}"/>
                </a:ext>
              </a:extLst>
            </p:cNvPr>
            <p:cNvSpPr/>
            <p:nvPr/>
          </p:nvSpPr>
          <p:spPr bwMode="auto">
            <a:xfrm>
              <a:off x="673101" y="2154404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îsľïďe">
              <a:extLst>
                <a:ext uri="{FF2B5EF4-FFF2-40B4-BE49-F238E27FC236}">
                  <a16:creationId xmlns:a16="http://schemas.microsoft.com/office/drawing/2014/main" xmlns="" id="{03908A26-455E-4FD3-8AC4-C5F91D535747}"/>
                </a:ext>
              </a:extLst>
            </p:cNvPr>
            <p:cNvSpPr txBox="1"/>
            <p:nvPr/>
          </p:nvSpPr>
          <p:spPr bwMode="auto">
            <a:xfrm>
              <a:off x="8436001" y="4188400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iṡḻïḑe">
              <a:extLst>
                <a:ext uri="{FF2B5EF4-FFF2-40B4-BE49-F238E27FC236}">
                  <a16:creationId xmlns:a16="http://schemas.microsoft.com/office/drawing/2014/main" xmlns="" id="{498C1FD5-4957-43A5-938F-ADA059500788}"/>
                </a:ext>
              </a:extLst>
            </p:cNvPr>
            <p:cNvSpPr/>
            <p:nvPr/>
          </p:nvSpPr>
          <p:spPr bwMode="auto">
            <a:xfrm>
              <a:off x="8436001" y="4630206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  <p:sp>
        <p:nvSpPr>
          <p:cNvPr id="40" name="圆角矩形 39"/>
          <p:cNvSpPr/>
          <p:nvPr/>
        </p:nvSpPr>
        <p:spPr>
          <a:xfrm>
            <a:off x="6976533" y="569136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问题评估</a:t>
            </a:r>
          </a:p>
        </p:txBody>
      </p:sp>
      <p:sp>
        <p:nvSpPr>
          <p:cNvPr id="41" name="圆角矩形 40"/>
          <p:cNvSpPr/>
          <p:nvPr/>
        </p:nvSpPr>
        <p:spPr>
          <a:xfrm>
            <a:off x="8307436" y="575734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rgbClr val="1D50A2"/>
                </a:solidFill>
                <a:latin typeface="Arial" panose="020B0604020202020204"/>
              </a:rPr>
              <a:t>相关对策</a:t>
            </a:r>
          </a:p>
        </p:txBody>
      </p:sp>
      <p:sp>
        <p:nvSpPr>
          <p:cNvPr id="42" name="圆角矩形 41"/>
          <p:cNvSpPr/>
          <p:nvPr/>
        </p:nvSpPr>
        <p:spPr>
          <a:xfrm>
            <a:off x="9562139" y="575734"/>
            <a:ext cx="88900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研究总结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10816841" y="575734"/>
            <a:ext cx="1042381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成绩与思考</a:t>
            </a:r>
          </a:p>
        </p:txBody>
      </p:sp>
      <p:sp>
        <p:nvSpPr>
          <p:cNvPr id="44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45" name="文本框 44"/>
          <p:cNvSpPr txBox="1"/>
          <p:nvPr/>
        </p:nvSpPr>
        <p:spPr>
          <a:xfrm>
            <a:off x="746977" y="480577"/>
            <a:ext cx="28174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相关建议与论文总结</a:t>
            </a:r>
          </a:p>
        </p:txBody>
      </p:sp>
      <p:sp>
        <p:nvSpPr>
          <p:cNvPr id="46" name="play-right-arrow-in-a-square-button_37023"/>
          <p:cNvSpPr>
            <a:spLocks noChangeAspect="1"/>
          </p:cNvSpPr>
          <p:nvPr/>
        </p:nvSpPr>
        <p:spPr bwMode="auto">
          <a:xfrm>
            <a:off x="11548179" y="6434821"/>
            <a:ext cx="291156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47" name="play-right-arrow-in-a-square-button_37023"/>
          <p:cNvSpPr>
            <a:spLocks noChangeAspect="1"/>
          </p:cNvSpPr>
          <p:nvPr/>
        </p:nvSpPr>
        <p:spPr bwMode="auto">
          <a:xfrm flipH="1">
            <a:off x="315779" y="6434820"/>
            <a:ext cx="270933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15371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98376" y="2662325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98376" y="3059533"/>
            <a:ext cx="26092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4" name="stats-on-laptop-screen_51875"/>
          <p:cNvSpPr>
            <a:spLocks noChangeAspect="1"/>
          </p:cNvSpPr>
          <p:nvPr/>
        </p:nvSpPr>
        <p:spPr bwMode="auto">
          <a:xfrm>
            <a:off x="3745125" y="2735737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cxnSp>
        <p:nvCxnSpPr>
          <p:cNvPr id="5" name="直接连接符 4"/>
          <p:cNvCxnSpPr/>
          <p:nvPr/>
        </p:nvCxnSpPr>
        <p:spPr>
          <a:xfrm>
            <a:off x="5359400" y="2634009"/>
            <a:ext cx="0" cy="11666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>
            <a:off x="7128934" y="569136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459837" y="575734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9714540" y="575734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969243" y="575734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9357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1" name="组合 270"/>
          <p:cNvGrpSpPr/>
          <p:nvPr/>
        </p:nvGrpSpPr>
        <p:grpSpPr>
          <a:xfrm>
            <a:off x="10428347" y="989115"/>
            <a:ext cx="1531565" cy="2922589"/>
            <a:chOff x="9409598" y="200100"/>
            <a:chExt cx="2111097" cy="4028474"/>
          </a:xfrm>
        </p:grpSpPr>
        <p:sp>
          <p:nvSpPr>
            <p:cNvPr id="85" name="Freeform 22"/>
            <p:cNvSpPr>
              <a:spLocks/>
            </p:cNvSpPr>
            <p:nvPr/>
          </p:nvSpPr>
          <p:spPr bwMode="auto">
            <a:xfrm>
              <a:off x="9815343" y="3723680"/>
              <a:ext cx="298970" cy="504894"/>
            </a:xfrm>
            <a:custGeom>
              <a:avLst/>
              <a:gdLst>
                <a:gd name="T0" fmla="*/ 70 w 122"/>
                <a:gd name="T1" fmla="*/ 0 h 206"/>
                <a:gd name="T2" fmla="*/ 11 w 122"/>
                <a:gd name="T3" fmla="*/ 13 h 206"/>
                <a:gd name="T4" fmla="*/ 5 w 122"/>
                <a:gd name="T5" fmla="*/ 65 h 206"/>
                <a:gd name="T6" fmla="*/ 19 w 122"/>
                <a:gd name="T7" fmla="*/ 81 h 206"/>
                <a:gd name="T8" fmla="*/ 11 w 122"/>
                <a:gd name="T9" fmla="*/ 126 h 206"/>
                <a:gd name="T10" fmla="*/ 40 w 122"/>
                <a:gd name="T11" fmla="*/ 200 h 206"/>
                <a:gd name="T12" fmla="*/ 72 w 122"/>
                <a:gd name="T13" fmla="*/ 192 h 206"/>
                <a:gd name="T14" fmla="*/ 79 w 122"/>
                <a:gd name="T15" fmla="*/ 108 h 206"/>
                <a:gd name="T16" fmla="*/ 122 w 122"/>
                <a:gd name="T17" fmla="*/ 35 h 206"/>
                <a:gd name="T18" fmla="*/ 70 w 122"/>
                <a:gd name="T1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206">
                  <a:moveTo>
                    <a:pt x="70" y="0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0" y="63"/>
                    <a:pt x="5" y="65"/>
                  </a:cubicBezTo>
                  <a:cubicBezTo>
                    <a:pt x="10" y="68"/>
                    <a:pt x="19" y="81"/>
                    <a:pt x="19" y="81"/>
                  </a:cubicBezTo>
                  <a:cubicBezTo>
                    <a:pt x="13" y="111"/>
                    <a:pt x="11" y="111"/>
                    <a:pt x="11" y="126"/>
                  </a:cubicBezTo>
                  <a:cubicBezTo>
                    <a:pt x="11" y="146"/>
                    <a:pt x="23" y="190"/>
                    <a:pt x="40" y="200"/>
                  </a:cubicBezTo>
                  <a:cubicBezTo>
                    <a:pt x="50" y="206"/>
                    <a:pt x="72" y="203"/>
                    <a:pt x="72" y="192"/>
                  </a:cubicBezTo>
                  <a:cubicBezTo>
                    <a:pt x="71" y="153"/>
                    <a:pt x="74" y="128"/>
                    <a:pt x="79" y="108"/>
                  </a:cubicBezTo>
                  <a:cubicBezTo>
                    <a:pt x="84" y="88"/>
                    <a:pt x="122" y="35"/>
                    <a:pt x="122" y="35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723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6"/>
            <p:cNvSpPr>
              <a:spLocks/>
            </p:cNvSpPr>
            <p:nvPr/>
          </p:nvSpPr>
          <p:spPr bwMode="auto">
            <a:xfrm>
              <a:off x="9815343" y="3749611"/>
              <a:ext cx="161688" cy="474387"/>
            </a:xfrm>
            <a:custGeom>
              <a:avLst/>
              <a:gdLst>
                <a:gd name="T0" fmla="*/ 42 w 66"/>
                <a:gd name="T1" fmla="*/ 173 h 194"/>
                <a:gd name="T2" fmla="*/ 27 w 66"/>
                <a:gd name="T3" fmla="*/ 82 h 194"/>
                <a:gd name="T4" fmla="*/ 27 w 66"/>
                <a:gd name="T5" fmla="*/ 0 h 194"/>
                <a:gd name="T6" fmla="*/ 11 w 66"/>
                <a:gd name="T7" fmla="*/ 3 h 194"/>
                <a:gd name="T8" fmla="*/ 5 w 66"/>
                <a:gd name="T9" fmla="*/ 55 h 194"/>
                <a:gd name="T10" fmla="*/ 19 w 66"/>
                <a:gd name="T11" fmla="*/ 71 h 194"/>
                <a:gd name="T12" fmla="*/ 11 w 66"/>
                <a:gd name="T13" fmla="*/ 116 h 194"/>
                <a:gd name="T14" fmla="*/ 40 w 66"/>
                <a:gd name="T15" fmla="*/ 190 h 194"/>
                <a:gd name="T16" fmla="*/ 66 w 66"/>
                <a:gd name="T17" fmla="*/ 190 h 194"/>
                <a:gd name="T18" fmla="*/ 42 w 66"/>
                <a:gd name="T19" fmla="*/ 173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194">
                  <a:moveTo>
                    <a:pt x="42" y="173"/>
                  </a:moveTo>
                  <a:cubicBezTo>
                    <a:pt x="22" y="143"/>
                    <a:pt x="22" y="107"/>
                    <a:pt x="27" y="82"/>
                  </a:cubicBezTo>
                  <a:cubicBezTo>
                    <a:pt x="31" y="65"/>
                    <a:pt x="23" y="24"/>
                    <a:pt x="27" y="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0" y="53"/>
                    <a:pt x="5" y="55"/>
                  </a:cubicBezTo>
                  <a:cubicBezTo>
                    <a:pt x="10" y="58"/>
                    <a:pt x="19" y="71"/>
                    <a:pt x="19" y="71"/>
                  </a:cubicBezTo>
                  <a:cubicBezTo>
                    <a:pt x="13" y="101"/>
                    <a:pt x="11" y="101"/>
                    <a:pt x="11" y="116"/>
                  </a:cubicBezTo>
                  <a:cubicBezTo>
                    <a:pt x="11" y="136"/>
                    <a:pt x="23" y="180"/>
                    <a:pt x="40" y="190"/>
                  </a:cubicBezTo>
                  <a:cubicBezTo>
                    <a:pt x="47" y="194"/>
                    <a:pt x="59" y="194"/>
                    <a:pt x="66" y="190"/>
                  </a:cubicBezTo>
                  <a:cubicBezTo>
                    <a:pt x="58" y="188"/>
                    <a:pt x="46" y="179"/>
                    <a:pt x="42" y="173"/>
                  </a:cubicBezTo>
                  <a:close/>
                </a:path>
              </a:pathLst>
            </a:custGeom>
            <a:solidFill>
              <a:srgbClr val="351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70" name="组合 269"/>
            <p:cNvGrpSpPr/>
            <p:nvPr/>
          </p:nvGrpSpPr>
          <p:grpSpPr>
            <a:xfrm>
              <a:off x="9409598" y="200100"/>
              <a:ext cx="2111097" cy="3776789"/>
              <a:chOff x="9409598" y="200100"/>
              <a:chExt cx="2111097" cy="3776789"/>
            </a:xfrm>
          </p:grpSpPr>
          <p:sp>
            <p:nvSpPr>
              <p:cNvPr id="78" name="Freeform 15"/>
              <p:cNvSpPr>
                <a:spLocks/>
              </p:cNvSpPr>
              <p:nvPr/>
            </p:nvSpPr>
            <p:spPr bwMode="auto">
              <a:xfrm>
                <a:off x="9473663" y="1415811"/>
                <a:ext cx="1275200" cy="1882293"/>
              </a:xfrm>
              <a:custGeom>
                <a:avLst/>
                <a:gdLst>
                  <a:gd name="T0" fmla="*/ 0 w 521"/>
                  <a:gd name="T1" fmla="*/ 769 h 769"/>
                  <a:gd name="T2" fmla="*/ 107 w 521"/>
                  <a:gd name="T3" fmla="*/ 652 h 769"/>
                  <a:gd name="T4" fmla="*/ 304 w 521"/>
                  <a:gd name="T5" fmla="*/ 651 h 769"/>
                  <a:gd name="T6" fmla="*/ 338 w 521"/>
                  <a:gd name="T7" fmla="*/ 698 h 769"/>
                  <a:gd name="T8" fmla="*/ 503 w 521"/>
                  <a:gd name="T9" fmla="*/ 113 h 769"/>
                  <a:gd name="T10" fmla="*/ 472 w 521"/>
                  <a:gd name="T11" fmla="*/ 15 h 769"/>
                  <a:gd name="T12" fmla="*/ 336 w 521"/>
                  <a:gd name="T13" fmla="*/ 113 h 769"/>
                  <a:gd name="T14" fmla="*/ 261 w 521"/>
                  <a:gd name="T15" fmla="*/ 260 h 769"/>
                  <a:gd name="T16" fmla="*/ 210 w 521"/>
                  <a:gd name="T17" fmla="*/ 374 h 769"/>
                  <a:gd name="T18" fmla="*/ 154 w 521"/>
                  <a:gd name="T19" fmla="*/ 500 h 769"/>
                  <a:gd name="T20" fmla="*/ 87 w 521"/>
                  <a:gd name="T21" fmla="*/ 606 h 769"/>
                  <a:gd name="T22" fmla="*/ 32 w 521"/>
                  <a:gd name="T23" fmla="*/ 686 h 769"/>
                  <a:gd name="T24" fmla="*/ 0 w 521"/>
                  <a:gd name="T25" fmla="*/ 769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1" h="769">
                    <a:moveTo>
                      <a:pt x="0" y="769"/>
                    </a:moveTo>
                    <a:cubicBezTo>
                      <a:pt x="1" y="720"/>
                      <a:pt x="56" y="667"/>
                      <a:pt x="107" y="652"/>
                    </a:cubicBezTo>
                    <a:cubicBezTo>
                      <a:pt x="159" y="636"/>
                      <a:pt x="267" y="617"/>
                      <a:pt x="304" y="651"/>
                    </a:cubicBezTo>
                    <a:cubicBezTo>
                      <a:pt x="341" y="684"/>
                      <a:pt x="338" y="698"/>
                      <a:pt x="338" y="698"/>
                    </a:cubicBezTo>
                    <a:cubicBezTo>
                      <a:pt x="338" y="698"/>
                      <a:pt x="502" y="135"/>
                      <a:pt x="503" y="113"/>
                    </a:cubicBezTo>
                    <a:cubicBezTo>
                      <a:pt x="504" y="91"/>
                      <a:pt x="521" y="0"/>
                      <a:pt x="472" y="15"/>
                    </a:cubicBezTo>
                    <a:cubicBezTo>
                      <a:pt x="423" y="30"/>
                      <a:pt x="353" y="91"/>
                      <a:pt x="336" y="113"/>
                    </a:cubicBezTo>
                    <a:cubicBezTo>
                      <a:pt x="319" y="136"/>
                      <a:pt x="261" y="260"/>
                      <a:pt x="261" y="260"/>
                    </a:cubicBezTo>
                    <a:cubicBezTo>
                      <a:pt x="210" y="374"/>
                      <a:pt x="210" y="374"/>
                      <a:pt x="210" y="374"/>
                    </a:cubicBezTo>
                    <a:cubicBezTo>
                      <a:pt x="154" y="500"/>
                      <a:pt x="154" y="500"/>
                      <a:pt x="154" y="500"/>
                    </a:cubicBezTo>
                    <a:cubicBezTo>
                      <a:pt x="87" y="606"/>
                      <a:pt x="87" y="606"/>
                      <a:pt x="87" y="606"/>
                    </a:cubicBezTo>
                    <a:cubicBezTo>
                      <a:pt x="32" y="686"/>
                      <a:pt x="32" y="686"/>
                      <a:pt x="32" y="686"/>
                    </a:cubicBezTo>
                    <a:cubicBezTo>
                      <a:pt x="0" y="769"/>
                      <a:pt x="0" y="769"/>
                      <a:pt x="0" y="769"/>
                    </a:cubicBezTo>
                  </a:path>
                </a:pathLst>
              </a:custGeom>
              <a:solidFill>
                <a:srgbClr val="89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6"/>
              <p:cNvSpPr>
                <a:spLocks/>
              </p:cNvSpPr>
              <p:nvPr/>
            </p:nvSpPr>
            <p:spPr bwMode="auto">
              <a:xfrm>
                <a:off x="10442266" y="1104638"/>
                <a:ext cx="86945" cy="186094"/>
              </a:xfrm>
              <a:custGeom>
                <a:avLst/>
                <a:gdLst>
                  <a:gd name="T0" fmla="*/ 7 w 35"/>
                  <a:gd name="T1" fmla="*/ 4 h 76"/>
                  <a:gd name="T2" fmla="*/ 10 w 35"/>
                  <a:gd name="T3" fmla="*/ 46 h 76"/>
                  <a:gd name="T4" fmla="*/ 8 w 35"/>
                  <a:gd name="T5" fmla="*/ 76 h 76"/>
                  <a:gd name="T6" fmla="*/ 34 w 35"/>
                  <a:gd name="T7" fmla="*/ 51 h 76"/>
                  <a:gd name="T8" fmla="*/ 20 w 35"/>
                  <a:gd name="T9" fmla="*/ 3 h 76"/>
                  <a:gd name="T10" fmla="*/ 7 w 35"/>
                  <a:gd name="T11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76">
                    <a:moveTo>
                      <a:pt x="7" y="4"/>
                    </a:moveTo>
                    <a:cubicBezTo>
                      <a:pt x="0" y="23"/>
                      <a:pt x="5" y="34"/>
                      <a:pt x="10" y="46"/>
                    </a:cubicBezTo>
                    <a:cubicBezTo>
                      <a:pt x="14" y="59"/>
                      <a:pt x="12" y="72"/>
                      <a:pt x="8" y="76"/>
                    </a:cubicBezTo>
                    <a:cubicBezTo>
                      <a:pt x="8" y="76"/>
                      <a:pt x="35" y="69"/>
                      <a:pt x="34" y="51"/>
                    </a:cubicBezTo>
                    <a:cubicBezTo>
                      <a:pt x="34" y="32"/>
                      <a:pt x="26" y="7"/>
                      <a:pt x="20" y="3"/>
                    </a:cubicBezTo>
                    <a:cubicBezTo>
                      <a:pt x="13" y="0"/>
                      <a:pt x="7" y="4"/>
                      <a:pt x="7" y="4"/>
                    </a:cubicBezTo>
                    <a:close/>
                  </a:path>
                </a:pathLst>
              </a:custGeom>
              <a:solidFill>
                <a:srgbClr val="A04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7"/>
              <p:cNvSpPr>
                <a:spLocks/>
              </p:cNvSpPr>
              <p:nvPr/>
            </p:nvSpPr>
            <p:spPr bwMode="auto">
              <a:xfrm>
                <a:off x="9705518" y="3488774"/>
                <a:ext cx="323376" cy="488115"/>
              </a:xfrm>
              <a:custGeom>
                <a:avLst/>
                <a:gdLst>
                  <a:gd name="T0" fmla="*/ 89 w 132"/>
                  <a:gd name="T1" fmla="*/ 0 h 199"/>
                  <a:gd name="T2" fmla="*/ 28 w 132"/>
                  <a:gd name="T3" fmla="*/ 0 h 199"/>
                  <a:gd name="T4" fmla="*/ 12 w 132"/>
                  <a:gd name="T5" fmla="*/ 50 h 199"/>
                  <a:gd name="T6" fmla="*/ 22 w 132"/>
                  <a:gd name="T7" fmla="*/ 68 h 199"/>
                  <a:gd name="T8" fmla="*/ 5 w 132"/>
                  <a:gd name="T9" fmla="*/ 110 h 199"/>
                  <a:gd name="T10" fmla="*/ 18 w 132"/>
                  <a:gd name="T11" fmla="*/ 189 h 199"/>
                  <a:gd name="T12" fmla="*/ 50 w 132"/>
                  <a:gd name="T13" fmla="*/ 187 h 199"/>
                  <a:gd name="T14" fmla="*/ 75 w 132"/>
                  <a:gd name="T15" fmla="*/ 107 h 199"/>
                  <a:gd name="T16" fmla="*/ 132 w 132"/>
                  <a:gd name="T17" fmla="*/ 44 h 199"/>
                  <a:gd name="T18" fmla="*/ 89 w 132"/>
                  <a:gd name="T19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199">
                    <a:moveTo>
                      <a:pt x="89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7" y="46"/>
                      <a:pt x="12" y="50"/>
                    </a:cubicBezTo>
                    <a:cubicBezTo>
                      <a:pt x="17" y="53"/>
                      <a:pt x="22" y="68"/>
                      <a:pt x="22" y="68"/>
                    </a:cubicBezTo>
                    <a:cubicBezTo>
                      <a:pt x="9" y="96"/>
                      <a:pt x="8" y="96"/>
                      <a:pt x="5" y="110"/>
                    </a:cubicBezTo>
                    <a:cubicBezTo>
                      <a:pt x="0" y="130"/>
                      <a:pt x="3" y="175"/>
                      <a:pt x="18" y="189"/>
                    </a:cubicBezTo>
                    <a:cubicBezTo>
                      <a:pt x="27" y="196"/>
                      <a:pt x="48" y="199"/>
                      <a:pt x="50" y="187"/>
                    </a:cubicBezTo>
                    <a:cubicBezTo>
                      <a:pt x="58" y="150"/>
                      <a:pt x="66" y="125"/>
                      <a:pt x="75" y="107"/>
                    </a:cubicBezTo>
                    <a:cubicBezTo>
                      <a:pt x="84" y="88"/>
                      <a:pt x="132" y="44"/>
                      <a:pt x="132" y="44"/>
                    </a:cubicBezTo>
                    <a:cubicBezTo>
                      <a:pt x="89" y="0"/>
                      <a:pt x="89" y="0"/>
                      <a:pt x="89" y="0"/>
                    </a:cubicBezTo>
                  </a:path>
                </a:pathLst>
              </a:custGeom>
              <a:solidFill>
                <a:srgbClr val="7232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8"/>
              <p:cNvSpPr>
                <a:spLocks/>
              </p:cNvSpPr>
              <p:nvPr/>
            </p:nvSpPr>
            <p:spPr bwMode="auto">
              <a:xfrm>
                <a:off x="9920593" y="3644361"/>
                <a:ext cx="62540" cy="62540"/>
              </a:xfrm>
              <a:custGeom>
                <a:avLst/>
                <a:gdLst>
                  <a:gd name="T0" fmla="*/ 25 w 25"/>
                  <a:gd name="T1" fmla="*/ 0 h 26"/>
                  <a:gd name="T2" fmla="*/ 0 w 25"/>
                  <a:gd name="T3" fmla="*/ 26 h 26"/>
                  <a:gd name="T4" fmla="*/ 0 w 25"/>
                  <a:gd name="T5" fmla="*/ 26 h 26"/>
                  <a:gd name="T6" fmla="*/ 25 w 25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6">
                    <a:moveTo>
                      <a:pt x="25" y="0"/>
                    </a:moveTo>
                    <a:cubicBezTo>
                      <a:pt x="17" y="8"/>
                      <a:pt x="8" y="17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8" y="17"/>
                      <a:pt x="17" y="8"/>
                      <a:pt x="25" y="0"/>
                    </a:cubicBezTo>
                  </a:path>
                </a:pathLst>
              </a:custGeom>
              <a:solidFill>
                <a:srgbClr val="CE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9"/>
              <p:cNvSpPr>
                <a:spLocks/>
              </p:cNvSpPr>
              <p:nvPr/>
            </p:nvSpPr>
            <p:spPr bwMode="auto">
              <a:xfrm>
                <a:off x="9859579" y="3488774"/>
                <a:ext cx="135757" cy="218126"/>
              </a:xfrm>
              <a:custGeom>
                <a:avLst/>
                <a:gdLst>
                  <a:gd name="T0" fmla="*/ 14 w 55"/>
                  <a:gd name="T1" fmla="*/ 0 h 89"/>
                  <a:gd name="T2" fmla="*/ 0 w 55"/>
                  <a:gd name="T3" fmla="*/ 0 h 89"/>
                  <a:gd name="T4" fmla="*/ 3 w 55"/>
                  <a:gd name="T5" fmla="*/ 1 h 89"/>
                  <a:gd name="T6" fmla="*/ 16 w 55"/>
                  <a:gd name="T7" fmla="*/ 24 h 89"/>
                  <a:gd name="T8" fmla="*/ 25 w 55"/>
                  <a:gd name="T9" fmla="*/ 87 h 89"/>
                  <a:gd name="T10" fmla="*/ 25 w 55"/>
                  <a:gd name="T11" fmla="*/ 89 h 89"/>
                  <a:gd name="T12" fmla="*/ 50 w 55"/>
                  <a:gd name="T13" fmla="*/ 63 h 89"/>
                  <a:gd name="T14" fmla="*/ 55 w 55"/>
                  <a:gd name="T15" fmla="*/ 58 h 89"/>
                  <a:gd name="T16" fmla="*/ 14 w 55"/>
                  <a:gd name="T1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89">
                    <a:moveTo>
                      <a:pt x="1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12" y="1"/>
                      <a:pt x="14" y="15"/>
                      <a:pt x="16" y="24"/>
                    </a:cubicBezTo>
                    <a:cubicBezTo>
                      <a:pt x="19" y="32"/>
                      <a:pt x="25" y="87"/>
                      <a:pt x="25" y="87"/>
                    </a:cubicBezTo>
                    <a:cubicBezTo>
                      <a:pt x="25" y="87"/>
                      <a:pt x="25" y="88"/>
                      <a:pt x="25" y="89"/>
                    </a:cubicBezTo>
                    <a:cubicBezTo>
                      <a:pt x="33" y="80"/>
                      <a:pt x="42" y="71"/>
                      <a:pt x="50" y="63"/>
                    </a:cubicBezTo>
                    <a:cubicBezTo>
                      <a:pt x="51" y="61"/>
                      <a:pt x="53" y="60"/>
                      <a:pt x="55" y="58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5C29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0"/>
              <p:cNvSpPr>
                <a:spLocks/>
              </p:cNvSpPr>
              <p:nvPr/>
            </p:nvSpPr>
            <p:spPr bwMode="auto">
              <a:xfrm>
                <a:off x="9890086" y="3009812"/>
                <a:ext cx="491166" cy="648278"/>
              </a:xfrm>
              <a:custGeom>
                <a:avLst/>
                <a:gdLst>
                  <a:gd name="T0" fmla="*/ 0 w 201"/>
                  <a:gd name="T1" fmla="*/ 194 h 265"/>
                  <a:gd name="T2" fmla="*/ 51 w 201"/>
                  <a:gd name="T3" fmla="*/ 265 h 265"/>
                  <a:gd name="T4" fmla="*/ 201 w 201"/>
                  <a:gd name="T5" fmla="*/ 144 h 265"/>
                  <a:gd name="T6" fmla="*/ 201 w 201"/>
                  <a:gd name="T7" fmla="*/ 0 h 265"/>
                  <a:gd name="T8" fmla="*/ 96 w 201"/>
                  <a:gd name="T9" fmla="*/ 73 h 265"/>
                  <a:gd name="T10" fmla="*/ 0 w 201"/>
                  <a:gd name="T11" fmla="*/ 194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1" h="265">
                    <a:moveTo>
                      <a:pt x="0" y="194"/>
                    </a:moveTo>
                    <a:cubicBezTo>
                      <a:pt x="51" y="265"/>
                      <a:pt x="51" y="265"/>
                      <a:pt x="51" y="265"/>
                    </a:cubicBezTo>
                    <a:cubicBezTo>
                      <a:pt x="201" y="144"/>
                      <a:pt x="201" y="144"/>
                      <a:pt x="201" y="144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118" y="54"/>
                      <a:pt x="96" y="73"/>
                    </a:cubicBezTo>
                    <a:cubicBezTo>
                      <a:pt x="64" y="101"/>
                      <a:pt x="0" y="194"/>
                      <a:pt x="0" y="194"/>
                    </a:cubicBezTo>
                  </a:path>
                </a:pathLst>
              </a:custGeom>
              <a:solidFill>
                <a:srgbClr val="31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1"/>
              <p:cNvSpPr>
                <a:spLocks/>
              </p:cNvSpPr>
              <p:nvPr/>
            </p:nvSpPr>
            <p:spPr bwMode="auto">
              <a:xfrm>
                <a:off x="9705518" y="3488774"/>
                <a:ext cx="109826" cy="483539"/>
              </a:xfrm>
              <a:custGeom>
                <a:avLst/>
                <a:gdLst>
                  <a:gd name="T0" fmla="*/ 23 w 45"/>
                  <a:gd name="T1" fmla="*/ 173 h 197"/>
                  <a:gd name="T2" fmla="*/ 28 w 45"/>
                  <a:gd name="T3" fmla="*/ 81 h 197"/>
                  <a:gd name="T4" fmla="*/ 45 w 45"/>
                  <a:gd name="T5" fmla="*/ 0 h 197"/>
                  <a:gd name="T6" fmla="*/ 28 w 45"/>
                  <a:gd name="T7" fmla="*/ 0 h 197"/>
                  <a:gd name="T8" fmla="*/ 12 w 45"/>
                  <a:gd name="T9" fmla="*/ 50 h 197"/>
                  <a:gd name="T10" fmla="*/ 22 w 45"/>
                  <a:gd name="T11" fmla="*/ 68 h 197"/>
                  <a:gd name="T12" fmla="*/ 5 w 45"/>
                  <a:gd name="T13" fmla="*/ 110 h 197"/>
                  <a:gd name="T14" fmla="*/ 18 w 45"/>
                  <a:gd name="T15" fmla="*/ 189 h 197"/>
                  <a:gd name="T16" fmla="*/ 43 w 45"/>
                  <a:gd name="T17" fmla="*/ 194 h 197"/>
                  <a:gd name="T18" fmla="*/ 23 w 45"/>
                  <a:gd name="T19" fmla="*/ 17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197">
                    <a:moveTo>
                      <a:pt x="23" y="173"/>
                    </a:moveTo>
                    <a:cubicBezTo>
                      <a:pt x="10" y="139"/>
                      <a:pt x="18" y="104"/>
                      <a:pt x="28" y="81"/>
                    </a:cubicBezTo>
                    <a:cubicBezTo>
                      <a:pt x="35" y="64"/>
                      <a:pt x="36" y="23"/>
                      <a:pt x="4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7" y="46"/>
                      <a:pt x="12" y="50"/>
                    </a:cubicBezTo>
                    <a:cubicBezTo>
                      <a:pt x="17" y="53"/>
                      <a:pt x="22" y="68"/>
                      <a:pt x="22" y="68"/>
                    </a:cubicBezTo>
                    <a:cubicBezTo>
                      <a:pt x="9" y="96"/>
                      <a:pt x="8" y="96"/>
                      <a:pt x="5" y="110"/>
                    </a:cubicBezTo>
                    <a:cubicBezTo>
                      <a:pt x="0" y="130"/>
                      <a:pt x="3" y="175"/>
                      <a:pt x="18" y="189"/>
                    </a:cubicBezTo>
                    <a:cubicBezTo>
                      <a:pt x="24" y="194"/>
                      <a:pt x="35" y="197"/>
                      <a:pt x="43" y="194"/>
                    </a:cubicBezTo>
                    <a:cubicBezTo>
                      <a:pt x="35" y="191"/>
                      <a:pt x="25" y="179"/>
                      <a:pt x="23" y="173"/>
                    </a:cubicBezTo>
                    <a:close/>
                  </a:path>
                </a:pathLst>
              </a:custGeom>
              <a:solidFill>
                <a:srgbClr val="351E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3"/>
              <p:cNvSpPr>
                <a:spLocks noEditPoints="1"/>
              </p:cNvSpPr>
              <p:nvPr/>
            </p:nvSpPr>
            <p:spPr bwMode="auto">
              <a:xfrm>
                <a:off x="10033470" y="3860962"/>
                <a:ext cx="44235" cy="71692"/>
              </a:xfrm>
              <a:custGeom>
                <a:avLst/>
                <a:gdLst>
                  <a:gd name="T0" fmla="*/ 17 w 18"/>
                  <a:gd name="T1" fmla="*/ 2 h 29"/>
                  <a:gd name="T2" fmla="*/ 0 w 18"/>
                  <a:gd name="T3" fmla="*/ 29 h 29"/>
                  <a:gd name="T4" fmla="*/ 0 w 18"/>
                  <a:gd name="T5" fmla="*/ 29 h 29"/>
                  <a:gd name="T6" fmla="*/ 17 w 18"/>
                  <a:gd name="T7" fmla="*/ 2 h 29"/>
                  <a:gd name="T8" fmla="*/ 17 w 18"/>
                  <a:gd name="T9" fmla="*/ 1 h 29"/>
                  <a:gd name="T10" fmla="*/ 17 w 18"/>
                  <a:gd name="T11" fmla="*/ 2 h 29"/>
                  <a:gd name="T12" fmla="*/ 17 w 18"/>
                  <a:gd name="T13" fmla="*/ 1 h 29"/>
                  <a:gd name="T14" fmla="*/ 18 w 18"/>
                  <a:gd name="T15" fmla="*/ 0 h 29"/>
                  <a:gd name="T16" fmla="*/ 17 w 18"/>
                  <a:gd name="T17" fmla="*/ 1 h 29"/>
                  <a:gd name="T18" fmla="*/ 18 w 18"/>
                  <a:gd name="T19" fmla="*/ 0 h 29"/>
                  <a:gd name="T20" fmla="*/ 18 w 18"/>
                  <a:gd name="T21" fmla="*/ 0 h 29"/>
                  <a:gd name="T22" fmla="*/ 18 w 18"/>
                  <a:gd name="T23" fmla="*/ 0 h 29"/>
                  <a:gd name="T24" fmla="*/ 18 w 18"/>
                  <a:gd name="T25" fmla="*/ 0 h 29"/>
                  <a:gd name="T26" fmla="*/ 18 w 18"/>
                  <a:gd name="T27" fmla="*/ 0 h 29"/>
                  <a:gd name="T28" fmla="*/ 18 w 18"/>
                  <a:gd name="T29" fmla="*/ 0 h 29"/>
                  <a:gd name="T30" fmla="*/ 18 w 18"/>
                  <a:gd name="T31" fmla="*/ 0 h 29"/>
                  <a:gd name="T32" fmla="*/ 18 w 18"/>
                  <a:gd name="T33" fmla="*/ 0 h 29"/>
                  <a:gd name="T34" fmla="*/ 18 w 18"/>
                  <a:gd name="T35" fmla="*/ 0 h 29"/>
                  <a:gd name="T36" fmla="*/ 18 w 18"/>
                  <a:gd name="T3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" h="29">
                    <a:moveTo>
                      <a:pt x="17" y="2"/>
                    </a:moveTo>
                    <a:cubicBezTo>
                      <a:pt x="12" y="10"/>
                      <a:pt x="5" y="20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5" y="20"/>
                      <a:pt x="12" y="10"/>
                      <a:pt x="17" y="2"/>
                    </a:cubicBezTo>
                    <a:moveTo>
                      <a:pt x="17" y="1"/>
                    </a:moveTo>
                    <a:cubicBezTo>
                      <a:pt x="17" y="1"/>
                      <a:pt x="17" y="2"/>
                      <a:pt x="17" y="2"/>
                    </a:cubicBezTo>
                    <a:cubicBezTo>
                      <a:pt x="17" y="2"/>
                      <a:pt x="17" y="1"/>
                      <a:pt x="17" y="1"/>
                    </a:cubicBezTo>
                    <a:moveTo>
                      <a:pt x="18" y="0"/>
                    </a:moveTo>
                    <a:cubicBezTo>
                      <a:pt x="18" y="1"/>
                      <a:pt x="18" y="1"/>
                      <a:pt x="17" y="1"/>
                    </a:cubicBezTo>
                    <a:cubicBezTo>
                      <a:pt x="18" y="1"/>
                      <a:pt x="18" y="1"/>
                      <a:pt x="18" y="0"/>
                    </a:cubicBezTo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CE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4"/>
              <p:cNvSpPr>
                <a:spLocks/>
              </p:cNvSpPr>
              <p:nvPr/>
            </p:nvSpPr>
            <p:spPr bwMode="auto">
              <a:xfrm>
                <a:off x="9951100" y="3731306"/>
                <a:ext cx="129656" cy="201347"/>
              </a:xfrm>
              <a:custGeom>
                <a:avLst/>
                <a:gdLst>
                  <a:gd name="T0" fmla="*/ 3 w 53"/>
                  <a:gd name="T1" fmla="*/ 0 h 82"/>
                  <a:gd name="T2" fmla="*/ 0 w 53"/>
                  <a:gd name="T3" fmla="*/ 1 h 82"/>
                  <a:gd name="T4" fmla="*/ 5 w 53"/>
                  <a:gd name="T5" fmla="*/ 8 h 82"/>
                  <a:gd name="T6" fmla="*/ 30 w 53"/>
                  <a:gd name="T7" fmla="*/ 72 h 82"/>
                  <a:gd name="T8" fmla="*/ 34 w 53"/>
                  <a:gd name="T9" fmla="*/ 82 h 82"/>
                  <a:gd name="T10" fmla="*/ 51 w 53"/>
                  <a:gd name="T11" fmla="*/ 55 h 82"/>
                  <a:gd name="T12" fmla="*/ 51 w 53"/>
                  <a:gd name="T13" fmla="*/ 55 h 82"/>
                  <a:gd name="T14" fmla="*/ 51 w 53"/>
                  <a:gd name="T15" fmla="*/ 54 h 82"/>
                  <a:gd name="T16" fmla="*/ 51 w 53"/>
                  <a:gd name="T17" fmla="*/ 54 h 82"/>
                  <a:gd name="T18" fmla="*/ 52 w 53"/>
                  <a:gd name="T19" fmla="*/ 53 h 82"/>
                  <a:gd name="T20" fmla="*/ 52 w 53"/>
                  <a:gd name="T21" fmla="*/ 53 h 82"/>
                  <a:gd name="T22" fmla="*/ 52 w 53"/>
                  <a:gd name="T23" fmla="*/ 53 h 82"/>
                  <a:gd name="T24" fmla="*/ 52 w 53"/>
                  <a:gd name="T25" fmla="*/ 53 h 82"/>
                  <a:gd name="T26" fmla="*/ 52 w 53"/>
                  <a:gd name="T27" fmla="*/ 53 h 82"/>
                  <a:gd name="T28" fmla="*/ 52 w 53"/>
                  <a:gd name="T29" fmla="*/ 53 h 82"/>
                  <a:gd name="T30" fmla="*/ 52 w 53"/>
                  <a:gd name="T31" fmla="*/ 53 h 82"/>
                  <a:gd name="T32" fmla="*/ 53 w 53"/>
                  <a:gd name="T33" fmla="*/ 52 h 82"/>
                  <a:gd name="T34" fmla="*/ 3 w 53"/>
                  <a:gd name="T35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3" h="82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3" y="4"/>
                      <a:pt x="5" y="8"/>
                    </a:cubicBezTo>
                    <a:cubicBezTo>
                      <a:pt x="9" y="17"/>
                      <a:pt x="27" y="64"/>
                      <a:pt x="30" y="72"/>
                    </a:cubicBezTo>
                    <a:cubicBezTo>
                      <a:pt x="31" y="75"/>
                      <a:pt x="32" y="78"/>
                      <a:pt x="34" y="82"/>
                    </a:cubicBezTo>
                    <a:cubicBezTo>
                      <a:pt x="39" y="73"/>
                      <a:pt x="46" y="63"/>
                      <a:pt x="51" y="55"/>
                    </a:cubicBezTo>
                    <a:cubicBezTo>
                      <a:pt x="51" y="55"/>
                      <a:pt x="51" y="55"/>
                      <a:pt x="51" y="55"/>
                    </a:cubicBezTo>
                    <a:cubicBezTo>
                      <a:pt x="51" y="55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2" y="54"/>
                      <a:pt x="52" y="54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3" y="53"/>
                      <a:pt x="53" y="52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5C29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5"/>
              <p:cNvSpPr>
                <a:spLocks/>
              </p:cNvSpPr>
              <p:nvPr/>
            </p:nvSpPr>
            <p:spPr bwMode="auto">
              <a:xfrm>
                <a:off x="9952626" y="3159297"/>
                <a:ext cx="456082" cy="729122"/>
              </a:xfrm>
              <a:custGeom>
                <a:avLst/>
                <a:gdLst>
                  <a:gd name="T0" fmla="*/ 0 w 186"/>
                  <a:gd name="T1" fmla="*/ 232 h 298"/>
                  <a:gd name="T2" fmla="*/ 62 w 186"/>
                  <a:gd name="T3" fmla="*/ 298 h 298"/>
                  <a:gd name="T4" fmla="*/ 186 w 186"/>
                  <a:gd name="T5" fmla="*/ 141 h 298"/>
                  <a:gd name="T6" fmla="*/ 156 w 186"/>
                  <a:gd name="T7" fmla="*/ 0 h 298"/>
                  <a:gd name="T8" fmla="*/ 90 w 186"/>
                  <a:gd name="T9" fmla="*/ 84 h 298"/>
                  <a:gd name="T10" fmla="*/ 0 w 186"/>
                  <a:gd name="T11" fmla="*/ 232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298">
                    <a:moveTo>
                      <a:pt x="0" y="232"/>
                    </a:moveTo>
                    <a:cubicBezTo>
                      <a:pt x="62" y="298"/>
                      <a:pt x="62" y="298"/>
                      <a:pt x="62" y="298"/>
                    </a:cubicBezTo>
                    <a:cubicBezTo>
                      <a:pt x="186" y="141"/>
                      <a:pt x="186" y="141"/>
                      <a:pt x="186" y="141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07" y="60"/>
                      <a:pt x="90" y="84"/>
                    </a:cubicBezTo>
                    <a:cubicBezTo>
                      <a:pt x="64" y="118"/>
                      <a:pt x="0" y="232"/>
                      <a:pt x="0" y="232"/>
                    </a:cubicBezTo>
                  </a:path>
                </a:pathLst>
              </a:custGeom>
              <a:solidFill>
                <a:srgbClr val="4E6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7"/>
              <p:cNvSpPr>
                <a:spLocks/>
              </p:cNvSpPr>
              <p:nvPr/>
            </p:nvSpPr>
            <p:spPr bwMode="auto">
              <a:xfrm>
                <a:off x="10308034" y="3609278"/>
                <a:ext cx="16779" cy="21355"/>
              </a:xfrm>
              <a:custGeom>
                <a:avLst/>
                <a:gdLst>
                  <a:gd name="T0" fmla="*/ 11 w 11"/>
                  <a:gd name="T1" fmla="*/ 0 h 14"/>
                  <a:gd name="T2" fmla="*/ 0 w 11"/>
                  <a:gd name="T3" fmla="*/ 14 h 14"/>
                  <a:gd name="T4" fmla="*/ 0 w 11"/>
                  <a:gd name="T5" fmla="*/ 14 h 14"/>
                  <a:gd name="T6" fmla="*/ 11 w 11"/>
                  <a:gd name="T7" fmla="*/ 0 h 14"/>
                  <a:gd name="T8" fmla="*/ 11 w 11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11" y="0"/>
                    </a:moveTo>
                    <a:lnTo>
                      <a:pt x="0" y="14"/>
                    </a:lnTo>
                    <a:lnTo>
                      <a:pt x="0" y="14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CE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8"/>
              <p:cNvSpPr>
                <a:spLocks/>
              </p:cNvSpPr>
              <p:nvPr/>
            </p:nvSpPr>
            <p:spPr bwMode="auto">
              <a:xfrm>
                <a:off x="10308034" y="3609278"/>
                <a:ext cx="16779" cy="21355"/>
              </a:xfrm>
              <a:custGeom>
                <a:avLst/>
                <a:gdLst>
                  <a:gd name="T0" fmla="*/ 11 w 11"/>
                  <a:gd name="T1" fmla="*/ 0 h 14"/>
                  <a:gd name="T2" fmla="*/ 0 w 11"/>
                  <a:gd name="T3" fmla="*/ 14 h 14"/>
                  <a:gd name="T4" fmla="*/ 0 w 11"/>
                  <a:gd name="T5" fmla="*/ 14 h 14"/>
                  <a:gd name="T6" fmla="*/ 11 w 11"/>
                  <a:gd name="T7" fmla="*/ 0 h 14"/>
                  <a:gd name="T8" fmla="*/ 11 w 11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11" y="0"/>
                    </a:moveTo>
                    <a:lnTo>
                      <a:pt x="0" y="14"/>
                    </a:lnTo>
                    <a:lnTo>
                      <a:pt x="0" y="14"/>
                    </a:lnTo>
                    <a:lnTo>
                      <a:pt x="11" y="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9"/>
              <p:cNvSpPr>
                <a:spLocks/>
              </p:cNvSpPr>
              <p:nvPr/>
            </p:nvSpPr>
            <p:spPr bwMode="auto">
              <a:xfrm>
                <a:off x="10100586" y="3406405"/>
                <a:ext cx="224228" cy="224228"/>
              </a:xfrm>
              <a:custGeom>
                <a:avLst/>
                <a:gdLst>
                  <a:gd name="T0" fmla="*/ 18 w 92"/>
                  <a:gd name="T1" fmla="*/ 0 h 92"/>
                  <a:gd name="T2" fmla="*/ 0 w 92"/>
                  <a:gd name="T3" fmla="*/ 28 h 92"/>
                  <a:gd name="T4" fmla="*/ 85 w 92"/>
                  <a:gd name="T5" fmla="*/ 92 h 92"/>
                  <a:gd name="T6" fmla="*/ 92 w 92"/>
                  <a:gd name="T7" fmla="*/ 83 h 92"/>
                  <a:gd name="T8" fmla="*/ 18 w 92"/>
                  <a:gd name="T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92">
                    <a:moveTo>
                      <a:pt x="18" y="0"/>
                    </a:moveTo>
                    <a:cubicBezTo>
                      <a:pt x="12" y="8"/>
                      <a:pt x="7" y="18"/>
                      <a:pt x="0" y="28"/>
                    </a:cubicBezTo>
                    <a:cubicBezTo>
                      <a:pt x="85" y="92"/>
                      <a:pt x="85" y="92"/>
                      <a:pt x="85" y="92"/>
                    </a:cubicBezTo>
                    <a:cubicBezTo>
                      <a:pt x="92" y="83"/>
                      <a:pt x="92" y="83"/>
                      <a:pt x="92" y="83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3F53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30"/>
              <p:cNvSpPr>
                <a:spLocks/>
              </p:cNvSpPr>
              <p:nvPr/>
            </p:nvSpPr>
            <p:spPr bwMode="auto">
              <a:xfrm>
                <a:off x="11230877" y="200100"/>
                <a:ext cx="289818" cy="294394"/>
              </a:xfrm>
              <a:custGeom>
                <a:avLst/>
                <a:gdLst>
                  <a:gd name="T0" fmla="*/ 0 w 190"/>
                  <a:gd name="T1" fmla="*/ 177 h 193"/>
                  <a:gd name="T2" fmla="*/ 90 w 190"/>
                  <a:gd name="T3" fmla="*/ 12 h 193"/>
                  <a:gd name="T4" fmla="*/ 182 w 190"/>
                  <a:gd name="T5" fmla="*/ 0 h 193"/>
                  <a:gd name="T6" fmla="*/ 190 w 190"/>
                  <a:gd name="T7" fmla="*/ 63 h 193"/>
                  <a:gd name="T8" fmla="*/ 161 w 190"/>
                  <a:gd name="T9" fmla="*/ 81 h 193"/>
                  <a:gd name="T10" fmla="*/ 162 w 190"/>
                  <a:gd name="T11" fmla="*/ 105 h 193"/>
                  <a:gd name="T12" fmla="*/ 88 w 190"/>
                  <a:gd name="T13" fmla="*/ 138 h 193"/>
                  <a:gd name="T14" fmla="*/ 74 w 190"/>
                  <a:gd name="T15" fmla="*/ 193 h 193"/>
                  <a:gd name="T16" fmla="*/ 0 w 190"/>
                  <a:gd name="T17" fmla="*/ 177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193">
                    <a:moveTo>
                      <a:pt x="0" y="177"/>
                    </a:moveTo>
                    <a:lnTo>
                      <a:pt x="90" y="12"/>
                    </a:lnTo>
                    <a:lnTo>
                      <a:pt x="182" y="0"/>
                    </a:lnTo>
                    <a:lnTo>
                      <a:pt x="190" y="63"/>
                    </a:lnTo>
                    <a:lnTo>
                      <a:pt x="161" y="81"/>
                    </a:lnTo>
                    <a:lnTo>
                      <a:pt x="162" y="105"/>
                    </a:lnTo>
                    <a:lnTo>
                      <a:pt x="88" y="138"/>
                    </a:lnTo>
                    <a:lnTo>
                      <a:pt x="74" y="193"/>
                    </a:lnTo>
                    <a:lnTo>
                      <a:pt x="0" y="177"/>
                    </a:lnTo>
                    <a:close/>
                  </a:path>
                </a:pathLst>
              </a:custGeom>
              <a:solidFill>
                <a:srgbClr val="FFA9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31"/>
              <p:cNvSpPr>
                <a:spLocks/>
              </p:cNvSpPr>
              <p:nvPr/>
            </p:nvSpPr>
            <p:spPr bwMode="auto">
              <a:xfrm>
                <a:off x="11230877" y="200100"/>
                <a:ext cx="289818" cy="294394"/>
              </a:xfrm>
              <a:custGeom>
                <a:avLst/>
                <a:gdLst>
                  <a:gd name="T0" fmla="*/ 0 w 190"/>
                  <a:gd name="T1" fmla="*/ 177 h 193"/>
                  <a:gd name="T2" fmla="*/ 90 w 190"/>
                  <a:gd name="T3" fmla="*/ 12 h 193"/>
                  <a:gd name="T4" fmla="*/ 182 w 190"/>
                  <a:gd name="T5" fmla="*/ 0 h 193"/>
                  <a:gd name="T6" fmla="*/ 190 w 190"/>
                  <a:gd name="T7" fmla="*/ 63 h 193"/>
                  <a:gd name="T8" fmla="*/ 161 w 190"/>
                  <a:gd name="T9" fmla="*/ 81 h 193"/>
                  <a:gd name="T10" fmla="*/ 162 w 190"/>
                  <a:gd name="T11" fmla="*/ 105 h 193"/>
                  <a:gd name="T12" fmla="*/ 88 w 190"/>
                  <a:gd name="T13" fmla="*/ 138 h 193"/>
                  <a:gd name="T14" fmla="*/ 74 w 190"/>
                  <a:gd name="T15" fmla="*/ 193 h 193"/>
                  <a:gd name="T16" fmla="*/ 0 w 190"/>
                  <a:gd name="T17" fmla="*/ 177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193">
                    <a:moveTo>
                      <a:pt x="0" y="177"/>
                    </a:moveTo>
                    <a:lnTo>
                      <a:pt x="90" y="12"/>
                    </a:lnTo>
                    <a:lnTo>
                      <a:pt x="182" y="0"/>
                    </a:lnTo>
                    <a:lnTo>
                      <a:pt x="190" y="63"/>
                    </a:lnTo>
                    <a:lnTo>
                      <a:pt x="161" y="81"/>
                    </a:lnTo>
                    <a:lnTo>
                      <a:pt x="162" y="105"/>
                    </a:lnTo>
                    <a:lnTo>
                      <a:pt x="88" y="138"/>
                    </a:lnTo>
                    <a:lnTo>
                      <a:pt x="74" y="193"/>
                    </a:lnTo>
                    <a:lnTo>
                      <a:pt x="0" y="17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32"/>
              <p:cNvSpPr>
                <a:spLocks/>
              </p:cNvSpPr>
              <p:nvPr/>
            </p:nvSpPr>
            <p:spPr bwMode="auto">
              <a:xfrm>
                <a:off x="10704628" y="389245"/>
                <a:ext cx="666582" cy="1200458"/>
              </a:xfrm>
              <a:custGeom>
                <a:avLst/>
                <a:gdLst>
                  <a:gd name="T0" fmla="*/ 90 w 272"/>
                  <a:gd name="T1" fmla="*/ 490 h 490"/>
                  <a:gd name="T2" fmla="*/ 171 w 272"/>
                  <a:gd name="T3" fmla="*/ 280 h 490"/>
                  <a:gd name="T4" fmla="*/ 272 w 272"/>
                  <a:gd name="T5" fmla="*/ 33 h 490"/>
                  <a:gd name="T6" fmla="*/ 223 w 272"/>
                  <a:gd name="T7" fmla="*/ 0 h 490"/>
                  <a:gd name="T8" fmla="*/ 150 w 272"/>
                  <a:gd name="T9" fmla="*/ 115 h 490"/>
                  <a:gd name="T10" fmla="*/ 84 w 272"/>
                  <a:gd name="T11" fmla="*/ 224 h 490"/>
                  <a:gd name="T12" fmla="*/ 43 w 272"/>
                  <a:gd name="T13" fmla="*/ 278 h 490"/>
                  <a:gd name="T14" fmla="*/ 0 w 272"/>
                  <a:gd name="T15" fmla="*/ 371 h 490"/>
                  <a:gd name="T16" fmla="*/ 14 w 272"/>
                  <a:gd name="T17" fmla="*/ 487 h 490"/>
                  <a:gd name="T18" fmla="*/ 90 w 272"/>
                  <a:gd name="T19" fmla="*/ 49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2" h="490">
                    <a:moveTo>
                      <a:pt x="90" y="490"/>
                    </a:moveTo>
                    <a:cubicBezTo>
                      <a:pt x="171" y="280"/>
                      <a:pt x="171" y="280"/>
                      <a:pt x="171" y="280"/>
                    </a:cubicBezTo>
                    <a:cubicBezTo>
                      <a:pt x="272" y="33"/>
                      <a:pt x="272" y="33"/>
                      <a:pt x="272" y="33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223" y="0"/>
                      <a:pt x="172" y="77"/>
                      <a:pt x="150" y="115"/>
                    </a:cubicBezTo>
                    <a:cubicBezTo>
                      <a:pt x="138" y="136"/>
                      <a:pt x="96" y="208"/>
                      <a:pt x="84" y="224"/>
                    </a:cubicBezTo>
                    <a:cubicBezTo>
                      <a:pt x="73" y="240"/>
                      <a:pt x="43" y="278"/>
                      <a:pt x="43" y="278"/>
                    </a:cubicBezTo>
                    <a:cubicBezTo>
                      <a:pt x="0" y="371"/>
                      <a:pt x="0" y="371"/>
                      <a:pt x="0" y="371"/>
                    </a:cubicBezTo>
                    <a:cubicBezTo>
                      <a:pt x="14" y="487"/>
                      <a:pt x="14" y="487"/>
                      <a:pt x="14" y="487"/>
                    </a:cubicBezTo>
                    <a:cubicBezTo>
                      <a:pt x="90" y="490"/>
                      <a:pt x="90" y="490"/>
                      <a:pt x="90" y="490"/>
                    </a:cubicBezTo>
                  </a:path>
                </a:pathLst>
              </a:custGeom>
              <a:solidFill>
                <a:srgbClr val="333A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33"/>
              <p:cNvSpPr>
                <a:spLocks/>
              </p:cNvSpPr>
              <p:nvPr/>
            </p:nvSpPr>
            <p:spPr bwMode="auto">
              <a:xfrm>
                <a:off x="11352905" y="457886"/>
                <a:ext cx="18304" cy="12203"/>
              </a:xfrm>
              <a:custGeom>
                <a:avLst/>
                <a:gdLst>
                  <a:gd name="T0" fmla="*/ 0 w 12"/>
                  <a:gd name="T1" fmla="*/ 0 h 8"/>
                  <a:gd name="T2" fmla="*/ 0 w 12"/>
                  <a:gd name="T3" fmla="*/ 0 h 8"/>
                  <a:gd name="T4" fmla="*/ 12 w 12"/>
                  <a:gd name="T5" fmla="*/ 8 h 8"/>
                  <a:gd name="T6" fmla="*/ 0 w 1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0" y="0"/>
                    </a:moveTo>
                    <a:lnTo>
                      <a:pt x="0" y="0"/>
                    </a:lnTo>
                    <a:lnTo>
                      <a:pt x="12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58F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4"/>
              <p:cNvSpPr>
                <a:spLocks/>
              </p:cNvSpPr>
              <p:nvPr/>
            </p:nvSpPr>
            <p:spPr bwMode="auto">
              <a:xfrm>
                <a:off x="11352905" y="457886"/>
                <a:ext cx="18304" cy="12203"/>
              </a:xfrm>
              <a:custGeom>
                <a:avLst/>
                <a:gdLst>
                  <a:gd name="T0" fmla="*/ 0 w 12"/>
                  <a:gd name="T1" fmla="*/ 0 h 8"/>
                  <a:gd name="T2" fmla="*/ 0 w 12"/>
                  <a:gd name="T3" fmla="*/ 0 h 8"/>
                  <a:gd name="T4" fmla="*/ 12 w 12"/>
                  <a:gd name="T5" fmla="*/ 8 h 8"/>
                  <a:gd name="T6" fmla="*/ 0 w 1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0" y="0"/>
                    </a:moveTo>
                    <a:lnTo>
                      <a:pt x="0" y="0"/>
                    </a:lnTo>
                    <a:lnTo>
                      <a:pt x="12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35"/>
              <p:cNvSpPr>
                <a:spLocks/>
              </p:cNvSpPr>
              <p:nvPr/>
            </p:nvSpPr>
            <p:spPr bwMode="auto">
              <a:xfrm>
                <a:off x="11334601" y="445683"/>
                <a:ext cx="18304" cy="12203"/>
              </a:xfrm>
              <a:custGeom>
                <a:avLst/>
                <a:gdLst>
                  <a:gd name="T0" fmla="*/ 0 w 12"/>
                  <a:gd name="T1" fmla="*/ 0 h 8"/>
                  <a:gd name="T2" fmla="*/ 12 w 12"/>
                  <a:gd name="T3" fmla="*/ 8 h 8"/>
                  <a:gd name="T4" fmla="*/ 12 w 12"/>
                  <a:gd name="T5" fmla="*/ 8 h 8"/>
                  <a:gd name="T6" fmla="*/ 0 w 12"/>
                  <a:gd name="T7" fmla="*/ 0 h 8"/>
                  <a:gd name="T8" fmla="*/ 0 w 1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0" y="0"/>
                    </a:moveTo>
                    <a:lnTo>
                      <a:pt x="12" y="8"/>
                    </a:lnTo>
                    <a:lnTo>
                      <a:pt x="12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564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36"/>
              <p:cNvSpPr>
                <a:spLocks/>
              </p:cNvSpPr>
              <p:nvPr/>
            </p:nvSpPr>
            <p:spPr bwMode="auto">
              <a:xfrm>
                <a:off x="11334601" y="445683"/>
                <a:ext cx="18304" cy="12203"/>
              </a:xfrm>
              <a:custGeom>
                <a:avLst/>
                <a:gdLst>
                  <a:gd name="T0" fmla="*/ 0 w 12"/>
                  <a:gd name="T1" fmla="*/ 0 h 8"/>
                  <a:gd name="T2" fmla="*/ 12 w 12"/>
                  <a:gd name="T3" fmla="*/ 8 h 8"/>
                  <a:gd name="T4" fmla="*/ 12 w 12"/>
                  <a:gd name="T5" fmla="*/ 8 h 8"/>
                  <a:gd name="T6" fmla="*/ 0 w 12"/>
                  <a:gd name="T7" fmla="*/ 0 h 8"/>
                  <a:gd name="T8" fmla="*/ 0 w 1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0" y="0"/>
                    </a:moveTo>
                    <a:lnTo>
                      <a:pt x="12" y="8"/>
                    </a:lnTo>
                    <a:lnTo>
                      <a:pt x="12" y="8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37"/>
              <p:cNvSpPr>
                <a:spLocks/>
              </p:cNvSpPr>
              <p:nvPr/>
            </p:nvSpPr>
            <p:spPr bwMode="auto">
              <a:xfrm>
                <a:off x="10869367" y="445683"/>
                <a:ext cx="501843" cy="1015889"/>
              </a:xfrm>
              <a:custGeom>
                <a:avLst/>
                <a:gdLst>
                  <a:gd name="T0" fmla="*/ 188 w 205"/>
                  <a:gd name="T1" fmla="*/ 0 h 415"/>
                  <a:gd name="T2" fmla="*/ 96 w 205"/>
                  <a:gd name="T3" fmla="*/ 217 h 415"/>
                  <a:gd name="T4" fmla="*/ 40 w 205"/>
                  <a:gd name="T5" fmla="*/ 321 h 415"/>
                  <a:gd name="T6" fmla="*/ 43 w 205"/>
                  <a:gd name="T7" fmla="*/ 330 h 415"/>
                  <a:gd name="T8" fmla="*/ 31 w 205"/>
                  <a:gd name="T9" fmla="*/ 348 h 415"/>
                  <a:gd name="T10" fmla="*/ 23 w 205"/>
                  <a:gd name="T11" fmla="*/ 352 h 415"/>
                  <a:gd name="T12" fmla="*/ 0 w 205"/>
                  <a:gd name="T13" fmla="*/ 394 h 415"/>
                  <a:gd name="T14" fmla="*/ 13 w 205"/>
                  <a:gd name="T15" fmla="*/ 415 h 415"/>
                  <a:gd name="T16" fmla="*/ 47 w 205"/>
                  <a:gd name="T17" fmla="*/ 406 h 415"/>
                  <a:gd name="T18" fmla="*/ 47 w 205"/>
                  <a:gd name="T19" fmla="*/ 406 h 415"/>
                  <a:gd name="T20" fmla="*/ 104 w 205"/>
                  <a:gd name="T21" fmla="*/ 257 h 415"/>
                  <a:gd name="T22" fmla="*/ 205 w 205"/>
                  <a:gd name="T23" fmla="*/ 10 h 415"/>
                  <a:gd name="T24" fmla="*/ 198 w 205"/>
                  <a:gd name="T25" fmla="*/ 5 h 415"/>
                  <a:gd name="T26" fmla="*/ 190 w 205"/>
                  <a:gd name="T27" fmla="*/ 0 h 415"/>
                  <a:gd name="T28" fmla="*/ 188 w 205"/>
                  <a:gd name="T29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5" h="415">
                    <a:moveTo>
                      <a:pt x="188" y="0"/>
                    </a:moveTo>
                    <a:cubicBezTo>
                      <a:pt x="96" y="217"/>
                      <a:pt x="96" y="217"/>
                      <a:pt x="96" y="217"/>
                    </a:cubicBezTo>
                    <a:cubicBezTo>
                      <a:pt x="40" y="321"/>
                      <a:pt x="40" y="321"/>
                      <a:pt x="40" y="321"/>
                    </a:cubicBezTo>
                    <a:cubicBezTo>
                      <a:pt x="42" y="323"/>
                      <a:pt x="43" y="326"/>
                      <a:pt x="43" y="330"/>
                    </a:cubicBezTo>
                    <a:cubicBezTo>
                      <a:pt x="44" y="334"/>
                      <a:pt x="37" y="345"/>
                      <a:pt x="31" y="348"/>
                    </a:cubicBezTo>
                    <a:cubicBezTo>
                      <a:pt x="29" y="350"/>
                      <a:pt x="26" y="351"/>
                      <a:pt x="23" y="352"/>
                    </a:cubicBezTo>
                    <a:cubicBezTo>
                      <a:pt x="0" y="394"/>
                      <a:pt x="0" y="394"/>
                      <a:pt x="0" y="394"/>
                    </a:cubicBezTo>
                    <a:cubicBezTo>
                      <a:pt x="4" y="400"/>
                      <a:pt x="9" y="408"/>
                      <a:pt x="13" y="415"/>
                    </a:cubicBezTo>
                    <a:cubicBezTo>
                      <a:pt x="47" y="406"/>
                      <a:pt x="47" y="406"/>
                      <a:pt x="47" y="406"/>
                    </a:cubicBezTo>
                    <a:cubicBezTo>
                      <a:pt x="47" y="406"/>
                      <a:pt x="47" y="406"/>
                      <a:pt x="47" y="406"/>
                    </a:cubicBezTo>
                    <a:cubicBezTo>
                      <a:pt x="104" y="257"/>
                      <a:pt x="104" y="257"/>
                      <a:pt x="104" y="257"/>
                    </a:cubicBezTo>
                    <a:cubicBezTo>
                      <a:pt x="205" y="10"/>
                      <a:pt x="205" y="10"/>
                      <a:pt x="205" y="10"/>
                    </a:cubicBezTo>
                    <a:cubicBezTo>
                      <a:pt x="198" y="5"/>
                      <a:pt x="198" y="5"/>
                      <a:pt x="198" y="5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88" y="0"/>
                      <a:pt x="188" y="0"/>
                      <a:pt x="188" y="0"/>
                    </a:cubicBezTo>
                  </a:path>
                </a:pathLst>
              </a:custGeom>
              <a:solidFill>
                <a:srgbClr val="1F2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8"/>
              <p:cNvSpPr>
                <a:spLocks/>
              </p:cNvSpPr>
              <p:nvPr/>
            </p:nvSpPr>
            <p:spPr bwMode="auto">
              <a:xfrm>
                <a:off x="10089908" y="1440217"/>
                <a:ext cx="935045" cy="947248"/>
              </a:xfrm>
              <a:custGeom>
                <a:avLst/>
                <a:gdLst>
                  <a:gd name="T0" fmla="*/ 296 w 382"/>
                  <a:gd name="T1" fmla="*/ 382 h 387"/>
                  <a:gd name="T2" fmla="*/ 375 w 382"/>
                  <a:gd name="T3" fmla="*/ 190 h 387"/>
                  <a:gd name="T4" fmla="*/ 365 w 382"/>
                  <a:gd name="T5" fmla="*/ 0 h 387"/>
                  <a:gd name="T6" fmla="*/ 315 w 382"/>
                  <a:gd name="T7" fmla="*/ 13 h 387"/>
                  <a:gd name="T8" fmla="*/ 117 w 382"/>
                  <a:gd name="T9" fmla="*/ 54 h 387"/>
                  <a:gd name="T10" fmla="*/ 24 w 382"/>
                  <a:gd name="T11" fmla="*/ 248 h 387"/>
                  <a:gd name="T12" fmla="*/ 23 w 382"/>
                  <a:gd name="T13" fmla="*/ 363 h 387"/>
                  <a:gd name="T14" fmla="*/ 74 w 382"/>
                  <a:gd name="T15" fmla="*/ 379 h 387"/>
                  <a:gd name="T16" fmla="*/ 157 w 382"/>
                  <a:gd name="T17" fmla="*/ 348 h 387"/>
                  <a:gd name="T18" fmla="*/ 296 w 382"/>
                  <a:gd name="T19" fmla="*/ 382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2" h="387">
                    <a:moveTo>
                      <a:pt x="296" y="382"/>
                    </a:moveTo>
                    <a:cubicBezTo>
                      <a:pt x="296" y="382"/>
                      <a:pt x="360" y="301"/>
                      <a:pt x="375" y="190"/>
                    </a:cubicBezTo>
                    <a:cubicBezTo>
                      <a:pt x="382" y="136"/>
                      <a:pt x="365" y="0"/>
                      <a:pt x="365" y="0"/>
                    </a:cubicBezTo>
                    <a:cubicBezTo>
                      <a:pt x="315" y="13"/>
                      <a:pt x="315" y="13"/>
                      <a:pt x="315" y="13"/>
                    </a:cubicBezTo>
                    <a:cubicBezTo>
                      <a:pt x="117" y="54"/>
                      <a:pt x="117" y="54"/>
                      <a:pt x="117" y="54"/>
                    </a:cubicBezTo>
                    <a:cubicBezTo>
                      <a:pt x="117" y="54"/>
                      <a:pt x="41" y="205"/>
                      <a:pt x="24" y="248"/>
                    </a:cubicBezTo>
                    <a:cubicBezTo>
                      <a:pt x="0" y="308"/>
                      <a:pt x="13" y="350"/>
                      <a:pt x="23" y="363"/>
                    </a:cubicBezTo>
                    <a:cubicBezTo>
                      <a:pt x="33" y="376"/>
                      <a:pt x="51" y="387"/>
                      <a:pt x="74" y="379"/>
                    </a:cubicBezTo>
                    <a:cubicBezTo>
                      <a:pt x="96" y="372"/>
                      <a:pt x="157" y="348"/>
                      <a:pt x="157" y="348"/>
                    </a:cubicBezTo>
                    <a:cubicBezTo>
                      <a:pt x="296" y="382"/>
                      <a:pt x="296" y="382"/>
                      <a:pt x="296" y="382"/>
                    </a:cubicBezTo>
                  </a:path>
                </a:pathLst>
              </a:custGeom>
              <a:solidFill>
                <a:srgbClr val="333A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39"/>
              <p:cNvSpPr>
                <a:spLocks/>
              </p:cNvSpPr>
              <p:nvPr/>
            </p:nvSpPr>
            <p:spPr bwMode="auto">
              <a:xfrm>
                <a:off x="10033470" y="1942060"/>
                <a:ext cx="953349" cy="1716029"/>
              </a:xfrm>
              <a:custGeom>
                <a:avLst/>
                <a:gdLst>
                  <a:gd name="T0" fmla="*/ 0 w 389"/>
                  <a:gd name="T1" fmla="*/ 548 h 701"/>
                  <a:gd name="T2" fmla="*/ 136 w 389"/>
                  <a:gd name="T3" fmla="*/ 701 h 701"/>
                  <a:gd name="T4" fmla="*/ 304 w 389"/>
                  <a:gd name="T5" fmla="*/ 354 h 701"/>
                  <a:gd name="T6" fmla="*/ 389 w 389"/>
                  <a:gd name="T7" fmla="*/ 28 h 701"/>
                  <a:gd name="T8" fmla="*/ 189 w 389"/>
                  <a:gd name="T9" fmla="*/ 0 h 701"/>
                  <a:gd name="T10" fmla="*/ 106 w 389"/>
                  <a:gd name="T11" fmla="*/ 196 h 701"/>
                  <a:gd name="T12" fmla="*/ 69 w 389"/>
                  <a:gd name="T13" fmla="*/ 447 h 701"/>
                  <a:gd name="T14" fmla="*/ 0 w 389"/>
                  <a:gd name="T15" fmla="*/ 548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9" h="701">
                    <a:moveTo>
                      <a:pt x="0" y="548"/>
                    </a:moveTo>
                    <a:cubicBezTo>
                      <a:pt x="136" y="701"/>
                      <a:pt x="136" y="701"/>
                      <a:pt x="136" y="701"/>
                    </a:cubicBezTo>
                    <a:cubicBezTo>
                      <a:pt x="136" y="701"/>
                      <a:pt x="284" y="433"/>
                      <a:pt x="304" y="354"/>
                    </a:cubicBezTo>
                    <a:cubicBezTo>
                      <a:pt x="318" y="301"/>
                      <a:pt x="389" y="28"/>
                      <a:pt x="389" y="28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06" y="196"/>
                      <a:pt x="106" y="196"/>
                      <a:pt x="106" y="196"/>
                    </a:cubicBezTo>
                    <a:cubicBezTo>
                      <a:pt x="69" y="447"/>
                      <a:pt x="69" y="447"/>
                      <a:pt x="69" y="447"/>
                    </a:cubicBezTo>
                    <a:cubicBezTo>
                      <a:pt x="0" y="548"/>
                      <a:pt x="0" y="548"/>
                      <a:pt x="0" y="548"/>
                    </a:cubicBezTo>
                  </a:path>
                </a:pathLst>
              </a:custGeom>
              <a:solidFill>
                <a:srgbClr val="333A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0"/>
              <p:cNvSpPr>
                <a:spLocks noEditPoints="1"/>
              </p:cNvSpPr>
              <p:nvPr/>
            </p:nvSpPr>
            <p:spPr bwMode="auto">
              <a:xfrm>
                <a:off x="10190582" y="1838336"/>
                <a:ext cx="565908" cy="302021"/>
              </a:xfrm>
              <a:custGeom>
                <a:avLst/>
                <a:gdLst>
                  <a:gd name="T0" fmla="*/ 112 w 231"/>
                  <a:gd name="T1" fmla="*/ 73 h 123"/>
                  <a:gd name="T2" fmla="*/ 110 w 231"/>
                  <a:gd name="T3" fmla="*/ 75 h 123"/>
                  <a:gd name="T4" fmla="*/ 46 w 231"/>
                  <a:gd name="T5" fmla="*/ 100 h 123"/>
                  <a:gd name="T6" fmla="*/ 0 w 231"/>
                  <a:gd name="T7" fmla="*/ 123 h 123"/>
                  <a:gd name="T8" fmla="*/ 70 w 231"/>
                  <a:gd name="T9" fmla="*/ 109 h 123"/>
                  <a:gd name="T10" fmla="*/ 80 w 231"/>
                  <a:gd name="T11" fmla="*/ 110 h 123"/>
                  <a:gd name="T12" fmla="*/ 96 w 231"/>
                  <a:gd name="T13" fmla="*/ 111 h 123"/>
                  <a:gd name="T14" fmla="*/ 112 w 231"/>
                  <a:gd name="T15" fmla="*/ 73 h 123"/>
                  <a:gd name="T16" fmla="*/ 183 w 231"/>
                  <a:gd name="T17" fmla="*/ 0 h 123"/>
                  <a:gd name="T18" fmla="*/ 136 w 231"/>
                  <a:gd name="T19" fmla="*/ 43 h 123"/>
                  <a:gd name="T20" fmla="*/ 167 w 231"/>
                  <a:gd name="T21" fmla="*/ 48 h 123"/>
                  <a:gd name="T22" fmla="*/ 183 w 231"/>
                  <a:gd name="T23" fmla="*/ 31 h 123"/>
                  <a:gd name="T24" fmla="*/ 184 w 231"/>
                  <a:gd name="T25" fmla="*/ 31 h 123"/>
                  <a:gd name="T26" fmla="*/ 231 w 231"/>
                  <a:gd name="T27" fmla="*/ 49 h 123"/>
                  <a:gd name="T28" fmla="*/ 184 w 231"/>
                  <a:gd name="T29" fmla="*/ 0 h 123"/>
                  <a:gd name="T30" fmla="*/ 183 w 231"/>
                  <a:gd name="T3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1" h="123">
                    <a:moveTo>
                      <a:pt x="112" y="73"/>
                    </a:moveTo>
                    <a:cubicBezTo>
                      <a:pt x="111" y="74"/>
                      <a:pt x="111" y="75"/>
                      <a:pt x="110" y="75"/>
                    </a:cubicBezTo>
                    <a:cubicBezTo>
                      <a:pt x="95" y="91"/>
                      <a:pt x="70" y="93"/>
                      <a:pt x="46" y="100"/>
                    </a:cubicBezTo>
                    <a:cubicBezTo>
                      <a:pt x="27" y="105"/>
                      <a:pt x="0" y="123"/>
                      <a:pt x="0" y="123"/>
                    </a:cubicBezTo>
                    <a:cubicBezTo>
                      <a:pt x="0" y="123"/>
                      <a:pt x="34" y="109"/>
                      <a:pt x="70" y="109"/>
                    </a:cubicBezTo>
                    <a:cubicBezTo>
                      <a:pt x="73" y="109"/>
                      <a:pt x="77" y="110"/>
                      <a:pt x="80" y="110"/>
                    </a:cubicBezTo>
                    <a:cubicBezTo>
                      <a:pt x="86" y="110"/>
                      <a:pt x="92" y="111"/>
                      <a:pt x="96" y="111"/>
                    </a:cubicBezTo>
                    <a:cubicBezTo>
                      <a:pt x="112" y="73"/>
                      <a:pt x="112" y="73"/>
                      <a:pt x="112" y="73"/>
                    </a:cubicBezTo>
                    <a:moveTo>
                      <a:pt x="183" y="0"/>
                    </a:moveTo>
                    <a:cubicBezTo>
                      <a:pt x="173" y="0"/>
                      <a:pt x="153" y="22"/>
                      <a:pt x="136" y="43"/>
                    </a:cubicBezTo>
                    <a:cubicBezTo>
                      <a:pt x="167" y="48"/>
                      <a:pt x="167" y="48"/>
                      <a:pt x="167" y="48"/>
                    </a:cubicBezTo>
                    <a:cubicBezTo>
                      <a:pt x="174" y="38"/>
                      <a:pt x="180" y="31"/>
                      <a:pt x="183" y="31"/>
                    </a:cubicBezTo>
                    <a:cubicBezTo>
                      <a:pt x="184" y="31"/>
                      <a:pt x="184" y="31"/>
                      <a:pt x="184" y="31"/>
                    </a:cubicBezTo>
                    <a:cubicBezTo>
                      <a:pt x="197" y="37"/>
                      <a:pt x="231" y="49"/>
                      <a:pt x="231" y="49"/>
                    </a:cubicBezTo>
                    <a:cubicBezTo>
                      <a:pt x="231" y="49"/>
                      <a:pt x="196" y="2"/>
                      <a:pt x="184" y="0"/>
                    </a:cubicBezTo>
                    <a:cubicBezTo>
                      <a:pt x="184" y="0"/>
                      <a:pt x="183" y="0"/>
                      <a:pt x="183" y="0"/>
                    </a:cubicBezTo>
                  </a:path>
                </a:pathLst>
              </a:custGeom>
              <a:solidFill>
                <a:srgbClr val="233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41"/>
              <p:cNvSpPr>
                <a:spLocks/>
              </p:cNvSpPr>
              <p:nvPr/>
            </p:nvSpPr>
            <p:spPr bwMode="auto">
              <a:xfrm>
                <a:off x="10425487" y="1943586"/>
                <a:ext cx="173891" cy="173891"/>
              </a:xfrm>
              <a:custGeom>
                <a:avLst/>
                <a:gdLst>
                  <a:gd name="T0" fmla="*/ 40 w 71"/>
                  <a:gd name="T1" fmla="*/ 0 h 71"/>
                  <a:gd name="T2" fmla="*/ 16 w 71"/>
                  <a:gd name="T3" fmla="*/ 30 h 71"/>
                  <a:gd name="T4" fmla="*/ 0 w 71"/>
                  <a:gd name="T5" fmla="*/ 68 h 71"/>
                  <a:gd name="T6" fmla="*/ 10 w 71"/>
                  <a:gd name="T7" fmla="*/ 71 h 71"/>
                  <a:gd name="T8" fmla="*/ 21 w 71"/>
                  <a:gd name="T9" fmla="*/ 57 h 71"/>
                  <a:gd name="T10" fmla="*/ 49 w 71"/>
                  <a:gd name="T11" fmla="*/ 39 h 71"/>
                  <a:gd name="T12" fmla="*/ 52 w 71"/>
                  <a:gd name="T13" fmla="*/ 39 h 71"/>
                  <a:gd name="T14" fmla="*/ 71 w 71"/>
                  <a:gd name="T15" fmla="*/ 5 h 71"/>
                  <a:gd name="T16" fmla="*/ 40 w 71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1">
                    <a:moveTo>
                      <a:pt x="40" y="0"/>
                    </a:moveTo>
                    <a:cubicBezTo>
                      <a:pt x="30" y="12"/>
                      <a:pt x="21" y="24"/>
                      <a:pt x="16" y="30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4" y="69"/>
                      <a:pt x="7" y="70"/>
                      <a:pt x="10" y="71"/>
                    </a:cubicBezTo>
                    <a:cubicBezTo>
                      <a:pt x="15" y="64"/>
                      <a:pt x="20" y="59"/>
                      <a:pt x="21" y="57"/>
                    </a:cubicBezTo>
                    <a:cubicBezTo>
                      <a:pt x="35" y="43"/>
                      <a:pt x="43" y="39"/>
                      <a:pt x="49" y="39"/>
                    </a:cubicBezTo>
                    <a:cubicBezTo>
                      <a:pt x="50" y="39"/>
                      <a:pt x="51" y="39"/>
                      <a:pt x="52" y="39"/>
                    </a:cubicBezTo>
                    <a:cubicBezTo>
                      <a:pt x="57" y="27"/>
                      <a:pt x="64" y="14"/>
                      <a:pt x="71" y="5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233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2"/>
              <p:cNvSpPr>
                <a:spLocks/>
              </p:cNvSpPr>
              <p:nvPr/>
            </p:nvSpPr>
            <p:spPr bwMode="auto">
              <a:xfrm>
                <a:off x="10550567" y="1205312"/>
                <a:ext cx="349307" cy="320325"/>
              </a:xfrm>
              <a:custGeom>
                <a:avLst/>
                <a:gdLst>
                  <a:gd name="T0" fmla="*/ 0 w 229"/>
                  <a:gd name="T1" fmla="*/ 165 h 210"/>
                  <a:gd name="T2" fmla="*/ 27 w 229"/>
                  <a:gd name="T3" fmla="*/ 0 h 210"/>
                  <a:gd name="T4" fmla="*/ 122 w 229"/>
                  <a:gd name="T5" fmla="*/ 65 h 210"/>
                  <a:gd name="T6" fmla="*/ 229 w 229"/>
                  <a:gd name="T7" fmla="*/ 210 h 210"/>
                  <a:gd name="T8" fmla="*/ 0 w 229"/>
                  <a:gd name="T9" fmla="*/ 165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" h="210">
                    <a:moveTo>
                      <a:pt x="0" y="165"/>
                    </a:moveTo>
                    <a:lnTo>
                      <a:pt x="27" y="0"/>
                    </a:lnTo>
                    <a:lnTo>
                      <a:pt x="122" y="65"/>
                    </a:lnTo>
                    <a:lnTo>
                      <a:pt x="229" y="210"/>
                    </a:lnTo>
                    <a:lnTo>
                      <a:pt x="0" y="16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43"/>
              <p:cNvSpPr>
                <a:spLocks/>
              </p:cNvSpPr>
              <p:nvPr/>
            </p:nvSpPr>
            <p:spPr bwMode="auto">
              <a:xfrm>
                <a:off x="10550567" y="1205312"/>
                <a:ext cx="349307" cy="320325"/>
              </a:xfrm>
              <a:custGeom>
                <a:avLst/>
                <a:gdLst>
                  <a:gd name="T0" fmla="*/ 0 w 229"/>
                  <a:gd name="T1" fmla="*/ 165 h 210"/>
                  <a:gd name="T2" fmla="*/ 27 w 229"/>
                  <a:gd name="T3" fmla="*/ 0 h 210"/>
                  <a:gd name="T4" fmla="*/ 122 w 229"/>
                  <a:gd name="T5" fmla="*/ 65 h 210"/>
                  <a:gd name="T6" fmla="*/ 229 w 229"/>
                  <a:gd name="T7" fmla="*/ 210 h 210"/>
                  <a:gd name="T8" fmla="*/ 0 w 229"/>
                  <a:gd name="T9" fmla="*/ 165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" h="210">
                    <a:moveTo>
                      <a:pt x="0" y="165"/>
                    </a:moveTo>
                    <a:lnTo>
                      <a:pt x="27" y="0"/>
                    </a:lnTo>
                    <a:lnTo>
                      <a:pt x="122" y="65"/>
                    </a:lnTo>
                    <a:lnTo>
                      <a:pt x="229" y="210"/>
                    </a:lnTo>
                    <a:lnTo>
                      <a:pt x="0" y="16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44"/>
              <p:cNvSpPr>
                <a:spLocks/>
              </p:cNvSpPr>
              <p:nvPr/>
            </p:nvSpPr>
            <p:spPr bwMode="auto">
              <a:xfrm>
                <a:off x="10114314" y="1546992"/>
                <a:ext cx="651328" cy="828270"/>
              </a:xfrm>
              <a:custGeom>
                <a:avLst/>
                <a:gdLst>
                  <a:gd name="T0" fmla="*/ 200 w 266"/>
                  <a:gd name="T1" fmla="*/ 0 h 338"/>
                  <a:gd name="T2" fmla="*/ 106 w 266"/>
                  <a:gd name="T3" fmla="*/ 34 h 338"/>
                  <a:gd name="T4" fmla="*/ 4 w 266"/>
                  <a:gd name="T5" fmla="*/ 235 h 338"/>
                  <a:gd name="T6" fmla="*/ 0 w 266"/>
                  <a:gd name="T7" fmla="*/ 268 h 338"/>
                  <a:gd name="T8" fmla="*/ 13 w 266"/>
                  <a:gd name="T9" fmla="*/ 319 h 338"/>
                  <a:gd name="T10" fmla="*/ 49 w 266"/>
                  <a:gd name="T11" fmla="*/ 338 h 338"/>
                  <a:gd name="T12" fmla="*/ 64 w 266"/>
                  <a:gd name="T13" fmla="*/ 335 h 338"/>
                  <a:gd name="T14" fmla="*/ 84 w 266"/>
                  <a:gd name="T15" fmla="*/ 328 h 338"/>
                  <a:gd name="T16" fmla="*/ 86 w 266"/>
                  <a:gd name="T17" fmla="*/ 326 h 338"/>
                  <a:gd name="T18" fmla="*/ 86 w 266"/>
                  <a:gd name="T19" fmla="*/ 326 h 338"/>
                  <a:gd name="T20" fmla="*/ 99 w 266"/>
                  <a:gd name="T21" fmla="*/ 297 h 338"/>
                  <a:gd name="T22" fmla="*/ 41 w 266"/>
                  <a:gd name="T23" fmla="*/ 313 h 338"/>
                  <a:gd name="T24" fmla="*/ 39 w 266"/>
                  <a:gd name="T25" fmla="*/ 313 h 338"/>
                  <a:gd name="T26" fmla="*/ 10 w 266"/>
                  <a:gd name="T27" fmla="*/ 247 h 338"/>
                  <a:gd name="T28" fmla="*/ 46 w 266"/>
                  <a:gd name="T29" fmla="*/ 162 h 338"/>
                  <a:gd name="T30" fmla="*/ 84 w 266"/>
                  <a:gd name="T31" fmla="*/ 95 h 338"/>
                  <a:gd name="T32" fmla="*/ 138 w 266"/>
                  <a:gd name="T33" fmla="*/ 21 h 338"/>
                  <a:gd name="T34" fmla="*/ 212 w 266"/>
                  <a:gd name="T35" fmla="*/ 3 h 338"/>
                  <a:gd name="T36" fmla="*/ 266 w 266"/>
                  <a:gd name="T37" fmla="*/ 11 h 338"/>
                  <a:gd name="T38" fmla="*/ 266 w 266"/>
                  <a:gd name="T39" fmla="*/ 11 h 338"/>
                  <a:gd name="T40" fmla="*/ 213 w 266"/>
                  <a:gd name="T41" fmla="*/ 0 h 338"/>
                  <a:gd name="T42" fmla="*/ 200 w 266"/>
                  <a:gd name="T43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6" h="338">
                    <a:moveTo>
                      <a:pt x="200" y="0"/>
                    </a:moveTo>
                    <a:cubicBezTo>
                      <a:pt x="175" y="0"/>
                      <a:pt x="138" y="5"/>
                      <a:pt x="106" y="34"/>
                    </a:cubicBezTo>
                    <a:cubicBezTo>
                      <a:pt x="82" y="56"/>
                      <a:pt x="47" y="133"/>
                      <a:pt x="4" y="235"/>
                    </a:cubicBezTo>
                    <a:cubicBezTo>
                      <a:pt x="1" y="247"/>
                      <a:pt x="0" y="258"/>
                      <a:pt x="0" y="268"/>
                    </a:cubicBezTo>
                    <a:cubicBezTo>
                      <a:pt x="0" y="294"/>
                      <a:pt x="7" y="312"/>
                      <a:pt x="13" y="319"/>
                    </a:cubicBezTo>
                    <a:cubicBezTo>
                      <a:pt x="21" y="329"/>
                      <a:pt x="33" y="338"/>
                      <a:pt x="49" y="338"/>
                    </a:cubicBezTo>
                    <a:cubicBezTo>
                      <a:pt x="53" y="338"/>
                      <a:pt x="58" y="337"/>
                      <a:pt x="64" y="335"/>
                    </a:cubicBezTo>
                    <a:cubicBezTo>
                      <a:pt x="69" y="334"/>
                      <a:pt x="76" y="331"/>
                      <a:pt x="84" y="328"/>
                    </a:cubicBezTo>
                    <a:cubicBezTo>
                      <a:pt x="85" y="327"/>
                      <a:pt x="86" y="326"/>
                      <a:pt x="86" y="326"/>
                    </a:cubicBezTo>
                    <a:cubicBezTo>
                      <a:pt x="86" y="326"/>
                      <a:pt x="86" y="326"/>
                      <a:pt x="86" y="326"/>
                    </a:cubicBezTo>
                    <a:cubicBezTo>
                      <a:pt x="99" y="297"/>
                      <a:pt x="99" y="297"/>
                      <a:pt x="99" y="297"/>
                    </a:cubicBezTo>
                    <a:cubicBezTo>
                      <a:pt x="76" y="304"/>
                      <a:pt x="53" y="311"/>
                      <a:pt x="41" y="313"/>
                    </a:cubicBezTo>
                    <a:cubicBezTo>
                      <a:pt x="40" y="313"/>
                      <a:pt x="40" y="313"/>
                      <a:pt x="39" y="313"/>
                    </a:cubicBezTo>
                    <a:cubicBezTo>
                      <a:pt x="16" y="313"/>
                      <a:pt x="7" y="268"/>
                      <a:pt x="10" y="247"/>
                    </a:cubicBezTo>
                    <a:cubicBezTo>
                      <a:pt x="12" y="225"/>
                      <a:pt x="32" y="195"/>
                      <a:pt x="46" y="162"/>
                    </a:cubicBezTo>
                    <a:cubicBezTo>
                      <a:pt x="60" y="128"/>
                      <a:pt x="71" y="128"/>
                      <a:pt x="84" y="95"/>
                    </a:cubicBezTo>
                    <a:cubicBezTo>
                      <a:pt x="97" y="61"/>
                      <a:pt x="105" y="44"/>
                      <a:pt x="138" y="21"/>
                    </a:cubicBezTo>
                    <a:cubicBezTo>
                      <a:pt x="156" y="8"/>
                      <a:pt x="185" y="3"/>
                      <a:pt x="212" y="3"/>
                    </a:cubicBezTo>
                    <a:cubicBezTo>
                      <a:pt x="233" y="3"/>
                      <a:pt x="253" y="6"/>
                      <a:pt x="266" y="11"/>
                    </a:cubicBezTo>
                    <a:cubicBezTo>
                      <a:pt x="266" y="11"/>
                      <a:pt x="266" y="11"/>
                      <a:pt x="266" y="11"/>
                    </a:cubicBezTo>
                    <a:cubicBezTo>
                      <a:pt x="251" y="5"/>
                      <a:pt x="233" y="1"/>
                      <a:pt x="213" y="0"/>
                    </a:cubicBezTo>
                    <a:cubicBezTo>
                      <a:pt x="209" y="0"/>
                      <a:pt x="205" y="0"/>
                      <a:pt x="200" y="0"/>
                    </a:cubicBezTo>
                  </a:path>
                </a:pathLst>
              </a:custGeom>
              <a:solidFill>
                <a:srgbClr val="233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45"/>
              <p:cNvSpPr>
                <a:spLocks noEditPoints="1"/>
              </p:cNvSpPr>
              <p:nvPr/>
            </p:nvSpPr>
            <p:spPr bwMode="auto">
              <a:xfrm>
                <a:off x="10324813" y="2247132"/>
                <a:ext cx="186094" cy="99148"/>
              </a:xfrm>
              <a:custGeom>
                <a:avLst/>
                <a:gdLst>
                  <a:gd name="T0" fmla="*/ 74 w 76"/>
                  <a:gd name="T1" fmla="*/ 5 h 40"/>
                  <a:gd name="T2" fmla="*/ 64 w 76"/>
                  <a:gd name="T3" fmla="*/ 19 h 40"/>
                  <a:gd name="T4" fmla="*/ 70 w 76"/>
                  <a:gd name="T5" fmla="*/ 21 h 40"/>
                  <a:gd name="T6" fmla="*/ 76 w 76"/>
                  <a:gd name="T7" fmla="*/ 13 h 40"/>
                  <a:gd name="T8" fmla="*/ 74 w 76"/>
                  <a:gd name="T9" fmla="*/ 5 h 40"/>
                  <a:gd name="T10" fmla="*/ 44 w 76"/>
                  <a:gd name="T11" fmla="*/ 0 h 40"/>
                  <a:gd name="T12" fmla="*/ 13 w 76"/>
                  <a:gd name="T13" fmla="*/ 11 h 40"/>
                  <a:gd name="T14" fmla="*/ 0 w 76"/>
                  <a:gd name="T15" fmla="*/ 40 h 40"/>
                  <a:gd name="T16" fmla="*/ 54 w 76"/>
                  <a:gd name="T17" fmla="*/ 6 h 40"/>
                  <a:gd name="T18" fmla="*/ 44 w 76"/>
                  <a:gd name="T1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40">
                    <a:moveTo>
                      <a:pt x="74" y="5"/>
                    </a:moveTo>
                    <a:cubicBezTo>
                      <a:pt x="71" y="9"/>
                      <a:pt x="68" y="13"/>
                      <a:pt x="64" y="19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73" y="17"/>
                      <a:pt x="75" y="14"/>
                      <a:pt x="76" y="13"/>
                    </a:cubicBezTo>
                    <a:cubicBezTo>
                      <a:pt x="76" y="11"/>
                      <a:pt x="75" y="8"/>
                      <a:pt x="74" y="5"/>
                    </a:cubicBezTo>
                    <a:moveTo>
                      <a:pt x="44" y="0"/>
                    </a:moveTo>
                    <a:cubicBezTo>
                      <a:pt x="35" y="3"/>
                      <a:pt x="24" y="7"/>
                      <a:pt x="13" y="1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49" y="5"/>
                      <a:pt x="44" y="0"/>
                    </a:cubicBezTo>
                  </a:path>
                </a:pathLst>
              </a:custGeom>
              <a:solidFill>
                <a:srgbClr val="233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46"/>
              <p:cNvSpPr>
                <a:spLocks/>
              </p:cNvSpPr>
              <p:nvPr/>
            </p:nvSpPr>
            <p:spPr bwMode="auto">
              <a:xfrm>
                <a:off x="9409598" y="1307511"/>
                <a:ext cx="1598576" cy="2223974"/>
              </a:xfrm>
              <a:custGeom>
                <a:avLst/>
                <a:gdLst>
                  <a:gd name="T0" fmla="*/ 394 w 653"/>
                  <a:gd name="T1" fmla="*/ 132 h 908"/>
                  <a:gd name="T2" fmla="*/ 501 w 653"/>
                  <a:gd name="T3" fmla="*/ 98 h 908"/>
                  <a:gd name="T4" fmla="*/ 653 w 653"/>
                  <a:gd name="T5" fmla="*/ 195 h 908"/>
                  <a:gd name="T6" fmla="*/ 651 w 653"/>
                  <a:gd name="T7" fmla="*/ 140 h 908"/>
                  <a:gd name="T8" fmla="*/ 571 w 653"/>
                  <a:gd name="T9" fmla="*/ 3 h 908"/>
                  <a:gd name="T10" fmla="*/ 540 w 653"/>
                  <a:gd name="T11" fmla="*/ 17 h 908"/>
                  <a:gd name="T12" fmla="*/ 568 w 653"/>
                  <a:gd name="T13" fmla="*/ 61 h 908"/>
                  <a:gd name="T14" fmla="*/ 472 w 653"/>
                  <a:gd name="T15" fmla="*/ 10 h 908"/>
                  <a:gd name="T16" fmla="*/ 354 w 653"/>
                  <a:gd name="T17" fmla="*/ 100 h 908"/>
                  <a:gd name="T18" fmla="*/ 196 w 653"/>
                  <a:gd name="T19" fmla="*/ 443 h 908"/>
                  <a:gd name="T20" fmla="*/ 32 w 653"/>
                  <a:gd name="T21" fmla="*/ 729 h 908"/>
                  <a:gd name="T22" fmla="*/ 9 w 653"/>
                  <a:gd name="T23" fmla="*/ 830 h 908"/>
                  <a:gd name="T24" fmla="*/ 48 w 653"/>
                  <a:gd name="T25" fmla="*/ 908 h 908"/>
                  <a:gd name="T26" fmla="*/ 226 w 653"/>
                  <a:gd name="T27" fmla="*/ 493 h 908"/>
                  <a:gd name="T28" fmla="*/ 394 w 653"/>
                  <a:gd name="T29" fmla="*/ 132 h 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53" h="908">
                    <a:moveTo>
                      <a:pt x="394" y="132"/>
                    </a:moveTo>
                    <a:cubicBezTo>
                      <a:pt x="432" y="98"/>
                      <a:pt x="476" y="97"/>
                      <a:pt x="501" y="98"/>
                    </a:cubicBezTo>
                    <a:cubicBezTo>
                      <a:pt x="612" y="105"/>
                      <a:pt x="653" y="195"/>
                      <a:pt x="653" y="195"/>
                    </a:cubicBezTo>
                    <a:cubicBezTo>
                      <a:pt x="653" y="195"/>
                      <a:pt x="653" y="158"/>
                      <a:pt x="651" y="140"/>
                    </a:cubicBezTo>
                    <a:cubicBezTo>
                      <a:pt x="650" y="122"/>
                      <a:pt x="571" y="3"/>
                      <a:pt x="571" y="3"/>
                    </a:cubicBezTo>
                    <a:cubicBezTo>
                      <a:pt x="540" y="17"/>
                      <a:pt x="540" y="17"/>
                      <a:pt x="540" y="17"/>
                    </a:cubicBezTo>
                    <a:cubicBezTo>
                      <a:pt x="568" y="61"/>
                      <a:pt x="568" y="61"/>
                      <a:pt x="568" y="61"/>
                    </a:cubicBezTo>
                    <a:cubicBezTo>
                      <a:pt x="472" y="10"/>
                      <a:pt x="472" y="10"/>
                      <a:pt x="472" y="10"/>
                    </a:cubicBezTo>
                    <a:cubicBezTo>
                      <a:pt x="472" y="10"/>
                      <a:pt x="422" y="0"/>
                      <a:pt x="354" y="100"/>
                    </a:cubicBezTo>
                    <a:cubicBezTo>
                      <a:pt x="301" y="178"/>
                      <a:pt x="237" y="358"/>
                      <a:pt x="196" y="443"/>
                    </a:cubicBezTo>
                    <a:cubicBezTo>
                      <a:pt x="156" y="527"/>
                      <a:pt x="64" y="674"/>
                      <a:pt x="32" y="729"/>
                    </a:cubicBezTo>
                    <a:cubicBezTo>
                      <a:pt x="0" y="783"/>
                      <a:pt x="5" y="814"/>
                      <a:pt x="9" y="830"/>
                    </a:cubicBezTo>
                    <a:cubicBezTo>
                      <a:pt x="18" y="876"/>
                      <a:pt x="48" y="908"/>
                      <a:pt x="48" y="908"/>
                    </a:cubicBezTo>
                    <a:cubicBezTo>
                      <a:pt x="48" y="908"/>
                      <a:pt x="140" y="700"/>
                      <a:pt x="226" y="493"/>
                    </a:cubicBezTo>
                    <a:cubicBezTo>
                      <a:pt x="299" y="316"/>
                      <a:pt x="358" y="165"/>
                      <a:pt x="394" y="132"/>
                    </a:cubicBezTo>
                  </a:path>
                </a:pathLst>
              </a:custGeom>
              <a:solidFill>
                <a:srgbClr val="E33B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47"/>
              <p:cNvSpPr>
                <a:spLocks noEditPoints="1"/>
              </p:cNvSpPr>
              <p:nvPr/>
            </p:nvSpPr>
            <p:spPr bwMode="auto">
              <a:xfrm>
                <a:off x="10231767" y="1328866"/>
                <a:ext cx="334054" cy="291344"/>
              </a:xfrm>
              <a:custGeom>
                <a:avLst/>
                <a:gdLst>
                  <a:gd name="T0" fmla="*/ 0 w 136"/>
                  <a:gd name="T1" fmla="*/ 119 h 119"/>
                  <a:gd name="T2" fmla="*/ 0 w 136"/>
                  <a:gd name="T3" fmla="*/ 119 h 119"/>
                  <a:gd name="T4" fmla="*/ 0 w 136"/>
                  <a:gd name="T5" fmla="*/ 119 h 119"/>
                  <a:gd name="T6" fmla="*/ 1 w 136"/>
                  <a:gd name="T7" fmla="*/ 117 h 119"/>
                  <a:gd name="T8" fmla="*/ 1 w 136"/>
                  <a:gd name="T9" fmla="*/ 117 h 119"/>
                  <a:gd name="T10" fmla="*/ 1 w 136"/>
                  <a:gd name="T11" fmla="*/ 117 h 119"/>
                  <a:gd name="T12" fmla="*/ 2 w 136"/>
                  <a:gd name="T13" fmla="*/ 116 h 119"/>
                  <a:gd name="T14" fmla="*/ 2 w 136"/>
                  <a:gd name="T15" fmla="*/ 117 h 119"/>
                  <a:gd name="T16" fmla="*/ 2 w 136"/>
                  <a:gd name="T17" fmla="*/ 116 h 119"/>
                  <a:gd name="T18" fmla="*/ 2 w 136"/>
                  <a:gd name="T19" fmla="*/ 116 h 119"/>
                  <a:gd name="T20" fmla="*/ 2 w 136"/>
                  <a:gd name="T21" fmla="*/ 116 h 119"/>
                  <a:gd name="T22" fmla="*/ 2 w 136"/>
                  <a:gd name="T23" fmla="*/ 116 h 119"/>
                  <a:gd name="T24" fmla="*/ 3 w 136"/>
                  <a:gd name="T25" fmla="*/ 115 h 119"/>
                  <a:gd name="T26" fmla="*/ 2 w 136"/>
                  <a:gd name="T27" fmla="*/ 116 h 119"/>
                  <a:gd name="T28" fmla="*/ 3 w 136"/>
                  <a:gd name="T29" fmla="*/ 115 h 119"/>
                  <a:gd name="T30" fmla="*/ 3 w 136"/>
                  <a:gd name="T31" fmla="*/ 115 h 119"/>
                  <a:gd name="T32" fmla="*/ 3 w 136"/>
                  <a:gd name="T33" fmla="*/ 115 h 119"/>
                  <a:gd name="T34" fmla="*/ 3 w 136"/>
                  <a:gd name="T35" fmla="*/ 115 h 119"/>
                  <a:gd name="T36" fmla="*/ 3 w 136"/>
                  <a:gd name="T37" fmla="*/ 114 h 119"/>
                  <a:gd name="T38" fmla="*/ 3 w 136"/>
                  <a:gd name="T39" fmla="*/ 114 h 119"/>
                  <a:gd name="T40" fmla="*/ 3 w 136"/>
                  <a:gd name="T41" fmla="*/ 114 h 119"/>
                  <a:gd name="T42" fmla="*/ 3 w 136"/>
                  <a:gd name="T43" fmla="*/ 113 h 119"/>
                  <a:gd name="T44" fmla="*/ 3 w 136"/>
                  <a:gd name="T45" fmla="*/ 114 h 119"/>
                  <a:gd name="T46" fmla="*/ 3 w 136"/>
                  <a:gd name="T47" fmla="*/ 113 h 119"/>
                  <a:gd name="T48" fmla="*/ 4 w 136"/>
                  <a:gd name="T49" fmla="*/ 112 h 119"/>
                  <a:gd name="T50" fmla="*/ 3 w 136"/>
                  <a:gd name="T51" fmla="*/ 113 h 119"/>
                  <a:gd name="T52" fmla="*/ 4 w 136"/>
                  <a:gd name="T53" fmla="*/ 112 h 119"/>
                  <a:gd name="T54" fmla="*/ 4 w 136"/>
                  <a:gd name="T55" fmla="*/ 112 h 119"/>
                  <a:gd name="T56" fmla="*/ 4 w 136"/>
                  <a:gd name="T57" fmla="*/ 112 h 119"/>
                  <a:gd name="T58" fmla="*/ 4 w 136"/>
                  <a:gd name="T59" fmla="*/ 112 h 119"/>
                  <a:gd name="T60" fmla="*/ 16 w 136"/>
                  <a:gd name="T61" fmla="*/ 94 h 119"/>
                  <a:gd name="T62" fmla="*/ 4 w 136"/>
                  <a:gd name="T63" fmla="*/ 112 h 119"/>
                  <a:gd name="T64" fmla="*/ 16 w 136"/>
                  <a:gd name="T65" fmla="*/ 94 h 119"/>
                  <a:gd name="T66" fmla="*/ 16 w 136"/>
                  <a:gd name="T67" fmla="*/ 93 h 119"/>
                  <a:gd name="T68" fmla="*/ 16 w 136"/>
                  <a:gd name="T69" fmla="*/ 94 h 119"/>
                  <a:gd name="T70" fmla="*/ 16 w 136"/>
                  <a:gd name="T71" fmla="*/ 93 h 119"/>
                  <a:gd name="T72" fmla="*/ 17 w 136"/>
                  <a:gd name="T73" fmla="*/ 92 h 119"/>
                  <a:gd name="T74" fmla="*/ 16 w 136"/>
                  <a:gd name="T75" fmla="*/ 93 h 119"/>
                  <a:gd name="T76" fmla="*/ 17 w 136"/>
                  <a:gd name="T77" fmla="*/ 92 h 119"/>
                  <a:gd name="T78" fmla="*/ 17 w 136"/>
                  <a:gd name="T79" fmla="*/ 92 h 119"/>
                  <a:gd name="T80" fmla="*/ 17 w 136"/>
                  <a:gd name="T81" fmla="*/ 92 h 119"/>
                  <a:gd name="T82" fmla="*/ 17 w 136"/>
                  <a:gd name="T83" fmla="*/ 92 h 119"/>
                  <a:gd name="T84" fmla="*/ 17 w 136"/>
                  <a:gd name="T85" fmla="*/ 91 h 119"/>
                  <a:gd name="T86" fmla="*/ 17 w 136"/>
                  <a:gd name="T87" fmla="*/ 91 h 119"/>
                  <a:gd name="T88" fmla="*/ 17 w 136"/>
                  <a:gd name="T89" fmla="*/ 91 h 119"/>
                  <a:gd name="T90" fmla="*/ 132 w 136"/>
                  <a:gd name="T91" fmla="*/ 0 h 119"/>
                  <a:gd name="T92" fmla="*/ 18 w 136"/>
                  <a:gd name="T93" fmla="*/ 91 h 119"/>
                  <a:gd name="T94" fmla="*/ 17 w 136"/>
                  <a:gd name="T95" fmla="*/ 91 h 119"/>
                  <a:gd name="T96" fmla="*/ 18 w 136"/>
                  <a:gd name="T97" fmla="*/ 91 h 119"/>
                  <a:gd name="T98" fmla="*/ 132 w 136"/>
                  <a:gd name="T99" fmla="*/ 0 h 119"/>
                  <a:gd name="T100" fmla="*/ 136 w 136"/>
                  <a:gd name="T101" fmla="*/ 1 h 119"/>
                  <a:gd name="T102" fmla="*/ 136 w 136"/>
                  <a:gd name="T103" fmla="*/ 1 h 119"/>
                  <a:gd name="T104" fmla="*/ 132 w 136"/>
                  <a:gd name="T105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6" h="119">
                    <a:moveTo>
                      <a:pt x="0" y="119"/>
                    </a:move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19"/>
                      <a:pt x="0" y="119"/>
                      <a:pt x="0" y="119"/>
                    </a:cubicBezTo>
                    <a:moveTo>
                      <a:pt x="1" y="117"/>
                    </a:moveTo>
                    <a:cubicBezTo>
                      <a:pt x="1" y="117"/>
                      <a:pt x="1" y="117"/>
                      <a:pt x="1" y="117"/>
                    </a:cubicBezTo>
                    <a:cubicBezTo>
                      <a:pt x="1" y="117"/>
                      <a:pt x="1" y="117"/>
                      <a:pt x="1" y="117"/>
                    </a:cubicBezTo>
                    <a:moveTo>
                      <a:pt x="2" y="116"/>
                    </a:moveTo>
                    <a:cubicBezTo>
                      <a:pt x="2" y="116"/>
                      <a:pt x="2" y="117"/>
                      <a:pt x="2" y="117"/>
                    </a:cubicBezTo>
                    <a:cubicBezTo>
                      <a:pt x="2" y="117"/>
                      <a:pt x="2" y="116"/>
                      <a:pt x="2" y="116"/>
                    </a:cubicBezTo>
                    <a:moveTo>
                      <a:pt x="2" y="116"/>
                    </a:moveTo>
                    <a:cubicBezTo>
                      <a:pt x="2" y="116"/>
                      <a:pt x="2" y="116"/>
                      <a:pt x="2" y="116"/>
                    </a:cubicBezTo>
                    <a:cubicBezTo>
                      <a:pt x="2" y="116"/>
                      <a:pt x="2" y="116"/>
                      <a:pt x="2" y="116"/>
                    </a:cubicBezTo>
                    <a:moveTo>
                      <a:pt x="3" y="115"/>
                    </a:moveTo>
                    <a:cubicBezTo>
                      <a:pt x="2" y="115"/>
                      <a:pt x="2" y="115"/>
                      <a:pt x="2" y="116"/>
                    </a:cubicBezTo>
                    <a:cubicBezTo>
                      <a:pt x="2" y="115"/>
                      <a:pt x="2" y="115"/>
                      <a:pt x="3" y="115"/>
                    </a:cubicBezTo>
                    <a:moveTo>
                      <a:pt x="3" y="115"/>
                    </a:move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moveTo>
                      <a:pt x="3" y="114"/>
                    </a:moveTo>
                    <a:cubicBezTo>
                      <a:pt x="3" y="114"/>
                      <a:pt x="3" y="114"/>
                      <a:pt x="3" y="114"/>
                    </a:cubicBezTo>
                    <a:cubicBezTo>
                      <a:pt x="3" y="114"/>
                      <a:pt x="3" y="114"/>
                      <a:pt x="3" y="114"/>
                    </a:cubicBezTo>
                    <a:moveTo>
                      <a:pt x="3" y="113"/>
                    </a:moveTo>
                    <a:cubicBezTo>
                      <a:pt x="3" y="114"/>
                      <a:pt x="3" y="114"/>
                      <a:pt x="3" y="114"/>
                    </a:cubicBezTo>
                    <a:cubicBezTo>
                      <a:pt x="3" y="114"/>
                      <a:pt x="3" y="114"/>
                      <a:pt x="3" y="113"/>
                    </a:cubicBezTo>
                    <a:moveTo>
                      <a:pt x="4" y="112"/>
                    </a:moveTo>
                    <a:cubicBezTo>
                      <a:pt x="4" y="113"/>
                      <a:pt x="4" y="113"/>
                      <a:pt x="3" y="113"/>
                    </a:cubicBezTo>
                    <a:cubicBezTo>
                      <a:pt x="4" y="113"/>
                      <a:pt x="4" y="113"/>
                      <a:pt x="4" y="112"/>
                    </a:cubicBezTo>
                    <a:moveTo>
                      <a:pt x="4" y="112"/>
                    </a:moveTo>
                    <a:cubicBezTo>
                      <a:pt x="4" y="112"/>
                      <a:pt x="4" y="112"/>
                      <a:pt x="4" y="112"/>
                    </a:cubicBezTo>
                    <a:cubicBezTo>
                      <a:pt x="4" y="112"/>
                      <a:pt x="4" y="112"/>
                      <a:pt x="4" y="112"/>
                    </a:cubicBezTo>
                    <a:moveTo>
                      <a:pt x="16" y="94"/>
                    </a:moveTo>
                    <a:cubicBezTo>
                      <a:pt x="12" y="99"/>
                      <a:pt x="8" y="105"/>
                      <a:pt x="4" y="112"/>
                    </a:cubicBezTo>
                    <a:cubicBezTo>
                      <a:pt x="8" y="105"/>
                      <a:pt x="12" y="99"/>
                      <a:pt x="16" y="94"/>
                    </a:cubicBezTo>
                    <a:moveTo>
                      <a:pt x="16" y="93"/>
                    </a:moveTo>
                    <a:cubicBezTo>
                      <a:pt x="16" y="94"/>
                      <a:pt x="16" y="94"/>
                      <a:pt x="16" y="94"/>
                    </a:cubicBezTo>
                    <a:cubicBezTo>
                      <a:pt x="16" y="94"/>
                      <a:pt x="16" y="94"/>
                      <a:pt x="16" y="93"/>
                    </a:cubicBezTo>
                    <a:moveTo>
                      <a:pt x="17" y="92"/>
                    </a:moveTo>
                    <a:cubicBezTo>
                      <a:pt x="16" y="92"/>
                      <a:pt x="16" y="93"/>
                      <a:pt x="16" y="93"/>
                    </a:cubicBezTo>
                    <a:cubicBezTo>
                      <a:pt x="16" y="93"/>
                      <a:pt x="16" y="92"/>
                      <a:pt x="17" y="92"/>
                    </a:cubicBezTo>
                    <a:moveTo>
                      <a:pt x="17" y="92"/>
                    </a:moveTo>
                    <a:cubicBezTo>
                      <a:pt x="17" y="92"/>
                      <a:pt x="17" y="92"/>
                      <a:pt x="17" y="92"/>
                    </a:cubicBezTo>
                    <a:cubicBezTo>
                      <a:pt x="17" y="92"/>
                      <a:pt x="17" y="92"/>
                      <a:pt x="17" y="92"/>
                    </a:cubicBezTo>
                    <a:moveTo>
                      <a:pt x="17" y="91"/>
                    </a:moveTo>
                    <a:cubicBezTo>
                      <a:pt x="17" y="91"/>
                      <a:pt x="17" y="91"/>
                      <a:pt x="17" y="91"/>
                    </a:cubicBezTo>
                    <a:cubicBezTo>
                      <a:pt x="17" y="91"/>
                      <a:pt x="17" y="91"/>
                      <a:pt x="17" y="91"/>
                    </a:cubicBezTo>
                    <a:moveTo>
                      <a:pt x="132" y="0"/>
                    </a:moveTo>
                    <a:cubicBezTo>
                      <a:pt x="119" y="0"/>
                      <a:pt x="74" y="7"/>
                      <a:pt x="18" y="91"/>
                    </a:cubicBezTo>
                    <a:cubicBezTo>
                      <a:pt x="18" y="91"/>
                      <a:pt x="18" y="91"/>
                      <a:pt x="17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74" y="7"/>
                      <a:pt x="119" y="0"/>
                      <a:pt x="132" y="0"/>
                    </a:cubicBezTo>
                    <a:cubicBezTo>
                      <a:pt x="135" y="0"/>
                      <a:pt x="136" y="1"/>
                      <a:pt x="136" y="1"/>
                    </a:cubicBezTo>
                    <a:cubicBezTo>
                      <a:pt x="136" y="1"/>
                      <a:pt x="136" y="1"/>
                      <a:pt x="136" y="1"/>
                    </a:cubicBezTo>
                    <a:cubicBezTo>
                      <a:pt x="136" y="1"/>
                      <a:pt x="135" y="0"/>
                      <a:pt x="132" y="0"/>
                    </a:cubicBezTo>
                  </a:path>
                </a:pathLst>
              </a:custGeom>
              <a:solidFill>
                <a:srgbClr val="D0A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48"/>
              <p:cNvSpPr>
                <a:spLocks/>
              </p:cNvSpPr>
              <p:nvPr/>
            </p:nvSpPr>
            <p:spPr bwMode="auto">
              <a:xfrm>
                <a:off x="10109738" y="1328866"/>
                <a:ext cx="582687" cy="549129"/>
              </a:xfrm>
              <a:custGeom>
                <a:avLst/>
                <a:gdLst>
                  <a:gd name="T0" fmla="*/ 182 w 238"/>
                  <a:gd name="T1" fmla="*/ 0 h 224"/>
                  <a:gd name="T2" fmla="*/ 68 w 238"/>
                  <a:gd name="T3" fmla="*/ 91 h 224"/>
                  <a:gd name="T4" fmla="*/ 67 w 238"/>
                  <a:gd name="T5" fmla="*/ 91 h 224"/>
                  <a:gd name="T6" fmla="*/ 67 w 238"/>
                  <a:gd name="T7" fmla="*/ 91 h 224"/>
                  <a:gd name="T8" fmla="*/ 67 w 238"/>
                  <a:gd name="T9" fmla="*/ 91 h 224"/>
                  <a:gd name="T10" fmla="*/ 67 w 238"/>
                  <a:gd name="T11" fmla="*/ 92 h 224"/>
                  <a:gd name="T12" fmla="*/ 67 w 238"/>
                  <a:gd name="T13" fmla="*/ 92 h 224"/>
                  <a:gd name="T14" fmla="*/ 67 w 238"/>
                  <a:gd name="T15" fmla="*/ 92 h 224"/>
                  <a:gd name="T16" fmla="*/ 66 w 238"/>
                  <a:gd name="T17" fmla="*/ 93 h 224"/>
                  <a:gd name="T18" fmla="*/ 66 w 238"/>
                  <a:gd name="T19" fmla="*/ 93 h 224"/>
                  <a:gd name="T20" fmla="*/ 66 w 238"/>
                  <a:gd name="T21" fmla="*/ 94 h 224"/>
                  <a:gd name="T22" fmla="*/ 66 w 238"/>
                  <a:gd name="T23" fmla="*/ 94 h 224"/>
                  <a:gd name="T24" fmla="*/ 54 w 238"/>
                  <a:gd name="T25" fmla="*/ 112 h 224"/>
                  <a:gd name="T26" fmla="*/ 54 w 238"/>
                  <a:gd name="T27" fmla="*/ 112 h 224"/>
                  <a:gd name="T28" fmla="*/ 54 w 238"/>
                  <a:gd name="T29" fmla="*/ 112 h 224"/>
                  <a:gd name="T30" fmla="*/ 54 w 238"/>
                  <a:gd name="T31" fmla="*/ 112 h 224"/>
                  <a:gd name="T32" fmla="*/ 53 w 238"/>
                  <a:gd name="T33" fmla="*/ 113 h 224"/>
                  <a:gd name="T34" fmla="*/ 53 w 238"/>
                  <a:gd name="T35" fmla="*/ 113 h 224"/>
                  <a:gd name="T36" fmla="*/ 53 w 238"/>
                  <a:gd name="T37" fmla="*/ 114 h 224"/>
                  <a:gd name="T38" fmla="*/ 53 w 238"/>
                  <a:gd name="T39" fmla="*/ 114 h 224"/>
                  <a:gd name="T40" fmla="*/ 53 w 238"/>
                  <a:gd name="T41" fmla="*/ 114 h 224"/>
                  <a:gd name="T42" fmla="*/ 53 w 238"/>
                  <a:gd name="T43" fmla="*/ 115 h 224"/>
                  <a:gd name="T44" fmla="*/ 53 w 238"/>
                  <a:gd name="T45" fmla="*/ 115 h 224"/>
                  <a:gd name="T46" fmla="*/ 53 w 238"/>
                  <a:gd name="T47" fmla="*/ 115 h 224"/>
                  <a:gd name="T48" fmla="*/ 52 w 238"/>
                  <a:gd name="T49" fmla="*/ 116 h 224"/>
                  <a:gd name="T50" fmla="*/ 52 w 238"/>
                  <a:gd name="T51" fmla="*/ 116 h 224"/>
                  <a:gd name="T52" fmla="*/ 52 w 238"/>
                  <a:gd name="T53" fmla="*/ 116 h 224"/>
                  <a:gd name="T54" fmla="*/ 52 w 238"/>
                  <a:gd name="T55" fmla="*/ 116 h 224"/>
                  <a:gd name="T56" fmla="*/ 52 w 238"/>
                  <a:gd name="T57" fmla="*/ 117 h 224"/>
                  <a:gd name="T58" fmla="*/ 51 w 238"/>
                  <a:gd name="T59" fmla="*/ 117 h 224"/>
                  <a:gd name="T60" fmla="*/ 51 w 238"/>
                  <a:gd name="T61" fmla="*/ 117 h 224"/>
                  <a:gd name="T62" fmla="*/ 50 w 238"/>
                  <a:gd name="T63" fmla="*/ 119 h 224"/>
                  <a:gd name="T64" fmla="*/ 50 w 238"/>
                  <a:gd name="T65" fmla="*/ 119 h 224"/>
                  <a:gd name="T66" fmla="*/ 0 w 238"/>
                  <a:gd name="T67" fmla="*/ 224 h 224"/>
                  <a:gd name="T68" fmla="*/ 2 w 238"/>
                  <a:gd name="T69" fmla="*/ 218 h 224"/>
                  <a:gd name="T70" fmla="*/ 145 w 238"/>
                  <a:gd name="T71" fmla="*/ 39 h 224"/>
                  <a:gd name="T72" fmla="*/ 146 w 238"/>
                  <a:gd name="T73" fmla="*/ 39 h 224"/>
                  <a:gd name="T74" fmla="*/ 180 w 238"/>
                  <a:gd name="T75" fmla="*/ 73 h 224"/>
                  <a:gd name="T76" fmla="*/ 182 w 238"/>
                  <a:gd name="T77" fmla="*/ 74 h 224"/>
                  <a:gd name="T78" fmla="*/ 229 w 238"/>
                  <a:gd name="T79" fmla="*/ 48 h 224"/>
                  <a:gd name="T80" fmla="*/ 238 w 238"/>
                  <a:gd name="T81" fmla="*/ 29 h 224"/>
                  <a:gd name="T82" fmla="*/ 186 w 238"/>
                  <a:gd name="T83" fmla="*/ 1 h 224"/>
                  <a:gd name="T84" fmla="*/ 182 w 238"/>
                  <a:gd name="T85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38" h="224">
                    <a:moveTo>
                      <a:pt x="182" y="0"/>
                    </a:moveTo>
                    <a:cubicBezTo>
                      <a:pt x="169" y="0"/>
                      <a:pt x="124" y="7"/>
                      <a:pt x="68" y="91"/>
                    </a:cubicBezTo>
                    <a:cubicBezTo>
                      <a:pt x="68" y="91"/>
                      <a:pt x="68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7" y="91"/>
                      <a:pt x="67" y="91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6" y="92"/>
                      <a:pt x="66" y="93"/>
                      <a:pt x="66" y="93"/>
                    </a:cubicBezTo>
                    <a:cubicBezTo>
                      <a:pt x="66" y="93"/>
                      <a:pt x="66" y="93"/>
                      <a:pt x="66" y="93"/>
                    </a:cubicBezTo>
                    <a:cubicBezTo>
                      <a:pt x="66" y="94"/>
                      <a:pt x="66" y="94"/>
                      <a:pt x="66" y="94"/>
                    </a:cubicBezTo>
                    <a:cubicBezTo>
                      <a:pt x="66" y="94"/>
                      <a:pt x="66" y="94"/>
                      <a:pt x="66" y="94"/>
                    </a:cubicBezTo>
                    <a:cubicBezTo>
                      <a:pt x="62" y="99"/>
                      <a:pt x="58" y="105"/>
                      <a:pt x="54" y="112"/>
                    </a:cubicBezTo>
                    <a:cubicBezTo>
                      <a:pt x="54" y="112"/>
                      <a:pt x="54" y="112"/>
                      <a:pt x="54" y="112"/>
                    </a:cubicBezTo>
                    <a:cubicBezTo>
                      <a:pt x="54" y="112"/>
                      <a:pt x="54" y="112"/>
                      <a:pt x="54" y="112"/>
                    </a:cubicBezTo>
                    <a:cubicBezTo>
                      <a:pt x="54" y="112"/>
                      <a:pt x="54" y="112"/>
                      <a:pt x="54" y="112"/>
                    </a:cubicBezTo>
                    <a:cubicBezTo>
                      <a:pt x="54" y="113"/>
                      <a:pt x="54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4"/>
                      <a:pt x="53" y="114"/>
                      <a:pt x="53" y="114"/>
                    </a:cubicBezTo>
                    <a:cubicBezTo>
                      <a:pt x="53" y="114"/>
                      <a:pt x="53" y="114"/>
                      <a:pt x="53" y="114"/>
                    </a:cubicBezTo>
                    <a:cubicBezTo>
                      <a:pt x="53" y="114"/>
                      <a:pt x="53" y="114"/>
                      <a:pt x="53" y="114"/>
                    </a:cubicBezTo>
                    <a:cubicBezTo>
                      <a:pt x="53" y="114"/>
                      <a:pt x="53" y="115"/>
                      <a:pt x="53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2" y="115"/>
                      <a:pt x="52" y="115"/>
                      <a:pt x="52" y="116"/>
                    </a:cubicBezTo>
                    <a:cubicBezTo>
                      <a:pt x="52" y="116"/>
                      <a:pt x="52" y="116"/>
                      <a:pt x="52" y="116"/>
                    </a:cubicBezTo>
                    <a:cubicBezTo>
                      <a:pt x="52" y="116"/>
                      <a:pt x="52" y="116"/>
                      <a:pt x="52" y="116"/>
                    </a:cubicBezTo>
                    <a:cubicBezTo>
                      <a:pt x="52" y="116"/>
                      <a:pt x="52" y="116"/>
                      <a:pt x="52" y="116"/>
                    </a:cubicBezTo>
                    <a:cubicBezTo>
                      <a:pt x="52" y="116"/>
                      <a:pt x="52" y="117"/>
                      <a:pt x="52" y="117"/>
                    </a:cubicBezTo>
                    <a:cubicBezTo>
                      <a:pt x="52" y="117"/>
                      <a:pt x="52" y="117"/>
                      <a:pt x="51" y="117"/>
                    </a:cubicBezTo>
                    <a:cubicBezTo>
                      <a:pt x="51" y="117"/>
                      <a:pt x="51" y="117"/>
                      <a:pt x="51" y="117"/>
                    </a:cubicBezTo>
                    <a:cubicBezTo>
                      <a:pt x="51" y="118"/>
                      <a:pt x="51" y="118"/>
                      <a:pt x="50" y="119"/>
                    </a:cubicBezTo>
                    <a:cubicBezTo>
                      <a:pt x="50" y="119"/>
                      <a:pt x="50" y="119"/>
                      <a:pt x="50" y="119"/>
                    </a:cubicBezTo>
                    <a:cubicBezTo>
                      <a:pt x="34" y="148"/>
                      <a:pt x="17" y="185"/>
                      <a:pt x="0" y="224"/>
                    </a:cubicBezTo>
                    <a:cubicBezTo>
                      <a:pt x="0" y="222"/>
                      <a:pt x="1" y="220"/>
                      <a:pt x="2" y="218"/>
                    </a:cubicBezTo>
                    <a:cubicBezTo>
                      <a:pt x="59" y="97"/>
                      <a:pt x="131" y="39"/>
                      <a:pt x="145" y="39"/>
                    </a:cubicBezTo>
                    <a:cubicBezTo>
                      <a:pt x="145" y="39"/>
                      <a:pt x="146" y="39"/>
                      <a:pt x="146" y="39"/>
                    </a:cubicBezTo>
                    <a:cubicBezTo>
                      <a:pt x="154" y="45"/>
                      <a:pt x="174" y="67"/>
                      <a:pt x="180" y="73"/>
                    </a:cubicBezTo>
                    <a:cubicBezTo>
                      <a:pt x="180" y="74"/>
                      <a:pt x="181" y="74"/>
                      <a:pt x="182" y="74"/>
                    </a:cubicBezTo>
                    <a:cubicBezTo>
                      <a:pt x="189" y="74"/>
                      <a:pt x="207" y="53"/>
                      <a:pt x="229" y="48"/>
                    </a:cubicBezTo>
                    <a:cubicBezTo>
                      <a:pt x="229" y="48"/>
                      <a:pt x="233" y="40"/>
                      <a:pt x="238" y="29"/>
                    </a:cubicBezTo>
                    <a:cubicBezTo>
                      <a:pt x="186" y="1"/>
                      <a:pt x="186" y="1"/>
                      <a:pt x="186" y="1"/>
                    </a:cubicBezTo>
                    <a:cubicBezTo>
                      <a:pt x="186" y="1"/>
                      <a:pt x="185" y="0"/>
                      <a:pt x="182" y="0"/>
                    </a:cubicBezTo>
                  </a:path>
                </a:pathLst>
              </a:custGeom>
              <a:solidFill>
                <a:srgbClr val="BF2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49"/>
              <p:cNvSpPr>
                <a:spLocks/>
              </p:cNvSpPr>
              <p:nvPr/>
            </p:nvSpPr>
            <p:spPr bwMode="auto">
              <a:xfrm>
                <a:off x="10405657" y="2036632"/>
                <a:ext cx="265412" cy="225753"/>
              </a:xfrm>
              <a:custGeom>
                <a:avLst/>
                <a:gdLst>
                  <a:gd name="T0" fmla="*/ 2 w 108"/>
                  <a:gd name="T1" fmla="*/ 66 h 92"/>
                  <a:gd name="T2" fmla="*/ 29 w 108"/>
                  <a:gd name="T3" fmla="*/ 19 h 92"/>
                  <a:gd name="T4" fmla="*/ 60 w 108"/>
                  <a:gd name="T5" fmla="*/ 1 h 92"/>
                  <a:gd name="T6" fmla="*/ 106 w 108"/>
                  <a:gd name="T7" fmla="*/ 18 h 92"/>
                  <a:gd name="T8" fmla="*/ 102 w 108"/>
                  <a:gd name="T9" fmla="*/ 30 h 92"/>
                  <a:gd name="T10" fmla="*/ 105 w 108"/>
                  <a:gd name="T11" fmla="*/ 45 h 92"/>
                  <a:gd name="T12" fmla="*/ 98 w 108"/>
                  <a:gd name="T13" fmla="*/ 49 h 92"/>
                  <a:gd name="T14" fmla="*/ 96 w 108"/>
                  <a:gd name="T15" fmla="*/ 56 h 92"/>
                  <a:gd name="T16" fmla="*/ 82 w 108"/>
                  <a:gd name="T17" fmla="*/ 60 h 92"/>
                  <a:gd name="T18" fmla="*/ 77 w 108"/>
                  <a:gd name="T19" fmla="*/ 71 h 92"/>
                  <a:gd name="T20" fmla="*/ 60 w 108"/>
                  <a:gd name="T21" fmla="*/ 74 h 92"/>
                  <a:gd name="T22" fmla="*/ 47 w 108"/>
                  <a:gd name="T23" fmla="*/ 82 h 92"/>
                  <a:gd name="T24" fmla="*/ 21 w 108"/>
                  <a:gd name="T25" fmla="*/ 92 h 92"/>
                  <a:gd name="T26" fmla="*/ 2 w 108"/>
                  <a:gd name="T27" fmla="*/ 6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8" h="92">
                    <a:moveTo>
                      <a:pt x="2" y="66"/>
                    </a:moveTo>
                    <a:cubicBezTo>
                      <a:pt x="0" y="50"/>
                      <a:pt x="25" y="24"/>
                      <a:pt x="29" y="19"/>
                    </a:cubicBezTo>
                    <a:cubicBezTo>
                      <a:pt x="45" y="2"/>
                      <a:pt x="55" y="0"/>
                      <a:pt x="60" y="1"/>
                    </a:cubicBezTo>
                    <a:cubicBezTo>
                      <a:pt x="66" y="3"/>
                      <a:pt x="103" y="12"/>
                      <a:pt x="106" y="18"/>
                    </a:cubicBezTo>
                    <a:cubicBezTo>
                      <a:pt x="108" y="24"/>
                      <a:pt x="102" y="30"/>
                      <a:pt x="102" y="30"/>
                    </a:cubicBezTo>
                    <a:cubicBezTo>
                      <a:pt x="102" y="30"/>
                      <a:pt x="106" y="41"/>
                      <a:pt x="105" y="45"/>
                    </a:cubicBezTo>
                    <a:cubicBezTo>
                      <a:pt x="103" y="48"/>
                      <a:pt x="98" y="49"/>
                      <a:pt x="98" y="49"/>
                    </a:cubicBezTo>
                    <a:cubicBezTo>
                      <a:pt x="98" y="49"/>
                      <a:pt x="99" y="53"/>
                      <a:pt x="96" y="56"/>
                    </a:cubicBezTo>
                    <a:cubicBezTo>
                      <a:pt x="91" y="63"/>
                      <a:pt x="82" y="60"/>
                      <a:pt x="82" y="60"/>
                    </a:cubicBezTo>
                    <a:cubicBezTo>
                      <a:pt x="82" y="60"/>
                      <a:pt x="83" y="68"/>
                      <a:pt x="77" y="71"/>
                    </a:cubicBezTo>
                    <a:cubicBezTo>
                      <a:pt x="70" y="75"/>
                      <a:pt x="60" y="74"/>
                      <a:pt x="60" y="74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21" y="92"/>
                      <a:pt x="4" y="88"/>
                      <a:pt x="2" y="66"/>
                    </a:cubicBezTo>
                  </a:path>
                </a:pathLst>
              </a:custGeom>
              <a:solidFill>
                <a:srgbClr val="FFA9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50"/>
              <p:cNvSpPr>
                <a:spLocks/>
              </p:cNvSpPr>
              <p:nvPr/>
            </p:nvSpPr>
            <p:spPr bwMode="auto">
              <a:xfrm>
                <a:off x="11383413" y="247386"/>
                <a:ext cx="99148" cy="93047"/>
              </a:xfrm>
              <a:custGeom>
                <a:avLst/>
                <a:gdLst>
                  <a:gd name="T0" fmla="*/ 0 w 65"/>
                  <a:gd name="T1" fmla="*/ 61 h 61"/>
                  <a:gd name="T2" fmla="*/ 16 w 65"/>
                  <a:gd name="T3" fmla="*/ 5 h 61"/>
                  <a:gd name="T4" fmla="*/ 62 w 65"/>
                  <a:gd name="T5" fmla="*/ 0 h 61"/>
                  <a:gd name="T6" fmla="*/ 65 w 65"/>
                  <a:gd name="T7" fmla="*/ 24 h 61"/>
                  <a:gd name="T8" fmla="*/ 38 w 65"/>
                  <a:gd name="T9" fmla="*/ 42 h 61"/>
                  <a:gd name="T10" fmla="*/ 46 w 65"/>
                  <a:gd name="T11" fmla="*/ 53 h 61"/>
                  <a:gd name="T12" fmla="*/ 0 w 65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1">
                    <a:moveTo>
                      <a:pt x="0" y="61"/>
                    </a:moveTo>
                    <a:lnTo>
                      <a:pt x="16" y="5"/>
                    </a:lnTo>
                    <a:lnTo>
                      <a:pt x="62" y="0"/>
                    </a:lnTo>
                    <a:lnTo>
                      <a:pt x="65" y="24"/>
                    </a:lnTo>
                    <a:lnTo>
                      <a:pt x="38" y="42"/>
                    </a:lnTo>
                    <a:lnTo>
                      <a:pt x="46" y="53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FF8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51"/>
              <p:cNvSpPr>
                <a:spLocks/>
              </p:cNvSpPr>
              <p:nvPr/>
            </p:nvSpPr>
            <p:spPr bwMode="auto">
              <a:xfrm>
                <a:off x="10448368" y="2169339"/>
                <a:ext cx="118978" cy="93047"/>
              </a:xfrm>
              <a:custGeom>
                <a:avLst/>
                <a:gdLst>
                  <a:gd name="T0" fmla="*/ 43 w 49"/>
                  <a:gd name="T1" fmla="*/ 20 h 38"/>
                  <a:gd name="T2" fmla="*/ 39 w 49"/>
                  <a:gd name="T3" fmla="*/ 12 h 38"/>
                  <a:gd name="T4" fmla="*/ 49 w 49"/>
                  <a:gd name="T5" fmla="*/ 7 h 38"/>
                  <a:gd name="T6" fmla="*/ 47 w 49"/>
                  <a:gd name="T7" fmla="*/ 4 h 38"/>
                  <a:gd name="T8" fmla="*/ 47 w 49"/>
                  <a:gd name="T9" fmla="*/ 0 h 38"/>
                  <a:gd name="T10" fmla="*/ 35 w 49"/>
                  <a:gd name="T11" fmla="*/ 3 h 38"/>
                  <a:gd name="T12" fmla="*/ 21 w 49"/>
                  <a:gd name="T13" fmla="*/ 26 h 38"/>
                  <a:gd name="T14" fmla="*/ 0 w 49"/>
                  <a:gd name="T15" fmla="*/ 35 h 38"/>
                  <a:gd name="T16" fmla="*/ 4 w 49"/>
                  <a:gd name="T17" fmla="*/ 38 h 38"/>
                  <a:gd name="T18" fmla="*/ 30 w 49"/>
                  <a:gd name="T19" fmla="*/ 28 h 38"/>
                  <a:gd name="T20" fmla="*/ 43 w 49"/>
                  <a:gd name="T21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38">
                    <a:moveTo>
                      <a:pt x="43" y="20"/>
                    </a:moveTo>
                    <a:cubicBezTo>
                      <a:pt x="40" y="21"/>
                      <a:pt x="35" y="16"/>
                      <a:pt x="39" y="12"/>
                    </a:cubicBezTo>
                    <a:cubicBezTo>
                      <a:pt x="43" y="8"/>
                      <a:pt x="49" y="7"/>
                      <a:pt x="49" y="7"/>
                    </a:cubicBezTo>
                    <a:cubicBezTo>
                      <a:pt x="49" y="7"/>
                      <a:pt x="47" y="6"/>
                      <a:pt x="47" y="4"/>
                    </a:cubicBezTo>
                    <a:cubicBezTo>
                      <a:pt x="46" y="2"/>
                      <a:pt x="47" y="0"/>
                      <a:pt x="47" y="0"/>
                    </a:cubicBezTo>
                    <a:cubicBezTo>
                      <a:pt x="47" y="0"/>
                      <a:pt x="35" y="2"/>
                      <a:pt x="35" y="3"/>
                    </a:cubicBezTo>
                    <a:cubicBezTo>
                      <a:pt x="36" y="8"/>
                      <a:pt x="26" y="23"/>
                      <a:pt x="21" y="26"/>
                    </a:cubicBezTo>
                    <a:cubicBezTo>
                      <a:pt x="16" y="29"/>
                      <a:pt x="0" y="35"/>
                      <a:pt x="0" y="35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45" y="20"/>
                      <a:pt x="43" y="20"/>
                    </a:cubicBezTo>
                  </a:path>
                </a:pathLst>
              </a:custGeom>
              <a:solidFill>
                <a:srgbClr val="FF8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52"/>
              <p:cNvSpPr>
                <a:spLocks/>
              </p:cNvSpPr>
              <p:nvPr/>
            </p:nvSpPr>
            <p:spPr bwMode="auto">
              <a:xfrm>
                <a:off x="10202785" y="2999134"/>
                <a:ext cx="4576" cy="36609"/>
              </a:xfrm>
              <a:custGeom>
                <a:avLst/>
                <a:gdLst>
                  <a:gd name="T0" fmla="*/ 2 w 2"/>
                  <a:gd name="T1" fmla="*/ 0 h 15"/>
                  <a:gd name="T2" fmla="*/ 0 w 2"/>
                  <a:gd name="T3" fmla="*/ 15 h 15"/>
                  <a:gd name="T4" fmla="*/ 0 w 2"/>
                  <a:gd name="T5" fmla="*/ 15 h 15"/>
                  <a:gd name="T6" fmla="*/ 2 w 2"/>
                  <a:gd name="T7" fmla="*/ 0 h 15"/>
                  <a:gd name="T8" fmla="*/ 2 w 2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5">
                    <a:moveTo>
                      <a:pt x="2" y="0"/>
                    </a:moveTo>
                    <a:cubicBezTo>
                      <a:pt x="1" y="9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9DA6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53"/>
              <p:cNvSpPr>
                <a:spLocks/>
              </p:cNvSpPr>
              <p:nvPr/>
            </p:nvSpPr>
            <p:spPr bwMode="auto">
              <a:xfrm>
                <a:off x="10207361" y="2350856"/>
                <a:ext cx="115927" cy="648278"/>
              </a:xfrm>
              <a:custGeom>
                <a:avLst/>
                <a:gdLst>
                  <a:gd name="T0" fmla="*/ 47 w 47"/>
                  <a:gd name="T1" fmla="*/ 0 h 265"/>
                  <a:gd name="T2" fmla="*/ 46 w 47"/>
                  <a:gd name="T3" fmla="*/ 0 h 265"/>
                  <a:gd name="T4" fmla="*/ 31 w 47"/>
                  <a:gd name="T5" fmla="*/ 40 h 265"/>
                  <a:gd name="T6" fmla="*/ 0 w 47"/>
                  <a:gd name="T7" fmla="*/ 265 h 265"/>
                  <a:gd name="T8" fmla="*/ 0 w 47"/>
                  <a:gd name="T9" fmla="*/ 265 h 265"/>
                  <a:gd name="T10" fmla="*/ 35 w 47"/>
                  <a:gd name="T11" fmla="*/ 29 h 265"/>
                  <a:gd name="T12" fmla="*/ 47 w 47"/>
                  <a:gd name="T13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65">
                    <a:moveTo>
                      <a:pt x="47" y="0"/>
                    </a:moveTo>
                    <a:cubicBezTo>
                      <a:pt x="47" y="0"/>
                      <a:pt x="47" y="0"/>
                      <a:pt x="46" y="0"/>
                    </a:cubicBezTo>
                    <a:cubicBezTo>
                      <a:pt x="43" y="5"/>
                      <a:pt x="36" y="17"/>
                      <a:pt x="31" y="40"/>
                    </a:cubicBezTo>
                    <a:cubicBezTo>
                      <a:pt x="27" y="59"/>
                      <a:pt x="6" y="216"/>
                      <a:pt x="0" y="265"/>
                    </a:cubicBezTo>
                    <a:cubicBezTo>
                      <a:pt x="0" y="265"/>
                      <a:pt x="0" y="265"/>
                      <a:pt x="0" y="265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47" y="0"/>
                      <a:pt x="47" y="0"/>
                      <a:pt x="47" y="0"/>
                    </a:cubicBezTo>
                  </a:path>
                </a:pathLst>
              </a:custGeom>
              <a:solidFill>
                <a:srgbClr val="571B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54"/>
              <p:cNvSpPr>
                <a:spLocks noEditPoints="1"/>
              </p:cNvSpPr>
              <p:nvPr/>
            </p:nvSpPr>
            <p:spPr bwMode="auto">
              <a:xfrm>
                <a:off x="10202785" y="2237980"/>
                <a:ext cx="318800" cy="797763"/>
              </a:xfrm>
              <a:custGeom>
                <a:avLst/>
                <a:gdLst>
                  <a:gd name="T0" fmla="*/ 111 w 130"/>
                  <a:gd name="T1" fmla="*/ 22 h 326"/>
                  <a:gd name="T2" fmla="*/ 49 w 130"/>
                  <a:gd name="T3" fmla="*/ 46 h 326"/>
                  <a:gd name="T4" fmla="*/ 49 w 130"/>
                  <a:gd name="T5" fmla="*/ 46 h 326"/>
                  <a:gd name="T6" fmla="*/ 37 w 130"/>
                  <a:gd name="T7" fmla="*/ 75 h 326"/>
                  <a:gd name="T8" fmla="*/ 2 w 130"/>
                  <a:gd name="T9" fmla="*/ 311 h 326"/>
                  <a:gd name="T10" fmla="*/ 0 w 130"/>
                  <a:gd name="T11" fmla="*/ 326 h 326"/>
                  <a:gd name="T12" fmla="*/ 85 w 130"/>
                  <a:gd name="T13" fmla="*/ 79 h 326"/>
                  <a:gd name="T14" fmla="*/ 114 w 130"/>
                  <a:gd name="T15" fmla="*/ 23 h 326"/>
                  <a:gd name="T16" fmla="*/ 111 w 130"/>
                  <a:gd name="T17" fmla="*/ 22 h 326"/>
                  <a:gd name="T18" fmla="*/ 130 w 130"/>
                  <a:gd name="T19" fmla="*/ 0 h 326"/>
                  <a:gd name="T20" fmla="*/ 120 w 130"/>
                  <a:gd name="T21" fmla="*/ 4 h 326"/>
                  <a:gd name="T22" fmla="*/ 124 w 130"/>
                  <a:gd name="T23" fmla="*/ 9 h 326"/>
                  <a:gd name="T24" fmla="*/ 130 w 130"/>
                  <a:gd name="T25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0" h="326">
                    <a:moveTo>
                      <a:pt x="111" y="22"/>
                    </a:moveTo>
                    <a:cubicBezTo>
                      <a:pt x="111" y="22"/>
                      <a:pt x="76" y="36"/>
                      <a:pt x="49" y="46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2" y="311"/>
                      <a:pt x="2" y="311"/>
                      <a:pt x="2" y="311"/>
                    </a:cubicBezTo>
                    <a:cubicBezTo>
                      <a:pt x="0" y="326"/>
                      <a:pt x="0" y="326"/>
                      <a:pt x="0" y="326"/>
                    </a:cubicBezTo>
                    <a:cubicBezTo>
                      <a:pt x="0" y="326"/>
                      <a:pt x="69" y="123"/>
                      <a:pt x="85" y="79"/>
                    </a:cubicBezTo>
                    <a:cubicBezTo>
                      <a:pt x="93" y="57"/>
                      <a:pt x="105" y="37"/>
                      <a:pt x="114" y="23"/>
                    </a:cubicBezTo>
                    <a:cubicBezTo>
                      <a:pt x="111" y="22"/>
                      <a:pt x="111" y="22"/>
                      <a:pt x="111" y="22"/>
                    </a:cubicBezTo>
                    <a:moveTo>
                      <a:pt x="130" y="0"/>
                    </a:moveTo>
                    <a:cubicBezTo>
                      <a:pt x="120" y="4"/>
                      <a:pt x="120" y="4"/>
                      <a:pt x="120" y="4"/>
                    </a:cubicBezTo>
                    <a:cubicBezTo>
                      <a:pt x="121" y="5"/>
                      <a:pt x="123" y="7"/>
                      <a:pt x="124" y="9"/>
                    </a:cubicBezTo>
                    <a:cubicBezTo>
                      <a:pt x="128" y="3"/>
                      <a:pt x="130" y="0"/>
                      <a:pt x="130" y="0"/>
                    </a:cubicBezTo>
                  </a:path>
                </a:pathLst>
              </a:custGeom>
              <a:solidFill>
                <a:srgbClr val="233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55"/>
              <p:cNvSpPr>
                <a:spLocks/>
              </p:cNvSpPr>
              <p:nvPr/>
            </p:nvSpPr>
            <p:spPr bwMode="auto">
              <a:xfrm>
                <a:off x="10320237" y="2346280"/>
                <a:ext cx="4576" cy="4576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1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19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56"/>
              <p:cNvSpPr>
                <a:spLocks/>
              </p:cNvSpPr>
              <p:nvPr/>
            </p:nvSpPr>
            <p:spPr bwMode="auto">
              <a:xfrm>
                <a:off x="10323288" y="2247132"/>
                <a:ext cx="183043" cy="103724"/>
              </a:xfrm>
              <a:custGeom>
                <a:avLst/>
                <a:gdLst>
                  <a:gd name="T0" fmla="*/ 71 w 75"/>
                  <a:gd name="T1" fmla="*/ 0 h 42"/>
                  <a:gd name="T2" fmla="*/ 55 w 75"/>
                  <a:gd name="T3" fmla="*/ 6 h 42"/>
                  <a:gd name="T4" fmla="*/ 55 w 75"/>
                  <a:gd name="T5" fmla="*/ 6 h 42"/>
                  <a:gd name="T6" fmla="*/ 1 w 75"/>
                  <a:gd name="T7" fmla="*/ 40 h 42"/>
                  <a:gd name="T8" fmla="*/ 0 w 75"/>
                  <a:gd name="T9" fmla="*/ 42 h 42"/>
                  <a:gd name="T10" fmla="*/ 62 w 75"/>
                  <a:gd name="T11" fmla="*/ 18 h 42"/>
                  <a:gd name="T12" fmla="*/ 65 w 75"/>
                  <a:gd name="T13" fmla="*/ 19 h 42"/>
                  <a:gd name="T14" fmla="*/ 75 w 75"/>
                  <a:gd name="T15" fmla="*/ 5 h 42"/>
                  <a:gd name="T16" fmla="*/ 71 w 75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42">
                    <a:moveTo>
                      <a:pt x="71" y="0"/>
                    </a:move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7" y="32"/>
                      <a:pt x="62" y="18"/>
                      <a:pt x="62" y="18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9" y="13"/>
                      <a:pt x="72" y="9"/>
                      <a:pt x="75" y="5"/>
                    </a:cubicBezTo>
                    <a:cubicBezTo>
                      <a:pt x="74" y="3"/>
                      <a:pt x="72" y="1"/>
                      <a:pt x="71" y="0"/>
                    </a:cubicBezTo>
                  </a:path>
                </a:pathLst>
              </a:custGeom>
              <a:solidFill>
                <a:srgbClr val="19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57"/>
              <p:cNvSpPr>
                <a:spLocks/>
              </p:cNvSpPr>
              <p:nvPr/>
            </p:nvSpPr>
            <p:spPr bwMode="auto">
              <a:xfrm>
                <a:off x="10559719" y="1165652"/>
                <a:ext cx="334054" cy="361510"/>
              </a:xfrm>
              <a:custGeom>
                <a:avLst/>
                <a:gdLst>
                  <a:gd name="T0" fmla="*/ 0 w 136"/>
                  <a:gd name="T1" fmla="*/ 78 h 148"/>
                  <a:gd name="T2" fmla="*/ 19 w 136"/>
                  <a:gd name="T3" fmla="*/ 0 h 148"/>
                  <a:gd name="T4" fmla="*/ 122 w 136"/>
                  <a:gd name="T5" fmla="*/ 34 h 148"/>
                  <a:gd name="T6" fmla="*/ 102 w 136"/>
                  <a:gd name="T7" fmla="*/ 51 h 148"/>
                  <a:gd name="T8" fmla="*/ 104 w 136"/>
                  <a:gd name="T9" fmla="*/ 69 h 148"/>
                  <a:gd name="T10" fmla="*/ 122 w 136"/>
                  <a:gd name="T11" fmla="*/ 128 h 148"/>
                  <a:gd name="T12" fmla="*/ 0 w 136"/>
                  <a:gd name="T13" fmla="*/ 7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148">
                    <a:moveTo>
                      <a:pt x="0" y="78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22" y="34"/>
                      <a:pt x="122" y="34"/>
                      <a:pt x="122" y="34"/>
                    </a:cubicBezTo>
                    <a:cubicBezTo>
                      <a:pt x="122" y="34"/>
                      <a:pt x="105" y="44"/>
                      <a:pt x="102" y="51"/>
                    </a:cubicBezTo>
                    <a:cubicBezTo>
                      <a:pt x="101" y="55"/>
                      <a:pt x="106" y="65"/>
                      <a:pt x="104" y="69"/>
                    </a:cubicBezTo>
                    <a:cubicBezTo>
                      <a:pt x="94" y="88"/>
                      <a:pt x="98" y="93"/>
                      <a:pt x="122" y="128"/>
                    </a:cubicBezTo>
                    <a:cubicBezTo>
                      <a:pt x="136" y="148"/>
                      <a:pt x="0" y="78"/>
                      <a:pt x="0" y="78"/>
                    </a:cubicBezTo>
                    <a:close/>
                  </a:path>
                </a:pathLst>
              </a:custGeom>
              <a:solidFill>
                <a:srgbClr val="FF8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58"/>
              <p:cNvSpPr>
                <a:spLocks/>
              </p:cNvSpPr>
              <p:nvPr/>
            </p:nvSpPr>
            <p:spPr bwMode="auto">
              <a:xfrm>
                <a:off x="10599378" y="1167178"/>
                <a:ext cx="259311" cy="199822"/>
              </a:xfrm>
              <a:custGeom>
                <a:avLst/>
                <a:gdLst>
                  <a:gd name="T0" fmla="*/ 1 w 106"/>
                  <a:gd name="T1" fmla="*/ 6 h 81"/>
                  <a:gd name="T2" fmla="*/ 0 w 106"/>
                  <a:gd name="T3" fmla="*/ 12 h 81"/>
                  <a:gd name="T4" fmla="*/ 82 w 106"/>
                  <a:gd name="T5" fmla="*/ 81 h 81"/>
                  <a:gd name="T6" fmla="*/ 88 w 106"/>
                  <a:gd name="T7" fmla="*/ 68 h 81"/>
                  <a:gd name="T8" fmla="*/ 86 w 106"/>
                  <a:gd name="T9" fmla="*/ 50 h 81"/>
                  <a:gd name="T10" fmla="*/ 106 w 106"/>
                  <a:gd name="T11" fmla="*/ 33 h 81"/>
                  <a:gd name="T12" fmla="*/ 5 w 106"/>
                  <a:gd name="T13" fmla="*/ 0 h 81"/>
                  <a:gd name="T14" fmla="*/ 1 w 106"/>
                  <a:gd name="T15" fmla="*/ 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" h="81">
                    <a:moveTo>
                      <a:pt x="1" y="6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5" y="28"/>
                      <a:pt x="20" y="66"/>
                      <a:pt x="82" y="81"/>
                    </a:cubicBezTo>
                    <a:cubicBezTo>
                      <a:pt x="83" y="77"/>
                      <a:pt x="85" y="73"/>
                      <a:pt x="88" y="68"/>
                    </a:cubicBezTo>
                    <a:cubicBezTo>
                      <a:pt x="90" y="64"/>
                      <a:pt x="85" y="54"/>
                      <a:pt x="86" y="50"/>
                    </a:cubicBezTo>
                    <a:cubicBezTo>
                      <a:pt x="89" y="43"/>
                      <a:pt x="106" y="33"/>
                      <a:pt x="106" y="3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4"/>
                      <a:pt x="1" y="6"/>
                    </a:cubicBezTo>
                    <a:close/>
                  </a:path>
                </a:pathLst>
              </a:custGeom>
              <a:solidFill>
                <a:srgbClr val="C663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59"/>
              <p:cNvSpPr>
                <a:spLocks/>
              </p:cNvSpPr>
              <p:nvPr/>
            </p:nvSpPr>
            <p:spPr bwMode="auto">
              <a:xfrm>
                <a:off x="10513958" y="1322764"/>
                <a:ext cx="424050" cy="247108"/>
              </a:xfrm>
              <a:custGeom>
                <a:avLst/>
                <a:gdLst>
                  <a:gd name="T0" fmla="*/ 22 w 173"/>
                  <a:gd name="T1" fmla="*/ 0 h 101"/>
                  <a:gd name="T2" fmla="*/ 0 w 173"/>
                  <a:gd name="T3" fmla="*/ 27 h 101"/>
                  <a:gd name="T4" fmla="*/ 15 w 173"/>
                  <a:gd name="T5" fmla="*/ 76 h 101"/>
                  <a:gd name="T6" fmla="*/ 56 w 173"/>
                  <a:gd name="T7" fmla="*/ 68 h 101"/>
                  <a:gd name="T8" fmla="*/ 61 w 173"/>
                  <a:gd name="T9" fmla="*/ 83 h 101"/>
                  <a:gd name="T10" fmla="*/ 173 w 173"/>
                  <a:gd name="T11" fmla="*/ 101 h 101"/>
                  <a:gd name="T12" fmla="*/ 116 w 173"/>
                  <a:gd name="T13" fmla="*/ 26 h 101"/>
                  <a:gd name="T14" fmla="*/ 140 w 173"/>
                  <a:gd name="T15" fmla="*/ 65 h 101"/>
                  <a:gd name="T16" fmla="*/ 73 w 173"/>
                  <a:gd name="T17" fmla="*/ 41 h 101"/>
                  <a:gd name="T18" fmla="*/ 22 w 173"/>
                  <a:gd name="T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3" h="101">
                    <a:moveTo>
                      <a:pt x="22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61" y="83"/>
                      <a:pt x="61" y="83"/>
                      <a:pt x="61" y="83"/>
                    </a:cubicBezTo>
                    <a:cubicBezTo>
                      <a:pt x="173" y="101"/>
                      <a:pt x="173" y="101"/>
                      <a:pt x="173" y="101"/>
                    </a:cubicBezTo>
                    <a:cubicBezTo>
                      <a:pt x="116" y="26"/>
                      <a:pt x="116" y="26"/>
                      <a:pt x="116" y="26"/>
                    </a:cubicBezTo>
                    <a:cubicBezTo>
                      <a:pt x="140" y="65"/>
                      <a:pt x="140" y="65"/>
                      <a:pt x="140" y="65"/>
                    </a:cubicBezTo>
                    <a:cubicBezTo>
                      <a:pt x="140" y="65"/>
                      <a:pt x="92" y="50"/>
                      <a:pt x="73" y="41"/>
                    </a:cubicBezTo>
                    <a:cubicBezTo>
                      <a:pt x="59" y="3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60"/>
              <p:cNvSpPr>
                <a:spLocks/>
              </p:cNvSpPr>
              <p:nvPr/>
            </p:nvSpPr>
            <p:spPr bwMode="auto">
              <a:xfrm>
                <a:off x="10542940" y="802617"/>
                <a:ext cx="433202" cy="526249"/>
              </a:xfrm>
              <a:custGeom>
                <a:avLst/>
                <a:gdLst>
                  <a:gd name="T0" fmla="*/ 92 w 177"/>
                  <a:gd name="T1" fmla="*/ 0 h 215"/>
                  <a:gd name="T2" fmla="*/ 127 w 177"/>
                  <a:gd name="T3" fmla="*/ 47 h 215"/>
                  <a:gd name="T4" fmla="*/ 135 w 177"/>
                  <a:gd name="T5" fmla="*/ 74 h 215"/>
                  <a:gd name="T6" fmla="*/ 172 w 177"/>
                  <a:gd name="T7" fmla="*/ 93 h 215"/>
                  <a:gd name="T8" fmla="*/ 166 w 177"/>
                  <a:gd name="T9" fmla="*/ 111 h 215"/>
                  <a:gd name="T10" fmla="*/ 159 w 177"/>
                  <a:gd name="T11" fmla="*/ 119 h 215"/>
                  <a:gd name="T12" fmla="*/ 163 w 177"/>
                  <a:gd name="T13" fmla="*/ 126 h 215"/>
                  <a:gd name="T14" fmla="*/ 167 w 177"/>
                  <a:gd name="T15" fmla="*/ 132 h 215"/>
                  <a:gd name="T16" fmla="*/ 141 w 177"/>
                  <a:gd name="T17" fmla="*/ 145 h 215"/>
                  <a:gd name="T18" fmla="*/ 167 w 177"/>
                  <a:gd name="T19" fmla="*/ 145 h 215"/>
                  <a:gd name="T20" fmla="*/ 166 w 177"/>
                  <a:gd name="T21" fmla="*/ 164 h 215"/>
                  <a:gd name="T22" fmla="*/ 176 w 177"/>
                  <a:gd name="T23" fmla="*/ 184 h 215"/>
                  <a:gd name="T24" fmla="*/ 164 w 177"/>
                  <a:gd name="T25" fmla="*/ 202 h 215"/>
                  <a:gd name="T26" fmla="*/ 64 w 177"/>
                  <a:gd name="T27" fmla="*/ 195 h 215"/>
                  <a:gd name="T28" fmla="*/ 33 w 177"/>
                  <a:gd name="T29" fmla="*/ 170 h 215"/>
                  <a:gd name="T30" fmla="*/ 0 w 177"/>
                  <a:gd name="T31" fmla="*/ 89 h 215"/>
                  <a:gd name="T32" fmla="*/ 7 w 177"/>
                  <a:gd name="T33" fmla="*/ 28 h 215"/>
                  <a:gd name="T34" fmla="*/ 92 w 177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7" h="215">
                    <a:moveTo>
                      <a:pt x="92" y="0"/>
                    </a:moveTo>
                    <a:cubicBezTo>
                      <a:pt x="92" y="0"/>
                      <a:pt x="121" y="33"/>
                      <a:pt x="127" y="47"/>
                    </a:cubicBezTo>
                    <a:cubicBezTo>
                      <a:pt x="129" y="53"/>
                      <a:pt x="131" y="69"/>
                      <a:pt x="135" y="74"/>
                    </a:cubicBezTo>
                    <a:cubicBezTo>
                      <a:pt x="142" y="84"/>
                      <a:pt x="172" y="93"/>
                      <a:pt x="172" y="93"/>
                    </a:cubicBezTo>
                    <a:cubicBezTo>
                      <a:pt x="172" y="93"/>
                      <a:pt x="171" y="102"/>
                      <a:pt x="166" y="111"/>
                    </a:cubicBezTo>
                    <a:cubicBezTo>
                      <a:pt x="163" y="115"/>
                      <a:pt x="159" y="119"/>
                      <a:pt x="159" y="119"/>
                    </a:cubicBezTo>
                    <a:cubicBezTo>
                      <a:pt x="159" y="119"/>
                      <a:pt x="160" y="123"/>
                      <a:pt x="163" y="126"/>
                    </a:cubicBezTo>
                    <a:cubicBezTo>
                      <a:pt x="165" y="128"/>
                      <a:pt x="168" y="130"/>
                      <a:pt x="167" y="132"/>
                    </a:cubicBezTo>
                    <a:cubicBezTo>
                      <a:pt x="166" y="139"/>
                      <a:pt x="141" y="145"/>
                      <a:pt x="141" y="145"/>
                    </a:cubicBezTo>
                    <a:cubicBezTo>
                      <a:pt x="141" y="145"/>
                      <a:pt x="157" y="144"/>
                      <a:pt x="167" y="145"/>
                    </a:cubicBezTo>
                    <a:cubicBezTo>
                      <a:pt x="171" y="146"/>
                      <a:pt x="164" y="153"/>
                      <a:pt x="166" y="164"/>
                    </a:cubicBezTo>
                    <a:cubicBezTo>
                      <a:pt x="168" y="171"/>
                      <a:pt x="176" y="176"/>
                      <a:pt x="176" y="184"/>
                    </a:cubicBezTo>
                    <a:cubicBezTo>
                      <a:pt x="177" y="188"/>
                      <a:pt x="170" y="199"/>
                      <a:pt x="164" y="202"/>
                    </a:cubicBezTo>
                    <a:cubicBezTo>
                      <a:pt x="142" y="215"/>
                      <a:pt x="87" y="206"/>
                      <a:pt x="64" y="195"/>
                    </a:cubicBezTo>
                    <a:cubicBezTo>
                      <a:pt x="35" y="181"/>
                      <a:pt x="33" y="170"/>
                      <a:pt x="33" y="170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92" y="0"/>
                      <a:pt x="92" y="0"/>
                      <a:pt x="92" y="0"/>
                    </a:cubicBezTo>
                  </a:path>
                </a:pathLst>
              </a:custGeom>
              <a:solidFill>
                <a:srgbClr val="FFA9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61"/>
              <p:cNvSpPr>
                <a:spLocks/>
              </p:cNvSpPr>
              <p:nvPr/>
            </p:nvSpPr>
            <p:spPr bwMode="auto">
              <a:xfrm>
                <a:off x="10361422" y="727874"/>
                <a:ext cx="378289" cy="594890"/>
              </a:xfrm>
              <a:custGeom>
                <a:avLst/>
                <a:gdLst>
                  <a:gd name="T0" fmla="*/ 86 w 154"/>
                  <a:gd name="T1" fmla="*/ 138 h 243"/>
                  <a:gd name="T2" fmla="*/ 101 w 154"/>
                  <a:gd name="T3" fmla="*/ 148 h 243"/>
                  <a:gd name="T4" fmla="*/ 112 w 154"/>
                  <a:gd name="T5" fmla="*/ 150 h 243"/>
                  <a:gd name="T6" fmla="*/ 101 w 154"/>
                  <a:gd name="T7" fmla="*/ 115 h 243"/>
                  <a:gd name="T8" fmla="*/ 109 w 154"/>
                  <a:gd name="T9" fmla="*/ 103 h 243"/>
                  <a:gd name="T10" fmla="*/ 126 w 154"/>
                  <a:gd name="T11" fmla="*/ 48 h 243"/>
                  <a:gd name="T12" fmla="*/ 99 w 154"/>
                  <a:gd name="T13" fmla="*/ 18 h 243"/>
                  <a:gd name="T14" fmla="*/ 35 w 154"/>
                  <a:gd name="T15" fmla="*/ 53 h 243"/>
                  <a:gd name="T16" fmla="*/ 0 w 154"/>
                  <a:gd name="T17" fmla="*/ 95 h 243"/>
                  <a:gd name="T18" fmla="*/ 16 w 154"/>
                  <a:gd name="T19" fmla="*/ 133 h 243"/>
                  <a:gd name="T20" fmla="*/ 36 w 154"/>
                  <a:gd name="T21" fmla="*/ 191 h 243"/>
                  <a:gd name="T22" fmla="*/ 76 w 154"/>
                  <a:gd name="T23" fmla="*/ 218 h 243"/>
                  <a:gd name="T24" fmla="*/ 84 w 154"/>
                  <a:gd name="T25" fmla="*/ 243 h 243"/>
                  <a:gd name="T26" fmla="*/ 97 w 154"/>
                  <a:gd name="T27" fmla="*/ 213 h 243"/>
                  <a:gd name="T28" fmla="*/ 86 w 154"/>
                  <a:gd name="T29" fmla="*/ 138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4" h="243">
                    <a:moveTo>
                      <a:pt x="86" y="138"/>
                    </a:moveTo>
                    <a:cubicBezTo>
                      <a:pt x="86" y="138"/>
                      <a:pt x="97" y="147"/>
                      <a:pt x="101" y="148"/>
                    </a:cubicBezTo>
                    <a:cubicBezTo>
                      <a:pt x="104" y="150"/>
                      <a:pt x="112" y="150"/>
                      <a:pt x="112" y="150"/>
                    </a:cubicBezTo>
                    <a:cubicBezTo>
                      <a:pt x="112" y="150"/>
                      <a:pt x="98" y="125"/>
                      <a:pt x="101" y="115"/>
                    </a:cubicBezTo>
                    <a:cubicBezTo>
                      <a:pt x="101" y="112"/>
                      <a:pt x="109" y="103"/>
                      <a:pt x="109" y="103"/>
                    </a:cubicBezTo>
                    <a:cubicBezTo>
                      <a:pt x="109" y="103"/>
                      <a:pt x="91" y="67"/>
                      <a:pt x="126" y="48"/>
                    </a:cubicBezTo>
                    <a:cubicBezTo>
                      <a:pt x="154" y="33"/>
                      <a:pt x="150" y="0"/>
                      <a:pt x="99" y="18"/>
                    </a:cubicBezTo>
                    <a:cubicBezTo>
                      <a:pt x="80" y="25"/>
                      <a:pt x="45" y="36"/>
                      <a:pt x="35" y="53"/>
                    </a:cubicBezTo>
                    <a:cubicBezTo>
                      <a:pt x="17" y="83"/>
                      <a:pt x="0" y="95"/>
                      <a:pt x="0" y="95"/>
                    </a:cubicBezTo>
                    <a:cubicBezTo>
                      <a:pt x="0" y="95"/>
                      <a:pt x="6" y="106"/>
                      <a:pt x="16" y="133"/>
                    </a:cubicBezTo>
                    <a:cubicBezTo>
                      <a:pt x="23" y="154"/>
                      <a:pt x="15" y="183"/>
                      <a:pt x="36" y="191"/>
                    </a:cubicBezTo>
                    <a:cubicBezTo>
                      <a:pt x="53" y="197"/>
                      <a:pt x="68" y="208"/>
                      <a:pt x="76" y="218"/>
                    </a:cubicBezTo>
                    <a:cubicBezTo>
                      <a:pt x="85" y="229"/>
                      <a:pt x="84" y="243"/>
                      <a:pt x="84" y="243"/>
                    </a:cubicBezTo>
                    <a:cubicBezTo>
                      <a:pt x="84" y="243"/>
                      <a:pt x="94" y="230"/>
                      <a:pt x="97" y="213"/>
                    </a:cubicBezTo>
                    <a:cubicBezTo>
                      <a:pt x="103" y="184"/>
                      <a:pt x="86" y="138"/>
                      <a:pt x="86" y="138"/>
                    </a:cubicBezTo>
                  </a:path>
                </a:pathLst>
              </a:custGeom>
              <a:solidFill>
                <a:srgbClr val="A04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62"/>
              <p:cNvSpPr>
                <a:spLocks/>
              </p:cNvSpPr>
              <p:nvPr/>
            </p:nvSpPr>
            <p:spPr bwMode="auto">
              <a:xfrm>
                <a:off x="10729034" y="913968"/>
                <a:ext cx="122029" cy="160163"/>
              </a:xfrm>
              <a:custGeom>
                <a:avLst/>
                <a:gdLst>
                  <a:gd name="T0" fmla="*/ 3 w 50"/>
                  <a:gd name="T1" fmla="*/ 49 h 66"/>
                  <a:gd name="T2" fmla="*/ 7 w 50"/>
                  <a:gd name="T3" fmla="*/ 29 h 66"/>
                  <a:gd name="T4" fmla="*/ 30 w 50"/>
                  <a:gd name="T5" fmla="*/ 2 h 66"/>
                  <a:gd name="T6" fmla="*/ 45 w 50"/>
                  <a:gd name="T7" fmla="*/ 28 h 66"/>
                  <a:gd name="T8" fmla="*/ 23 w 50"/>
                  <a:gd name="T9" fmla="*/ 55 h 66"/>
                  <a:gd name="T10" fmla="*/ 3 w 50"/>
                  <a:gd name="T11" fmla="*/ 4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66">
                    <a:moveTo>
                      <a:pt x="3" y="49"/>
                    </a:moveTo>
                    <a:cubicBezTo>
                      <a:pt x="0" y="43"/>
                      <a:pt x="6" y="35"/>
                      <a:pt x="7" y="29"/>
                    </a:cubicBezTo>
                    <a:cubicBezTo>
                      <a:pt x="10" y="16"/>
                      <a:pt x="22" y="8"/>
                      <a:pt x="30" y="2"/>
                    </a:cubicBezTo>
                    <a:cubicBezTo>
                      <a:pt x="33" y="0"/>
                      <a:pt x="50" y="24"/>
                      <a:pt x="45" y="28"/>
                    </a:cubicBezTo>
                    <a:cubicBezTo>
                      <a:pt x="34" y="35"/>
                      <a:pt x="27" y="48"/>
                      <a:pt x="23" y="55"/>
                    </a:cubicBezTo>
                    <a:cubicBezTo>
                      <a:pt x="21" y="57"/>
                      <a:pt x="9" y="66"/>
                      <a:pt x="3" y="49"/>
                    </a:cubicBezTo>
                    <a:close/>
                  </a:path>
                </a:pathLst>
              </a:custGeom>
              <a:solidFill>
                <a:srgbClr val="FF8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63"/>
              <p:cNvSpPr>
                <a:spLocks/>
              </p:cNvSpPr>
              <p:nvPr/>
            </p:nvSpPr>
            <p:spPr bwMode="auto">
              <a:xfrm>
                <a:off x="10790048" y="991761"/>
                <a:ext cx="64065" cy="61014"/>
              </a:xfrm>
              <a:custGeom>
                <a:avLst/>
                <a:gdLst>
                  <a:gd name="T0" fmla="*/ 15 w 26"/>
                  <a:gd name="T1" fmla="*/ 0 h 25"/>
                  <a:gd name="T2" fmla="*/ 1 w 26"/>
                  <a:gd name="T3" fmla="*/ 23 h 25"/>
                  <a:gd name="T4" fmla="*/ 23 w 26"/>
                  <a:gd name="T5" fmla="*/ 14 h 25"/>
                  <a:gd name="T6" fmla="*/ 21 w 26"/>
                  <a:gd name="T7" fmla="*/ 4 h 25"/>
                  <a:gd name="T8" fmla="*/ 15 w 26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5">
                    <a:moveTo>
                      <a:pt x="15" y="0"/>
                    </a:moveTo>
                    <a:cubicBezTo>
                      <a:pt x="9" y="0"/>
                      <a:pt x="4" y="10"/>
                      <a:pt x="1" y="23"/>
                    </a:cubicBezTo>
                    <a:cubicBezTo>
                      <a:pt x="0" y="25"/>
                      <a:pt x="13" y="23"/>
                      <a:pt x="23" y="14"/>
                    </a:cubicBezTo>
                    <a:cubicBezTo>
                      <a:pt x="26" y="11"/>
                      <a:pt x="24" y="7"/>
                      <a:pt x="21" y="4"/>
                    </a:cubicBezTo>
                    <a:cubicBezTo>
                      <a:pt x="19" y="2"/>
                      <a:pt x="19" y="1"/>
                      <a:pt x="1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64"/>
              <p:cNvSpPr>
                <a:spLocks/>
              </p:cNvSpPr>
              <p:nvPr/>
            </p:nvSpPr>
            <p:spPr bwMode="auto">
              <a:xfrm>
                <a:off x="10736660" y="971932"/>
                <a:ext cx="112877" cy="102199"/>
              </a:xfrm>
              <a:custGeom>
                <a:avLst/>
                <a:gdLst>
                  <a:gd name="T0" fmla="*/ 38 w 46"/>
                  <a:gd name="T1" fmla="*/ 6 h 42"/>
                  <a:gd name="T2" fmla="*/ 46 w 46"/>
                  <a:gd name="T3" fmla="*/ 6 h 42"/>
                  <a:gd name="T4" fmla="*/ 29 w 46"/>
                  <a:gd name="T5" fmla="*/ 1 h 42"/>
                  <a:gd name="T6" fmla="*/ 1 w 46"/>
                  <a:gd name="T7" fmla="*/ 38 h 42"/>
                  <a:gd name="T8" fmla="*/ 18 w 46"/>
                  <a:gd name="T9" fmla="*/ 41 h 42"/>
                  <a:gd name="T10" fmla="*/ 38 w 46"/>
                  <a:gd name="T11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42">
                    <a:moveTo>
                      <a:pt x="38" y="6"/>
                    </a:moveTo>
                    <a:cubicBezTo>
                      <a:pt x="42" y="5"/>
                      <a:pt x="44" y="5"/>
                      <a:pt x="46" y="6"/>
                    </a:cubicBezTo>
                    <a:cubicBezTo>
                      <a:pt x="46" y="2"/>
                      <a:pt x="36" y="0"/>
                      <a:pt x="29" y="1"/>
                    </a:cubicBezTo>
                    <a:cubicBezTo>
                      <a:pt x="15" y="4"/>
                      <a:pt x="0" y="33"/>
                      <a:pt x="1" y="38"/>
                    </a:cubicBezTo>
                    <a:cubicBezTo>
                      <a:pt x="2" y="42"/>
                      <a:pt x="15" y="41"/>
                      <a:pt x="18" y="41"/>
                    </a:cubicBezTo>
                    <a:cubicBezTo>
                      <a:pt x="18" y="34"/>
                      <a:pt x="21" y="13"/>
                      <a:pt x="38" y="6"/>
                    </a:cubicBezTo>
                    <a:close/>
                  </a:path>
                </a:pathLst>
              </a:custGeom>
              <a:solidFill>
                <a:srgbClr val="FFA9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65"/>
              <p:cNvSpPr>
                <a:spLocks/>
              </p:cNvSpPr>
              <p:nvPr/>
            </p:nvSpPr>
            <p:spPr bwMode="auto">
              <a:xfrm>
                <a:off x="10817504" y="987185"/>
                <a:ext cx="36609" cy="44235"/>
              </a:xfrm>
              <a:custGeom>
                <a:avLst/>
                <a:gdLst>
                  <a:gd name="T0" fmla="*/ 12 w 15"/>
                  <a:gd name="T1" fmla="*/ 6 h 18"/>
                  <a:gd name="T2" fmla="*/ 12 w 15"/>
                  <a:gd name="T3" fmla="*/ 16 h 18"/>
                  <a:gd name="T4" fmla="*/ 3 w 15"/>
                  <a:gd name="T5" fmla="*/ 13 h 18"/>
                  <a:gd name="T6" fmla="*/ 2 w 15"/>
                  <a:gd name="T7" fmla="*/ 2 h 18"/>
                  <a:gd name="T8" fmla="*/ 12 w 15"/>
                  <a:gd name="T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8">
                    <a:moveTo>
                      <a:pt x="12" y="6"/>
                    </a:moveTo>
                    <a:cubicBezTo>
                      <a:pt x="15" y="9"/>
                      <a:pt x="15" y="14"/>
                      <a:pt x="12" y="16"/>
                    </a:cubicBezTo>
                    <a:cubicBezTo>
                      <a:pt x="10" y="18"/>
                      <a:pt x="5" y="16"/>
                      <a:pt x="3" y="13"/>
                    </a:cubicBezTo>
                    <a:cubicBezTo>
                      <a:pt x="0" y="9"/>
                      <a:pt x="0" y="4"/>
                      <a:pt x="2" y="2"/>
                    </a:cubicBezTo>
                    <a:cubicBezTo>
                      <a:pt x="5" y="0"/>
                      <a:pt x="9" y="2"/>
                      <a:pt x="12" y="6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66"/>
              <p:cNvSpPr>
                <a:spLocks/>
              </p:cNvSpPr>
              <p:nvPr/>
            </p:nvSpPr>
            <p:spPr bwMode="auto">
              <a:xfrm>
                <a:off x="10826657" y="999388"/>
                <a:ext cx="18304" cy="19830"/>
              </a:xfrm>
              <a:custGeom>
                <a:avLst/>
                <a:gdLst>
                  <a:gd name="T0" fmla="*/ 5 w 7"/>
                  <a:gd name="T1" fmla="*/ 3 h 8"/>
                  <a:gd name="T2" fmla="*/ 5 w 7"/>
                  <a:gd name="T3" fmla="*/ 7 h 8"/>
                  <a:gd name="T4" fmla="*/ 1 w 7"/>
                  <a:gd name="T5" fmla="*/ 6 h 8"/>
                  <a:gd name="T6" fmla="*/ 1 w 7"/>
                  <a:gd name="T7" fmla="*/ 1 h 8"/>
                  <a:gd name="T8" fmla="*/ 5 w 7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5" y="3"/>
                    </a:moveTo>
                    <a:cubicBezTo>
                      <a:pt x="7" y="4"/>
                      <a:pt x="7" y="6"/>
                      <a:pt x="5" y="7"/>
                    </a:cubicBezTo>
                    <a:cubicBezTo>
                      <a:pt x="4" y="8"/>
                      <a:pt x="2" y="7"/>
                      <a:pt x="1" y="6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1"/>
                      <a:pt x="5" y="3"/>
                    </a:cubicBezTo>
                    <a:close/>
                  </a:path>
                </a:pathLst>
              </a:custGeom>
              <a:solidFill>
                <a:srgbClr val="21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67"/>
              <p:cNvSpPr>
                <a:spLocks/>
              </p:cNvSpPr>
              <p:nvPr/>
            </p:nvSpPr>
            <p:spPr bwMode="auto">
              <a:xfrm>
                <a:off x="10782421" y="981084"/>
                <a:ext cx="51862" cy="76268"/>
              </a:xfrm>
              <a:custGeom>
                <a:avLst/>
                <a:gdLst>
                  <a:gd name="T0" fmla="*/ 21 w 21"/>
                  <a:gd name="T1" fmla="*/ 3 h 31"/>
                  <a:gd name="T2" fmla="*/ 20 w 21"/>
                  <a:gd name="T3" fmla="*/ 0 h 31"/>
                  <a:gd name="T4" fmla="*/ 0 w 21"/>
                  <a:gd name="T5" fmla="*/ 29 h 31"/>
                  <a:gd name="T6" fmla="*/ 1 w 21"/>
                  <a:gd name="T7" fmla="*/ 31 h 31"/>
                  <a:gd name="T8" fmla="*/ 3 w 21"/>
                  <a:gd name="T9" fmla="*/ 29 h 31"/>
                  <a:gd name="T10" fmla="*/ 21 w 21"/>
                  <a:gd name="T11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1">
                    <a:moveTo>
                      <a:pt x="21" y="3"/>
                    </a:moveTo>
                    <a:cubicBezTo>
                      <a:pt x="21" y="2"/>
                      <a:pt x="21" y="1"/>
                      <a:pt x="20" y="0"/>
                    </a:cubicBezTo>
                    <a:cubicBezTo>
                      <a:pt x="5" y="2"/>
                      <a:pt x="0" y="29"/>
                      <a:pt x="0" y="29"/>
                    </a:cubicBezTo>
                    <a:cubicBezTo>
                      <a:pt x="0" y="30"/>
                      <a:pt x="1" y="31"/>
                      <a:pt x="1" y="31"/>
                    </a:cubicBezTo>
                    <a:cubicBezTo>
                      <a:pt x="2" y="31"/>
                      <a:pt x="3" y="30"/>
                      <a:pt x="3" y="29"/>
                    </a:cubicBezTo>
                    <a:cubicBezTo>
                      <a:pt x="3" y="28"/>
                      <a:pt x="8" y="5"/>
                      <a:pt x="21" y="3"/>
                    </a:cubicBezTo>
                    <a:close/>
                  </a:path>
                </a:pathLst>
              </a:custGeom>
              <a:solidFill>
                <a:srgbClr val="C963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8"/>
              <p:cNvSpPr>
                <a:spLocks/>
              </p:cNvSpPr>
              <p:nvPr/>
            </p:nvSpPr>
            <p:spPr bwMode="auto">
              <a:xfrm>
                <a:off x="10724458" y="903291"/>
                <a:ext cx="96098" cy="137282"/>
              </a:xfrm>
              <a:custGeom>
                <a:avLst/>
                <a:gdLst>
                  <a:gd name="T0" fmla="*/ 6 w 39"/>
                  <a:gd name="T1" fmla="*/ 55 h 56"/>
                  <a:gd name="T2" fmla="*/ 3 w 39"/>
                  <a:gd name="T3" fmla="*/ 52 h 56"/>
                  <a:gd name="T4" fmla="*/ 35 w 39"/>
                  <a:gd name="T5" fmla="*/ 3 h 56"/>
                  <a:gd name="T6" fmla="*/ 39 w 39"/>
                  <a:gd name="T7" fmla="*/ 11 h 56"/>
                  <a:gd name="T8" fmla="*/ 6 w 39"/>
                  <a:gd name="T9" fmla="*/ 5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56">
                    <a:moveTo>
                      <a:pt x="6" y="55"/>
                    </a:moveTo>
                    <a:cubicBezTo>
                      <a:pt x="6" y="56"/>
                      <a:pt x="3" y="54"/>
                      <a:pt x="3" y="52"/>
                    </a:cubicBezTo>
                    <a:cubicBezTo>
                      <a:pt x="0" y="29"/>
                      <a:pt x="30" y="0"/>
                      <a:pt x="35" y="3"/>
                    </a:cubicBezTo>
                    <a:cubicBezTo>
                      <a:pt x="37" y="4"/>
                      <a:pt x="39" y="8"/>
                      <a:pt x="39" y="11"/>
                    </a:cubicBezTo>
                    <a:cubicBezTo>
                      <a:pt x="39" y="17"/>
                      <a:pt x="8" y="34"/>
                      <a:pt x="6" y="55"/>
                    </a:cubicBezTo>
                    <a:close/>
                  </a:path>
                </a:pathLst>
              </a:custGeom>
              <a:solidFill>
                <a:srgbClr val="A04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69"/>
              <p:cNvSpPr>
                <a:spLocks/>
              </p:cNvSpPr>
              <p:nvPr/>
            </p:nvSpPr>
            <p:spPr bwMode="auto">
              <a:xfrm>
                <a:off x="10494128" y="1008540"/>
                <a:ext cx="183043" cy="196771"/>
              </a:xfrm>
              <a:custGeom>
                <a:avLst/>
                <a:gdLst>
                  <a:gd name="T0" fmla="*/ 22 w 75"/>
                  <a:gd name="T1" fmla="*/ 66 h 80"/>
                  <a:gd name="T2" fmla="*/ 67 w 75"/>
                  <a:gd name="T3" fmla="*/ 69 h 80"/>
                  <a:gd name="T4" fmla="*/ 45 w 75"/>
                  <a:gd name="T5" fmla="*/ 37 h 80"/>
                  <a:gd name="T6" fmla="*/ 8 w 75"/>
                  <a:gd name="T7" fmla="*/ 23 h 80"/>
                  <a:gd name="T8" fmla="*/ 22 w 75"/>
                  <a:gd name="T9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80">
                    <a:moveTo>
                      <a:pt x="22" y="66"/>
                    </a:moveTo>
                    <a:cubicBezTo>
                      <a:pt x="38" y="78"/>
                      <a:pt x="58" y="80"/>
                      <a:pt x="67" y="69"/>
                    </a:cubicBezTo>
                    <a:cubicBezTo>
                      <a:pt x="75" y="58"/>
                      <a:pt x="48" y="57"/>
                      <a:pt x="45" y="37"/>
                    </a:cubicBezTo>
                    <a:cubicBezTo>
                      <a:pt x="40" y="0"/>
                      <a:pt x="17" y="13"/>
                      <a:pt x="8" y="23"/>
                    </a:cubicBezTo>
                    <a:cubicBezTo>
                      <a:pt x="0" y="34"/>
                      <a:pt x="6" y="53"/>
                      <a:pt x="22" y="66"/>
                    </a:cubicBezTo>
                  </a:path>
                </a:pathLst>
              </a:custGeom>
              <a:solidFill>
                <a:srgbClr val="FFA9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70"/>
              <p:cNvSpPr>
                <a:spLocks/>
              </p:cNvSpPr>
              <p:nvPr/>
            </p:nvSpPr>
            <p:spPr bwMode="auto">
              <a:xfrm>
                <a:off x="10555143" y="1077182"/>
                <a:ext cx="61014" cy="77793"/>
              </a:xfrm>
              <a:custGeom>
                <a:avLst/>
                <a:gdLst>
                  <a:gd name="T0" fmla="*/ 4 w 25"/>
                  <a:gd name="T1" fmla="*/ 21 h 32"/>
                  <a:gd name="T2" fmla="*/ 20 w 25"/>
                  <a:gd name="T3" fmla="*/ 29 h 32"/>
                  <a:gd name="T4" fmla="*/ 15 w 25"/>
                  <a:gd name="T5" fmla="*/ 13 h 32"/>
                  <a:gd name="T6" fmla="*/ 6 w 25"/>
                  <a:gd name="T7" fmla="*/ 3 h 32"/>
                  <a:gd name="T8" fmla="*/ 4 w 25"/>
                  <a:gd name="T9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2">
                    <a:moveTo>
                      <a:pt x="4" y="21"/>
                    </a:moveTo>
                    <a:cubicBezTo>
                      <a:pt x="8" y="28"/>
                      <a:pt x="15" y="32"/>
                      <a:pt x="20" y="29"/>
                    </a:cubicBezTo>
                    <a:cubicBezTo>
                      <a:pt x="25" y="26"/>
                      <a:pt x="19" y="20"/>
                      <a:pt x="15" y="13"/>
                    </a:cubicBezTo>
                    <a:cubicBezTo>
                      <a:pt x="11" y="6"/>
                      <a:pt x="10" y="0"/>
                      <a:pt x="6" y="3"/>
                    </a:cubicBezTo>
                    <a:cubicBezTo>
                      <a:pt x="1" y="5"/>
                      <a:pt x="0" y="13"/>
                      <a:pt x="4" y="21"/>
                    </a:cubicBezTo>
                    <a:close/>
                  </a:path>
                </a:pathLst>
              </a:custGeom>
              <a:solidFill>
                <a:srgbClr val="FF8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71"/>
              <p:cNvSpPr>
                <a:spLocks/>
              </p:cNvSpPr>
              <p:nvPr/>
            </p:nvSpPr>
            <p:spPr bwMode="auto">
              <a:xfrm>
                <a:off x="10262274" y="651606"/>
                <a:ext cx="564383" cy="565908"/>
              </a:xfrm>
              <a:custGeom>
                <a:avLst/>
                <a:gdLst>
                  <a:gd name="T0" fmla="*/ 134 w 370"/>
                  <a:gd name="T1" fmla="*/ 371 h 371"/>
                  <a:gd name="T2" fmla="*/ 370 w 370"/>
                  <a:gd name="T3" fmla="*/ 136 h 371"/>
                  <a:gd name="T4" fmla="*/ 236 w 370"/>
                  <a:gd name="T5" fmla="*/ 0 h 371"/>
                  <a:gd name="T6" fmla="*/ 0 w 370"/>
                  <a:gd name="T7" fmla="*/ 234 h 371"/>
                  <a:gd name="T8" fmla="*/ 134 w 370"/>
                  <a:gd name="T9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371">
                    <a:moveTo>
                      <a:pt x="134" y="371"/>
                    </a:moveTo>
                    <a:lnTo>
                      <a:pt x="370" y="136"/>
                    </a:lnTo>
                    <a:lnTo>
                      <a:pt x="236" y="0"/>
                    </a:lnTo>
                    <a:lnTo>
                      <a:pt x="0" y="234"/>
                    </a:lnTo>
                    <a:lnTo>
                      <a:pt x="134" y="371"/>
                    </a:lnTo>
                    <a:close/>
                  </a:path>
                </a:pathLst>
              </a:custGeom>
              <a:solidFill>
                <a:srgbClr val="0B2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72"/>
              <p:cNvSpPr>
                <a:spLocks/>
              </p:cNvSpPr>
              <p:nvPr/>
            </p:nvSpPr>
            <p:spPr bwMode="auto">
              <a:xfrm>
                <a:off x="10262274" y="651606"/>
                <a:ext cx="564383" cy="565908"/>
              </a:xfrm>
              <a:custGeom>
                <a:avLst/>
                <a:gdLst>
                  <a:gd name="T0" fmla="*/ 134 w 370"/>
                  <a:gd name="T1" fmla="*/ 371 h 371"/>
                  <a:gd name="T2" fmla="*/ 370 w 370"/>
                  <a:gd name="T3" fmla="*/ 136 h 371"/>
                  <a:gd name="T4" fmla="*/ 236 w 370"/>
                  <a:gd name="T5" fmla="*/ 0 h 371"/>
                  <a:gd name="T6" fmla="*/ 0 w 370"/>
                  <a:gd name="T7" fmla="*/ 234 h 371"/>
                  <a:gd name="T8" fmla="*/ 134 w 370"/>
                  <a:gd name="T9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371">
                    <a:moveTo>
                      <a:pt x="134" y="371"/>
                    </a:moveTo>
                    <a:lnTo>
                      <a:pt x="370" y="136"/>
                    </a:lnTo>
                    <a:lnTo>
                      <a:pt x="236" y="0"/>
                    </a:lnTo>
                    <a:lnTo>
                      <a:pt x="0" y="234"/>
                    </a:lnTo>
                    <a:lnTo>
                      <a:pt x="134" y="37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73"/>
              <p:cNvSpPr>
                <a:spLocks/>
              </p:cNvSpPr>
              <p:nvPr/>
            </p:nvSpPr>
            <p:spPr bwMode="auto">
              <a:xfrm>
                <a:off x="10141770" y="528052"/>
                <a:ext cx="636075" cy="629973"/>
              </a:xfrm>
              <a:custGeom>
                <a:avLst/>
                <a:gdLst>
                  <a:gd name="T0" fmla="*/ 26 w 417"/>
                  <a:gd name="T1" fmla="*/ 413 h 413"/>
                  <a:gd name="T2" fmla="*/ 417 w 417"/>
                  <a:gd name="T3" fmla="*/ 26 h 413"/>
                  <a:gd name="T4" fmla="*/ 392 w 417"/>
                  <a:gd name="T5" fmla="*/ 0 h 413"/>
                  <a:gd name="T6" fmla="*/ 0 w 417"/>
                  <a:gd name="T7" fmla="*/ 387 h 413"/>
                  <a:gd name="T8" fmla="*/ 26 w 417"/>
                  <a:gd name="T9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7" h="413">
                    <a:moveTo>
                      <a:pt x="26" y="413"/>
                    </a:moveTo>
                    <a:lnTo>
                      <a:pt x="417" y="26"/>
                    </a:lnTo>
                    <a:lnTo>
                      <a:pt x="392" y="0"/>
                    </a:lnTo>
                    <a:lnTo>
                      <a:pt x="0" y="387"/>
                    </a:lnTo>
                    <a:lnTo>
                      <a:pt x="26" y="413"/>
                    </a:lnTo>
                    <a:close/>
                  </a:path>
                </a:pathLst>
              </a:custGeom>
              <a:solidFill>
                <a:srgbClr val="4E6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74"/>
              <p:cNvSpPr>
                <a:spLocks/>
              </p:cNvSpPr>
              <p:nvPr/>
            </p:nvSpPr>
            <p:spPr bwMode="auto">
              <a:xfrm>
                <a:off x="10295832" y="1049725"/>
                <a:ext cx="59489" cy="59489"/>
              </a:xfrm>
              <a:custGeom>
                <a:avLst/>
                <a:gdLst>
                  <a:gd name="T0" fmla="*/ 0 w 24"/>
                  <a:gd name="T1" fmla="*/ 12 h 24"/>
                  <a:gd name="T2" fmla="*/ 12 w 24"/>
                  <a:gd name="T3" fmla="*/ 24 h 24"/>
                  <a:gd name="T4" fmla="*/ 24 w 24"/>
                  <a:gd name="T5" fmla="*/ 12 h 24"/>
                  <a:gd name="T6" fmla="*/ 12 w 24"/>
                  <a:gd name="T7" fmla="*/ 0 h 24"/>
                  <a:gd name="T8" fmla="*/ 0 w 24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0" y="12"/>
                    </a:moveTo>
                    <a:cubicBezTo>
                      <a:pt x="0" y="18"/>
                      <a:pt x="5" y="24"/>
                      <a:pt x="12" y="24"/>
                    </a:cubicBezTo>
                    <a:cubicBezTo>
                      <a:pt x="18" y="24"/>
                      <a:pt x="24" y="18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lose/>
                  </a:path>
                </a:pathLst>
              </a:custGeom>
              <a:solidFill>
                <a:srgbClr val="FBC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75"/>
              <p:cNvSpPr>
                <a:spLocks/>
              </p:cNvSpPr>
              <p:nvPr/>
            </p:nvSpPr>
            <p:spPr bwMode="auto">
              <a:xfrm>
                <a:off x="10271426" y="1142772"/>
                <a:ext cx="108300" cy="173891"/>
              </a:xfrm>
              <a:custGeom>
                <a:avLst/>
                <a:gdLst>
                  <a:gd name="T0" fmla="*/ 0 w 44"/>
                  <a:gd name="T1" fmla="*/ 71 h 71"/>
                  <a:gd name="T2" fmla="*/ 0 w 44"/>
                  <a:gd name="T3" fmla="*/ 22 h 71"/>
                  <a:gd name="T4" fmla="*/ 22 w 44"/>
                  <a:gd name="T5" fmla="*/ 0 h 71"/>
                  <a:gd name="T6" fmla="*/ 44 w 44"/>
                  <a:gd name="T7" fmla="*/ 22 h 71"/>
                  <a:gd name="T8" fmla="*/ 44 w 44"/>
                  <a:gd name="T9" fmla="*/ 71 h 71"/>
                  <a:gd name="T10" fmla="*/ 0 w 44"/>
                  <a:gd name="T11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71">
                    <a:moveTo>
                      <a:pt x="0" y="71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4" y="10"/>
                      <a:pt x="44" y="22"/>
                    </a:cubicBezTo>
                    <a:cubicBezTo>
                      <a:pt x="44" y="71"/>
                      <a:pt x="44" y="71"/>
                      <a:pt x="44" y="71"/>
                    </a:cubicBez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FBC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76"/>
              <p:cNvSpPr>
                <a:spLocks/>
              </p:cNvSpPr>
              <p:nvPr/>
            </p:nvSpPr>
            <p:spPr bwMode="auto">
              <a:xfrm>
                <a:off x="10304984" y="913968"/>
                <a:ext cx="32033" cy="253210"/>
              </a:xfrm>
              <a:custGeom>
                <a:avLst/>
                <a:gdLst>
                  <a:gd name="T0" fmla="*/ 4 w 21"/>
                  <a:gd name="T1" fmla="*/ 166 h 166"/>
                  <a:gd name="T2" fmla="*/ 21 w 21"/>
                  <a:gd name="T3" fmla="*/ 166 h 166"/>
                  <a:gd name="T4" fmla="*/ 18 w 21"/>
                  <a:gd name="T5" fmla="*/ 0 h 166"/>
                  <a:gd name="T6" fmla="*/ 0 w 21"/>
                  <a:gd name="T7" fmla="*/ 11 h 166"/>
                  <a:gd name="T8" fmla="*/ 4 w 21"/>
                  <a:gd name="T9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66">
                    <a:moveTo>
                      <a:pt x="4" y="166"/>
                    </a:moveTo>
                    <a:lnTo>
                      <a:pt x="21" y="166"/>
                    </a:lnTo>
                    <a:lnTo>
                      <a:pt x="18" y="0"/>
                    </a:lnTo>
                    <a:lnTo>
                      <a:pt x="0" y="11"/>
                    </a:lnTo>
                    <a:lnTo>
                      <a:pt x="4" y="166"/>
                    </a:lnTo>
                    <a:close/>
                  </a:path>
                </a:pathLst>
              </a:custGeom>
              <a:solidFill>
                <a:srgbClr val="FBC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77"/>
              <p:cNvSpPr>
                <a:spLocks/>
              </p:cNvSpPr>
              <p:nvPr/>
            </p:nvSpPr>
            <p:spPr bwMode="auto">
              <a:xfrm>
                <a:off x="10304984" y="820921"/>
                <a:ext cx="125079" cy="123554"/>
              </a:xfrm>
              <a:custGeom>
                <a:avLst/>
                <a:gdLst>
                  <a:gd name="T0" fmla="*/ 82 w 82"/>
                  <a:gd name="T1" fmla="*/ 8 h 81"/>
                  <a:gd name="T2" fmla="*/ 8 w 82"/>
                  <a:gd name="T3" fmla="*/ 81 h 81"/>
                  <a:gd name="T4" fmla="*/ 0 w 82"/>
                  <a:gd name="T5" fmla="*/ 72 h 81"/>
                  <a:gd name="T6" fmla="*/ 74 w 82"/>
                  <a:gd name="T7" fmla="*/ 0 h 81"/>
                  <a:gd name="T8" fmla="*/ 82 w 82"/>
                  <a:gd name="T9" fmla="*/ 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1">
                    <a:moveTo>
                      <a:pt x="82" y="8"/>
                    </a:moveTo>
                    <a:lnTo>
                      <a:pt x="8" y="81"/>
                    </a:lnTo>
                    <a:lnTo>
                      <a:pt x="0" y="72"/>
                    </a:lnTo>
                    <a:lnTo>
                      <a:pt x="74" y="0"/>
                    </a:lnTo>
                    <a:lnTo>
                      <a:pt x="82" y="8"/>
                    </a:lnTo>
                    <a:close/>
                  </a:path>
                </a:pathLst>
              </a:custGeom>
              <a:solidFill>
                <a:srgbClr val="FBC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78"/>
              <p:cNvSpPr>
                <a:spLocks/>
              </p:cNvSpPr>
              <p:nvPr/>
            </p:nvSpPr>
            <p:spPr bwMode="auto">
              <a:xfrm>
                <a:off x="10565820" y="2128154"/>
                <a:ext cx="73217" cy="61014"/>
              </a:xfrm>
              <a:custGeom>
                <a:avLst/>
                <a:gdLst>
                  <a:gd name="T0" fmla="*/ 30 w 30"/>
                  <a:gd name="T1" fmla="*/ 21 h 25"/>
                  <a:gd name="T2" fmla="*/ 17 w 30"/>
                  <a:gd name="T3" fmla="*/ 11 h 25"/>
                  <a:gd name="T4" fmla="*/ 13 w 30"/>
                  <a:gd name="T5" fmla="*/ 0 h 25"/>
                  <a:gd name="T6" fmla="*/ 0 w 30"/>
                  <a:gd name="T7" fmla="*/ 0 h 25"/>
                  <a:gd name="T8" fmla="*/ 13 w 30"/>
                  <a:gd name="T9" fmla="*/ 3 h 25"/>
                  <a:gd name="T10" fmla="*/ 17 w 30"/>
                  <a:gd name="T11" fmla="*/ 23 h 25"/>
                  <a:gd name="T12" fmla="*/ 30 w 30"/>
                  <a:gd name="T13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5">
                    <a:moveTo>
                      <a:pt x="30" y="21"/>
                    </a:moveTo>
                    <a:cubicBezTo>
                      <a:pt x="23" y="25"/>
                      <a:pt x="19" y="16"/>
                      <a:pt x="17" y="11"/>
                    </a:cubicBezTo>
                    <a:cubicBezTo>
                      <a:pt x="16" y="6"/>
                      <a:pt x="16" y="1"/>
                      <a:pt x="13" y="0"/>
                    </a:cubicBezTo>
                    <a:cubicBezTo>
                      <a:pt x="10" y="0"/>
                      <a:pt x="0" y="0"/>
                      <a:pt x="0" y="0"/>
                    </a:cubicBezTo>
                    <a:cubicBezTo>
                      <a:pt x="0" y="0"/>
                      <a:pt x="10" y="2"/>
                      <a:pt x="13" y="3"/>
                    </a:cubicBezTo>
                    <a:cubicBezTo>
                      <a:pt x="16" y="4"/>
                      <a:pt x="16" y="20"/>
                      <a:pt x="17" y="23"/>
                    </a:cubicBezTo>
                    <a:cubicBezTo>
                      <a:pt x="17" y="23"/>
                      <a:pt x="24" y="25"/>
                      <a:pt x="30" y="21"/>
                    </a:cubicBezTo>
                    <a:close/>
                  </a:path>
                </a:pathLst>
              </a:custGeom>
              <a:solidFill>
                <a:srgbClr val="FF8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79"/>
              <p:cNvSpPr>
                <a:spLocks/>
              </p:cNvSpPr>
              <p:nvPr/>
            </p:nvSpPr>
            <p:spPr bwMode="auto">
              <a:xfrm>
                <a:off x="10646664" y="2157136"/>
                <a:ext cx="0" cy="3051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80"/>
              <p:cNvSpPr>
                <a:spLocks/>
              </p:cNvSpPr>
              <p:nvPr/>
            </p:nvSpPr>
            <p:spPr bwMode="auto">
              <a:xfrm>
                <a:off x="10567346" y="2093071"/>
                <a:ext cx="93047" cy="64065"/>
              </a:xfrm>
              <a:custGeom>
                <a:avLst/>
                <a:gdLst>
                  <a:gd name="T0" fmla="*/ 38 w 38"/>
                  <a:gd name="T1" fmla="*/ 23 h 26"/>
                  <a:gd name="T2" fmla="*/ 31 w 38"/>
                  <a:gd name="T3" fmla="*/ 14 h 26"/>
                  <a:gd name="T4" fmla="*/ 19 w 38"/>
                  <a:gd name="T5" fmla="*/ 1 h 26"/>
                  <a:gd name="T6" fmla="*/ 0 w 38"/>
                  <a:gd name="T7" fmla="*/ 0 h 26"/>
                  <a:gd name="T8" fmla="*/ 24 w 38"/>
                  <a:gd name="T9" fmla="*/ 7 h 26"/>
                  <a:gd name="T10" fmla="*/ 32 w 38"/>
                  <a:gd name="T11" fmla="*/ 26 h 26"/>
                  <a:gd name="T12" fmla="*/ 38 w 38"/>
                  <a:gd name="T13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6">
                    <a:moveTo>
                      <a:pt x="38" y="23"/>
                    </a:moveTo>
                    <a:cubicBezTo>
                      <a:pt x="36" y="25"/>
                      <a:pt x="32" y="19"/>
                      <a:pt x="31" y="14"/>
                    </a:cubicBezTo>
                    <a:cubicBezTo>
                      <a:pt x="28" y="8"/>
                      <a:pt x="29" y="3"/>
                      <a:pt x="19" y="1"/>
                    </a:cubicBezTo>
                    <a:cubicBezTo>
                      <a:pt x="9" y="0"/>
                      <a:pt x="0" y="0"/>
                      <a:pt x="0" y="0"/>
                    </a:cubicBezTo>
                    <a:cubicBezTo>
                      <a:pt x="0" y="0"/>
                      <a:pt x="22" y="3"/>
                      <a:pt x="24" y="7"/>
                    </a:cubicBezTo>
                    <a:cubicBezTo>
                      <a:pt x="27" y="10"/>
                      <a:pt x="31" y="21"/>
                      <a:pt x="32" y="26"/>
                    </a:cubicBezTo>
                    <a:cubicBezTo>
                      <a:pt x="32" y="26"/>
                      <a:pt x="36" y="25"/>
                      <a:pt x="38" y="23"/>
                    </a:cubicBezTo>
                    <a:close/>
                  </a:path>
                </a:pathLst>
              </a:custGeom>
              <a:solidFill>
                <a:srgbClr val="FF8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81"/>
              <p:cNvSpPr>
                <a:spLocks/>
              </p:cNvSpPr>
              <p:nvPr/>
            </p:nvSpPr>
            <p:spPr bwMode="auto">
              <a:xfrm>
                <a:off x="10582599" y="2071716"/>
                <a:ext cx="82369" cy="39659"/>
              </a:xfrm>
              <a:custGeom>
                <a:avLst/>
                <a:gdLst>
                  <a:gd name="T0" fmla="*/ 34 w 34"/>
                  <a:gd name="T1" fmla="*/ 9 h 16"/>
                  <a:gd name="T2" fmla="*/ 34 w 34"/>
                  <a:gd name="T3" fmla="*/ 10 h 16"/>
                  <a:gd name="T4" fmla="*/ 29 w 34"/>
                  <a:gd name="T5" fmla="*/ 8 h 16"/>
                  <a:gd name="T6" fmla="*/ 20 w 34"/>
                  <a:gd name="T7" fmla="*/ 2 h 16"/>
                  <a:gd name="T8" fmla="*/ 0 w 34"/>
                  <a:gd name="T9" fmla="*/ 0 h 16"/>
                  <a:gd name="T10" fmla="*/ 19 w 34"/>
                  <a:gd name="T11" fmla="*/ 4 h 16"/>
                  <a:gd name="T12" fmla="*/ 30 w 34"/>
                  <a:gd name="T13" fmla="*/ 16 h 16"/>
                  <a:gd name="T14" fmla="*/ 34 w 34"/>
                  <a:gd name="T1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16">
                    <a:moveTo>
                      <a:pt x="34" y="9"/>
                    </a:moveTo>
                    <a:cubicBezTo>
                      <a:pt x="34" y="10"/>
                      <a:pt x="34" y="10"/>
                      <a:pt x="34" y="10"/>
                    </a:cubicBezTo>
                    <a:cubicBezTo>
                      <a:pt x="32" y="12"/>
                      <a:pt x="29" y="10"/>
                      <a:pt x="29" y="8"/>
                    </a:cubicBezTo>
                    <a:cubicBezTo>
                      <a:pt x="28" y="7"/>
                      <a:pt x="26" y="2"/>
                      <a:pt x="20" y="2"/>
                    </a:cubicBezTo>
                    <a:cubicBezTo>
                      <a:pt x="14" y="2"/>
                      <a:pt x="0" y="0"/>
                      <a:pt x="0" y="0"/>
                    </a:cubicBezTo>
                    <a:cubicBezTo>
                      <a:pt x="0" y="0"/>
                      <a:pt x="13" y="3"/>
                      <a:pt x="19" y="4"/>
                    </a:cubicBezTo>
                    <a:cubicBezTo>
                      <a:pt x="25" y="5"/>
                      <a:pt x="27" y="11"/>
                      <a:pt x="30" y="16"/>
                    </a:cubicBezTo>
                    <a:cubicBezTo>
                      <a:pt x="30" y="16"/>
                      <a:pt x="33" y="13"/>
                      <a:pt x="34" y="9"/>
                    </a:cubicBezTo>
                    <a:close/>
                  </a:path>
                </a:pathLst>
              </a:custGeom>
              <a:solidFill>
                <a:srgbClr val="FF8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82"/>
              <p:cNvSpPr>
                <a:spLocks/>
              </p:cNvSpPr>
              <p:nvPr/>
            </p:nvSpPr>
            <p:spPr bwMode="auto">
              <a:xfrm>
                <a:off x="10622258" y="866682"/>
                <a:ext cx="198297" cy="198297"/>
              </a:xfrm>
              <a:custGeom>
                <a:avLst/>
                <a:gdLst>
                  <a:gd name="T0" fmla="*/ 81 w 81"/>
                  <a:gd name="T1" fmla="*/ 0 h 81"/>
                  <a:gd name="T2" fmla="*/ 0 w 81"/>
                  <a:gd name="T3" fmla="*/ 81 h 81"/>
                  <a:gd name="T4" fmla="*/ 0 w 81"/>
                  <a:gd name="T5" fmla="*/ 81 h 81"/>
                  <a:gd name="T6" fmla="*/ 81 w 81"/>
                  <a:gd name="T7" fmla="*/ 0 h 81"/>
                  <a:gd name="T8" fmla="*/ 81 w 81"/>
                  <a:gd name="T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1" y="0"/>
                    </a:moveTo>
                    <a:cubicBezTo>
                      <a:pt x="0" y="81"/>
                      <a:pt x="0" y="81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</a:path>
                </a:pathLst>
              </a:custGeom>
              <a:solidFill>
                <a:srgbClr val="B88E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83"/>
              <p:cNvSpPr>
                <a:spLocks/>
              </p:cNvSpPr>
              <p:nvPr/>
            </p:nvSpPr>
            <p:spPr bwMode="auto">
              <a:xfrm>
                <a:off x="10608530" y="1064979"/>
                <a:ext cx="13728" cy="9152"/>
              </a:xfrm>
              <a:custGeom>
                <a:avLst/>
                <a:gdLst>
                  <a:gd name="T0" fmla="*/ 5 w 5"/>
                  <a:gd name="T1" fmla="*/ 0 h 4"/>
                  <a:gd name="T2" fmla="*/ 0 w 5"/>
                  <a:gd name="T3" fmla="*/ 4 h 4"/>
                  <a:gd name="T4" fmla="*/ 0 w 5"/>
                  <a:gd name="T5" fmla="*/ 4 h 4"/>
                  <a:gd name="T6" fmla="*/ 5 w 5"/>
                  <a:gd name="T7" fmla="*/ 0 h 4"/>
                  <a:gd name="T8" fmla="*/ 5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7F54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84"/>
              <p:cNvSpPr>
                <a:spLocks/>
              </p:cNvSpPr>
              <p:nvPr/>
            </p:nvSpPr>
            <p:spPr bwMode="auto">
              <a:xfrm>
                <a:off x="10521585" y="712621"/>
                <a:ext cx="305072" cy="361510"/>
              </a:xfrm>
              <a:custGeom>
                <a:avLst/>
                <a:gdLst>
                  <a:gd name="T0" fmla="*/ 65 w 125"/>
                  <a:gd name="T1" fmla="*/ 0 h 148"/>
                  <a:gd name="T2" fmla="*/ 11 w 125"/>
                  <a:gd name="T3" fmla="*/ 82 h 148"/>
                  <a:gd name="T4" fmla="*/ 35 w 125"/>
                  <a:gd name="T5" fmla="*/ 147 h 148"/>
                  <a:gd name="T6" fmla="*/ 36 w 125"/>
                  <a:gd name="T7" fmla="*/ 148 h 148"/>
                  <a:gd name="T8" fmla="*/ 41 w 125"/>
                  <a:gd name="T9" fmla="*/ 144 h 148"/>
                  <a:gd name="T10" fmla="*/ 122 w 125"/>
                  <a:gd name="T11" fmla="*/ 63 h 148"/>
                  <a:gd name="T12" fmla="*/ 125 w 125"/>
                  <a:gd name="T13" fmla="*/ 60 h 148"/>
                  <a:gd name="T14" fmla="*/ 65 w 125"/>
                  <a:gd name="T1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48">
                    <a:moveTo>
                      <a:pt x="65" y="0"/>
                    </a:moveTo>
                    <a:cubicBezTo>
                      <a:pt x="54" y="16"/>
                      <a:pt x="20" y="66"/>
                      <a:pt x="11" y="82"/>
                    </a:cubicBezTo>
                    <a:cubicBezTo>
                      <a:pt x="0" y="100"/>
                      <a:pt x="16" y="126"/>
                      <a:pt x="35" y="147"/>
                    </a:cubicBezTo>
                    <a:cubicBezTo>
                      <a:pt x="35" y="147"/>
                      <a:pt x="36" y="148"/>
                      <a:pt x="36" y="148"/>
                    </a:cubicBezTo>
                    <a:cubicBezTo>
                      <a:pt x="41" y="144"/>
                      <a:pt x="41" y="144"/>
                      <a:pt x="41" y="144"/>
                    </a:cubicBezTo>
                    <a:cubicBezTo>
                      <a:pt x="122" y="63"/>
                      <a:pt x="122" y="63"/>
                      <a:pt x="122" y="63"/>
                    </a:cubicBezTo>
                    <a:cubicBezTo>
                      <a:pt x="125" y="60"/>
                      <a:pt x="125" y="60"/>
                      <a:pt x="125" y="60"/>
                    </a:cubicBezTo>
                    <a:cubicBezTo>
                      <a:pt x="65" y="0"/>
                      <a:pt x="65" y="0"/>
                      <a:pt x="65" y="0"/>
                    </a:cubicBezTo>
                  </a:path>
                </a:pathLst>
              </a:custGeom>
              <a:solidFill>
                <a:srgbClr val="263C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72" name="组合 271"/>
          <p:cNvGrpSpPr/>
          <p:nvPr/>
        </p:nvGrpSpPr>
        <p:grpSpPr>
          <a:xfrm>
            <a:off x="5426655" y="3839797"/>
            <a:ext cx="5916868" cy="2980552"/>
            <a:chOff x="4444554" y="3815201"/>
            <a:chExt cx="5916868" cy="2980552"/>
          </a:xfrm>
        </p:grpSpPr>
        <p:sp>
          <p:nvSpPr>
            <p:cNvPr id="68" name="Freeform 5"/>
            <p:cNvSpPr>
              <a:spLocks/>
            </p:cNvSpPr>
            <p:nvPr/>
          </p:nvSpPr>
          <p:spPr bwMode="auto">
            <a:xfrm>
              <a:off x="4444554" y="6724061"/>
              <a:ext cx="5916868" cy="71692"/>
            </a:xfrm>
            <a:custGeom>
              <a:avLst/>
              <a:gdLst>
                <a:gd name="T0" fmla="*/ 2398 w 2417"/>
                <a:gd name="T1" fmla="*/ 0 h 29"/>
                <a:gd name="T2" fmla="*/ 1657 w 2417"/>
                <a:gd name="T3" fmla="*/ 0 h 29"/>
                <a:gd name="T4" fmla="*/ 1624 w 2417"/>
                <a:gd name="T5" fmla="*/ 11 h 29"/>
                <a:gd name="T6" fmla="*/ 1546 w 2417"/>
                <a:gd name="T7" fmla="*/ 11 h 29"/>
                <a:gd name="T8" fmla="*/ 1546 w 2417"/>
                <a:gd name="T9" fmla="*/ 11 h 29"/>
                <a:gd name="T10" fmla="*/ 1229 w 2417"/>
                <a:gd name="T11" fmla="*/ 11 h 29"/>
                <a:gd name="T12" fmla="*/ 1229 w 2417"/>
                <a:gd name="T13" fmla="*/ 0 h 29"/>
                <a:gd name="T14" fmla="*/ 1027 w 2417"/>
                <a:gd name="T15" fmla="*/ 0 h 29"/>
                <a:gd name="T16" fmla="*/ 997 w 2417"/>
                <a:gd name="T17" fmla="*/ 11 h 29"/>
                <a:gd name="T18" fmla="*/ 516 w 2417"/>
                <a:gd name="T19" fmla="*/ 11 h 29"/>
                <a:gd name="T20" fmla="*/ 516 w 2417"/>
                <a:gd name="T21" fmla="*/ 0 h 29"/>
                <a:gd name="T22" fmla="*/ 16 w 2417"/>
                <a:gd name="T23" fmla="*/ 0 h 29"/>
                <a:gd name="T24" fmla="*/ 0 w 2417"/>
                <a:gd name="T25" fmla="*/ 15 h 29"/>
                <a:gd name="T26" fmla="*/ 16 w 2417"/>
                <a:gd name="T27" fmla="*/ 29 h 29"/>
                <a:gd name="T28" fmla="*/ 2398 w 2417"/>
                <a:gd name="T29" fmla="*/ 29 h 29"/>
                <a:gd name="T30" fmla="*/ 2417 w 2417"/>
                <a:gd name="T31" fmla="*/ 15 h 29"/>
                <a:gd name="T32" fmla="*/ 2398 w 2417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7" h="29">
                  <a:moveTo>
                    <a:pt x="2398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648" y="7"/>
                    <a:pt x="1637" y="11"/>
                    <a:pt x="1624" y="11"/>
                  </a:cubicBezTo>
                  <a:cubicBezTo>
                    <a:pt x="1546" y="11"/>
                    <a:pt x="1546" y="11"/>
                    <a:pt x="1546" y="11"/>
                  </a:cubicBezTo>
                  <a:cubicBezTo>
                    <a:pt x="1546" y="11"/>
                    <a:pt x="1546" y="11"/>
                    <a:pt x="1546" y="11"/>
                  </a:cubicBezTo>
                  <a:cubicBezTo>
                    <a:pt x="1229" y="11"/>
                    <a:pt x="1229" y="11"/>
                    <a:pt x="1229" y="11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027" y="0"/>
                    <a:pt x="1027" y="0"/>
                    <a:pt x="1027" y="0"/>
                  </a:cubicBezTo>
                  <a:cubicBezTo>
                    <a:pt x="1019" y="7"/>
                    <a:pt x="1008" y="11"/>
                    <a:pt x="997" y="11"/>
                  </a:cubicBezTo>
                  <a:cubicBezTo>
                    <a:pt x="516" y="11"/>
                    <a:pt x="516" y="11"/>
                    <a:pt x="516" y="11"/>
                  </a:cubicBezTo>
                  <a:cubicBezTo>
                    <a:pt x="516" y="0"/>
                    <a:pt x="516" y="0"/>
                    <a:pt x="5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29"/>
                    <a:pt x="16" y="29"/>
                  </a:cubicBezTo>
                  <a:cubicBezTo>
                    <a:pt x="2398" y="29"/>
                    <a:pt x="2398" y="29"/>
                    <a:pt x="2398" y="29"/>
                  </a:cubicBezTo>
                  <a:cubicBezTo>
                    <a:pt x="2409" y="29"/>
                    <a:pt x="2417" y="23"/>
                    <a:pt x="2417" y="15"/>
                  </a:cubicBezTo>
                  <a:cubicBezTo>
                    <a:pt x="2417" y="7"/>
                    <a:pt x="2409" y="0"/>
                    <a:pt x="2398" y="0"/>
                  </a:cubicBezTo>
                </a:path>
              </a:pathLst>
            </a:custGeom>
            <a:solidFill>
              <a:srgbClr val="C7C8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"/>
            <p:cNvSpPr>
              <a:spLocks/>
            </p:cNvSpPr>
            <p:nvPr/>
          </p:nvSpPr>
          <p:spPr bwMode="auto">
            <a:xfrm>
              <a:off x="4478112" y="6249674"/>
              <a:ext cx="54913" cy="82369"/>
            </a:xfrm>
            <a:custGeom>
              <a:avLst/>
              <a:gdLst>
                <a:gd name="T0" fmla="*/ 9 w 22"/>
                <a:gd name="T1" fmla="*/ 34 h 34"/>
                <a:gd name="T2" fmla="*/ 7 w 22"/>
                <a:gd name="T3" fmla="*/ 34 h 34"/>
                <a:gd name="T4" fmla="*/ 1 w 22"/>
                <a:gd name="T5" fmla="*/ 25 h 34"/>
                <a:gd name="T6" fmla="*/ 5 w 22"/>
                <a:gd name="T7" fmla="*/ 7 h 34"/>
                <a:gd name="T8" fmla="*/ 15 w 22"/>
                <a:gd name="T9" fmla="*/ 1 h 34"/>
                <a:gd name="T10" fmla="*/ 21 w 22"/>
                <a:gd name="T11" fmla="*/ 11 h 34"/>
                <a:gd name="T12" fmla="*/ 17 w 22"/>
                <a:gd name="T13" fmla="*/ 28 h 34"/>
                <a:gd name="T14" fmla="*/ 9 w 22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4">
                  <a:moveTo>
                    <a:pt x="9" y="34"/>
                  </a:moveTo>
                  <a:cubicBezTo>
                    <a:pt x="8" y="34"/>
                    <a:pt x="8" y="34"/>
                    <a:pt x="7" y="34"/>
                  </a:cubicBezTo>
                  <a:cubicBezTo>
                    <a:pt x="3" y="33"/>
                    <a:pt x="0" y="29"/>
                    <a:pt x="1" y="25"/>
                  </a:cubicBezTo>
                  <a:cubicBezTo>
                    <a:pt x="1" y="25"/>
                    <a:pt x="2" y="18"/>
                    <a:pt x="5" y="7"/>
                  </a:cubicBezTo>
                  <a:cubicBezTo>
                    <a:pt x="6" y="3"/>
                    <a:pt x="10" y="0"/>
                    <a:pt x="15" y="1"/>
                  </a:cubicBezTo>
                  <a:cubicBezTo>
                    <a:pt x="19" y="2"/>
                    <a:pt x="22" y="6"/>
                    <a:pt x="21" y="11"/>
                  </a:cubicBezTo>
                  <a:cubicBezTo>
                    <a:pt x="18" y="22"/>
                    <a:pt x="17" y="28"/>
                    <a:pt x="17" y="28"/>
                  </a:cubicBezTo>
                  <a:cubicBezTo>
                    <a:pt x="16" y="32"/>
                    <a:pt x="13" y="34"/>
                    <a:pt x="9" y="34"/>
                  </a:cubicBez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"/>
            <p:cNvSpPr>
              <a:spLocks noEditPoints="1"/>
            </p:cNvSpPr>
            <p:nvPr/>
          </p:nvSpPr>
          <p:spPr bwMode="auto">
            <a:xfrm>
              <a:off x="4522347" y="4802109"/>
              <a:ext cx="1597051" cy="1351468"/>
            </a:xfrm>
            <a:custGeom>
              <a:avLst/>
              <a:gdLst>
                <a:gd name="T0" fmla="*/ 7 w 652"/>
                <a:gd name="T1" fmla="*/ 551 h 552"/>
                <a:gd name="T2" fmla="*/ 11 w 652"/>
                <a:gd name="T3" fmla="*/ 508 h 552"/>
                <a:gd name="T4" fmla="*/ 26 w 652"/>
                <a:gd name="T5" fmla="*/ 512 h 552"/>
                <a:gd name="T6" fmla="*/ 9 w 652"/>
                <a:gd name="T7" fmla="*/ 552 h 552"/>
                <a:gd name="T8" fmla="*/ 33 w 652"/>
                <a:gd name="T9" fmla="*/ 462 h 552"/>
                <a:gd name="T10" fmla="*/ 38 w 652"/>
                <a:gd name="T11" fmla="*/ 419 h 552"/>
                <a:gd name="T12" fmla="*/ 53 w 652"/>
                <a:gd name="T13" fmla="*/ 424 h 552"/>
                <a:gd name="T14" fmla="*/ 35 w 652"/>
                <a:gd name="T15" fmla="*/ 463 h 552"/>
                <a:gd name="T16" fmla="*/ 62 w 652"/>
                <a:gd name="T17" fmla="*/ 375 h 552"/>
                <a:gd name="T18" fmla="*/ 70 w 652"/>
                <a:gd name="T19" fmla="*/ 332 h 552"/>
                <a:gd name="T20" fmla="*/ 85 w 652"/>
                <a:gd name="T21" fmla="*/ 338 h 552"/>
                <a:gd name="T22" fmla="*/ 65 w 652"/>
                <a:gd name="T23" fmla="*/ 375 h 552"/>
                <a:gd name="T24" fmla="*/ 97 w 652"/>
                <a:gd name="T25" fmla="*/ 289 h 552"/>
                <a:gd name="T26" fmla="*/ 107 w 652"/>
                <a:gd name="T27" fmla="*/ 247 h 552"/>
                <a:gd name="T28" fmla="*/ 122 w 652"/>
                <a:gd name="T29" fmla="*/ 253 h 552"/>
                <a:gd name="T30" fmla="*/ 100 w 652"/>
                <a:gd name="T31" fmla="*/ 290 h 552"/>
                <a:gd name="T32" fmla="*/ 636 w 652"/>
                <a:gd name="T33" fmla="*/ 229 h 552"/>
                <a:gd name="T34" fmla="*/ 624 w 652"/>
                <a:gd name="T35" fmla="*/ 188 h 552"/>
                <a:gd name="T36" fmla="*/ 651 w 652"/>
                <a:gd name="T37" fmla="*/ 223 h 552"/>
                <a:gd name="T38" fmla="*/ 643 w 652"/>
                <a:gd name="T39" fmla="*/ 234 h 552"/>
                <a:gd name="T40" fmla="*/ 137 w 652"/>
                <a:gd name="T41" fmla="*/ 206 h 552"/>
                <a:gd name="T42" fmla="*/ 152 w 652"/>
                <a:gd name="T43" fmla="*/ 165 h 552"/>
                <a:gd name="T44" fmla="*/ 165 w 652"/>
                <a:gd name="T45" fmla="*/ 173 h 552"/>
                <a:gd name="T46" fmla="*/ 141 w 652"/>
                <a:gd name="T47" fmla="*/ 207 h 552"/>
                <a:gd name="T48" fmla="*/ 590 w 652"/>
                <a:gd name="T49" fmla="*/ 151 h 552"/>
                <a:gd name="T50" fmla="*/ 571 w 652"/>
                <a:gd name="T51" fmla="*/ 112 h 552"/>
                <a:gd name="T52" fmla="*/ 604 w 652"/>
                <a:gd name="T53" fmla="*/ 141 h 552"/>
                <a:gd name="T54" fmla="*/ 597 w 652"/>
                <a:gd name="T55" fmla="*/ 154 h 552"/>
                <a:gd name="T56" fmla="*/ 186 w 652"/>
                <a:gd name="T57" fmla="*/ 127 h 552"/>
                <a:gd name="T58" fmla="*/ 207 w 652"/>
                <a:gd name="T59" fmla="*/ 89 h 552"/>
                <a:gd name="T60" fmla="*/ 219 w 652"/>
                <a:gd name="T61" fmla="*/ 99 h 552"/>
                <a:gd name="T62" fmla="*/ 191 w 652"/>
                <a:gd name="T63" fmla="*/ 129 h 552"/>
                <a:gd name="T64" fmla="*/ 531 w 652"/>
                <a:gd name="T65" fmla="*/ 82 h 552"/>
                <a:gd name="T66" fmla="*/ 503 w 652"/>
                <a:gd name="T67" fmla="*/ 50 h 552"/>
                <a:gd name="T68" fmla="*/ 542 w 652"/>
                <a:gd name="T69" fmla="*/ 70 h 552"/>
                <a:gd name="T70" fmla="*/ 537 w 652"/>
                <a:gd name="T71" fmla="*/ 84 h 552"/>
                <a:gd name="T72" fmla="*/ 248 w 652"/>
                <a:gd name="T73" fmla="*/ 59 h 552"/>
                <a:gd name="T74" fmla="*/ 278 w 652"/>
                <a:gd name="T75" fmla="*/ 27 h 552"/>
                <a:gd name="T76" fmla="*/ 287 w 652"/>
                <a:gd name="T77" fmla="*/ 41 h 552"/>
                <a:gd name="T78" fmla="*/ 254 w 652"/>
                <a:gd name="T79" fmla="*/ 62 h 552"/>
                <a:gd name="T80" fmla="*/ 457 w 652"/>
                <a:gd name="T81" fmla="*/ 33 h 552"/>
                <a:gd name="T82" fmla="*/ 419 w 652"/>
                <a:gd name="T83" fmla="*/ 13 h 552"/>
                <a:gd name="T84" fmla="*/ 463 w 652"/>
                <a:gd name="T85" fmla="*/ 18 h 552"/>
                <a:gd name="T86" fmla="*/ 460 w 652"/>
                <a:gd name="T87" fmla="*/ 34 h 552"/>
                <a:gd name="T88" fmla="*/ 328 w 652"/>
                <a:gd name="T89" fmla="*/ 13 h 552"/>
                <a:gd name="T90" fmla="*/ 370 w 652"/>
                <a:gd name="T91" fmla="*/ 0 h 552"/>
                <a:gd name="T92" fmla="*/ 378 w 652"/>
                <a:gd name="T93" fmla="*/ 8 h 552"/>
                <a:gd name="T94" fmla="*/ 337 w 652"/>
                <a:gd name="T95" fmla="*/ 19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52" h="552">
                  <a:moveTo>
                    <a:pt x="9" y="552"/>
                  </a:moveTo>
                  <a:cubicBezTo>
                    <a:pt x="8" y="552"/>
                    <a:pt x="8" y="552"/>
                    <a:pt x="7" y="551"/>
                  </a:cubicBezTo>
                  <a:cubicBezTo>
                    <a:pt x="3" y="550"/>
                    <a:pt x="0" y="546"/>
                    <a:pt x="1" y="542"/>
                  </a:cubicBezTo>
                  <a:cubicBezTo>
                    <a:pt x="4" y="531"/>
                    <a:pt x="7" y="519"/>
                    <a:pt x="11" y="508"/>
                  </a:cubicBezTo>
                  <a:cubicBezTo>
                    <a:pt x="12" y="504"/>
                    <a:pt x="16" y="501"/>
                    <a:pt x="20" y="503"/>
                  </a:cubicBezTo>
                  <a:cubicBezTo>
                    <a:pt x="25" y="504"/>
                    <a:pt x="27" y="508"/>
                    <a:pt x="26" y="512"/>
                  </a:cubicBezTo>
                  <a:cubicBezTo>
                    <a:pt x="23" y="524"/>
                    <a:pt x="20" y="535"/>
                    <a:pt x="17" y="546"/>
                  </a:cubicBezTo>
                  <a:cubicBezTo>
                    <a:pt x="16" y="549"/>
                    <a:pt x="13" y="552"/>
                    <a:pt x="9" y="552"/>
                  </a:cubicBezTo>
                  <a:close/>
                  <a:moveTo>
                    <a:pt x="35" y="463"/>
                  </a:moveTo>
                  <a:cubicBezTo>
                    <a:pt x="34" y="463"/>
                    <a:pt x="33" y="463"/>
                    <a:pt x="33" y="462"/>
                  </a:cubicBezTo>
                  <a:cubicBezTo>
                    <a:pt x="28" y="461"/>
                    <a:pt x="26" y="457"/>
                    <a:pt x="27" y="452"/>
                  </a:cubicBezTo>
                  <a:cubicBezTo>
                    <a:pt x="31" y="441"/>
                    <a:pt x="34" y="430"/>
                    <a:pt x="38" y="419"/>
                  </a:cubicBezTo>
                  <a:cubicBezTo>
                    <a:pt x="40" y="415"/>
                    <a:pt x="44" y="413"/>
                    <a:pt x="48" y="414"/>
                  </a:cubicBezTo>
                  <a:cubicBezTo>
                    <a:pt x="52" y="416"/>
                    <a:pt x="55" y="420"/>
                    <a:pt x="53" y="424"/>
                  </a:cubicBezTo>
                  <a:cubicBezTo>
                    <a:pt x="50" y="435"/>
                    <a:pt x="46" y="446"/>
                    <a:pt x="43" y="457"/>
                  </a:cubicBezTo>
                  <a:cubicBezTo>
                    <a:pt x="42" y="461"/>
                    <a:pt x="38" y="463"/>
                    <a:pt x="35" y="463"/>
                  </a:cubicBezTo>
                  <a:close/>
                  <a:moveTo>
                    <a:pt x="65" y="375"/>
                  </a:moveTo>
                  <a:cubicBezTo>
                    <a:pt x="64" y="375"/>
                    <a:pt x="63" y="375"/>
                    <a:pt x="62" y="375"/>
                  </a:cubicBezTo>
                  <a:cubicBezTo>
                    <a:pt x="58" y="373"/>
                    <a:pt x="56" y="369"/>
                    <a:pt x="57" y="364"/>
                  </a:cubicBezTo>
                  <a:cubicBezTo>
                    <a:pt x="62" y="353"/>
                    <a:pt x="66" y="342"/>
                    <a:pt x="70" y="332"/>
                  </a:cubicBezTo>
                  <a:cubicBezTo>
                    <a:pt x="72" y="328"/>
                    <a:pt x="76" y="326"/>
                    <a:pt x="80" y="327"/>
                  </a:cubicBezTo>
                  <a:cubicBezTo>
                    <a:pt x="84" y="329"/>
                    <a:pt x="87" y="334"/>
                    <a:pt x="85" y="338"/>
                  </a:cubicBezTo>
                  <a:cubicBezTo>
                    <a:pt x="81" y="348"/>
                    <a:pt x="77" y="359"/>
                    <a:pt x="72" y="370"/>
                  </a:cubicBezTo>
                  <a:cubicBezTo>
                    <a:pt x="71" y="373"/>
                    <a:pt x="68" y="375"/>
                    <a:pt x="65" y="375"/>
                  </a:cubicBezTo>
                  <a:close/>
                  <a:moveTo>
                    <a:pt x="100" y="290"/>
                  </a:moveTo>
                  <a:cubicBezTo>
                    <a:pt x="99" y="290"/>
                    <a:pt x="98" y="289"/>
                    <a:pt x="97" y="289"/>
                  </a:cubicBezTo>
                  <a:cubicBezTo>
                    <a:pt x="93" y="287"/>
                    <a:pt x="91" y="282"/>
                    <a:pt x="93" y="278"/>
                  </a:cubicBezTo>
                  <a:cubicBezTo>
                    <a:pt x="97" y="267"/>
                    <a:pt x="102" y="257"/>
                    <a:pt x="107" y="247"/>
                  </a:cubicBezTo>
                  <a:cubicBezTo>
                    <a:pt x="109" y="243"/>
                    <a:pt x="114" y="241"/>
                    <a:pt x="118" y="243"/>
                  </a:cubicBezTo>
                  <a:cubicBezTo>
                    <a:pt x="122" y="245"/>
                    <a:pt x="124" y="250"/>
                    <a:pt x="122" y="253"/>
                  </a:cubicBezTo>
                  <a:cubicBezTo>
                    <a:pt x="117" y="264"/>
                    <a:pt x="112" y="274"/>
                    <a:pt x="107" y="285"/>
                  </a:cubicBezTo>
                  <a:cubicBezTo>
                    <a:pt x="106" y="288"/>
                    <a:pt x="103" y="290"/>
                    <a:pt x="100" y="290"/>
                  </a:cubicBezTo>
                  <a:close/>
                  <a:moveTo>
                    <a:pt x="643" y="234"/>
                  </a:moveTo>
                  <a:cubicBezTo>
                    <a:pt x="640" y="234"/>
                    <a:pt x="637" y="232"/>
                    <a:pt x="636" y="229"/>
                  </a:cubicBezTo>
                  <a:cubicBezTo>
                    <a:pt x="631" y="219"/>
                    <a:pt x="626" y="209"/>
                    <a:pt x="620" y="199"/>
                  </a:cubicBezTo>
                  <a:cubicBezTo>
                    <a:pt x="618" y="195"/>
                    <a:pt x="620" y="190"/>
                    <a:pt x="624" y="188"/>
                  </a:cubicBezTo>
                  <a:cubicBezTo>
                    <a:pt x="627" y="186"/>
                    <a:pt x="632" y="187"/>
                    <a:pt x="634" y="191"/>
                  </a:cubicBezTo>
                  <a:cubicBezTo>
                    <a:pt x="640" y="201"/>
                    <a:pt x="645" y="212"/>
                    <a:pt x="651" y="223"/>
                  </a:cubicBezTo>
                  <a:cubicBezTo>
                    <a:pt x="652" y="227"/>
                    <a:pt x="651" y="231"/>
                    <a:pt x="647" y="233"/>
                  </a:cubicBezTo>
                  <a:cubicBezTo>
                    <a:pt x="646" y="234"/>
                    <a:pt x="644" y="234"/>
                    <a:pt x="643" y="234"/>
                  </a:cubicBezTo>
                  <a:close/>
                  <a:moveTo>
                    <a:pt x="141" y="207"/>
                  </a:moveTo>
                  <a:cubicBezTo>
                    <a:pt x="140" y="207"/>
                    <a:pt x="138" y="206"/>
                    <a:pt x="137" y="206"/>
                  </a:cubicBezTo>
                  <a:cubicBezTo>
                    <a:pt x="133" y="204"/>
                    <a:pt x="132" y="199"/>
                    <a:pt x="134" y="195"/>
                  </a:cubicBezTo>
                  <a:cubicBezTo>
                    <a:pt x="140" y="184"/>
                    <a:pt x="146" y="174"/>
                    <a:pt x="152" y="165"/>
                  </a:cubicBezTo>
                  <a:cubicBezTo>
                    <a:pt x="154" y="161"/>
                    <a:pt x="159" y="160"/>
                    <a:pt x="163" y="162"/>
                  </a:cubicBezTo>
                  <a:cubicBezTo>
                    <a:pt x="167" y="164"/>
                    <a:pt x="168" y="169"/>
                    <a:pt x="165" y="173"/>
                  </a:cubicBezTo>
                  <a:cubicBezTo>
                    <a:pt x="160" y="182"/>
                    <a:pt x="154" y="192"/>
                    <a:pt x="148" y="203"/>
                  </a:cubicBezTo>
                  <a:cubicBezTo>
                    <a:pt x="147" y="205"/>
                    <a:pt x="144" y="207"/>
                    <a:pt x="141" y="207"/>
                  </a:cubicBezTo>
                  <a:close/>
                  <a:moveTo>
                    <a:pt x="597" y="154"/>
                  </a:moveTo>
                  <a:cubicBezTo>
                    <a:pt x="595" y="154"/>
                    <a:pt x="592" y="153"/>
                    <a:pt x="590" y="151"/>
                  </a:cubicBezTo>
                  <a:cubicBezTo>
                    <a:pt x="584" y="141"/>
                    <a:pt x="577" y="132"/>
                    <a:pt x="570" y="123"/>
                  </a:cubicBezTo>
                  <a:cubicBezTo>
                    <a:pt x="567" y="120"/>
                    <a:pt x="568" y="115"/>
                    <a:pt x="571" y="112"/>
                  </a:cubicBezTo>
                  <a:cubicBezTo>
                    <a:pt x="575" y="109"/>
                    <a:pt x="580" y="110"/>
                    <a:pt x="582" y="113"/>
                  </a:cubicBezTo>
                  <a:cubicBezTo>
                    <a:pt x="590" y="122"/>
                    <a:pt x="597" y="132"/>
                    <a:pt x="604" y="141"/>
                  </a:cubicBezTo>
                  <a:cubicBezTo>
                    <a:pt x="606" y="145"/>
                    <a:pt x="605" y="150"/>
                    <a:pt x="602" y="153"/>
                  </a:cubicBezTo>
                  <a:cubicBezTo>
                    <a:pt x="600" y="153"/>
                    <a:pt x="599" y="154"/>
                    <a:pt x="597" y="154"/>
                  </a:cubicBezTo>
                  <a:close/>
                  <a:moveTo>
                    <a:pt x="191" y="129"/>
                  </a:moveTo>
                  <a:cubicBezTo>
                    <a:pt x="189" y="129"/>
                    <a:pt x="188" y="128"/>
                    <a:pt x="186" y="127"/>
                  </a:cubicBezTo>
                  <a:cubicBezTo>
                    <a:pt x="183" y="125"/>
                    <a:pt x="182" y="120"/>
                    <a:pt x="185" y="116"/>
                  </a:cubicBezTo>
                  <a:cubicBezTo>
                    <a:pt x="192" y="106"/>
                    <a:pt x="199" y="97"/>
                    <a:pt x="207" y="89"/>
                  </a:cubicBezTo>
                  <a:cubicBezTo>
                    <a:pt x="210" y="85"/>
                    <a:pt x="215" y="85"/>
                    <a:pt x="218" y="88"/>
                  </a:cubicBezTo>
                  <a:cubicBezTo>
                    <a:pt x="222" y="91"/>
                    <a:pt x="222" y="96"/>
                    <a:pt x="219" y="99"/>
                  </a:cubicBezTo>
                  <a:cubicBezTo>
                    <a:pt x="212" y="107"/>
                    <a:pt x="205" y="116"/>
                    <a:pt x="197" y="126"/>
                  </a:cubicBezTo>
                  <a:cubicBezTo>
                    <a:pt x="196" y="128"/>
                    <a:pt x="193" y="129"/>
                    <a:pt x="191" y="129"/>
                  </a:cubicBezTo>
                  <a:close/>
                  <a:moveTo>
                    <a:pt x="537" y="84"/>
                  </a:moveTo>
                  <a:cubicBezTo>
                    <a:pt x="535" y="84"/>
                    <a:pt x="533" y="83"/>
                    <a:pt x="531" y="82"/>
                  </a:cubicBezTo>
                  <a:cubicBezTo>
                    <a:pt x="523" y="74"/>
                    <a:pt x="514" y="67"/>
                    <a:pt x="505" y="61"/>
                  </a:cubicBezTo>
                  <a:cubicBezTo>
                    <a:pt x="501" y="58"/>
                    <a:pt x="501" y="53"/>
                    <a:pt x="503" y="50"/>
                  </a:cubicBezTo>
                  <a:cubicBezTo>
                    <a:pt x="506" y="46"/>
                    <a:pt x="511" y="45"/>
                    <a:pt x="514" y="48"/>
                  </a:cubicBezTo>
                  <a:cubicBezTo>
                    <a:pt x="524" y="55"/>
                    <a:pt x="533" y="62"/>
                    <a:pt x="542" y="70"/>
                  </a:cubicBezTo>
                  <a:cubicBezTo>
                    <a:pt x="545" y="73"/>
                    <a:pt x="546" y="78"/>
                    <a:pt x="543" y="82"/>
                  </a:cubicBezTo>
                  <a:cubicBezTo>
                    <a:pt x="541" y="83"/>
                    <a:pt x="539" y="84"/>
                    <a:pt x="537" y="84"/>
                  </a:cubicBezTo>
                  <a:close/>
                  <a:moveTo>
                    <a:pt x="254" y="62"/>
                  </a:moveTo>
                  <a:cubicBezTo>
                    <a:pt x="252" y="62"/>
                    <a:pt x="250" y="61"/>
                    <a:pt x="248" y="59"/>
                  </a:cubicBezTo>
                  <a:cubicBezTo>
                    <a:pt x="245" y="55"/>
                    <a:pt x="246" y="50"/>
                    <a:pt x="249" y="47"/>
                  </a:cubicBezTo>
                  <a:cubicBezTo>
                    <a:pt x="259" y="40"/>
                    <a:pt x="269" y="33"/>
                    <a:pt x="278" y="27"/>
                  </a:cubicBezTo>
                  <a:cubicBezTo>
                    <a:pt x="282" y="25"/>
                    <a:pt x="287" y="26"/>
                    <a:pt x="289" y="30"/>
                  </a:cubicBezTo>
                  <a:cubicBezTo>
                    <a:pt x="292" y="33"/>
                    <a:pt x="290" y="38"/>
                    <a:pt x="287" y="41"/>
                  </a:cubicBezTo>
                  <a:cubicBezTo>
                    <a:pt x="277" y="46"/>
                    <a:pt x="268" y="53"/>
                    <a:pt x="259" y="60"/>
                  </a:cubicBezTo>
                  <a:cubicBezTo>
                    <a:pt x="258" y="61"/>
                    <a:pt x="256" y="62"/>
                    <a:pt x="254" y="62"/>
                  </a:cubicBezTo>
                  <a:close/>
                  <a:moveTo>
                    <a:pt x="460" y="34"/>
                  </a:moveTo>
                  <a:cubicBezTo>
                    <a:pt x="459" y="34"/>
                    <a:pt x="458" y="34"/>
                    <a:pt x="457" y="33"/>
                  </a:cubicBezTo>
                  <a:cubicBezTo>
                    <a:pt x="446" y="29"/>
                    <a:pt x="436" y="25"/>
                    <a:pt x="425" y="22"/>
                  </a:cubicBezTo>
                  <a:cubicBezTo>
                    <a:pt x="421" y="21"/>
                    <a:pt x="418" y="17"/>
                    <a:pt x="419" y="13"/>
                  </a:cubicBezTo>
                  <a:cubicBezTo>
                    <a:pt x="420" y="8"/>
                    <a:pt x="425" y="6"/>
                    <a:pt x="429" y="7"/>
                  </a:cubicBezTo>
                  <a:cubicBezTo>
                    <a:pt x="440" y="10"/>
                    <a:pt x="452" y="14"/>
                    <a:pt x="463" y="18"/>
                  </a:cubicBezTo>
                  <a:cubicBezTo>
                    <a:pt x="467" y="20"/>
                    <a:pt x="469" y="25"/>
                    <a:pt x="467" y="29"/>
                  </a:cubicBezTo>
                  <a:cubicBezTo>
                    <a:pt x="466" y="32"/>
                    <a:pt x="463" y="34"/>
                    <a:pt x="460" y="34"/>
                  </a:cubicBezTo>
                  <a:close/>
                  <a:moveTo>
                    <a:pt x="335" y="20"/>
                  </a:moveTo>
                  <a:cubicBezTo>
                    <a:pt x="332" y="20"/>
                    <a:pt x="329" y="17"/>
                    <a:pt x="328" y="13"/>
                  </a:cubicBezTo>
                  <a:cubicBezTo>
                    <a:pt x="327" y="9"/>
                    <a:pt x="329" y="5"/>
                    <a:pt x="334" y="4"/>
                  </a:cubicBezTo>
                  <a:cubicBezTo>
                    <a:pt x="346" y="1"/>
                    <a:pt x="358" y="0"/>
                    <a:pt x="370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4" y="0"/>
                    <a:pt x="378" y="3"/>
                    <a:pt x="378" y="8"/>
                  </a:cubicBezTo>
                  <a:cubicBezTo>
                    <a:pt x="378" y="12"/>
                    <a:pt x="374" y="16"/>
                    <a:pt x="370" y="16"/>
                  </a:cubicBezTo>
                  <a:cubicBezTo>
                    <a:pt x="359" y="16"/>
                    <a:pt x="348" y="17"/>
                    <a:pt x="337" y="19"/>
                  </a:cubicBezTo>
                  <a:cubicBezTo>
                    <a:pt x="337" y="20"/>
                    <a:pt x="336" y="20"/>
                    <a:pt x="335" y="20"/>
                  </a:cubicBez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"/>
            <p:cNvSpPr>
              <a:spLocks/>
            </p:cNvSpPr>
            <p:nvPr/>
          </p:nvSpPr>
          <p:spPr bwMode="auto">
            <a:xfrm>
              <a:off x="6131601" y="5462589"/>
              <a:ext cx="73217" cy="83895"/>
            </a:xfrm>
            <a:custGeom>
              <a:avLst/>
              <a:gdLst>
                <a:gd name="T0" fmla="*/ 15 w 30"/>
                <a:gd name="T1" fmla="*/ 34 h 34"/>
                <a:gd name="T2" fmla="*/ 15 w 30"/>
                <a:gd name="T3" fmla="*/ 34 h 34"/>
                <a:gd name="T4" fmla="*/ 7 w 30"/>
                <a:gd name="T5" fmla="*/ 28 h 34"/>
                <a:gd name="T6" fmla="*/ 1 w 30"/>
                <a:gd name="T7" fmla="*/ 12 h 34"/>
                <a:gd name="T8" fmla="*/ 6 w 30"/>
                <a:gd name="T9" fmla="*/ 1 h 34"/>
                <a:gd name="T10" fmla="*/ 15 w 30"/>
                <a:gd name="T11" fmla="*/ 3 h 34"/>
                <a:gd name="T12" fmla="*/ 23 w 30"/>
                <a:gd name="T13" fmla="*/ 1 h 34"/>
                <a:gd name="T14" fmla="*/ 28 w 30"/>
                <a:gd name="T15" fmla="*/ 12 h 34"/>
                <a:gd name="T16" fmla="*/ 22 w 30"/>
                <a:gd name="T17" fmla="*/ 28 h 34"/>
                <a:gd name="T18" fmla="*/ 15 w 30"/>
                <a:gd name="T1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4">
                  <a:moveTo>
                    <a:pt x="15" y="34"/>
                  </a:moveTo>
                  <a:cubicBezTo>
                    <a:pt x="15" y="34"/>
                    <a:pt x="15" y="34"/>
                    <a:pt x="15" y="34"/>
                  </a:cubicBezTo>
                  <a:cubicBezTo>
                    <a:pt x="11" y="34"/>
                    <a:pt x="8" y="32"/>
                    <a:pt x="7" y="28"/>
                  </a:cubicBezTo>
                  <a:cubicBezTo>
                    <a:pt x="7" y="28"/>
                    <a:pt x="5" y="22"/>
                    <a:pt x="1" y="12"/>
                  </a:cubicBezTo>
                  <a:cubicBezTo>
                    <a:pt x="0" y="8"/>
                    <a:pt x="2" y="3"/>
                    <a:pt x="6" y="1"/>
                  </a:cubicBezTo>
                  <a:cubicBezTo>
                    <a:pt x="9" y="0"/>
                    <a:pt x="13" y="1"/>
                    <a:pt x="15" y="3"/>
                  </a:cubicBezTo>
                  <a:cubicBezTo>
                    <a:pt x="17" y="1"/>
                    <a:pt x="20" y="0"/>
                    <a:pt x="23" y="1"/>
                  </a:cubicBezTo>
                  <a:cubicBezTo>
                    <a:pt x="27" y="3"/>
                    <a:pt x="30" y="7"/>
                    <a:pt x="28" y="12"/>
                  </a:cubicBezTo>
                  <a:cubicBezTo>
                    <a:pt x="24" y="22"/>
                    <a:pt x="22" y="28"/>
                    <a:pt x="22" y="28"/>
                  </a:cubicBezTo>
                  <a:cubicBezTo>
                    <a:pt x="21" y="32"/>
                    <a:pt x="18" y="34"/>
                    <a:pt x="15" y="34"/>
                  </a:cubicBez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9"/>
            <p:cNvSpPr>
              <a:spLocks noEditPoints="1"/>
            </p:cNvSpPr>
            <p:nvPr/>
          </p:nvSpPr>
          <p:spPr bwMode="auto">
            <a:xfrm>
              <a:off x="6209395" y="4295689"/>
              <a:ext cx="1635185" cy="1072327"/>
            </a:xfrm>
            <a:custGeom>
              <a:avLst/>
              <a:gdLst>
                <a:gd name="T0" fmla="*/ 6 w 668"/>
                <a:gd name="T1" fmla="*/ 438 h 438"/>
                <a:gd name="T2" fmla="*/ 15 w 668"/>
                <a:gd name="T3" fmla="*/ 394 h 438"/>
                <a:gd name="T4" fmla="*/ 30 w 668"/>
                <a:gd name="T5" fmla="*/ 401 h 438"/>
                <a:gd name="T6" fmla="*/ 9 w 668"/>
                <a:gd name="T7" fmla="*/ 438 h 438"/>
                <a:gd name="T8" fmla="*/ 43 w 668"/>
                <a:gd name="T9" fmla="*/ 350 h 438"/>
                <a:gd name="T10" fmla="*/ 55 w 668"/>
                <a:gd name="T11" fmla="*/ 308 h 438"/>
                <a:gd name="T12" fmla="*/ 69 w 668"/>
                <a:gd name="T13" fmla="*/ 315 h 438"/>
                <a:gd name="T14" fmla="*/ 47 w 668"/>
                <a:gd name="T15" fmla="*/ 351 h 438"/>
                <a:gd name="T16" fmla="*/ 86 w 668"/>
                <a:gd name="T17" fmla="*/ 266 h 438"/>
                <a:gd name="T18" fmla="*/ 100 w 668"/>
                <a:gd name="T19" fmla="*/ 224 h 438"/>
                <a:gd name="T20" fmla="*/ 114 w 668"/>
                <a:gd name="T21" fmla="*/ 232 h 438"/>
                <a:gd name="T22" fmla="*/ 90 w 668"/>
                <a:gd name="T23" fmla="*/ 267 h 438"/>
                <a:gd name="T24" fmla="*/ 652 w 668"/>
                <a:gd name="T25" fmla="*/ 262 h 438"/>
                <a:gd name="T26" fmla="*/ 639 w 668"/>
                <a:gd name="T27" fmla="*/ 219 h 438"/>
                <a:gd name="T28" fmla="*/ 666 w 668"/>
                <a:gd name="T29" fmla="*/ 255 h 438"/>
                <a:gd name="T30" fmla="*/ 659 w 668"/>
                <a:gd name="T31" fmla="*/ 266 h 438"/>
                <a:gd name="T32" fmla="*/ 135 w 668"/>
                <a:gd name="T33" fmla="*/ 184 h 438"/>
                <a:gd name="T34" fmla="*/ 154 w 668"/>
                <a:gd name="T35" fmla="*/ 144 h 438"/>
                <a:gd name="T36" fmla="*/ 167 w 668"/>
                <a:gd name="T37" fmla="*/ 154 h 438"/>
                <a:gd name="T38" fmla="*/ 139 w 668"/>
                <a:gd name="T39" fmla="*/ 186 h 438"/>
                <a:gd name="T40" fmla="*/ 606 w 668"/>
                <a:gd name="T41" fmla="*/ 180 h 438"/>
                <a:gd name="T42" fmla="*/ 588 w 668"/>
                <a:gd name="T43" fmla="*/ 139 h 438"/>
                <a:gd name="T44" fmla="*/ 619 w 668"/>
                <a:gd name="T45" fmla="*/ 171 h 438"/>
                <a:gd name="T46" fmla="*/ 613 w 668"/>
                <a:gd name="T47" fmla="*/ 183 h 438"/>
                <a:gd name="T48" fmla="*/ 193 w 668"/>
                <a:gd name="T49" fmla="*/ 109 h 438"/>
                <a:gd name="T50" fmla="*/ 218 w 668"/>
                <a:gd name="T51" fmla="*/ 73 h 438"/>
                <a:gd name="T52" fmla="*/ 229 w 668"/>
                <a:gd name="T53" fmla="*/ 84 h 438"/>
                <a:gd name="T54" fmla="*/ 198 w 668"/>
                <a:gd name="T55" fmla="*/ 111 h 438"/>
                <a:gd name="T56" fmla="*/ 549 w 668"/>
                <a:gd name="T57" fmla="*/ 105 h 438"/>
                <a:gd name="T58" fmla="*/ 524 w 668"/>
                <a:gd name="T59" fmla="*/ 69 h 438"/>
                <a:gd name="T60" fmla="*/ 561 w 668"/>
                <a:gd name="T61" fmla="*/ 95 h 438"/>
                <a:gd name="T62" fmla="*/ 555 w 668"/>
                <a:gd name="T63" fmla="*/ 108 h 438"/>
                <a:gd name="T64" fmla="*/ 264 w 668"/>
                <a:gd name="T65" fmla="*/ 47 h 438"/>
                <a:gd name="T66" fmla="*/ 298 w 668"/>
                <a:gd name="T67" fmla="*/ 18 h 438"/>
                <a:gd name="T68" fmla="*/ 305 w 668"/>
                <a:gd name="T69" fmla="*/ 33 h 438"/>
                <a:gd name="T70" fmla="*/ 270 w 668"/>
                <a:gd name="T71" fmla="*/ 50 h 438"/>
                <a:gd name="T72" fmla="*/ 479 w 668"/>
                <a:gd name="T73" fmla="*/ 46 h 438"/>
                <a:gd name="T74" fmla="*/ 444 w 668"/>
                <a:gd name="T75" fmla="*/ 20 h 438"/>
                <a:gd name="T76" fmla="*/ 487 w 668"/>
                <a:gd name="T77" fmla="*/ 32 h 438"/>
                <a:gd name="T78" fmla="*/ 483 w 668"/>
                <a:gd name="T79" fmla="*/ 47 h 438"/>
                <a:gd name="T80" fmla="*/ 350 w 668"/>
                <a:gd name="T81" fmla="*/ 10 h 438"/>
                <a:gd name="T82" fmla="*/ 375 w 668"/>
                <a:gd name="T83" fmla="*/ 0 h 438"/>
                <a:gd name="T84" fmla="*/ 402 w 668"/>
                <a:gd name="T85" fmla="*/ 10 h 438"/>
                <a:gd name="T86" fmla="*/ 375 w 668"/>
                <a:gd name="T87" fmla="*/ 16 h 438"/>
                <a:gd name="T88" fmla="*/ 358 w 668"/>
                <a:gd name="T89" fmla="*/ 1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8" h="438">
                  <a:moveTo>
                    <a:pt x="9" y="438"/>
                  </a:moveTo>
                  <a:cubicBezTo>
                    <a:pt x="8" y="438"/>
                    <a:pt x="7" y="438"/>
                    <a:pt x="6" y="438"/>
                  </a:cubicBezTo>
                  <a:cubicBezTo>
                    <a:pt x="2" y="436"/>
                    <a:pt x="0" y="432"/>
                    <a:pt x="2" y="427"/>
                  </a:cubicBezTo>
                  <a:cubicBezTo>
                    <a:pt x="6" y="416"/>
                    <a:pt x="11" y="405"/>
                    <a:pt x="15" y="394"/>
                  </a:cubicBezTo>
                  <a:cubicBezTo>
                    <a:pt x="17" y="390"/>
                    <a:pt x="22" y="388"/>
                    <a:pt x="26" y="390"/>
                  </a:cubicBezTo>
                  <a:cubicBezTo>
                    <a:pt x="30" y="392"/>
                    <a:pt x="32" y="396"/>
                    <a:pt x="30" y="401"/>
                  </a:cubicBezTo>
                  <a:cubicBezTo>
                    <a:pt x="25" y="411"/>
                    <a:pt x="21" y="422"/>
                    <a:pt x="17" y="433"/>
                  </a:cubicBezTo>
                  <a:cubicBezTo>
                    <a:pt x="15" y="437"/>
                    <a:pt x="12" y="438"/>
                    <a:pt x="9" y="438"/>
                  </a:cubicBezTo>
                  <a:close/>
                  <a:moveTo>
                    <a:pt x="47" y="351"/>
                  </a:moveTo>
                  <a:cubicBezTo>
                    <a:pt x="45" y="351"/>
                    <a:pt x="44" y="351"/>
                    <a:pt x="43" y="350"/>
                  </a:cubicBezTo>
                  <a:cubicBezTo>
                    <a:pt x="39" y="349"/>
                    <a:pt x="37" y="344"/>
                    <a:pt x="39" y="340"/>
                  </a:cubicBezTo>
                  <a:cubicBezTo>
                    <a:pt x="44" y="329"/>
                    <a:pt x="50" y="318"/>
                    <a:pt x="55" y="308"/>
                  </a:cubicBezTo>
                  <a:cubicBezTo>
                    <a:pt x="57" y="304"/>
                    <a:pt x="62" y="302"/>
                    <a:pt x="66" y="304"/>
                  </a:cubicBezTo>
                  <a:cubicBezTo>
                    <a:pt x="70" y="306"/>
                    <a:pt x="71" y="311"/>
                    <a:pt x="69" y="315"/>
                  </a:cubicBezTo>
                  <a:cubicBezTo>
                    <a:pt x="64" y="325"/>
                    <a:pt x="59" y="336"/>
                    <a:pt x="54" y="347"/>
                  </a:cubicBezTo>
                  <a:cubicBezTo>
                    <a:pt x="53" y="349"/>
                    <a:pt x="50" y="351"/>
                    <a:pt x="47" y="351"/>
                  </a:cubicBezTo>
                  <a:close/>
                  <a:moveTo>
                    <a:pt x="90" y="267"/>
                  </a:moveTo>
                  <a:cubicBezTo>
                    <a:pt x="88" y="267"/>
                    <a:pt x="87" y="266"/>
                    <a:pt x="86" y="266"/>
                  </a:cubicBezTo>
                  <a:cubicBezTo>
                    <a:pt x="82" y="263"/>
                    <a:pt x="80" y="259"/>
                    <a:pt x="83" y="255"/>
                  </a:cubicBezTo>
                  <a:cubicBezTo>
                    <a:pt x="88" y="244"/>
                    <a:pt x="94" y="234"/>
                    <a:pt x="100" y="224"/>
                  </a:cubicBezTo>
                  <a:cubicBezTo>
                    <a:pt x="103" y="220"/>
                    <a:pt x="108" y="219"/>
                    <a:pt x="111" y="221"/>
                  </a:cubicBezTo>
                  <a:cubicBezTo>
                    <a:pt x="115" y="223"/>
                    <a:pt x="116" y="228"/>
                    <a:pt x="114" y="232"/>
                  </a:cubicBezTo>
                  <a:cubicBezTo>
                    <a:pt x="108" y="242"/>
                    <a:pt x="102" y="252"/>
                    <a:pt x="97" y="262"/>
                  </a:cubicBezTo>
                  <a:cubicBezTo>
                    <a:pt x="95" y="265"/>
                    <a:pt x="92" y="267"/>
                    <a:pt x="90" y="267"/>
                  </a:cubicBezTo>
                  <a:close/>
                  <a:moveTo>
                    <a:pt x="659" y="266"/>
                  </a:moveTo>
                  <a:cubicBezTo>
                    <a:pt x="656" y="266"/>
                    <a:pt x="653" y="264"/>
                    <a:pt x="652" y="262"/>
                  </a:cubicBezTo>
                  <a:cubicBezTo>
                    <a:pt x="647" y="251"/>
                    <a:pt x="641" y="240"/>
                    <a:pt x="636" y="230"/>
                  </a:cubicBezTo>
                  <a:cubicBezTo>
                    <a:pt x="634" y="226"/>
                    <a:pt x="635" y="221"/>
                    <a:pt x="639" y="219"/>
                  </a:cubicBezTo>
                  <a:cubicBezTo>
                    <a:pt x="643" y="217"/>
                    <a:pt x="648" y="219"/>
                    <a:pt x="650" y="223"/>
                  </a:cubicBezTo>
                  <a:cubicBezTo>
                    <a:pt x="655" y="233"/>
                    <a:pt x="661" y="244"/>
                    <a:pt x="666" y="255"/>
                  </a:cubicBezTo>
                  <a:cubicBezTo>
                    <a:pt x="668" y="259"/>
                    <a:pt x="666" y="263"/>
                    <a:pt x="663" y="265"/>
                  </a:cubicBezTo>
                  <a:cubicBezTo>
                    <a:pt x="661" y="266"/>
                    <a:pt x="660" y="266"/>
                    <a:pt x="659" y="266"/>
                  </a:cubicBezTo>
                  <a:close/>
                  <a:moveTo>
                    <a:pt x="139" y="186"/>
                  </a:moveTo>
                  <a:cubicBezTo>
                    <a:pt x="138" y="186"/>
                    <a:pt x="136" y="185"/>
                    <a:pt x="135" y="184"/>
                  </a:cubicBezTo>
                  <a:cubicBezTo>
                    <a:pt x="131" y="182"/>
                    <a:pt x="130" y="177"/>
                    <a:pt x="133" y="173"/>
                  </a:cubicBezTo>
                  <a:cubicBezTo>
                    <a:pt x="140" y="163"/>
                    <a:pt x="147" y="153"/>
                    <a:pt x="154" y="144"/>
                  </a:cubicBezTo>
                  <a:cubicBezTo>
                    <a:pt x="157" y="140"/>
                    <a:pt x="162" y="140"/>
                    <a:pt x="165" y="142"/>
                  </a:cubicBezTo>
                  <a:cubicBezTo>
                    <a:pt x="169" y="145"/>
                    <a:pt x="169" y="150"/>
                    <a:pt x="167" y="154"/>
                  </a:cubicBezTo>
                  <a:cubicBezTo>
                    <a:pt x="160" y="163"/>
                    <a:pt x="153" y="172"/>
                    <a:pt x="146" y="182"/>
                  </a:cubicBezTo>
                  <a:cubicBezTo>
                    <a:pt x="144" y="184"/>
                    <a:pt x="142" y="186"/>
                    <a:pt x="139" y="186"/>
                  </a:cubicBezTo>
                  <a:close/>
                  <a:moveTo>
                    <a:pt x="613" y="183"/>
                  </a:moveTo>
                  <a:cubicBezTo>
                    <a:pt x="610" y="183"/>
                    <a:pt x="607" y="182"/>
                    <a:pt x="606" y="180"/>
                  </a:cubicBezTo>
                  <a:cubicBezTo>
                    <a:pt x="599" y="170"/>
                    <a:pt x="593" y="160"/>
                    <a:pt x="586" y="151"/>
                  </a:cubicBezTo>
                  <a:cubicBezTo>
                    <a:pt x="583" y="147"/>
                    <a:pt x="584" y="142"/>
                    <a:pt x="588" y="139"/>
                  </a:cubicBezTo>
                  <a:cubicBezTo>
                    <a:pt x="591" y="137"/>
                    <a:pt x="596" y="138"/>
                    <a:pt x="599" y="141"/>
                  </a:cubicBezTo>
                  <a:cubicBezTo>
                    <a:pt x="606" y="151"/>
                    <a:pt x="613" y="161"/>
                    <a:pt x="619" y="171"/>
                  </a:cubicBezTo>
                  <a:cubicBezTo>
                    <a:pt x="622" y="175"/>
                    <a:pt x="621" y="180"/>
                    <a:pt x="617" y="182"/>
                  </a:cubicBezTo>
                  <a:cubicBezTo>
                    <a:pt x="616" y="183"/>
                    <a:pt x="614" y="183"/>
                    <a:pt x="613" y="183"/>
                  </a:cubicBezTo>
                  <a:close/>
                  <a:moveTo>
                    <a:pt x="198" y="111"/>
                  </a:moveTo>
                  <a:cubicBezTo>
                    <a:pt x="196" y="111"/>
                    <a:pt x="194" y="111"/>
                    <a:pt x="193" y="109"/>
                  </a:cubicBezTo>
                  <a:cubicBezTo>
                    <a:pt x="190" y="106"/>
                    <a:pt x="189" y="101"/>
                    <a:pt x="192" y="98"/>
                  </a:cubicBezTo>
                  <a:cubicBezTo>
                    <a:pt x="201" y="89"/>
                    <a:pt x="210" y="80"/>
                    <a:pt x="218" y="73"/>
                  </a:cubicBezTo>
                  <a:cubicBezTo>
                    <a:pt x="221" y="70"/>
                    <a:pt x="226" y="70"/>
                    <a:pt x="229" y="73"/>
                  </a:cubicBezTo>
                  <a:cubicBezTo>
                    <a:pt x="232" y="76"/>
                    <a:pt x="232" y="81"/>
                    <a:pt x="229" y="84"/>
                  </a:cubicBezTo>
                  <a:cubicBezTo>
                    <a:pt x="221" y="92"/>
                    <a:pt x="212" y="100"/>
                    <a:pt x="204" y="109"/>
                  </a:cubicBezTo>
                  <a:cubicBezTo>
                    <a:pt x="203" y="111"/>
                    <a:pt x="200" y="111"/>
                    <a:pt x="198" y="111"/>
                  </a:cubicBezTo>
                  <a:close/>
                  <a:moveTo>
                    <a:pt x="555" y="108"/>
                  </a:moveTo>
                  <a:cubicBezTo>
                    <a:pt x="553" y="108"/>
                    <a:pt x="551" y="107"/>
                    <a:pt x="549" y="105"/>
                  </a:cubicBezTo>
                  <a:cubicBezTo>
                    <a:pt x="541" y="97"/>
                    <a:pt x="533" y="88"/>
                    <a:pt x="525" y="81"/>
                  </a:cubicBezTo>
                  <a:cubicBezTo>
                    <a:pt x="521" y="78"/>
                    <a:pt x="521" y="73"/>
                    <a:pt x="524" y="69"/>
                  </a:cubicBezTo>
                  <a:cubicBezTo>
                    <a:pt x="527" y="66"/>
                    <a:pt x="532" y="66"/>
                    <a:pt x="535" y="69"/>
                  </a:cubicBezTo>
                  <a:cubicBezTo>
                    <a:pt x="544" y="77"/>
                    <a:pt x="553" y="85"/>
                    <a:pt x="561" y="95"/>
                  </a:cubicBezTo>
                  <a:cubicBezTo>
                    <a:pt x="564" y="98"/>
                    <a:pt x="564" y="103"/>
                    <a:pt x="561" y="106"/>
                  </a:cubicBezTo>
                  <a:cubicBezTo>
                    <a:pt x="559" y="107"/>
                    <a:pt x="557" y="108"/>
                    <a:pt x="555" y="108"/>
                  </a:cubicBezTo>
                  <a:close/>
                  <a:moveTo>
                    <a:pt x="270" y="50"/>
                  </a:moveTo>
                  <a:cubicBezTo>
                    <a:pt x="268" y="50"/>
                    <a:pt x="265" y="49"/>
                    <a:pt x="264" y="47"/>
                  </a:cubicBezTo>
                  <a:cubicBezTo>
                    <a:pt x="261" y="43"/>
                    <a:pt x="262" y="38"/>
                    <a:pt x="266" y="35"/>
                  </a:cubicBezTo>
                  <a:cubicBezTo>
                    <a:pt x="277" y="29"/>
                    <a:pt x="288" y="23"/>
                    <a:pt x="298" y="18"/>
                  </a:cubicBezTo>
                  <a:cubicBezTo>
                    <a:pt x="302" y="16"/>
                    <a:pt x="307" y="18"/>
                    <a:pt x="309" y="22"/>
                  </a:cubicBezTo>
                  <a:cubicBezTo>
                    <a:pt x="311" y="26"/>
                    <a:pt x="309" y="31"/>
                    <a:pt x="305" y="33"/>
                  </a:cubicBezTo>
                  <a:cubicBezTo>
                    <a:pt x="295" y="37"/>
                    <a:pt x="285" y="43"/>
                    <a:pt x="275" y="49"/>
                  </a:cubicBezTo>
                  <a:cubicBezTo>
                    <a:pt x="273" y="50"/>
                    <a:pt x="272" y="50"/>
                    <a:pt x="270" y="50"/>
                  </a:cubicBezTo>
                  <a:close/>
                  <a:moveTo>
                    <a:pt x="483" y="47"/>
                  </a:moveTo>
                  <a:cubicBezTo>
                    <a:pt x="481" y="47"/>
                    <a:pt x="480" y="47"/>
                    <a:pt x="479" y="46"/>
                  </a:cubicBezTo>
                  <a:cubicBezTo>
                    <a:pt x="468" y="40"/>
                    <a:pt x="458" y="35"/>
                    <a:pt x="448" y="31"/>
                  </a:cubicBezTo>
                  <a:cubicBezTo>
                    <a:pt x="444" y="29"/>
                    <a:pt x="442" y="24"/>
                    <a:pt x="444" y="20"/>
                  </a:cubicBezTo>
                  <a:cubicBezTo>
                    <a:pt x="445" y="16"/>
                    <a:pt x="450" y="14"/>
                    <a:pt x="454" y="16"/>
                  </a:cubicBezTo>
                  <a:cubicBezTo>
                    <a:pt x="465" y="20"/>
                    <a:pt x="476" y="26"/>
                    <a:pt x="487" y="32"/>
                  </a:cubicBezTo>
                  <a:cubicBezTo>
                    <a:pt x="491" y="35"/>
                    <a:pt x="492" y="40"/>
                    <a:pt x="490" y="43"/>
                  </a:cubicBezTo>
                  <a:cubicBezTo>
                    <a:pt x="488" y="46"/>
                    <a:pt x="485" y="47"/>
                    <a:pt x="483" y="47"/>
                  </a:cubicBezTo>
                  <a:close/>
                  <a:moveTo>
                    <a:pt x="358" y="17"/>
                  </a:moveTo>
                  <a:cubicBezTo>
                    <a:pt x="354" y="17"/>
                    <a:pt x="351" y="14"/>
                    <a:pt x="350" y="10"/>
                  </a:cubicBezTo>
                  <a:cubicBezTo>
                    <a:pt x="350" y="6"/>
                    <a:pt x="353" y="2"/>
                    <a:pt x="357" y="2"/>
                  </a:cubicBezTo>
                  <a:cubicBezTo>
                    <a:pt x="363" y="1"/>
                    <a:pt x="369" y="0"/>
                    <a:pt x="375" y="0"/>
                  </a:cubicBezTo>
                  <a:cubicBezTo>
                    <a:pt x="382" y="0"/>
                    <a:pt x="388" y="0"/>
                    <a:pt x="394" y="1"/>
                  </a:cubicBezTo>
                  <a:cubicBezTo>
                    <a:pt x="399" y="1"/>
                    <a:pt x="402" y="5"/>
                    <a:pt x="402" y="10"/>
                  </a:cubicBezTo>
                  <a:cubicBezTo>
                    <a:pt x="401" y="14"/>
                    <a:pt x="398" y="17"/>
                    <a:pt x="393" y="17"/>
                  </a:cubicBezTo>
                  <a:cubicBezTo>
                    <a:pt x="387" y="16"/>
                    <a:pt x="381" y="16"/>
                    <a:pt x="375" y="16"/>
                  </a:cubicBezTo>
                  <a:cubicBezTo>
                    <a:pt x="370" y="16"/>
                    <a:pt x="365" y="17"/>
                    <a:pt x="359" y="17"/>
                  </a:cubicBezTo>
                  <a:lnTo>
                    <a:pt x="358" y="17"/>
                  </a:ln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0"/>
            <p:cNvSpPr>
              <a:spLocks/>
            </p:cNvSpPr>
            <p:nvPr/>
          </p:nvSpPr>
          <p:spPr bwMode="auto">
            <a:xfrm>
              <a:off x="7859833" y="5037014"/>
              <a:ext cx="73217" cy="83895"/>
            </a:xfrm>
            <a:custGeom>
              <a:avLst/>
              <a:gdLst>
                <a:gd name="T0" fmla="*/ 16 w 30"/>
                <a:gd name="T1" fmla="*/ 34 h 34"/>
                <a:gd name="T2" fmla="*/ 8 w 30"/>
                <a:gd name="T3" fmla="*/ 28 h 34"/>
                <a:gd name="T4" fmla="*/ 2 w 30"/>
                <a:gd name="T5" fmla="*/ 12 h 34"/>
                <a:gd name="T6" fmla="*/ 6 w 30"/>
                <a:gd name="T7" fmla="*/ 2 h 34"/>
                <a:gd name="T8" fmla="*/ 15 w 30"/>
                <a:gd name="T9" fmla="*/ 4 h 34"/>
                <a:gd name="T10" fmla="*/ 24 w 30"/>
                <a:gd name="T11" fmla="*/ 1 h 34"/>
                <a:gd name="T12" fmla="*/ 29 w 30"/>
                <a:gd name="T13" fmla="*/ 11 h 34"/>
                <a:gd name="T14" fmla="*/ 23 w 30"/>
                <a:gd name="T15" fmla="*/ 28 h 34"/>
                <a:gd name="T16" fmla="*/ 16 w 30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4">
                  <a:moveTo>
                    <a:pt x="16" y="34"/>
                  </a:moveTo>
                  <a:cubicBezTo>
                    <a:pt x="12" y="34"/>
                    <a:pt x="9" y="32"/>
                    <a:pt x="8" y="28"/>
                  </a:cubicBezTo>
                  <a:cubicBezTo>
                    <a:pt x="8" y="28"/>
                    <a:pt x="6" y="22"/>
                    <a:pt x="2" y="12"/>
                  </a:cubicBezTo>
                  <a:cubicBezTo>
                    <a:pt x="0" y="8"/>
                    <a:pt x="2" y="3"/>
                    <a:pt x="6" y="2"/>
                  </a:cubicBezTo>
                  <a:cubicBezTo>
                    <a:pt x="9" y="0"/>
                    <a:pt x="13" y="1"/>
                    <a:pt x="15" y="4"/>
                  </a:cubicBezTo>
                  <a:cubicBezTo>
                    <a:pt x="17" y="1"/>
                    <a:pt x="21" y="0"/>
                    <a:pt x="24" y="1"/>
                  </a:cubicBezTo>
                  <a:cubicBezTo>
                    <a:pt x="28" y="3"/>
                    <a:pt x="30" y="7"/>
                    <a:pt x="29" y="11"/>
                  </a:cubicBezTo>
                  <a:cubicBezTo>
                    <a:pt x="25" y="22"/>
                    <a:pt x="23" y="28"/>
                    <a:pt x="23" y="28"/>
                  </a:cubicBezTo>
                  <a:cubicBezTo>
                    <a:pt x="22" y="32"/>
                    <a:pt x="19" y="34"/>
                    <a:pt x="16" y="34"/>
                  </a:cubicBez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1"/>
            <p:cNvSpPr>
              <a:spLocks noEditPoints="1"/>
            </p:cNvSpPr>
            <p:nvPr/>
          </p:nvSpPr>
          <p:spPr bwMode="auto">
            <a:xfrm>
              <a:off x="7943728" y="3815201"/>
              <a:ext cx="1558917" cy="1119614"/>
            </a:xfrm>
            <a:custGeom>
              <a:avLst/>
              <a:gdLst>
                <a:gd name="T0" fmla="*/ 6 w 637"/>
                <a:gd name="T1" fmla="*/ 457 h 457"/>
                <a:gd name="T2" fmla="*/ 15 w 637"/>
                <a:gd name="T3" fmla="*/ 412 h 457"/>
                <a:gd name="T4" fmla="*/ 30 w 637"/>
                <a:gd name="T5" fmla="*/ 418 h 457"/>
                <a:gd name="T6" fmla="*/ 9 w 637"/>
                <a:gd name="T7" fmla="*/ 457 h 457"/>
                <a:gd name="T8" fmla="*/ 44 w 637"/>
                <a:gd name="T9" fmla="*/ 365 h 457"/>
                <a:gd name="T10" fmla="*/ 55 w 637"/>
                <a:gd name="T11" fmla="*/ 320 h 457"/>
                <a:gd name="T12" fmla="*/ 70 w 637"/>
                <a:gd name="T13" fmla="*/ 327 h 457"/>
                <a:gd name="T14" fmla="*/ 47 w 637"/>
                <a:gd name="T15" fmla="*/ 366 h 457"/>
                <a:gd name="T16" fmla="*/ 86 w 637"/>
                <a:gd name="T17" fmla="*/ 275 h 457"/>
                <a:gd name="T18" fmla="*/ 101 w 637"/>
                <a:gd name="T19" fmla="*/ 231 h 457"/>
                <a:gd name="T20" fmla="*/ 115 w 637"/>
                <a:gd name="T21" fmla="*/ 239 h 457"/>
                <a:gd name="T22" fmla="*/ 90 w 637"/>
                <a:gd name="T23" fmla="*/ 276 h 457"/>
                <a:gd name="T24" fmla="*/ 621 w 637"/>
                <a:gd name="T25" fmla="*/ 204 h 457"/>
                <a:gd name="T26" fmla="*/ 602 w 637"/>
                <a:gd name="T27" fmla="*/ 163 h 457"/>
                <a:gd name="T28" fmla="*/ 635 w 637"/>
                <a:gd name="T29" fmla="*/ 195 h 457"/>
                <a:gd name="T30" fmla="*/ 628 w 637"/>
                <a:gd name="T31" fmla="*/ 208 h 457"/>
                <a:gd name="T32" fmla="*/ 136 w 637"/>
                <a:gd name="T33" fmla="*/ 189 h 457"/>
                <a:gd name="T34" fmla="*/ 155 w 637"/>
                <a:gd name="T35" fmla="*/ 146 h 457"/>
                <a:gd name="T36" fmla="*/ 168 w 637"/>
                <a:gd name="T37" fmla="*/ 156 h 457"/>
                <a:gd name="T38" fmla="*/ 140 w 637"/>
                <a:gd name="T39" fmla="*/ 190 h 457"/>
                <a:gd name="T40" fmla="*/ 561 w 637"/>
                <a:gd name="T41" fmla="*/ 127 h 457"/>
                <a:gd name="T42" fmla="*/ 535 w 637"/>
                <a:gd name="T43" fmla="*/ 89 h 457"/>
                <a:gd name="T44" fmla="*/ 573 w 637"/>
                <a:gd name="T45" fmla="*/ 116 h 457"/>
                <a:gd name="T46" fmla="*/ 567 w 637"/>
                <a:gd name="T47" fmla="*/ 129 h 457"/>
                <a:gd name="T48" fmla="*/ 194 w 637"/>
                <a:gd name="T49" fmla="*/ 108 h 457"/>
                <a:gd name="T50" fmla="*/ 220 w 637"/>
                <a:gd name="T51" fmla="*/ 70 h 457"/>
                <a:gd name="T52" fmla="*/ 231 w 637"/>
                <a:gd name="T53" fmla="*/ 81 h 457"/>
                <a:gd name="T54" fmla="*/ 200 w 637"/>
                <a:gd name="T55" fmla="*/ 110 h 457"/>
                <a:gd name="T56" fmla="*/ 489 w 637"/>
                <a:gd name="T57" fmla="*/ 61 h 457"/>
                <a:gd name="T58" fmla="*/ 455 w 637"/>
                <a:gd name="T59" fmla="*/ 31 h 457"/>
                <a:gd name="T60" fmla="*/ 498 w 637"/>
                <a:gd name="T61" fmla="*/ 48 h 457"/>
                <a:gd name="T62" fmla="*/ 493 w 637"/>
                <a:gd name="T63" fmla="*/ 63 h 457"/>
                <a:gd name="T64" fmla="*/ 267 w 637"/>
                <a:gd name="T65" fmla="*/ 41 h 457"/>
                <a:gd name="T66" fmla="*/ 304 w 637"/>
                <a:gd name="T67" fmla="*/ 12 h 457"/>
                <a:gd name="T68" fmla="*/ 310 w 637"/>
                <a:gd name="T69" fmla="*/ 27 h 457"/>
                <a:gd name="T70" fmla="*/ 274 w 637"/>
                <a:gd name="T71" fmla="*/ 45 h 457"/>
                <a:gd name="T72" fmla="*/ 402 w 637"/>
                <a:gd name="T73" fmla="*/ 21 h 457"/>
                <a:gd name="T74" fmla="*/ 359 w 637"/>
                <a:gd name="T75" fmla="*/ 8 h 457"/>
                <a:gd name="T76" fmla="*/ 406 w 637"/>
                <a:gd name="T77" fmla="*/ 5 h 457"/>
                <a:gd name="T78" fmla="*/ 404 w 637"/>
                <a:gd name="T79" fmla="*/ 21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7" h="457">
                  <a:moveTo>
                    <a:pt x="9" y="457"/>
                  </a:moveTo>
                  <a:cubicBezTo>
                    <a:pt x="8" y="457"/>
                    <a:pt x="7" y="457"/>
                    <a:pt x="6" y="457"/>
                  </a:cubicBezTo>
                  <a:cubicBezTo>
                    <a:pt x="2" y="455"/>
                    <a:pt x="0" y="451"/>
                    <a:pt x="1" y="447"/>
                  </a:cubicBezTo>
                  <a:cubicBezTo>
                    <a:pt x="6" y="435"/>
                    <a:pt x="10" y="423"/>
                    <a:pt x="15" y="412"/>
                  </a:cubicBezTo>
                  <a:cubicBezTo>
                    <a:pt x="17" y="408"/>
                    <a:pt x="21" y="406"/>
                    <a:pt x="25" y="407"/>
                  </a:cubicBezTo>
                  <a:cubicBezTo>
                    <a:pt x="29" y="409"/>
                    <a:pt x="31" y="414"/>
                    <a:pt x="30" y="418"/>
                  </a:cubicBezTo>
                  <a:cubicBezTo>
                    <a:pt x="25" y="429"/>
                    <a:pt x="21" y="441"/>
                    <a:pt x="16" y="452"/>
                  </a:cubicBezTo>
                  <a:cubicBezTo>
                    <a:pt x="15" y="455"/>
                    <a:pt x="12" y="457"/>
                    <a:pt x="9" y="457"/>
                  </a:cubicBezTo>
                  <a:close/>
                  <a:moveTo>
                    <a:pt x="47" y="366"/>
                  </a:moveTo>
                  <a:cubicBezTo>
                    <a:pt x="46" y="366"/>
                    <a:pt x="45" y="365"/>
                    <a:pt x="44" y="365"/>
                  </a:cubicBezTo>
                  <a:cubicBezTo>
                    <a:pt x="39" y="363"/>
                    <a:pt x="38" y="358"/>
                    <a:pt x="39" y="354"/>
                  </a:cubicBezTo>
                  <a:cubicBezTo>
                    <a:pt x="45" y="343"/>
                    <a:pt x="50" y="331"/>
                    <a:pt x="55" y="320"/>
                  </a:cubicBezTo>
                  <a:cubicBezTo>
                    <a:pt x="57" y="316"/>
                    <a:pt x="62" y="314"/>
                    <a:pt x="66" y="316"/>
                  </a:cubicBezTo>
                  <a:cubicBezTo>
                    <a:pt x="70" y="318"/>
                    <a:pt x="72" y="323"/>
                    <a:pt x="70" y="327"/>
                  </a:cubicBezTo>
                  <a:cubicBezTo>
                    <a:pt x="64" y="338"/>
                    <a:pt x="59" y="349"/>
                    <a:pt x="54" y="361"/>
                  </a:cubicBezTo>
                  <a:cubicBezTo>
                    <a:pt x="53" y="364"/>
                    <a:pt x="50" y="366"/>
                    <a:pt x="47" y="366"/>
                  </a:cubicBezTo>
                  <a:close/>
                  <a:moveTo>
                    <a:pt x="90" y="276"/>
                  </a:moveTo>
                  <a:cubicBezTo>
                    <a:pt x="89" y="276"/>
                    <a:pt x="88" y="276"/>
                    <a:pt x="86" y="275"/>
                  </a:cubicBezTo>
                  <a:cubicBezTo>
                    <a:pt x="83" y="273"/>
                    <a:pt x="81" y="268"/>
                    <a:pt x="83" y="264"/>
                  </a:cubicBezTo>
                  <a:cubicBezTo>
                    <a:pt x="89" y="253"/>
                    <a:pt x="95" y="242"/>
                    <a:pt x="101" y="231"/>
                  </a:cubicBezTo>
                  <a:cubicBezTo>
                    <a:pt x="103" y="227"/>
                    <a:pt x="108" y="226"/>
                    <a:pt x="112" y="228"/>
                  </a:cubicBezTo>
                  <a:cubicBezTo>
                    <a:pt x="116" y="230"/>
                    <a:pt x="117" y="235"/>
                    <a:pt x="115" y="239"/>
                  </a:cubicBezTo>
                  <a:cubicBezTo>
                    <a:pt x="109" y="250"/>
                    <a:pt x="103" y="261"/>
                    <a:pt x="97" y="272"/>
                  </a:cubicBezTo>
                  <a:cubicBezTo>
                    <a:pt x="96" y="274"/>
                    <a:pt x="93" y="276"/>
                    <a:pt x="90" y="276"/>
                  </a:cubicBezTo>
                  <a:close/>
                  <a:moveTo>
                    <a:pt x="628" y="208"/>
                  </a:moveTo>
                  <a:cubicBezTo>
                    <a:pt x="625" y="208"/>
                    <a:pt x="623" y="207"/>
                    <a:pt x="621" y="204"/>
                  </a:cubicBezTo>
                  <a:cubicBezTo>
                    <a:pt x="614" y="194"/>
                    <a:pt x="607" y="184"/>
                    <a:pt x="600" y="174"/>
                  </a:cubicBezTo>
                  <a:cubicBezTo>
                    <a:pt x="597" y="171"/>
                    <a:pt x="598" y="166"/>
                    <a:pt x="602" y="163"/>
                  </a:cubicBezTo>
                  <a:cubicBezTo>
                    <a:pt x="605" y="160"/>
                    <a:pt x="610" y="161"/>
                    <a:pt x="613" y="165"/>
                  </a:cubicBezTo>
                  <a:cubicBezTo>
                    <a:pt x="620" y="175"/>
                    <a:pt x="628" y="185"/>
                    <a:pt x="635" y="195"/>
                  </a:cubicBezTo>
                  <a:cubicBezTo>
                    <a:pt x="637" y="199"/>
                    <a:pt x="636" y="204"/>
                    <a:pt x="632" y="207"/>
                  </a:cubicBezTo>
                  <a:cubicBezTo>
                    <a:pt x="631" y="207"/>
                    <a:pt x="629" y="208"/>
                    <a:pt x="628" y="208"/>
                  </a:cubicBezTo>
                  <a:close/>
                  <a:moveTo>
                    <a:pt x="140" y="190"/>
                  </a:moveTo>
                  <a:cubicBezTo>
                    <a:pt x="139" y="190"/>
                    <a:pt x="137" y="190"/>
                    <a:pt x="136" y="189"/>
                  </a:cubicBezTo>
                  <a:cubicBezTo>
                    <a:pt x="132" y="186"/>
                    <a:pt x="131" y="181"/>
                    <a:pt x="133" y="178"/>
                  </a:cubicBezTo>
                  <a:cubicBezTo>
                    <a:pt x="140" y="167"/>
                    <a:pt x="148" y="156"/>
                    <a:pt x="155" y="146"/>
                  </a:cubicBezTo>
                  <a:cubicBezTo>
                    <a:pt x="157" y="143"/>
                    <a:pt x="162" y="142"/>
                    <a:pt x="166" y="145"/>
                  </a:cubicBezTo>
                  <a:cubicBezTo>
                    <a:pt x="169" y="147"/>
                    <a:pt x="170" y="152"/>
                    <a:pt x="168" y="156"/>
                  </a:cubicBezTo>
                  <a:cubicBezTo>
                    <a:pt x="161" y="165"/>
                    <a:pt x="154" y="176"/>
                    <a:pt x="147" y="186"/>
                  </a:cubicBezTo>
                  <a:cubicBezTo>
                    <a:pt x="145" y="189"/>
                    <a:pt x="143" y="190"/>
                    <a:pt x="140" y="190"/>
                  </a:cubicBezTo>
                  <a:close/>
                  <a:moveTo>
                    <a:pt x="567" y="129"/>
                  </a:moveTo>
                  <a:cubicBezTo>
                    <a:pt x="565" y="129"/>
                    <a:pt x="563" y="128"/>
                    <a:pt x="561" y="127"/>
                  </a:cubicBezTo>
                  <a:cubicBezTo>
                    <a:pt x="553" y="117"/>
                    <a:pt x="544" y="108"/>
                    <a:pt x="536" y="100"/>
                  </a:cubicBezTo>
                  <a:cubicBezTo>
                    <a:pt x="532" y="97"/>
                    <a:pt x="532" y="92"/>
                    <a:pt x="535" y="89"/>
                  </a:cubicBezTo>
                  <a:cubicBezTo>
                    <a:pt x="538" y="86"/>
                    <a:pt x="544" y="86"/>
                    <a:pt x="547" y="89"/>
                  </a:cubicBezTo>
                  <a:cubicBezTo>
                    <a:pt x="556" y="97"/>
                    <a:pt x="564" y="106"/>
                    <a:pt x="573" y="116"/>
                  </a:cubicBezTo>
                  <a:cubicBezTo>
                    <a:pt x="576" y="119"/>
                    <a:pt x="576" y="124"/>
                    <a:pt x="572" y="127"/>
                  </a:cubicBezTo>
                  <a:cubicBezTo>
                    <a:pt x="571" y="129"/>
                    <a:pt x="569" y="129"/>
                    <a:pt x="567" y="129"/>
                  </a:cubicBezTo>
                  <a:close/>
                  <a:moveTo>
                    <a:pt x="200" y="110"/>
                  </a:moveTo>
                  <a:cubicBezTo>
                    <a:pt x="198" y="110"/>
                    <a:pt x="196" y="110"/>
                    <a:pt x="194" y="108"/>
                  </a:cubicBezTo>
                  <a:cubicBezTo>
                    <a:pt x="191" y="105"/>
                    <a:pt x="191" y="100"/>
                    <a:pt x="194" y="97"/>
                  </a:cubicBezTo>
                  <a:cubicBezTo>
                    <a:pt x="202" y="87"/>
                    <a:pt x="211" y="78"/>
                    <a:pt x="220" y="70"/>
                  </a:cubicBezTo>
                  <a:cubicBezTo>
                    <a:pt x="223" y="66"/>
                    <a:pt x="228" y="67"/>
                    <a:pt x="231" y="70"/>
                  </a:cubicBezTo>
                  <a:cubicBezTo>
                    <a:pt x="234" y="73"/>
                    <a:pt x="234" y="78"/>
                    <a:pt x="231" y="81"/>
                  </a:cubicBezTo>
                  <a:cubicBezTo>
                    <a:pt x="222" y="89"/>
                    <a:pt x="214" y="98"/>
                    <a:pt x="206" y="108"/>
                  </a:cubicBezTo>
                  <a:cubicBezTo>
                    <a:pt x="204" y="109"/>
                    <a:pt x="202" y="110"/>
                    <a:pt x="200" y="110"/>
                  </a:cubicBezTo>
                  <a:close/>
                  <a:moveTo>
                    <a:pt x="493" y="63"/>
                  </a:moveTo>
                  <a:cubicBezTo>
                    <a:pt x="492" y="63"/>
                    <a:pt x="490" y="62"/>
                    <a:pt x="489" y="61"/>
                  </a:cubicBezTo>
                  <a:cubicBezTo>
                    <a:pt x="479" y="54"/>
                    <a:pt x="468" y="48"/>
                    <a:pt x="458" y="42"/>
                  </a:cubicBezTo>
                  <a:cubicBezTo>
                    <a:pt x="454" y="40"/>
                    <a:pt x="453" y="35"/>
                    <a:pt x="455" y="31"/>
                  </a:cubicBezTo>
                  <a:cubicBezTo>
                    <a:pt x="457" y="27"/>
                    <a:pt x="462" y="26"/>
                    <a:pt x="466" y="28"/>
                  </a:cubicBezTo>
                  <a:cubicBezTo>
                    <a:pt x="476" y="34"/>
                    <a:pt x="487" y="41"/>
                    <a:pt x="498" y="48"/>
                  </a:cubicBezTo>
                  <a:cubicBezTo>
                    <a:pt x="502" y="51"/>
                    <a:pt x="503" y="56"/>
                    <a:pt x="500" y="59"/>
                  </a:cubicBezTo>
                  <a:cubicBezTo>
                    <a:pt x="498" y="61"/>
                    <a:pt x="496" y="63"/>
                    <a:pt x="493" y="63"/>
                  </a:cubicBezTo>
                  <a:close/>
                  <a:moveTo>
                    <a:pt x="274" y="45"/>
                  </a:moveTo>
                  <a:cubicBezTo>
                    <a:pt x="271" y="45"/>
                    <a:pt x="268" y="43"/>
                    <a:pt x="267" y="41"/>
                  </a:cubicBezTo>
                  <a:cubicBezTo>
                    <a:pt x="265" y="37"/>
                    <a:pt x="266" y="32"/>
                    <a:pt x="269" y="30"/>
                  </a:cubicBezTo>
                  <a:cubicBezTo>
                    <a:pt x="281" y="23"/>
                    <a:pt x="292" y="17"/>
                    <a:pt x="304" y="12"/>
                  </a:cubicBezTo>
                  <a:cubicBezTo>
                    <a:pt x="308" y="10"/>
                    <a:pt x="312" y="12"/>
                    <a:pt x="314" y="16"/>
                  </a:cubicBezTo>
                  <a:cubicBezTo>
                    <a:pt x="316" y="21"/>
                    <a:pt x="314" y="25"/>
                    <a:pt x="310" y="27"/>
                  </a:cubicBezTo>
                  <a:cubicBezTo>
                    <a:pt x="299" y="31"/>
                    <a:pt x="289" y="37"/>
                    <a:pt x="278" y="43"/>
                  </a:cubicBezTo>
                  <a:cubicBezTo>
                    <a:pt x="277" y="44"/>
                    <a:pt x="275" y="45"/>
                    <a:pt x="274" y="45"/>
                  </a:cubicBezTo>
                  <a:close/>
                  <a:moveTo>
                    <a:pt x="404" y="21"/>
                  </a:moveTo>
                  <a:cubicBezTo>
                    <a:pt x="403" y="21"/>
                    <a:pt x="403" y="21"/>
                    <a:pt x="402" y="21"/>
                  </a:cubicBezTo>
                  <a:cubicBezTo>
                    <a:pt x="391" y="18"/>
                    <a:pt x="379" y="16"/>
                    <a:pt x="367" y="16"/>
                  </a:cubicBezTo>
                  <a:cubicBezTo>
                    <a:pt x="363" y="16"/>
                    <a:pt x="359" y="12"/>
                    <a:pt x="359" y="8"/>
                  </a:cubicBezTo>
                  <a:cubicBezTo>
                    <a:pt x="359" y="4"/>
                    <a:pt x="363" y="0"/>
                    <a:pt x="367" y="0"/>
                  </a:cubicBezTo>
                  <a:cubicBezTo>
                    <a:pt x="380" y="0"/>
                    <a:pt x="393" y="2"/>
                    <a:pt x="406" y="5"/>
                  </a:cubicBezTo>
                  <a:cubicBezTo>
                    <a:pt x="410" y="6"/>
                    <a:pt x="413" y="10"/>
                    <a:pt x="412" y="15"/>
                  </a:cubicBezTo>
                  <a:cubicBezTo>
                    <a:pt x="411" y="18"/>
                    <a:pt x="408" y="21"/>
                    <a:pt x="404" y="21"/>
                  </a:cubicBez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2"/>
            <p:cNvSpPr>
              <a:spLocks/>
            </p:cNvSpPr>
            <p:nvPr/>
          </p:nvSpPr>
          <p:spPr bwMode="auto">
            <a:xfrm>
              <a:off x="9536203" y="4407041"/>
              <a:ext cx="80844" cy="83895"/>
            </a:xfrm>
            <a:custGeom>
              <a:avLst/>
              <a:gdLst>
                <a:gd name="T0" fmla="*/ 18 w 33"/>
                <a:gd name="T1" fmla="*/ 34 h 34"/>
                <a:gd name="T2" fmla="*/ 11 w 33"/>
                <a:gd name="T3" fmla="*/ 30 h 34"/>
                <a:gd name="T4" fmla="*/ 2 w 33"/>
                <a:gd name="T5" fmla="*/ 14 h 34"/>
                <a:gd name="T6" fmla="*/ 5 w 33"/>
                <a:gd name="T7" fmla="*/ 4 h 34"/>
                <a:gd name="T8" fmla="*/ 16 w 33"/>
                <a:gd name="T9" fmla="*/ 7 h 34"/>
                <a:gd name="T10" fmla="*/ 16 w 33"/>
                <a:gd name="T11" fmla="*/ 7 h 34"/>
                <a:gd name="T12" fmla="*/ 17 w 33"/>
                <a:gd name="T13" fmla="*/ 7 h 34"/>
                <a:gd name="T14" fmla="*/ 27 w 33"/>
                <a:gd name="T15" fmla="*/ 2 h 34"/>
                <a:gd name="T16" fmla="*/ 32 w 33"/>
                <a:gd name="T17" fmla="*/ 12 h 34"/>
                <a:gd name="T18" fmla="*/ 25 w 33"/>
                <a:gd name="T19" fmla="*/ 29 h 34"/>
                <a:gd name="T20" fmla="*/ 18 w 33"/>
                <a:gd name="T2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18" y="34"/>
                  </a:moveTo>
                  <a:cubicBezTo>
                    <a:pt x="15" y="34"/>
                    <a:pt x="12" y="33"/>
                    <a:pt x="11" y="30"/>
                  </a:cubicBezTo>
                  <a:cubicBezTo>
                    <a:pt x="11" y="30"/>
                    <a:pt x="8" y="24"/>
                    <a:pt x="2" y="14"/>
                  </a:cubicBezTo>
                  <a:cubicBezTo>
                    <a:pt x="0" y="11"/>
                    <a:pt x="2" y="6"/>
                    <a:pt x="5" y="4"/>
                  </a:cubicBezTo>
                  <a:cubicBezTo>
                    <a:pt x="9" y="1"/>
                    <a:pt x="14" y="3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3"/>
                    <a:pt x="23" y="0"/>
                    <a:pt x="27" y="2"/>
                  </a:cubicBezTo>
                  <a:cubicBezTo>
                    <a:pt x="31" y="4"/>
                    <a:pt x="33" y="8"/>
                    <a:pt x="32" y="12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2"/>
                    <a:pt x="22" y="34"/>
                    <a:pt x="18" y="34"/>
                  </a:cubicBez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3"/>
            <p:cNvSpPr>
              <a:spLocks/>
            </p:cNvSpPr>
            <p:nvPr/>
          </p:nvSpPr>
          <p:spPr bwMode="auto">
            <a:xfrm>
              <a:off x="9607895" y="4260606"/>
              <a:ext cx="64065" cy="97623"/>
            </a:xfrm>
            <a:custGeom>
              <a:avLst/>
              <a:gdLst>
                <a:gd name="T0" fmla="*/ 9 w 26"/>
                <a:gd name="T1" fmla="*/ 40 h 40"/>
                <a:gd name="T2" fmla="*/ 6 w 26"/>
                <a:gd name="T3" fmla="*/ 39 h 40"/>
                <a:gd name="T4" fmla="*/ 1 w 26"/>
                <a:gd name="T5" fmla="*/ 29 h 40"/>
                <a:gd name="T6" fmla="*/ 10 w 26"/>
                <a:gd name="T7" fmla="*/ 6 h 40"/>
                <a:gd name="T8" fmla="*/ 20 w 26"/>
                <a:gd name="T9" fmla="*/ 1 h 40"/>
                <a:gd name="T10" fmla="*/ 25 w 26"/>
                <a:gd name="T11" fmla="*/ 12 h 40"/>
                <a:gd name="T12" fmla="*/ 16 w 26"/>
                <a:gd name="T13" fmla="*/ 34 h 40"/>
                <a:gd name="T14" fmla="*/ 9 w 26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0">
                  <a:moveTo>
                    <a:pt x="9" y="40"/>
                  </a:moveTo>
                  <a:cubicBezTo>
                    <a:pt x="8" y="40"/>
                    <a:pt x="7" y="40"/>
                    <a:pt x="6" y="39"/>
                  </a:cubicBezTo>
                  <a:cubicBezTo>
                    <a:pt x="2" y="38"/>
                    <a:pt x="0" y="33"/>
                    <a:pt x="1" y="2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2"/>
                    <a:pt x="16" y="0"/>
                    <a:pt x="20" y="1"/>
                  </a:cubicBezTo>
                  <a:cubicBezTo>
                    <a:pt x="24" y="3"/>
                    <a:pt x="26" y="8"/>
                    <a:pt x="25" y="12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8"/>
                    <a:pt x="12" y="40"/>
                    <a:pt x="9" y="40"/>
                  </a:cubicBez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85"/>
            <p:cNvSpPr>
              <a:spLocks/>
            </p:cNvSpPr>
            <p:nvPr/>
          </p:nvSpPr>
          <p:spPr bwMode="auto">
            <a:xfrm>
              <a:off x="5609928" y="5921722"/>
              <a:ext cx="1028092" cy="248634"/>
            </a:xfrm>
            <a:custGeom>
              <a:avLst/>
              <a:gdLst>
                <a:gd name="T0" fmla="*/ 46 w 420"/>
                <a:gd name="T1" fmla="*/ 0 h 102"/>
                <a:gd name="T2" fmla="*/ 420 w 420"/>
                <a:gd name="T3" fmla="*/ 0 h 102"/>
                <a:gd name="T4" fmla="*/ 420 w 420"/>
                <a:gd name="T5" fmla="*/ 18 h 102"/>
                <a:gd name="T6" fmla="*/ 269 w 420"/>
                <a:gd name="T7" fmla="*/ 18 h 102"/>
                <a:gd name="T8" fmla="*/ 240 w 420"/>
                <a:gd name="T9" fmla="*/ 47 h 102"/>
                <a:gd name="T10" fmla="*/ 240 w 420"/>
                <a:gd name="T11" fmla="*/ 56 h 102"/>
                <a:gd name="T12" fmla="*/ 269 w 420"/>
                <a:gd name="T13" fmla="*/ 85 h 102"/>
                <a:gd name="T14" fmla="*/ 420 w 420"/>
                <a:gd name="T15" fmla="*/ 85 h 102"/>
                <a:gd name="T16" fmla="*/ 420 w 420"/>
                <a:gd name="T17" fmla="*/ 102 h 102"/>
                <a:gd name="T18" fmla="*/ 46 w 420"/>
                <a:gd name="T19" fmla="*/ 102 h 102"/>
                <a:gd name="T20" fmla="*/ 0 w 420"/>
                <a:gd name="T21" fmla="*/ 56 h 102"/>
                <a:gd name="T22" fmla="*/ 0 w 420"/>
                <a:gd name="T23" fmla="*/ 47 h 102"/>
                <a:gd name="T24" fmla="*/ 46 w 420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0" h="102">
                  <a:moveTo>
                    <a:pt x="46" y="0"/>
                  </a:moveTo>
                  <a:cubicBezTo>
                    <a:pt x="420" y="0"/>
                    <a:pt x="420" y="0"/>
                    <a:pt x="420" y="0"/>
                  </a:cubicBezTo>
                  <a:cubicBezTo>
                    <a:pt x="420" y="18"/>
                    <a:pt x="420" y="18"/>
                    <a:pt x="420" y="18"/>
                  </a:cubicBezTo>
                  <a:cubicBezTo>
                    <a:pt x="269" y="18"/>
                    <a:pt x="269" y="18"/>
                    <a:pt x="269" y="18"/>
                  </a:cubicBezTo>
                  <a:cubicBezTo>
                    <a:pt x="253" y="18"/>
                    <a:pt x="240" y="31"/>
                    <a:pt x="240" y="47"/>
                  </a:cubicBezTo>
                  <a:cubicBezTo>
                    <a:pt x="240" y="56"/>
                    <a:pt x="240" y="56"/>
                    <a:pt x="240" y="56"/>
                  </a:cubicBezTo>
                  <a:cubicBezTo>
                    <a:pt x="240" y="72"/>
                    <a:pt x="253" y="85"/>
                    <a:pt x="269" y="85"/>
                  </a:cubicBezTo>
                  <a:cubicBezTo>
                    <a:pt x="420" y="85"/>
                    <a:pt x="420" y="85"/>
                    <a:pt x="420" y="85"/>
                  </a:cubicBezTo>
                  <a:cubicBezTo>
                    <a:pt x="420" y="102"/>
                    <a:pt x="420" y="102"/>
                    <a:pt x="420" y="102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21" y="102"/>
                    <a:pt x="0" y="82"/>
                    <a:pt x="0" y="5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1" y="0"/>
                    <a:pt x="46" y="0"/>
                  </a:cubicBezTo>
                </a:path>
              </a:pathLst>
            </a:custGeom>
            <a:solidFill>
              <a:srgbClr val="089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86"/>
            <p:cNvSpPr>
              <a:spLocks/>
            </p:cNvSpPr>
            <p:nvPr/>
          </p:nvSpPr>
          <p:spPr bwMode="auto">
            <a:xfrm>
              <a:off x="6197192" y="5964432"/>
              <a:ext cx="392017" cy="164739"/>
            </a:xfrm>
            <a:custGeom>
              <a:avLst/>
              <a:gdLst>
                <a:gd name="T0" fmla="*/ 29 w 160"/>
                <a:gd name="T1" fmla="*/ 67 h 67"/>
                <a:gd name="T2" fmla="*/ 0 w 160"/>
                <a:gd name="T3" fmla="*/ 38 h 67"/>
                <a:gd name="T4" fmla="*/ 0 w 160"/>
                <a:gd name="T5" fmla="*/ 29 h 67"/>
                <a:gd name="T6" fmla="*/ 29 w 160"/>
                <a:gd name="T7" fmla="*/ 0 h 67"/>
                <a:gd name="T8" fmla="*/ 160 w 160"/>
                <a:gd name="T9" fmla="*/ 0 h 67"/>
                <a:gd name="T10" fmla="*/ 148 w 160"/>
                <a:gd name="T11" fmla="*/ 31 h 67"/>
                <a:gd name="T12" fmla="*/ 160 w 160"/>
                <a:gd name="T13" fmla="*/ 67 h 67"/>
                <a:gd name="T14" fmla="*/ 29 w 160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67">
                  <a:moveTo>
                    <a:pt x="29" y="67"/>
                  </a:moveTo>
                  <a:cubicBezTo>
                    <a:pt x="13" y="67"/>
                    <a:pt x="0" y="54"/>
                    <a:pt x="0" y="3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48" y="7"/>
                    <a:pt x="148" y="31"/>
                  </a:cubicBezTo>
                  <a:cubicBezTo>
                    <a:pt x="148" y="60"/>
                    <a:pt x="160" y="67"/>
                    <a:pt x="160" y="67"/>
                  </a:cubicBezTo>
                  <a:cubicBezTo>
                    <a:pt x="29" y="67"/>
                    <a:pt x="29" y="67"/>
                    <a:pt x="29" y="67"/>
                  </a:cubicBezTo>
                </a:path>
              </a:pathLst>
            </a:custGeom>
            <a:solidFill>
              <a:srgbClr val="C9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87"/>
            <p:cNvSpPr>
              <a:spLocks/>
            </p:cNvSpPr>
            <p:nvPr/>
          </p:nvSpPr>
          <p:spPr bwMode="auto">
            <a:xfrm>
              <a:off x="5747211" y="6504409"/>
              <a:ext cx="1311809" cy="204398"/>
            </a:xfrm>
            <a:custGeom>
              <a:avLst/>
              <a:gdLst>
                <a:gd name="T0" fmla="*/ 507 w 536"/>
                <a:gd name="T1" fmla="*/ 84 h 84"/>
                <a:gd name="T2" fmla="*/ 536 w 536"/>
                <a:gd name="T3" fmla="*/ 55 h 84"/>
                <a:gd name="T4" fmla="*/ 536 w 536"/>
                <a:gd name="T5" fmla="*/ 29 h 84"/>
                <a:gd name="T6" fmla="*/ 507 w 536"/>
                <a:gd name="T7" fmla="*/ 0 h 84"/>
                <a:gd name="T8" fmla="*/ 0 w 536"/>
                <a:gd name="T9" fmla="*/ 0 h 84"/>
                <a:gd name="T10" fmla="*/ 12 w 536"/>
                <a:gd name="T11" fmla="*/ 40 h 84"/>
                <a:gd name="T12" fmla="*/ 0 w 536"/>
                <a:gd name="T13" fmla="*/ 84 h 84"/>
                <a:gd name="T14" fmla="*/ 507 w 536"/>
                <a:gd name="T1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6" h="84">
                  <a:moveTo>
                    <a:pt x="507" y="84"/>
                  </a:moveTo>
                  <a:cubicBezTo>
                    <a:pt x="523" y="84"/>
                    <a:pt x="536" y="71"/>
                    <a:pt x="536" y="55"/>
                  </a:cubicBezTo>
                  <a:cubicBezTo>
                    <a:pt x="536" y="29"/>
                    <a:pt x="536" y="29"/>
                    <a:pt x="536" y="29"/>
                  </a:cubicBezTo>
                  <a:cubicBezTo>
                    <a:pt x="536" y="13"/>
                    <a:pt x="523" y="0"/>
                    <a:pt x="50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2" y="15"/>
                    <a:pt x="12" y="40"/>
                  </a:cubicBezTo>
                  <a:cubicBezTo>
                    <a:pt x="12" y="69"/>
                    <a:pt x="0" y="84"/>
                    <a:pt x="0" y="84"/>
                  </a:cubicBezTo>
                  <a:cubicBezTo>
                    <a:pt x="507" y="84"/>
                    <a:pt x="507" y="84"/>
                    <a:pt x="507" y="84"/>
                  </a:cubicBezTo>
                </a:path>
              </a:pathLst>
            </a:custGeom>
            <a:solidFill>
              <a:srgbClr val="E2E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88"/>
            <p:cNvSpPr>
              <a:spLocks/>
            </p:cNvSpPr>
            <p:nvPr/>
          </p:nvSpPr>
          <p:spPr bwMode="auto">
            <a:xfrm>
              <a:off x="6567854" y="6504409"/>
              <a:ext cx="154061" cy="204398"/>
            </a:xfrm>
            <a:custGeom>
              <a:avLst/>
              <a:gdLst>
                <a:gd name="T0" fmla="*/ 63 w 63"/>
                <a:gd name="T1" fmla="*/ 0 h 84"/>
                <a:gd name="T2" fmla="*/ 0 w 63"/>
                <a:gd name="T3" fmla="*/ 0 h 84"/>
                <a:gd name="T4" fmla="*/ 7 w 63"/>
                <a:gd name="T5" fmla="*/ 41 h 84"/>
                <a:gd name="T6" fmla="*/ 0 w 63"/>
                <a:gd name="T7" fmla="*/ 84 h 84"/>
                <a:gd name="T8" fmla="*/ 63 w 63"/>
                <a:gd name="T9" fmla="*/ 84 h 84"/>
                <a:gd name="T10" fmla="*/ 63 w 63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4">
                  <a:moveTo>
                    <a:pt x="6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" y="13"/>
                    <a:pt x="7" y="41"/>
                  </a:cubicBezTo>
                  <a:cubicBezTo>
                    <a:pt x="7" y="69"/>
                    <a:pt x="0" y="84"/>
                    <a:pt x="0" y="84"/>
                  </a:cubicBezTo>
                  <a:cubicBezTo>
                    <a:pt x="63" y="84"/>
                    <a:pt x="63" y="84"/>
                    <a:pt x="63" y="84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89"/>
            <p:cNvSpPr>
              <a:spLocks/>
            </p:cNvSpPr>
            <p:nvPr/>
          </p:nvSpPr>
          <p:spPr bwMode="auto">
            <a:xfrm>
              <a:off x="6557176" y="6493732"/>
              <a:ext cx="35083" cy="222702"/>
            </a:xfrm>
            <a:custGeom>
              <a:avLst/>
              <a:gdLst>
                <a:gd name="T0" fmla="*/ 4 w 14"/>
                <a:gd name="T1" fmla="*/ 91 h 91"/>
                <a:gd name="T2" fmla="*/ 3 w 14"/>
                <a:gd name="T3" fmla="*/ 91 h 91"/>
                <a:gd name="T4" fmla="*/ 1 w 14"/>
                <a:gd name="T5" fmla="*/ 87 h 91"/>
                <a:gd name="T6" fmla="*/ 7 w 14"/>
                <a:gd name="T7" fmla="*/ 45 h 91"/>
                <a:gd name="T8" fmla="*/ 1 w 14"/>
                <a:gd name="T9" fmla="*/ 6 h 91"/>
                <a:gd name="T10" fmla="*/ 3 w 14"/>
                <a:gd name="T11" fmla="*/ 1 h 91"/>
                <a:gd name="T12" fmla="*/ 8 w 14"/>
                <a:gd name="T13" fmla="*/ 3 h 91"/>
                <a:gd name="T14" fmla="*/ 14 w 14"/>
                <a:gd name="T15" fmla="*/ 45 h 91"/>
                <a:gd name="T16" fmla="*/ 8 w 14"/>
                <a:gd name="T17" fmla="*/ 89 h 91"/>
                <a:gd name="T18" fmla="*/ 4 w 14"/>
                <a:gd name="T1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91">
                  <a:moveTo>
                    <a:pt x="4" y="91"/>
                  </a:moveTo>
                  <a:cubicBezTo>
                    <a:pt x="4" y="91"/>
                    <a:pt x="4" y="91"/>
                    <a:pt x="3" y="91"/>
                  </a:cubicBezTo>
                  <a:cubicBezTo>
                    <a:pt x="1" y="90"/>
                    <a:pt x="0" y="88"/>
                    <a:pt x="1" y="87"/>
                  </a:cubicBezTo>
                  <a:cubicBezTo>
                    <a:pt x="1" y="86"/>
                    <a:pt x="7" y="72"/>
                    <a:pt x="7" y="45"/>
                  </a:cubicBezTo>
                  <a:cubicBezTo>
                    <a:pt x="7" y="18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8" y="3"/>
                    <a:pt x="14" y="17"/>
                    <a:pt x="14" y="45"/>
                  </a:cubicBezTo>
                  <a:cubicBezTo>
                    <a:pt x="14" y="74"/>
                    <a:pt x="8" y="89"/>
                    <a:pt x="8" y="89"/>
                  </a:cubicBezTo>
                  <a:cubicBezTo>
                    <a:pt x="7" y="91"/>
                    <a:pt x="6" y="91"/>
                    <a:pt x="4" y="91"/>
                  </a:cubicBezTo>
                  <a:close/>
                </a:path>
              </a:pathLst>
            </a:custGeom>
            <a:solidFill>
              <a:srgbClr val="AF6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90"/>
            <p:cNvSpPr>
              <a:spLocks/>
            </p:cNvSpPr>
            <p:nvPr/>
          </p:nvSpPr>
          <p:spPr bwMode="auto">
            <a:xfrm>
              <a:off x="5707551" y="6461699"/>
              <a:ext cx="1290454" cy="289818"/>
            </a:xfrm>
            <a:custGeom>
              <a:avLst/>
              <a:gdLst>
                <a:gd name="T0" fmla="*/ 481 w 527"/>
                <a:gd name="T1" fmla="*/ 0 h 118"/>
                <a:gd name="T2" fmla="*/ 0 w 527"/>
                <a:gd name="T3" fmla="*/ 0 h 118"/>
                <a:gd name="T4" fmla="*/ 0 w 527"/>
                <a:gd name="T5" fmla="*/ 17 h 118"/>
                <a:gd name="T6" fmla="*/ 347 w 527"/>
                <a:gd name="T7" fmla="*/ 17 h 118"/>
                <a:gd name="T8" fmla="*/ 376 w 527"/>
                <a:gd name="T9" fmla="*/ 46 h 118"/>
                <a:gd name="T10" fmla="*/ 376 w 527"/>
                <a:gd name="T11" fmla="*/ 72 h 118"/>
                <a:gd name="T12" fmla="*/ 347 w 527"/>
                <a:gd name="T13" fmla="*/ 101 h 118"/>
                <a:gd name="T14" fmla="*/ 0 w 527"/>
                <a:gd name="T15" fmla="*/ 101 h 118"/>
                <a:gd name="T16" fmla="*/ 0 w 527"/>
                <a:gd name="T17" fmla="*/ 118 h 118"/>
                <a:gd name="T18" fmla="*/ 481 w 527"/>
                <a:gd name="T19" fmla="*/ 118 h 118"/>
                <a:gd name="T20" fmla="*/ 527 w 527"/>
                <a:gd name="T21" fmla="*/ 72 h 118"/>
                <a:gd name="T22" fmla="*/ 527 w 527"/>
                <a:gd name="T23" fmla="*/ 46 h 118"/>
                <a:gd name="T24" fmla="*/ 481 w 527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7" h="118">
                  <a:moveTo>
                    <a:pt x="48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47" y="17"/>
                    <a:pt x="347" y="17"/>
                    <a:pt x="347" y="17"/>
                  </a:cubicBezTo>
                  <a:cubicBezTo>
                    <a:pt x="363" y="17"/>
                    <a:pt x="376" y="30"/>
                    <a:pt x="376" y="46"/>
                  </a:cubicBezTo>
                  <a:cubicBezTo>
                    <a:pt x="376" y="72"/>
                    <a:pt x="376" y="72"/>
                    <a:pt x="376" y="72"/>
                  </a:cubicBezTo>
                  <a:cubicBezTo>
                    <a:pt x="376" y="88"/>
                    <a:pt x="363" y="101"/>
                    <a:pt x="347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481" y="118"/>
                    <a:pt x="481" y="118"/>
                    <a:pt x="481" y="118"/>
                  </a:cubicBezTo>
                  <a:cubicBezTo>
                    <a:pt x="506" y="118"/>
                    <a:pt x="527" y="98"/>
                    <a:pt x="527" y="72"/>
                  </a:cubicBezTo>
                  <a:cubicBezTo>
                    <a:pt x="527" y="46"/>
                    <a:pt x="527" y="46"/>
                    <a:pt x="527" y="46"/>
                  </a:cubicBezTo>
                  <a:cubicBezTo>
                    <a:pt x="527" y="21"/>
                    <a:pt x="506" y="0"/>
                    <a:pt x="481" y="0"/>
                  </a:cubicBezTo>
                </a:path>
              </a:pathLst>
            </a:custGeom>
            <a:solidFill>
              <a:srgbClr val="4E65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91"/>
            <p:cNvSpPr>
              <a:spLocks/>
            </p:cNvSpPr>
            <p:nvPr/>
          </p:nvSpPr>
          <p:spPr bwMode="auto">
            <a:xfrm>
              <a:off x="6564803" y="6461699"/>
              <a:ext cx="538452" cy="289818"/>
            </a:xfrm>
            <a:custGeom>
              <a:avLst/>
              <a:gdLst>
                <a:gd name="T0" fmla="*/ 173 w 220"/>
                <a:gd name="T1" fmla="*/ 0 h 118"/>
                <a:gd name="T2" fmla="*/ 0 w 220"/>
                <a:gd name="T3" fmla="*/ 0 h 118"/>
                <a:gd name="T4" fmla="*/ 46 w 220"/>
                <a:gd name="T5" fmla="*/ 46 h 118"/>
                <a:gd name="T6" fmla="*/ 46 w 220"/>
                <a:gd name="T7" fmla="*/ 72 h 118"/>
                <a:gd name="T8" fmla="*/ 0 w 220"/>
                <a:gd name="T9" fmla="*/ 118 h 118"/>
                <a:gd name="T10" fmla="*/ 173 w 220"/>
                <a:gd name="T11" fmla="*/ 118 h 118"/>
                <a:gd name="T12" fmla="*/ 220 w 220"/>
                <a:gd name="T13" fmla="*/ 72 h 118"/>
                <a:gd name="T14" fmla="*/ 220 w 220"/>
                <a:gd name="T15" fmla="*/ 46 h 118"/>
                <a:gd name="T16" fmla="*/ 173 w 220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118">
                  <a:moveTo>
                    <a:pt x="17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6" y="0"/>
                    <a:pt x="46" y="21"/>
                    <a:pt x="46" y="46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98"/>
                    <a:pt x="26" y="118"/>
                    <a:pt x="0" y="118"/>
                  </a:cubicBezTo>
                  <a:cubicBezTo>
                    <a:pt x="173" y="118"/>
                    <a:pt x="173" y="118"/>
                    <a:pt x="173" y="118"/>
                  </a:cubicBezTo>
                  <a:cubicBezTo>
                    <a:pt x="199" y="118"/>
                    <a:pt x="220" y="98"/>
                    <a:pt x="220" y="72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20" y="21"/>
                    <a:pt x="199" y="0"/>
                    <a:pt x="173" y="0"/>
                  </a:cubicBezTo>
                  <a:close/>
                </a:path>
              </a:pathLst>
            </a:custGeom>
            <a:solidFill>
              <a:srgbClr val="67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92"/>
            <p:cNvSpPr>
              <a:spLocks/>
            </p:cNvSpPr>
            <p:nvPr/>
          </p:nvSpPr>
          <p:spPr bwMode="auto">
            <a:xfrm>
              <a:off x="5820428" y="6170356"/>
              <a:ext cx="1028092" cy="291344"/>
            </a:xfrm>
            <a:custGeom>
              <a:avLst/>
              <a:gdLst>
                <a:gd name="T0" fmla="*/ 374 w 420"/>
                <a:gd name="T1" fmla="*/ 0 h 119"/>
                <a:gd name="T2" fmla="*/ 0 w 420"/>
                <a:gd name="T3" fmla="*/ 0 h 119"/>
                <a:gd name="T4" fmla="*/ 0 w 420"/>
                <a:gd name="T5" fmla="*/ 18 h 119"/>
                <a:gd name="T6" fmla="*/ 374 w 420"/>
                <a:gd name="T7" fmla="*/ 18 h 119"/>
                <a:gd name="T8" fmla="*/ 403 w 420"/>
                <a:gd name="T9" fmla="*/ 47 h 119"/>
                <a:gd name="T10" fmla="*/ 403 w 420"/>
                <a:gd name="T11" fmla="*/ 72 h 119"/>
                <a:gd name="T12" fmla="*/ 374 w 420"/>
                <a:gd name="T13" fmla="*/ 101 h 119"/>
                <a:gd name="T14" fmla="*/ 0 w 420"/>
                <a:gd name="T15" fmla="*/ 101 h 119"/>
                <a:gd name="T16" fmla="*/ 0 w 420"/>
                <a:gd name="T17" fmla="*/ 119 h 119"/>
                <a:gd name="T18" fmla="*/ 374 w 420"/>
                <a:gd name="T19" fmla="*/ 119 h 119"/>
                <a:gd name="T20" fmla="*/ 420 w 420"/>
                <a:gd name="T21" fmla="*/ 72 h 119"/>
                <a:gd name="T22" fmla="*/ 420 w 420"/>
                <a:gd name="T23" fmla="*/ 47 h 119"/>
                <a:gd name="T24" fmla="*/ 374 w 420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0" h="119">
                  <a:moveTo>
                    <a:pt x="3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90" y="18"/>
                    <a:pt x="403" y="31"/>
                    <a:pt x="403" y="47"/>
                  </a:cubicBezTo>
                  <a:cubicBezTo>
                    <a:pt x="403" y="72"/>
                    <a:pt x="403" y="72"/>
                    <a:pt x="403" y="72"/>
                  </a:cubicBezTo>
                  <a:cubicBezTo>
                    <a:pt x="403" y="88"/>
                    <a:pt x="390" y="101"/>
                    <a:pt x="374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374" y="119"/>
                    <a:pt x="374" y="119"/>
                    <a:pt x="374" y="119"/>
                  </a:cubicBezTo>
                  <a:cubicBezTo>
                    <a:pt x="400" y="119"/>
                    <a:pt x="420" y="98"/>
                    <a:pt x="420" y="72"/>
                  </a:cubicBezTo>
                  <a:cubicBezTo>
                    <a:pt x="420" y="47"/>
                    <a:pt x="420" y="47"/>
                    <a:pt x="420" y="47"/>
                  </a:cubicBezTo>
                  <a:cubicBezTo>
                    <a:pt x="420" y="21"/>
                    <a:pt x="400" y="0"/>
                    <a:pt x="374" y="0"/>
                  </a:cubicBezTo>
                </a:path>
              </a:pathLst>
            </a:custGeom>
            <a:solidFill>
              <a:srgbClr val="E44B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93"/>
            <p:cNvSpPr>
              <a:spLocks/>
            </p:cNvSpPr>
            <p:nvPr/>
          </p:nvSpPr>
          <p:spPr bwMode="auto">
            <a:xfrm>
              <a:off x="5869239" y="6214591"/>
              <a:ext cx="921317" cy="202873"/>
            </a:xfrm>
            <a:custGeom>
              <a:avLst/>
              <a:gdLst>
                <a:gd name="T0" fmla="*/ 354 w 376"/>
                <a:gd name="T1" fmla="*/ 83 h 83"/>
                <a:gd name="T2" fmla="*/ 376 w 376"/>
                <a:gd name="T3" fmla="*/ 54 h 83"/>
                <a:gd name="T4" fmla="*/ 376 w 376"/>
                <a:gd name="T5" fmla="*/ 29 h 83"/>
                <a:gd name="T6" fmla="*/ 354 w 376"/>
                <a:gd name="T7" fmla="*/ 0 h 83"/>
                <a:gd name="T8" fmla="*/ 0 w 376"/>
                <a:gd name="T9" fmla="*/ 0 h 83"/>
                <a:gd name="T10" fmla="*/ 12 w 376"/>
                <a:gd name="T11" fmla="*/ 40 h 83"/>
                <a:gd name="T12" fmla="*/ 0 w 376"/>
                <a:gd name="T13" fmla="*/ 83 h 83"/>
                <a:gd name="T14" fmla="*/ 354 w 376"/>
                <a:gd name="T1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6" h="83">
                  <a:moveTo>
                    <a:pt x="354" y="83"/>
                  </a:moveTo>
                  <a:cubicBezTo>
                    <a:pt x="370" y="83"/>
                    <a:pt x="376" y="70"/>
                    <a:pt x="376" y="54"/>
                  </a:cubicBezTo>
                  <a:cubicBezTo>
                    <a:pt x="376" y="29"/>
                    <a:pt x="376" y="29"/>
                    <a:pt x="376" y="29"/>
                  </a:cubicBezTo>
                  <a:cubicBezTo>
                    <a:pt x="376" y="13"/>
                    <a:pt x="370" y="0"/>
                    <a:pt x="3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2" y="15"/>
                    <a:pt x="12" y="40"/>
                  </a:cubicBezTo>
                  <a:cubicBezTo>
                    <a:pt x="12" y="68"/>
                    <a:pt x="0" y="83"/>
                    <a:pt x="0" y="83"/>
                  </a:cubicBezTo>
                  <a:cubicBezTo>
                    <a:pt x="354" y="83"/>
                    <a:pt x="354" y="83"/>
                    <a:pt x="354" y="83"/>
                  </a:cubicBezTo>
                </a:path>
              </a:pathLst>
            </a:custGeom>
            <a:solidFill>
              <a:srgbClr val="E4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94"/>
            <p:cNvSpPr>
              <a:spLocks/>
            </p:cNvSpPr>
            <p:nvPr/>
          </p:nvSpPr>
          <p:spPr bwMode="auto">
            <a:xfrm>
              <a:off x="6249054" y="6295435"/>
              <a:ext cx="213550" cy="16779"/>
            </a:xfrm>
            <a:custGeom>
              <a:avLst/>
              <a:gdLst>
                <a:gd name="T0" fmla="*/ 84 w 87"/>
                <a:gd name="T1" fmla="*/ 0 h 7"/>
                <a:gd name="T2" fmla="*/ 3 w 87"/>
                <a:gd name="T3" fmla="*/ 0 h 7"/>
                <a:gd name="T4" fmla="*/ 0 w 87"/>
                <a:gd name="T5" fmla="*/ 4 h 7"/>
                <a:gd name="T6" fmla="*/ 3 w 87"/>
                <a:gd name="T7" fmla="*/ 7 h 7"/>
                <a:gd name="T8" fmla="*/ 10 w 87"/>
                <a:gd name="T9" fmla="*/ 7 h 7"/>
                <a:gd name="T10" fmla="*/ 10 w 87"/>
                <a:gd name="T11" fmla="*/ 4 h 7"/>
                <a:gd name="T12" fmla="*/ 76 w 87"/>
                <a:gd name="T13" fmla="*/ 4 h 7"/>
                <a:gd name="T14" fmla="*/ 77 w 87"/>
                <a:gd name="T15" fmla="*/ 7 h 7"/>
                <a:gd name="T16" fmla="*/ 84 w 87"/>
                <a:gd name="T17" fmla="*/ 7 h 7"/>
                <a:gd name="T18" fmla="*/ 87 w 87"/>
                <a:gd name="T19" fmla="*/ 4 h 7"/>
                <a:gd name="T20" fmla="*/ 84 w 87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7">
                  <a:moveTo>
                    <a:pt x="8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6" y="7"/>
                    <a:pt x="87" y="6"/>
                    <a:pt x="87" y="4"/>
                  </a:cubicBezTo>
                  <a:cubicBezTo>
                    <a:pt x="87" y="2"/>
                    <a:pt x="86" y="0"/>
                    <a:pt x="84" y="0"/>
                  </a:cubicBezTo>
                </a:path>
              </a:pathLst>
            </a:custGeom>
            <a:solidFill>
              <a:srgbClr val="AD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95"/>
            <p:cNvSpPr>
              <a:spLocks noChangeArrowheads="1"/>
            </p:cNvSpPr>
            <p:nvPr/>
          </p:nvSpPr>
          <p:spPr bwMode="auto">
            <a:xfrm>
              <a:off x="6435148" y="6417464"/>
              <a:ext cx="24406" cy="1525"/>
            </a:xfrm>
            <a:prstGeom prst="rect">
              <a:avLst/>
            </a:prstGeom>
            <a:solidFill>
              <a:srgbClr val="B5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96"/>
            <p:cNvSpPr>
              <a:spLocks noChangeArrowheads="1"/>
            </p:cNvSpPr>
            <p:nvPr/>
          </p:nvSpPr>
          <p:spPr bwMode="auto">
            <a:xfrm>
              <a:off x="6435148" y="6417464"/>
              <a:ext cx="24406" cy="1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7"/>
            <p:cNvSpPr>
              <a:spLocks/>
            </p:cNvSpPr>
            <p:nvPr/>
          </p:nvSpPr>
          <p:spPr bwMode="auto">
            <a:xfrm>
              <a:off x="6435148" y="6461699"/>
              <a:ext cx="33558" cy="0"/>
            </a:xfrm>
            <a:custGeom>
              <a:avLst/>
              <a:gdLst>
                <a:gd name="T0" fmla="*/ 22 w 22"/>
                <a:gd name="T1" fmla="*/ 0 w 22"/>
                <a:gd name="T2" fmla="*/ 0 w 22"/>
                <a:gd name="T3" fmla="*/ 5 w 22"/>
                <a:gd name="T4" fmla="*/ 5 w 22"/>
                <a:gd name="T5" fmla="*/ 22 w 22"/>
                <a:gd name="T6" fmla="*/ 22 w 2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2">
                  <a:moveTo>
                    <a:pt x="2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374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98"/>
            <p:cNvSpPr>
              <a:spLocks/>
            </p:cNvSpPr>
            <p:nvPr/>
          </p:nvSpPr>
          <p:spPr bwMode="auto">
            <a:xfrm>
              <a:off x="6435148" y="6461699"/>
              <a:ext cx="33558" cy="0"/>
            </a:xfrm>
            <a:custGeom>
              <a:avLst/>
              <a:gdLst>
                <a:gd name="T0" fmla="*/ 22 w 22"/>
                <a:gd name="T1" fmla="*/ 0 w 22"/>
                <a:gd name="T2" fmla="*/ 0 w 22"/>
                <a:gd name="T3" fmla="*/ 5 w 22"/>
                <a:gd name="T4" fmla="*/ 5 w 22"/>
                <a:gd name="T5" fmla="*/ 22 w 22"/>
                <a:gd name="T6" fmla="*/ 22 w 2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2">
                  <a:moveTo>
                    <a:pt x="2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2" y="0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99"/>
            <p:cNvSpPr>
              <a:spLocks/>
            </p:cNvSpPr>
            <p:nvPr/>
          </p:nvSpPr>
          <p:spPr bwMode="auto">
            <a:xfrm>
              <a:off x="6435148" y="6417464"/>
              <a:ext cx="33558" cy="44235"/>
            </a:xfrm>
            <a:custGeom>
              <a:avLst/>
              <a:gdLst>
                <a:gd name="T0" fmla="*/ 0 w 22"/>
                <a:gd name="T1" fmla="*/ 0 h 29"/>
                <a:gd name="T2" fmla="*/ 0 w 22"/>
                <a:gd name="T3" fmla="*/ 29 h 29"/>
                <a:gd name="T4" fmla="*/ 0 w 22"/>
                <a:gd name="T5" fmla="*/ 29 h 29"/>
                <a:gd name="T6" fmla="*/ 22 w 22"/>
                <a:gd name="T7" fmla="*/ 29 h 29"/>
                <a:gd name="T8" fmla="*/ 16 w 22"/>
                <a:gd name="T9" fmla="*/ 0 h 29"/>
                <a:gd name="T10" fmla="*/ 0 w 22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9">
                  <a:moveTo>
                    <a:pt x="0" y="0"/>
                  </a:moveTo>
                  <a:lnTo>
                    <a:pt x="0" y="29"/>
                  </a:lnTo>
                  <a:lnTo>
                    <a:pt x="0" y="29"/>
                  </a:lnTo>
                  <a:lnTo>
                    <a:pt x="22" y="29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37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00"/>
            <p:cNvSpPr>
              <a:spLocks/>
            </p:cNvSpPr>
            <p:nvPr/>
          </p:nvSpPr>
          <p:spPr bwMode="auto">
            <a:xfrm>
              <a:off x="6435148" y="6417464"/>
              <a:ext cx="33558" cy="44235"/>
            </a:xfrm>
            <a:custGeom>
              <a:avLst/>
              <a:gdLst>
                <a:gd name="T0" fmla="*/ 0 w 22"/>
                <a:gd name="T1" fmla="*/ 0 h 29"/>
                <a:gd name="T2" fmla="*/ 0 w 22"/>
                <a:gd name="T3" fmla="*/ 29 h 29"/>
                <a:gd name="T4" fmla="*/ 0 w 22"/>
                <a:gd name="T5" fmla="*/ 29 h 29"/>
                <a:gd name="T6" fmla="*/ 22 w 22"/>
                <a:gd name="T7" fmla="*/ 29 h 29"/>
                <a:gd name="T8" fmla="*/ 16 w 22"/>
                <a:gd name="T9" fmla="*/ 0 h 29"/>
                <a:gd name="T10" fmla="*/ 0 w 22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9">
                  <a:moveTo>
                    <a:pt x="0" y="0"/>
                  </a:moveTo>
                  <a:lnTo>
                    <a:pt x="0" y="29"/>
                  </a:lnTo>
                  <a:lnTo>
                    <a:pt x="0" y="29"/>
                  </a:lnTo>
                  <a:lnTo>
                    <a:pt x="22" y="29"/>
                  </a:lnTo>
                  <a:lnTo>
                    <a:pt x="1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01"/>
            <p:cNvSpPr>
              <a:spLocks/>
            </p:cNvSpPr>
            <p:nvPr/>
          </p:nvSpPr>
          <p:spPr bwMode="auto">
            <a:xfrm>
              <a:off x="6435148" y="6312214"/>
              <a:ext cx="24406" cy="105250"/>
            </a:xfrm>
            <a:custGeom>
              <a:avLst/>
              <a:gdLst>
                <a:gd name="T0" fmla="*/ 1 w 16"/>
                <a:gd name="T1" fmla="*/ 0 h 69"/>
                <a:gd name="T2" fmla="*/ 0 w 16"/>
                <a:gd name="T3" fmla="*/ 0 h 69"/>
                <a:gd name="T4" fmla="*/ 0 w 16"/>
                <a:gd name="T5" fmla="*/ 69 h 69"/>
                <a:gd name="T6" fmla="*/ 16 w 16"/>
                <a:gd name="T7" fmla="*/ 69 h 69"/>
                <a:gd name="T8" fmla="*/ 1 w 16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9">
                  <a:moveTo>
                    <a:pt x="1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16" y="6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2B4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02"/>
            <p:cNvSpPr>
              <a:spLocks/>
            </p:cNvSpPr>
            <p:nvPr/>
          </p:nvSpPr>
          <p:spPr bwMode="auto">
            <a:xfrm>
              <a:off x="6435148" y="6312214"/>
              <a:ext cx="24406" cy="105250"/>
            </a:xfrm>
            <a:custGeom>
              <a:avLst/>
              <a:gdLst>
                <a:gd name="T0" fmla="*/ 1 w 16"/>
                <a:gd name="T1" fmla="*/ 0 h 69"/>
                <a:gd name="T2" fmla="*/ 0 w 16"/>
                <a:gd name="T3" fmla="*/ 0 h 69"/>
                <a:gd name="T4" fmla="*/ 0 w 16"/>
                <a:gd name="T5" fmla="*/ 69 h 69"/>
                <a:gd name="T6" fmla="*/ 16 w 16"/>
                <a:gd name="T7" fmla="*/ 69 h 69"/>
                <a:gd name="T8" fmla="*/ 1 w 16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9">
                  <a:moveTo>
                    <a:pt x="1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16" y="69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03"/>
            <p:cNvSpPr>
              <a:spLocks/>
            </p:cNvSpPr>
            <p:nvPr/>
          </p:nvSpPr>
          <p:spPr bwMode="auto">
            <a:xfrm>
              <a:off x="6435148" y="6306113"/>
              <a:ext cx="1525" cy="6101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1 w 1"/>
                <a:gd name="T5" fmla="*/ 4 h 4"/>
                <a:gd name="T6" fmla="*/ 0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0" y="4"/>
                  </a:lnTo>
                  <a:lnTo>
                    <a:pt x="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B8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04"/>
            <p:cNvSpPr>
              <a:spLocks/>
            </p:cNvSpPr>
            <p:nvPr/>
          </p:nvSpPr>
          <p:spPr bwMode="auto">
            <a:xfrm>
              <a:off x="6435148" y="6306113"/>
              <a:ext cx="1525" cy="6101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1 w 1"/>
                <a:gd name="T5" fmla="*/ 4 h 4"/>
                <a:gd name="T6" fmla="*/ 0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0" y="4"/>
                  </a:lnTo>
                  <a:lnTo>
                    <a:pt x="1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105"/>
            <p:cNvSpPr>
              <a:spLocks noChangeArrowheads="1"/>
            </p:cNvSpPr>
            <p:nvPr/>
          </p:nvSpPr>
          <p:spPr bwMode="auto">
            <a:xfrm>
              <a:off x="6435148" y="6504409"/>
              <a:ext cx="7627" cy="1525"/>
            </a:xfrm>
            <a:prstGeom prst="rect">
              <a:avLst/>
            </a:prstGeom>
            <a:solidFill>
              <a:srgbClr val="B5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106"/>
            <p:cNvSpPr>
              <a:spLocks noChangeArrowheads="1"/>
            </p:cNvSpPr>
            <p:nvPr/>
          </p:nvSpPr>
          <p:spPr bwMode="auto">
            <a:xfrm>
              <a:off x="6435148" y="6504409"/>
              <a:ext cx="7627" cy="1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07"/>
            <p:cNvSpPr>
              <a:spLocks/>
            </p:cNvSpPr>
            <p:nvPr/>
          </p:nvSpPr>
          <p:spPr bwMode="auto">
            <a:xfrm>
              <a:off x="6297865" y="6504409"/>
              <a:ext cx="144909" cy="74743"/>
            </a:xfrm>
            <a:custGeom>
              <a:avLst/>
              <a:gdLst>
                <a:gd name="T0" fmla="*/ 90 w 95"/>
                <a:gd name="T1" fmla="*/ 0 h 49"/>
                <a:gd name="T2" fmla="*/ 90 w 95"/>
                <a:gd name="T3" fmla="*/ 40 h 49"/>
                <a:gd name="T4" fmla="*/ 37 w 95"/>
                <a:gd name="T5" fmla="*/ 22 h 49"/>
                <a:gd name="T6" fmla="*/ 0 w 95"/>
                <a:gd name="T7" fmla="*/ 35 h 49"/>
                <a:gd name="T8" fmla="*/ 0 w 95"/>
                <a:gd name="T9" fmla="*/ 49 h 49"/>
                <a:gd name="T10" fmla="*/ 47 w 95"/>
                <a:gd name="T11" fmla="*/ 35 h 49"/>
                <a:gd name="T12" fmla="*/ 95 w 95"/>
                <a:gd name="T13" fmla="*/ 49 h 49"/>
                <a:gd name="T14" fmla="*/ 95 w 95"/>
                <a:gd name="T15" fmla="*/ 0 h 49"/>
                <a:gd name="T16" fmla="*/ 90 w 95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49">
                  <a:moveTo>
                    <a:pt x="90" y="0"/>
                  </a:moveTo>
                  <a:lnTo>
                    <a:pt x="90" y="40"/>
                  </a:lnTo>
                  <a:lnTo>
                    <a:pt x="37" y="22"/>
                  </a:lnTo>
                  <a:lnTo>
                    <a:pt x="0" y="35"/>
                  </a:lnTo>
                  <a:lnTo>
                    <a:pt x="0" y="49"/>
                  </a:lnTo>
                  <a:lnTo>
                    <a:pt x="47" y="35"/>
                  </a:lnTo>
                  <a:lnTo>
                    <a:pt x="95" y="49"/>
                  </a:lnTo>
                  <a:lnTo>
                    <a:pt x="95" y="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A1A5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08"/>
            <p:cNvSpPr>
              <a:spLocks/>
            </p:cNvSpPr>
            <p:nvPr/>
          </p:nvSpPr>
          <p:spPr bwMode="auto">
            <a:xfrm>
              <a:off x="6297865" y="6504409"/>
              <a:ext cx="144909" cy="74743"/>
            </a:xfrm>
            <a:custGeom>
              <a:avLst/>
              <a:gdLst>
                <a:gd name="T0" fmla="*/ 90 w 95"/>
                <a:gd name="T1" fmla="*/ 0 h 49"/>
                <a:gd name="T2" fmla="*/ 90 w 95"/>
                <a:gd name="T3" fmla="*/ 40 h 49"/>
                <a:gd name="T4" fmla="*/ 37 w 95"/>
                <a:gd name="T5" fmla="*/ 22 h 49"/>
                <a:gd name="T6" fmla="*/ 0 w 95"/>
                <a:gd name="T7" fmla="*/ 35 h 49"/>
                <a:gd name="T8" fmla="*/ 0 w 95"/>
                <a:gd name="T9" fmla="*/ 49 h 49"/>
                <a:gd name="T10" fmla="*/ 47 w 95"/>
                <a:gd name="T11" fmla="*/ 35 h 49"/>
                <a:gd name="T12" fmla="*/ 95 w 95"/>
                <a:gd name="T13" fmla="*/ 49 h 49"/>
                <a:gd name="T14" fmla="*/ 95 w 95"/>
                <a:gd name="T15" fmla="*/ 0 h 49"/>
                <a:gd name="T16" fmla="*/ 90 w 95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49">
                  <a:moveTo>
                    <a:pt x="90" y="0"/>
                  </a:moveTo>
                  <a:lnTo>
                    <a:pt x="90" y="40"/>
                  </a:lnTo>
                  <a:lnTo>
                    <a:pt x="37" y="22"/>
                  </a:lnTo>
                  <a:lnTo>
                    <a:pt x="0" y="35"/>
                  </a:lnTo>
                  <a:lnTo>
                    <a:pt x="0" y="49"/>
                  </a:lnTo>
                  <a:lnTo>
                    <a:pt x="47" y="35"/>
                  </a:lnTo>
                  <a:lnTo>
                    <a:pt x="95" y="49"/>
                  </a:lnTo>
                  <a:lnTo>
                    <a:pt x="95" y="0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Rectangle 109"/>
            <p:cNvSpPr>
              <a:spLocks noChangeArrowheads="1"/>
            </p:cNvSpPr>
            <p:nvPr/>
          </p:nvSpPr>
          <p:spPr bwMode="auto">
            <a:xfrm>
              <a:off x="6435148" y="6461699"/>
              <a:ext cx="7627" cy="42710"/>
            </a:xfrm>
            <a:prstGeom prst="rect">
              <a:avLst/>
            </a:prstGeom>
            <a:solidFill>
              <a:srgbClr val="374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Rectangle 110"/>
            <p:cNvSpPr>
              <a:spLocks noChangeArrowheads="1"/>
            </p:cNvSpPr>
            <p:nvPr/>
          </p:nvSpPr>
          <p:spPr bwMode="auto">
            <a:xfrm>
              <a:off x="6435148" y="6461699"/>
              <a:ext cx="7627" cy="42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Rectangle 111"/>
            <p:cNvSpPr>
              <a:spLocks noChangeArrowheads="1"/>
            </p:cNvSpPr>
            <p:nvPr/>
          </p:nvSpPr>
          <p:spPr bwMode="auto">
            <a:xfrm>
              <a:off x="6435148" y="6461699"/>
              <a:ext cx="7627" cy="1525"/>
            </a:xfrm>
            <a:prstGeom prst="rect">
              <a:avLst/>
            </a:prstGeom>
            <a:solidFill>
              <a:srgbClr val="273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Rectangle 112"/>
            <p:cNvSpPr>
              <a:spLocks noChangeArrowheads="1"/>
            </p:cNvSpPr>
            <p:nvPr/>
          </p:nvSpPr>
          <p:spPr bwMode="auto">
            <a:xfrm>
              <a:off x="6435148" y="6461699"/>
              <a:ext cx="7627" cy="1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13"/>
            <p:cNvSpPr>
              <a:spLocks/>
            </p:cNvSpPr>
            <p:nvPr/>
          </p:nvSpPr>
          <p:spPr bwMode="auto">
            <a:xfrm>
              <a:off x="5609928" y="5921722"/>
              <a:ext cx="1028092" cy="248634"/>
            </a:xfrm>
            <a:custGeom>
              <a:avLst/>
              <a:gdLst>
                <a:gd name="T0" fmla="*/ 46 w 420"/>
                <a:gd name="T1" fmla="*/ 0 h 102"/>
                <a:gd name="T2" fmla="*/ 420 w 420"/>
                <a:gd name="T3" fmla="*/ 0 h 102"/>
                <a:gd name="T4" fmla="*/ 420 w 420"/>
                <a:gd name="T5" fmla="*/ 18 h 102"/>
                <a:gd name="T6" fmla="*/ 269 w 420"/>
                <a:gd name="T7" fmla="*/ 18 h 102"/>
                <a:gd name="T8" fmla="*/ 240 w 420"/>
                <a:gd name="T9" fmla="*/ 47 h 102"/>
                <a:gd name="T10" fmla="*/ 240 w 420"/>
                <a:gd name="T11" fmla="*/ 56 h 102"/>
                <a:gd name="T12" fmla="*/ 269 w 420"/>
                <a:gd name="T13" fmla="*/ 85 h 102"/>
                <a:gd name="T14" fmla="*/ 420 w 420"/>
                <a:gd name="T15" fmla="*/ 85 h 102"/>
                <a:gd name="T16" fmla="*/ 420 w 420"/>
                <a:gd name="T17" fmla="*/ 102 h 102"/>
                <a:gd name="T18" fmla="*/ 46 w 420"/>
                <a:gd name="T19" fmla="*/ 102 h 102"/>
                <a:gd name="T20" fmla="*/ 0 w 420"/>
                <a:gd name="T21" fmla="*/ 56 h 102"/>
                <a:gd name="T22" fmla="*/ 0 w 420"/>
                <a:gd name="T23" fmla="*/ 47 h 102"/>
                <a:gd name="T24" fmla="*/ 46 w 420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0" h="102">
                  <a:moveTo>
                    <a:pt x="46" y="0"/>
                  </a:moveTo>
                  <a:cubicBezTo>
                    <a:pt x="420" y="0"/>
                    <a:pt x="420" y="0"/>
                    <a:pt x="420" y="0"/>
                  </a:cubicBezTo>
                  <a:cubicBezTo>
                    <a:pt x="420" y="18"/>
                    <a:pt x="420" y="18"/>
                    <a:pt x="420" y="18"/>
                  </a:cubicBezTo>
                  <a:cubicBezTo>
                    <a:pt x="269" y="18"/>
                    <a:pt x="269" y="18"/>
                    <a:pt x="269" y="18"/>
                  </a:cubicBezTo>
                  <a:cubicBezTo>
                    <a:pt x="253" y="18"/>
                    <a:pt x="240" y="31"/>
                    <a:pt x="240" y="47"/>
                  </a:cubicBezTo>
                  <a:cubicBezTo>
                    <a:pt x="240" y="56"/>
                    <a:pt x="240" y="56"/>
                    <a:pt x="240" y="56"/>
                  </a:cubicBezTo>
                  <a:cubicBezTo>
                    <a:pt x="240" y="72"/>
                    <a:pt x="253" y="85"/>
                    <a:pt x="269" y="85"/>
                  </a:cubicBezTo>
                  <a:cubicBezTo>
                    <a:pt x="420" y="85"/>
                    <a:pt x="420" y="85"/>
                    <a:pt x="420" y="85"/>
                  </a:cubicBezTo>
                  <a:cubicBezTo>
                    <a:pt x="420" y="102"/>
                    <a:pt x="420" y="102"/>
                    <a:pt x="420" y="102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21" y="102"/>
                    <a:pt x="0" y="82"/>
                    <a:pt x="0" y="5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1" y="0"/>
                    <a:pt x="46" y="0"/>
                  </a:cubicBezTo>
                </a:path>
              </a:pathLst>
            </a:custGeom>
            <a:solidFill>
              <a:srgbClr val="18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14"/>
            <p:cNvSpPr>
              <a:spLocks/>
            </p:cNvSpPr>
            <p:nvPr/>
          </p:nvSpPr>
          <p:spPr bwMode="auto">
            <a:xfrm>
              <a:off x="6139228" y="5921722"/>
              <a:ext cx="498792" cy="248634"/>
            </a:xfrm>
            <a:custGeom>
              <a:avLst/>
              <a:gdLst>
                <a:gd name="T0" fmla="*/ 204 w 204"/>
                <a:gd name="T1" fmla="*/ 0 h 102"/>
                <a:gd name="T2" fmla="*/ 46 w 204"/>
                <a:gd name="T3" fmla="*/ 0 h 102"/>
                <a:gd name="T4" fmla="*/ 0 w 204"/>
                <a:gd name="T5" fmla="*/ 47 h 102"/>
                <a:gd name="T6" fmla="*/ 0 w 204"/>
                <a:gd name="T7" fmla="*/ 56 h 102"/>
                <a:gd name="T8" fmla="*/ 46 w 204"/>
                <a:gd name="T9" fmla="*/ 102 h 102"/>
                <a:gd name="T10" fmla="*/ 204 w 204"/>
                <a:gd name="T11" fmla="*/ 102 h 102"/>
                <a:gd name="T12" fmla="*/ 204 w 204"/>
                <a:gd name="T13" fmla="*/ 85 h 102"/>
                <a:gd name="T14" fmla="*/ 184 w 204"/>
                <a:gd name="T15" fmla="*/ 85 h 102"/>
                <a:gd name="T16" fmla="*/ 53 w 204"/>
                <a:gd name="T17" fmla="*/ 85 h 102"/>
                <a:gd name="T18" fmla="*/ 24 w 204"/>
                <a:gd name="T19" fmla="*/ 56 h 102"/>
                <a:gd name="T20" fmla="*/ 24 w 204"/>
                <a:gd name="T21" fmla="*/ 47 h 102"/>
                <a:gd name="T22" fmla="*/ 24 w 204"/>
                <a:gd name="T23" fmla="*/ 47 h 102"/>
                <a:gd name="T24" fmla="*/ 53 w 204"/>
                <a:gd name="T25" fmla="*/ 18 h 102"/>
                <a:gd name="T26" fmla="*/ 204 w 204"/>
                <a:gd name="T27" fmla="*/ 18 h 102"/>
                <a:gd name="T28" fmla="*/ 204 w 204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4" h="102">
                  <a:moveTo>
                    <a:pt x="204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82"/>
                    <a:pt x="21" y="102"/>
                    <a:pt x="46" y="102"/>
                  </a:cubicBezTo>
                  <a:cubicBezTo>
                    <a:pt x="204" y="102"/>
                    <a:pt x="204" y="102"/>
                    <a:pt x="204" y="102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184" y="85"/>
                    <a:pt x="184" y="85"/>
                    <a:pt x="184" y="85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37" y="85"/>
                    <a:pt x="24" y="72"/>
                    <a:pt x="24" y="56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1"/>
                    <a:pt x="37" y="18"/>
                    <a:pt x="53" y="18"/>
                  </a:cubicBezTo>
                  <a:cubicBezTo>
                    <a:pt x="204" y="18"/>
                    <a:pt x="204" y="18"/>
                    <a:pt x="204" y="18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1079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15"/>
            <p:cNvSpPr>
              <a:spLocks/>
            </p:cNvSpPr>
            <p:nvPr/>
          </p:nvSpPr>
          <p:spPr bwMode="auto">
            <a:xfrm>
              <a:off x="6273460" y="6306113"/>
              <a:ext cx="161688" cy="259311"/>
            </a:xfrm>
            <a:custGeom>
              <a:avLst/>
              <a:gdLst>
                <a:gd name="T0" fmla="*/ 106 w 106"/>
                <a:gd name="T1" fmla="*/ 170 h 170"/>
                <a:gd name="T2" fmla="*/ 53 w 106"/>
                <a:gd name="T3" fmla="*/ 152 h 170"/>
                <a:gd name="T4" fmla="*/ 0 w 106"/>
                <a:gd name="T5" fmla="*/ 170 h 170"/>
                <a:gd name="T6" fmla="*/ 0 w 106"/>
                <a:gd name="T7" fmla="*/ 0 h 170"/>
                <a:gd name="T8" fmla="*/ 106 w 106"/>
                <a:gd name="T9" fmla="*/ 0 h 170"/>
                <a:gd name="T10" fmla="*/ 106 w 106"/>
                <a:gd name="T11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70">
                  <a:moveTo>
                    <a:pt x="106" y="170"/>
                  </a:moveTo>
                  <a:lnTo>
                    <a:pt x="53" y="152"/>
                  </a:lnTo>
                  <a:lnTo>
                    <a:pt x="0" y="17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170"/>
                  </a:lnTo>
                  <a:close/>
                </a:path>
              </a:pathLst>
            </a:custGeom>
            <a:solidFill>
              <a:srgbClr val="FBC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16"/>
            <p:cNvSpPr>
              <a:spLocks/>
            </p:cNvSpPr>
            <p:nvPr/>
          </p:nvSpPr>
          <p:spPr bwMode="auto">
            <a:xfrm>
              <a:off x="6273460" y="6306113"/>
              <a:ext cx="161688" cy="259311"/>
            </a:xfrm>
            <a:custGeom>
              <a:avLst/>
              <a:gdLst>
                <a:gd name="T0" fmla="*/ 106 w 106"/>
                <a:gd name="T1" fmla="*/ 170 h 170"/>
                <a:gd name="T2" fmla="*/ 53 w 106"/>
                <a:gd name="T3" fmla="*/ 152 h 170"/>
                <a:gd name="T4" fmla="*/ 0 w 106"/>
                <a:gd name="T5" fmla="*/ 170 h 170"/>
                <a:gd name="T6" fmla="*/ 0 w 106"/>
                <a:gd name="T7" fmla="*/ 0 h 170"/>
                <a:gd name="T8" fmla="*/ 106 w 106"/>
                <a:gd name="T9" fmla="*/ 0 h 170"/>
                <a:gd name="T10" fmla="*/ 106 w 106"/>
                <a:gd name="T11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70">
                  <a:moveTo>
                    <a:pt x="106" y="170"/>
                  </a:moveTo>
                  <a:lnTo>
                    <a:pt x="53" y="152"/>
                  </a:lnTo>
                  <a:lnTo>
                    <a:pt x="0" y="17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1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117"/>
            <p:cNvSpPr>
              <a:spLocks noChangeArrowheads="1"/>
            </p:cNvSpPr>
            <p:nvPr/>
          </p:nvSpPr>
          <p:spPr bwMode="auto">
            <a:xfrm>
              <a:off x="6273460" y="6306113"/>
              <a:ext cx="161688" cy="155587"/>
            </a:xfrm>
            <a:prstGeom prst="rect">
              <a:avLst/>
            </a:prstGeom>
            <a:solidFill>
              <a:srgbClr val="FCD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118"/>
            <p:cNvSpPr>
              <a:spLocks noChangeArrowheads="1"/>
            </p:cNvSpPr>
            <p:nvPr/>
          </p:nvSpPr>
          <p:spPr bwMode="auto">
            <a:xfrm>
              <a:off x="6273460" y="6306113"/>
              <a:ext cx="161688" cy="155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19"/>
            <p:cNvSpPr>
              <a:spLocks/>
            </p:cNvSpPr>
            <p:nvPr/>
          </p:nvSpPr>
          <p:spPr bwMode="auto">
            <a:xfrm>
              <a:off x="6746321" y="6214591"/>
              <a:ext cx="61014" cy="202873"/>
            </a:xfrm>
            <a:custGeom>
              <a:avLst/>
              <a:gdLst>
                <a:gd name="T0" fmla="*/ 0 w 25"/>
                <a:gd name="T1" fmla="*/ 0 h 83"/>
                <a:gd name="T2" fmla="*/ 5 w 25"/>
                <a:gd name="T3" fmla="*/ 40 h 83"/>
                <a:gd name="T4" fmla="*/ 0 w 25"/>
                <a:gd name="T5" fmla="*/ 83 h 83"/>
                <a:gd name="T6" fmla="*/ 25 w 25"/>
                <a:gd name="T7" fmla="*/ 54 h 83"/>
                <a:gd name="T8" fmla="*/ 25 w 25"/>
                <a:gd name="T9" fmla="*/ 29 h 83"/>
                <a:gd name="T10" fmla="*/ 0 w 25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83">
                  <a:moveTo>
                    <a:pt x="0" y="0"/>
                  </a:moveTo>
                  <a:cubicBezTo>
                    <a:pt x="0" y="0"/>
                    <a:pt x="5" y="12"/>
                    <a:pt x="5" y="40"/>
                  </a:cubicBezTo>
                  <a:cubicBezTo>
                    <a:pt x="5" y="69"/>
                    <a:pt x="0" y="83"/>
                    <a:pt x="0" y="83"/>
                  </a:cubicBezTo>
                  <a:cubicBezTo>
                    <a:pt x="14" y="81"/>
                    <a:pt x="25" y="69"/>
                    <a:pt x="25" y="54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14"/>
                    <a:pt x="14" y="2"/>
                    <a:pt x="0" y="0"/>
                  </a:cubicBez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20"/>
            <p:cNvSpPr>
              <a:spLocks/>
            </p:cNvSpPr>
            <p:nvPr/>
          </p:nvSpPr>
          <p:spPr bwMode="auto">
            <a:xfrm>
              <a:off x="6197192" y="5964432"/>
              <a:ext cx="67116" cy="164739"/>
            </a:xfrm>
            <a:custGeom>
              <a:avLst/>
              <a:gdLst>
                <a:gd name="T0" fmla="*/ 27 w 27"/>
                <a:gd name="T1" fmla="*/ 0 h 67"/>
                <a:gd name="T2" fmla="*/ 0 w 27"/>
                <a:gd name="T3" fmla="*/ 29 h 67"/>
                <a:gd name="T4" fmla="*/ 0 w 27"/>
                <a:gd name="T5" fmla="*/ 38 h 67"/>
                <a:gd name="T6" fmla="*/ 27 w 27"/>
                <a:gd name="T7" fmla="*/ 67 h 67"/>
                <a:gd name="T8" fmla="*/ 22 w 27"/>
                <a:gd name="T9" fmla="*/ 33 h 67"/>
                <a:gd name="T10" fmla="*/ 27 w 2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67">
                  <a:moveTo>
                    <a:pt x="27" y="0"/>
                  </a:moveTo>
                  <a:cubicBezTo>
                    <a:pt x="12" y="1"/>
                    <a:pt x="0" y="13"/>
                    <a:pt x="0" y="2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53"/>
                    <a:pt x="12" y="66"/>
                    <a:pt x="27" y="67"/>
                  </a:cubicBezTo>
                  <a:cubicBezTo>
                    <a:pt x="27" y="67"/>
                    <a:pt x="22" y="54"/>
                    <a:pt x="22" y="33"/>
                  </a:cubicBezTo>
                  <a:cubicBezTo>
                    <a:pt x="22" y="11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21"/>
            <p:cNvSpPr>
              <a:spLocks/>
            </p:cNvSpPr>
            <p:nvPr/>
          </p:nvSpPr>
          <p:spPr bwMode="auto">
            <a:xfrm>
              <a:off x="6735643" y="6214591"/>
              <a:ext cx="32033" cy="202873"/>
            </a:xfrm>
            <a:custGeom>
              <a:avLst/>
              <a:gdLst>
                <a:gd name="T0" fmla="*/ 1 w 13"/>
                <a:gd name="T1" fmla="*/ 2 h 83"/>
                <a:gd name="T2" fmla="*/ 6 w 13"/>
                <a:gd name="T3" fmla="*/ 40 h 83"/>
                <a:gd name="T4" fmla="*/ 1 w 13"/>
                <a:gd name="T5" fmla="*/ 82 h 83"/>
                <a:gd name="T6" fmla="*/ 0 w 13"/>
                <a:gd name="T7" fmla="*/ 83 h 83"/>
                <a:gd name="T8" fmla="*/ 8 w 13"/>
                <a:gd name="T9" fmla="*/ 82 h 83"/>
                <a:gd name="T10" fmla="*/ 13 w 13"/>
                <a:gd name="T11" fmla="*/ 40 h 83"/>
                <a:gd name="T12" fmla="*/ 8 w 13"/>
                <a:gd name="T13" fmla="*/ 1 h 83"/>
                <a:gd name="T14" fmla="*/ 0 w 13"/>
                <a:gd name="T15" fmla="*/ 0 h 83"/>
                <a:gd name="T16" fmla="*/ 1 w 13"/>
                <a:gd name="T17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3">
                  <a:moveTo>
                    <a:pt x="1" y="2"/>
                  </a:moveTo>
                  <a:cubicBezTo>
                    <a:pt x="1" y="2"/>
                    <a:pt x="6" y="13"/>
                    <a:pt x="6" y="40"/>
                  </a:cubicBezTo>
                  <a:cubicBezTo>
                    <a:pt x="6" y="68"/>
                    <a:pt x="1" y="82"/>
                    <a:pt x="1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3" y="83"/>
                    <a:pt x="6" y="83"/>
                    <a:pt x="8" y="82"/>
                  </a:cubicBezTo>
                  <a:cubicBezTo>
                    <a:pt x="9" y="77"/>
                    <a:pt x="13" y="63"/>
                    <a:pt x="13" y="40"/>
                  </a:cubicBezTo>
                  <a:cubicBezTo>
                    <a:pt x="13" y="18"/>
                    <a:pt x="10" y="6"/>
                    <a:pt x="8" y="1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8DC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22"/>
            <p:cNvSpPr>
              <a:spLocks/>
            </p:cNvSpPr>
            <p:nvPr/>
          </p:nvSpPr>
          <p:spPr bwMode="auto">
            <a:xfrm>
              <a:off x="9089273" y="6501359"/>
              <a:ext cx="1211135" cy="205923"/>
            </a:xfrm>
            <a:custGeom>
              <a:avLst/>
              <a:gdLst>
                <a:gd name="T0" fmla="*/ 466 w 495"/>
                <a:gd name="T1" fmla="*/ 84 h 84"/>
                <a:gd name="T2" fmla="*/ 495 w 495"/>
                <a:gd name="T3" fmla="*/ 55 h 84"/>
                <a:gd name="T4" fmla="*/ 495 w 495"/>
                <a:gd name="T5" fmla="*/ 29 h 84"/>
                <a:gd name="T6" fmla="*/ 466 w 495"/>
                <a:gd name="T7" fmla="*/ 0 h 84"/>
                <a:gd name="T8" fmla="*/ 0 w 495"/>
                <a:gd name="T9" fmla="*/ 0 h 84"/>
                <a:gd name="T10" fmla="*/ 12 w 495"/>
                <a:gd name="T11" fmla="*/ 40 h 84"/>
                <a:gd name="T12" fmla="*/ 0 w 495"/>
                <a:gd name="T13" fmla="*/ 84 h 84"/>
                <a:gd name="T14" fmla="*/ 466 w 495"/>
                <a:gd name="T1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84">
                  <a:moveTo>
                    <a:pt x="466" y="84"/>
                  </a:moveTo>
                  <a:cubicBezTo>
                    <a:pt x="482" y="84"/>
                    <a:pt x="495" y="71"/>
                    <a:pt x="495" y="55"/>
                  </a:cubicBezTo>
                  <a:cubicBezTo>
                    <a:pt x="495" y="29"/>
                    <a:pt x="495" y="29"/>
                    <a:pt x="495" y="29"/>
                  </a:cubicBezTo>
                  <a:cubicBezTo>
                    <a:pt x="495" y="13"/>
                    <a:pt x="482" y="0"/>
                    <a:pt x="4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2" y="15"/>
                    <a:pt x="12" y="40"/>
                  </a:cubicBezTo>
                  <a:cubicBezTo>
                    <a:pt x="12" y="68"/>
                    <a:pt x="0" y="84"/>
                    <a:pt x="0" y="84"/>
                  </a:cubicBezTo>
                  <a:lnTo>
                    <a:pt x="466" y="84"/>
                  </a:lnTo>
                  <a:close/>
                </a:path>
              </a:pathLst>
            </a:custGeom>
            <a:solidFill>
              <a:srgbClr val="E2E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23"/>
            <p:cNvSpPr>
              <a:spLocks/>
            </p:cNvSpPr>
            <p:nvPr/>
          </p:nvSpPr>
          <p:spPr bwMode="auto">
            <a:xfrm>
              <a:off x="9911441" y="6501359"/>
              <a:ext cx="152536" cy="205923"/>
            </a:xfrm>
            <a:custGeom>
              <a:avLst/>
              <a:gdLst>
                <a:gd name="T0" fmla="*/ 62 w 62"/>
                <a:gd name="T1" fmla="*/ 0 h 84"/>
                <a:gd name="T2" fmla="*/ 0 w 62"/>
                <a:gd name="T3" fmla="*/ 0 h 84"/>
                <a:gd name="T4" fmla="*/ 6 w 62"/>
                <a:gd name="T5" fmla="*/ 41 h 84"/>
                <a:gd name="T6" fmla="*/ 0 w 62"/>
                <a:gd name="T7" fmla="*/ 84 h 84"/>
                <a:gd name="T8" fmla="*/ 62 w 62"/>
                <a:gd name="T9" fmla="*/ 84 h 84"/>
                <a:gd name="T10" fmla="*/ 62 w 62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84">
                  <a:moveTo>
                    <a:pt x="6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" y="13"/>
                    <a:pt x="6" y="41"/>
                  </a:cubicBezTo>
                  <a:cubicBezTo>
                    <a:pt x="6" y="69"/>
                    <a:pt x="0" y="84"/>
                    <a:pt x="0" y="84"/>
                  </a:cubicBezTo>
                  <a:cubicBezTo>
                    <a:pt x="62" y="84"/>
                    <a:pt x="62" y="84"/>
                    <a:pt x="62" y="84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24"/>
            <p:cNvSpPr>
              <a:spLocks/>
            </p:cNvSpPr>
            <p:nvPr/>
          </p:nvSpPr>
          <p:spPr bwMode="auto">
            <a:xfrm>
              <a:off x="9902289" y="6492207"/>
              <a:ext cx="33558" cy="222702"/>
            </a:xfrm>
            <a:custGeom>
              <a:avLst/>
              <a:gdLst>
                <a:gd name="T0" fmla="*/ 4 w 14"/>
                <a:gd name="T1" fmla="*/ 91 h 91"/>
                <a:gd name="T2" fmla="*/ 3 w 14"/>
                <a:gd name="T3" fmla="*/ 91 h 91"/>
                <a:gd name="T4" fmla="*/ 1 w 14"/>
                <a:gd name="T5" fmla="*/ 86 h 91"/>
                <a:gd name="T6" fmla="*/ 7 w 14"/>
                <a:gd name="T7" fmla="*/ 45 h 91"/>
                <a:gd name="T8" fmla="*/ 1 w 14"/>
                <a:gd name="T9" fmla="*/ 5 h 91"/>
                <a:gd name="T10" fmla="*/ 2 w 14"/>
                <a:gd name="T11" fmla="*/ 0 h 91"/>
                <a:gd name="T12" fmla="*/ 7 w 14"/>
                <a:gd name="T13" fmla="*/ 2 h 91"/>
                <a:gd name="T14" fmla="*/ 14 w 14"/>
                <a:gd name="T15" fmla="*/ 45 h 91"/>
                <a:gd name="T16" fmla="*/ 7 w 14"/>
                <a:gd name="T17" fmla="*/ 89 h 91"/>
                <a:gd name="T18" fmla="*/ 4 w 14"/>
                <a:gd name="T1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91">
                  <a:moveTo>
                    <a:pt x="4" y="91"/>
                  </a:moveTo>
                  <a:cubicBezTo>
                    <a:pt x="4" y="91"/>
                    <a:pt x="3" y="91"/>
                    <a:pt x="3" y="91"/>
                  </a:cubicBezTo>
                  <a:cubicBezTo>
                    <a:pt x="1" y="90"/>
                    <a:pt x="0" y="88"/>
                    <a:pt x="1" y="86"/>
                  </a:cubicBezTo>
                  <a:cubicBezTo>
                    <a:pt x="1" y="86"/>
                    <a:pt x="7" y="72"/>
                    <a:pt x="7" y="45"/>
                  </a:cubicBezTo>
                  <a:cubicBezTo>
                    <a:pt x="7" y="18"/>
                    <a:pt x="1" y="5"/>
                    <a:pt x="1" y="5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0"/>
                    <a:pt x="6" y="0"/>
                    <a:pt x="7" y="2"/>
                  </a:cubicBezTo>
                  <a:cubicBezTo>
                    <a:pt x="7" y="3"/>
                    <a:pt x="14" y="16"/>
                    <a:pt x="14" y="45"/>
                  </a:cubicBezTo>
                  <a:cubicBezTo>
                    <a:pt x="14" y="73"/>
                    <a:pt x="8" y="88"/>
                    <a:pt x="7" y="89"/>
                  </a:cubicBezTo>
                  <a:cubicBezTo>
                    <a:pt x="7" y="90"/>
                    <a:pt x="5" y="91"/>
                    <a:pt x="4" y="91"/>
                  </a:cubicBezTo>
                  <a:close/>
                </a:path>
              </a:pathLst>
            </a:custGeom>
            <a:solidFill>
              <a:srgbClr val="7F4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25"/>
            <p:cNvSpPr>
              <a:spLocks/>
            </p:cNvSpPr>
            <p:nvPr/>
          </p:nvSpPr>
          <p:spPr bwMode="auto">
            <a:xfrm>
              <a:off x="9049613" y="6457123"/>
              <a:ext cx="1188255" cy="291344"/>
            </a:xfrm>
            <a:custGeom>
              <a:avLst/>
              <a:gdLst>
                <a:gd name="T0" fmla="*/ 439 w 485"/>
                <a:gd name="T1" fmla="*/ 0 h 119"/>
                <a:gd name="T2" fmla="*/ 0 w 485"/>
                <a:gd name="T3" fmla="*/ 0 h 119"/>
                <a:gd name="T4" fmla="*/ 0 w 485"/>
                <a:gd name="T5" fmla="*/ 18 h 119"/>
                <a:gd name="T6" fmla="*/ 348 w 485"/>
                <a:gd name="T7" fmla="*/ 18 h 119"/>
                <a:gd name="T8" fmla="*/ 377 w 485"/>
                <a:gd name="T9" fmla="*/ 47 h 119"/>
                <a:gd name="T10" fmla="*/ 377 w 485"/>
                <a:gd name="T11" fmla="*/ 73 h 119"/>
                <a:gd name="T12" fmla="*/ 348 w 485"/>
                <a:gd name="T13" fmla="*/ 102 h 119"/>
                <a:gd name="T14" fmla="*/ 0 w 485"/>
                <a:gd name="T15" fmla="*/ 102 h 119"/>
                <a:gd name="T16" fmla="*/ 0 w 485"/>
                <a:gd name="T17" fmla="*/ 119 h 119"/>
                <a:gd name="T18" fmla="*/ 439 w 485"/>
                <a:gd name="T19" fmla="*/ 119 h 119"/>
                <a:gd name="T20" fmla="*/ 485 w 485"/>
                <a:gd name="T21" fmla="*/ 73 h 119"/>
                <a:gd name="T22" fmla="*/ 485 w 485"/>
                <a:gd name="T23" fmla="*/ 47 h 119"/>
                <a:gd name="T24" fmla="*/ 439 w 485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5" h="119">
                  <a:moveTo>
                    <a:pt x="43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64" y="18"/>
                    <a:pt x="377" y="31"/>
                    <a:pt x="377" y="47"/>
                  </a:cubicBezTo>
                  <a:cubicBezTo>
                    <a:pt x="377" y="73"/>
                    <a:pt x="377" y="73"/>
                    <a:pt x="377" y="73"/>
                  </a:cubicBezTo>
                  <a:cubicBezTo>
                    <a:pt x="377" y="89"/>
                    <a:pt x="364" y="102"/>
                    <a:pt x="348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39" y="119"/>
                    <a:pt x="439" y="119"/>
                    <a:pt x="439" y="119"/>
                  </a:cubicBezTo>
                  <a:cubicBezTo>
                    <a:pt x="464" y="119"/>
                    <a:pt x="485" y="98"/>
                    <a:pt x="485" y="73"/>
                  </a:cubicBezTo>
                  <a:cubicBezTo>
                    <a:pt x="485" y="47"/>
                    <a:pt x="485" y="47"/>
                    <a:pt x="485" y="47"/>
                  </a:cubicBezTo>
                  <a:cubicBezTo>
                    <a:pt x="485" y="21"/>
                    <a:pt x="464" y="0"/>
                    <a:pt x="439" y="0"/>
                  </a:cubicBezTo>
                  <a:close/>
                </a:path>
              </a:pathLst>
            </a:custGeom>
            <a:solidFill>
              <a:srgbClr val="C93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26"/>
            <p:cNvSpPr>
              <a:spLocks/>
            </p:cNvSpPr>
            <p:nvPr/>
          </p:nvSpPr>
          <p:spPr bwMode="auto">
            <a:xfrm>
              <a:off x="9908390" y="6457123"/>
              <a:ext cx="434727" cy="291344"/>
            </a:xfrm>
            <a:custGeom>
              <a:avLst/>
              <a:gdLst>
                <a:gd name="T0" fmla="*/ 131 w 177"/>
                <a:gd name="T1" fmla="*/ 0 h 119"/>
                <a:gd name="T2" fmla="*/ 0 w 177"/>
                <a:gd name="T3" fmla="*/ 0 h 119"/>
                <a:gd name="T4" fmla="*/ 46 w 177"/>
                <a:gd name="T5" fmla="*/ 47 h 119"/>
                <a:gd name="T6" fmla="*/ 46 w 177"/>
                <a:gd name="T7" fmla="*/ 73 h 119"/>
                <a:gd name="T8" fmla="*/ 0 w 177"/>
                <a:gd name="T9" fmla="*/ 119 h 119"/>
                <a:gd name="T10" fmla="*/ 131 w 177"/>
                <a:gd name="T11" fmla="*/ 119 h 119"/>
                <a:gd name="T12" fmla="*/ 177 w 177"/>
                <a:gd name="T13" fmla="*/ 73 h 119"/>
                <a:gd name="T14" fmla="*/ 177 w 177"/>
                <a:gd name="T15" fmla="*/ 47 h 119"/>
                <a:gd name="T16" fmla="*/ 131 w 177"/>
                <a:gd name="T1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19">
                  <a:moveTo>
                    <a:pt x="1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46" y="21"/>
                    <a:pt x="46" y="47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98"/>
                    <a:pt x="25" y="119"/>
                    <a:pt x="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56" y="119"/>
                    <a:pt x="177" y="98"/>
                    <a:pt x="177" y="73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21"/>
                    <a:pt x="156" y="0"/>
                    <a:pt x="131" y="0"/>
                  </a:cubicBezTo>
                  <a:close/>
                </a:path>
              </a:pathLst>
            </a:custGeom>
            <a:solidFill>
              <a:srgbClr val="EF45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27"/>
            <p:cNvSpPr>
              <a:spLocks/>
            </p:cNvSpPr>
            <p:nvPr/>
          </p:nvSpPr>
          <p:spPr bwMode="auto">
            <a:xfrm>
              <a:off x="9179269" y="5069046"/>
              <a:ext cx="1047922" cy="295920"/>
            </a:xfrm>
            <a:custGeom>
              <a:avLst/>
              <a:gdLst>
                <a:gd name="T0" fmla="*/ 381 w 428"/>
                <a:gd name="T1" fmla="*/ 121 h 121"/>
                <a:gd name="T2" fmla="*/ 0 w 428"/>
                <a:gd name="T3" fmla="*/ 121 h 121"/>
                <a:gd name="T4" fmla="*/ 0 w 428"/>
                <a:gd name="T5" fmla="*/ 103 h 121"/>
                <a:gd name="T6" fmla="*/ 381 w 428"/>
                <a:gd name="T7" fmla="*/ 103 h 121"/>
                <a:gd name="T8" fmla="*/ 410 w 428"/>
                <a:gd name="T9" fmla="*/ 73 h 121"/>
                <a:gd name="T10" fmla="*/ 410 w 428"/>
                <a:gd name="T11" fmla="*/ 47 h 121"/>
                <a:gd name="T12" fmla="*/ 381 w 428"/>
                <a:gd name="T13" fmla="*/ 18 h 121"/>
                <a:gd name="T14" fmla="*/ 0 w 428"/>
                <a:gd name="T15" fmla="*/ 18 h 121"/>
                <a:gd name="T16" fmla="*/ 0 w 428"/>
                <a:gd name="T17" fmla="*/ 0 h 121"/>
                <a:gd name="T18" fmla="*/ 381 w 428"/>
                <a:gd name="T19" fmla="*/ 0 h 121"/>
                <a:gd name="T20" fmla="*/ 428 w 428"/>
                <a:gd name="T21" fmla="*/ 47 h 121"/>
                <a:gd name="T22" fmla="*/ 428 w 428"/>
                <a:gd name="T23" fmla="*/ 73 h 121"/>
                <a:gd name="T24" fmla="*/ 381 w 428"/>
                <a:gd name="T2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8" h="121">
                  <a:moveTo>
                    <a:pt x="381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381" y="103"/>
                    <a:pt x="381" y="103"/>
                    <a:pt x="381" y="103"/>
                  </a:cubicBezTo>
                  <a:cubicBezTo>
                    <a:pt x="397" y="103"/>
                    <a:pt x="410" y="90"/>
                    <a:pt x="410" y="73"/>
                  </a:cubicBezTo>
                  <a:cubicBezTo>
                    <a:pt x="410" y="47"/>
                    <a:pt x="410" y="47"/>
                    <a:pt x="410" y="47"/>
                  </a:cubicBezTo>
                  <a:cubicBezTo>
                    <a:pt x="410" y="31"/>
                    <a:pt x="397" y="18"/>
                    <a:pt x="38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1" y="0"/>
                    <a:pt x="381" y="0"/>
                    <a:pt x="381" y="0"/>
                  </a:cubicBezTo>
                  <a:cubicBezTo>
                    <a:pt x="407" y="0"/>
                    <a:pt x="428" y="21"/>
                    <a:pt x="428" y="47"/>
                  </a:cubicBezTo>
                  <a:cubicBezTo>
                    <a:pt x="428" y="73"/>
                    <a:pt x="428" y="73"/>
                    <a:pt x="428" y="73"/>
                  </a:cubicBezTo>
                  <a:cubicBezTo>
                    <a:pt x="428" y="99"/>
                    <a:pt x="407" y="121"/>
                    <a:pt x="381" y="121"/>
                  </a:cubicBezTo>
                </a:path>
              </a:pathLst>
            </a:custGeom>
            <a:solidFill>
              <a:srgbClr val="EF45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28"/>
            <p:cNvSpPr>
              <a:spLocks/>
            </p:cNvSpPr>
            <p:nvPr/>
          </p:nvSpPr>
          <p:spPr bwMode="auto">
            <a:xfrm>
              <a:off x="9231131" y="5113282"/>
              <a:ext cx="935045" cy="207449"/>
            </a:xfrm>
            <a:custGeom>
              <a:avLst/>
              <a:gdLst>
                <a:gd name="T0" fmla="*/ 360 w 382"/>
                <a:gd name="T1" fmla="*/ 0 h 85"/>
                <a:gd name="T2" fmla="*/ 382 w 382"/>
                <a:gd name="T3" fmla="*/ 29 h 85"/>
                <a:gd name="T4" fmla="*/ 382 w 382"/>
                <a:gd name="T5" fmla="*/ 55 h 85"/>
                <a:gd name="T6" fmla="*/ 360 w 382"/>
                <a:gd name="T7" fmla="*/ 85 h 85"/>
                <a:gd name="T8" fmla="*/ 0 w 382"/>
                <a:gd name="T9" fmla="*/ 85 h 85"/>
                <a:gd name="T10" fmla="*/ 13 w 382"/>
                <a:gd name="T11" fmla="*/ 44 h 85"/>
                <a:gd name="T12" fmla="*/ 0 w 382"/>
                <a:gd name="T13" fmla="*/ 0 h 85"/>
                <a:gd name="T14" fmla="*/ 360 w 382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2" h="85">
                  <a:moveTo>
                    <a:pt x="360" y="0"/>
                  </a:moveTo>
                  <a:cubicBezTo>
                    <a:pt x="376" y="0"/>
                    <a:pt x="382" y="13"/>
                    <a:pt x="382" y="29"/>
                  </a:cubicBezTo>
                  <a:cubicBezTo>
                    <a:pt x="382" y="55"/>
                    <a:pt x="382" y="55"/>
                    <a:pt x="382" y="55"/>
                  </a:cubicBezTo>
                  <a:cubicBezTo>
                    <a:pt x="382" y="72"/>
                    <a:pt x="376" y="85"/>
                    <a:pt x="36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13" y="69"/>
                    <a:pt x="13" y="44"/>
                  </a:cubicBezTo>
                  <a:cubicBezTo>
                    <a:pt x="13" y="15"/>
                    <a:pt x="0" y="0"/>
                    <a:pt x="0" y="0"/>
                  </a:cubicBezTo>
                  <a:lnTo>
                    <a:pt x="360" y="0"/>
                  </a:lnTo>
                  <a:close/>
                </a:path>
              </a:pathLst>
            </a:custGeom>
            <a:solidFill>
              <a:srgbClr val="DAEA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29"/>
            <p:cNvSpPr>
              <a:spLocks/>
            </p:cNvSpPr>
            <p:nvPr/>
          </p:nvSpPr>
          <p:spPr bwMode="auto">
            <a:xfrm>
              <a:off x="10121941" y="5113282"/>
              <a:ext cx="61014" cy="207449"/>
            </a:xfrm>
            <a:custGeom>
              <a:avLst/>
              <a:gdLst>
                <a:gd name="T0" fmla="*/ 0 w 25"/>
                <a:gd name="T1" fmla="*/ 85 h 85"/>
                <a:gd name="T2" fmla="*/ 5 w 25"/>
                <a:gd name="T3" fmla="*/ 43 h 85"/>
                <a:gd name="T4" fmla="*/ 0 w 25"/>
                <a:gd name="T5" fmla="*/ 0 h 85"/>
                <a:gd name="T6" fmla="*/ 25 w 25"/>
                <a:gd name="T7" fmla="*/ 29 h 85"/>
                <a:gd name="T8" fmla="*/ 25 w 25"/>
                <a:gd name="T9" fmla="*/ 55 h 85"/>
                <a:gd name="T10" fmla="*/ 0 w 25"/>
                <a:gd name="T1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85">
                  <a:moveTo>
                    <a:pt x="0" y="85"/>
                  </a:moveTo>
                  <a:cubicBezTo>
                    <a:pt x="0" y="85"/>
                    <a:pt x="5" y="73"/>
                    <a:pt x="5" y="43"/>
                  </a:cubicBezTo>
                  <a:cubicBezTo>
                    <a:pt x="5" y="14"/>
                    <a:pt x="0" y="0"/>
                    <a:pt x="0" y="0"/>
                  </a:cubicBezTo>
                  <a:cubicBezTo>
                    <a:pt x="14" y="2"/>
                    <a:pt x="25" y="14"/>
                    <a:pt x="25" y="29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70"/>
                    <a:pt x="14" y="83"/>
                    <a:pt x="0" y="85"/>
                  </a:cubicBez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30"/>
            <p:cNvSpPr>
              <a:spLocks/>
            </p:cNvSpPr>
            <p:nvPr/>
          </p:nvSpPr>
          <p:spPr bwMode="auto">
            <a:xfrm>
              <a:off x="10112789" y="5113282"/>
              <a:ext cx="32033" cy="207449"/>
            </a:xfrm>
            <a:custGeom>
              <a:avLst/>
              <a:gdLst>
                <a:gd name="T0" fmla="*/ 1 w 13"/>
                <a:gd name="T1" fmla="*/ 83 h 85"/>
                <a:gd name="T2" fmla="*/ 6 w 13"/>
                <a:gd name="T3" fmla="*/ 43 h 85"/>
                <a:gd name="T4" fmla="*/ 1 w 13"/>
                <a:gd name="T5" fmla="*/ 1 h 85"/>
                <a:gd name="T6" fmla="*/ 0 w 13"/>
                <a:gd name="T7" fmla="*/ 0 h 85"/>
                <a:gd name="T8" fmla="*/ 8 w 13"/>
                <a:gd name="T9" fmla="*/ 1 h 85"/>
                <a:gd name="T10" fmla="*/ 13 w 13"/>
                <a:gd name="T11" fmla="*/ 43 h 85"/>
                <a:gd name="T12" fmla="*/ 8 w 13"/>
                <a:gd name="T13" fmla="*/ 83 h 85"/>
                <a:gd name="T14" fmla="*/ 0 w 13"/>
                <a:gd name="T15" fmla="*/ 85 h 85"/>
                <a:gd name="T16" fmla="*/ 1 w 13"/>
                <a:gd name="T17" fmla="*/ 8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5">
                  <a:moveTo>
                    <a:pt x="1" y="83"/>
                  </a:moveTo>
                  <a:cubicBezTo>
                    <a:pt x="1" y="83"/>
                    <a:pt x="6" y="71"/>
                    <a:pt x="6" y="43"/>
                  </a:cubicBezTo>
                  <a:cubicBezTo>
                    <a:pt x="6" y="15"/>
                    <a:pt x="1" y="2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3" y="0"/>
                    <a:pt x="6" y="0"/>
                    <a:pt x="8" y="1"/>
                  </a:cubicBezTo>
                  <a:cubicBezTo>
                    <a:pt x="10" y="6"/>
                    <a:pt x="13" y="20"/>
                    <a:pt x="13" y="43"/>
                  </a:cubicBezTo>
                  <a:cubicBezTo>
                    <a:pt x="13" y="66"/>
                    <a:pt x="10" y="78"/>
                    <a:pt x="8" y="83"/>
                  </a:cubicBezTo>
                  <a:cubicBezTo>
                    <a:pt x="6" y="84"/>
                    <a:pt x="3" y="85"/>
                    <a:pt x="0" y="85"/>
                  </a:cubicBezTo>
                  <a:cubicBezTo>
                    <a:pt x="0" y="84"/>
                    <a:pt x="0" y="84"/>
                    <a:pt x="1" y="83"/>
                  </a:cubicBezTo>
                  <a:close/>
                </a:path>
              </a:pathLst>
            </a:custGeom>
            <a:solidFill>
              <a:srgbClr val="AF6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31"/>
            <p:cNvSpPr>
              <a:spLocks/>
            </p:cNvSpPr>
            <p:nvPr/>
          </p:nvSpPr>
          <p:spPr bwMode="auto">
            <a:xfrm>
              <a:off x="9270790" y="4612964"/>
              <a:ext cx="390492" cy="164739"/>
            </a:xfrm>
            <a:custGeom>
              <a:avLst/>
              <a:gdLst>
                <a:gd name="T0" fmla="*/ 131 w 160"/>
                <a:gd name="T1" fmla="*/ 67 h 67"/>
                <a:gd name="T2" fmla="*/ 160 w 160"/>
                <a:gd name="T3" fmla="*/ 38 h 67"/>
                <a:gd name="T4" fmla="*/ 160 w 160"/>
                <a:gd name="T5" fmla="*/ 28 h 67"/>
                <a:gd name="T6" fmla="*/ 131 w 160"/>
                <a:gd name="T7" fmla="*/ 0 h 67"/>
                <a:gd name="T8" fmla="*/ 0 w 160"/>
                <a:gd name="T9" fmla="*/ 0 h 67"/>
                <a:gd name="T10" fmla="*/ 13 w 160"/>
                <a:gd name="T11" fmla="*/ 31 h 67"/>
                <a:gd name="T12" fmla="*/ 0 w 160"/>
                <a:gd name="T13" fmla="*/ 67 h 67"/>
                <a:gd name="T14" fmla="*/ 131 w 160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67">
                  <a:moveTo>
                    <a:pt x="131" y="67"/>
                  </a:moveTo>
                  <a:cubicBezTo>
                    <a:pt x="147" y="67"/>
                    <a:pt x="160" y="54"/>
                    <a:pt x="160" y="3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13"/>
                    <a:pt x="147" y="0"/>
                    <a:pt x="13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7"/>
                    <a:pt x="13" y="31"/>
                  </a:cubicBezTo>
                  <a:cubicBezTo>
                    <a:pt x="13" y="60"/>
                    <a:pt x="0" y="67"/>
                    <a:pt x="0" y="67"/>
                  </a:cubicBezTo>
                  <a:cubicBezTo>
                    <a:pt x="131" y="67"/>
                    <a:pt x="131" y="67"/>
                    <a:pt x="131" y="67"/>
                  </a:cubicBezTo>
                </a:path>
              </a:pathLst>
            </a:custGeom>
            <a:solidFill>
              <a:srgbClr val="E2E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32"/>
            <p:cNvSpPr>
              <a:spLocks/>
            </p:cNvSpPr>
            <p:nvPr/>
          </p:nvSpPr>
          <p:spPr bwMode="auto">
            <a:xfrm>
              <a:off x="9220453" y="4568729"/>
              <a:ext cx="925893" cy="250159"/>
            </a:xfrm>
            <a:custGeom>
              <a:avLst/>
              <a:gdLst>
                <a:gd name="T0" fmla="*/ 332 w 378"/>
                <a:gd name="T1" fmla="*/ 0 h 102"/>
                <a:gd name="T2" fmla="*/ 0 w 378"/>
                <a:gd name="T3" fmla="*/ 0 h 102"/>
                <a:gd name="T4" fmla="*/ 0 w 378"/>
                <a:gd name="T5" fmla="*/ 18 h 102"/>
                <a:gd name="T6" fmla="*/ 151 w 378"/>
                <a:gd name="T7" fmla="*/ 18 h 102"/>
                <a:gd name="T8" fmla="*/ 180 w 378"/>
                <a:gd name="T9" fmla="*/ 46 h 102"/>
                <a:gd name="T10" fmla="*/ 180 w 378"/>
                <a:gd name="T11" fmla="*/ 56 h 102"/>
                <a:gd name="T12" fmla="*/ 151 w 378"/>
                <a:gd name="T13" fmla="*/ 85 h 102"/>
                <a:gd name="T14" fmla="*/ 0 w 378"/>
                <a:gd name="T15" fmla="*/ 85 h 102"/>
                <a:gd name="T16" fmla="*/ 0 w 378"/>
                <a:gd name="T17" fmla="*/ 102 h 102"/>
                <a:gd name="T18" fmla="*/ 332 w 378"/>
                <a:gd name="T19" fmla="*/ 102 h 102"/>
                <a:gd name="T20" fmla="*/ 378 w 378"/>
                <a:gd name="T21" fmla="*/ 56 h 102"/>
                <a:gd name="T22" fmla="*/ 378 w 378"/>
                <a:gd name="T23" fmla="*/ 46 h 102"/>
                <a:gd name="T24" fmla="*/ 332 w 378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8" h="102">
                  <a:moveTo>
                    <a:pt x="3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51" y="18"/>
                    <a:pt x="151" y="18"/>
                    <a:pt x="151" y="18"/>
                  </a:cubicBezTo>
                  <a:cubicBezTo>
                    <a:pt x="167" y="18"/>
                    <a:pt x="180" y="31"/>
                    <a:pt x="180" y="4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0" y="72"/>
                    <a:pt x="167" y="85"/>
                    <a:pt x="151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332" y="102"/>
                    <a:pt x="332" y="102"/>
                    <a:pt x="332" y="102"/>
                  </a:cubicBezTo>
                  <a:cubicBezTo>
                    <a:pt x="357" y="102"/>
                    <a:pt x="378" y="82"/>
                    <a:pt x="378" y="56"/>
                  </a:cubicBezTo>
                  <a:cubicBezTo>
                    <a:pt x="378" y="46"/>
                    <a:pt x="378" y="46"/>
                    <a:pt x="378" y="46"/>
                  </a:cubicBezTo>
                  <a:cubicBezTo>
                    <a:pt x="378" y="21"/>
                    <a:pt x="357" y="0"/>
                    <a:pt x="332" y="0"/>
                  </a:cubicBezTo>
                </a:path>
              </a:pathLst>
            </a:custGeom>
            <a:solidFill>
              <a:srgbClr val="F45F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33"/>
            <p:cNvSpPr>
              <a:spLocks/>
            </p:cNvSpPr>
            <p:nvPr/>
          </p:nvSpPr>
          <p:spPr bwMode="auto">
            <a:xfrm>
              <a:off x="9220453" y="4568729"/>
              <a:ext cx="501843" cy="250159"/>
            </a:xfrm>
            <a:custGeom>
              <a:avLst/>
              <a:gdLst>
                <a:gd name="T0" fmla="*/ 151 w 205"/>
                <a:gd name="T1" fmla="*/ 85 h 102"/>
                <a:gd name="T2" fmla="*/ 180 w 205"/>
                <a:gd name="T3" fmla="*/ 56 h 102"/>
                <a:gd name="T4" fmla="*/ 180 w 205"/>
                <a:gd name="T5" fmla="*/ 46 h 102"/>
                <a:gd name="T6" fmla="*/ 151 w 205"/>
                <a:gd name="T7" fmla="*/ 18 h 102"/>
                <a:gd name="T8" fmla="*/ 0 w 205"/>
                <a:gd name="T9" fmla="*/ 18 h 102"/>
                <a:gd name="T10" fmla="*/ 0 w 205"/>
                <a:gd name="T11" fmla="*/ 0 h 102"/>
                <a:gd name="T12" fmla="*/ 158 w 205"/>
                <a:gd name="T13" fmla="*/ 0 h 102"/>
                <a:gd name="T14" fmla="*/ 205 w 205"/>
                <a:gd name="T15" fmla="*/ 46 h 102"/>
                <a:gd name="T16" fmla="*/ 205 w 205"/>
                <a:gd name="T17" fmla="*/ 56 h 102"/>
                <a:gd name="T18" fmla="*/ 158 w 205"/>
                <a:gd name="T19" fmla="*/ 102 h 102"/>
                <a:gd name="T20" fmla="*/ 0 w 205"/>
                <a:gd name="T21" fmla="*/ 102 h 102"/>
                <a:gd name="T22" fmla="*/ 0 w 205"/>
                <a:gd name="T23" fmla="*/ 85 h 102"/>
                <a:gd name="T24" fmla="*/ 151 w 205"/>
                <a:gd name="T25" fmla="*/ 8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5" h="102">
                  <a:moveTo>
                    <a:pt x="151" y="85"/>
                  </a:moveTo>
                  <a:cubicBezTo>
                    <a:pt x="167" y="85"/>
                    <a:pt x="180" y="72"/>
                    <a:pt x="180" y="5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31"/>
                    <a:pt x="167" y="18"/>
                    <a:pt x="15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84" y="0"/>
                    <a:pt x="205" y="21"/>
                    <a:pt x="205" y="46"/>
                  </a:cubicBezTo>
                  <a:cubicBezTo>
                    <a:pt x="205" y="56"/>
                    <a:pt x="205" y="56"/>
                    <a:pt x="205" y="56"/>
                  </a:cubicBezTo>
                  <a:cubicBezTo>
                    <a:pt x="205" y="82"/>
                    <a:pt x="184" y="102"/>
                    <a:pt x="158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51" y="85"/>
                    <a:pt x="151" y="85"/>
                    <a:pt x="151" y="85"/>
                  </a:cubicBezTo>
                </a:path>
              </a:pathLst>
            </a:custGeom>
            <a:solidFill>
              <a:srgbClr val="D338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34"/>
            <p:cNvSpPr>
              <a:spLocks/>
            </p:cNvSpPr>
            <p:nvPr/>
          </p:nvSpPr>
          <p:spPr bwMode="auto">
            <a:xfrm>
              <a:off x="9598742" y="4612964"/>
              <a:ext cx="62540" cy="164739"/>
            </a:xfrm>
            <a:custGeom>
              <a:avLst/>
              <a:gdLst>
                <a:gd name="T0" fmla="*/ 0 w 26"/>
                <a:gd name="T1" fmla="*/ 0 h 67"/>
                <a:gd name="T2" fmla="*/ 26 w 26"/>
                <a:gd name="T3" fmla="*/ 28 h 67"/>
                <a:gd name="T4" fmla="*/ 26 w 26"/>
                <a:gd name="T5" fmla="*/ 38 h 67"/>
                <a:gd name="T6" fmla="*/ 0 w 26"/>
                <a:gd name="T7" fmla="*/ 67 h 67"/>
                <a:gd name="T8" fmla="*/ 4 w 26"/>
                <a:gd name="T9" fmla="*/ 33 h 67"/>
                <a:gd name="T10" fmla="*/ 0 w 26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67">
                  <a:moveTo>
                    <a:pt x="0" y="0"/>
                  </a:moveTo>
                  <a:cubicBezTo>
                    <a:pt x="14" y="1"/>
                    <a:pt x="26" y="13"/>
                    <a:pt x="26" y="2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53"/>
                    <a:pt x="14" y="66"/>
                    <a:pt x="0" y="67"/>
                  </a:cubicBezTo>
                  <a:cubicBezTo>
                    <a:pt x="0" y="67"/>
                    <a:pt x="4" y="54"/>
                    <a:pt x="4" y="33"/>
                  </a:cubicBezTo>
                  <a:cubicBezTo>
                    <a:pt x="4" y="11"/>
                    <a:pt x="0" y="0"/>
                    <a:pt x="0" y="0"/>
                  </a:cubicBezTo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35"/>
            <p:cNvSpPr>
              <a:spLocks/>
            </p:cNvSpPr>
            <p:nvPr/>
          </p:nvSpPr>
          <p:spPr bwMode="auto">
            <a:xfrm>
              <a:off x="9255537" y="5406151"/>
              <a:ext cx="883183" cy="205923"/>
            </a:xfrm>
            <a:custGeom>
              <a:avLst/>
              <a:gdLst>
                <a:gd name="T0" fmla="*/ 332 w 361"/>
                <a:gd name="T1" fmla="*/ 84 h 84"/>
                <a:gd name="T2" fmla="*/ 361 w 361"/>
                <a:gd name="T3" fmla="*/ 55 h 84"/>
                <a:gd name="T4" fmla="*/ 361 w 361"/>
                <a:gd name="T5" fmla="*/ 29 h 84"/>
                <a:gd name="T6" fmla="*/ 332 w 361"/>
                <a:gd name="T7" fmla="*/ 0 h 84"/>
                <a:gd name="T8" fmla="*/ 0 w 361"/>
                <a:gd name="T9" fmla="*/ 0 h 84"/>
                <a:gd name="T10" fmla="*/ 13 w 361"/>
                <a:gd name="T11" fmla="*/ 40 h 84"/>
                <a:gd name="T12" fmla="*/ 0 w 361"/>
                <a:gd name="T13" fmla="*/ 84 h 84"/>
                <a:gd name="T14" fmla="*/ 332 w 361"/>
                <a:gd name="T1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1" h="84">
                  <a:moveTo>
                    <a:pt x="332" y="84"/>
                  </a:moveTo>
                  <a:cubicBezTo>
                    <a:pt x="348" y="84"/>
                    <a:pt x="361" y="71"/>
                    <a:pt x="361" y="55"/>
                  </a:cubicBezTo>
                  <a:cubicBezTo>
                    <a:pt x="361" y="29"/>
                    <a:pt x="361" y="29"/>
                    <a:pt x="361" y="29"/>
                  </a:cubicBezTo>
                  <a:cubicBezTo>
                    <a:pt x="361" y="13"/>
                    <a:pt x="348" y="0"/>
                    <a:pt x="3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15"/>
                    <a:pt x="13" y="40"/>
                  </a:cubicBezTo>
                  <a:cubicBezTo>
                    <a:pt x="13" y="69"/>
                    <a:pt x="0" y="84"/>
                    <a:pt x="0" y="84"/>
                  </a:cubicBezTo>
                  <a:cubicBezTo>
                    <a:pt x="332" y="84"/>
                    <a:pt x="332" y="84"/>
                    <a:pt x="332" y="84"/>
                  </a:cubicBezTo>
                </a:path>
              </a:pathLst>
            </a:custGeom>
            <a:solidFill>
              <a:srgbClr val="E2E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36"/>
            <p:cNvSpPr>
              <a:spLocks/>
            </p:cNvSpPr>
            <p:nvPr/>
          </p:nvSpPr>
          <p:spPr bwMode="auto">
            <a:xfrm>
              <a:off x="9841275" y="5406151"/>
              <a:ext cx="154061" cy="205923"/>
            </a:xfrm>
            <a:custGeom>
              <a:avLst/>
              <a:gdLst>
                <a:gd name="T0" fmla="*/ 63 w 63"/>
                <a:gd name="T1" fmla="*/ 0 h 84"/>
                <a:gd name="T2" fmla="*/ 0 w 63"/>
                <a:gd name="T3" fmla="*/ 0 h 84"/>
                <a:gd name="T4" fmla="*/ 6 w 63"/>
                <a:gd name="T5" fmla="*/ 41 h 84"/>
                <a:gd name="T6" fmla="*/ 0 w 63"/>
                <a:gd name="T7" fmla="*/ 84 h 84"/>
                <a:gd name="T8" fmla="*/ 63 w 63"/>
                <a:gd name="T9" fmla="*/ 84 h 84"/>
                <a:gd name="T10" fmla="*/ 63 w 63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4">
                  <a:moveTo>
                    <a:pt x="6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" y="13"/>
                    <a:pt x="6" y="41"/>
                  </a:cubicBezTo>
                  <a:cubicBezTo>
                    <a:pt x="6" y="69"/>
                    <a:pt x="0" y="84"/>
                    <a:pt x="0" y="84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3" y="0"/>
                    <a:pt x="63" y="0"/>
                    <a:pt x="63" y="0"/>
                  </a:cubicBezTo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37"/>
            <p:cNvSpPr>
              <a:spLocks/>
            </p:cNvSpPr>
            <p:nvPr/>
          </p:nvSpPr>
          <p:spPr bwMode="auto">
            <a:xfrm>
              <a:off x="9830597" y="5396999"/>
              <a:ext cx="35083" cy="222702"/>
            </a:xfrm>
            <a:custGeom>
              <a:avLst/>
              <a:gdLst>
                <a:gd name="T0" fmla="*/ 4 w 14"/>
                <a:gd name="T1" fmla="*/ 91 h 91"/>
                <a:gd name="T2" fmla="*/ 3 w 14"/>
                <a:gd name="T3" fmla="*/ 91 h 91"/>
                <a:gd name="T4" fmla="*/ 1 w 14"/>
                <a:gd name="T5" fmla="*/ 86 h 91"/>
                <a:gd name="T6" fmla="*/ 7 w 14"/>
                <a:gd name="T7" fmla="*/ 45 h 91"/>
                <a:gd name="T8" fmla="*/ 1 w 14"/>
                <a:gd name="T9" fmla="*/ 5 h 91"/>
                <a:gd name="T10" fmla="*/ 3 w 14"/>
                <a:gd name="T11" fmla="*/ 1 h 91"/>
                <a:gd name="T12" fmla="*/ 7 w 14"/>
                <a:gd name="T13" fmla="*/ 2 h 91"/>
                <a:gd name="T14" fmla="*/ 14 w 14"/>
                <a:gd name="T15" fmla="*/ 45 h 91"/>
                <a:gd name="T16" fmla="*/ 8 w 14"/>
                <a:gd name="T17" fmla="*/ 89 h 91"/>
                <a:gd name="T18" fmla="*/ 4 w 14"/>
                <a:gd name="T1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91">
                  <a:moveTo>
                    <a:pt x="4" y="91"/>
                  </a:moveTo>
                  <a:cubicBezTo>
                    <a:pt x="4" y="91"/>
                    <a:pt x="3" y="91"/>
                    <a:pt x="3" y="91"/>
                  </a:cubicBezTo>
                  <a:cubicBezTo>
                    <a:pt x="1" y="90"/>
                    <a:pt x="0" y="88"/>
                    <a:pt x="1" y="86"/>
                  </a:cubicBezTo>
                  <a:cubicBezTo>
                    <a:pt x="1" y="86"/>
                    <a:pt x="7" y="72"/>
                    <a:pt x="7" y="45"/>
                  </a:cubicBezTo>
                  <a:cubicBezTo>
                    <a:pt x="7" y="18"/>
                    <a:pt x="1" y="6"/>
                    <a:pt x="1" y="5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1"/>
                    <a:pt x="7" y="2"/>
                  </a:cubicBezTo>
                  <a:cubicBezTo>
                    <a:pt x="8" y="3"/>
                    <a:pt x="14" y="16"/>
                    <a:pt x="14" y="45"/>
                  </a:cubicBezTo>
                  <a:cubicBezTo>
                    <a:pt x="14" y="74"/>
                    <a:pt x="8" y="89"/>
                    <a:pt x="8" y="89"/>
                  </a:cubicBezTo>
                  <a:cubicBezTo>
                    <a:pt x="7" y="91"/>
                    <a:pt x="6" y="91"/>
                    <a:pt x="4" y="91"/>
                  </a:cubicBez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38"/>
            <p:cNvSpPr>
              <a:spLocks/>
            </p:cNvSpPr>
            <p:nvPr/>
          </p:nvSpPr>
          <p:spPr bwMode="auto">
            <a:xfrm>
              <a:off x="9215877" y="5364966"/>
              <a:ext cx="967078" cy="289818"/>
            </a:xfrm>
            <a:custGeom>
              <a:avLst/>
              <a:gdLst>
                <a:gd name="T0" fmla="*/ 348 w 395"/>
                <a:gd name="T1" fmla="*/ 0 h 118"/>
                <a:gd name="T2" fmla="*/ 0 w 395"/>
                <a:gd name="T3" fmla="*/ 0 h 118"/>
                <a:gd name="T4" fmla="*/ 0 w 395"/>
                <a:gd name="T5" fmla="*/ 17 h 118"/>
                <a:gd name="T6" fmla="*/ 251 w 395"/>
                <a:gd name="T7" fmla="*/ 17 h 118"/>
                <a:gd name="T8" fmla="*/ 280 w 395"/>
                <a:gd name="T9" fmla="*/ 46 h 118"/>
                <a:gd name="T10" fmla="*/ 280 w 395"/>
                <a:gd name="T11" fmla="*/ 72 h 118"/>
                <a:gd name="T12" fmla="*/ 251 w 395"/>
                <a:gd name="T13" fmla="*/ 101 h 118"/>
                <a:gd name="T14" fmla="*/ 0 w 395"/>
                <a:gd name="T15" fmla="*/ 101 h 118"/>
                <a:gd name="T16" fmla="*/ 0 w 395"/>
                <a:gd name="T17" fmla="*/ 118 h 118"/>
                <a:gd name="T18" fmla="*/ 348 w 395"/>
                <a:gd name="T19" fmla="*/ 118 h 118"/>
                <a:gd name="T20" fmla="*/ 395 w 395"/>
                <a:gd name="T21" fmla="*/ 72 h 118"/>
                <a:gd name="T22" fmla="*/ 395 w 395"/>
                <a:gd name="T23" fmla="*/ 46 h 118"/>
                <a:gd name="T24" fmla="*/ 348 w 395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118">
                  <a:moveTo>
                    <a:pt x="3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51" y="17"/>
                    <a:pt x="251" y="17"/>
                    <a:pt x="251" y="17"/>
                  </a:cubicBezTo>
                  <a:cubicBezTo>
                    <a:pt x="267" y="17"/>
                    <a:pt x="280" y="30"/>
                    <a:pt x="280" y="46"/>
                  </a:cubicBezTo>
                  <a:cubicBezTo>
                    <a:pt x="280" y="72"/>
                    <a:pt x="280" y="72"/>
                    <a:pt x="280" y="72"/>
                  </a:cubicBezTo>
                  <a:cubicBezTo>
                    <a:pt x="280" y="88"/>
                    <a:pt x="267" y="101"/>
                    <a:pt x="251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48" y="118"/>
                    <a:pt x="348" y="118"/>
                    <a:pt x="348" y="118"/>
                  </a:cubicBezTo>
                  <a:cubicBezTo>
                    <a:pt x="374" y="118"/>
                    <a:pt x="395" y="97"/>
                    <a:pt x="395" y="72"/>
                  </a:cubicBezTo>
                  <a:cubicBezTo>
                    <a:pt x="395" y="46"/>
                    <a:pt x="395" y="46"/>
                    <a:pt x="395" y="46"/>
                  </a:cubicBezTo>
                  <a:cubicBezTo>
                    <a:pt x="395" y="20"/>
                    <a:pt x="374" y="0"/>
                    <a:pt x="348" y="0"/>
                  </a:cubicBezTo>
                </a:path>
              </a:pathLst>
            </a:custGeom>
            <a:solidFill>
              <a:srgbClr val="0B53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9"/>
            <p:cNvSpPr>
              <a:spLocks/>
            </p:cNvSpPr>
            <p:nvPr/>
          </p:nvSpPr>
          <p:spPr bwMode="auto">
            <a:xfrm>
              <a:off x="9838224" y="5364966"/>
              <a:ext cx="448456" cy="289818"/>
            </a:xfrm>
            <a:custGeom>
              <a:avLst/>
              <a:gdLst>
                <a:gd name="T0" fmla="*/ 137 w 183"/>
                <a:gd name="T1" fmla="*/ 0 h 118"/>
                <a:gd name="T2" fmla="*/ 0 w 183"/>
                <a:gd name="T3" fmla="*/ 0 h 118"/>
                <a:gd name="T4" fmla="*/ 46 w 183"/>
                <a:gd name="T5" fmla="*/ 46 h 118"/>
                <a:gd name="T6" fmla="*/ 46 w 183"/>
                <a:gd name="T7" fmla="*/ 72 h 118"/>
                <a:gd name="T8" fmla="*/ 0 w 183"/>
                <a:gd name="T9" fmla="*/ 118 h 118"/>
                <a:gd name="T10" fmla="*/ 137 w 183"/>
                <a:gd name="T11" fmla="*/ 118 h 118"/>
                <a:gd name="T12" fmla="*/ 183 w 183"/>
                <a:gd name="T13" fmla="*/ 72 h 118"/>
                <a:gd name="T14" fmla="*/ 183 w 183"/>
                <a:gd name="T15" fmla="*/ 46 h 118"/>
                <a:gd name="T16" fmla="*/ 137 w 183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18">
                  <a:moveTo>
                    <a:pt x="13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46" y="20"/>
                    <a:pt x="46" y="46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97"/>
                    <a:pt x="25" y="118"/>
                    <a:pt x="0" y="118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63" y="118"/>
                    <a:pt x="183" y="97"/>
                    <a:pt x="183" y="72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3" y="20"/>
                    <a:pt x="163" y="0"/>
                    <a:pt x="137" y="0"/>
                  </a:cubicBezTo>
                </a:path>
              </a:pathLst>
            </a:custGeom>
            <a:solidFill>
              <a:srgbClr val="117E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40"/>
            <p:cNvSpPr>
              <a:spLocks/>
            </p:cNvSpPr>
            <p:nvPr/>
          </p:nvSpPr>
          <p:spPr bwMode="auto">
            <a:xfrm>
              <a:off x="9847376" y="5612074"/>
              <a:ext cx="79319" cy="42710"/>
            </a:xfrm>
            <a:custGeom>
              <a:avLst/>
              <a:gdLst>
                <a:gd name="T0" fmla="*/ 32 w 32"/>
                <a:gd name="T1" fmla="*/ 0 h 17"/>
                <a:gd name="T2" fmla="*/ 32 w 32"/>
                <a:gd name="T3" fmla="*/ 0 h 17"/>
                <a:gd name="T4" fmla="*/ 0 w 32"/>
                <a:gd name="T5" fmla="*/ 17 h 17"/>
                <a:gd name="T6" fmla="*/ 32 w 32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7"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4" y="10"/>
                    <a:pt x="13" y="16"/>
                    <a:pt x="0" y="17"/>
                  </a:cubicBezTo>
                  <a:cubicBezTo>
                    <a:pt x="13" y="16"/>
                    <a:pt x="24" y="10"/>
                    <a:pt x="32" y="0"/>
                  </a:cubicBezTo>
                </a:path>
              </a:pathLst>
            </a:custGeom>
            <a:solidFill>
              <a:srgbClr val="085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41"/>
            <p:cNvSpPr>
              <a:spLocks/>
            </p:cNvSpPr>
            <p:nvPr/>
          </p:nvSpPr>
          <p:spPr bwMode="auto">
            <a:xfrm>
              <a:off x="9847376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85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42"/>
            <p:cNvSpPr>
              <a:spLocks/>
            </p:cNvSpPr>
            <p:nvPr/>
          </p:nvSpPr>
          <p:spPr bwMode="auto">
            <a:xfrm>
              <a:off x="10182955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C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43"/>
            <p:cNvSpPr>
              <a:spLocks/>
            </p:cNvSpPr>
            <p:nvPr/>
          </p:nvSpPr>
          <p:spPr bwMode="auto">
            <a:xfrm>
              <a:off x="9847376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85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44"/>
            <p:cNvSpPr>
              <a:spLocks/>
            </p:cNvSpPr>
            <p:nvPr/>
          </p:nvSpPr>
          <p:spPr bwMode="auto">
            <a:xfrm>
              <a:off x="10182955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C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45"/>
            <p:cNvSpPr>
              <a:spLocks/>
            </p:cNvSpPr>
            <p:nvPr/>
          </p:nvSpPr>
          <p:spPr bwMode="auto">
            <a:xfrm>
              <a:off x="9845851" y="5654784"/>
              <a:ext cx="152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085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46"/>
            <p:cNvSpPr>
              <a:spLocks/>
            </p:cNvSpPr>
            <p:nvPr/>
          </p:nvSpPr>
          <p:spPr bwMode="auto">
            <a:xfrm>
              <a:off x="10181430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C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47"/>
            <p:cNvSpPr>
              <a:spLocks/>
            </p:cNvSpPr>
            <p:nvPr/>
          </p:nvSpPr>
          <p:spPr bwMode="auto">
            <a:xfrm>
              <a:off x="9845851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85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48"/>
            <p:cNvSpPr>
              <a:spLocks/>
            </p:cNvSpPr>
            <p:nvPr/>
          </p:nvSpPr>
          <p:spPr bwMode="auto">
            <a:xfrm>
              <a:off x="10181430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C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49"/>
            <p:cNvSpPr>
              <a:spLocks/>
            </p:cNvSpPr>
            <p:nvPr/>
          </p:nvSpPr>
          <p:spPr bwMode="auto">
            <a:xfrm>
              <a:off x="9842800" y="5654784"/>
              <a:ext cx="305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solidFill>
              <a:srgbClr val="085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50"/>
            <p:cNvSpPr>
              <a:spLocks/>
            </p:cNvSpPr>
            <p:nvPr/>
          </p:nvSpPr>
          <p:spPr bwMode="auto">
            <a:xfrm>
              <a:off x="10178379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C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51"/>
            <p:cNvSpPr>
              <a:spLocks/>
            </p:cNvSpPr>
            <p:nvPr/>
          </p:nvSpPr>
          <p:spPr bwMode="auto">
            <a:xfrm>
              <a:off x="9842800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85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52"/>
            <p:cNvSpPr>
              <a:spLocks/>
            </p:cNvSpPr>
            <p:nvPr/>
          </p:nvSpPr>
          <p:spPr bwMode="auto">
            <a:xfrm>
              <a:off x="10178379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C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53"/>
            <p:cNvSpPr>
              <a:spLocks/>
            </p:cNvSpPr>
            <p:nvPr/>
          </p:nvSpPr>
          <p:spPr bwMode="auto">
            <a:xfrm>
              <a:off x="10175328" y="5654784"/>
              <a:ext cx="305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2C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54"/>
            <p:cNvSpPr>
              <a:spLocks/>
            </p:cNvSpPr>
            <p:nvPr/>
          </p:nvSpPr>
          <p:spPr bwMode="auto">
            <a:xfrm>
              <a:off x="9841275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85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55"/>
            <p:cNvSpPr>
              <a:spLocks/>
            </p:cNvSpPr>
            <p:nvPr/>
          </p:nvSpPr>
          <p:spPr bwMode="auto">
            <a:xfrm>
              <a:off x="9841275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85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56"/>
            <p:cNvSpPr>
              <a:spLocks/>
            </p:cNvSpPr>
            <p:nvPr/>
          </p:nvSpPr>
          <p:spPr bwMode="auto">
            <a:xfrm>
              <a:off x="10175328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C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57"/>
            <p:cNvSpPr>
              <a:spLocks/>
            </p:cNvSpPr>
            <p:nvPr/>
          </p:nvSpPr>
          <p:spPr bwMode="auto">
            <a:xfrm>
              <a:off x="10175328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C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58"/>
            <p:cNvSpPr>
              <a:spLocks/>
            </p:cNvSpPr>
            <p:nvPr/>
          </p:nvSpPr>
          <p:spPr bwMode="auto">
            <a:xfrm>
              <a:off x="9838224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85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59"/>
            <p:cNvSpPr>
              <a:spLocks/>
            </p:cNvSpPr>
            <p:nvPr/>
          </p:nvSpPr>
          <p:spPr bwMode="auto">
            <a:xfrm>
              <a:off x="10173803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C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60"/>
            <p:cNvSpPr>
              <a:spLocks/>
            </p:cNvSpPr>
            <p:nvPr/>
          </p:nvSpPr>
          <p:spPr bwMode="auto">
            <a:xfrm>
              <a:off x="9838224" y="56547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85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61"/>
            <p:cNvSpPr>
              <a:spLocks/>
            </p:cNvSpPr>
            <p:nvPr/>
          </p:nvSpPr>
          <p:spPr bwMode="auto">
            <a:xfrm>
              <a:off x="9838224" y="5612074"/>
              <a:ext cx="424050" cy="42710"/>
            </a:xfrm>
            <a:custGeom>
              <a:avLst/>
              <a:gdLst>
                <a:gd name="T0" fmla="*/ 173 w 173"/>
                <a:gd name="T1" fmla="*/ 0 h 17"/>
                <a:gd name="T2" fmla="*/ 36 w 173"/>
                <a:gd name="T3" fmla="*/ 0 h 17"/>
                <a:gd name="T4" fmla="*/ 4 w 173"/>
                <a:gd name="T5" fmla="*/ 17 h 17"/>
                <a:gd name="T6" fmla="*/ 4 w 173"/>
                <a:gd name="T7" fmla="*/ 17 h 17"/>
                <a:gd name="T8" fmla="*/ 4 w 173"/>
                <a:gd name="T9" fmla="*/ 17 h 17"/>
                <a:gd name="T10" fmla="*/ 4 w 173"/>
                <a:gd name="T11" fmla="*/ 17 h 17"/>
                <a:gd name="T12" fmla="*/ 4 w 173"/>
                <a:gd name="T13" fmla="*/ 17 h 17"/>
                <a:gd name="T14" fmla="*/ 4 w 173"/>
                <a:gd name="T15" fmla="*/ 17 h 17"/>
                <a:gd name="T16" fmla="*/ 3 w 173"/>
                <a:gd name="T17" fmla="*/ 17 h 17"/>
                <a:gd name="T18" fmla="*/ 3 w 173"/>
                <a:gd name="T19" fmla="*/ 17 h 17"/>
                <a:gd name="T20" fmla="*/ 3 w 173"/>
                <a:gd name="T21" fmla="*/ 17 h 17"/>
                <a:gd name="T22" fmla="*/ 3 w 173"/>
                <a:gd name="T23" fmla="*/ 17 h 17"/>
                <a:gd name="T24" fmla="*/ 2 w 173"/>
                <a:gd name="T25" fmla="*/ 17 h 17"/>
                <a:gd name="T26" fmla="*/ 2 w 173"/>
                <a:gd name="T27" fmla="*/ 17 h 17"/>
                <a:gd name="T28" fmla="*/ 2 w 173"/>
                <a:gd name="T29" fmla="*/ 17 h 17"/>
                <a:gd name="T30" fmla="*/ 2 w 173"/>
                <a:gd name="T31" fmla="*/ 17 h 17"/>
                <a:gd name="T32" fmla="*/ 2 w 173"/>
                <a:gd name="T33" fmla="*/ 17 h 17"/>
                <a:gd name="T34" fmla="*/ 1 w 173"/>
                <a:gd name="T35" fmla="*/ 17 h 17"/>
                <a:gd name="T36" fmla="*/ 1 w 173"/>
                <a:gd name="T37" fmla="*/ 17 h 17"/>
                <a:gd name="T38" fmla="*/ 1 w 173"/>
                <a:gd name="T39" fmla="*/ 17 h 17"/>
                <a:gd name="T40" fmla="*/ 1 w 173"/>
                <a:gd name="T41" fmla="*/ 17 h 17"/>
                <a:gd name="T42" fmla="*/ 1 w 173"/>
                <a:gd name="T43" fmla="*/ 17 h 17"/>
                <a:gd name="T44" fmla="*/ 1 w 173"/>
                <a:gd name="T45" fmla="*/ 17 h 17"/>
                <a:gd name="T46" fmla="*/ 0 w 173"/>
                <a:gd name="T47" fmla="*/ 17 h 17"/>
                <a:gd name="T48" fmla="*/ 0 w 173"/>
                <a:gd name="T49" fmla="*/ 17 h 17"/>
                <a:gd name="T50" fmla="*/ 0 w 173"/>
                <a:gd name="T51" fmla="*/ 17 h 17"/>
                <a:gd name="T52" fmla="*/ 0 w 173"/>
                <a:gd name="T53" fmla="*/ 17 h 17"/>
                <a:gd name="T54" fmla="*/ 137 w 173"/>
                <a:gd name="T55" fmla="*/ 17 h 17"/>
                <a:gd name="T56" fmla="*/ 137 w 173"/>
                <a:gd name="T57" fmla="*/ 17 h 17"/>
                <a:gd name="T58" fmla="*/ 137 w 173"/>
                <a:gd name="T59" fmla="*/ 17 h 17"/>
                <a:gd name="T60" fmla="*/ 138 w 173"/>
                <a:gd name="T61" fmla="*/ 17 h 17"/>
                <a:gd name="T62" fmla="*/ 138 w 173"/>
                <a:gd name="T63" fmla="*/ 17 h 17"/>
                <a:gd name="T64" fmla="*/ 138 w 173"/>
                <a:gd name="T65" fmla="*/ 17 h 17"/>
                <a:gd name="T66" fmla="*/ 138 w 173"/>
                <a:gd name="T67" fmla="*/ 17 h 17"/>
                <a:gd name="T68" fmla="*/ 138 w 173"/>
                <a:gd name="T69" fmla="*/ 17 h 17"/>
                <a:gd name="T70" fmla="*/ 138 w 173"/>
                <a:gd name="T71" fmla="*/ 17 h 17"/>
                <a:gd name="T72" fmla="*/ 138 w 173"/>
                <a:gd name="T73" fmla="*/ 17 h 17"/>
                <a:gd name="T74" fmla="*/ 139 w 173"/>
                <a:gd name="T75" fmla="*/ 17 h 17"/>
                <a:gd name="T76" fmla="*/ 139 w 173"/>
                <a:gd name="T77" fmla="*/ 17 h 17"/>
                <a:gd name="T78" fmla="*/ 139 w 173"/>
                <a:gd name="T79" fmla="*/ 17 h 17"/>
                <a:gd name="T80" fmla="*/ 139 w 173"/>
                <a:gd name="T81" fmla="*/ 17 h 17"/>
                <a:gd name="T82" fmla="*/ 139 w 173"/>
                <a:gd name="T83" fmla="*/ 17 h 17"/>
                <a:gd name="T84" fmla="*/ 140 w 173"/>
                <a:gd name="T85" fmla="*/ 17 h 17"/>
                <a:gd name="T86" fmla="*/ 140 w 173"/>
                <a:gd name="T87" fmla="*/ 17 h 17"/>
                <a:gd name="T88" fmla="*/ 140 w 173"/>
                <a:gd name="T89" fmla="*/ 17 h 17"/>
                <a:gd name="T90" fmla="*/ 140 w 173"/>
                <a:gd name="T91" fmla="*/ 17 h 17"/>
                <a:gd name="T92" fmla="*/ 141 w 173"/>
                <a:gd name="T93" fmla="*/ 17 h 17"/>
                <a:gd name="T94" fmla="*/ 141 w 173"/>
                <a:gd name="T95" fmla="*/ 17 h 17"/>
                <a:gd name="T96" fmla="*/ 141 w 173"/>
                <a:gd name="T97" fmla="*/ 17 h 17"/>
                <a:gd name="T98" fmla="*/ 141 w 173"/>
                <a:gd name="T99" fmla="*/ 17 h 17"/>
                <a:gd name="T100" fmla="*/ 141 w 173"/>
                <a:gd name="T101" fmla="*/ 17 h 17"/>
                <a:gd name="T102" fmla="*/ 141 w 173"/>
                <a:gd name="T103" fmla="*/ 17 h 17"/>
                <a:gd name="T104" fmla="*/ 142 w 173"/>
                <a:gd name="T105" fmla="*/ 17 h 17"/>
                <a:gd name="T106" fmla="*/ 142 w 173"/>
                <a:gd name="T107" fmla="*/ 17 h 17"/>
                <a:gd name="T108" fmla="*/ 173 w 173"/>
                <a:gd name="T10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3" h="17">
                  <a:moveTo>
                    <a:pt x="173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28" y="10"/>
                    <a:pt x="17" y="16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7" y="17"/>
                    <a:pt x="137" y="17"/>
                    <a:pt x="138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9" y="17"/>
                    <a:pt x="139" y="17"/>
                    <a:pt x="139" y="17"/>
                  </a:cubicBezTo>
                  <a:cubicBezTo>
                    <a:pt x="139" y="17"/>
                    <a:pt x="139" y="17"/>
                    <a:pt x="139" y="17"/>
                  </a:cubicBezTo>
                  <a:cubicBezTo>
                    <a:pt x="139" y="17"/>
                    <a:pt x="139" y="17"/>
                    <a:pt x="139" y="17"/>
                  </a:cubicBezTo>
                  <a:cubicBezTo>
                    <a:pt x="139" y="17"/>
                    <a:pt x="139" y="17"/>
                    <a:pt x="139" y="17"/>
                  </a:cubicBezTo>
                  <a:cubicBezTo>
                    <a:pt x="139" y="17"/>
                    <a:pt x="139" y="17"/>
                    <a:pt x="139" y="17"/>
                  </a:cubicBezTo>
                  <a:cubicBezTo>
                    <a:pt x="139" y="17"/>
                    <a:pt x="140" y="17"/>
                    <a:pt x="140" y="17"/>
                  </a:cubicBezTo>
                  <a:cubicBezTo>
                    <a:pt x="140" y="17"/>
                    <a:pt x="140" y="17"/>
                    <a:pt x="140" y="17"/>
                  </a:cubicBezTo>
                  <a:cubicBezTo>
                    <a:pt x="140" y="17"/>
                    <a:pt x="140" y="17"/>
                    <a:pt x="140" y="17"/>
                  </a:cubicBezTo>
                  <a:cubicBezTo>
                    <a:pt x="140" y="17"/>
                    <a:pt x="140" y="17"/>
                    <a:pt x="140" y="17"/>
                  </a:cubicBezTo>
                  <a:cubicBezTo>
                    <a:pt x="140" y="17"/>
                    <a:pt x="140" y="17"/>
                    <a:pt x="141" y="17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41" y="17"/>
                    <a:pt x="141" y="17"/>
                    <a:pt x="142" y="17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54" y="16"/>
                    <a:pt x="165" y="10"/>
                    <a:pt x="173" y="0"/>
                  </a:cubicBezTo>
                </a:path>
              </a:pathLst>
            </a:custGeom>
            <a:solidFill>
              <a:srgbClr val="0C7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62"/>
            <p:cNvSpPr>
              <a:spLocks/>
            </p:cNvSpPr>
            <p:nvPr/>
          </p:nvSpPr>
          <p:spPr bwMode="auto">
            <a:xfrm>
              <a:off x="9838224" y="5364966"/>
              <a:ext cx="437778" cy="65590"/>
            </a:xfrm>
            <a:custGeom>
              <a:avLst/>
              <a:gdLst>
                <a:gd name="T0" fmla="*/ 137 w 179"/>
                <a:gd name="T1" fmla="*/ 0 h 27"/>
                <a:gd name="T2" fmla="*/ 0 w 179"/>
                <a:gd name="T3" fmla="*/ 0 h 27"/>
                <a:gd name="T4" fmla="*/ 42 w 179"/>
                <a:gd name="T5" fmla="*/ 27 h 27"/>
                <a:gd name="T6" fmla="*/ 179 w 179"/>
                <a:gd name="T7" fmla="*/ 27 h 27"/>
                <a:gd name="T8" fmla="*/ 137 w 179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27">
                  <a:moveTo>
                    <a:pt x="13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9" y="0"/>
                    <a:pt x="35" y="11"/>
                    <a:pt x="42" y="27"/>
                  </a:cubicBezTo>
                  <a:cubicBezTo>
                    <a:pt x="179" y="27"/>
                    <a:pt x="179" y="27"/>
                    <a:pt x="179" y="27"/>
                  </a:cubicBezTo>
                  <a:cubicBezTo>
                    <a:pt x="172" y="11"/>
                    <a:pt x="156" y="0"/>
                    <a:pt x="137" y="0"/>
                  </a:cubicBezTo>
                  <a:close/>
                </a:path>
              </a:pathLst>
            </a:custGeom>
            <a:solidFill>
              <a:srgbClr val="18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63"/>
            <p:cNvSpPr>
              <a:spLocks/>
            </p:cNvSpPr>
            <p:nvPr/>
          </p:nvSpPr>
          <p:spPr bwMode="auto">
            <a:xfrm>
              <a:off x="9588065" y="6251200"/>
              <a:ext cx="494216" cy="164739"/>
            </a:xfrm>
            <a:custGeom>
              <a:avLst/>
              <a:gdLst>
                <a:gd name="T0" fmla="*/ 28 w 202"/>
                <a:gd name="T1" fmla="*/ 0 h 67"/>
                <a:gd name="T2" fmla="*/ 0 w 202"/>
                <a:gd name="T3" fmla="*/ 28 h 67"/>
                <a:gd name="T4" fmla="*/ 0 w 202"/>
                <a:gd name="T5" fmla="*/ 38 h 67"/>
                <a:gd name="T6" fmla="*/ 28 w 202"/>
                <a:gd name="T7" fmla="*/ 67 h 67"/>
                <a:gd name="T8" fmla="*/ 202 w 202"/>
                <a:gd name="T9" fmla="*/ 67 h 67"/>
                <a:gd name="T10" fmla="*/ 190 w 202"/>
                <a:gd name="T11" fmla="*/ 35 h 67"/>
                <a:gd name="T12" fmla="*/ 202 w 202"/>
                <a:gd name="T13" fmla="*/ 0 h 67"/>
                <a:gd name="T14" fmla="*/ 28 w 202"/>
                <a:gd name="T1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2" h="67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54"/>
                    <a:pt x="13" y="67"/>
                    <a:pt x="28" y="67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202" y="67"/>
                    <a:pt x="190" y="60"/>
                    <a:pt x="190" y="35"/>
                  </a:cubicBezTo>
                  <a:cubicBezTo>
                    <a:pt x="190" y="7"/>
                    <a:pt x="202" y="0"/>
                    <a:pt x="202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C9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64"/>
            <p:cNvSpPr>
              <a:spLocks/>
            </p:cNvSpPr>
            <p:nvPr/>
          </p:nvSpPr>
          <p:spPr bwMode="auto">
            <a:xfrm>
              <a:off x="9206725" y="6206964"/>
              <a:ext cx="925893" cy="250159"/>
            </a:xfrm>
            <a:custGeom>
              <a:avLst/>
              <a:gdLst>
                <a:gd name="T0" fmla="*/ 47 w 378"/>
                <a:gd name="T1" fmla="*/ 102 h 102"/>
                <a:gd name="T2" fmla="*/ 378 w 378"/>
                <a:gd name="T3" fmla="*/ 102 h 102"/>
                <a:gd name="T4" fmla="*/ 378 w 378"/>
                <a:gd name="T5" fmla="*/ 85 h 102"/>
                <a:gd name="T6" fmla="*/ 184 w 378"/>
                <a:gd name="T7" fmla="*/ 85 h 102"/>
                <a:gd name="T8" fmla="*/ 156 w 378"/>
                <a:gd name="T9" fmla="*/ 56 h 102"/>
                <a:gd name="T10" fmla="*/ 156 w 378"/>
                <a:gd name="T11" fmla="*/ 46 h 102"/>
                <a:gd name="T12" fmla="*/ 184 w 378"/>
                <a:gd name="T13" fmla="*/ 18 h 102"/>
                <a:gd name="T14" fmla="*/ 378 w 378"/>
                <a:gd name="T15" fmla="*/ 18 h 102"/>
                <a:gd name="T16" fmla="*/ 378 w 378"/>
                <a:gd name="T17" fmla="*/ 0 h 102"/>
                <a:gd name="T18" fmla="*/ 47 w 378"/>
                <a:gd name="T19" fmla="*/ 0 h 102"/>
                <a:gd name="T20" fmla="*/ 0 w 378"/>
                <a:gd name="T21" fmla="*/ 47 h 102"/>
                <a:gd name="T22" fmla="*/ 0 w 378"/>
                <a:gd name="T23" fmla="*/ 56 h 102"/>
                <a:gd name="T24" fmla="*/ 47 w 378"/>
                <a:gd name="T2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8" h="102">
                  <a:moveTo>
                    <a:pt x="47" y="102"/>
                  </a:moveTo>
                  <a:cubicBezTo>
                    <a:pt x="378" y="102"/>
                    <a:pt x="378" y="102"/>
                    <a:pt x="378" y="102"/>
                  </a:cubicBezTo>
                  <a:cubicBezTo>
                    <a:pt x="378" y="85"/>
                    <a:pt x="378" y="85"/>
                    <a:pt x="378" y="85"/>
                  </a:cubicBezTo>
                  <a:cubicBezTo>
                    <a:pt x="184" y="85"/>
                    <a:pt x="184" y="85"/>
                    <a:pt x="184" y="85"/>
                  </a:cubicBezTo>
                  <a:cubicBezTo>
                    <a:pt x="169" y="85"/>
                    <a:pt x="156" y="72"/>
                    <a:pt x="156" y="5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31"/>
                    <a:pt x="169" y="18"/>
                    <a:pt x="184" y="18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82"/>
                    <a:pt x="21" y="102"/>
                    <a:pt x="47" y="102"/>
                  </a:cubicBezTo>
                  <a:close/>
                </a:path>
              </a:pathLst>
            </a:custGeom>
            <a:solidFill>
              <a:srgbClr val="0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65"/>
            <p:cNvSpPr>
              <a:spLocks/>
            </p:cNvSpPr>
            <p:nvPr/>
          </p:nvSpPr>
          <p:spPr bwMode="auto">
            <a:xfrm>
              <a:off x="9527051" y="6206964"/>
              <a:ext cx="605568" cy="250159"/>
            </a:xfrm>
            <a:custGeom>
              <a:avLst/>
              <a:gdLst>
                <a:gd name="T0" fmla="*/ 53 w 247"/>
                <a:gd name="T1" fmla="*/ 18 h 102"/>
                <a:gd name="T2" fmla="*/ 25 w 247"/>
                <a:gd name="T3" fmla="*/ 46 h 102"/>
                <a:gd name="T4" fmla="*/ 25 w 247"/>
                <a:gd name="T5" fmla="*/ 56 h 102"/>
                <a:gd name="T6" fmla="*/ 53 w 247"/>
                <a:gd name="T7" fmla="*/ 85 h 102"/>
                <a:gd name="T8" fmla="*/ 247 w 247"/>
                <a:gd name="T9" fmla="*/ 85 h 102"/>
                <a:gd name="T10" fmla="*/ 247 w 247"/>
                <a:gd name="T11" fmla="*/ 102 h 102"/>
                <a:gd name="T12" fmla="*/ 46 w 247"/>
                <a:gd name="T13" fmla="*/ 102 h 102"/>
                <a:gd name="T14" fmla="*/ 0 w 247"/>
                <a:gd name="T15" fmla="*/ 56 h 102"/>
                <a:gd name="T16" fmla="*/ 0 w 247"/>
                <a:gd name="T17" fmla="*/ 46 h 102"/>
                <a:gd name="T18" fmla="*/ 46 w 247"/>
                <a:gd name="T19" fmla="*/ 0 h 102"/>
                <a:gd name="T20" fmla="*/ 247 w 247"/>
                <a:gd name="T21" fmla="*/ 0 h 102"/>
                <a:gd name="T22" fmla="*/ 247 w 247"/>
                <a:gd name="T23" fmla="*/ 18 h 102"/>
                <a:gd name="T24" fmla="*/ 53 w 247"/>
                <a:gd name="T25" fmla="*/ 1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102">
                  <a:moveTo>
                    <a:pt x="53" y="18"/>
                  </a:moveTo>
                  <a:cubicBezTo>
                    <a:pt x="38" y="18"/>
                    <a:pt x="25" y="31"/>
                    <a:pt x="25" y="4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72"/>
                    <a:pt x="38" y="85"/>
                    <a:pt x="53" y="85"/>
                  </a:cubicBezTo>
                  <a:cubicBezTo>
                    <a:pt x="247" y="85"/>
                    <a:pt x="247" y="85"/>
                    <a:pt x="247" y="85"/>
                  </a:cubicBezTo>
                  <a:cubicBezTo>
                    <a:pt x="247" y="102"/>
                    <a:pt x="247" y="102"/>
                    <a:pt x="247" y="102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21" y="102"/>
                    <a:pt x="0" y="82"/>
                    <a:pt x="0" y="5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18"/>
                    <a:pt x="247" y="18"/>
                    <a:pt x="247" y="18"/>
                  </a:cubicBezTo>
                  <a:lnTo>
                    <a:pt x="53" y="18"/>
                  </a:lnTo>
                  <a:close/>
                </a:path>
              </a:pathLst>
            </a:custGeom>
            <a:solidFill>
              <a:srgbClr val="01A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66"/>
            <p:cNvSpPr>
              <a:spLocks/>
            </p:cNvSpPr>
            <p:nvPr/>
          </p:nvSpPr>
          <p:spPr bwMode="auto">
            <a:xfrm>
              <a:off x="9588065" y="6251200"/>
              <a:ext cx="64065" cy="164739"/>
            </a:xfrm>
            <a:custGeom>
              <a:avLst/>
              <a:gdLst>
                <a:gd name="T0" fmla="*/ 26 w 26"/>
                <a:gd name="T1" fmla="*/ 67 h 67"/>
                <a:gd name="T2" fmla="*/ 0 w 26"/>
                <a:gd name="T3" fmla="*/ 38 h 67"/>
                <a:gd name="T4" fmla="*/ 0 w 26"/>
                <a:gd name="T5" fmla="*/ 28 h 67"/>
                <a:gd name="T6" fmla="*/ 26 w 26"/>
                <a:gd name="T7" fmla="*/ 0 h 67"/>
                <a:gd name="T8" fmla="*/ 21 w 26"/>
                <a:gd name="T9" fmla="*/ 34 h 67"/>
                <a:gd name="T10" fmla="*/ 26 w 26"/>
                <a:gd name="T1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67">
                  <a:moveTo>
                    <a:pt x="26" y="67"/>
                  </a:moveTo>
                  <a:cubicBezTo>
                    <a:pt x="11" y="66"/>
                    <a:pt x="0" y="53"/>
                    <a:pt x="0" y="3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1" y="1"/>
                    <a:pt x="26" y="0"/>
                  </a:cubicBezTo>
                  <a:cubicBezTo>
                    <a:pt x="26" y="0"/>
                    <a:pt x="21" y="12"/>
                    <a:pt x="21" y="34"/>
                  </a:cubicBezTo>
                  <a:cubicBezTo>
                    <a:pt x="21" y="55"/>
                    <a:pt x="26" y="67"/>
                    <a:pt x="26" y="67"/>
                  </a:cubicBez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67"/>
            <p:cNvSpPr>
              <a:spLocks/>
            </p:cNvSpPr>
            <p:nvPr/>
          </p:nvSpPr>
          <p:spPr bwMode="auto">
            <a:xfrm>
              <a:off x="9147236" y="5692918"/>
              <a:ext cx="1083005" cy="186094"/>
            </a:xfrm>
            <a:custGeom>
              <a:avLst/>
              <a:gdLst>
                <a:gd name="T0" fmla="*/ 27 w 442"/>
                <a:gd name="T1" fmla="*/ 0 h 76"/>
                <a:gd name="T2" fmla="*/ 0 w 442"/>
                <a:gd name="T3" fmla="*/ 26 h 76"/>
                <a:gd name="T4" fmla="*/ 0 w 442"/>
                <a:gd name="T5" fmla="*/ 49 h 76"/>
                <a:gd name="T6" fmla="*/ 27 w 442"/>
                <a:gd name="T7" fmla="*/ 76 h 76"/>
                <a:gd name="T8" fmla="*/ 442 w 442"/>
                <a:gd name="T9" fmla="*/ 76 h 76"/>
                <a:gd name="T10" fmla="*/ 431 w 442"/>
                <a:gd name="T11" fmla="*/ 40 h 76"/>
                <a:gd name="T12" fmla="*/ 442 w 442"/>
                <a:gd name="T13" fmla="*/ 0 h 76"/>
                <a:gd name="T14" fmla="*/ 27 w 442"/>
                <a:gd name="T1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2" h="76">
                  <a:moveTo>
                    <a:pt x="27" y="0"/>
                  </a:moveTo>
                  <a:cubicBezTo>
                    <a:pt x="12" y="0"/>
                    <a:pt x="0" y="11"/>
                    <a:pt x="0" y="2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4"/>
                    <a:pt x="12" y="76"/>
                    <a:pt x="27" y="76"/>
                  </a:cubicBezTo>
                  <a:cubicBezTo>
                    <a:pt x="442" y="76"/>
                    <a:pt x="442" y="76"/>
                    <a:pt x="442" y="76"/>
                  </a:cubicBezTo>
                  <a:cubicBezTo>
                    <a:pt x="442" y="76"/>
                    <a:pt x="431" y="62"/>
                    <a:pt x="431" y="40"/>
                  </a:cubicBezTo>
                  <a:cubicBezTo>
                    <a:pt x="431" y="14"/>
                    <a:pt x="442" y="0"/>
                    <a:pt x="442" y="0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DAEA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68"/>
            <p:cNvSpPr>
              <a:spLocks/>
            </p:cNvSpPr>
            <p:nvPr/>
          </p:nvSpPr>
          <p:spPr bwMode="auto">
            <a:xfrm>
              <a:off x="9562134" y="5692918"/>
              <a:ext cx="135757" cy="186094"/>
            </a:xfrm>
            <a:custGeom>
              <a:avLst/>
              <a:gdLst>
                <a:gd name="T0" fmla="*/ 0 w 56"/>
                <a:gd name="T1" fmla="*/ 76 h 76"/>
                <a:gd name="T2" fmla="*/ 56 w 56"/>
                <a:gd name="T3" fmla="*/ 76 h 76"/>
                <a:gd name="T4" fmla="*/ 51 w 56"/>
                <a:gd name="T5" fmla="*/ 39 h 76"/>
                <a:gd name="T6" fmla="*/ 56 w 56"/>
                <a:gd name="T7" fmla="*/ 0 h 76"/>
                <a:gd name="T8" fmla="*/ 0 w 56"/>
                <a:gd name="T9" fmla="*/ 0 h 76"/>
                <a:gd name="T10" fmla="*/ 0 w 56"/>
                <a:gd name="T1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76">
                  <a:moveTo>
                    <a:pt x="0" y="76"/>
                  </a:moveTo>
                  <a:cubicBezTo>
                    <a:pt x="56" y="76"/>
                    <a:pt x="56" y="76"/>
                    <a:pt x="56" y="76"/>
                  </a:cubicBezTo>
                  <a:cubicBezTo>
                    <a:pt x="56" y="76"/>
                    <a:pt x="51" y="64"/>
                    <a:pt x="51" y="39"/>
                  </a:cubicBezTo>
                  <a:cubicBezTo>
                    <a:pt x="51" y="13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6"/>
                  </a:ln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69"/>
            <p:cNvSpPr>
              <a:spLocks/>
            </p:cNvSpPr>
            <p:nvPr/>
          </p:nvSpPr>
          <p:spPr bwMode="auto">
            <a:xfrm>
              <a:off x="9679587" y="5683766"/>
              <a:ext cx="28982" cy="202873"/>
            </a:xfrm>
            <a:custGeom>
              <a:avLst/>
              <a:gdLst>
                <a:gd name="T0" fmla="*/ 8 w 12"/>
                <a:gd name="T1" fmla="*/ 0 h 83"/>
                <a:gd name="T2" fmla="*/ 10 w 12"/>
                <a:gd name="T3" fmla="*/ 1 h 83"/>
                <a:gd name="T4" fmla="*/ 11 w 12"/>
                <a:gd name="T5" fmla="*/ 5 h 83"/>
                <a:gd name="T6" fmla="*/ 6 w 12"/>
                <a:gd name="T7" fmla="*/ 43 h 83"/>
                <a:gd name="T8" fmla="*/ 11 w 12"/>
                <a:gd name="T9" fmla="*/ 78 h 83"/>
                <a:gd name="T10" fmla="*/ 10 w 12"/>
                <a:gd name="T11" fmla="*/ 83 h 83"/>
                <a:gd name="T12" fmla="*/ 5 w 12"/>
                <a:gd name="T13" fmla="*/ 81 h 83"/>
                <a:gd name="T14" fmla="*/ 0 w 12"/>
                <a:gd name="T15" fmla="*/ 43 h 83"/>
                <a:gd name="T16" fmla="*/ 5 w 12"/>
                <a:gd name="T17" fmla="*/ 2 h 83"/>
                <a:gd name="T18" fmla="*/ 8 w 12"/>
                <a:gd name="T1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83">
                  <a:moveTo>
                    <a:pt x="8" y="0"/>
                  </a:moveTo>
                  <a:cubicBezTo>
                    <a:pt x="9" y="0"/>
                    <a:pt x="9" y="1"/>
                    <a:pt x="10" y="1"/>
                  </a:cubicBezTo>
                  <a:cubicBezTo>
                    <a:pt x="11" y="1"/>
                    <a:pt x="12" y="3"/>
                    <a:pt x="11" y="5"/>
                  </a:cubicBezTo>
                  <a:cubicBezTo>
                    <a:pt x="11" y="5"/>
                    <a:pt x="6" y="18"/>
                    <a:pt x="6" y="43"/>
                  </a:cubicBezTo>
                  <a:cubicBezTo>
                    <a:pt x="6" y="67"/>
                    <a:pt x="11" y="78"/>
                    <a:pt x="11" y="78"/>
                  </a:cubicBezTo>
                  <a:cubicBezTo>
                    <a:pt x="12" y="80"/>
                    <a:pt x="11" y="82"/>
                    <a:pt x="10" y="83"/>
                  </a:cubicBezTo>
                  <a:cubicBezTo>
                    <a:pt x="8" y="83"/>
                    <a:pt x="6" y="83"/>
                    <a:pt x="5" y="81"/>
                  </a:cubicBezTo>
                  <a:cubicBezTo>
                    <a:pt x="5" y="81"/>
                    <a:pt x="0" y="68"/>
                    <a:pt x="0" y="43"/>
                  </a:cubicBezTo>
                  <a:cubicBezTo>
                    <a:pt x="0" y="17"/>
                    <a:pt x="5" y="3"/>
                    <a:pt x="5" y="2"/>
                  </a:cubicBezTo>
                  <a:cubicBezTo>
                    <a:pt x="6" y="1"/>
                    <a:pt x="7" y="0"/>
                    <a:pt x="8" y="0"/>
                  </a:cubicBezTo>
                  <a:close/>
                </a:path>
              </a:pathLst>
            </a:custGeom>
            <a:solidFill>
              <a:srgbClr val="8DC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70"/>
            <p:cNvSpPr>
              <a:spLocks/>
            </p:cNvSpPr>
            <p:nvPr/>
          </p:nvSpPr>
          <p:spPr bwMode="auto">
            <a:xfrm>
              <a:off x="9214352" y="5654784"/>
              <a:ext cx="1052498" cy="263887"/>
            </a:xfrm>
            <a:custGeom>
              <a:avLst/>
              <a:gdLst>
                <a:gd name="T0" fmla="*/ 42 w 430"/>
                <a:gd name="T1" fmla="*/ 108 h 108"/>
                <a:gd name="T2" fmla="*/ 430 w 430"/>
                <a:gd name="T3" fmla="*/ 108 h 108"/>
                <a:gd name="T4" fmla="*/ 430 w 430"/>
                <a:gd name="T5" fmla="*/ 92 h 108"/>
                <a:gd name="T6" fmla="*/ 202 w 430"/>
                <a:gd name="T7" fmla="*/ 92 h 108"/>
                <a:gd name="T8" fmla="*/ 176 w 430"/>
                <a:gd name="T9" fmla="*/ 65 h 108"/>
                <a:gd name="T10" fmla="*/ 176 w 430"/>
                <a:gd name="T11" fmla="*/ 42 h 108"/>
                <a:gd name="T12" fmla="*/ 202 w 430"/>
                <a:gd name="T13" fmla="*/ 16 h 108"/>
                <a:gd name="T14" fmla="*/ 430 w 430"/>
                <a:gd name="T15" fmla="*/ 16 h 108"/>
                <a:gd name="T16" fmla="*/ 430 w 430"/>
                <a:gd name="T17" fmla="*/ 0 h 108"/>
                <a:gd name="T18" fmla="*/ 42 w 430"/>
                <a:gd name="T19" fmla="*/ 0 h 108"/>
                <a:gd name="T20" fmla="*/ 0 w 430"/>
                <a:gd name="T21" fmla="*/ 42 h 108"/>
                <a:gd name="T22" fmla="*/ 0 w 430"/>
                <a:gd name="T23" fmla="*/ 65 h 108"/>
                <a:gd name="T24" fmla="*/ 42 w 430"/>
                <a:gd name="T25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0" h="108">
                  <a:moveTo>
                    <a:pt x="42" y="108"/>
                  </a:moveTo>
                  <a:cubicBezTo>
                    <a:pt x="430" y="108"/>
                    <a:pt x="430" y="108"/>
                    <a:pt x="430" y="108"/>
                  </a:cubicBezTo>
                  <a:cubicBezTo>
                    <a:pt x="430" y="92"/>
                    <a:pt x="430" y="92"/>
                    <a:pt x="430" y="92"/>
                  </a:cubicBezTo>
                  <a:cubicBezTo>
                    <a:pt x="202" y="92"/>
                    <a:pt x="202" y="92"/>
                    <a:pt x="202" y="92"/>
                  </a:cubicBezTo>
                  <a:cubicBezTo>
                    <a:pt x="188" y="92"/>
                    <a:pt x="176" y="80"/>
                    <a:pt x="176" y="65"/>
                  </a:cubicBezTo>
                  <a:cubicBezTo>
                    <a:pt x="176" y="42"/>
                    <a:pt x="176" y="42"/>
                    <a:pt x="176" y="42"/>
                  </a:cubicBezTo>
                  <a:cubicBezTo>
                    <a:pt x="176" y="27"/>
                    <a:pt x="188" y="16"/>
                    <a:pt x="202" y="16"/>
                  </a:cubicBezTo>
                  <a:cubicBezTo>
                    <a:pt x="430" y="16"/>
                    <a:pt x="430" y="16"/>
                    <a:pt x="430" y="16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89"/>
                    <a:pt x="19" y="108"/>
                    <a:pt x="42" y="108"/>
                  </a:cubicBezTo>
                  <a:close/>
                </a:path>
              </a:pathLst>
            </a:custGeom>
            <a:solidFill>
              <a:srgbClr val="AF6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71"/>
            <p:cNvSpPr>
              <a:spLocks/>
            </p:cNvSpPr>
            <p:nvPr/>
          </p:nvSpPr>
          <p:spPr bwMode="auto">
            <a:xfrm>
              <a:off x="9109102" y="5654784"/>
              <a:ext cx="594890" cy="263887"/>
            </a:xfrm>
            <a:custGeom>
              <a:avLst/>
              <a:gdLst>
                <a:gd name="T0" fmla="*/ 43 w 243"/>
                <a:gd name="T1" fmla="*/ 108 h 108"/>
                <a:gd name="T2" fmla="*/ 243 w 243"/>
                <a:gd name="T3" fmla="*/ 108 h 108"/>
                <a:gd name="T4" fmla="*/ 201 w 243"/>
                <a:gd name="T5" fmla="*/ 65 h 108"/>
                <a:gd name="T6" fmla="*/ 201 w 243"/>
                <a:gd name="T7" fmla="*/ 42 h 108"/>
                <a:gd name="T8" fmla="*/ 243 w 243"/>
                <a:gd name="T9" fmla="*/ 0 h 108"/>
                <a:gd name="T10" fmla="*/ 43 w 243"/>
                <a:gd name="T11" fmla="*/ 0 h 108"/>
                <a:gd name="T12" fmla="*/ 0 w 243"/>
                <a:gd name="T13" fmla="*/ 42 h 108"/>
                <a:gd name="T14" fmla="*/ 0 w 243"/>
                <a:gd name="T15" fmla="*/ 65 h 108"/>
                <a:gd name="T16" fmla="*/ 43 w 243"/>
                <a:gd name="T1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3" h="108">
                  <a:moveTo>
                    <a:pt x="43" y="108"/>
                  </a:moveTo>
                  <a:cubicBezTo>
                    <a:pt x="243" y="108"/>
                    <a:pt x="243" y="108"/>
                    <a:pt x="243" y="108"/>
                  </a:cubicBezTo>
                  <a:cubicBezTo>
                    <a:pt x="219" y="108"/>
                    <a:pt x="201" y="89"/>
                    <a:pt x="201" y="65"/>
                  </a:cubicBezTo>
                  <a:cubicBezTo>
                    <a:pt x="201" y="42"/>
                    <a:pt x="201" y="42"/>
                    <a:pt x="201" y="42"/>
                  </a:cubicBezTo>
                  <a:cubicBezTo>
                    <a:pt x="201" y="19"/>
                    <a:pt x="219" y="0"/>
                    <a:pt x="2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89"/>
                    <a:pt x="19" y="108"/>
                    <a:pt x="43" y="108"/>
                  </a:cubicBezTo>
                  <a:close/>
                </a:path>
              </a:pathLst>
            </a:custGeom>
            <a:solidFill>
              <a:srgbClr val="894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72"/>
            <p:cNvSpPr>
              <a:spLocks/>
            </p:cNvSpPr>
            <p:nvPr/>
          </p:nvSpPr>
          <p:spPr bwMode="auto">
            <a:xfrm>
              <a:off x="9345533" y="5962907"/>
              <a:ext cx="674209" cy="193721"/>
            </a:xfrm>
            <a:custGeom>
              <a:avLst/>
              <a:gdLst>
                <a:gd name="T0" fmla="*/ 242 w 275"/>
                <a:gd name="T1" fmla="*/ 79 h 79"/>
                <a:gd name="T2" fmla="*/ 275 w 275"/>
                <a:gd name="T3" fmla="*/ 45 h 79"/>
                <a:gd name="T4" fmla="*/ 275 w 275"/>
                <a:gd name="T5" fmla="*/ 34 h 79"/>
                <a:gd name="T6" fmla="*/ 242 w 275"/>
                <a:gd name="T7" fmla="*/ 0 h 79"/>
                <a:gd name="T8" fmla="*/ 0 w 275"/>
                <a:gd name="T9" fmla="*/ 0 h 79"/>
                <a:gd name="T10" fmla="*/ 15 w 275"/>
                <a:gd name="T11" fmla="*/ 38 h 79"/>
                <a:gd name="T12" fmla="*/ 0 w 275"/>
                <a:gd name="T13" fmla="*/ 79 h 79"/>
                <a:gd name="T14" fmla="*/ 242 w 275"/>
                <a:gd name="T1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79">
                  <a:moveTo>
                    <a:pt x="242" y="79"/>
                  </a:moveTo>
                  <a:cubicBezTo>
                    <a:pt x="260" y="79"/>
                    <a:pt x="275" y="64"/>
                    <a:pt x="275" y="45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5" y="16"/>
                    <a:pt x="260" y="0"/>
                    <a:pt x="2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5" y="9"/>
                    <a:pt x="15" y="38"/>
                  </a:cubicBezTo>
                  <a:cubicBezTo>
                    <a:pt x="15" y="71"/>
                    <a:pt x="0" y="79"/>
                    <a:pt x="0" y="79"/>
                  </a:cubicBezTo>
                  <a:lnTo>
                    <a:pt x="242" y="79"/>
                  </a:lnTo>
                  <a:close/>
                </a:path>
              </a:pathLst>
            </a:custGeom>
            <a:solidFill>
              <a:srgbClr val="E2E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73"/>
            <p:cNvSpPr>
              <a:spLocks/>
            </p:cNvSpPr>
            <p:nvPr/>
          </p:nvSpPr>
          <p:spPr bwMode="auto">
            <a:xfrm>
              <a:off x="9287569" y="5914095"/>
              <a:ext cx="996060" cy="292869"/>
            </a:xfrm>
            <a:custGeom>
              <a:avLst/>
              <a:gdLst>
                <a:gd name="T0" fmla="*/ 353 w 407"/>
                <a:gd name="T1" fmla="*/ 0 h 120"/>
                <a:gd name="T2" fmla="*/ 0 w 407"/>
                <a:gd name="T3" fmla="*/ 0 h 120"/>
                <a:gd name="T4" fmla="*/ 0 w 407"/>
                <a:gd name="T5" fmla="*/ 20 h 120"/>
                <a:gd name="T6" fmla="*/ 266 w 407"/>
                <a:gd name="T7" fmla="*/ 20 h 120"/>
                <a:gd name="T8" fmla="*/ 299 w 407"/>
                <a:gd name="T9" fmla="*/ 54 h 120"/>
                <a:gd name="T10" fmla="*/ 299 w 407"/>
                <a:gd name="T11" fmla="*/ 65 h 120"/>
                <a:gd name="T12" fmla="*/ 266 w 407"/>
                <a:gd name="T13" fmla="*/ 99 h 120"/>
                <a:gd name="T14" fmla="*/ 0 w 407"/>
                <a:gd name="T15" fmla="*/ 99 h 120"/>
                <a:gd name="T16" fmla="*/ 0 w 407"/>
                <a:gd name="T17" fmla="*/ 120 h 120"/>
                <a:gd name="T18" fmla="*/ 353 w 407"/>
                <a:gd name="T19" fmla="*/ 120 h 120"/>
                <a:gd name="T20" fmla="*/ 407 w 407"/>
                <a:gd name="T21" fmla="*/ 65 h 120"/>
                <a:gd name="T22" fmla="*/ 407 w 407"/>
                <a:gd name="T23" fmla="*/ 54 h 120"/>
                <a:gd name="T24" fmla="*/ 353 w 407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7" h="120">
                  <a:moveTo>
                    <a:pt x="35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66" y="20"/>
                    <a:pt x="266" y="20"/>
                    <a:pt x="266" y="20"/>
                  </a:cubicBezTo>
                  <a:cubicBezTo>
                    <a:pt x="284" y="20"/>
                    <a:pt x="299" y="36"/>
                    <a:pt x="299" y="54"/>
                  </a:cubicBezTo>
                  <a:cubicBezTo>
                    <a:pt x="299" y="65"/>
                    <a:pt x="299" y="65"/>
                    <a:pt x="299" y="65"/>
                  </a:cubicBezTo>
                  <a:cubicBezTo>
                    <a:pt x="299" y="84"/>
                    <a:pt x="284" y="99"/>
                    <a:pt x="266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353" y="120"/>
                    <a:pt x="353" y="120"/>
                    <a:pt x="353" y="120"/>
                  </a:cubicBezTo>
                  <a:cubicBezTo>
                    <a:pt x="383" y="120"/>
                    <a:pt x="407" y="95"/>
                    <a:pt x="407" y="65"/>
                  </a:cubicBezTo>
                  <a:cubicBezTo>
                    <a:pt x="407" y="54"/>
                    <a:pt x="407" y="54"/>
                    <a:pt x="407" y="54"/>
                  </a:cubicBezTo>
                  <a:cubicBezTo>
                    <a:pt x="407" y="24"/>
                    <a:pt x="383" y="0"/>
                    <a:pt x="353" y="0"/>
                  </a:cubicBezTo>
                  <a:close/>
                </a:path>
              </a:pathLst>
            </a:custGeom>
            <a:solidFill>
              <a:srgbClr val="FBC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74"/>
            <p:cNvSpPr>
              <a:spLocks/>
            </p:cNvSpPr>
            <p:nvPr/>
          </p:nvSpPr>
          <p:spPr bwMode="auto">
            <a:xfrm>
              <a:off x="9287569" y="5914095"/>
              <a:ext cx="802339" cy="292869"/>
            </a:xfrm>
            <a:custGeom>
              <a:avLst/>
              <a:gdLst>
                <a:gd name="T0" fmla="*/ 266 w 328"/>
                <a:gd name="T1" fmla="*/ 99 h 120"/>
                <a:gd name="T2" fmla="*/ 299 w 328"/>
                <a:gd name="T3" fmla="*/ 65 h 120"/>
                <a:gd name="T4" fmla="*/ 299 w 328"/>
                <a:gd name="T5" fmla="*/ 54 h 120"/>
                <a:gd name="T6" fmla="*/ 266 w 328"/>
                <a:gd name="T7" fmla="*/ 20 h 120"/>
                <a:gd name="T8" fmla="*/ 0 w 328"/>
                <a:gd name="T9" fmla="*/ 20 h 120"/>
                <a:gd name="T10" fmla="*/ 0 w 328"/>
                <a:gd name="T11" fmla="*/ 0 h 120"/>
                <a:gd name="T12" fmla="*/ 274 w 328"/>
                <a:gd name="T13" fmla="*/ 0 h 120"/>
                <a:gd name="T14" fmla="*/ 328 w 328"/>
                <a:gd name="T15" fmla="*/ 54 h 120"/>
                <a:gd name="T16" fmla="*/ 328 w 328"/>
                <a:gd name="T17" fmla="*/ 65 h 120"/>
                <a:gd name="T18" fmla="*/ 274 w 328"/>
                <a:gd name="T19" fmla="*/ 120 h 120"/>
                <a:gd name="T20" fmla="*/ 0 w 328"/>
                <a:gd name="T21" fmla="*/ 120 h 120"/>
                <a:gd name="T22" fmla="*/ 0 w 328"/>
                <a:gd name="T23" fmla="*/ 99 h 120"/>
                <a:gd name="T24" fmla="*/ 266 w 328"/>
                <a:gd name="T25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8" h="120">
                  <a:moveTo>
                    <a:pt x="266" y="99"/>
                  </a:moveTo>
                  <a:cubicBezTo>
                    <a:pt x="284" y="99"/>
                    <a:pt x="299" y="84"/>
                    <a:pt x="299" y="65"/>
                  </a:cubicBezTo>
                  <a:cubicBezTo>
                    <a:pt x="299" y="54"/>
                    <a:pt x="299" y="54"/>
                    <a:pt x="299" y="54"/>
                  </a:cubicBezTo>
                  <a:cubicBezTo>
                    <a:pt x="299" y="36"/>
                    <a:pt x="284" y="20"/>
                    <a:pt x="266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304" y="0"/>
                    <a:pt x="328" y="24"/>
                    <a:pt x="328" y="54"/>
                  </a:cubicBezTo>
                  <a:cubicBezTo>
                    <a:pt x="328" y="65"/>
                    <a:pt x="328" y="65"/>
                    <a:pt x="328" y="65"/>
                  </a:cubicBezTo>
                  <a:cubicBezTo>
                    <a:pt x="328" y="95"/>
                    <a:pt x="304" y="120"/>
                    <a:pt x="274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99"/>
                    <a:pt x="0" y="99"/>
                    <a:pt x="0" y="99"/>
                  </a:cubicBezTo>
                  <a:lnTo>
                    <a:pt x="266" y="99"/>
                  </a:lnTo>
                  <a:close/>
                </a:path>
              </a:pathLst>
            </a:custGeom>
            <a:solidFill>
              <a:srgbClr val="ED9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75"/>
            <p:cNvSpPr>
              <a:spLocks/>
            </p:cNvSpPr>
            <p:nvPr/>
          </p:nvSpPr>
          <p:spPr bwMode="auto">
            <a:xfrm>
              <a:off x="9943474" y="5964432"/>
              <a:ext cx="76268" cy="192195"/>
            </a:xfrm>
            <a:custGeom>
              <a:avLst/>
              <a:gdLst>
                <a:gd name="T0" fmla="*/ 0 w 31"/>
                <a:gd name="T1" fmla="*/ 0 h 78"/>
                <a:gd name="T2" fmla="*/ 31 w 31"/>
                <a:gd name="T3" fmla="*/ 33 h 78"/>
                <a:gd name="T4" fmla="*/ 31 w 31"/>
                <a:gd name="T5" fmla="*/ 44 h 78"/>
                <a:gd name="T6" fmla="*/ 0 w 31"/>
                <a:gd name="T7" fmla="*/ 78 h 78"/>
                <a:gd name="T8" fmla="*/ 6 w 31"/>
                <a:gd name="T9" fmla="*/ 38 h 78"/>
                <a:gd name="T10" fmla="*/ 0 w 31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78">
                  <a:moveTo>
                    <a:pt x="0" y="0"/>
                  </a:moveTo>
                  <a:cubicBezTo>
                    <a:pt x="18" y="1"/>
                    <a:pt x="31" y="16"/>
                    <a:pt x="31" y="3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62"/>
                    <a:pt x="18" y="77"/>
                    <a:pt x="0" y="78"/>
                  </a:cubicBezTo>
                  <a:cubicBezTo>
                    <a:pt x="0" y="78"/>
                    <a:pt x="6" y="63"/>
                    <a:pt x="6" y="38"/>
                  </a:cubicBezTo>
                  <a:cubicBezTo>
                    <a:pt x="6" y="1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76"/>
            <p:cNvSpPr>
              <a:spLocks/>
            </p:cNvSpPr>
            <p:nvPr/>
          </p:nvSpPr>
          <p:spPr bwMode="auto">
            <a:xfrm>
              <a:off x="9191472" y="4855496"/>
              <a:ext cx="797763" cy="181518"/>
            </a:xfrm>
            <a:custGeom>
              <a:avLst/>
              <a:gdLst>
                <a:gd name="T0" fmla="*/ 26 w 326"/>
                <a:gd name="T1" fmla="*/ 0 h 74"/>
                <a:gd name="T2" fmla="*/ 0 w 326"/>
                <a:gd name="T3" fmla="*/ 26 h 74"/>
                <a:gd name="T4" fmla="*/ 0 w 326"/>
                <a:gd name="T5" fmla="*/ 49 h 74"/>
                <a:gd name="T6" fmla="*/ 26 w 326"/>
                <a:gd name="T7" fmla="*/ 74 h 74"/>
                <a:gd name="T8" fmla="*/ 326 w 326"/>
                <a:gd name="T9" fmla="*/ 74 h 74"/>
                <a:gd name="T10" fmla="*/ 316 w 326"/>
                <a:gd name="T11" fmla="*/ 39 h 74"/>
                <a:gd name="T12" fmla="*/ 326 w 326"/>
                <a:gd name="T13" fmla="*/ 0 h 74"/>
                <a:gd name="T14" fmla="*/ 26 w 326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74">
                  <a:moveTo>
                    <a:pt x="26" y="0"/>
                  </a:moveTo>
                  <a:cubicBezTo>
                    <a:pt x="11" y="0"/>
                    <a:pt x="0" y="12"/>
                    <a:pt x="0" y="2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3"/>
                    <a:pt x="11" y="74"/>
                    <a:pt x="26" y="74"/>
                  </a:cubicBezTo>
                  <a:cubicBezTo>
                    <a:pt x="326" y="74"/>
                    <a:pt x="326" y="74"/>
                    <a:pt x="326" y="74"/>
                  </a:cubicBezTo>
                  <a:cubicBezTo>
                    <a:pt x="326" y="74"/>
                    <a:pt x="316" y="61"/>
                    <a:pt x="316" y="39"/>
                  </a:cubicBezTo>
                  <a:cubicBezTo>
                    <a:pt x="316" y="14"/>
                    <a:pt x="326" y="0"/>
                    <a:pt x="3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E4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77"/>
            <p:cNvSpPr>
              <a:spLocks/>
            </p:cNvSpPr>
            <p:nvPr/>
          </p:nvSpPr>
          <p:spPr bwMode="auto">
            <a:xfrm>
              <a:off x="9369939" y="4855496"/>
              <a:ext cx="135757" cy="181518"/>
            </a:xfrm>
            <a:custGeom>
              <a:avLst/>
              <a:gdLst>
                <a:gd name="T0" fmla="*/ 0 w 55"/>
                <a:gd name="T1" fmla="*/ 74 h 74"/>
                <a:gd name="T2" fmla="*/ 55 w 55"/>
                <a:gd name="T3" fmla="*/ 74 h 74"/>
                <a:gd name="T4" fmla="*/ 49 w 55"/>
                <a:gd name="T5" fmla="*/ 38 h 74"/>
                <a:gd name="T6" fmla="*/ 55 w 55"/>
                <a:gd name="T7" fmla="*/ 0 h 74"/>
                <a:gd name="T8" fmla="*/ 0 w 55"/>
                <a:gd name="T9" fmla="*/ 0 h 74"/>
                <a:gd name="T10" fmla="*/ 0 w 55"/>
                <a:gd name="T1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74">
                  <a:moveTo>
                    <a:pt x="0" y="74"/>
                  </a:move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49" y="63"/>
                    <a:pt x="49" y="38"/>
                  </a:cubicBezTo>
                  <a:cubicBezTo>
                    <a:pt x="49" y="13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78"/>
            <p:cNvSpPr>
              <a:spLocks/>
            </p:cNvSpPr>
            <p:nvPr/>
          </p:nvSpPr>
          <p:spPr bwMode="auto">
            <a:xfrm>
              <a:off x="9482815" y="4847869"/>
              <a:ext cx="28982" cy="198297"/>
            </a:xfrm>
            <a:custGeom>
              <a:avLst/>
              <a:gdLst>
                <a:gd name="T0" fmla="*/ 9 w 12"/>
                <a:gd name="T1" fmla="*/ 0 h 81"/>
                <a:gd name="T2" fmla="*/ 10 w 12"/>
                <a:gd name="T3" fmla="*/ 1 h 81"/>
                <a:gd name="T4" fmla="*/ 12 w 12"/>
                <a:gd name="T5" fmla="*/ 5 h 81"/>
                <a:gd name="T6" fmla="*/ 6 w 12"/>
                <a:gd name="T7" fmla="*/ 41 h 81"/>
                <a:gd name="T8" fmla="*/ 11 w 12"/>
                <a:gd name="T9" fmla="*/ 76 h 81"/>
                <a:gd name="T10" fmla="*/ 10 w 12"/>
                <a:gd name="T11" fmla="*/ 80 h 81"/>
                <a:gd name="T12" fmla="*/ 6 w 12"/>
                <a:gd name="T13" fmla="*/ 78 h 81"/>
                <a:gd name="T14" fmla="*/ 0 w 12"/>
                <a:gd name="T15" fmla="*/ 41 h 81"/>
                <a:gd name="T16" fmla="*/ 6 w 12"/>
                <a:gd name="T17" fmla="*/ 2 h 81"/>
                <a:gd name="T18" fmla="*/ 9 w 12"/>
                <a:gd name="T1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81">
                  <a:moveTo>
                    <a:pt x="9" y="0"/>
                  </a:moveTo>
                  <a:cubicBezTo>
                    <a:pt x="9" y="0"/>
                    <a:pt x="9" y="0"/>
                    <a:pt x="10" y="1"/>
                  </a:cubicBezTo>
                  <a:cubicBezTo>
                    <a:pt x="11" y="1"/>
                    <a:pt x="12" y="3"/>
                    <a:pt x="12" y="5"/>
                  </a:cubicBezTo>
                  <a:cubicBezTo>
                    <a:pt x="11" y="5"/>
                    <a:pt x="6" y="17"/>
                    <a:pt x="6" y="41"/>
                  </a:cubicBezTo>
                  <a:cubicBezTo>
                    <a:pt x="6" y="64"/>
                    <a:pt x="11" y="76"/>
                    <a:pt x="11" y="76"/>
                  </a:cubicBezTo>
                  <a:cubicBezTo>
                    <a:pt x="12" y="77"/>
                    <a:pt x="12" y="79"/>
                    <a:pt x="10" y="80"/>
                  </a:cubicBezTo>
                  <a:cubicBezTo>
                    <a:pt x="8" y="81"/>
                    <a:pt x="7" y="80"/>
                    <a:pt x="6" y="78"/>
                  </a:cubicBezTo>
                  <a:cubicBezTo>
                    <a:pt x="6" y="78"/>
                    <a:pt x="0" y="66"/>
                    <a:pt x="0" y="41"/>
                  </a:cubicBezTo>
                  <a:cubicBezTo>
                    <a:pt x="0" y="16"/>
                    <a:pt x="6" y="3"/>
                    <a:pt x="6" y="2"/>
                  </a:cubicBezTo>
                  <a:cubicBezTo>
                    <a:pt x="6" y="1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8DC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79"/>
            <p:cNvSpPr>
              <a:spLocks/>
            </p:cNvSpPr>
            <p:nvPr/>
          </p:nvSpPr>
          <p:spPr bwMode="auto">
            <a:xfrm>
              <a:off x="9034360" y="4818888"/>
              <a:ext cx="974704" cy="254735"/>
            </a:xfrm>
            <a:custGeom>
              <a:avLst/>
              <a:gdLst>
                <a:gd name="T0" fmla="*/ 40 w 398"/>
                <a:gd name="T1" fmla="*/ 104 h 104"/>
                <a:gd name="T2" fmla="*/ 398 w 398"/>
                <a:gd name="T3" fmla="*/ 104 h 104"/>
                <a:gd name="T4" fmla="*/ 398 w 398"/>
                <a:gd name="T5" fmla="*/ 89 h 104"/>
                <a:gd name="T6" fmla="*/ 195 w 398"/>
                <a:gd name="T7" fmla="*/ 89 h 104"/>
                <a:gd name="T8" fmla="*/ 170 w 398"/>
                <a:gd name="T9" fmla="*/ 64 h 104"/>
                <a:gd name="T10" fmla="*/ 170 w 398"/>
                <a:gd name="T11" fmla="*/ 41 h 104"/>
                <a:gd name="T12" fmla="*/ 195 w 398"/>
                <a:gd name="T13" fmla="*/ 15 h 104"/>
                <a:gd name="T14" fmla="*/ 398 w 398"/>
                <a:gd name="T15" fmla="*/ 15 h 104"/>
                <a:gd name="T16" fmla="*/ 398 w 398"/>
                <a:gd name="T17" fmla="*/ 0 h 104"/>
                <a:gd name="T18" fmla="*/ 40 w 398"/>
                <a:gd name="T19" fmla="*/ 0 h 104"/>
                <a:gd name="T20" fmla="*/ 0 w 398"/>
                <a:gd name="T21" fmla="*/ 41 h 104"/>
                <a:gd name="T22" fmla="*/ 0 w 398"/>
                <a:gd name="T23" fmla="*/ 64 h 104"/>
                <a:gd name="T24" fmla="*/ 40 w 398"/>
                <a:gd name="T2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8" h="104">
                  <a:moveTo>
                    <a:pt x="40" y="104"/>
                  </a:moveTo>
                  <a:cubicBezTo>
                    <a:pt x="398" y="104"/>
                    <a:pt x="398" y="104"/>
                    <a:pt x="398" y="104"/>
                  </a:cubicBezTo>
                  <a:cubicBezTo>
                    <a:pt x="398" y="89"/>
                    <a:pt x="398" y="89"/>
                    <a:pt x="398" y="89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181" y="89"/>
                    <a:pt x="170" y="78"/>
                    <a:pt x="170" y="64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27"/>
                    <a:pt x="181" y="15"/>
                    <a:pt x="195" y="15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86"/>
                    <a:pt x="18" y="104"/>
                    <a:pt x="40" y="104"/>
                  </a:cubicBezTo>
                </a:path>
              </a:pathLst>
            </a:custGeom>
            <a:solidFill>
              <a:srgbClr val="01A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80"/>
            <p:cNvSpPr>
              <a:spLocks/>
            </p:cNvSpPr>
            <p:nvPr/>
          </p:nvSpPr>
          <p:spPr bwMode="auto">
            <a:xfrm>
              <a:off x="9220453" y="4818888"/>
              <a:ext cx="286768" cy="0"/>
            </a:xfrm>
            <a:custGeom>
              <a:avLst/>
              <a:gdLst>
                <a:gd name="T0" fmla="*/ 117 w 117"/>
                <a:gd name="T1" fmla="*/ 0 w 117"/>
                <a:gd name="T2" fmla="*/ 116 w 117"/>
                <a:gd name="T3" fmla="*/ 117 w 11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7">
                  <a:moveTo>
                    <a:pt x="1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7" y="0"/>
                    <a:pt x="117" y="0"/>
                    <a:pt x="117" y="0"/>
                  </a:cubicBezTo>
                </a:path>
              </a:pathLst>
            </a:custGeom>
            <a:solidFill>
              <a:srgbClr val="9027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81"/>
            <p:cNvSpPr>
              <a:spLocks/>
            </p:cNvSpPr>
            <p:nvPr/>
          </p:nvSpPr>
          <p:spPr bwMode="auto">
            <a:xfrm>
              <a:off x="9034360" y="4818888"/>
              <a:ext cx="472861" cy="254735"/>
            </a:xfrm>
            <a:custGeom>
              <a:avLst/>
              <a:gdLst>
                <a:gd name="T0" fmla="*/ 40 w 193"/>
                <a:gd name="T1" fmla="*/ 0 h 104"/>
                <a:gd name="T2" fmla="*/ 0 w 193"/>
                <a:gd name="T3" fmla="*/ 41 h 104"/>
                <a:gd name="T4" fmla="*/ 0 w 193"/>
                <a:gd name="T5" fmla="*/ 64 h 104"/>
                <a:gd name="T6" fmla="*/ 40 w 193"/>
                <a:gd name="T7" fmla="*/ 104 h 104"/>
                <a:gd name="T8" fmla="*/ 193 w 193"/>
                <a:gd name="T9" fmla="*/ 104 h 104"/>
                <a:gd name="T10" fmla="*/ 193 w 193"/>
                <a:gd name="T11" fmla="*/ 104 h 104"/>
                <a:gd name="T12" fmla="*/ 152 w 193"/>
                <a:gd name="T13" fmla="*/ 64 h 104"/>
                <a:gd name="T14" fmla="*/ 152 w 193"/>
                <a:gd name="T15" fmla="*/ 41 h 104"/>
                <a:gd name="T16" fmla="*/ 192 w 193"/>
                <a:gd name="T17" fmla="*/ 0 h 104"/>
                <a:gd name="T18" fmla="*/ 76 w 193"/>
                <a:gd name="T19" fmla="*/ 0 h 104"/>
                <a:gd name="T20" fmla="*/ 40 w 193"/>
                <a:gd name="T2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3" h="104">
                  <a:moveTo>
                    <a:pt x="40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86"/>
                    <a:pt x="18" y="104"/>
                    <a:pt x="40" y="104"/>
                  </a:cubicBezTo>
                  <a:cubicBezTo>
                    <a:pt x="193" y="104"/>
                    <a:pt x="193" y="104"/>
                    <a:pt x="193" y="104"/>
                  </a:cubicBezTo>
                  <a:cubicBezTo>
                    <a:pt x="193" y="104"/>
                    <a:pt x="193" y="104"/>
                    <a:pt x="193" y="104"/>
                  </a:cubicBezTo>
                  <a:cubicBezTo>
                    <a:pt x="170" y="104"/>
                    <a:pt x="152" y="86"/>
                    <a:pt x="152" y="64"/>
                  </a:cubicBezTo>
                  <a:cubicBezTo>
                    <a:pt x="152" y="41"/>
                    <a:pt x="152" y="41"/>
                    <a:pt x="152" y="41"/>
                  </a:cubicBezTo>
                  <a:cubicBezTo>
                    <a:pt x="152" y="18"/>
                    <a:pt x="170" y="0"/>
                    <a:pt x="192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0175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82"/>
            <p:cNvSpPr>
              <a:spLocks/>
            </p:cNvSpPr>
            <p:nvPr/>
          </p:nvSpPr>
          <p:spPr bwMode="auto">
            <a:xfrm>
              <a:off x="9336381" y="4777703"/>
              <a:ext cx="254735" cy="0"/>
            </a:xfrm>
            <a:custGeom>
              <a:avLst/>
              <a:gdLst>
                <a:gd name="T0" fmla="*/ 167 w 167"/>
                <a:gd name="T1" fmla="*/ 167 w 167"/>
                <a:gd name="T2" fmla="*/ 0 w 167"/>
                <a:gd name="T3" fmla="*/ 167 w 167"/>
                <a:gd name="T4" fmla="*/ 167 w 16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67">
                  <a:moveTo>
                    <a:pt x="167" y="0"/>
                  </a:moveTo>
                  <a:lnTo>
                    <a:pt x="167" y="0"/>
                  </a:lnTo>
                  <a:lnTo>
                    <a:pt x="0" y="0"/>
                  </a:lnTo>
                  <a:lnTo>
                    <a:pt x="167" y="0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BEB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83"/>
            <p:cNvSpPr>
              <a:spLocks/>
            </p:cNvSpPr>
            <p:nvPr/>
          </p:nvSpPr>
          <p:spPr bwMode="auto">
            <a:xfrm>
              <a:off x="9336381" y="4777703"/>
              <a:ext cx="254735" cy="0"/>
            </a:xfrm>
            <a:custGeom>
              <a:avLst/>
              <a:gdLst>
                <a:gd name="T0" fmla="*/ 167 w 167"/>
                <a:gd name="T1" fmla="*/ 167 w 167"/>
                <a:gd name="T2" fmla="*/ 0 w 167"/>
                <a:gd name="T3" fmla="*/ 167 w 167"/>
                <a:gd name="T4" fmla="*/ 167 w 16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67">
                  <a:moveTo>
                    <a:pt x="167" y="0"/>
                  </a:moveTo>
                  <a:lnTo>
                    <a:pt x="167" y="0"/>
                  </a:lnTo>
                  <a:lnTo>
                    <a:pt x="0" y="0"/>
                  </a:lnTo>
                  <a:lnTo>
                    <a:pt x="167" y="0"/>
                  </a:lnTo>
                  <a:lnTo>
                    <a:pt x="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Rectangle 184"/>
            <p:cNvSpPr>
              <a:spLocks noChangeArrowheads="1"/>
            </p:cNvSpPr>
            <p:nvPr/>
          </p:nvSpPr>
          <p:spPr bwMode="auto">
            <a:xfrm>
              <a:off x="9591116" y="4777703"/>
              <a:ext cx="1525" cy="1525"/>
            </a:xfrm>
            <a:prstGeom prst="rect">
              <a:avLst/>
            </a:prstGeom>
            <a:solidFill>
              <a:srgbClr val="B22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85"/>
            <p:cNvSpPr>
              <a:spLocks/>
            </p:cNvSpPr>
            <p:nvPr/>
          </p:nvSpPr>
          <p:spPr bwMode="auto">
            <a:xfrm>
              <a:off x="9591116" y="477770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86"/>
            <p:cNvSpPr>
              <a:spLocks noEditPoints="1"/>
            </p:cNvSpPr>
            <p:nvPr/>
          </p:nvSpPr>
          <p:spPr bwMode="auto">
            <a:xfrm>
              <a:off x="9610945" y="4773127"/>
              <a:ext cx="6101" cy="1525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2 w 3"/>
                <a:gd name="T5" fmla="*/ 0 h 1"/>
                <a:gd name="T6" fmla="*/ 3 w 3"/>
                <a:gd name="T7" fmla="*/ 0 h 1"/>
                <a:gd name="T8" fmla="*/ 2 w 3"/>
                <a:gd name="T9" fmla="*/ 0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</a:path>
              </a:pathLst>
            </a:custGeom>
            <a:solidFill>
              <a:srgbClr val="2D3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87"/>
            <p:cNvSpPr>
              <a:spLocks noEditPoints="1"/>
            </p:cNvSpPr>
            <p:nvPr/>
          </p:nvSpPr>
          <p:spPr bwMode="auto">
            <a:xfrm>
              <a:off x="10033470" y="4818888"/>
              <a:ext cx="3051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1 w 1"/>
                <a:gd name="T7" fmla="*/ 1 w 1"/>
                <a:gd name="T8" fmla="*/ 1 w 1"/>
                <a:gd name="T9" fmla="*/ 1 w 1"/>
                <a:gd name="T10" fmla="*/ 1 w 1"/>
                <a:gd name="T1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7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88"/>
            <p:cNvSpPr>
              <a:spLocks/>
            </p:cNvSpPr>
            <p:nvPr/>
          </p:nvSpPr>
          <p:spPr bwMode="auto">
            <a:xfrm>
              <a:off x="9617047" y="4773127"/>
              <a:ext cx="507945" cy="45761"/>
            </a:xfrm>
            <a:custGeom>
              <a:avLst/>
              <a:gdLst>
                <a:gd name="T0" fmla="*/ 207 w 207"/>
                <a:gd name="T1" fmla="*/ 0 h 19"/>
                <a:gd name="T2" fmla="*/ 34 w 207"/>
                <a:gd name="T3" fmla="*/ 0 h 19"/>
                <a:gd name="T4" fmla="*/ 1 w 207"/>
                <a:gd name="T5" fmla="*/ 19 h 19"/>
                <a:gd name="T6" fmla="*/ 1 w 207"/>
                <a:gd name="T7" fmla="*/ 19 h 19"/>
                <a:gd name="T8" fmla="*/ 0 w 207"/>
                <a:gd name="T9" fmla="*/ 19 h 19"/>
                <a:gd name="T10" fmla="*/ 0 w 207"/>
                <a:gd name="T11" fmla="*/ 19 h 19"/>
                <a:gd name="T12" fmla="*/ 0 w 207"/>
                <a:gd name="T13" fmla="*/ 19 h 19"/>
                <a:gd name="T14" fmla="*/ 160 w 207"/>
                <a:gd name="T15" fmla="*/ 19 h 19"/>
                <a:gd name="T16" fmla="*/ 160 w 207"/>
                <a:gd name="T17" fmla="*/ 19 h 19"/>
                <a:gd name="T18" fmla="*/ 170 w 207"/>
                <a:gd name="T19" fmla="*/ 19 h 19"/>
                <a:gd name="T20" fmla="*/ 170 w 207"/>
                <a:gd name="T21" fmla="*/ 19 h 19"/>
                <a:gd name="T22" fmla="*/ 170 w 207"/>
                <a:gd name="T23" fmla="*/ 19 h 19"/>
                <a:gd name="T24" fmla="*/ 170 w 207"/>
                <a:gd name="T25" fmla="*/ 19 h 19"/>
                <a:gd name="T26" fmla="*/ 170 w 207"/>
                <a:gd name="T27" fmla="*/ 19 h 19"/>
                <a:gd name="T28" fmla="*/ 171 w 207"/>
                <a:gd name="T29" fmla="*/ 19 h 19"/>
                <a:gd name="T30" fmla="*/ 171 w 207"/>
                <a:gd name="T31" fmla="*/ 19 h 19"/>
                <a:gd name="T32" fmla="*/ 171 w 207"/>
                <a:gd name="T33" fmla="*/ 19 h 19"/>
                <a:gd name="T34" fmla="*/ 171 w 207"/>
                <a:gd name="T35" fmla="*/ 19 h 19"/>
                <a:gd name="T36" fmla="*/ 207 w 207"/>
                <a:gd name="T3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7" h="19">
                  <a:moveTo>
                    <a:pt x="207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6" y="11"/>
                    <a:pt x="14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60" y="19"/>
                    <a:pt x="160" y="19"/>
                    <a:pt x="160" y="19"/>
                  </a:cubicBezTo>
                  <a:cubicBezTo>
                    <a:pt x="160" y="19"/>
                    <a:pt x="160" y="19"/>
                    <a:pt x="160" y="19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1" y="19"/>
                    <a:pt x="171" y="19"/>
                    <a:pt x="171" y="19"/>
                  </a:cubicBezTo>
                  <a:cubicBezTo>
                    <a:pt x="171" y="19"/>
                    <a:pt x="171" y="19"/>
                    <a:pt x="171" y="19"/>
                  </a:cubicBezTo>
                  <a:cubicBezTo>
                    <a:pt x="171" y="19"/>
                    <a:pt x="171" y="19"/>
                    <a:pt x="171" y="19"/>
                  </a:cubicBezTo>
                  <a:cubicBezTo>
                    <a:pt x="171" y="19"/>
                    <a:pt x="171" y="19"/>
                    <a:pt x="171" y="19"/>
                  </a:cubicBezTo>
                  <a:cubicBezTo>
                    <a:pt x="186" y="19"/>
                    <a:pt x="199" y="11"/>
                    <a:pt x="207" y="0"/>
                  </a:cubicBezTo>
                </a:path>
              </a:pathLst>
            </a:custGeom>
            <a:solidFill>
              <a:srgbClr val="CD5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89"/>
            <p:cNvSpPr>
              <a:spLocks noEditPoints="1"/>
            </p:cNvSpPr>
            <p:nvPr/>
          </p:nvSpPr>
          <p:spPr bwMode="auto">
            <a:xfrm>
              <a:off x="9617047" y="4773127"/>
              <a:ext cx="83895" cy="45761"/>
            </a:xfrm>
            <a:custGeom>
              <a:avLst/>
              <a:gdLst>
                <a:gd name="T0" fmla="*/ 0 w 34"/>
                <a:gd name="T1" fmla="*/ 19 h 19"/>
                <a:gd name="T2" fmla="*/ 0 w 34"/>
                <a:gd name="T3" fmla="*/ 19 h 19"/>
                <a:gd name="T4" fmla="*/ 0 w 34"/>
                <a:gd name="T5" fmla="*/ 19 h 19"/>
                <a:gd name="T6" fmla="*/ 0 w 34"/>
                <a:gd name="T7" fmla="*/ 19 h 19"/>
                <a:gd name="T8" fmla="*/ 1 w 34"/>
                <a:gd name="T9" fmla="*/ 19 h 19"/>
                <a:gd name="T10" fmla="*/ 0 w 34"/>
                <a:gd name="T11" fmla="*/ 19 h 19"/>
                <a:gd name="T12" fmla="*/ 1 w 34"/>
                <a:gd name="T13" fmla="*/ 19 h 19"/>
                <a:gd name="T14" fmla="*/ 34 w 34"/>
                <a:gd name="T15" fmla="*/ 0 h 19"/>
                <a:gd name="T16" fmla="*/ 34 w 34"/>
                <a:gd name="T17" fmla="*/ 0 h 19"/>
                <a:gd name="T18" fmla="*/ 1 w 34"/>
                <a:gd name="T19" fmla="*/ 19 h 19"/>
                <a:gd name="T20" fmla="*/ 34 w 34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19"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1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1" y="19"/>
                  </a:cubicBezTo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6" y="11"/>
                    <a:pt x="14" y="18"/>
                    <a:pt x="1" y="19"/>
                  </a:cubicBezTo>
                  <a:cubicBezTo>
                    <a:pt x="14" y="18"/>
                    <a:pt x="26" y="11"/>
                    <a:pt x="34" y="0"/>
                  </a:cubicBezTo>
                </a:path>
              </a:pathLst>
            </a:custGeom>
            <a:solidFill>
              <a:srgbClr val="B22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90"/>
            <p:cNvSpPr>
              <a:spLocks/>
            </p:cNvSpPr>
            <p:nvPr/>
          </p:nvSpPr>
          <p:spPr bwMode="auto">
            <a:xfrm>
              <a:off x="9607895" y="4818888"/>
              <a:ext cx="401169" cy="0"/>
            </a:xfrm>
            <a:custGeom>
              <a:avLst/>
              <a:gdLst>
                <a:gd name="T0" fmla="*/ 4 w 164"/>
                <a:gd name="T1" fmla="*/ 0 w 164"/>
                <a:gd name="T2" fmla="*/ 164 w 164"/>
                <a:gd name="T3" fmla="*/ 164 w 164"/>
                <a:gd name="T4" fmla="*/ 4 w 164"/>
                <a:gd name="T5" fmla="*/ 4 w 16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64">
                  <a:moveTo>
                    <a:pt x="4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018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91"/>
            <p:cNvSpPr>
              <a:spLocks/>
            </p:cNvSpPr>
            <p:nvPr/>
          </p:nvSpPr>
          <p:spPr bwMode="auto">
            <a:xfrm>
              <a:off x="9610945" y="47746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D3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92"/>
            <p:cNvSpPr>
              <a:spLocks/>
            </p:cNvSpPr>
            <p:nvPr/>
          </p:nvSpPr>
          <p:spPr bwMode="auto">
            <a:xfrm>
              <a:off x="9604844" y="4774652"/>
              <a:ext cx="305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BEB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93"/>
            <p:cNvSpPr>
              <a:spLocks noEditPoints="1"/>
            </p:cNvSpPr>
            <p:nvPr/>
          </p:nvSpPr>
          <p:spPr bwMode="auto">
            <a:xfrm>
              <a:off x="9604844" y="4774652"/>
              <a:ext cx="6101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2 w 2"/>
                <a:gd name="T4" fmla="*/ 0 w 2"/>
                <a:gd name="T5" fmla="*/ 1 w 2"/>
                <a:gd name="T6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</a:path>
              </a:pathLst>
            </a:custGeom>
            <a:solidFill>
              <a:srgbClr val="2D3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94"/>
            <p:cNvSpPr>
              <a:spLocks/>
            </p:cNvSpPr>
            <p:nvPr/>
          </p:nvSpPr>
          <p:spPr bwMode="auto">
            <a:xfrm>
              <a:off x="9600268" y="477770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EB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95"/>
            <p:cNvSpPr>
              <a:spLocks/>
            </p:cNvSpPr>
            <p:nvPr/>
          </p:nvSpPr>
          <p:spPr bwMode="auto">
            <a:xfrm>
              <a:off x="9600268" y="4774652"/>
              <a:ext cx="3051" cy="305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2D3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96"/>
            <p:cNvSpPr>
              <a:spLocks/>
            </p:cNvSpPr>
            <p:nvPr/>
          </p:nvSpPr>
          <p:spPr bwMode="auto">
            <a:xfrm>
              <a:off x="9598742" y="4777703"/>
              <a:ext cx="152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solidFill>
              <a:srgbClr val="BEB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97"/>
            <p:cNvSpPr>
              <a:spLocks/>
            </p:cNvSpPr>
            <p:nvPr/>
          </p:nvSpPr>
          <p:spPr bwMode="auto">
            <a:xfrm>
              <a:off x="9908390" y="6457123"/>
              <a:ext cx="422524" cy="64065"/>
            </a:xfrm>
            <a:custGeom>
              <a:avLst/>
              <a:gdLst>
                <a:gd name="T0" fmla="*/ 131 w 172"/>
                <a:gd name="T1" fmla="*/ 0 h 26"/>
                <a:gd name="T2" fmla="*/ 0 w 172"/>
                <a:gd name="T3" fmla="*/ 0 h 26"/>
                <a:gd name="T4" fmla="*/ 41 w 172"/>
                <a:gd name="T5" fmla="*/ 26 h 26"/>
                <a:gd name="T6" fmla="*/ 172 w 172"/>
                <a:gd name="T7" fmla="*/ 26 h 26"/>
                <a:gd name="T8" fmla="*/ 131 w 172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26">
                  <a:moveTo>
                    <a:pt x="1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34" y="11"/>
                    <a:pt x="41" y="26"/>
                  </a:cubicBezTo>
                  <a:cubicBezTo>
                    <a:pt x="172" y="26"/>
                    <a:pt x="172" y="26"/>
                    <a:pt x="172" y="26"/>
                  </a:cubicBezTo>
                  <a:cubicBezTo>
                    <a:pt x="165" y="11"/>
                    <a:pt x="149" y="0"/>
                    <a:pt x="131" y="0"/>
                  </a:cubicBezTo>
                  <a:close/>
                </a:path>
              </a:pathLst>
            </a:custGeom>
            <a:solidFill>
              <a:srgbClr val="F96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98"/>
            <p:cNvSpPr>
              <a:spLocks/>
            </p:cNvSpPr>
            <p:nvPr/>
          </p:nvSpPr>
          <p:spPr bwMode="auto">
            <a:xfrm>
              <a:off x="9122830" y="5654784"/>
              <a:ext cx="581162" cy="53388"/>
            </a:xfrm>
            <a:custGeom>
              <a:avLst/>
              <a:gdLst>
                <a:gd name="T0" fmla="*/ 0 w 237"/>
                <a:gd name="T1" fmla="*/ 22 h 22"/>
                <a:gd name="T2" fmla="*/ 200 w 237"/>
                <a:gd name="T3" fmla="*/ 22 h 22"/>
                <a:gd name="T4" fmla="*/ 237 w 237"/>
                <a:gd name="T5" fmla="*/ 0 h 22"/>
                <a:gd name="T6" fmla="*/ 37 w 237"/>
                <a:gd name="T7" fmla="*/ 0 h 22"/>
                <a:gd name="T8" fmla="*/ 0 w 23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22">
                  <a:moveTo>
                    <a:pt x="0" y="22"/>
                  </a:moveTo>
                  <a:cubicBezTo>
                    <a:pt x="200" y="22"/>
                    <a:pt x="200" y="22"/>
                    <a:pt x="200" y="22"/>
                  </a:cubicBezTo>
                  <a:cubicBezTo>
                    <a:pt x="207" y="9"/>
                    <a:pt x="221" y="0"/>
                    <a:pt x="2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1" y="0"/>
                    <a:pt x="7" y="9"/>
                    <a:pt x="0" y="22"/>
                  </a:cubicBezTo>
                  <a:close/>
                </a:path>
              </a:pathLst>
            </a:custGeom>
            <a:solidFill>
              <a:srgbClr val="9E5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99"/>
            <p:cNvSpPr>
              <a:spLocks/>
            </p:cNvSpPr>
            <p:nvPr/>
          </p:nvSpPr>
          <p:spPr bwMode="auto">
            <a:xfrm>
              <a:off x="7644757" y="5409202"/>
              <a:ext cx="392017" cy="166264"/>
            </a:xfrm>
            <a:custGeom>
              <a:avLst/>
              <a:gdLst>
                <a:gd name="T0" fmla="*/ 131 w 160"/>
                <a:gd name="T1" fmla="*/ 68 h 68"/>
                <a:gd name="T2" fmla="*/ 160 w 160"/>
                <a:gd name="T3" fmla="*/ 39 h 68"/>
                <a:gd name="T4" fmla="*/ 160 w 160"/>
                <a:gd name="T5" fmla="*/ 29 h 68"/>
                <a:gd name="T6" fmla="*/ 131 w 160"/>
                <a:gd name="T7" fmla="*/ 0 h 68"/>
                <a:gd name="T8" fmla="*/ 0 w 160"/>
                <a:gd name="T9" fmla="*/ 0 h 68"/>
                <a:gd name="T10" fmla="*/ 12 w 160"/>
                <a:gd name="T11" fmla="*/ 32 h 68"/>
                <a:gd name="T12" fmla="*/ 0 w 160"/>
                <a:gd name="T13" fmla="*/ 68 h 68"/>
                <a:gd name="T14" fmla="*/ 131 w 160"/>
                <a:gd name="T1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68">
                  <a:moveTo>
                    <a:pt x="131" y="68"/>
                  </a:moveTo>
                  <a:cubicBezTo>
                    <a:pt x="147" y="68"/>
                    <a:pt x="160" y="55"/>
                    <a:pt x="160" y="39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60" y="13"/>
                    <a:pt x="147" y="0"/>
                    <a:pt x="13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2" y="7"/>
                    <a:pt x="12" y="32"/>
                  </a:cubicBezTo>
                  <a:cubicBezTo>
                    <a:pt x="12" y="60"/>
                    <a:pt x="0" y="68"/>
                    <a:pt x="0" y="68"/>
                  </a:cubicBezTo>
                  <a:lnTo>
                    <a:pt x="131" y="68"/>
                  </a:lnTo>
                  <a:close/>
                </a:path>
              </a:pathLst>
            </a:custGeom>
            <a:solidFill>
              <a:srgbClr val="E2E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00"/>
            <p:cNvSpPr>
              <a:spLocks/>
            </p:cNvSpPr>
            <p:nvPr/>
          </p:nvSpPr>
          <p:spPr bwMode="auto">
            <a:xfrm>
              <a:off x="7595946" y="5368017"/>
              <a:ext cx="819118" cy="248634"/>
            </a:xfrm>
            <a:custGeom>
              <a:avLst/>
              <a:gdLst>
                <a:gd name="T0" fmla="*/ 289 w 335"/>
                <a:gd name="T1" fmla="*/ 0 h 102"/>
                <a:gd name="T2" fmla="*/ 0 w 335"/>
                <a:gd name="T3" fmla="*/ 0 h 102"/>
                <a:gd name="T4" fmla="*/ 0 w 335"/>
                <a:gd name="T5" fmla="*/ 17 h 102"/>
                <a:gd name="T6" fmla="*/ 151 w 335"/>
                <a:gd name="T7" fmla="*/ 17 h 102"/>
                <a:gd name="T8" fmla="*/ 180 w 335"/>
                <a:gd name="T9" fmla="*/ 46 h 102"/>
                <a:gd name="T10" fmla="*/ 180 w 335"/>
                <a:gd name="T11" fmla="*/ 56 h 102"/>
                <a:gd name="T12" fmla="*/ 151 w 335"/>
                <a:gd name="T13" fmla="*/ 85 h 102"/>
                <a:gd name="T14" fmla="*/ 0 w 335"/>
                <a:gd name="T15" fmla="*/ 85 h 102"/>
                <a:gd name="T16" fmla="*/ 0 w 335"/>
                <a:gd name="T17" fmla="*/ 102 h 102"/>
                <a:gd name="T18" fmla="*/ 289 w 335"/>
                <a:gd name="T19" fmla="*/ 102 h 102"/>
                <a:gd name="T20" fmla="*/ 335 w 335"/>
                <a:gd name="T21" fmla="*/ 56 h 102"/>
                <a:gd name="T22" fmla="*/ 335 w 335"/>
                <a:gd name="T23" fmla="*/ 46 h 102"/>
                <a:gd name="T24" fmla="*/ 289 w 335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5" h="102">
                  <a:moveTo>
                    <a:pt x="28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1" y="17"/>
                    <a:pt x="151" y="17"/>
                    <a:pt x="151" y="17"/>
                  </a:cubicBezTo>
                  <a:cubicBezTo>
                    <a:pt x="167" y="17"/>
                    <a:pt x="180" y="30"/>
                    <a:pt x="180" y="4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0" y="72"/>
                    <a:pt x="167" y="85"/>
                    <a:pt x="151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89" y="102"/>
                    <a:pt x="289" y="102"/>
                    <a:pt x="289" y="102"/>
                  </a:cubicBezTo>
                  <a:cubicBezTo>
                    <a:pt x="314" y="102"/>
                    <a:pt x="335" y="81"/>
                    <a:pt x="335" y="56"/>
                  </a:cubicBezTo>
                  <a:cubicBezTo>
                    <a:pt x="335" y="46"/>
                    <a:pt x="335" y="46"/>
                    <a:pt x="335" y="46"/>
                  </a:cubicBezTo>
                  <a:cubicBezTo>
                    <a:pt x="335" y="21"/>
                    <a:pt x="314" y="0"/>
                    <a:pt x="289" y="0"/>
                  </a:cubicBezTo>
                  <a:close/>
                </a:path>
              </a:pathLst>
            </a:custGeom>
            <a:solidFill>
              <a:srgbClr val="FBC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01"/>
            <p:cNvSpPr>
              <a:spLocks/>
            </p:cNvSpPr>
            <p:nvPr/>
          </p:nvSpPr>
          <p:spPr bwMode="auto">
            <a:xfrm>
              <a:off x="7629504" y="5558687"/>
              <a:ext cx="773357" cy="57964"/>
            </a:xfrm>
            <a:custGeom>
              <a:avLst/>
              <a:gdLst>
                <a:gd name="T0" fmla="*/ 156 w 316"/>
                <a:gd name="T1" fmla="*/ 0 h 24"/>
                <a:gd name="T2" fmla="*/ 137 w 316"/>
                <a:gd name="T3" fmla="*/ 7 h 24"/>
                <a:gd name="T4" fmla="*/ 0 w 316"/>
                <a:gd name="T5" fmla="*/ 7 h 24"/>
                <a:gd name="T6" fmla="*/ 0 w 316"/>
                <a:gd name="T7" fmla="*/ 24 h 24"/>
                <a:gd name="T8" fmla="*/ 275 w 316"/>
                <a:gd name="T9" fmla="*/ 24 h 24"/>
                <a:gd name="T10" fmla="*/ 316 w 316"/>
                <a:gd name="T11" fmla="*/ 0 h 24"/>
                <a:gd name="T12" fmla="*/ 156 w 31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6" h="24">
                  <a:moveTo>
                    <a:pt x="156" y="0"/>
                  </a:moveTo>
                  <a:cubicBezTo>
                    <a:pt x="151" y="4"/>
                    <a:pt x="144" y="7"/>
                    <a:pt x="137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75" y="24"/>
                    <a:pt x="275" y="24"/>
                    <a:pt x="275" y="24"/>
                  </a:cubicBezTo>
                  <a:cubicBezTo>
                    <a:pt x="293" y="24"/>
                    <a:pt x="308" y="14"/>
                    <a:pt x="316" y="0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ED9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02"/>
            <p:cNvSpPr>
              <a:spLocks/>
            </p:cNvSpPr>
            <p:nvPr/>
          </p:nvSpPr>
          <p:spPr bwMode="auto">
            <a:xfrm>
              <a:off x="7595946" y="5368017"/>
              <a:ext cx="498792" cy="248634"/>
            </a:xfrm>
            <a:custGeom>
              <a:avLst/>
              <a:gdLst>
                <a:gd name="T0" fmla="*/ 151 w 204"/>
                <a:gd name="T1" fmla="*/ 85 h 102"/>
                <a:gd name="T2" fmla="*/ 180 w 204"/>
                <a:gd name="T3" fmla="*/ 56 h 102"/>
                <a:gd name="T4" fmla="*/ 180 w 204"/>
                <a:gd name="T5" fmla="*/ 46 h 102"/>
                <a:gd name="T6" fmla="*/ 151 w 204"/>
                <a:gd name="T7" fmla="*/ 17 h 102"/>
                <a:gd name="T8" fmla="*/ 0 w 204"/>
                <a:gd name="T9" fmla="*/ 17 h 102"/>
                <a:gd name="T10" fmla="*/ 0 w 204"/>
                <a:gd name="T11" fmla="*/ 0 h 102"/>
                <a:gd name="T12" fmla="*/ 158 w 204"/>
                <a:gd name="T13" fmla="*/ 0 h 102"/>
                <a:gd name="T14" fmla="*/ 204 w 204"/>
                <a:gd name="T15" fmla="*/ 46 h 102"/>
                <a:gd name="T16" fmla="*/ 204 w 204"/>
                <a:gd name="T17" fmla="*/ 56 h 102"/>
                <a:gd name="T18" fmla="*/ 158 w 204"/>
                <a:gd name="T19" fmla="*/ 102 h 102"/>
                <a:gd name="T20" fmla="*/ 0 w 204"/>
                <a:gd name="T21" fmla="*/ 102 h 102"/>
                <a:gd name="T22" fmla="*/ 0 w 204"/>
                <a:gd name="T23" fmla="*/ 85 h 102"/>
                <a:gd name="T24" fmla="*/ 151 w 204"/>
                <a:gd name="T25" fmla="*/ 8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4" h="102">
                  <a:moveTo>
                    <a:pt x="151" y="85"/>
                  </a:moveTo>
                  <a:cubicBezTo>
                    <a:pt x="167" y="85"/>
                    <a:pt x="180" y="72"/>
                    <a:pt x="180" y="5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30"/>
                    <a:pt x="167" y="17"/>
                    <a:pt x="15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84" y="0"/>
                    <a:pt x="204" y="21"/>
                    <a:pt x="204" y="46"/>
                  </a:cubicBezTo>
                  <a:cubicBezTo>
                    <a:pt x="204" y="56"/>
                    <a:pt x="204" y="56"/>
                    <a:pt x="204" y="56"/>
                  </a:cubicBezTo>
                  <a:cubicBezTo>
                    <a:pt x="204" y="81"/>
                    <a:pt x="184" y="102"/>
                    <a:pt x="158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85"/>
                    <a:pt x="0" y="85"/>
                    <a:pt x="0" y="85"/>
                  </a:cubicBezTo>
                  <a:lnTo>
                    <a:pt x="151" y="85"/>
                  </a:lnTo>
                  <a:close/>
                </a:path>
              </a:pathLst>
            </a:custGeom>
            <a:solidFill>
              <a:srgbClr val="EA8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03"/>
            <p:cNvSpPr>
              <a:spLocks/>
            </p:cNvSpPr>
            <p:nvPr/>
          </p:nvSpPr>
          <p:spPr bwMode="auto">
            <a:xfrm>
              <a:off x="7969659" y="5409202"/>
              <a:ext cx="67116" cy="164739"/>
            </a:xfrm>
            <a:custGeom>
              <a:avLst/>
              <a:gdLst>
                <a:gd name="T0" fmla="*/ 0 w 27"/>
                <a:gd name="T1" fmla="*/ 0 h 67"/>
                <a:gd name="T2" fmla="*/ 27 w 27"/>
                <a:gd name="T3" fmla="*/ 29 h 67"/>
                <a:gd name="T4" fmla="*/ 27 w 27"/>
                <a:gd name="T5" fmla="*/ 39 h 67"/>
                <a:gd name="T6" fmla="*/ 0 w 27"/>
                <a:gd name="T7" fmla="*/ 67 h 67"/>
                <a:gd name="T8" fmla="*/ 5 w 27"/>
                <a:gd name="T9" fmla="*/ 33 h 67"/>
                <a:gd name="T10" fmla="*/ 0 w 2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67">
                  <a:moveTo>
                    <a:pt x="0" y="0"/>
                  </a:moveTo>
                  <a:cubicBezTo>
                    <a:pt x="15" y="2"/>
                    <a:pt x="27" y="14"/>
                    <a:pt x="27" y="2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54"/>
                    <a:pt x="15" y="66"/>
                    <a:pt x="0" y="67"/>
                  </a:cubicBezTo>
                  <a:cubicBezTo>
                    <a:pt x="0" y="67"/>
                    <a:pt x="5" y="55"/>
                    <a:pt x="5" y="33"/>
                  </a:cubicBezTo>
                  <a:cubicBezTo>
                    <a:pt x="5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04"/>
            <p:cNvSpPr>
              <a:spLocks/>
            </p:cNvSpPr>
            <p:nvPr/>
          </p:nvSpPr>
          <p:spPr bwMode="auto">
            <a:xfrm>
              <a:off x="7512051" y="6508985"/>
              <a:ext cx="779459" cy="193721"/>
            </a:xfrm>
            <a:custGeom>
              <a:avLst/>
              <a:gdLst>
                <a:gd name="T0" fmla="*/ 284 w 318"/>
                <a:gd name="T1" fmla="*/ 79 h 79"/>
                <a:gd name="T2" fmla="*/ 318 w 318"/>
                <a:gd name="T3" fmla="*/ 45 h 79"/>
                <a:gd name="T4" fmla="*/ 318 w 318"/>
                <a:gd name="T5" fmla="*/ 34 h 79"/>
                <a:gd name="T6" fmla="*/ 284 w 318"/>
                <a:gd name="T7" fmla="*/ 0 h 79"/>
                <a:gd name="T8" fmla="*/ 0 w 318"/>
                <a:gd name="T9" fmla="*/ 0 h 79"/>
                <a:gd name="T10" fmla="*/ 15 w 318"/>
                <a:gd name="T11" fmla="*/ 37 h 79"/>
                <a:gd name="T12" fmla="*/ 0 w 318"/>
                <a:gd name="T13" fmla="*/ 79 h 79"/>
                <a:gd name="T14" fmla="*/ 284 w 318"/>
                <a:gd name="T1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79">
                  <a:moveTo>
                    <a:pt x="284" y="79"/>
                  </a:moveTo>
                  <a:cubicBezTo>
                    <a:pt x="303" y="79"/>
                    <a:pt x="318" y="64"/>
                    <a:pt x="318" y="45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8" y="15"/>
                    <a:pt x="303" y="0"/>
                    <a:pt x="2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5" y="8"/>
                    <a:pt x="15" y="37"/>
                  </a:cubicBezTo>
                  <a:cubicBezTo>
                    <a:pt x="15" y="71"/>
                    <a:pt x="0" y="79"/>
                    <a:pt x="0" y="79"/>
                  </a:cubicBezTo>
                  <a:cubicBezTo>
                    <a:pt x="284" y="79"/>
                    <a:pt x="284" y="79"/>
                    <a:pt x="284" y="79"/>
                  </a:cubicBezTo>
                </a:path>
              </a:pathLst>
            </a:custGeom>
            <a:solidFill>
              <a:srgbClr val="E2E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06"/>
            <p:cNvSpPr>
              <a:spLocks/>
            </p:cNvSpPr>
            <p:nvPr/>
          </p:nvSpPr>
          <p:spPr bwMode="auto">
            <a:xfrm>
              <a:off x="7454087" y="6460174"/>
              <a:ext cx="1101309" cy="291344"/>
            </a:xfrm>
            <a:custGeom>
              <a:avLst/>
              <a:gdLst>
                <a:gd name="T0" fmla="*/ 395 w 450"/>
                <a:gd name="T1" fmla="*/ 0 h 119"/>
                <a:gd name="T2" fmla="*/ 0 w 450"/>
                <a:gd name="T3" fmla="*/ 0 h 119"/>
                <a:gd name="T4" fmla="*/ 0 w 450"/>
                <a:gd name="T5" fmla="*/ 20 h 119"/>
                <a:gd name="T6" fmla="*/ 308 w 450"/>
                <a:gd name="T7" fmla="*/ 20 h 119"/>
                <a:gd name="T8" fmla="*/ 342 w 450"/>
                <a:gd name="T9" fmla="*/ 54 h 119"/>
                <a:gd name="T10" fmla="*/ 342 w 450"/>
                <a:gd name="T11" fmla="*/ 65 h 119"/>
                <a:gd name="T12" fmla="*/ 308 w 450"/>
                <a:gd name="T13" fmla="*/ 99 h 119"/>
                <a:gd name="T14" fmla="*/ 0 w 450"/>
                <a:gd name="T15" fmla="*/ 99 h 119"/>
                <a:gd name="T16" fmla="*/ 0 w 450"/>
                <a:gd name="T17" fmla="*/ 119 h 119"/>
                <a:gd name="T18" fmla="*/ 395 w 450"/>
                <a:gd name="T19" fmla="*/ 119 h 119"/>
                <a:gd name="T20" fmla="*/ 450 w 450"/>
                <a:gd name="T21" fmla="*/ 65 h 119"/>
                <a:gd name="T22" fmla="*/ 450 w 450"/>
                <a:gd name="T23" fmla="*/ 54 h 119"/>
                <a:gd name="T24" fmla="*/ 395 w 450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0" h="119">
                  <a:moveTo>
                    <a:pt x="39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08" y="20"/>
                    <a:pt x="308" y="20"/>
                    <a:pt x="308" y="20"/>
                  </a:cubicBezTo>
                  <a:cubicBezTo>
                    <a:pt x="327" y="20"/>
                    <a:pt x="342" y="35"/>
                    <a:pt x="342" y="54"/>
                  </a:cubicBezTo>
                  <a:cubicBezTo>
                    <a:pt x="342" y="65"/>
                    <a:pt x="342" y="65"/>
                    <a:pt x="342" y="65"/>
                  </a:cubicBezTo>
                  <a:cubicBezTo>
                    <a:pt x="342" y="84"/>
                    <a:pt x="327" y="99"/>
                    <a:pt x="308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395" y="119"/>
                    <a:pt x="395" y="119"/>
                    <a:pt x="395" y="119"/>
                  </a:cubicBezTo>
                  <a:cubicBezTo>
                    <a:pt x="425" y="119"/>
                    <a:pt x="450" y="95"/>
                    <a:pt x="450" y="65"/>
                  </a:cubicBezTo>
                  <a:cubicBezTo>
                    <a:pt x="450" y="54"/>
                    <a:pt x="450" y="54"/>
                    <a:pt x="450" y="54"/>
                  </a:cubicBezTo>
                  <a:cubicBezTo>
                    <a:pt x="450" y="24"/>
                    <a:pt x="425" y="0"/>
                    <a:pt x="395" y="0"/>
                  </a:cubicBezTo>
                </a:path>
              </a:pathLst>
            </a:custGeom>
            <a:solidFill>
              <a:srgbClr val="18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/>
            </p:cNvSpPr>
            <p:nvPr/>
          </p:nvSpPr>
          <p:spPr bwMode="auto">
            <a:xfrm>
              <a:off x="7454087" y="6460174"/>
              <a:ext cx="774882" cy="0"/>
            </a:xfrm>
            <a:custGeom>
              <a:avLst/>
              <a:gdLst>
                <a:gd name="T0" fmla="*/ 317 w 317"/>
                <a:gd name="T1" fmla="*/ 0 w 317"/>
                <a:gd name="T2" fmla="*/ 317 w 317"/>
                <a:gd name="T3" fmla="*/ 317 w 31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7">
                  <a:moveTo>
                    <a:pt x="3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17" y="0"/>
                    <a:pt x="317" y="0"/>
                    <a:pt x="317" y="0"/>
                  </a:cubicBezTo>
                </a:path>
              </a:pathLst>
            </a:custGeom>
            <a:solidFill>
              <a:srgbClr val="AEB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8"/>
            <p:cNvSpPr>
              <a:spLocks/>
            </p:cNvSpPr>
            <p:nvPr/>
          </p:nvSpPr>
          <p:spPr bwMode="auto">
            <a:xfrm>
              <a:off x="7454087" y="6751518"/>
              <a:ext cx="774882" cy="0"/>
            </a:xfrm>
            <a:custGeom>
              <a:avLst/>
              <a:gdLst>
                <a:gd name="T0" fmla="*/ 317 w 317"/>
                <a:gd name="T1" fmla="*/ 0 w 317"/>
                <a:gd name="T2" fmla="*/ 317 w 317"/>
                <a:gd name="T3" fmla="*/ 317 w 31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7">
                  <a:moveTo>
                    <a:pt x="3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17" y="0"/>
                    <a:pt x="317" y="0"/>
                    <a:pt x="317" y="0"/>
                  </a:cubicBezTo>
                </a:path>
              </a:pathLst>
            </a:custGeom>
            <a:solidFill>
              <a:srgbClr val="888B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/>
            </p:cNvSpPr>
            <p:nvPr/>
          </p:nvSpPr>
          <p:spPr bwMode="auto">
            <a:xfrm>
              <a:off x="7454087" y="6460174"/>
              <a:ext cx="907589" cy="291344"/>
            </a:xfrm>
            <a:custGeom>
              <a:avLst/>
              <a:gdLst>
                <a:gd name="T0" fmla="*/ 317 w 371"/>
                <a:gd name="T1" fmla="*/ 0 h 119"/>
                <a:gd name="T2" fmla="*/ 0 w 371"/>
                <a:gd name="T3" fmla="*/ 0 h 119"/>
                <a:gd name="T4" fmla="*/ 0 w 371"/>
                <a:gd name="T5" fmla="*/ 20 h 119"/>
                <a:gd name="T6" fmla="*/ 308 w 371"/>
                <a:gd name="T7" fmla="*/ 20 h 119"/>
                <a:gd name="T8" fmla="*/ 342 w 371"/>
                <a:gd name="T9" fmla="*/ 54 h 119"/>
                <a:gd name="T10" fmla="*/ 342 w 371"/>
                <a:gd name="T11" fmla="*/ 65 h 119"/>
                <a:gd name="T12" fmla="*/ 342 w 371"/>
                <a:gd name="T13" fmla="*/ 65 h 119"/>
                <a:gd name="T14" fmla="*/ 342 w 371"/>
                <a:gd name="T15" fmla="*/ 65 h 119"/>
                <a:gd name="T16" fmla="*/ 308 w 371"/>
                <a:gd name="T17" fmla="*/ 99 h 119"/>
                <a:gd name="T18" fmla="*/ 24 w 371"/>
                <a:gd name="T19" fmla="*/ 99 h 119"/>
                <a:gd name="T20" fmla="*/ 0 w 371"/>
                <a:gd name="T21" fmla="*/ 99 h 119"/>
                <a:gd name="T22" fmla="*/ 0 w 371"/>
                <a:gd name="T23" fmla="*/ 119 h 119"/>
                <a:gd name="T24" fmla="*/ 317 w 371"/>
                <a:gd name="T25" fmla="*/ 119 h 119"/>
                <a:gd name="T26" fmla="*/ 371 w 371"/>
                <a:gd name="T27" fmla="*/ 65 h 119"/>
                <a:gd name="T28" fmla="*/ 371 w 371"/>
                <a:gd name="T29" fmla="*/ 54 h 119"/>
                <a:gd name="T30" fmla="*/ 317 w 371"/>
                <a:gd name="T3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1" h="119">
                  <a:moveTo>
                    <a:pt x="3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08" y="20"/>
                    <a:pt x="308" y="20"/>
                    <a:pt x="308" y="20"/>
                  </a:cubicBezTo>
                  <a:cubicBezTo>
                    <a:pt x="327" y="20"/>
                    <a:pt x="342" y="35"/>
                    <a:pt x="342" y="54"/>
                  </a:cubicBezTo>
                  <a:cubicBezTo>
                    <a:pt x="342" y="65"/>
                    <a:pt x="342" y="65"/>
                    <a:pt x="342" y="65"/>
                  </a:cubicBezTo>
                  <a:cubicBezTo>
                    <a:pt x="342" y="65"/>
                    <a:pt x="342" y="65"/>
                    <a:pt x="342" y="65"/>
                  </a:cubicBezTo>
                  <a:cubicBezTo>
                    <a:pt x="342" y="65"/>
                    <a:pt x="342" y="65"/>
                    <a:pt x="342" y="65"/>
                  </a:cubicBezTo>
                  <a:cubicBezTo>
                    <a:pt x="342" y="84"/>
                    <a:pt x="327" y="99"/>
                    <a:pt x="308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317" y="119"/>
                    <a:pt x="317" y="119"/>
                    <a:pt x="317" y="119"/>
                  </a:cubicBezTo>
                  <a:cubicBezTo>
                    <a:pt x="347" y="119"/>
                    <a:pt x="371" y="95"/>
                    <a:pt x="371" y="65"/>
                  </a:cubicBezTo>
                  <a:cubicBezTo>
                    <a:pt x="371" y="54"/>
                    <a:pt x="371" y="54"/>
                    <a:pt x="371" y="54"/>
                  </a:cubicBezTo>
                  <a:cubicBezTo>
                    <a:pt x="371" y="24"/>
                    <a:pt x="347" y="0"/>
                    <a:pt x="317" y="0"/>
                  </a:cubicBezTo>
                </a:path>
              </a:pathLst>
            </a:custGeom>
            <a:solidFill>
              <a:srgbClr val="1079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/>
            </p:cNvSpPr>
            <p:nvPr/>
          </p:nvSpPr>
          <p:spPr bwMode="auto">
            <a:xfrm>
              <a:off x="8215242" y="6508985"/>
              <a:ext cx="76268" cy="193721"/>
            </a:xfrm>
            <a:custGeom>
              <a:avLst/>
              <a:gdLst>
                <a:gd name="T0" fmla="*/ 0 w 31"/>
                <a:gd name="T1" fmla="*/ 0 h 79"/>
                <a:gd name="T2" fmla="*/ 31 w 31"/>
                <a:gd name="T3" fmla="*/ 34 h 79"/>
                <a:gd name="T4" fmla="*/ 31 w 31"/>
                <a:gd name="T5" fmla="*/ 45 h 79"/>
                <a:gd name="T6" fmla="*/ 0 w 31"/>
                <a:gd name="T7" fmla="*/ 79 h 79"/>
                <a:gd name="T8" fmla="*/ 5 w 31"/>
                <a:gd name="T9" fmla="*/ 39 h 79"/>
                <a:gd name="T10" fmla="*/ 0 w 31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79">
                  <a:moveTo>
                    <a:pt x="0" y="0"/>
                  </a:moveTo>
                  <a:cubicBezTo>
                    <a:pt x="17" y="2"/>
                    <a:pt x="31" y="16"/>
                    <a:pt x="31" y="3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63"/>
                    <a:pt x="17" y="77"/>
                    <a:pt x="0" y="79"/>
                  </a:cubicBezTo>
                  <a:cubicBezTo>
                    <a:pt x="0" y="79"/>
                    <a:pt x="5" y="64"/>
                    <a:pt x="5" y="39"/>
                  </a:cubicBezTo>
                  <a:cubicBezTo>
                    <a:pt x="5" y="1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1"/>
            <p:cNvSpPr>
              <a:spLocks/>
            </p:cNvSpPr>
            <p:nvPr/>
          </p:nvSpPr>
          <p:spPr bwMode="auto">
            <a:xfrm>
              <a:off x="7350362" y="5907994"/>
              <a:ext cx="1205034" cy="294395"/>
            </a:xfrm>
            <a:custGeom>
              <a:avLst/>
              <a:gdLst>
                <a:gd name="T0" fmla="*/ 54 w 492"/>
                <a:gd name="T1" fmla="*/ 0 h 120"/>
                <a:gd name="T2" fmla="*/ 492 w 492"/>
                <a:gd name="T3" fmla="*/ 0 h 120"/>
                <a:gd name="T4" fmla="*/ 492 w 492"/>
                <a:gd name="T5" fmla="*/ 21 h 120"/>
                <a:gd name="T6" fmla="*/ 184 w 492"/>
                <a:gd name="T7" fmla="*/ 21 h 120"/>
                <a:gd name="T8" fmla="*/ 150 w 492"/>
                <a:gd name="T9" fmla="*/ 54 h 120"/>
                <a:gd name="T10" fmla="*/ 150 w 492"/>
                <a:gd name="T11" fmla="*/ 66 h 120"/>
                <a:gd name="T12" fmla="*/ 184 w 492"/>
                <a:gd name="T13" fmla="*/ 99 h 120"/>
                <a:gd name="T14" fmla="*/ 492 w 492"/>
                <a:gd name="T15" fmla="*/ 99 h 120"/>
                <a:gd name="T16" fmla="*/ 492 w 492"/>
                <a:gd name="T17" fmla="*/ 120 h 120"/>
                <a:gd name="T18" fmla="*/ 54 w 492"/>
                <a:gd name="T19" fmla="*/ 120 h 120"/>
                <a:gd name="T20" fmla="*/ 0 w 492"/>
                <a:gd name="T21" fmla="*/ 66 h 120"/>
                <a:gd name="T22" fmla="*/ 0 w 492"/>
                <a:gd name="T23" fmla="*/ 54 h 120"/>
                <a:gd name="T24" fmla="*/ 54 w 492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2" h="120">
                  <a:moveTo>
                    <a:pt x="54" y="0"/>
                  </a:moveTo>
                  <a:cubicBezTo>
                    <a:pt x="492" y="0"/>
                    <a:pt x="492" y="0"/>
                    <a:pt x="492" y="0"/>
                  </a:cubicBezTo>
                  <a:cubicBezTo>
                    <a:pt x="492" y="21"/>
                    <a:pt x="492" y="21"/>
                    <a:pt x="492" y="21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66" y="21"/>
                    <a:pt x="150" y="36"/>
                    <a:pt x="150" y="54"/>
                  </a:cubicBezTo>
                  <a:cubicBezTo>
                    <a:pt x="150" y="66"/>
                    <a:pt x="150" y="66"/>
                    <a:pt x="150" y="66"/>
                  </a:cubicBezTo>
                  <a:cubicBezTo>
                    <a:pt x="150" y="84"/>
                    <a:pt x="166" y="99"/>
                    <a:pt x="184" y="99"/>
                  </a:cubicBezTo>
                  <a:cubicBezTo>
                    <a:pt x="492" y="99"/>
                    <a:pt x="492" y="99"/>
                    <a:pt x="492" y="99"/>
                  </a:cubicBezTo>
                  <a:cubicBezTo>
                    <a:pt x="492" y="120"/>
                    <a:pt x="492" y="120"/>
                    <a:pt x="492" y="120"/>
                  </a:cubicBezTo>
                  <a:cubicBezTo>
                    <a:pt x="54" y="120"/>
                    <a:pt x="54" y="120"/>
                    <a:pt x="54" y="120"/>
                  </a:cubicBezTo>
                  <a:cubicBezTo>
                    <a:pt x="24" y="120"/>
                    <a:pt x="0" y="96"/>
                    <a:pt x="0" y="66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5"/>
                    <a:pt x="24" y="0"/>
                    <a:pt x="54" y="0"/>
                  </a:cubicBezTo>
                </a:path>
              </a:pathLst>
            </a:custGeom>
            <a:solidFill>
              <a:srgbClr val="894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2"/>
            <p:cNvSpPr>
              <a:spLocks/>
            </p:cNvSpPr>
            <p:nvPr/>
          </p:nvSpPr>
          <p:spPr bwMode="auto">
            <a:xfrm>
              <a:off x="7717974" y="5959856"/>
              <a:ext cx="777933" cy="190670"/>
            </a:xfrm>
            <a:custGeom>
              <a:avLst/>
              <a:gdLst>
                <a:gd name="T0" fmla="*/ 34 w 318"/>
                <a:gd name="T1" fmla="*/ 78 h 78"/>
                <a:gd name="T2" fmla="*/ 0 w 318"/>
                <a:gd name="T3" fmla="*/ 45 h 78"/>
                <a:gd name="T4" fmla="*/ 0 w 318"/>
                <a:gd name="T5" fmla="*/ 33 h 78"/>
                <a:gd name="T6" fmla="*/ 34 w 318"/>
                <a:gd name="T7" fmla="*/ 0 h 78"/>
                <a:gd name="T8" fmla="*/ 318 w 318"/>
                <a:gd name="T9" fmla="*/ 0 h 78"/>
                <a:gd name="T10" fmla="*/ 304 w 318"/>
                <a:gd name="T11" fmla="*/ 37 h 78"/>
                <a:gd name="T12" fmla="*/ 318 w 318"/>
                <a:gd name="T13" fmla="*/ 78 h 78"/>
                <a:gd name="T14" fmla="*/ 34 w 318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78">
                  <a:moveTo>
                    <a:pt x="34" y="78"/>
                  </a:moveTo>
                  <a:cubicBezTo>
                    <a:pt x="16" y="78"/>
                    <a:pt x="0" y="63"/>
                    <a:pt x="0" y="4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6" y="0"/>
                    <a:pt x="34" y="0"/>
                  </a:cubicBezTo>
                  <a:cubicBezTo>
                    <a:pt x="318" y="0"/>
                    <a:pt x="318" y="0"/>
                    <a:pt x="318" y="0"/>
                  </a:cubicBezTo>
                  <a:cubicBezTo>
                    <a:pt x="318" y="0"/>
                    <a:pt x="304" y="8"/>
                    <a:pt x="304" y="37"/>
                  </a:cubicBezTo>
                  <a:cubicBezTo>
                    <a:pt x="304" y="70"/>
                    <a:pt x="318" y="78"/>
                    <a:pt x="318" y="78"/>
                  </a:cubicBezTo>
                  <a:lnTo>
                    <a:pt x="34" y="78"/>
                  </a:lnTo>
                  <a:close/>
                </a:path>
              </a:pathLst>
            </a:custGeom>
            <a:solidFill>
              <a:srgbClr val="E4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3"/>
            <p:cNvSpPr>
              <a:spLocks/>
            </p:cNvSpPr>
            <p:nvPr/>
          </p:nvSpPr>
          <p:spPr bwMode="auto">
            <a:xfrm>
              <a:off x="7649333" y="5907994"/>
              <a:ext cx="906063" cy="294395"/>
            </a:xfrm>
            <a:custGeom>
              <a:avLst/>
              <a:gdLst>
                <a:gd name="T0" fmla="*/ 62 w 370"/>
                <a:gd name="T1" fmla="*/ 99 h 120"/>
                <a:gd name="T2" fmla="*/ 28 w 370"/>
                <a:gd name="T3" fmla="*/ 66 h 120"/>
                <a:gd name="T4" fmla="*/ 28 w 370"/>
                <a:gd name="T5" fmla="*/ 54 h 120"/>
                <a:gd name="T6" fmla="*/ 62 w 370"/>
                <a:gd name="T7" fmla="*/ 21 h 120"/>
                <a:gd name="T8" fmla="*/ 370 w 370"/>
                <a:gd name="T9" fmla="*/ 21 h 120"/>
                <a:gd name="T10" fmla="*/ 370 w 370"/>
                <a:gd name="T11" fmla="*/ 0 h 120"/>
                <a:gd name="T12" fmla="*/ 54 w 370"/>
                <a:gd name="T13" fmla="*/ 0 h 120"/>
                <a:gd name="T14" fmla="*/ 0 w 370"/>
                <a:gd name="T15" fmla="*/ 54 h 120"/>
                <a:gd name="T16" fmla="*/ 0 w 370"/>
                <a:gd name="T17" fmla="*/ 66 h 120"/>
                <a:gd name="T18" fmla="*/ 54 w 370"/>
                <a:gd name="T19" fmla="*/ 120 h 120"/>
                <a:gd name="T20" fmla="*/ 370 w 370"/>
                <a:gd name="T21" fmla="*/ 120 h 120"/>
                <a:gd name="T22" fmla="*/ 370 w 370"/>
                <a:gd name="T23" fmla="*/ 99 h 120"/>
                <a:gd name="T24" fmla="*/ 62 w 370"/>
                <a:gd name="T25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0" h="120">
                  <a:moveTo>
                    <a:pt x="62" y="99"/>
                  </a:moveTo>
                  <a:cubicBezTo>
                    <a:pt x="44" y="99"/>
                    <a:pt x="28" y="84"/>
                    <a:pt x="28" y="66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36"/>
                    <a:pt x="44" y="21"/>
                    <a:pt x="62" y="21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5"/>
                    <a:pt x="0" y="5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96"/>
                    <a:pt x="24" y="120"/>
                    <a:pt x="54" y="120"/>
                  </a:cubicBezTo>
                  <a:cubicBezTo>
                    <a:pt x="370" y="120"/>
                    <a:pt x="370" y="120"/>
                    <a:pt x="370" y="120"/>
                  </a:cubicBezTo>
                  <a:cubicBezTo>
                    <a:pt x="370" y="99"/>
                    <a:pt x="370" y="99"/>
                    <a:pt x="370" y="99"/>
                  </a:cubicBezTo>
                  <a:cubicBezTo>
                    <a:pt x="62" y="99"/>
                    <a:pt x="62" y="99"/>
                    <a:pt x="62" y="99"/>
                  </a:cubicBezTo>
                </a:path>
              </a:pathLst>
            </a:custGeom>
            <a:solidFill>
              <a:srgbClr val="AF6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/>
            </p:cNvSpPr>
            <p:nvPr/>
          </p:nvSpPr>
          <p:spPr bwMode="auto">
            <a:xfrm>
              <a:off x="7717974" y="5959856"/>
              <a:ext cx="76268" cy="190670"/>
            </a:xfrm>
            <a:custGeom>
              <a:avLst/>
              <a:gdLst>
                <a:gd name="T0" fmla="*/ 31 w 31"/>
                <a:gd name="T1" fmla="*/ 0 h 78"/>
                <a:gd name="T2" fmla="*/ 0 w 31"/>
                <a:gd name="T3" fmla="*/ 33 h 78"/>
                <a:gd name="T4" fmla="*/ 0 w 31"/>
                <a:gd name="T5" fmla="*/ 45 h 78"/>
                <a:gd name="T6" fmla="*/ 31 w 31"/>
                <a:gd name="T7" fmla="*/ 78 h 78"/>
                <a:gd name="T8" fmla="*/ 26 w 31"/>
                <a:gd name="T9" fmla="*/ 38 h 78"/>
                <a:gd name="T10" fmla="*/ 31 w 31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78">
                  <a:moveTo>
                    <a:pt x="31" y="0"/>
                  </a:moveTo>
                  <a:cubicBezTo>
                    <a:pt x="14" y="1"/>
                    <a:pt x="0" y="16"/>
                    <a:pt x="0" y="3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62"/>
                    <a:pt x="14" y="77"/>
                    <a:pt x="31" y="78"/>
                  </a:cubicBezTo>
                  <a:cubicBezTo>
                    <a:pt x="31" y="78"/>
                    <a:pt x="26" y="63"/>
                    <a:pt x="26" y="38"/>
                  </a:cubicBezTo>
                  <a:cubicBezTo>
                    <a:pt x="26" y="13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/>
            </p:cNvSpPr>
            <p:nvPr/>
          </p:nvSpPr>
          <p:spPr bwMode="auto">
            <a:xfrm>
              <a:off x="7431207" y="5615125"/>
              <a:ext cx="1047922" cy="292869"/>
            </a:xfrm>
            <a:custGeom>
              <a:avLst/>
              <a:gdLst>
                <a:gd name="T0" fmla="*/ 48 w 428"/>
                <a:gd name="T1" fmla="*/ 0 h 120"/>
                <a:gd name="T2" fmla="*/ 428 w 428"/>
                <a:gd name="T3" fmla="*/ 0 h 120"/>
                <a:gd name="T4" fmla="*/ 428 w 428"/>
                <a:gd name="T5" fmla="*/ 18 h 120"/>
                <a:gd name="T6" fmla="*/ 48 w 428"/>
                <a:gd name="T7" fmla="*/ 18 h 120"/>
                <a:gd name="T8" fmla="*/ 18 w 428"/>
                <a:gd name="T9" fmla="*/ 47 h 120"/>
                <a:gd name="T10" fmla="*/ 18 w 428"/>
                <a:gd name="T11" fmla="*/ 73 h 120"/>
                <a:gd name="T12" fmla="*/ 48 w 428"/>
                <a:gd name="T13" fmla="*/ 103 h 120"/>
                <a:gd name="T14" fmla="*/ 428 w 428"/>
                <a:gd name="T15" fmla="*/ 103 h 120"/>
                <a:gd name="T16" fmla="*/ 428 w 428"/>
                <a:gd name="T17" fmla="*/ 120 h 120"/>
                <a:gd name="T18" fmla="*/ 48 w 428"/>
                <a:gd name="T19" fmla="*/ 120 h 120"/>
                <a:gd name="T20" fmla="*/ 0 w 428"/>
                <a:gd name="T21" fmla="*/ 73 h 120"/>
                <a:gd name="T22" fmla="*/ 0 w 428"/>
                <a:gd name="T23" fmla="*/ 47 h 120"/>
                <a:gd name="T24" fmla="*/ 48 w 428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8" h="120">
                  <a:moveTo>
                    <a:pt x="48" y="0"/>
                  </a:moveTo>
                  <a:cubicBezTo>
                    <a:pt x="428" y="0"/>
                    <a:pt x="428" y="0"/>
                    <a:pt x="428" y="0"/>
                  </a:cubicBezTo>
                  <a:cubicBezTo>
                    <a:pt x="428" y="18"/>
                    <a:pt x="428" y="18"/>
                    <a:pt x="42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31" y="18"/>
                    <a:pt x="18" y="31"/>
                    <a:pt x="18" y="47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18" y="90"/>
                    <a:pt x="31" y="103"/>
                    <a:pt x="48" y="103"/>
                  </a:cubicBezTo>
                  <a:cubicBezTo>
                    <a:pt x="428" y="103"/>
                    <a:pt x="428" y="103"/>
                    <a:pt x="428" y="103"/>
                  </a:cubicBezTo>
                  <a:cubicBezTo>
                    <a:pt x="428" y="120"/>
                    <a:pt x="428" y="120"/>
                    <a:pt x="42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22" y="120"/>
                    <a:pt x="0" y="99"/>
                    <a:pt x="0" y="7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2" y="0"/>
                    <a:pt x="48" y="0"/>
                  </a:cubicBezTo>
                </a:path>
              </a:pathLst>
            </a:custGeom>
            <a:solidFill>
              <a:srgbClr val="93B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6"/>
            <p:cNvSpPr>
              <a:spLocks/>
            </p:cNvSpPr>
            <p:nvPr/>
          </p:nvSpPr>
          <p:spPr bwMode="auto">
            <a:xfrm>
              <a:off x="7492221" y="5659361"/>
              <a:ext cx="935046" cy="207449"/>
            </a:xfrm>
            <a:custGeom>
              <a:avLst/>
              <a:gdLst>
                <a:gd name="T0" fmla="*/ 23 w 382"/>
                <a:gd name="T1" fmla="*/ 85 h 85"/>
                <a:gd name="T2" fmla="*/ 0 w 382"/>
                <a:gd name="T3" fmla="*/ 55 h 85"/>
                <a:gd name="T4" fmla="*/ 0 w 382"/>
                <a:gd name="T5" fmla="*/ 29 h 85"/>
                <a:gd name="T6" fmla="*/ 23 w 382"/>
                <a:gd name="T7" fmla="*/ 0 h 85"/>
                <a:gd name="T8" fmla="*/ 382 w 382"/>
                <a:gd name="T9" fmla="*/ 0 h 85"/>
                <a:gd name="T10" fmla="*/ 370 w 382"/>
                <a:gd name="T11" fmla="*/ 40 h 85"/>
                <a:gd name="T12" fmla="*/ 382 w 382"/>
                <a:gd name="T13" fmla="*/ 85 h 85"/>
                <a:gd name="T14" fmla="*/ 23 w 382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2" h="85">
                  <a:moveTo>
                    <a:pt x="23" y="85"/>
                  </a:moveTo>
                  <a:cubicBezTo>
                    <a:pt x="6" y="85"/>
                    <a:pt x="0" y="72"/>
                    <a:pt x="0" y="5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6" y="0"/>
                    <a:pt x="23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2" y="0"/>
                    <a:pt x="370" y="15"/>
                    <a:pt x="370" y="40"/>
                  </a:cubicBezTo>
                  <a:cubicBezTo>
                    <a:pt x="370" y="69"/>
                    <a:pt x="382" y="85"/>
                    <a:pt x="382" y="85"/>
                  </a:cubicBezTo>
                  <a:cubicBezTo>
                    <a:pt x="23" y="85"/>
                    <a:pt x="23" y="85"/>
                    <a:pt x="23" y="85"/>
                  </a:cubicBezTo>
                </a:path>
              </a:pathLst>
            </a:custGeom>
            <a:solidFill>
              <a:srgbClr val="E4F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7"/>
            <p:cNvSpPr>
              <a:spLocks/>
            </p:cNvSpPr>
            <p:nvPr/>
          </p:nvSpPr>
          <p:spPr bwMode="auto">
            <a:xfrm>
              <a:off x="7826274" y="5741730"/>
              <a:ext cx="216601" cy="18304"/>
            </a:xfrm>
            <a:custGeom>
              <a:avLst/>
              <a:gdLst>
                <a:gd name="T0" fmla="*/ 85 w 89"/>
                <a:gd name="T1" fmla="*/ 0 h 7"/>
                <a:gd name="T2" fmla="*/ 4 w 89"/>
                <a:gd name="T3" fmla="*/ 0 h 7"/>
                <a:gd name="T4" fmla="*/ 0 w 89"/>
                <a:gd name="T5" fmla="*/ 3 h 7"/>
                <a:gd name="T6" fmla="*/ 4 w 89"/>
                <a:gd name="T7" fmla="*/ 7 h 7"/>
                <a:gd name="T8" fmla="*/ 10 w 89"/>
                <a:gd name="T9" fmla="*/ 7 h 7"/>
                <a:gd name="T10" fmla="*/ 11 w 89"/>
                <a:gd name="T11" fmla="*/ 3 h 7"/>
                <a:gd name="T12" fmla="*/ 78 w 89"/>
                <a:gd name="T13" fmla="*/ 3 h 7"/>
                <a:gd name="T14" fmla="*/ 77 w 89"/>
                <a:gd name="T15" fmla="*/ 7 h 7"/>
                <a:gd name="T16" fmla="*/ 85 w 89"/>
                <a:gd name="T17" fmla="*/ 7 h 7"/>
                <a:gd name="T18" fmla="*/ 89 w 89"/>
                <a:gd name="T19" fmla="*/ 3 h 7"/>
                <a:gd name="T20" fmla="*/ 85 w 89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7">
                  <a:moveTo>
                    <a:pt x="8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7" y="7"/>
                    <a:pt x="89" y="5"/>
                    <a:pt x="89" y="3"/>
                  </a:cubicBezTo>
                  <a:cubicBezTo>
                    <a:pt x="89" y="1"/>
                    <a:pt x="87" y="0"/>
                    <a:pt x="85" y="0"/>
                  </a:cubicBezTo>
                </a:path>
              </a:pathLst>
            </a:custGeom>
            <a:solidFill>
              <a:srgbClr val="AD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218"/>
            <p:cNvSpPr>
              <a:spLocks noChangeArrowheads="1"/>
            </p:cNvSpPr>
            <p:nvPr/>
          </p:nvSpPr>
          <p:spPr bwMode="auto">
            <a:xfrm>
              <a:off x="7818648" y="5907994"/>
              <a:ext cx="163214" cy="3051"/>
            </a:xfrm>
            <a:prstGeom prst="rect">
              <a:avLst/>
            </a:prstGeom>
            <a:solidFill>
              <a:srgbClr val="7D4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219"/>
            <p:cNvSpPr>
              <a:spLocks noChangeArrowheads="1"/>
            </p:cNvSpPr>
            <p:nvPr/>
          </p:nvSpPr>
          <p:spPr bwMode="auto">
            <a:xfrm>
              <a:off x="7818648" y="5907994"/>
              <a:ext cx="163214" cy="3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0"/>
            <p:cNvSpPr>
              <a:spLocks/>
            </p:cNvSpPr>
            <p:nvPr/>
          </p:nvSpPr>
          <p:spPr bwMode="auto">
            <a:xfrm>
              <a:off x="7818648" y="5866810"/>
              <a:ext cx="173891" cy="41185"/>
            </a:xfrm>
            <a:custGeom>
              <a:avLst/>
              <a:gdLst>
                <a:gd name="T0" fmla="*/ 114 w 114"/>
                <a:gd name="T1" fmla="*/ 0 h 27"/>
                <a:gd name="T2" fmla="*/ 6 w 114"/>
                <a:gd name="T3" fmla="*/ 0 h 27"/>
                <a:gd name="T4" fmla="*/ 0 w 114"/>
                <a:gd name="T5" fmla="*/ 27 h 27"/>
                <a:gd name="T6" fmla="*/ 107 w 114"/>
                <a:gd name="T7" fmla="*/ 27 h 27"/>
                <a:gd name="T8" fmla="*/ 114 w 11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7">
                  <a:moveTo>
                    <a:pt x="114" y="0"/>
                  </a:moveTo>
                  <a:lnTo>
                    <a:pt x="6" y="0"/>
                  </a:lnTo>
                  <a:lnTo>
                    <a:pt x="0" y="27"/>
                  </a:lnTo>
                  <a:lnTo>
                    <a:pt x="107" y="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6883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/>
            </p:cNvSpPr>
            <p:nvPr/>
          </p:nvSpPr>
          <p:spPr bwMode="auto">
            <a:xfrm>
              <a:off x="7818648" y="5866810"/>
              <a:ext cx="173891" cy="41185"/>
            </a:xfrm>
            <a:custGeom>
              <a:avLst/>
              <a:gdLst>
                <a:gd name="T0" fmla="*/ 114 w 114"/>
                <a:gd name="T1" fmla="*/ 0 h 27"/>
                <a:gd name="T2" fmla="*/ 6 w 114"/>
                <a:gd name="T3" fmla="*/ 0 h 27"/>
                <a:gd name="T4" fmla="*/ 0 w 114"/>
                <a:gd name="T5" fmla="*/ 27 h 27"/>
                <a:gd name="T6" fmla="*/ 107 w 114"/>
                <a:gd name="T7" fmla="*/ 27 h 27"/>
                <a:gd name="T8" fmla="*/ 114 w 11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7">
                  <a:moveTo>
                    <a:pt x="114" y="0"/>
                  </a:moveTo>
                  <a:lnTo>
                    <a:pt x="6" y="0"/>
                  </a:lnTo>
                  <a:lnTo>
                    <a:pt x="0" y="27"/>
                  </a:lnTo>
                  <a:lnTo>
                    <a:pt x="107" y="27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2"/>
            <p:cNvSpPr>
              <a:spLocks/>
            </p:cNvSpPr>
            <p:nvPr/>
          </p:nvSpPr>
          <p:spPr bwMode="auto">
            <a:xfrm>
              <a:off x="7827800" y="5760035"/>
              <a:ext cx="186094" cy="106775"/>
            </a:xfrm>
            <a:custGeom>
              <a:avLst/>
              <a:gdLst>
                <a:gd name="T0" fmla="*/ 122 w 122"/>
                <a:gd name="T1" fmla="*/ 0 h 70"/>
                <a:gd name="T2" fmla="*/ 15 w 122"/>
                <a:gd name="T3" fmla="*/ 0 h 70"/>
                <a:gd name="T4" fmla="*/ 0 w 122"/>
                <a:gd name="T5" fmla="*/ 70 h 70"/>
                <a:gd name="T6" fmla="*/ 108 w 122"/>
                <a:gd name="T7" fmla="*/ 70 h 70"/>
                <a:gd name="T8" fmla="*/ 122 w 122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70">
                  <a:moveTo>
                    <a:pt x="122" y="0"/>
                  </a:moveTo>
                  <a:lnTo>
                    <a:pt x="15" y="0"/>
                  </a:lnTo>
                  <a:lnTo>
                    <a:pt x="0" y="70"/>
                  </a:lnTo>
                  <a:lnTo>
                    <a:pt x="108" y="70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A2B4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3"/>
            <p:cNvSpPr>
              <a:spLocks/>
            </p:cNvSpPr>
            <p:nvPr/>
          </p:nvSpPr>
          <p:spPr bwMode="auto">
            <a:xfrm>
              <a:off x="7827800" y="5760035"/>
              <a:ext cx="186094" cy="106775"/>
            </a:xfrm>
            <a:custGeom>
              <a:avLst/>
              <a:gdLst>
                <a:gd name="T0" fmla="*/ 122 w 122"/>
                <a:gd name="T1" fmla="*/ 0 h 70"/>
                <a:gd name="T2" fmla="*/ 15 w 122"/>
                <a:gd name="T3" fmla="*/ 0 h 70"/>
                <a:gd name="T4" fmla="*/ 0 w 122"/>
                <a:gd name="T5" fmla="*/ 70 h 70"/>
                <a:gd name="T6" fmla="*/ 108 w 122"/>
                <a:gd name="T7" fmla="*/ 70 h 70"/>
                <a:gd name="T8" fmla="*/ 122 w 122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70">
                  <a:moveTo>
                    <a:pt x="122" y="0"/>
                  </a:moveTo>
                  <a:lnTo>
                    <a:pt x="15" y="0"/>
                  </a:lnTo>
                  <a:lnTo>
                    <a:pt x="0" y="70"/>
                  </a:lnTo>
                  <a:lnTo>
                    <a:pt x="108" y="70"/>
                  </a:lnTo>
                  <a:lnTo>
                    <a:pt x="1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4"/>
            <p:cNvSpPr>
              <a:spLocks/>
            </p:cNvSpPr>
            <p:nvPr/>
          </p:nvSpPr>
          <p:spPr bwMode="auto">
            <a:xfrm>
              <a:off x="7850680" y="5749357"/>
              <a:ext cx="166265" cy="10678"/>
            </a:xfrm>
            <a:custGeom>
              <a:avLst/>
              <a:gdLst>
                <a:gd name="T0" fmla="*/ 109 w 109"/>
                <a:gd name="T1" fmla="*/ 0 h 7"/>
                <a:gd name="T2" fmla="*/ 1 w 109"/>
                <a:gd name="T3" fmla="*/ 0 h 7"/>
                <a:gd name="T4" fmla="*/ 0 w 109"/>
                <a:gd name="T5" fmla="*/ 7 h 7"/>
                <a:gd name="T6" fmla="*/ 107 w 109"/>
                <a:gd name="T7" fmla="*/ 7 h 7"/>
                <a:gd name="T8" fmla="*/ 109 w 10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7">
                  <a:moveTo>
                    <a:pt x="109" y="0"/>
                  </a:moveTo>
                  <a:lnTo>
                    <a:pt x="1" y="0"/>
                  </a:lnTo>
                  <a:lnTo>
                    <a:pt x="0" y="7"/>
                  </a:lnTo>
                  <a:lnTo>
                    <a:pt x="107" y="7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7B8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5"/>
            <p:cNvSpPr>
              <a:spLocks/>
            </p:cNvSpPr>
            <p:nvPr/>
          </p:nvSpPr>
          <p:spPr bwMode="auto">
            <a:xfrm>
              <a:off x="7850680" y="5749357"/>
              <a:ext cx="166265" cy="10678"/>
            </a:xfrm>
            <a:custGeom>
              <a:avLst/>
              <a:gdLst>
                <a:gd name="T0" fmla="*/ 109 w 109"/>
                <a:gd name="T1" fmla="*/ 0 h 7"/>
                <a:gd name="T2" fmla="*/ 1 w 109"/>
                <a:gd name="T3" fmla="*/ 0 h 7"/>
                <a:gd name="T4" fmla="*/ 0 w 109"/>
                <a:gd name="T5" fmla="*/ 7 h 7"/>
                <a:gd name="T6" fmla="*/ 107 w 109"/>
                <a:gd name="T7" fmla="*/ 7 h 7"/>
                <a:gd name="T8" fmla="*/ 109 w 10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7">
                  <a:moveTo>
                    <a:pt x="109" y="0"/>
                  </a:moveTo>
                  <a:lnTo>
                    <a:pt x="1" y="0"/>
                  </a:lnTo>
                  <a:lnTo>
                    <a:pt x="0" y="7"/>
                  </a:lnTo>
                  <a:lnTo>
                    <a:pt x="107" y="7"/>
                  </a:lnTo>
                  <a:lnTo>
                    <a:pt x="10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6"/>
            <p:cNvSpPr>
              <a:spLocks/>
            </p:cNvSpPr>
            <p:nvPr/>
          </p:nvSpPr>
          <p:spPr bwMode="auto">
            <a:xfrm>
              <a:off x="7852206" y="5749357"/>
              <a:ext cx="164739" cy="265412"/>
            </a:xfrm>
            <a:custGeom>
              <a:avLst/>
              <a:gdLst>
                <a:gd name="T0" fmla="*/ 0 w 108"/>
                <a:gd name="T1" fmla="*/ 174 h 174"/>
                <a:gd name="T2" fmla="*/ 55 w 108"/>
                <a:gd name="T3" fmla="*/ 156 h 174"/>
                <a:gd name="T4" fmla="*/ 108 w 108"/>
                <a:gd name="T5" fmla="*/ 174 h 174"/>
                <a:gd name="T6" fmla="*/ 108 w 108"/>
                <a:gd name="T7" fmla="*/ 0 h 174"/>
                <a:gd name="T8" fmla="*/ 0 w 108"/>
                <a:gd name="T9" fmla="*/ 0 h 174"/>
                <a:gd name="T10" fmla="*/ 0 w 108"/>
                <a:gd name="T11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74">
                  <a:moveTo>
                    <a:pt x="0" y="174"/>
                  </a:moveTo>
                  <a:lnTo>
                    <a:pt x="55" y="156"/>
                  </a:lnTo>
                  <a:lnTo>
                    <a:pt x="108" y="174"/>
                  </a:lnTo>
                  <a:lnTo>
                    <a:pt x="108" y="0"/>
                  </a:lnTo>
                  <a:lnTo>
                    <a:pt x="0" y="0"/>
                  </a:lnTo>
                  <a:lnTo>
                    <a:pt x="0" y="174"/>
                  </a:lnTo>
                  <a:close/>
                </a:path>
              </a:pathLst>
            </a:custGeom>
            <a:solidFill>
              <a:srgbClr val="D338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227"/>
            <p:cNvSpPr>
              <a:spLocks noChangeArrowheads="1"/>
            </p:cNvSpPr>
            <p:nvPr/>
          </p:nvSpPr>
          <p:spPr bwMode="auto">
            <a:xfrm>
              <a:off x="7852206" y="5749357"/>
              <a:ext cx="164739" cy="158637"/>
            </a:xfrm>
            <a:prstGeom prst="rect">
              <a:avLst/>
            </a:prstGeom>
            <a:solidFill>
              <a:srgbClr val="F45F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/>
            </p:cNvSpPr>
            <p:nvPr/>
          </p:nvSpPr>
          <p:spPr bwMode="auto">
            <a:xfrm>
              <a:off x="7475442" y="5659361"/>
              <a:ext cx="64065" cy="207449"/>
            </a:xfrm>
            <a:custGeom>
              <a:avLst/>
              <a:gdLst>
                <a:gd name="T0" fmla="*/ 26 w 26"/>
                <a:gd name="T1" fmla="*/ 0 h 85"/>
                <a:gd name="T2" fmla="*/ 20 w 26"/>
                <a:gd name="T3" fmla="*/ 41 h 85"/>
                <a:gd name="T4" fmla="*/ 26 w 26"/>
                <a:gd name="T5" fmla="*/ 85 h 85"/>
                <a:gd name="T6" fmla="*/ 0 w 26"/>
                <a:gd name="T7" fmla="*/ 55 h 85"/>
                <a:gd name="T8" fmla="*/ 0 w 26"/>
                <a:gd name="T9" fmla="*/ 29 h 85"/>
                <a:gd name="T10" fmla="*/ 26 w 26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85">
                  <a:moveTo>
                    <a:pt x="26" y="0"/>
                  </a:moveTo>
                  <a:cubicBezTo>
                    <a:pt x="26" y="0"/>
                    <a:pt x="20" y="12"/>
                    <a:pt x="20" y="41"/>
                  </a:cubicBezTo>
                  <a:cubicBezTo>
                    <a:pt x="20" y="70"/>
                    <a:pt x="26" y="85"/>
                    <a:pt x="26" y="85"/>
                  </a:cubicBezTo>
                  <a:cubicBezTo>
                    <a:pt x="11" y="83"/>
                    <a:pt x="0" y="70"/>
                    <a:pt x="0" y="5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4"/>
                    <a:pt x="11" y="2"/>
                    <a:pt x="26" y="0"/>
                  </a:cubicBez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9"/>
            <p:cNvSpPr>
              <a:spLocks/>
            </p:cNvSpPr>
            <p:nvPr/>
          </p:nvSpPr>
          <p:spPr bwMode="auto">
            <a:xfrm>
              <a:off x="7515101" y="5659361"/>
              <a:ext cx="32033" cy="207449"/>
            </a:xfrm>
            <a:custGeom>
              <a:avLst/>
              <a:gdLst>
                <a:gd name="T0" fmla="*/ 13 w 13"/>
                <a:gd name="T1" fmla="*/ 2 h 85"/>
                <a:gd name="T2" fmla="*/ 8 w 13"/>
                <a:gd name="T3" fmla="*/ 41 h 85"/>
                <a:gd name="T4" fmla="*/ 13 w 13"/>
                <a:gd name="T5" fmla="*/ 83 h 85"/>
                <a:gd name="T6" fmla="*/ 13 w 13"/>
                <a:gd name="T7" fmla="*/ 85 h 85"/>
                <a:gd name="T8" fmla="*/ 5 w 13"/>
                <a:gd name="T9" fmla="*/ 83 h 85"/>
                <a:gd name="T10" fmla="*/ 0 w 13"/>
                <a:gd name="T11" fmla="*/ 41 h 85"/>
                <a:gd name="T12" fmla="*/ 5 w 13"/>
                <a:gd name="T13" fmla="*/ 1 h 85"/>
                <a:gd name="T14" fmla="*/ 13 w 13"/>
                <a:gd name="T15" fmla="*/ 0 h 85"/>
                <a:gd name="T16" fmla="*/ 13 w 13"/>
                <a:gd name="T17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5">
                  <a:moveTo>
                    <a:pt x="13" y="2"/>
                  </a:moveTo>
                  <a:cubicBezTo>
                    <a:pt x="13" y="2"/>
                    <a:pt x="8" y="13"/>
                    <a:pt x="8" y="41"/>
                  </a:cubicBezTo>
                  <a:cubicBezTo>
                    <a:pt x="8" y="69"/>
                    <a:pt x="13" y="83"/>
                    <a:pt x="13" y="83"/>
                  </a:cubicBezTo>
                  <a:cubicBezTo>
                    <a:pt x="13" y="84"/>
                    <a:pt x="13" y="84"/>
                    <a:pt x="13" y="85"/>
                  </a:cubicBezTo>
                  <a:cubicBezTo>
                    <a:pt x="10" y="85"/>
                    <a:pt x="8" y="84"/>
                    <a:pt x="5" y="83"/>
                  </a:cubicBezTo>
                  <a:cubicBezTo>
                    <a:pt x="4" y="78"/>
                    <a:pt x="0" y="64"/>
                    <a:pt x="0" y="41"/>
                  </a:cubicBezTo>
                  <a:cubicBezTo>
                    <a:pt x="0" y="19"/>
                    <a:pt x="4" y="6"/>
                    <a:pt x="5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13" y="0"/>
                    <a:pt x="13" y="1"/>
                    <a:pt x="13" y="2"/>
                  </a:cubicBezTo>
                  <a:close/>
                </a:path>
              </a:pathLst>
            </a:custGeom>
            <a:solidFill>
              <a:srgbClr val="AF6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0"/>
            <p:cNvSpPr>
              <a:spLocks/>
            </p:cNvSpPr>
            <p:nvPr/>
          </p:nvSpPr>
          <p:spPr bwMode="auto">
            <a:xfrm>
              <a:off x="7447985" y="6238997"/>
              <a:ext cx="1156222" cy="181518"/>
            </a:xfrm>
            <a:custGeom>
              <a:avLst/>
              <a:gdLst>
                <a:gd name="T0" fmla="*/ 446 w 472"/>
                <a:gd name="T1" fmla="*/ 74 h 74"/>
                <a:gd name="T2" fmla="*/ 472 w 472"/>
                <a:gd name="T3" fmla="*/ 49 h 74"/>
                <a:gd name="T4" fmla="*/ 472 w 472"/>
                <a:gd name="T5" fmla="*/ 26 h 74"/>
                <a:gd name="T6" fmla="*/ 446 w 472"/>
                <a:gd name="T7" fmla="*/ 1 h 74"/>
                <a:gd name="T8" fmla="*/ 0 w 472"/>
                <a:gd name="T9" fmla="*/ 0 h 74"/>
                <a:gd name="T10" fmla="*/ 11 w 472"/>
                <a:gd name="T11" fmla="*/ 36 h 74"/>
                <a:gd name="T12" fmla="*/ 0 w 472"/>
                <a:gd name="T13" fmla="*/ 74 h 74"/>
                <a:gd name="T14" fmla="*/ 446 w 472"/>
                <a:gd name="T1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2" h="74">
                  <a:moveTo>
                    <a:pt x="446" y="74"/>
                  </a:moveTo>
                  <a:cubicBezTo>
                    <a:pt x="461" y="74"/>
                    <a:pt x="472" y="63"/>
                    <a:pt x="472" y="49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12"/>
                    <a:pt x="461" y="1"/>
                    <a:pt x="446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14"/>
                    <a:pt x="11" y="36"/>
                  </a:cubicBezTo>
                  <a:cubicBezTo>
                    <a:pt x="11" y="61"/>
                    <a:pt x="0" y="74"/>
                    <a:pt x="0" y="74"/>
                  </a:cubicBezTo>
                  <a:lnTo>
                    <a:pt x="446" y="74"/>
                  </a:lnTo>
                  <a:close/>
                </a:path>
              </a:pathLst>
            </a:custGeom>
            <a:solidFill>
              <a:srgbClr val="E2E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1"/>
            <p:cNvSpPr>
              <a:spLocks/>
            </p:cNvSpPr>
            <p:nvPr/>
          </p:nvSpPr>
          <p:spPr bwMode="auto">
            <a:xfrm>
              <a:off x="8171006" y="6242048"/>
              <a:ext cx="134232" cy="178468"/>
            </a:xfrm>
            <a:custGeom>
              <a:avLst/>
              <a:gdLst>
                <a:gd name="T0" fmla="*/ 55 w 55"/>
                <a:gd name="T1" fmla="*/ 0 h 73"/>
                <a:gd name="T2" fmla="*/ 0 w 55"/>
                <a:gd name="T3" fmla="*/ 0 h 73"/>
                <a:gd name="T4" fmla="*/ 6 w 55"/>
                <a:gd name="T5" fmla="*/ 36 h 73"/>
                <a:gd name="T6" fmla="*/ 0 w 55"/>
                <a:gd name="T7" fmla="*/ 73 h 73"/>
                <a:gd name="T8" fmla="*/ 55 w 55"/>
                <a:gd name="T9" fmla="*/ 73 h 73"/>
                <a:gd name="T10" fmla="*/ 55 w 55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73">
                  <a:moveTo>
                    <a:pt x="5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" y="11"/>
                    <a:pt x="6" y="36"/>
                  </a:cubicBezTo>
                  <a:cubicBezTo>
                    <a:pt x="6" y="60"/>
                    <a:pt x="0" y="73"/>
                    <a:pt x="0" y="73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35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2"/>
            <p:cNvSpPr>
              <a:spLocks/>
            </p:cNvSpPr>
            <p:nvPr/>
          </p:nvSpPr>
          <p:spPr bwMode="auto">
            <a:xfrm>
              <a:off x="8163379" y="6231370"/>
              <a:ext cx="28982" cy="196772"/>
            </a:xfrm>
            <a:custGeom>
              <a:avLst/>
              <a:gdLst>
                <a:gd name="T0" fmla="*/ 3 w 12"/>
                <a:gd name="T1" fmla="*/ 80 h 80"/>
                <a:gd name="T2" fmla="*/ 2 w 12"/>
                <a:gd name="T3" fmla="*/ 80 h 80"/>
                <a:gd name="T4" fmla="*/ 0 w 12"/>
                <a:gd name="T5" fmla="*/ 76 h 80"/>
                <a:gd name="T6" fmla="*/ 6 w 12"/>
                <a:gd name="T7" fmla="*/ 40 h 80"/>
                <a:gd name="T8" fmla="*/ 0 w 12"/>
                <a:gd name="T9" fmla="*/ 5 h 80"/>
                <a:gd name="T10" fmla="*/ 2 w 12"/>
                <a:gd name="T11" fmla="*/ 1 h 80"/>
                <a:gd name="T12" fmla="*/ 6 w 12"/>
                <a:gd name="T13" fmla="*/ 2 h 80"/>
                <a:gd name="T14" fmla="*/ 12 w 12"/>
                <a:gd name="T15" fmla="*/ 40 h 80"/>
                <a:gd name="T16" fmla="*/ 6 w 12"/>
                <a:gd name="T17" fmla="*/ 78 h 80"/>
                <a:gd name="T18" fmla="*/ 3 w 1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80">
                  <a:moveTo>
                    <a:pt x="3" y="80"/>
                  </a:moveTo>
                  <a:cubicBezTo>
                    <a:pt x="3" y="80"/>
                    <a:pt x="3" y="80"/>
                    <a:pt x="2" y="80"/>
                  </a:cubicBezTo>
                  <a:cubicBezTo>
                    <a:pt x="1" y="79"/>
                    <a:pt x="0" y="77"/>
                    <a:pt x="0" y="76"/>
                  </a:cubicBezTo>
                  <a:cubicBezTo>
                    <a:pt x="0" y="76"/>
                    <a:pt x="6" y="63"/>
                    <a:pt x="6" y="40"/>
                  </a:cubicBezTo>
                  <a:cubicBezTo>
                    <a:pt x="6" y="16"/>
                    <a:pt x="1" y="5"/>
                    <a:pt x="0" y="5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6" y="3"/>
                    <a:pt x="12" y="14"/>
                    <a:pt x="12" y="40"/>
                  </a:cubicBezTo>
                  <a:cubicBezTo>
                    <a:pt x="12" y="65"/>
                    <a:pt x="6" y="78"/>
                    <a:pt x="6" y="78"/>
                  </a:cubicBezTo>
                  <a:cubicBezTo>
                    <a:pt x="6" y="80"/>
                    <a:pt x="5" y="80"/>
                    <a:pt x="3" y="80"/>
                  </a:cubicBezTo>
                  <a:close/>
                </a:path>
              </a:pathLst>
            </a:custGeom>
            <a:solidFill>
              <a:srgbClr val="9E5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3"/>
            <p:cNvSpPr>
              <a:spLocks/>
            </p:cNvSpPr>
            <p:nvPr/>
          </p:nvSpPr>
          <p:spPr bwMode="auto">
            <a:xfrm>
              <a:off x="7414428" y="6202389"/>
              <a:ext cx="1124190" cy="254735"/>
            </a:xfrm>
            <a:custGeom>
              <a:avLst/>
              <a:gdLst>
                <a:gd name="T0" fmla="*/ 418 w 459"/>
                <a:gd name="T1" fmla="*/ 0 h 104"/>
                <a:gd name="T2" fmla="*/ 0 w 459"/>
                <a:gd name="T3" fmla="*/ 0 h 104"/>
                <a:gd name="T4" fmla="*/ 0 w 459"/>
                <a:gd name="T5" fmla="*/ 15 h 104"/>
                <a:gd name="T6" fmla="*/ 306 w 459"/>
                <a:gd name="T7" fmla="*/ 16 h 104"/>
                <a:gd name="T8" fmla="*/ 331 w 459"/>
                <a:gd name="T9" fmla="*/ 41 h 104"/>
                <a:gd name="T10" fmla="*/ 331 w 459"/>
                <a:gd name="T11" fmla="*/ 64 h 104"/>
                <a:gd name="T12" fmla="*/ 306 w 459"/>
                <a:gd name="T13" fmla="*/ 89 h 104"/>
                <a:gd name="T14" fmla="*/ 0 w 459"/>
                <a:gd name="T15" fmla="*/ 89 h 104"/>
                <a:gd name="T16" fmla="*/ 0 w 459"/>
                <a:gd name="T17" fmla="*/ 104 h 104"/>
                <a:gd name="T18" fmla="*/ 418 w 459"/>
                <a:gd name="T19" fmla="*/ 104 h 104"/>
                <a:gd name="T20" fmla="*/ 459 w 459"/>
                <a:gd name="T21" fmla="*/ 64 h 104"/>
                <a:gd name="T22" fmla="*/ 459 w 459"/>
                <a:gd name="T23" fmla="*/ 41 h 104"/>
                <a:gd name="T24" fmla="*/ 418 w 459"/>
                <a:gd name="T2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9" h="104">
                  <a:moveTo>
                    <a:pt x="4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06" y="16"/>
                    <a:pt x="306" y="16"/>
                    <a:pt x="306" y="16"/>
                  </a:cubicBezTo>
                  <a:cubicBezTo>
                    <a:pt x="320" y="16"/>
                    <a:pt x="331" y="27"/>
                    <a:pt x="331" y="41"/>
                  </a:cubicBezTo>
                  <a:cubicBezTo>
                    <a:pt x="331" y="64"/>
                    <a:pt x="331" y="64"/>
                    <a:pt x="331" y="64"/>
                  </a:cubicBezTo>
                  <a:cubicBezTo>
                    <a:pt x="331" y="78"/>
                    <a:pt x="320" y="89"/>
                    <a:pt x="306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418" y="104"/>
                    <a:pt x="418" y="104"/>
                    <a:pt x="418" y="104"/>
                  </a:cubicBezTo>
                  <a:cubicBezTo>
                    <a:pt x="440" y="104"/>
                    <a:pt x="459" y="86"/>
                    <a:pt x="459" y="64"/>
                  </a:cubicBezTo>
                  <a:cubicBezTo>
                    <a:pt x="459" y="41"/>
                    <a:pt x="459" y="41"/>
                    <a:pt x="459" y="41"/>
                  </a:cubicBezTo>
                  <a:cubicBezTo>
                    <a:pt x="459" y="18"/>
                    <a:pt x="440" y="0"/>
                    <a:pt x="418" y="0"/>
                  </a:cubicBezTo>
                  <a:close/>
                </a:path>
              </a:pathLst>
            </a:custGeom>
            <a:solidFill>
              <a:srgbClr val="EA8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4"/>
            <p:cNvSpPr>
              <a:spLocks/>
            </p:cNvSpPr>
            <p:nvPr/>
          </p:nvSpPr>
          <p:spPr bwMode="auto">
            <a:xfrm>
              <a:off x="8167955" y="6202389"/>
              <a:ext cx="472861" cy="254735"/>
            </a:xfrm>
            <a:custGeom>
              <a:avLst/>
              <a:gdLst>
                <a:gd name="T0" fmla="*/ 152 w 193"/>
                <a:gd name="T1" fmla="*/ 0 h 104"/>
                <a:gd name="T2" fmla="*/ 0 w 193"/>
                <a:gd name="T3" fmla="*/ 0 h 104"/>
                <a:gd name="T4" fmla="*/ 41 w 193"/>
                <a:gd name="T5" fmla="*/ 41 h 104"/>
                <a:gd name="T6" fmla="*/ 41 w 193"/>
                <a:gd name="T7" fmla="*/ 64 h 104"/>
                <a:gd name="T8" fmla="*/ 0 w 193"/>
                <a:gd name="T9" fmla="*/ 104 h 104"/>
                <a:gd name="T10" fmla="*/ 152 w 193"/>
                <a:gd name="T11" fmla="*/ 104 h 104"/>
                <a:gd name="T12" fmla="*/ 193 w 193"/>
                <a:gd name="T13" fmla="*/ 64 h 104"/>
                <a:gd name="T14" fmla="*/ 193 w 193"/>
                <a:gd name="T15" fmla="*/ 41 h 104"/>
                <a:gd name="T16" fmla="*/ 152 w 193"/>
                <a:gd name="T1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04">
                  <a:moveTo>
                    <a:pt x="1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41" y="18"/>
                    <a:pt x="41" y="4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86"/>
                    <a:pt x="23" y="104"/>
                    <a:pt x="0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75" y="104"/>
                    <a:pt x="193" y="86"/>
                    <a:pt x="193" y="64"/>
                  </a:cubicBezTo>
                  <a:cubicBezTo>
                    <a:pt x="193" y="41"/>
                    <a:pt x="193" y="41"/>
                    <a:pt x="193" y="41"/>
                  </a:cubicBezTo>
                  <a:cubicBezTo>
                    <a:pt x="193" y="18"/>
                    <a:pt x="175" y="0"/>
                    <a:pt x="152" y="0"/>
                  </a:cubicBezTo>
                  <a:close/>
                </a:path>
              </a:pathLst>
            </a:custGeom>
            <a:solidFill>
              <a:srgbClr val="FBC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/>
            </p:cNvSpPr>
            <p:nvPr/>
          </p:nvSpPr>
          <p:spPr bwMode="auto">
            <a:xfrm>
              <a:off x="8167955" y="6405261"/>
              <a:ext cx="460658" cy="51862"/>
            </a:xfrm>
            <a:custGeom>
              <a:avLst/>
              <a:gdLst>
                <a:gd name="T0" fmla="*/ 36 w 188"/>
                <a:gd name="T1" fmla="*/ 0 h 21"/>
                <a:gd name="T2" fmla="*/ 0 w 188"/>
                <a:gd name="T3" fmla="*/ 21 h 21"/>
                <a:gd name="T4" fmla="*/ 152 w 188"/>
                <a:gd name="T5" fmla="*/ 21 h 21"/>
                <a:gd name="T6" fmla="*/ 188 w 188"/>
                <a:gd name="T7" fmla="*/ 0 h 21"/>
                <a:gd name="T8" fmla="*/ 36 w 18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21">
                  <a:moveTo>
                    <a:pt x="36" y="0"/>
                  </a:moveTo>
                  <a:cubicBezTo>
                    <a:pt x="29" y="13"/>
                    <a:pt x="15" y="21"/>
                    <a:pt x="0" y="21"/>
                  </a:cubicBezTo>
                  <a:cubicBezTo>
                    <a:pt x="152" y="21"/>
                    <a:pt x="152" y="21"/>
                    <a:pt x="152" y="21"/>
                  </a:cubicBezTo>
                  <a:cubicBezTo>
                    <a:pt x="168" y="21"/>
                    <a:pt x="181" y="13"/>
                    <a:pt x="188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ED9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738849" y="278990"/>
            <a:ext cx="1362769" cy="1081950"/>
            <a:chOff x="2389188" y="866775"/>
            <a:chExt cx="2041525" cy="1620838"/>
          </a:xfrm>
        </p:grpSpPr>
        <p:sp>
          <p:nvSpPr>
            <p:cNvPr id="55" name="Freeform 255"/>
            <p:cNvSpPr>
              <a:spLocks/>
            </p:cNvSpPr>
            <p:nvPr/>
          </p:nvSpPr>
          <p:spPr bwMode="auto">
            <a:xfrm>
              <a:off x="2670176" y="1384300"/>
              <a:ext cx="1474788" cy="1031875"/>
            </a:xfrm>
            <a:custGeom>
              <a:avLst/>
              <a:gdLst>
                <a:gd name="T0" fmla="*/ 289 w 579"/>
                <a:gd name="T1" fmla="*/ 158 h 405"/>
                <a:gd name="T2" fmla="*/ 0 w 579"/>
                <a:gd name="T3" fmla="*/ 0 h 405"/>
                <a:gd name="T4" fmla="*/ 1 w 579"/>
                <a:gd name="T5" fmla="*/ 232 h 405"/>
                <a:gd name="T6" fmla="*/ 130 w 579"/>
                <a:gd name="T7" fmla="*/ 362 h 405"/>
                <a:gd name="T8" fmla="*/ 462 w 579"/>
                <a:gd name="T9" fmla="*/ 362 h 405"/>
                <a:gd name="T10" fmla="*/ 578 w 579"/>
                <a:gd name="T11" fmla="*/ 232 h 405"/>
                <a:gd name="T12" fmla="*/ 578 w 579"/>
                <a:gd name="T13" fmla="*/ 0 h 405"/>
                <a:gd name="T14" fmla="*/ 289 w 579"/>
                <a:gd name="T15" fmla="*/ 158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9" h="405">
                  <a:moveTo>
                    <a:pt x="289" y="15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32"/>
                    <a:pt x="1" y="232"/>
                    <a:pt x="1" y="232"/>
                  </a:cubicBezTo>
                  <a:cubicBezTo>
                    <a:pt x="1" y="278"/>
                    <a:pt x="50" y="319"/>
                    <a:pt x="130" y="362"/>
                  </a:cubicBezTo>
                  <a:cubicBezTo>
                    <a:pt x="209" y="405"/>
                    <a:pt x="382" y="405"/>
                    <a:pt x="462" y="362"/>
                  </a:cubicBezTo>
                  <a:cubicBezTo>
                    <a:pt x="541" y="319"/>
                    <a:pt x="579" y="270"/>
                    <a:pt x="578" y="232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289" y="158"/>
                    <a:pt x="289" y="158"/>
                    <a:pt x="289" y="158"/>
                  </a:cubicBezTo>
                </a:path>
              </a:pathLst>
            </a:custGeom>
            <a:solidFill>
              <a:srgbClr val="31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6"/>
            <p:cNvSpPr>
              <a:spLocks noEditPoints="1"/>
            </p:cNvSpPr>
            <p:nvPr/>
          </p:nvSpPr>
          <p:spPr bwMode="auto">
            <a:xfrm>
              <a:off x="2670176" y="1360488"/>
              <a:ext cx="1473200" cy="425450"/>
            </a:xfrm>
            <a:custGeom>
              <a:avLst/>
              <a:gdLst>
                <a:gd name="T0" fmla="*/ 928 w 928"/>
                <a:gd name="T1" fmla="*/ 47 h 268"/>
                <a:gd name="T2" fmla="*/ 928 w 928"/>
                <a:gd name="T3" fmla="*/ 148 h 268"/>
                <a:gd name="T4" fmla="*/ 928 w 928"/>
                <a:gd name="T5" fmla="*/ 47 h 268"/>
                <a:gd name="T6" fmla="*/ 928 w 928"/>
                <a:gd name="T7" fmla="*/ 47 h 268"/>
                <a:gd name="T8" fmla="*/ 0 w 928"/>
                <a:gd name="T9" fmla="*/ 32 h 268"/>
                <a:gd name="T10" fmla="*/ 0 w 928"/>
                <a:gd name="T11" fmla="*/ 32 h 268"/>
                <a:gd name="T12" fmla="*/ 0 w 928"/>
                <a:gd name="T13" fmla="*/ 97 h 268"/>
                <a:gd name="T14" fmla="*/ 0 w 928"/>
                <a:gd name="T15" fmla="*/ 32 h 268"/>
                <a:gd name="T16" fmla="*/ 464 w 928"/>
                <a:gd name="T17" fmla="*/ 0 h 268"/>
                <a:gd name="T18" fmla="*/ 31 w 928"/>
                <a:gd name="T19" fmla="*/ 31 h 268"/>
                <a:gd name="T20" fmla="*/ 464 w 928"/>
                <a:gd name="T21" fmla="*/ 268 h 268"/>
                <a:gd name="T22" fmla="*/ 880 w 928"/>
                <a:gd name="T23" fmla="*/ 42 h 268"/>
                <a:gd name="T24" fmla="*/ 464 w 928"/>
                <a:gd name="T25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8" h="268">
                  <a:moveTo>
                    <a:pt x="928" y="47"/>
                  </a:moveTo>
                  <a:lnTo>
                    <a:pt x="928" y="148"/>
                  </a:lnTo>
                  <a:lnTo>
                    <a:pt x="928" y="47"/>
                  </a:lnTo>
                  <a:lnTo>
                    <a:pt x="928" y="47"/>
                  </a:lnTo>
                  <a:close/>
                  <a:moveTo>
                    <a:pt x="0" y="32"/>
                  </a:moveTo>
                  <a:lnTo>
                    <a:pt x="0" y="32"/>
                  </a:lnTo>
                  <a:lnTo>
                    <a:pt x="0" y="97"/>
                  </a:lnTo>
                  <a:lnTo>
                    <a:pt x="0" y="32"/>
                  </a:lnTo>
                  <a:close/>
                  <a:moveTo>
                    <a:pt x="464" y="0"/>
                  </a:moveTo>
                  <a:lnTo>
                    <a:pt x="31" y="31"/>
                  </a:lnTo>
                  <a:lnTo>
                    <a:pt x="464" y="268"/>
                  </a:lnTo>
                  <a:lnTo>
                    <a:pt x="880" y="42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rgbClr val="A7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7"/>
            <p:cNvSpPr>
              <a:spLocks noEditPoints="1"/>
            </p:cNvSpPr>
            <p:nvPr/>
          </p:nvSpPr>
          <p:spPr bwMode="auto">
            <a:xfrm>
              <a:off x="2670176" y="1360488"/>
              <a:ext cx="1473200" cy="425450"/>
            </a:xfrm>
            <a:custGeom>
              <a:avLst/>
              <a:gdLst>
                <a:gd name="T0" fmla="*/ 928 w 928"/>
                <a:gd name="T1" fmla="*/ 47 h 268"/>
                <a:gd name="T2" fmla="*/ 928 w 928"/>
                <a:gd name="T3" fmla="*/ 148 h 268"/>
                <a:gd name="T4" fmla="*/ 928 w 928"/>
                <a:gd name="T5" fmla="*/ 47 h 268"/>
                <a:gd name="T6" fmla="*/ 928 w 928"/>
                <a:gd name="T7" fmla="*/ 47 h 268"/>
                <a:gd name="T8" fmla="*/ 0 w 928"/>
                <a:gd name="T9" fmla="*/ 32 h 268"/>
                <a:gd name="T10" fmla="*/ 0 w 928"/>
                <a:gd name="T11" fmla="*/ 32 h 268"/>
                <a:gd name="T12" fmla="*/ 0 w 928"/>
                <a:gd name="T13" fmla="*/ 97 h 268"/>
                <a:gd name="T14" fmla="*/ 0 w 928"/>
                <a:gd name="T15" fmla="*/ 32 h 268"/>
                <a:gd name="T16" fmla="*/ 464 w 928"/>
                <a:gd name="T17" fmla="*/ 0 h 268"/>
                <a:gd name="T18" fmla="*/ 31 w 928"/>
                <a:gd name="T19" fmla="*/ 31 h 268"/>
                <a:gd name="T20" fmla="*/ 464 w 928"/>
                <a:gd name="T21" fmla="*/ 268 h 268"/>
                <a:gd name="T22" fmla="*/ 880 w 928"/>
                <a:gd name="T23" fmla="*/ 42 h 268"/>
                <a:gd name="T24" fmla="*/ 464 w 928"/>
                <a:gd name="T25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8" h="268">
                  <a:moveTo>
                    <a:pt x="928" y="47"/>
                  </a:moveTo>
                  <a:lnTo>
                    <a:pt x="928" y="148"/>
                  </a:lnTo>
                  <a:lnTo>
                    <a:pt x="928" y="47"/>
                  </a:lnTo>
                  <a:lnTo>
                    <a:pt x="928" y="47"/>
                  </a:lnTo>
                  <a:moveTo>
                    <a:pt x="0" y="32"/>
                  </a:moveTo>
                  <a:lnTo>
                    <a:pt x="0" y="32"/>
                  </a:lnTo>
                  <a:lnTo>
                    <a:pt x="0" y="97"/>
                  </a:lnTo>
                  <a:lnTo>
                    <a:pt x="0" y="32"/>
                  </a:lnTo>
                  <a:moveTo>
                    <a:pt x="464" y="0"/>
                  </a:moveTo>
                  <a:lnTo>
                    <a:pt x="31" y="31"/>
                  </a:lnTo>
                  <a:lnTo>
                    <a:pt x="464" y="268"/>
                  </a:lnTo>
                  <a:lnTo>
                    <a:pt x="880" y="42"/>
                  </a:lnTo>
                  <a:lnTo>
                    <a:pt x="4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8"/>
            <p:cNvSpPr>
              <a:spLocks/>
            </p:cNvSpPr>
            <p:nvPr/>
          </p:nvSpPr>
          <p:spPr bwMode="auto">
            <a:xfrm>
              <a:off x="2670176" y="1409700"/>
              <a:ext cx="1473200" cy="838200"/>
            </a:xfrm>
            <a:custGeom>
              <a:avLst/>
              <a:gdLst>
                <a:gd name="T0" fmla="*/ 19 w 578"/>
                <a:gd name="T1" fmla="*/ 0 h 329"/>
                <a:gd name="T2" fmla="*/ 0 w 578"/>
                <a:gd name="T3" fmla="*/ 1 h 329"/>
                <a:gd name="T4" fmla="*/ 0 w 578"/>
                <a:gd name="T5" fmla="*/ 41 h 329"/>
                <a:gd name="T6" fmla="*/ 1 w 578"/>
                <a:gd name="T7" fmla="*/ 182 h 329"/>
                <a:gd name="T8" fmla="*/ 293 w 578"/>
                <a:gd name="T9" fmla="*/ 329 h 329"/>
                <a:gd name="T10" fmla="*/ 294 w 578"/>
                <a:gd name="T11" fmla="*/ 329 h 329"/>
                <a:gd name="T12" fmla="*/ 578 w 578"/>
                <a:gd name="T13" fmla="*/ 186 h 329"/>
                <a:gd name="T14" fmla="*/ 578 w 578"/>
                <a:gd name="T15" fmla="*/ 73 h 329"/>
                <a:gd name="T16" fmla="*/ 578 w 578"/>
                <a:gd name="T17" fmla="*/ 10 h 329"/>
                <a:gd name="T18" fmla="*/ 548 w 578"/>
                <a:gd name="T19" fmla="*/ 7 h 329"/>
                <a:gd name="T20" fmla="*/ 289 w 578"/>
                <a:gd name="T21" fmla="*/ 148 h 329"/>
                <a:gd name="T22" fmla="*/ 19 w 578"/>
                <a:gd name="T23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8" h="329">
                  <a:moveTo>
                    <a:pt x="19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182"/>
                    <a:pt x="1" y="182"/>
                    <a:pt x="1" y="182"/>
                  </a:cubicBezTo>
                  <a:cubicBezTo>
                    <a:pt x="41" y="212"/>
                    <a:pt x="231" y="329"/>
                    <a:pt x="293" y="329"/>
                  </a:cubicBezTo>
                  <a:cubicBezTo>
                    <a:pt x="294" y="329"/>
                    <a:pt x="294" y="329"/>
                    <a:pt x="294" y="329"/>
                  </a:cubicBezTo>
                  <a:cubicBezTo>
                    <a:pt x="358" y="329"/>
                    <a:pt x="546" y="216"/>
                    <a:pt x="578" y="186"/>
                  </a:cubicBezTo>
                  <a:cubicBezTo>
                    <a:pt x="578" y="73"/>
                    <a:pt x="578" y="73"/>
                    <a:pt x="578" y="73"/>
                  </a:cubicBezTo>
                  <a:cubicBezTo>
                    <a:pt x="578" y="10"/>
                    <a:pt x="578" y="10"/>
                    <a:pt x="578" y="10"/>
                  </a:cubicBezTo>
                  <a:cubicBezTo>
                    <a:pt x="548" y="7"/>
                    <a:pt x="548" y="7"/>
                    <a:pt x="548" y="7"/>
                  </a:cubicBezTo>
                  <a:cubicBezTo>
                    <a:pt x="289" y="148"/>
                    <a:pt x="289" y="148"/>
                    <a:pt x="289" y="148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20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9"/>
            <p:cNvSpPr>
              <a:spLocks/>
            </p:cNvSpPr>
            <p:nvPr/>
          </p:nvSpPr>
          <p:spPr bwMode="auto">
            <a:xfrm>
              <a:off x="2389188" y="946150"/>
              <a:ext cx="2041525" cy="1104900"/>
            </a:xfrm>
            <a:custGeom>
              <a:avLst/>
              <a:gdLst>
                <a:gd name="T0" fmla="*/ 641 w 1286"/>
                <a:gd name="T1" fmla="*/ 0 h 696"/>
                <a:gd name="T2" fmla="*/ 140 w 1286"/>
                <a:gd name="T3" fmla="*/ 271 h 696"/>
                <a:gd name="T4" fmla="*/ 0 w 1286"/>
                <a:gd name="T5" fmla="*/ 297 h 696"/>
                <a:gd name="T6" fmla="*/ 0 w 1286"/>
                <a:gd name="T7" fmla="*/ 346 h 696"/>
                <a:gd name="T8" fmla="*/ 0 w 1286"/>
                <a:gd name="T9" fmla="*/ 346 h 696"/>
                <a:gd name="T10" fmla="*/ 641 w 1286"/>
                <a:gd name="T11" fmla="*/ 696 h 696"/>
                <a:gd name="T12" fmla="*/ 1286 w 1286"/>
                <a:gd name="T13" fmla="*/ 346 h 696"/>
                <a:gd name="T14" fmla="*/ 1286 w 1286"/>
                <a:gd name="T15" fmla="*/ 346 h 696"/>
                <a:gd name="T16" fmla="*/ 1286 w 1286"/>
                <a:gd name="T17" fmla="*/ 297 h 696"/>
                <a:gd name="T18" fmla="*/ 1146 w 1286"/>
                <a:gd name="T19" fmla="*/ 271 h 696"/>
                <a:gd name="T20" fmla="*/ 641 w 1286"/>
                <a:gd name="T21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6" h="696">
                  <a:moveTo>
                    <a:pt x="641" y="0"/>
                  </a:moveTo>
                  <a:lnTo>
                    <a:pt x="140" y="271"/>
                  </a:lnTo>
                  <a:lnTo>
                    <a:pt x="0" y="297"/>
                  </a:lnTo>
                  <a:lnTo>
                    <a:pt x="0" y="346"/>
                  </a:lnTo>
                  <a:lnTo>
                    <a:pt x="0" y="346"/>
                  </a:lnTo>
                  <a:lnTo>
                    <a:pt x="641" y="696"/>
                  </a:lnTo>
                  <a:lnTo>
                    <a:pt x="1286" y="346"/>
                  </a:lnTo>
                  <a:lnTo>
                    <a:pt x="1286" y="346"/>
                  </a:lnTo>
                  <a:lnTo>
                    <a:pt x="1286" y="297"/>
                  </a:lnTo>
                  <a:lnTo>
                    <a:pt x="1146" y="27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3244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60"/>
            <p:cNvSpPr>
              <a:spLocks/>
            </p:cNvSpPr>
            <p:nvPr/>
          </p:nvSpPr>
          <p:spPr bwMode="auto">
            <a:xfrm>
              <a:off x="2389188" y="866775"/>
              <a:ext cx="2041525" cy="1106488"/>
            </a:xfrm>
            <a:custGeom>
              <a:avLst/>
              <a:gdLst>
                <a:gd name="T0" fmla="*/ 0 w 1286"/>
                <a:gd name="T1" fmla="*/ 347 h 697"/>
                <a:gd name="T2" fmla="*/ 641 w 1286"/>
                <a:gd name="T3" fmla="*/ 697 h 697"/>
                <a:gd name="T4" fmla="*/ 1286 w 1286"/>
                <a:gd name="T5" fmla="*/ 347 h 697"/>
                <a:gd name="T6" fmla="*/ 641 w 1286"/>
                <a:gd name="T7" fmla="*/ 0 h 697"/>
                <a:gd name="T8" fmla="*/ 0 w 1286"/>
                <a:gd name="T9" fmla="*/ 34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6" h="697">
                  <a:moveTo>
                    <a:pt x="0" y="347"/>
                  </a:moveTo>
                  <a:lnTo>
                    <a:pt x="641" y="697"/>
                  </a:lnTo>
                  <a:lnTo>
                    <a:pt x="1286" y="347"/>
                  </a:lnTo>
                  <a:lnTo>
                    <a:pt x="641" y="0"/>
                  </a:lnTo>
                  <a:lnTo>
                    <a:pt x="0" y="347"/>
                  </a:lnTo>
                  <a:close/>
                </a:path>
              </a:pathLst>
            </a:custGeom>
            <a:solidFill>
              <a:srgbClr val="4E65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61"/>
            <p:cNvSpPr>
              <a:spLocks/>
            </p:cNvSpPr>
            <p:nvPr/>
          </p:nvSpPr>
          <p:spPr bwMode="auto">
            <a:xfrm>
              <a:off x="2843213" y="1663700"/>
              <a:ext cx="36513" cy="309563"/>
            </a:xfrm>
            <a:custGeom>
              <a:avLst/>
              <a:gdLst>
                <a:gd name="T0" fmla="*/ 0 w 23"/>
                <a:gd name="T1" fmla="*/ 195 h 195"/>
                <a:gd name="T2" fmla="*/ 23 w 23"/>
                <a:gd name="T3" fmla="*/ 191 h 195"/>
                <a:gd name="T4" fmla="*/ 23 w 23"/>
                <a:gd name="T5" fmla="*/ 13 h 195"/>
                <a:gd name="T6" fmla="*/ 0 w 23"/>
                <a:gd name="T7" fmla="*/ 0 h 195"/>
                <a:gd name="T8" fmla="*/ 0 w 23"/>
                <a:gd name="T9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95">
                  <a:moveTo>
                    <a:pt x="0" y="195"/>
                  </a:moveTo>
                  <a:lnTo>
                    <a:pt x="23" y="191"/>
                  </a:lnTo>
                  <a:lnTo>
                    <a:pt x="23" y="13"/>
                  </a:lnTo>
                  <a:lnTo>
                    <a:pt x="0" y="0"/>
                  </a:lnTo>
                  <a:lnTo>
                    <a:pt x="0" y="195"/>
                  </a:lnTo>
                  <a:close/>
                </a:path>
              </a:pathLst>
            </a:custGeom>
            <a:solidFill>
              <a:srgbClr val="FBB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62"/>
            <p:cNvSpPr>
              <a:spLocks/>
            </p:cNvSpPr>
            <p:nvPr/>
          </p:nvSpPr>
          <p:spPr bwMode="auto">
            <a:xfrm>
              <a:off x="2843213" y="1352550"/>
              <a:ext cx="598488" cy="331788"/>
            </a:xfrm>
            <a:custGeom>
              <a:avLst/>
              <a:gdLst>
                <a:gd name="T0" fmla="*/ 0 w 377"/>
                <a:gd name="T1" fmla="*/ 196 h 209"/>
                <a:gd name="T2" fmla="*/ 23 w 377"/>
                <a:gd name="T3" fmla="*/ 209 h 209"/>
                <a:gd name="T4" fmla="*/ 377 w 377"/>
                <a:gd name="T5" fmla="*/ 18 h 209"/>
                <a:gd name="T6" fmla="*/ 356 w 377"/>
                <a:gd name="T7" fmla="*/ 0 h 209"/>
                <a:gd name="T8" fmla="*/ 0 w 377"/>
                <a:gd name="T9" fmla="*/ 19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09">
                  <a:moveTo>
                    <a:pt x="0" y="196"/>
                  </a:moveTo>
                  <a:lnTo>
                    <a:pt x="23" y="209"/>
                  </a:lnTo>
                  <a:lnTo>
                    <a:pt x="377" y="18"/>
                  </a:lnTo>
                  <a:lnTo>
                    <a:pt x="356" y="0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FBB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263"/>
            <p:cNvSpPr>
              <a:spLocks noChangeArrowheads="1"/>
            </p:cNvSpPr>
            <p:nvPr/>
          </p:nvSpPr>
          <p:spPr bwMode="auto">
            <a:xfrm>
              <a:off x="3309938" y="1335088"/>
              <a:ext cx="201613" cy="96838"/>
            </a:xfrm>
            <a:prstGeom prst="ellipse">
              <a:avLst/>
            </a:prstGeom>
            <a:solidFill>
              <a:srgbClr val="0B2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264"/>
            <p:cNvSpPr>
              <a:spLocks noChangeArrowheads="1"/>
            </p:cNvSpPr>
            <p:nvPr/>
          </p:nvSpPr>
          <p:spPr bwMode="auto">
            <a:xfrm>
              <a:off x="3309938" y="1352550"/>
              <a:ext cx="201613" cy="33338"/>
            </a:xfrm>
            <a:prstGeom prst="rect">
              <a:avLst/>
            </a:prstGeom>
            <a:solidFill>
              <a:srgbClr val="0B2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265"/>
            <p:cNvSpPr>
              <a:spLocks noChangeArrowheads="1"/>
            </p:cNvSpPr>
            <p:nvPr/>
          </p:nvSpPr>
          <p:spPr bwMode="auto">
            <a:xfrm>
              <a:off x="3309938" y="1304925"/>
              <a:ext cx="201613" cy="96838"/>
            </a:xfrm>
            <a:prstGeom prst="ellipse">
              <a:avLst/>
            </a:prstGeom>
            <a:solidFill>
              <a:srgbClr val="31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6"/>
            <p:cNvSpPr>
              <a:spLocks/>
            </p:cNvSpPr>
            <p:nvPr/>
          </p:nvSpPr>
          <p:spPr bwMode="auto">
            <a:xfrm>
              <a:off x="2728913" y="1949450"/>
              <a:ext cx="269875" cy="538163"/>
            </a:xfrm>
            <a:custGeom>
              <a:avLst/>
              <a:gdLst>
                <a:gd name="T0" fmla="*/ 69 w 106"/>
                <a:gd name="T1" fmla="*/ 53 h 211"/>
                <a:gd name="T2" fmla="*/ 81 w 106"/>
                <a:gd name="T3" fmla="*/ 29 h 211"/>
                <a:gd name="T4" fmla="*/ 52 w 106"/>
                <a:gd name="T5" fmla="*/ 0 h 211"/>
                <a:gd name="T6" fmla="*/ 23 w 106"/>
                <a:gd name="T7" fmla="*/ 29 h 211"/>
                <a:gd name="T8" fmla="*/ 35 w 106"/>
                <a:gd name="T9" fmla="*/ 53 h 211"/>
                <a:gd name="T10" fmla="*/ 0 w 106"/>
                <a:gd name="T11" fmla="*/ 103 h 211"/>
                <a:gd name="T12" fmla="*/ 1 w 106"/>
                <a:gd name="T13" fmla="*/ 174 h 211"/>
                <a:gd name="T14" fmla="*/ 106 w 106"/>
                <a:gd name="T15" fmla="*/ 174 h 211"/>
                <a:gd name="T16" fmla="*/ 105 w 106"/>
                <a:gd name="T17" fmla="*/ 102 h 211"/>
                <a:gd name="T18" fmla="*/ 69 w 106"/>
                <a:gd name="T19" fmla="*/ 5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11">
                  <a:moveTo>
                    <a:pt x="69" y="53"/>
                  </a:moveTo>
                  <a:cubicBezTo>
                    <a:pt x="77" y="47"/>
                    <a:pt x="81" y="39"/>
                    <a:pt x="81" y="29"/>
                  </a:cubicBezTo>
                  <a:cubicBezTo>
                    <a:pt x="81" y="13"/>
                    <a:pt x="68" y="0"/>
                    <a:pt x="52" y="0"/>
                  </a:cubicBezTo>
                  <a:cubicBezTo>
                    <a:pt x="36" y="0"/>
                    <a:pt x="23" y="13"/>
                    <a:pt x="23" y="29"/>
                  </a:cubicBezTo>
                  <a:cubicBezTo>
                    <a:pt x="23" y="39"/>
                    <a:pt x="28" y="48"/>
                    <a:pt x="35" y="53"/>
                  </a:cubicBezTo>
                  <a:cubicBezTo>
                    <a:pt x="14" y="60"/>
                    <a:pt x="0" y="80"/>
                    <a:pt x="0" y="103"/>
                  </a:cubicBezTo>
                  <a:cubicBezTo>
                    <a:pt x="0" y="103"/>
                    <a:pt x="0" y="163"/>
                    <a:pt x="1" y="174"/>
                  </a:cubicBezTo>
                  <a:cubicBezTo>
                    <a:pt x="1" y="211"/>
                    <a:pt x="106" y="209"/>
                    <a:pt x="106" y="174"/>
                  </a:cubicBezTo>
                  <a:cubicBezTo>
                    <a:pt x="106" y="143"/>
                    <a:pt x="105" y="102"/>
                    <a:pt x="105" y="102"/>
                  </a:cubicBezTo>
                  <a:cubicBezTo>
                    <a:pt x="105" y="79"/>
                    <a:pt x="90" y="60"/>
                    <a:pt x="69" y="53"/>
                  </a:cubicBezTo>
                  <a:close/>
                </a:path>
              </a:pathLst>
            </a:custGeom>
            <a:solidFill>
              <a:srgbClr val="F4A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7"/>
            <p:cNvSpPr>
              <a:spLocks/>
            </p:cNvSpPr>
            <p:nvPr/>
          </p:nvSpPr>
          <p:spPr bwMode="auto">
            <a:xfrm>
              <a:off x="2792413" y="1952625"/>
              <a:ext cx="158750" cy="155575"/>
            </a:xfrm>
            <a:custGeom>
              <a:avLst/>
              <a:gdLst>
                <a:gd name="T0" fmla="*/ 56 w 62"/>
                <a:gd name="T1" fmla="*/ 28 h 61"/>
                <a:gd name="T2" fmla="*/ 33 w 62"/>
                <a:gd name="T3" fmla="*/ 0 h 61"/>
                <a:gd name="T4" fmla="*/ 34 w 62"/>
                <a:gd name="T5" fmla="*/ 0 h 61"/>
                <a:gd name="T6" fmla="*/ 42 w 62"/>
                <a:gd name="T7" fmla="*/ 35 h 61"/>
                <a:gd name="T8" fmla="*/ 2 w 62"/>
                <a:gd name="T9" fmla="*/ 43 h 61"/>
                <a:gd name="T10" fmla="*/ 2 w 62"/>
                <a:gd name="T11" fmla="*/ 43 h 61"/>
                <a:gd name="T12" fmla="*/ 10 w 62"/>
                <a:gd name="T13" fmla="*/ 52 h 61"/>
                <a:gd name="T14" fmla="*/ 0 w 62"/>
                <a:gd name="T15" fmla="*/ 57 h 61"/>
                <a:gd name="T16" fmla="*/ 0 w 62"/>
                <a:gd name="T17" fmla="*/ 57 h 61"/>
                <a:gd name="T18" fmla="*/ 33 w 62"/>
                <a:gd name="T19" fmla="*/ 61 h 61"/>
                <a:gd name="T20" fmla="*/ 62 w 62"/>
                <a:gd name="T21" fmla="*/ 61 h 61"/>
                <a:gd name="T22" fmla="*/ 44 w 62"/>
                <a:gd name="T23" fmla="*/ 52 h 61"/>
                <a:gd name="T24" fmla="*/ 56 w 62"/>
                <a:gd name="T25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1">
                  <a:moveTo>
                    <a:pt x="56" y="28"/>
                  </a:moveTo>
                  <a:cubicBezTo>
                    <a:pt x="56" y="14"/>
                    <a:pt x="46" y="2"/>
                    <a:pt x="33" y="0"/>
                  </a:cubicBezTo>
                  <a:cubicBezTo>
                    <a:pt x="33" y="0"/>
                    <a:pt x="33" y="0"/>
                    <a:pt x="34" y="0"/>
                  </a:cubicBezTo>
                  <a:cubicBezTo>
                    <a:pt x="41" y="4"/>
                    <a:pt x="51" y="19"/>
                    <a:pt x="42" y="35"/>
                  </a:cubicBezTo>
                  <a:cubicBezTo>
                    <a:pt x="32" y="51"/>
                    <a:pt x="7" y="50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7"/>
                    <a:pt x="7" y="50"/>
                    <a:pt x="10" y="52"/>
                  </a:cubicBezTo>
                  <a:cubicBezTo>
                    <a:pt x="6" y="53"/>
                    <a:pt x="3" y="55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6" y="54"/>
                    <a:pt x="14" y="61"/>
                    <a:pt x="33" y="61"/>
                  </a:cubicBezTo>
                  <a:cubicBezTo>
                    <a:pt x="50" y="60"/>
                    <a:pt x="56" y="58"/>
                    <a:pt x="62" y="61"/>
                  </a:cubicBezTo>
                  <a:cubicBezTo>
                    <a:pt x="57" y="57"/>
                    <a:pt x="51" y="54"/>
                    <a:pt x="44" y="52"/>
                  </a:cubicBezTo>
                  <a:cubicBezTo>
                    <a:pt x="52" y="46"/>
                    <a:pt x="56" y="38"/>
                    <a:pt x="56" y="28"/>
                  </a:cubicBezTo>
                  <a:close/>
                </a:path>
              </a:pathLst>
            </a:custGeom>
            <a:solidFill>
              <a:srgbClr val="DD7C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7" name="TextBox 1"/>
          <p:cNvSpPr txBox="1"/>
          <p:nvPr/>
        </p:nvSpPr>
        <p:spPr>
          <a:xfrm>
            <a:off x="730481" y="3080444"/>
            <a:ext cx="7472051" cy="83096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b="1" dirty="0" smtClean="0">
                <a:solidFill>
                  <a:srgbClr val="1C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</a:t>
            </a:r>
            <a:r>
              <a:rPr lang="en-US" altLang="zh-CN" sz="4800" b="1" dirty="0" smtClean="0">
                <a:solidFill>
                  <a:srgbClr val="1C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solidFill>
                  <a:srgbClr val="1C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800" b="1" dirty="0">
              <a:solidFill>
                <a:srgbClr val="1C50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8" name="组合 297"/>
          <p:cNvGrpSpPr/>
          <p:nvPr/>
        </p:nvGrpSpPr>
        <p:grpSpPr>
          <a:xfrm>
            <a:off x="791607" y="4058903"/>
            <a:ext cx="2227581" cy="425450"/>
            <a:chOff x="4654427" y="4718860"/>
            <a:chExt cx="1663809" cy="317821"/>
          </a:xfrm>
        </p:grpSpPr>
        <p:grpSp>
          <p:nvGrpSpPr>
            <p:cNvPr id="299" name="组合 298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301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2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0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3" name="组合 302"/>
          <p:cNvGrpSpPr/>
          <p:nvPr/>
        </p:nvGrpSpPr>
        <p:grpSpPr>
          <a:xfrm>
            <a:off x="2761779" y="4064786"/>
            <a:ext cx="2699384" cy="388620"/>
            <a:chOff x="6395842" y="4718860"/>
            <a:chExt cx="2016134" cy="290158"/>
          </a:xfrm>
        </p:grpSpPr>
        <p:grpSp>
          <p:nvGrpSpPr>
            <p:cNvPr id="304" name="组合 303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306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7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5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308" name="图片 30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07" y="2287327"/>
            <a:ext cx="2489344" cy="737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72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数据 3"/>
          <p:cNvSpPr/>
          <p:nvPr/>
        </p:nvSpPr>
        <p:spPr>
          <a:xfrm>
            <a:off x="6923565" y="0"/>
            <a:ext cx="5266944" cy="689434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53">
                <a:moveTo>
                  <a:pt x="0" y="10000"/>
                </a:moveTo>
                <a:lnTo>
                  <a:pt x="3134" y="0"/>
                </a:lnTo>
                <a:lnTo>
                  <a:pt x="10000" y="0"/>
                </a:lnTo>
                <a:lnTo>
                  <a:pt x="7259" y="10053"/>
                </a:lnTo>
                <a:lnTo>
                  <a:pt x="0" y="10000"/>
                </a:lnTo>
                <a:close/>
              </a:path>
            </a:pathLst>
          </a:custGeom>
          <a:solidFill>
            <a:srgbClr val="4BC0C4">
              <a:alpha val="78000"/>
            </a:srgbClr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数据 3"/>
          <p:cNvSpPr/>
          <p:nvPr/>
        </p:nvSpPr>
        <p:spPr>
          <a:xfrm>
            <a:off x="6379900" y="4545217"/>
            <a:ext cx="793215" cy="231278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  <a:gd name="connsiteX0" fmla="*/ 0 w 7259"/>
              <a:gd name="connsiteY0" fmla="*/ 10000 h 10053"/>
              <a:gd name="connsiteX1" fmla="*/ 3134 w 7259"/>
              <a:gd name="connsiteY1" fmla="*/ 0 h 10053"/>
              <a:gd name="connsiteX2" fmla="*/ 4051 w 7259"/>
              <a:gd name="connsiteY2" fmla="*/ 0 h 10053"/>
              <a:gd name="connsiteX3" fmla="*/ 7259 w 7259"/>
              <a:gd name="connsiteY3" fmla="*/ 10053 h 10053"/>
              <a:gd name="connsiteX4" fmla="*/ 0 w 7259"/>
              <a:gd name="connsiteY4" fmla="*/ 10000 h 10053"/>
              <a:gd name="connsiteX0" fmla="*/ 0 w 5581"/>
              <a:gd name="connsiteY0" fmla="*/ 9947 h 9982"/>
              <a:gd name="connsiteX1" fmla="*/ 4317 w 5581"/>
              <a:gd name="connsiteY1" fmla="*/ 0 h 9982"/>
              <a:gd name="connsiteX2" fmla="*/ 5581 w 5581"/>
              <a:gd name="connsiteY2" fmla="*/ 0 h 9982"/>
              <a:gd name="connsiteX3" fmla="*/ 975 w 5581"/>
              <a:gd name="connsiteY3" fmla="*/ 9982 h 9982"/>
              <a:gd name="connsiteX4" fmla="*/ 0 w 5581"/>
              <a:gd name="connsiteY4" fmla="*/ 9947 h 9982"/>
              <a:gd name="connsiteX0" fmla="*/ 0 w 9714"/>
              <a:gd name="connsiteY0" fmla="*/ 9983 h 10018"/>
              <a:gd name="connsiteX1" fmla="*/ 7735 w 9714"/>
              <a:gd name="connsiteY1" fmla="*/ 18 h 10018"/>
              <a:gd name="connsiteX2" fmla="*/ 9714 w 9714"/>
              <a:gd name="connsiteY2" fmla="*/ 0 h 10018"/>
              <a:gd name="connsiteX3" fmla="*/ 1747 w 9714"/>
              <a:gd name="connsiteY3" fmla="*/ 10018 h 10018"/>
              <a:gd name="connsiteX4" fmla="*/ 0 w 9714"/>
              <a:gd name="connsiteY4" fmla="*/ 9983 h 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4" h="10018">
                <a:moveTo>
                  <a:pt x="0" y="9983"/>
                </a:moveTo>
                <a:lnTo>
                  <a:pt x="7735" y="18"/>
                </a:lnTo>
                <a:lnTo>
                  <a:pt x="9714" y="0"/>
                </a:lnTo>
                <a:lnTo>
                  <a:pt x="1747" y="10018"/>
                </a:lnTo>
                <a:lnTo>
                  <a:pt x="0" y="9983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12975" y="1295237"/>
            <a:ext cx="618677" cy="2156707"/>
          </a:xfrm>
          <a:custGeom>
            <a:avLst/>
            <a:gdLst>
              <a:gd name="connsiteX0" fmla="*/ 698683 w 698683"/>
              <a:gd name="connsiteY0" fmla="*/ 0 h 2435606"/>
              <a:gd name="connsiteX1" fmla="*/ 0 w 698683"/>
              <a:gd name="connsiteY1" fmla="*/ 2435606 h 2435606"/>
              <a:gd name="connsiteX2" fmla="*/ 0 w 698683"/>
              <a:gd name="connsiteY2" fmla="*/ 1839150 h 2435606"/>
              <a:gd name="connsiteX3" fmla="*/ 513637 w 698683"/>
              <a:gd name="connsiteY3" fmla="*/ 4666 h 2435606"/>
              <a:gd name="connsiteX4" fmla="*/ 698683 w 698683"/>
              <a:gd name="connsiteY4" fmla="*/ 0 h 243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683" h="2435606">
                <a:moveTo>
                  <a:pt x="698683" y="0"/>
                </a:moveTo>
                <a:lnTo>
                  <a:pt x="0" y="2435606"/>
                </a:lnTo>
                <a:lnTo>
                  <a:pt x="0" y="1839150"/>
                </a:lnTo>
                <a:lnTo>
                  <a:pt x="513637" y="4666"/>
                </a:lnTo>
                <a:lnTo>
                  <a:pt x="698683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676363" y="532406"/>
            <a:ext cx="4257741" cy="6309896"/>
            <a:chOff x="8709026" y="995363"/>
            <a:chExt cx="1409700" cy="2089150"/>
          </a:xfrm>
        </p:grpSpPr>
        <p:sp>
          <p:nvSpPr>
            <p:cNvPr id="9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>
            <a:off x="11602595" y="2377689"/>
            <a:ext cx="470811" cy="1721315"/>
          </a:xfrm>
          <a:custGeom>
            <a:avLst/>
            <a:gdLst>
              <a:gd name="connsiteX0" fmla="*/ 587759 w 587759"/>
              <a:gd name="connsiteY0" fmla="*/ 0 h 2148886"/>
              <a:gd name="connsiteX1" fmla="*/ 587759 w 587759"/>
              <a:gd name="connsiteY1" fmla="*/ 566513 h 2148886"/>
              <a:gd name="connsiteX2" fmla="*/ 142655 w 587759"/>
              <a:gd name="connsiteY2" fmla="*/ 2148886 h 2148886"/>
              <a:gd name="connsiteX3" fmla="*/ 0 w 587759"/>
              <a:gd name="connsiteY3" fmla="*/ 2140806 h 2148886"/>
              <a:gd name="connsiteX4" fmla="*/ 587759 w 587759"/>
              <a:gd name="connsiteY4" fmla="*/ 0 h 214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7759" h="2148886">
                <a:moveTo>
                  <a:pt x="587759" y="0"/>
                </a:moveTo>
                <a:lnTo>
                  <a:pt x="587759" y="566513"/>
                </a:lnTo>
                <a:lnTo>
                  <a:pt x="142655" y="2148886"/>
                </a:lnTo>
                <a:lnTo>
                  <a:pt x="0" y="2140806"/>
                </a:lnTo>
                <a:lnTo>
                  <a:pt x="587759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74" name="文本框 73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关注微信号免费赠送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735" y="1606797"/>
            <a:ext cx="2457450" cy="2457450"/>
          </a:xfrm>
          <a:prstGeom prst="rect">
            <a:avLst/>
          </a:prstGeom>
        </p:spPr>
      </p:pic>
      <p:sp>
        <p:nvSpPr>
          <p:cNvPr id="81" name="email_95642"/>
          <p:cNvSpPr>
            <a:spLocks noChangeAspect="1"/>
          </p:cNvSpPr>
          <p:nvPr/>
        </p:nvSpPr>
        <p:spPr bwMode="auto">
          <a:xfrm>
            <a:off x="3168764" y="5888762"/>
            <a:ext cx="454793" cy="327431"/>
          </a:xfrm>
          <a:custGeom>
            <a:avLst/>
            <a:gdLst>
              <a:gd name="T0" fmla="*/ 2775 w 3202"/>
              <a:gd name="T1" fmla="*/ 1049 h 2309"/>
              <a:gd name="T2" fmla="*/ 3067 w 3202"/>
              <a:gd name="T3" fmla="*/ 975 h 2309"/>
              <a:gd name="T4" fmla="*/ 3067 w 3202"/>
              <a:gd name="T5" fmla="*/ 2089 h 2309"/>
              <a:gd name="T6" fmla="*/ 3068 w 3202"/>
              <a:gd name="T7" fmla="*/ 2106 h 2309"/>
              <a:gd name="T8" fmla="*/ 2133 w 3202"/>
              <a:gd name="T9" fmla="*/ 1234 h 2309"/>
              <a:gd name="T10" fmla="*/ 2432 w 3202"/>
              <a:gd name="T11" fmla="*/ 945 h 2309"/>
              <a:gd name="T12" fmla="*/ 2775 w 3202"/>
              <a:gd name="T13" fmla="*/ 1049 h 2309"/>
              <a:gd name="T14" fmla="*/ 2287 w 3202"/>
              <a:gd name="T15" fmla="*/ 809 h 2309"/>
              <a:gd name="T16" fmla="*/ 2153 w 3202"/>
              <a:gd name="T17" fmla="*/ 422 h 2309"/>
              <a:gd name="T18" fmla="*/ 2230 w 3202"/>
              <a:gd name="T19" fmla="*/ 122 h 2309"/>
              <a:gd name="T20" fmla="*/ 220 w 3202"/>
              <a:gd name="T21" fmla="*/ 122 h 2309"/>
              <a:gd name="T22" fmla="*/ 81 w 3202"/>
              <a:gd name="T23" fmla="*/ 174 h 2309"/>
              <a:gd name="T24" fmla="*/ 1537 w 3202"/>
              <a:gd name="T25" fmla="*/ 1531 h 2309"/>
              <a:gd name="T26" fmla="*/ 2287 w 3202"/>
              <a:gd name="T27" fmla="*/ 809 h 2309"/>
              <a:gd name="T28" fmla="*/ 0 w 3202"/>
              <a:gd name="T29" fmla="*/ 376 h 2309"/>
              <a:gd name="T30" fmla="*/ 0 w 3202"/>
              <a:gd name="T31" fmla="*/ 2089 h 2309"/>
              <a:gd name="T32" fmla="*/ 10 w 3202"/>
              <a:gd name="T33" fmla="*/ 2145 h 2309"/>
              <a:gd name="T34" fmla="*/ 938 w 3202"/>
              <a:gd name="T35" fmla="*/ 1250 h 2309"/>
              <a:gd name="T36" fmla="*/ 0 w 3202"/>
              <a:gd name="T37" fmla="*/ 376 h 2309"/>
              <a:gd name="T38" fmla="*/ 1607 w 3202"/>
              <a:gd name="T39" fmla="*/ 1741 h 2309"/>
              <a:gd name="T40" fmla="*/ 1538 w 3202"/>
              <a:gd name="T41" fmla="*/ 1769 h 2309"/>
              <a:gd name="T42" fmla="*/ 1470 w 3202"/>
              <a:gd name="T43" fmla="*/ 1742 h 2309"/>
              <a:gd name="T44" fmla="*/ 1088 w 3202"/>
              <a:gd name="T45" fmla="*/ 1386 h 2309"/>
              <a:gd name="T46" fmla="*/ 145 w 3202"/>
              <a:gd name="T47" fmla="*/ 2294 h 2309"/>
              <a:gd name="T48" fmla="*/ 220 w 3202"/>
              <a:gd name="T49" fmla="*/ 2309 h 2309"/>
              <a:gd name="T50" fmla="*/ 2856 w 3202"/>
              <a:gd name="T51" fmla="*/ 2309 h 2309"/>
              <a:gd name="T52" fmla="*/ 2962 w 3202"/>
              <a:gd name="T53" fmla="*/ 2279 h 2309"/>
              <a:gd name="T54" fmla="*/ 1989 w 3202"/>
              <a:gd name="T55" fmla="*/ 1373 h 2309"/>
              <a:gd name="T56" fmla="*/ 1607 w 3202"/>
              <a:gd name="T57" fmla="*/ 1741 h 2309"/>
              <a:gd name="T58" fmla="*/ 3202 w 3202"/>
              <a:gd name="T59" fmla="*/ 424 h 2309"/>
              <a:gd name="T60" fmla="*/ 2778 w 3202"/>
              <a:gd name="T61" fmla="*/ 849 h 2309"/>
              <a:gd name="T62" fmla="*/ 2353 w 3202"/>
              <a:gd name="T63" fmla="*/ 424 h 2309"/>
              <a:gd name="T64" fmla="*/ 2778 w 3202"/>
              <a:gd name="T65" fmla="*/ 0 h 2309"/>
              <a:gd name="T66" fmla="*/ 3202 w 3202"/>
              <a:gd name="T67" fmla="*/ 424 h 2309"/>
              <a:gd name="T68" fmla="*/ 2913 w 3202"/>
              <a:gd name="T69" fmla="*/ 422 h 2309"/>
              <a:gd name="T70" fmla="*/ 2979 w 3202"/>
              <a:gd name="T71" fmla="*/ 356 h 2309"/>
              <a:gd name="T72" fmla="*/ 2979 w 3202"/>
              <a:gd name="T73" fmla="*/ 214 h 2309"/>
              <a:gd name="T74" fmla="*/ 2837 w 3202"/>
              <a:gd name="T75" fmla="*/ 214 h 2309"/>
              <a:gd name="T76" fmla="*/ 2771 w 3202"/>
              <a:gd name="T77" fmla="*/ 280 h 2309"/>
              <a:gd name="T78" fmla="*/ 2705 w 3202"/>
              <a:gd name="T79" fmla="*/ 214 h 2309"/>
              <a:gd name="T80" fmla="*/ 2564 w 3202"/>
              <a:gd name="T81" fmla="*/ 214 h 2309"/>
              <a:gd name="T82" fmla="*/ 2564 w 3202"/>
              <a:gd name="T83" fmla="*/ 356 h 2309"/>
              <a:gd name="T84" fmla="*/ 2630 w 3202"/>
              <a:gd name="T85" fmla="*/ 422 h 2309"/>
              <a:gd name="T86" fmla="*/ 2564 w 3202"/>
              <a:gd name="T87" fmla="*/ 488 h 2309"/>
              <a:gd name="T88" fmla="*/ 2564 w 3202"/>
              <a:gd name="T89" fmla="*/ 629 h 2309"/>
              <a:gd name="T90" fmla="*/ 2634 w 3202"/>
              <a:gd name="T91" fmla="*/ 659 h 2309"/>
              <a:gd name="T92" fmla="*/ 2705 w 3202"/>
              <a:gd name="T93" fmla="*/ 629 h 2309"/>
              <a:gd name="T94" fmla="*/ 2771 w 3202"/>
              <a:gd name="T95" fmla="*/ 563 h 2309"/>
              <a:gd name="T96" fmla="*/ 2837 w 3202"/>
              <a:gd name="T97" fmla="*/ 629 h 2309"/>
              <a:gd name="T98" fmla="*/ 2908 w 3202"/>
              <a:gd name="T99" fmla="*/ 659 h 2309"/>
              <a:gd name="T100" fmla="*/ 2979 w 3202"/>
              <a:gd name="T101" fmla="*/ 629 h 2309"/>
              <a:gd name="T102" fmla="*/ 2979 w 3202"/>
              <a:gd name="T103" fmla="*/ 488 h 2309"/>
              <a:gd name="T104" fmla="*/ 2913 w 3202"/>
              <a:gd name="T105" fmla="*/ 422 h 2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02" h="2309">
                <a:moveTo>
                  <a:pt x="2775" y="1049"/>
                </a:moveTo>
                <a:cubicBezTo>
                  <a:pt x="2881" y="1049"/>
                  <a:pt x="2973" y="1022"/>
                  <a:pt x="3067" y="975"/>
                </a:cubicBezTo>
                <a:lnTo>
                  <a:pt x="3067" y="2089"/>
                </a:lnTo>
                <a:cubicBezTo>
                  <a:pt x="3067" y="2095"/>
                  <a:pt x="3068" y="2101"/>
                  <a:pt x="3068" y="2106"/>
                </a:cubicBezTo>
                <a:lnTo>
                  <a:pt x="2133" y="1234"/>
                </a:lnTo>
                <a:lnTo>
                  <a:pt x="2432" y="945"/>
                </a:lnTo>
                <a:cubicBezTo>
                  <a:pt x="2531" y="1010"/>
                  <a:pt x="2648" y="1049"/>
                  <a:pt x="2775" y="1049"/>
                </a:cubicBezTo>
                <a:close/>
                <a:moveTo>
                  <a:pt x="2287" y="809"/>
                </a:moveTo>
                <a:cubicBezTo>
                  <a:pt x="2203" y="702"/>
                  <a:pt x="2153" y="568"/>
                  <a:pt x="2153" y="422"/>
                </a:cubicBezTo>
                <a:cubicBezTo>
                  <a:pt x="2153" y="314"/>
                  <a:pt x="2181" y="215"/>
                  <a:pt x="2230" y="122"/>
                </a:cubicBezTo>
                <a:lnTo>
                  <a:pt x="220" y="122"/>
                </a:lnTo>
                <a:cubicBezTo>
                  <a:pt x="167" y="122"/>
                  <a:pt x="118" y="142"/>
                  <a:pt x="81" y="174"/>
                </a:cubicBezTo>
                <a:lnTo>
                  <a:pt x="1537" y="1531"/>
                </a:lnTo>
                <a:lnTo>
                  <a:pt x="2287" y="809"/>
                </a:lnTo>
                <a:close/>
                <a:moveTo>
                  <a:pt x="0" y="376"/>
                </a:moveTo>
                <a:lnTo>
                  <a:pt x="0" y="2089"/>
                </a:lnTo>
                <a:cubicBezTo>
                  <a:pt x="0" y="2108"/>
                  <a:pt x="5" y="2127"/>
                  <a:pt x="10" y="2145"/>
                </a:cubicBezTo>
                <a:lnTo>
                  <a:pt x="938" y="1250"/>
                </a:lnTo>
                <a:lnTo>
                  <a:pt x="0" y="376"/>
                </a:lnTo>
                <a:close/>
                <a:moveTo>
                  <a:pt x="1607" y="1741"/>
                </a:moveTo>
                <a:cubicBezTo>
                  <a:pt x="1588" y="1759"/>
                  <a:pt x="1563" y="1769"/>
                  <a:pt x="1538" y="1769"/>
                </a:cubicBezTo>
                <a:cubicBezTo>
                  <a:pt x="1513" y="1769"/>
                  <a:pt x="1489" y="1760"/>
                  <a:pt x="1470" y="1742"/>
                </a:cubicBezTo>
                <a:lnTo>
                  <a:pt x="1088" y="1386"/>
                </a:lnTo>
                <a:lnTo>
                  <a:pt x="145" y="2294"/>
                </a:lnTo>
                <a:cubicBezTo>
                  <a:pt x="168" y="2303"/>
                  <a:pt x="193" y="2309"/>
                  <a:pt x="220" y="2309"/>
                </a:cubicBezTo>
                <a:lnTo>
                  <a:pt x="2856" y="2309"/>
                </a:lnTo>
                <a:cubicBezTo>
                  <a:pt x="2895" y="2309"/>
                  <a:pt x="2931" y="2298"/>
                  <a:pt x="2962" y="2279"/>
                </a:cubicBezTo>
                <a:lnTo>
                  <a:pt x="1989" y="1373"/>
                </a:lnTo>
                <a:lnTo>
                  <a:pt x="1607" y="1741"/>
                </a:lnTo>
                <a:close/>
                <a:moveTo>
                  <a:pt x="3202" y="424"/>
                </a:moveTo>
                <a:cubicBezTo>
                  <a:pt x="3202" y="658"/>
                  <a:pt x="3012" y="849"/>
                  <a:pt x="2778" y="849"/>
                </a:cubicBezTo>
                <a:cubicBezTo>
                  <a:pt x="2544" y="849"/>
                  <a:pt x="2353" y="658"/>
                  <a:pt x="2353" y="424"/>
                </a:cubicBezTo>
                <a:cubicBezTo>
                  <a:pt x="2353" y="190"/>
                  <a:pt x="2544" y="0"/>
                  <a:pt x="2778" y="0"/>
                </a:cubicBezTo>
                <a:cubicBezTo>
                  <a:pt x="3012" y="0"/>
                  <a:pt x="3202" y="190"/>
                  <a:pt x="3202" y="424"/>
                </a:cubicBezTo>
                <a:close/>
                <a:moveTo>
                  <a:pt x="2913" y="422"/>
                </a:moveTo>
                <a:lnTo>
                  <a:pt x="2979" y="356"/>
                </a:lnTo>
                <a:cubicBezTo>
                  <a:pt x="3018" y="317"/>
                  <a:pt x="3018" y="254"/>
                  <a:pt x="2979" y="214"/>
                </a:cubicBezTo>
                <a:cubicBezTo>
                  <a:pt x="2939" y="175"/>
                  <a:pt x="2876" y="175"/>
                  <a:pt x="2837" y="214"/>
                </a:cubicBezTo>
                <a:lnTo>
                  <a:pt x="2771" y="280"/>
                </a:lnTo>
                <a:lnTo>
                  <a:pt x="2705" y="214"/>
                </a:lnTo>
                <a:cubicBezTo>
                  <a:pt x="2666" y="175"/>
                  <a:pt x="2603" y="175"/>
                  <a:pt x="2564" y="214"/>
                </a:cubicBezTo>
                <a:cubicBezTo>
                  <a:pt x="2525" y="254"/>
                  <a:pt x="2525" y="317"/>
                  <a:pt x="2564" y="356"/>
                </a:cubicBezTo>
                <a:lnTo>
                  <a:pt x="2630" y="422"/>
                </a:lnTo>
                <a:lnTo>
                  <a:pt x="2564" y="488"/>
                </a:lnTo>
                <a:cubicBezTo>
                  <a:pt x="2525" y="527"/>
                  <a:pt x="2525" y="590"/>
                  <a:pt x="2564" y="629"/>
                </a:cubicBezTo>
                <a:cubicBezTo>
                  <a:pt x="2583" y="649"/>
                  <a:pt x="2609" y="659"/>
                  <a:pt x="2634" y="659"/>
                </a:cubicBezTo>
                <a:cubicBezTo>
                  <a:pt x="2660" y="659"/>
                  <a:pt x="2686" y="649"/>
                  <a:pt x="2705" y="629"/>
                </a:cubicBezTo>
                <a:lnTo>
                  <a:pt x="2771" y="563"/>
                </a:lnTo>
                <a:lnTo>
                  <a:pt x="2837" y="629"/>
                </a:lnTo>
                <a:cubicBezTo>
                  <a:pt x="2857" y="649"/>
                  <a:pt x="2882" y="659"/>
                  <a:pt x="2908" y="659"/>
                </a:cubicBezTo>
                <a:cubicBezTo>
                  <a:pt x="2933" y="659"/>
                  <a:pt x="2959" y="649"/>
                  <a:pt x="2979" y="629"/>
                </a:cubicBezTo>
                <a:cubicBezTo>
                  <a:pt x="3018" y="590"/>
                  <a:pt x="3018" y="527"/>
                  <a:pt x="2979" y="488"/>
                </a:cubicBezTo>
                <a:lnTo>
                  <a:pt x="2913" y="42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83" name="文本框 82"/>
          <p:cNvSpPr txBox="1"/>
          <p:nvPr/>
        </p:nvSpPr>
        <p:spPr>
          <a:xfrm>
            <a:off x="1179393" y="5906032"/>
            <a:ext cx="1937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+mj-ea"/>
                <a:ea typeface="+mj-ea"/>
              </a:rPr>
              <a:t>QQ: 418157732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84" name="qq-social-logo-of-a-penguin_49013"/>
          <p:cNvSpPr>
            <a:spLocks noChangeAspect="1"/>
          </p:cNvSpPr>
          <p:nvPr/>
        </p:nvSpPr>
        <p:spPr bwMode="auto">
          <a:xfrm>
            <a:off x="731444" y="5845488"/>
            <a:ext cx="445359" cy="454702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</p:sp>
      <p:sp>
        <p:nvSpPr>
          <p:cNvPr id="85" name="文本框 84"/>
          <p:cNvSpPr txBox="1"/>
          <p:nvPr/>
        </p:nvSpPr>
        <p:spPr>
          <a:xfrm>
            <a:off x="3667655" y="5877639"/>
            <a:ext cx="2283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+mj-ea"/>
                <a:ea typeface="+mj-ea"/>
              </a:rPr>
              <a:t>418157732@qq.com</a:t>
            </a:r>
            <a:endParaRPr lang="zh-CN" altLang="en-US" sz="1600" dirty="0">
              <a:latin typeface="+mj-ea"/>
              <a:ea typeface="+mj-ea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332909" y="4705299"/>
            <a:ext cx="216000" cy="216000"/>
            <a:chOff x="4530324" y="2961150"/>
            <a:chExt cx="748877" cy="748877"/>
          </a:xfrm>
        </p:grpSpPr>
        <p:sp>
          <p:nvSpPr>
            <p:cNvPr id="97" name="椭圆 96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2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sp>
        <p:nvSpPr>
          <p:cNvPr id="107" name="文本框 106"/>
          <p:cNvSpPr txBox="1"/>
          <p:nvPr/>
        </p:nvSpPr>
        <p:spPr>
          <a:xfrm>
            <a:off x="1580211" y="4674800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并列关系</a:t>
            </a:r>
            <a:r>
              <a:rPr lang="en-US" altLang="zh-CN" sz="1200" dirty="0" smtClean="0">
                <a:latin typeface="+mj-ea"/>
                <a:ea typeface="+mj-ea"/>
              </a:rPr>
              <a:t>	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3045559" y="4674800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递进关系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4521127" y="4674800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循环关系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594517" y="5016706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时间线</a:t>
            </a:r>
            <a:r>
              <a:rPr lang="en-US" altLang="zh-CN" sz="1200" dirty="0" smtClean="0">
                <a:latin typeface="+mj-ea"/>
                <a:ea typeface="+mj-ea"/>
              </a:rPr>
              <a:t>	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3047673" y="5016706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微立体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4512584" y="5016706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流程关系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29573" y="4052299"/>
            <a:ext cx="4417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更多免费</a:t>
            </a:r>
            <a:r>
              <a:rPr lang="en-US" altLang="zh-CN" dirty="0" smtClean="0">
                <a:latin typeface="+mj-ea"/>
                <a:ea typeface="+mj-ea"/>
              </a:rPr>
              <a:t>PPT</a:t>
            </a:r>
            <a:r>
              <a:rPr lang="zh-CN" altLang="en-US" dirty="0" smtClean="0">
                <a:latin typeface="+mj-ea"/>
                <a:ea typeface="+mj-ea"/>
              </a:rPr>
              <a:t>图表和模板，请关注微信号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1332909" y="5037610"/>
            <a:ext cx="216000" cy="216000"/>
            <a:chOff x="4530324" y="2961150"/>
            <a:chExt cx="748877" cy="748877"/>
          </a:xfrm>
        </p:grpSpPr>
        <p:sp>
          <p:nvSpPr>
            <p:cNvPr id="80" name="椭圆 79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6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grpSp>
        <p:nvGrpSpPr>
          <p:cNvPr id="87" name="组合 86"/>
          <p:cNvGrpSpPr/>
          <p:nvPr/>
        </p:nvGrpSpPr>
        <p:grpSpPr>
          <a:xfrm>
            <a:off x="2796528" y="4705299"/>
            <a:ext cx="216000" cy="216000"/>
            <a:chOff x="4530324" y="2961150"/>
            <a:chExt cx="748877" cy="748877"/>
          </a:xfrm>
        </p:grpSpPr>
        <p:sp>
          <p:nvSpPr>
            <p:cNvPr id="88" name="椭圆 87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9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grpSp>
        <p:nvGrpSpPr>
          <p:cNvPr id="90" name="组合 89"/>
          <p:cNvGrpSpPr/>
          <p:nvPr/>
        </p:nvGrpSpPr>
        <p:grpSpPr>
          <a:xfrm>
            <a:off x="2796528" y="5037610"/>
            <a:ext cx="216000" cy="216000"/>
            <a:chOff x="4530324" y="2961150"/>
            <a:chExt cx="748877" cy="748877"/>
          </a:xfrm>
        </p:grpSpPr>
        <p:sp>
          <p:nvSpPr>
            <p:cNvPr id="91" name="椭圆 90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3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grpSp>
        <p:nvGrpSpPr>
          <p:cNvPr id="94" name="组合 93"/>
          <p:cNvGrpSpPr/>
          <p:nvPr/>
        </p:nvGrpSpPr>
        <p:grpSpPr>
          <a:xfrm>
            <a:off x="4260147" y="4705299"/>
            <a:ext cx="216000" cy="216000"/>
            <a:chOff x="4530324" y="2961150"/>
            <a:chExt cx="748877" cy="748877"/>
          </a:xfrm>
        </p:grpSpPr>
        <p:sp>
          <p:nvSpPr>
            <p:cNvPr id="95" name="椭圆 94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6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grpSp>
        <p:nvGrpSpPr>
          <p:cNvPr id="98" name="组合 97"/>
          <p:cNvGrpSpPr/>
          <p:nvPr/>
        </p:nvGrpSpPr>
        <p:grpSpPr>
          <a:xfrm>
            <a:off x="4260147" y="5037610"/>
            <a:ext cx="216000" cy="216000"/>
            <a:chOff x="4530324" y="2961150"/>
            <a:chExt cx="748877" cy="748877"/>
          </a:xfrm>
        </p:grpSpPr>
        <p:sp>
          <p:nvSpPr>
            <p:cNvPr id="99" name="椭圆 9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223214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39859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StephenZhu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2644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64400" y="567267"/>
            <a:ext cx="838199" cy="226731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8519103" y="567267"/>
            <a:ext cx="838199" cy="2267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rgbClr val="1D50A2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9773806" y="567267"/>
            <a:ext cx="838199" cy="2267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理论基础</a:t>
            </a:r>
            <a:endParaRPr lang="zh-CN" altLang="en-US" sz="1000" b="1" dirty="0">
              <a:solidFill>
                <a:srgbClr val="1D50A2"/>
              </a:solidFill>
              <a:latin typeface="Arial" panose="020B0604020202020204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28509" y="567267"/>
            <a:ext cx="838199" cy="2267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贡献创新</a:t>
            </a:r>
            <a:endParaRPr lang="zh-CN" altLang="en-US" sz="1000" b="1" dirty="0">
              <a:solidFill>
                <a:srgbClr val="1D50A2"/>
              </a:solidFill>
              <a:latin typeface="Arial" panose="020B0604020202020204"/>
            </a:endParaRPr>
          </a:p>
        </p:txBody>
      </p:sp>
      <p:sp>
        <p:nvSpPr>
          <p:cNvPr id="6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7" name="文本框 6"/>
          <p:cNvSpPr txBox="1"/>
          <p:nvPr/>
        </p:nvSpPr>
        <p:spPr>
          <a:xfrm>
            <a:off x="746977" y="480577"/>
            <a:ext cx="920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1888066"/>
            <a:ext cx="12192000" cy="1491819"/>
          </a:xfrm>
          <a:prstGeom prst="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858804" y="2497667"/>
            <a:ext cx="4689375" cy="3937154"/>
            <a:chOff x="6628172" y="2072557"/>
            <a:chExt cx="5341772" cy="4484900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E58B8CDE-68D2-47BD-984B-0CC03E2188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8172" y="2072557"/>
              <a:ext cx="5341772" cy="448490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7763934" y="2306629"/>
              <a:ext cx="3987800" cy="21386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166758" y="2397740"/>
              <a:ext cx="2999224" cy="1780729"/>
              <a:chOff x="7266" y="4942"/>
              <a:chExt cx="1531" cy="909"/>
            </a:xfrm>
          </p:grpSpPr>
          <p:sp>
            <p:nvSpPr>
              <p:cNvPr id="15" name="îṡľíḍè"/>
              <p:cNvSpPr txBox="1"/>
              <p:nvPr/>
            </p:nvSpPr>
            <p:spPr>
              <a:xfrm>
                <a:off x="7266" y="5539"/>
                <a:ext cx="1531" cy="312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ea"/>
                    <a:ea typeface="+mj-ea"/>
                    <a:cs typeface="Arial Unicode MS" panose="020B0604020202020204" pitchFamily="34" charset="-122"/>
                  </a:rPr>
                  <a:t>REPORT</a:t>
                </a:r>
                <a:endParaRPr kumimoji="0" lang="zh-CN" altLang="en-US" sz="16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6" name="îṩľïḑê"/>
              <p:cNvSpPr txBox="1"/>
              <p:nvPr/>
            </p:nvSpPr>
            <p:spPr>
              <a:xfrm>
                <a:off x="7269" y="5289"/>
                <a:ext cx="1092" cy="187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9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1D50A2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GRATUATE</a:t>
                </a:r>
                <a:endParaRPr kumimoji="0" lang="zh-CN" altLang="en-US" sz="9600" b="1" i="0" u="none" strike="noStrike" kern="1200" cap="none" spc="0" normalizeH="0" baseline="0" noProof="0" dirty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7" name="ís1ídè"/>
              <p:cNvSpPr txBox="1"/>
              <p:nvPr/>
            </p:nvSpPr>
            <p:spPr>
              <a:xfrm>
                <a:off x="7844" y="4942"/>
                <a:ext cx="682" cy="280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9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2019</a:t>
                </a:r>
                <a:endParaRPr kumimoji="0" lang="zh-CN" altLang="en-US" sz="96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8" name="ïṩḷîďê"/>
              <p:cNvSpPr/>
              <p:nvPr/>
            </p:nvSpPr>
            <p:spPr>
              <a:xfrm>
                <a:off x="7266" y="4952"/>
                <a:ext cx="506" cy="261"/>
              </a:xfrm>
              <a:prstGeom prst="rect">
                <a:avLst/>
              </a:prstGeom>
              <a:solidFill>
                <a:srgbClr val="1D50A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9" name="ïşlïḋe"/>
              <p:cNvSpPr/>
              <p:nvPr/>
            </p:nvSpPr>
            <p:spPr>
              <a:xfrm>
                <a:off x="8432" y="5108"/>
                <a:ext cx="365" cy="365"/>
              </a:xfrm>
              <a:custGeom>
                <a:avLst/>
                <a:gdLst>
                  <a:gd name="connsiteX0" fmla="*/ 259984 w 607639"/>
                  <a:gd name="connsiteY0" fmla="*/ 430308 h 606722"/>
                  <a:gd name="connsiteX1" fmla="*/ 287837 w 607639"/>
                  <a:gd name="connsiteY1" fmla="*/ 458126 h 606722"/>
                  <a:gd name="connsiteX2" fmla="*/ 139047 w 607639"/>
                  <a:gd name="connsiteY2" fmla="*/ 606722 h 606722"/>
                  <a:gd name="connsiteX3" fmla="*/ 111282 w 607639"/>
                  <a:gd name="connsiteY3" fmla="*/ 578905 h 606722"/>
                  <a:gd name="connsiteX4" fmla="*/ 204460 w 607639"/>
                  <a:gd name="connsiteY4" fmla="*/ 374844 h 606722"/>
                  <a:gd name="connsiteX5" fmla="*/ 232231 w 607639"/>
                  <a:gd name="connsiteY5" fmla="*/ 402573 h 606722"/>
                  <a:gd name="connsiteX6" fmla="*/ 27771 w 607639"/>
                  <a:gd name="connsiteY6" fmla="*/ 606722 h 606722"/>
                  <a:gd name="connsiteX7" fmla="*/ 0 w 607639"/>
                  <a:gd name="connsiteY7" fmla="*/ 578904 h 606722"/>
                  <a:gd name="connsiteX8" fmla="*/ 148791 w 607639"/>
                  <a:gd name="connsiteY8" fmla="*/ 319309 h 606722"/>
                  <a:gd name="connsiteX9" fmla="*/ 176555 w 607639"/>
                  <a:gd name="connsiteY9" fmla="*/ 347040 h 606722"/>
                  <a:gd name="connsiteX10" fmla="*/ 27853 w 607639"/>
                  <a:gd name="connsiteY10" fmla="*/ 495652 h 606722"/>
                  <a:gd name="connsiteX11" fmla="*/ 0 w 607639"/>
                  <a:gd name="connsiteY11" fmla="*/ 467921 h 606722"/>
                  <a:gd name="connsiteX12" fmla="*/ 482456 w 607639"/>
                  <a:gd name="connsiteY12" fmla="*/ 291506 h 606722"/>
                  <a:gd name="connsiteX13" fmla="*/ 441354 w 607639"/>
                  <a:gd name="connsiteY13" fmla="*/ 444829 h 606722"/>
                  <a:gd name="connsiteX14" fmla="*/ 385749 w 607639"/>
                  <a:gd name="connsiteY14" fmla="*/ 500380 h 606722"/>
                  <a:gd name="connsiteX15" fmla="*/ 329611 w 607639"/>
                  <a:gd name="connsiteY15" fmla="*/ 444295 h 606722"/>
                  <a:gd name="connsiteX16" fmla="*/ 218312 w 607639"/>
                  <a:gd name="connsiteY16" fmla="*/ 277605 h 606722"/>
                  <a:gd name="connsiteX17" fmla="*/ 329470 w 607639"/>
                  <a:gd name="connsiteY17" fmla="*/ 388739 h 606722"/>
                  <a:gd name="connsiteX18" fmla="*/ 301703 w 607639"/>
                  <a:gd name="connsiteY18" fmla="*/ 416478 h 606722"/>
                  <a:gd name="connsiteX19" fmla="*/ 190456 w 607639"/>
                  <a:gd name="connsiteY19" fmla="*/ 305433 h 606722"/>
                  <a:gd name="connsiteX20" fmla="*/ 315639 w 607639"/>
                  <a:gd name="connsiteY20" fmla="*/ 124971 h 606722"/>
                  <a:gd name="connsiteX21" fmla="*/ 162720 w 607639"/>
                  <a:gd name="connsiteY21" fmla="*/ 277604 h 606722"/>
                  <a:gd name="connsiteX22" fmla="*/ 106554 w 607639"/>
                  <a:gd name="connsiteY22" fmla="*/ 221544 h 606722"/>
                  <a:gd name="connsiteX23" fmla="*/ 162097 w 607639"/>
                  <a:gd name="connsiteY23" fmla="*/ 166016 h 606722"/>
                  <a:gd name="connsiteX24" fmla="*/ 459243 w 607639"/>
                  <a:gd name="connsiteY24" fmla="*/ 120359 h 606722"/>
                  <a:gd name="connsiteX25" fmla="*/ 431471 w 607639"/>
                  <a:gd name="connsiteY25" fmla="*/ 148088 h 606722"/>
                  <a:gd name="connsiteX26" fmla="*/ 459243 w 607639"/>
                  <a:gd name="connsiteY26" fmla="*/ 175905 h 606722"/>
                  <a:gd name="connsiteX27" fmla="*/ 487103 w 607639"/>
                  <a:gd name="connsiteY27" fmla="*/ 148088 h 606722"/>
                  <a:gd name="connsiteX28" fmla="*/ 445357 w 607639"/>
                  <a:gd name="connsiteY28" fmla="*/ 50948 h 606722"/>
                  <a:gd name="connsiteX29" fmla="*/ 556620 w 607639"/>
                  <a:gd name="connsiteY29" fmla="*/ 161952 h 606722"/>
                  <a:gd name="connsiteX30" fmla="*/ 357326 w 607639"/>
                  <a:gd name="connsiteY30" fmla="*/ 360942 h 606722"/>
                  <a:gd name="connsiteX31" fmla="*/ 246062 w 607639"/>
                  <a:gd name="connsiteY31" fmla="*/ 249938 h 606722"/>
                  <a:gd name="connsiteX32" fmla="*/ 607639 w 607639"/>
                  <a:gd name="connsiteY32" fmla="*/ 0 h 606722"/>
                  <a:gd name="connsiteX33" fmla="*/ 576136 w 607639"/>
                  <a:gd name="connsiteY33" fmla="*/ 125818 h 606722"/>
                  <a:gd name="connsiteX34" fmla="*/ 481539 w 607639"/>
                  <a:gd name="connsiteY34" fmla="*/ 31454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607639" h="606722">
                    <a:moveTo>
                      <a:pt x="259984" y="430308"/>
                    </a:moveTo>
                    <a:lnTo>
                      <a:pt x="287837" y="458126"/>
                    </a:lnTo>
                    <a:lnTo>
                      <a:pt x="139047" y="606722"/>
                    </a:lnTo>
                    <a:lnTo>
                      <a:pt x="111282" y="578905"/>
                    </a:lnTo>
                    <a:close/>
                    <a:moveTo>
                      <a:pt x="204460" y="374844"/>
                    </a:moveTo>
                    <a:lnTo>
                      <a:pt x="232231" y="402573"/>
                    </a:lnTo>
                    <a:lnTo>
                      <a:pt x="27771" y="606722"/>
                    </a:lnTo>
                    <a:lnTo>
                      <a:pt x="0" y="578904"/>
                    </a:lnTo>
                    <a:close/>
                    <a:moveTo>
                      <a:pt x="148791" y="319309"/>
                    </a:moveTo>
                    <a:lnTo>
                      <a:pt x="176555" y="347040"/>
                    </a:lnTo>
                    <a:lnTo>
                      <a:pt x="27853" y="495652"/>
                    </a:lnTo>
                    <a:lnTo>
                      <a:pt x="0" y="467921"/>
                    </a:lnTo>
                    <a:close/>
                    <a:moveTo>
                      <a:pt x="482456" y="291506"/>
                    </a:moveTo>
                    <a:lnTo>
                      <a:pt x="441354" y="444829"/>
                    </a:lnTo>
                    <a:lnTo>
                      <a:pt x="385749" y="500380"/>
                    </a:lnTo>
                    <a:lnTo>
                      <a:pt x="329611" y="444295"/>
                    </a:lnTo>
                    <a:close/>
                    <a:moveTo>
                      <a:pt x="218312" y="277605"/>
                    </a:moveTo>
                    <a:lnTo>
                      <a:pt x="329470" y="388739"/>
                    </a:lnTo>
                    <a:lnTo>
                      <a:pt x="301703" y="416478"/>
                    </a:lnTo>
                    <a:lnTo>
                      <a:pt x="190456" y="305433"/>
                    </a:lnTo>
                    <a:close/>
                    <a:moveTo>
                      <a:pt x="315639" y="124971"/>
                    </a:moveTo>
                    <a:lnTo>
                      <a:pt x="162720" y="277604"/>
                    </a:lnTo>
                    <a:lnTo>
                      <a:pt x="106554" y="221544"/>
                    </a:lnTo>
                    <a:lnTo>
                      <a:pt x="162097" y="166016"/>
                    </a:lnTo>
                    <a:close/>
                    <a:moveTo>
                      <a:pt x="459243" y="120359"/>
                    </a:moveTo>
                    <a:lnTo>
                      <a:pt x="431471" y="148088"/>
                    </a:lnTo>
                    <a:lnTo>
                      <a:pt x="459243" y="175905"/>
                    </a:lnTo>
                    <a:lnTo>
                      <a:pt x="487103" y="148088"/>
                    </a:lnTo>
                    <a:close/>
                    <a:moveTo>
                      <a:pt x="445357" y="50948"/>
                    </a:moveTo>
                    <a:lnTo>
                      <a:pt x="556620" y="161952"/>
                    </a:lnTo>
                    <a:lnTo>
                      <a:pt x="357326" y="360942"/>
                    </a:lnTo>
                    <a:lnTo>
                      <a:pt x="246062" y="249938"/>
                    </a:lnTo>
                    <a:close/>
                    <a:moveTo>
                      <a:pt x="607639" y="0"/>
                    </a:moveTo>
                    <a:lnTo>
                      <a:pt x="576136" y="125818"/>
                    </a:lnTo>
                    <a:lnTo>
                      <a:pt x="481539" y="31454"/>
                    </a:lnTo>
                    <a:close/>
                  </a:path>
                </a:pathLst>
              </a:custGeom>
              <a:solidFill>
                <a:srgbClr val="1D50A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</p:grpSp>
      </p:grpSp>
      <p:sp>
        <p:nvSpPr>
          <p:cNvPr id="20" name="îśľîdè"/>
          <p:cNvSpPr/>
          <p:nvPr/>
        </p:nvSpPr>
        <p:spPr>
          <a:xfrm>
            <a:off x="635348" y="2035486"/>
            <a:ext cx="7388721" cy="121369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Unified fonts make reading more fluent.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Theme color makes PPT more convenient to change.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Adjust the spacing to adapt to Chinese typesetting, use the reference line in PPT.</a:t>
            </a:r>
          </a:p>
        </p:txBody>
      </p:sp>
      <p:sp>
        <p:nvSpPr>
          <p:cNvPr id="21" name="stats-on-laptop-screen_51875"/>
          <p:cNvSpPr>
            <a:spLocks noChangeAspect="1"/>
          </p:cNvSpPr>
          <p:nvPr/>
        </p:nvSpPr>
        <p:spPr bwMode="auto">
          <a:xfrm>
            <a:off x="1097166" y="3936781"/>
            <a:ext cx="239886" cy="19495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24" name="îśľîdè"/>
          <p:cNvSpPr/>
          <p:nvPr/>
        </p:nvSpPr>
        <p:spPr>
          <a:xfrm>
            <a:off x="1481445" y="3809822"/>
            <a:ext cx="4829278" cy="82995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Unified fonts make reading more </a:t>
            </a:r>
            <a:r>
              <a:rPr kumimoji="0" lang="en-US" altLang="zh-CN" sz="11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fluent.Theme</a:t>
            </a:r>
            <a:r>
              <a:rPr kumimoji="0" lang="en-US" altLang="zh-CN" sz="11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color makes PPT more convenient </a:t>
            </a:r>
            <a:r>
              <a:rPr kumimoji="0" lang="en-US" altLang="zh-CN" sz="11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to</a:t>
            </a:r>
            <a:endParaRPr kumimoji="0" lang="en-US" altLang="zh-CN" sz="11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stats-on-laptop-screen_51875"/>
          <p:cNvSpPr>
            <a:spLocks noChangeAspect="1"/>
          </p:cNvSpPr>
          <p:nvPr/>
        </p:nvSpPr>
        <p:spPr bwMode="auto">
          <a:xfrm>
            <a:off x="1097166" y="4580616"/>
            <a:ext cx="239886" cy="19495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26" name="îśľîdè"/>
          <p:cNvSpPr/>
          <p:nvPr/>
        </p:nvSpPr>
        <p:spPr>
          <a:xfrm>
            <a:off x="1481445" y="4453657"/>
            <a:ext cx="4829278" cy="82995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Unified fonts make reading more </a:t>
            </a:r>
            <a:r>
              <a:rPr kumimoji="0" lang="en-US" altLang="zh-CN" sz="11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fluent.Theme</a:t>
            </a:r>
            <a:r>
              <a:rPr kumimoji="0" lang="en-US" altLang="zh-CN" sz="11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color makes PPT more </a:t>
            </a:r>
            <a:r>
              <a:rPr kumimoji="0" lang="en-US" altLang="zh-CN" sz="11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convenien</a:t>
            </a:r>
            <a:endParaRPr kumimoji="0" lang="en-US" altLang="zh-CN" sz="11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7" name="play-right-arrow-in-a-square-button_37023"/>
          <p:cNvSpPr>
            <a:spLocks noChangeAspect="1"/>
          </p:cNvSpPr>
          <p:nvPr/>
        </p:nvSpPr>
        <p:spPr bwMode="auto">
          <a:xfrm>
            <a:off x="11548179" y="6434821"/>
            <a:ext cx="291156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28" name="play-right-arrow-in-a-square-button_37023"/>
          <p:cNvSpPr>
            <a:spLocks noChangeAspect="1"/>
          </p:cNvSpPr>
          <p:nvPr/>
        </p:nvSpPr>
        <p:spPr bwMode="auto">
          <a:xfrm flipH="1">
            <a:off x="315779" y="6434820"/>
            <a:ext cx="270933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50355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îṣlíďê_1">
            <a:extLst>
              <a:ext uri="{FF2B5EF4-FFF2-40B4-BE49-F238E27FC236}">
                <a16:creationId xmlns:a16="http://schemas.microsoft.com/office/drawing/2014/main" xmlns="" id="{22DB0855-733C-4938-98A7-F871FAAEFB02}"/>
              </a:ext>
            </a:extLst>
          </p:cNvPr>
          <p:cNvSpPr>
            <a:spLocks/>
          </p:cNvSpPr>
          <p:nvPr/>
        </p:nvSpPr>
        <p:spPr>
          <a:xfrm rot="16200000">
            <a:off x="5820835" y="670441"/>
            <a:ext cx="455082" cy="4410200"/>
          </a:xfrm>
          <a:prstGeom prst="rightBracket">
            <a:avLst>
              <a:gd name="adj" fmla="val 165525"/>
            </a:avLst>
          </a:prstGeom>
          <a:ln w="3175">
            <a:solidFill>
              <a:schemeClr val="tx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3" name="îṣlíďê">
            <a:extLst>
              <a:ext uri="{FF2B5EF4-FFF2-40B4-BE49-F238E27FC236}">
                <a16:creationId xmlns:a16="http://schemas.microsoft.com/office/drawing/2014/main" xmlns="" id="{BAE0BBB8-5493-4ACE-B07A-23F96656B66C}"/>
              </a:ext>
            </a:extLst>
          </p:cNvPr>
          <p:cNvSpPr>
            <a:spLocks/>
          </p:cNvSpPr>
          <p:nvPr/>
        </p:nvSpPr>
        <p:spPr>
          <a:xfrm rot="16200000">
            <a:off x="5820835" y="-1483796"/>
            <a:ext cx="455082" cy="8718674"/>
          </a:xfrm>
          <a:prstGeom prst="rightBracket">
            <a:avLst>
              <a:gd name="adj" fmla="val 226678"/>
            </a:avLst>
          </a:prstGeom>
          <a:ln w="3175">
            <a:solidFill>
              <a:schemeClr val="tx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4" name="Rectangle: Rounded Corners 86">
            <a:extLst>
              <a:ext uri="{FF2B5EF4-FFF2-40B4-BE49-F238E27FC236}">
                <a16:creationId xmlns:a16="http://schemas.microsoft.com/office/drawing/2014/main" xmlns="" id="{131726E7-FCF3-49DA-81F0-3E1ABBE1462D}"/>
              </a:ext>
            </a:extLst>
          </p:cNvPr>
          <p:cNvSpPr>
            <a:spLocks/>
          </p:cNvSpPr>
          <p:nvPr/>
        </p:nvSpPr>
        <p:spPr>
          <a:xfrm>
            <a:off x="609600" y="3271089"/>
            <a:ext cx="10871200" cy="154402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5" name="Oval 95">
            <a:extLst>
              <a:ext uri="{FF2B5EF4-FFF2-40B4-BE49-F238E27FC236}">
                <a16:creationId xmlns:a16="http://schemas.microsoft.com/office/drawing/2014/main" xmlns="" id="{882674C6-8AE3-4E17-A7E1-E552A755836D}"/>
              </a:ext>
            </a:extLst>
          </p:cNvPr>
          <p:cNvSpPr>
            <a:spLocks/>
          </p:cNvSpPr>
          <p:nvPr/>
        </p:nvSpPr>
        <p:spPr>
          <a:xfrm>
            <a:off x="1454148" y="3103082"/>
            <a:ext cx="490422" cy="49041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6" name="Oval 96">
            <a:extLst>
              <a:ext uri="{FF2B5EF4-FFF2-40B4-BE49-F238E27FC236}">
                <a16:creationId xmlns:a16="http://schemas.microsoft.com/office/drawing/2014/main" xmlns="" id="{73E8AAC2-6DDF-4BF5-9159-38812AE01E89}"/>
              </a:ext>
            </a:extLst>
          </p:cNvPr>
          <p:cNvSpPr>
            <a:spLocks/>
          </p:cNvSpPr>
          <p:nvPr/>
        </p:nvSpPr>
        <p:spPr>
          <a:xfrm>
            <a:off x="3627068" y="3103082"/>
            <a:ext cx="490422" cy="49041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7" name="Oval 97">
            <a:extLst>
              <a:ext uri="{FF2B5EF4-FFF2-40B4-BE49-F238E27FC236}">
                <a16:creationId xmlns:a16="http://schemas.microsoft.com/office/drawing/2014/main" xmlns="" id="{EAB2464F-13DE-47A8-9E98-1B954E9DDE88}"/>
              </a:ext>
            </a:extLst>
          </p:cNvPr>
          <p:cNvSpPr>
            <a:spLocks/>
          </p:cNvSpPr>
          <p:nvPr/>
        </p:nvSpPr>
        <p:spPr>
          <a:xfrm>
            <a:off x="5799988" y="3103082"/>
            <a:ext cx="490422" cy="490418"/>
          </a:xfrm>
          <a:prstGeom prst="ellipse">
            <a:avLst/>
          </a:prstGeom>
          <a:solidFill>
            <a:srgbClr val="1D50A2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/>
          <a:p>
            <a:pPr algn="ctr"/>
            <a:r>
              <a:rPr lang="en-US" sz="1400" b="1" dirty="0"/>
              <a:t>3</a:t>
            </a:r>
          </a:p>
        </p:txBody>
      </p:sp>
      <p:sp>
        <p:nvSpPr>
          <p:cNvPr id="8" name="Oval 98">
            <a:extLst>
              <a:ext uri="{FF2B5EF4-FFF2-40B4-BE49-F238E27FC236}">
                <a16:creationId xmlns:a16="http://schemas.microsoft.com/office/drawing/2014/main" xmlns="" id="{CE13461E-EE94-49E0-8207-45EB7C141219}"/>
              </a:ext>
            </a:extLst>
          </p:cNvPr>
          <p:cNvSpPr>
            <a:spLocks/>
          </p:cNvSpPr>
          <p:nvPr/>
        </p:nvSpPr>
        <p:spPr>
          <a:xfrm>
            <a:off x="7972908" y="3103082"/>
            <a:ext cx="490422" cy="49041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9" name="Oval 99">
            <a:extLst>
              <a:ext uri="{FF2B5EF4-FFF2-40B4-BE49-F238E27FC236}">
                <a16:creationId xmlns:a16="http://schemas.microsoft.com/office/drawing/2014/main" xmlns="" id="{F527DA83-919D-4962-8551-31B4B998ADC7}"/>
              </a:ext>
            </a:extLst>
          </p:cNvPr>
          <p:cNvSpPr>
            <a:spLocks/>
          </p:cNvSpPr>
          <p:nvPr/>
        </p:nvSpPr>
        <p:spPr>
          <a:xfrm>
            <a:off x="10145828" y="3103082"/>
            <a:ext cx="490422" cy="49041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5</a:t>
            </a:r>
          </a:p>
        </p:txBody>
      </p:sp>
      <p:grpSp>
        <p:nvGrpSpPr>
          <p:cNvPr id="10" name="Group 25">
            <a:extLst>
              <a:ext uri="{FF2B5EF4-FFF2-40B4-BE49-F238E27FC236}">
                <a16:creationId xmlns:a16="http://schemas.microsoft.com/office/drawing/2014/main" xmlns="" id="{1B0AB8E7-BC95-4D96-A865-1C6BB77298BD}"/>
              </a:ext>
            </a:extLst>
          </p:cNvPr>
          <p:cNvGrpSpPr>
            <a:grpSpLocks/>
          </p:cNvGrpSpPr>
          <p:nvPr/>
        </p:nvGrpSpPr>
        <p:grpSpPr>
          <a:xfrm>
            <a:off x="5535355" y="3875385"/>
            <a:ext cx="1019690" cy="1020574"/>
            <a:chOff x="3662363" y="1317626"/>
            <a:chExt cx="1824038" cy="1825624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xmlns="" id="{67AFE372-58DF-417E-8CDC-49054CE3A3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9213" y="1747838"/>
              <a:ext cx="357188" cy="965200"/>
            </a:xfrm>
            <a:custGeom>
              <a:avLst/>
              <a:gdLst>
                <a:gd name="T0" fmla="*/ 18 w 73"/>
                <a:gd name="T1" fmla="*/ 98 h 197"/>
                <a:gd name="T2" fmla="*/ 0 w 73"/>
                <a:gd name="T3" fmla="*/ 32 h 197"/>
                <a:gd name="T4" fmla="*/ 45 w 73"/>
                <a:gd name="T5" fmla="*/ 0 h 197"/>
                <a:gd name="T6" fmla="*/ 73 w 73"/>
                <a:gd name="T7" fmla="*/ 98 h 197"/>
                <a:gd name="T8" fmla="*/ 45 w 73"/>
                <a:gd name="T9" fmla="*/ 197 h 197"/>
                <a:gd name="T10" fmla="*/ 0 w 73"/>
                <a:gd name="T11" fmla="*/ 164 h 197"/>
                <a:gd name="T12" fmla="*/ 18 w 73"/>
                <a:gd name="T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97">
                  <a:moveTo>
                    <a:pt x="18" y="98"/>
                  </a:moveTo>
                  <a:cubicBezTo>
                    <a:pt x="18" y="74"/>
                    <a:pt x="12" y="51"/>
                    <a:pt x="0" y="3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28"/>
                    <a:pt x="73" y="62"/>
                    <a:pt x="73" y="98"/>
                  </a:cubicBezTo>
                  <a:cubicBezTo>
                    <a:pt x="73" y="134"/>
                    <a:pt x="62" y="168"/>
                    <a:pt x="45" y="19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2" y="145"/>
                    <a:pt x="18" y="122"/>
                    <a:pt x="18" y="98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xmlns="" id="{BC6DB843-19F7-4288-9F29-62A4F14A7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2659063"/>
              <a:ext cx="914400" cy="484187"/>
            </a:xfrm>
            <a:custGeom>
              <a:avLst/>
              <a:gdLst>
                <a:gd name="T0" fmla="*/ 44 w 187"/>
                <a:gd name="T1" fmla="*/ 44 h 99"/>
                <a:gd name="T2" fmla="*/ 142 w 187"/>
                <a:gd name="T3" fmla="*/ 0 h 99"/>
                <a:gd name="T4" fmla="*/ 187 w 187"/>
                <a:gd name="T5" fmla="*/ 32 h 99"/>
                <a:gd name="T6" fmla="*/ 44 w 187"/>
                <a:gd name="T7" fmla="*/ 99 h 99"/>
                <a:gd name="T8" fmla="*/ 0 w 187"/>
                <a:gd name="T9" fmla="*/ 93 h 99"/>
                <a:gd name="T10" fmla="*/ 16 w 187"/>
                <a:gd name="T11" fmla="*/ 41 h 99"/>
                <a:gd name="T12" fmla="*/ 44 w 187"/>
                <a:gd name="T13" fmla="*/ 4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9">
                  <a:moveTo>
                    <a:pt x="44" y="44"/>
                  </a:moveTo>
                  <a:cubicBezTo>
                    <a:pt x="83" y="44"/>
                    <a:pt x="118" y="27"/>
                    <a:pt x="142" y="0"/>
                  </a:cubicBezTo>
                  <a:cubicBezTo>
                    <a:pt x="187" y="32"/>
                    <a:pt x="187" y="32"/>
                    <a:pt x="187" y="32"/>
                  </a:cubicBezTo>
                  <a:cubicBezTo>
                    <a:pt x="153" y="73"/>
                    <a:pt x="101" y="99"/>
                    <a:pt x="44" y="99"/>
                  </a:cubicBezTo>
                  <a:cubicBezTo>
                    <a:pt x="29" y="99"/>
                    <a:pt x="14" y="97"/>
                    <a:pt x="0" y="93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5" y="43"/>
                    <a:pt x="35" y="44"/>
                    <a:pt x="44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xmlns="" id="{8DF90774-F579-43A4-92E2-3E8467DCA6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2297113"/>
              <a:ext cx="650875" cy="777875"/>
            </a:xfrm>
            <a:custGeom>
              <a:avLst/>
              <a:gdLst>
                <a:gd name="T0" fmla="*/ 133 w 133"/>
                <a:gd name="T1" fmla="*/ 107 h 159"/>
                <a:gd name="T2" fmla="*/ 116 w 133"/>
                <a:gd name="T3" fmla="*/ 159 h 159"/>
                <a:gd name="T4" fmla="*/ 0 w 133"/>
                <a:gd name="T5" fmla="*/ 0 h 159"/>
                <a:gd name="T6" fmla="*/ 55 w 133"/>
                <a:gd name="T7" fmla="*/ 0 h 159"/>
                <a:gd name="T8" fmla="*/ 133 w 133"/>
                <a:gd name="T9" fmla="*/ 10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59">
                  <a:moveTo>
                    <a:pt x="133" y="107"/>
                  </a:moveTo>
                  <a:cubicBezTo>
                    <a:pt x="116" y="159"/>
                    <a:pt x="116" y="159"/>
                    <a:pt x="116" y="159"/>
                  </a:cubicBezTo>
                  <a:cubicBezTo>
                    <a:pt x="52" y="133"/>
                    <a:pt x="5" y="72"/>
                    <a:pt x="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48"/>
                    <a:pt x="91" y="88"/>
                    <a:pt x="133" y="10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xmlns="" id="{6B9ACA14-0B19-442E-8212-E47C91E1D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1317626"/>
              <a:ext cx="914400" cy="479425"/>
            </a:xfrm>
            <a:custGeom>
              <a:avLst/>
              <a:gdLst>
                <a:gd name="T0" fmla="*/ 44 w 187"/>
                <a:gd name="T1" fmla="*/ 54 h 98"/>
                <a:gd name="T2" fmla="*/ 16 w 187"/>
                <a:gd name="T3" fmla="*/ 57 h 98"/>
                <a:gd name="T4" fmla="*/ 0 w 187"/>
                <a:gd name="T5" fmla="*/ 5 h 98"/>
                <a:gd name="T6" fmla="*/ 44 w 187"/>
                <a:gd name="T7" fmla="*/ 0 h 98"/>
                <a:gd name="T8" fmla="*/ 187 w 187"/>
                <a:gd name="T9" fmla="*/ 66 h 98"/>
                <a:gd name="T10" fmla="*/ 142 w 187"/>
                <a:gd name="T11" fmla="*/ 98 h 98"/>
                <a:gd name="T12" fmla="*/ 44 w 187"/>
                <a:gd name="T13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8">
                  <a:moveTo>
                    <a:pt x="44" y="54"/>
                  </a:moveTo>
                  <a:cubicBezTo>
                    <a:pt x="35" y="54"/>
                    <a:pt x="25" y="55"/>
                    <a:pt x="16" y="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2"/>
                    <a:pt x="29" y="0"/>
                    <a:pt x="44" y="0"/>
                  </a:cubicBezTo>
                  <a:cubicBezTo>
                    <a:pt x="101" y="0"/>
                    <a:pt x="153" y="25"/>
                    <a:pt x="187" y="66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18" y="71"/>
                    <a:pt x="83" y="54"/>
                    <a:pt x="44" y="5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xmlns="" id="{E4977EDC-41C6-4479-A5C7-5D37B5BF66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1381125"/>
              <a:ext cx="650875" cy="782637"/>
            </a:xfrm>
            <a:custGeom>
              <a:avLst/>
              <a:gdLst>
                <a:gd name="T0" fmla="*/ 55 w 133"/>
                <a:gd name="T1" fmla="*/ 160 h 160"/>
                <a:gd name="T2" fmla="*/ 0 w 133"/>
                <a:gd name="T3" fmla="*/ 160 h 160"/>
                <a:gd name="T4" fmla="*/ 116 w 133"/>
                <a:gd name="T5" fmla="*/ 0 h 160"/>
                <a:gd name="T6" fmla="*/ 133 w 133"/>
                <a:gd name="T7" fmla="*/ 53 h 160"/>
                <a:gd name="T8" fmla="*/ 55 w 13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0">
                  <a:moveTo>
                    <a:pt x="55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5" y="87"/>
                    <a:pt x="52" y="27"/>
                    <a:pt x="116" y="0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91" y="71"/>
                    <a:pt x="60" y="112"/>
                    <a:pt x="55" y="1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6" name="Oval 102">
            <a:extLst>
              <a:ext uri="{FF2B5EF4-FFF2-40B4-BE49-F238E27FC236}">
                <a16:creationId xmlns:a16="http://schemas.microsoft.com/office/drawing/2014/main" xmlns="" id="{8CDDDD26-2F72-4AFB-9C95-BF9FA8EA7796}"/>
              </a:ext>
            </a:extLst>
          </p:cNvPr>
          <p:cNvSpPr>
            <a:spLocks/>
          </p:cNvSpPr>
          <p:nvPr/>
        </p:nvSpPr>
        <p:spPr>
          <a:xfrm>
            <a:off x="5766806" y="4105947"/>
            <a:ext cx="556789" cy="556788"/>
          </a:xfrm>
          <a:prstGeom prst="ellipse">
            <a:avLst/>
          </a:prstGeom>
          <a:solidFill>
            <a:srgbClr val="1D50A2"/>
          </a:solidFill>
          <a:ln>
            <a:noFill/>
          </a:ln>
          <a:effectLst>
            <a:outerShdw sx="110000" sy="110000" algn="ctr" rotWithShape="0">
              <a:schemeClr val="tx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17" name="任意多边形: 形状 19">
            <a:extLst>
              <a:ext uri="{FF2B5EF4-FFF2-40B4-BE49-F238E27FC236}">
                <a16:creationId xmlns:a16="http://schemas.microsoft.com/office/drawing/2014/main" xmlns="" id="{047AE86D-292B-4EA0-849A-B967E37EB16E}"/>
              </a:ext>
            </a:extLst>
          </p:cNvPr>
          <p:cNvSpPr>
            <a:spLocks/>
          </p:cNvSpPr>
          <p:nvPr/>
        </p:nvSpPr>
        <p:spPr bwMode="auto">
          <a:xfrm>
            <a:off x="5907742" y="4251963"/>
            <a:ext cx="274915" cy="264754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8" name="íṩļíďé">
            <a:extLst>
              <a:ext uri="{FF2B5EF4-FFF2-40B4-BE49-F238E27FC236}">
                <a16:creationId xmlns:a16="http://schemas.microsoft.com/office/drawing/2014/main" xmlns="" id="{E6154625-DC42-49C1-80B3-E97556B3A1F4}"/>
              </a:ext>
            </a:extLst>
          </p:cNvPr>
          <p:cNvSpPr>
            <a:spLocks/>
          </p:cNvSpPr>
          <p:nvPr/>
        </p:nvSpPr>
        <p:spPr>
          <a:xfrm>
            <a:off x="5302250" y="1403175"/>
            <a:ext cx="1485900" cy="1485900"/>
          </a:xfrm>
          <a:prstGeom prst="ellipse">
            <a:avLst/>
          </a:prstGeom>
          <a:solidFill>
            <a:srgbClr val="1D50A2"/>
          </a:solidFill>
          <a:ln w="571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grpSp>
        <p:nvGrpSpPr>
          <p:cNvPr id="19" name="Group 25">
            <a:extLst>
              <a:ext uri="{FF2B5EF4-FFF2-40B4-BE49-F238E27FC236}">
                <a16:creationId xmlns:a16="http://schemas.microsoft.com/office/drawing/2014/main" xmlns="" id="{89D7B2BB-41BC-4EDC-A77B-B2508F70CD56}"/>
              </a:ext>
            </a:extLst>
          </p:cNvPr>
          <p:cNvGrpSpPr>
            <a:grpSpLocks/>
          </p:cNvGrpSpPr>
          <p:nvPr/>
        </p:nvGrpSpPr>
        <p:grpSpPr>
          <a:xfrm>
            <a:off x="7708275" y="3875386"/>
            <a:ext cx="1019689" cy="1020571"/>
            <a:chOff x="3662363" y="1317625"/>
            <a:chExt cx="1824041" cy="1825620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xmlns="" id="{2291BBCD-AAD0-42C5-95CB-191D14F9A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9216" y="1747835"/>
              <a:ext cx="357188" cy="965198"/>
            </a:xfrm>
            <a:custGeom>
              <a:avLst/>
              <a:gdLst>
                <a:gd name="T0" fmla="*/ 18 w 73"/>
                <a:gd name="T1" fmla="*/ 98 h 197"/>
                <a:gd name="T2" fmla="*/ 0 w 73"/>
                <a:gd name="T3" fmla="*/ 32 h 197"/>
                <a:gd name="T4" fmla="*/ 45 w 73"/>
                <a:gd name="T5" fmla="*/ 0 h 197"/>
                <a:gd name="T6" fmla="*/ 73 w 73"/>
                <a:gd name="T7" fmla="*/ 98 h 197"/>
                <a:gd name="T8" fmla="*/ 45 w 73"/>
                <a:gd name="T9" fmla="*/ 197 h 197"/>
                <a:gd name="T10" fmla="*/ 0 w 73"/>
                <a:gd name="T11" fmla="*/ 164 h 197"/>
                <a:gd name="T12" fmla="*/ 18 w 73"/>
                <a:gd name="T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97">
                  <a:moveTo>
                    <a:pt x="18" y="98"/>
                  </a:moveTo>
                  <a:cubicBezTo>
                    <a:pt x="18" y="74"/>
                    <a:pt x="12" y="51"/>
                    <a:pt x="0" y="3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28"/>
                    <a:pt x="73" y="62"/>
                    <a:pt x="73" y="98"/>
                  </a:cubicBezTo>
                  <a:cubicBezTo>
                    <a:pt x="73" y="134"/>
                    <a:pt x="62" y="168"/>
                    <a:pt x="45" y="19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2" y="145"/>
                    <a:pt x="18" y="122"/>
                    <a:pt x="18" y="9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xmlns="" id="{C53BBA85-BB73-472F-86B3-A1D38F2DD6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90" y="2659059"/>
              <a:ext cx="914401" cy="484186"/>
            </a:xfrm>
            <a:custGeom>
              <a:avLst/>
              <a:gdLst>
                <a:gd name="T0" fmla="*/ 44 w 187"/>
                <a:gd name="T1" fmla="*/ 44 h 99"/>
                <a:gd name="T2" fmla="*/ 142 w 187"/>
                <a:gd name="T3" fmla="*/ 0 h 99"/>
                <a:gd name="T4" fmla="*/ 187 w 187"/>
                <a:gd name="T5" fmla="*/ 32 h 99"/>
                <a:gd name="T6" fmla="*/ 44 w 187"/>
                <a:gd name="T7" fmla="*/ 99 h 99"/>
                <a:gd name="T8" fmla="*/ 0 w 187"/>
                <a:gd name="T9" fmla="*/ 93 h 99"/>
                <a:gd name="T10" fmla="*/ 16 w 187"/>
                <a:gd name="T11" fmla="*/ 41 h 99"/>
                <a:gd name="T12" fmla="*/ 44 w 187"/>
                <a:gd name="T13" fmla="*/ 4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9">
                  <a:moveTo>
                    <a:pt x="44" y="44"/>
                  </a:moveTo>
                  <a:cubicBezTo>
                    <a:pt x="83" y="44"/>
                    <a:pt x="118" y="27"/>
                    <a:pt x="142" y="0"/>
                  </a:cubicBezTo>
                  <a:cubicBezTo>
                    <a:pt x="187" y="32"/>
                    <a:pt x="187" y="32"/>
                    <a:pt x="187" y="32"/>
                  </a:cubicBezTo>
                  <a:cubicBezTo>
                    <a:pt x="153" y="73"/>
                    <a:pt x="101" y="99"/>
                    <a:pt x="44" y="99"/>
                  </a:cubicBezTo>
                  <a:cubicBezTo>
                    <a:pt x="29" y="99"/>
                    <a:pt x="14" y="97"/>
                    <a:pt x="0" y="93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5" y="43"/>
                    <a:pt x="35" y="44"/>
                    <a:pt x="44" y="4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xmlns="" id="{502D0D71-FC57-4A55-BDC4-F286EC679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5" y="2297109"/>
              <a:ext cx="650875" cy="777875"/>
            </a:xfrm>
            <a:custGeom>
              <a:avLst/>
              <a:gdLst>
                <a:gd name="T0" fmla="*/ 133 w 133"/>
                <a:gd name="T1" fmla="*/ 107 h 159"/>
                <a:gd name="T2" fmla="*/ 116 w 133"/>
                <a:gd name="T3" fmla="*/ 159 h 159"/>
                <a:gd name="T4" fmla="*/ 0 w 133"/>
                <a:gd name="T5" fmla="*/ 0 h 159"/>
                <a:gd name="T6" fmla="*/ 55 w 133"/>
                <a:gd name="T7" fmla="*/ 0 h 159"/>
                <a:gd name="T8" fmla="*/ 133 w 133"/>
                <a:gd name="T9" fmla="*/ 10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59">
                  <a:moveTo>
                    <a:pt x="133" y="107"/>
                  </a:moveTo>
                  <a:cubicBezTo>
                    <a:pt x="116" y="159"/>
                    <a:pt x="116" y="159"/>
                    <a:pt x="116" y="159"/>
                  </a:cubicBezTo>
                  <a:cubicBezTo>
                    <a:pt x="52" y="133"/>
                    <a:pt x="5" y="72"/>
                    <a:pt x="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48"/>
                    <a:pt x="91" y="88"/>
                    <a:pt x="133" y="10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xmlns="" id="{83211700-909C-402B-B97C-90FECA2F2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90" y="1317625"/>
              <a:ext cx="914401" cy="479424"/>
            </a:xfrm>
            <a:custGeom>
              <a:avLst/>
              <a:gdLst>
                <a:gd name="T0" fmla="*/ 44 w 187"/>
                <a:gd name="T1" fmla="*/ 54 h 98"/>
                <a:gd name="T2" fmla="*/ 16 w 187"/>
                <a:gd name="T3" fmla="*/ 57 h 98"/>
                <a:gd name="T4" fmla="*/ 0 w 187"/>
                <a:gd name="T5" fmla="*/ 5 h 98"/>
                <a:gd name="T6" fmla="*/ 44 w 187"/>
                <a:gd name="T7" fmla="*/ 0 h 98"/>
                <a:gd name="T8" fmla="*/ 187 w 187"/>
                <a:gd name="T9" fmla="*/ 66 h 98"/>
                <a:gd name="T10" fmla="*/ 142 w 187"/>
                <a:gd name="T11" fmla="*/ 98 h 98"/>
                <a:gd name="T12" fmla="*/ 44 w 187"/>
                <a:gd name="T13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8">
                  <a:moveTo>
                    <a:pt x="44" y="54"/>
                  </a:moveTo>
                  <a:cubicBezTo>
                    <a:pt x="35" y="54"/>
                    <a:pt x="25" y="55"/>
                    <a:pt x="16" y="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2"/>
                    <a:pt x="29" y="0"/>
                    <a:pt x="44" y="0"/>
                  </a:cubicBezTo>
                  <a:cubicBezTo>
                    <a:pt x="101" y="0"/>
                    <a:pt x="153" y="25"/>
                    <a:pt x="187" y="66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18" y="71"/>
                    <a:pt x="83" y="54"/>
                    <a:pt x="44" y="5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xmlns="" id="{BF4646D4-3040-4771-9E8C-2C44F5D09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1381126"/>
              <a:ext cx="650875" cy="782637"/>
            </a:xfrm>
            <a:custGeom>
              <a:avLst/>
              <a:gdLst>
                <a:gd name="T0" fmla="*/ 55 w 133"/>
                <a:gd name="T1" fmla="*/ 160 h 160"/>
                <a:gd name="T2" fmla="*/ 0 w 133"/>
                <a:gd name="T3" fmla="*/ 160 h 160"/>
                <a:gd name="T4" fmla="*/ 116 w 133"/>
                <a:gd name="T5" fmla="*/ 0 h 160"/>
                <a:gd name="T6" fmla="*/ 133 w 133"/>
                <a:gd name="T7" fmla="*/ 53 h 160"/>
                <a:gd name="T8" fmla="*/ 55 w 13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0">
                  <a:moveTo>
                    <a:pt x="55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5" y="87"/>
                    <a:pt x="52" y="27"/>
                    <a:pt x="116" y="0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91" y="71"/>
                    <a:pt x="60" y="112"/>
                    <a:pt x="55" y="1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Oval 102">
            <a:extLst>
              <a:ext uri="{FF2B5EF4-FFF2-40B4-BE49-F238E27FC236}">
                <a16:creationId xmlns:a16="http://schemas.microsoft.com/office/drawing/2014/main" xmlns="" id="{BC853190-09C3-4302-9ED8-60EE909142ED}"/>
              </a:ext>
            </a:extLst>
          </p:cNvPr>
          <p:cNvSpPr>
            <a:spLocks/>
          </p:cNvSpPr>
          <p:nvPr/>
        </p:nvSpPr>
        <p:spPr>
          <a:xfrm>
            <a:off x="7939729" y="4105947"/>
            <a:ext cx="556789" cy="55678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sx="110000" sy="110000" algn="ctr" rotWithShape="0">
              <a:schemeClr val="tx1">
                <a:alpha val="8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6" name="任意多边形: 形状 28">
            <a:extLst>
              <a:ext uri="{FF2B5EF4-FFF2-40B4-BE49-F238E27FC236}">
                <a16:creationId xmlns:a16="http://schemas.microsoft.com/office/drawing/2014/main" xmlns="" id="{6906D399-973F-47BA-80C7-DF061822B080}"/>
              </a:ext>
            </a:extLst>
          </p:cNvPr>
          <p:cNvSpPr>
            <a:spLocks/>
          </p:cNvSpPr>
          <p:nvPr/>
        </p:nvSpPr>
        <p:spPr bwMode="auto">
          <a:xfrm>
            <a:off x="8080664" y="4272184"/>
            <a:ext cx="274915" cy="224307"/>
          </a:xfrm>
          <a:custGeom>
            <a:avLst/>
            <a:gdLst>
              <a:gd name="connsiteX0" fmla="*/ 508188 w 609120"/>
              <a:gd name="connsiteY0" fmla="*/ 388434 h 496992"/>
              <a:gd name="connsiteX1" fmla="*/ 508188 w 609120"/>
              <a:gd name="connsiteY1" fmla="*/ 438152 h 496992"/>
              <a:gd name="connsiteX2" fmla="*/ 557983 w 609120"/>
              <a:gd name="connsiteY2" fmla="*/ 438152 h 496992"/>
              <a:gd name="connsiteX3" fmla="*/ 557983 w 609120"/>
              <a:gd name="connsiteY3" fmla="*/ 388434 h 496992"/>
              <a:gd name="connsiteX4" fmla="*/ 51136 w 609120"/>
              <a:gd name="connsiteY4" fmla="*/ 388434 h 496992"/>
              <a:gd name="connsiteX5" fmla="*/ 51136 w 609120"/>
              <a:gd name="connsiteY5" fmla="*/ 438152 h 496992"/>
              <a:gd name="connsiteX6" fmla="*/ 100931 w 609120"/>
              <a:gd name="connsiteY6" fmla="*/ 438152 h 496992"/>
              <a:gd name="connsiteX7" fmla="*/ 100931 w 609120"/>
              <a:gd name="connsiteY7" fmla="*/ 388434 h 496992"/>
              <a:gd name="connsiteX8" fmla="*/ 508188 w 609120"/>
              <a:gd name="connsiteY8" fmla="*/ 314770 h 496992"/>
              <a:gd name="connsiteX9" fmla="*/ 508188 w 609120"/>
              <a:gd name="connsiteY9" fmla="*/ 364430 h 496992"/>
              <a:gd name="connsiteX10" fmla="*/ 557983 w 609120"/>
              <a:gd name="connsiteY10" fmla="*/ 364430 h 496992"/>
              <a:gd name="connsiteX11" fmla="*/ 557983 w 609120"/>
              <a:gd name="connsiteY11" fmla="*/ 314770 h 496992"/>
              <a:gd name="connsiteX12" fmla="*/ 51136 w 609120"/>
              <a:gd name="connsiteY12" fmla="*/ 314770 h 496992"/>
              <a:gd name="connsiteX13" fmla="*/ 51136 w 609120"/>
              <a:gd name="connsiteY13" fmla="*/ 364430 h 496992"/>
              <a:gd name="connsiteX14" fmla="*/ 100931 w 609120"/>
              <a:gd name="connsiteY14" fmla="*/ 364430 h 496992"/>
              <a:gd name="connsiteX15" fmla="*/ 100931 w 609120"/>
              <a:gd name="connsiteY15" fmla="*/ 314770 h 496992"/>
              <a:gd name="connsiteX16" fmla="*/ 354456 w 609120"/>
              <a:gd name="connsiteY16" fmla="*/ 314763 h 496992"/>
              <a:gd name="connsiteX17" fmla="*/ 354456 w 609120"/>
              <a:gd name="connsiteY17" fmla="*/ 364425 h 496992"/>
              <a:gd name="connsiteX18" fmla="*/ 404189 w 609120"/>
              <a:gd name="connsiteY18" fmla="*/ 364425 h 496992"/>
              <a:gd name="connsiteX19" fmla="*/ 404189 w 609120"/>
              <a:gd name="connsiteY19" fmla="*/ 314763 h 496992"/>
              <a:gd name="connsiteX20" fmla="*/ 279770 w 609120"/>
              <a:gd name="connsiteY20" fmla="*/ 314763 h 496992"/>
              <a:gd name="connsiteX21" fmla="*/ 279770 w 609120"/>
              <a:gd name="connsiteY21" fmla="*/ 364425 h 496992"/>
              <a:gd name="connsiteX22" fmla="*/ 329561 w 609120"/>
              <a:gd name="connsiteY22" fmla="*/ 364425 h 496992"/>
              <a:gd name="connsiteX23" fmla="*/ 329561 w 609120"/>
              <a:gd name="connsiteY23" fmla="*/ 314763 h 496992"/>
              <a:gd name="connsiteX24" fmla="*/ 205085 w 609120"/>
              <a:gd name="connsiteY24" fmla="*/ 314763 h 496992"/>
              <a:gd name="connsiteX25" fmla="*/ 205085 w 609120"/>
              <a:gd name="connsiteY25" fmla="*/ 364425 h 496992"/>
              <a:gd name="connsiteX26" fmla="*/ 254875 w 609120"/>
              <a:gd name="connsiteY26" fmla="*/ 364425 h 496992"/>
              <a:gd name="connsiteX27" fmla="*/ 254875 w 609120"/>
              <a:gd name="connsiteY27" fmla="*/ 314763 h 496992"/>
              <a:gd name="connsiteX28" fmla="*/ 469471 w 609120"/>
              <a:gd name="connsiteY28" fmla="*/ 288542 h 496992"/>
              <a:gd name="connsiteX29" fmla="*/ 596700 w 609120"/>
              <a:gd name="connsiteY29" fmla="*/ 288542 h 496992"/>
              <a:gd name="connsiteX30" fmla="*/ 596700 w 609120"/>
              <a:gd name="connsiteY30" fmla="*/ 496992 h 496992"/>
              <a:gd name="connsiteX31" fmla="*/ 469471 w 609120"/>
              <a:gd name="connsiteY31" fmla="*/ 496992 h 496992"/>
              <a:gd name="connsiteX32" fmla="*/ 12419 w 609120"/>
              <a:gd name="connsiteY32" fmla="*/ 288542 h 496992"/>
              <a:gd name="connsiteX33" fmla="*/ 139648 w 609120"/>
              <a:gd name="connsiteY33" fmla="*/ 288542 h 496992"/>
              <a:gd name="connsiteX34" fmla="*/ 139648 w 609120"/>
              <a:gd name="connsiteY34" fmla="*/ 496992 h 496992"/>
              <a:gd name="connsiteX35" fmla="*/ 12419 w 609120"/>
              <a:gd name="connsiteY35" fmla="*/ 496992 h 496992"/>
              <a:gd name="connsiteX36" fmla="*/ 469471 w 609120"/>
              <a:gd name="connsiteY36" fmla="*/ 257070 h 496992"/>
              <a:gd name="connsiteX37" fmla="*/ 609120 w 609120"/>
              <a:gd name="connsiteY37" fmla="*/ 257070 h 496992"/>
              <a:gd name="connsiteX38" fmla="*/ 609120 w 609120"/>
              <a:gd name="connsiteY38" fmla="*/ 271959 h 496992"/>
              <a:gd name="connsiteX39" fmla="*/ 469471 w 609120"/>
              <a:gd name="connsiteY39" fmla="*/ 271959 h 496992"/>
              <a:gd name="connsiteX40" fmla="*/ 0 w 609120"/>
              <a:gd name="connsiteY40" fmla="*/ 257070 h 496992"/>
              <a:gd name="connsiteX41" fmla="*/ 139649 w 609120"/>
              <a:gd name="connsiteY41" fmla="*/ 257070 h 496992"/>
              <a:gd name="connsiteX42" fmla="*/ 139649 w 609120"/>
              <a:gd name="connsiteY42" fmla="*/ 271959 h 496992"/>
              <a:gd name="connsiteX43" fmla="*/ 0 w 609120"/>
              <a:gd name="connsiteY43" fmla="*/ 271959 h 496992"/>
              <a:gd name="connsiteX44" fmla="*/ 354456 w 609120"/>
              <a:gd name="connsiteY44" fmla="*/ 240183 h 496992"/>
              <a:gd name="connsiteX45" fmla="*/ 354456 w 609120"/>
              <a:gd name="connsiteY45" fmla="*/ 289903 h 496992"/>
              <a:gd name="connsiteX46" fmla="*/ 404189 w 609120"/>
              <a:gd name="connsiteY46" fmla="*/ 289903 h 496992"/>
              <a:gd name="connsiteX47" fmla="*/ 404189 w 609120"/>
              <a:gd name="connsiteY47" fmla="*/ 240183 h 496992"/>
              <a:gd name="connsiteX48" fmla="*/ 279770 w 609120"/>
              <a:gd name="connsiteY48" fmla="*/ 240183 h 496992"/>
              <a:gd name="connsiteX49" fmla="*/ 279770 w 609120"/>
              <a:gd name="connsiteY49" fmla="*/ 289903 h 496992"/>
              <a:gd name="connsiteX50" fmla="*/ 329561 w 609120"/>
              <a:gd name="connsiteY50" fmla="*/ 289903 h 496992"/>
              <a:gd name="connsiteX51" fmla="*/ 329561 w 609120"/>
              <a:gd name="connsiteY51" fmla="*/ 240183 h 496992"/>
              <a:gd name="connsiteX52" fmla="*/ 205085 w 609120"/>
              <a:gd name="connsiteY52" fmla="*/ 240183 h 496992"/>
              <a:gd name="connsiteX53" fmla="*/ 205085 w 609120"/>
              <a:gd name="connsiteY53" fmla="*/ 289903 h 496992"/>
              <a:gd name="connsiteX54" fmla="*/ 254875 w 609120"/>
              <a:gd name="connsiteY54" fmla="*/ 289903 h 496992"/>
              <a:gd name="connsiteX55" fmla="*/ 254875 w 609120"/>
              <a:gd name="connsiteY55" fmla="*/ 240183 h 496992"/>
              <a:gd name="connsiteX56" fmla="*/ 354456 w 609120"/>
              <a:gd name="connsiteY56" fmla="*/ 165603 h 496992"/>
              <a:gd name="connsiteX57" fmla="*/ 354456 w 609120"/>
              <a:gd name="connsiteY57" fmla="*/ 215323 h 496992"/>
              <a:gd name="connsiteX58" fmla="*/ 404189 w 609120"/>
              <a:gd name="connsiteY58" fmla="*/ 215323 h 496992"/>
              <a:gd name="connsiteX59" fmla="*/ 404189 w 609120"/>
              <a:gd name="connsiteY59" fmla="*/ 165603 h 496992"/>
              <a:gd name="connsiteX60" fmla="*/ 279770 w 609120"/>
              <a:gd name="connsiteY60" fmla="*/ 165603 h 496992"/>
              <a:gd name="connsiteX61" fmla="*/ 279770 w 609120"/>
              <a:gd name="connsiteY61" fmla="*/ 215323 h 496992"/>
              <a:gd name="connsiteX62" fmla="*/ 329561 w 609120"/>
              <a:gd name="connsiteY62" fmla="*/ 215323 h 496992"/>
              <a:gd name="connsiteX63" fmla="*/ 329561 w 609120"/>
              <a:gd name="connsiteY63" fmla="*/ 165603 h 496992"/>
              <a:gd name="connsiteX64" fmla="*/ 205085 w 609120"/>
              <a:gd name="connsiteY64" fmla="*/ 165603 h 496992"/>
              <a:gd name="connsiteX65" fmla="*/ 205085 w 609120"/>
              <a:gd name="connsiteY65" fmla="*/ 215323 h 496992"/>
              <a:gd name="connsiteX66" fmla="*/ 254875 w 609120"/>
              <a:gd name="connsiteY66" fmla="*/ 215323 h 496992"/>
              <a:gd name="connsiteX67" fmla="*/ 254875 w 609120"/>
              <a:gd name="connsiteY67" fmla="*/ 165603 h 496992"/>
              <a:gd name="connsiteX68" fmla="*/ 304666 w 609120"/>
              <a:gd name="connsiteY68" fmla="*/ 50313 h 496992"/>
              <a:gd name="connsiteX69" fmla="*/ 446043 w 609120"/>
              <a:gd name="connsiteY69" fmla="*/ 144792 h 496992"/>
              <a:gd name="connsiteX70" fmla="*/ 446043 w 609120"/>
              <a:gd name="connsiteY70" fmla="*/ 496992 h 496992"/>
              <a:gd name="connsiteX71" fmla="*/ 346119 w 609120"/>
              <a:gd name="connsiteY71" fmla="*/ 496992 h 496992"/>
              <a:gd name="connsiteX72" fmla="*/ 346119 w 609120"/>
              <a:gd name="connsiteY72" fmla="*/ 381018 h 496992"/>
              <a:gd name="connsiteX73" fmla="*/ 263154 w 609120"/>
              <a:gd name="connsiteY73" fmla="*/ 381018 h 496992"/>
              <a:gd name="connsiteX74" fmla="*/ 263154 w 609120"/>
              <a:gd name="connsiteY74" fmla="*/ 496992 h 496992"/>
              <a:gd name="connsiteX75" fmla="*/ 163288 w 609120"/>
              <a:gd name="connsiteY75" fmla="*/ 496992 h 496992"/>
              <a:gd name="connsiteX76" fmla="*/ 163288 w 609120"/>
              <a:gd name="connsiteY76" fmla="*/ 144792 h 496992"/>
              <a:gd name="connsiteX77" fmla="*/ 304666 w 609120"/>
              <a:gd name="connsiteY77" fmla="*/ 0 h 496992"/>
              <a:gd name="connsiteX78" fmla="*/ 501719 w 609120"/>
              <a:gd name="connsiteY78" fmla="*/ 131040 h 496992"/>
              <a:gd name="connsiteX79" fmla="*/ 455296 w 609120"/>
              <a:gd name="connsiteY79" fmla="*/ 131040 h 496992"/>
              <a:gd name="connsiteX80" fmla="*/ 309291 w 609120"/>
              <a:gd name="connsiteY80" fmla="*/ 33473 h 496992"/>
              <a:gd name="connsiteX81" fmla="*/ 300040 w 609120"/>
              <a:gd name="connsiteY81" fmla="*/ 33473 h 496992"/>
              <a:gd name="connsiteX82" fmla="*/ 154035 w 609120"/>
              <a:gd name="connsiteY82" fmla="*/ 131040 h 496992"/>
              <a:gd name="connsiteX83" fmla="*/ 107612 w 609120"/>
              <a:gd name="connsiteY83" fmla="*/ 131040 h 49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9120" h="496992">
                <a:moveTo>
                  <a:pt x="508188" y="388434"/>
                </a:moveTo>
                <a:lnTo>
                  <a:pt x="508188" y="438152"/>
                </a:lnTo>
                <a:lnTo>
                  <a:pt x="557983" y="438152"/>
                </a:lnTo>
                <a:lnTo>
                  <a:pt x="557983" y="388434"/>
                </a:lnTo>
                <a:close/>
                <a:moveTo>
                  <a:pt x="51136" y="388434"/>
                </a:moveTo>
                <a:lnTo>
                  <a:pt x="51136" y="438152"/>
                </a:lnTo>
                <a:lnTo>
                  <a:pt x="100931" y="438152"/>
                </a:lnTo>
                <a:lnTo>
                  <a:pt x="100931" y="388434"/>
                </a:lnTo>
                <a:close/>
                <a:moveTo>
                  <a:pt x="508188" y="314770"/>
                </a:moveTo>
                <a:lnTo>
                  <a:pt x="508188" y="364430"/>
                </a:lnTo>
                <a:lnTo>
                  <a:pt x="557983" y="364430"/>
                </a:lnTo>
                <a:lnTo>
                  <a:pt x="557983" y="314770"/>
                </a:lnTo>
                <a:close/>
                <a:moveTo>
                  <a:pt x="51136" y="314770"/>
                </a:moveTo>
                <a:lnTo>
                  <a:pt x="51136" y="364430"/>
                </a:lnTo>
                <a:lnTo>
                  <a:pt x="100931" y="364430"/>
                </a:lnTo>
                <a:lnTo>
                  <a:pt x="100931" y="314770"/>
                </a:lnTo>
                <a:close/>
                <a:moveTo>
                  <a:pt x="354456" y="314763"/>
                </a:moveTo>
                <a:lnTo>
                  <a:pt x="354456" y="364425"/>
                </a:lnTo>
                <a:lnTo>
                  <a:pt x="404189" y="364425"/>
                </a:lnTo>
                <a:lnTo>
                  <a:pt x="404189" y="314763"/>
                </a:lnTo>
                <a:close/>
                <a:moveTo>
                  <a:pt x="279770" y="314763"/>
                </a:moveTo>
                <a:lnTo>
                  <a:pt x="279770" y="364425"/>
                </a:lnTo>
                <a:lnTo>
                  <a:pt x="329561" y="364425"/>
                </a:lnTo>
                <a:lnTo>
                  <a:pt x="329561" y="314763"/>
                </a:lnTo>
                <a:close/>
                <a:moveTo>
                  <a:pt x="205085" y="314763"/>
                </a:moveTo>
                <a:lnTo>
                  <a:pt x="205085" y="364425"/>
                </a:lnTo>
                <a:lnTo>
                  <a:pt x="254875" y="364425"/>
                </a:lnTo>
                <a:lnTo>
                  <a:pt x="254875" y="314763"/>
                </a:lnTo>
                <a:close/>
                <a:moveTo>
                  <a:pt x="469471" y="288542"/>
                </a:moveTo>
                <a:lnTo>
                  <a:pt x="596700" y="288542"/>
                </a:lnTo>
                <a:lnTo>
                  <a:pt x="596700" y="496992"/>
                </a:lnTo>
                <a:lnTo>
                  <a:pt x="469471" y="496992"/>
                </a:lnTo>
                <a:close/>
                <a:moveTo>
                  <a:pt x="12419" y="288542"/>
                </a:moveTo>
                <a:lnTo>
                  <a:pt x="139648" y="288542"/>
                </a:lnTo>
                <a:lnTo>
                  <a:pt x="139648" y="496992"/>
                </a:lnTo>
                <a:lnTo>
                  <a:pt x="12419" y="496992"/>
                </a:lnTo>
                <a:close/>
                <a:moveTo>
                  <a:pt x="469471" y="257070"/>
                </a:moveTo>
                <a:lnTo>
                  <a:pt x="609120" y="257070"/>
                </a:lnTo>
                <a:lnTo>
                  <a:pt x="609120" y="271959"/>
                </a:lnTo>
                <a:lnTo>
                  <a:pt x="469471" y="271959"/>
                </a:lnTo>
                <a:close/>
                <a:moveTo>
                  <a:pt x="0" y="257070"/>
                </a:moveTo>
                <a:lnTo>
                  <a:pt x="139649" y="257070"/>
                </a:lnTo>
                <a:lnTo>
                  <a:pt x="139649" y="271959"/>
                </a:lnTo>
                <a:lnTo>
                  <a:pt x="0" y="271959"/>
                </a:lnTo>
                <a:close/>
                <a:moveTo>
                  <a:pt x="354456" y="240183"/>
                </a:moveTo>
                <a:lnTo>
                  <a:pt x="354456" y="289903"/>
                </a:lnTo>
                <a:lnTo>
                  <a:pt x="404189" y="289903"/>
                </a:lnTo>
                <a:lnTo>
                  <a:pt x="404189" y="240183"/>
                </a:lnTo>
                <a:close/>
                <a:moveTo>
                  <a:pt x="279770" y="240183"/>
                </a:moveTo>
                <a:lnTo>
                  <a:pt x="279770" y="289903"/>
                </a:lnTo>
                <a:lnTo>
                  <a:pt x="329561" y="289903"/>
                </a:lnTo>
                <a:lnTo>
                  <a:pt x="329561" y="240183"/>
                </a:lnTo>
                <a:close/>
                <a:moveTo>
                  <a:pt x="205085" y="240183"/>
                </a:moveTo>
                <a:lnTo>
                  <a:pt x="205085" y="289903"/>
                </a:lnTo>
                <a:lnTo>
                  <a:pt x="254875" y="289903"/>
                </a:lnTo>
                <a:lnTo>
                  <a:pt x="254875" y="240183"/>
                </a:lnTo>
                <a:close/>
                <a:moveTo>
                  <a:pt x="354456" y="165603"/>
                </a:moveTo>
                <a:lnTo>
                  <a:pt x="354456" y="215323"/>
                </a:lnTo>
                <a:lnTo>
                  <a:pt x="404189" y="215323"/>
                </a:lnTo>
                <a:lnTo>
                  <a:pt x="404189" y="165603"/>
                </a:lnTo>
                <a:close/>
                <a:moveTo>
                  <a:pt x="279770" y="165603"/>
                </a:moveTo>
                <a:lnTo>
                  <a:pt x="279770" y="215323"/>
                </a:lnTo>
                <a:lnTo>
                  <a:pt x="329561" y="215323"/>
                </a:lnTo>
                <a:lnTo>
                  <a:pt x="329561" y="165603"/>
                </a:lnTo>
                <a:close/>
                <a:moveTo>
                  <a:pt x="205085" y="165603"/>
                </a:moveTo>
                <a:lnTo>
                  <a:pt x="205085" y="215323"/>
                </a:lnTo>
                <a:lnTo>
                  <a:pt x="254875" y="215323"/>
                </a:lnTo>
                <a:lnTo>
                  <a:pt x="254875" y="165603"/>
                </a:lnTo>
                <a:close/>
                <a:moveTo>
                  <a:pt x="304666" y="50313"/>
                </a:moveTo>
                <a:lnTo>
                  <a:pt x="446043" y="144792"/>
                </a:lnTo>
                <a:lnTo>
                  <a:pt x="446043" y="496992"/>
                </a:lnTo>
                <a:lnTo>
                  <a:pt x="346119" y="496992"/>
                </a:lnTo>
                <a:lnTo>
                  <a:pt x="346119" y="381018"/>
                </a:lnTo>
                <a:lnTo>
                  <a:pt x="263154" y="381018"/>
                </a:lnTo>
                <a:lnTo>
                  <a:pt x="263154" y="496992"/>
                </a:lnTo>
                <a:lnTo>
                  <a:pt x="163288" y="496992"/>
                </a:lnTo>
                <a:lnTo>
                  <a:pt x="163288" y="144792"/>
                </a:lnTo>
                <a:close/>
                <a:moveTo>
                  <a:pt x="304666" y="0"/>
                </a:moveTo>
                <a:lnTo>
                  <a:pt x="501719" y="131040"/>
                </a:lnTo>
                <a:lnTo>
                  <a:pt x="455296" y="131040"/>
                </a:lnTo>
                <a:lnTo>
                  <a:pt x="309291" y="33473"/>
                </a:lnTo>
                <a:lnTo>
                  <a:pt x="300040" y="33473"/>
                </a:lnTo>
                <a:lnTo>
                  <a:pt x="154035" y="131040"/>
                </a:lnTo>
                <a:lnTo>
                  <a:pt x="107612" y="1310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7" name="Group 25">
            <a:extLst>
              <a:ext uri="{FF2B5EF4-FFF2-40B4-BE49-F238E27FC236}">
                <a16:creationId xmlns:a16="http://schemas.microsoft.com/office/drawing/2014/main" xmlns="" id="{89A1A553-F616-4BFF-BEBA-79331F6E5B4C}"/>
              </a:ext>
            </a:extLst>
          </p:cNvPr>
          <p:cNvGrpSpPr>
            <a:grpSpLocks/>
          </p:cNvGrpSpPr>
          <p:nvPr/>
        </p:nvGrpSpPr>
        <p:grpSpPr>
          <a:xfrm>
            <a:off x="9897868" y="3875386"/>
            <a:ext cx="1019689" cy="1020571"/>
            <a:chOff x="3662363" y="1317625"/>
            <a:chExt cx="1824041" cy="1825620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xmlns="" id="{A8890EBB-2B1C-4D2C-95FC-2653C4EBA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9216" y="1747835"/>
              <a:ext cx="357188" cy="965198"/>
            </a:xfrm>
            <a:custGeom>
              <a:avLst/>
              <a:gdLst>
                <a:gd name="T0" fmla="*/ 18 w 73"/>
                <a:gd name="T1" fmla="*/ 98 h 197"/>
                <a:gd name="T2" fmla="*/ 0 w 73"/>
                <a:gd name="T3" fmla="*/ 32 h 197"/>
                <a:gd name="T4" fmla="*/ 45 w 73"/>
                <a:gd name="T5" fmla="*/ 0 h 197"/>
                <a:gd name="T6" fmla="*/ 73 w 73"/>
                <a:gd name="T7" fmla="*/ 98 h 197"/>
                <a:gd name="T8" fmla="*/ 45 w 73"/>
                <a:gd name="T9" fmla="*/ 197 h 197"/>
                <a:gd name="T10" fmla="*/ 0 w 73"/>
                <a:gd name="T11" fmla="*/ 164 h 197"/>
                <a:gd name="T12" fmla="*/ 18 w 73"/>
                <a:gd name="T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97">
                  <a:moveTo>
                    <a:pt x="18" y="98"/>
                  </a:moveTo>
                  <a:cubicBezTo>
                    <a:pt x="18" y="74"/>
                    <a:pt x="12" y="51"/>
                    <a:pt x="0" y="3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28"/>
                    <a:pt x="73" y="62"/>
                    <a:pt x="73" y="98"/>
                  </a:cubicBezTo>
                  <a:cubicBezTo>
                    <a:pt x="73" y="134"/>
                    <a:pt x="62" y="168"/>
                    <a:pt x="45" y="19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2" y="145"/>
                    <a:pt x="18" y="122"/>
                    <a:pt x="18" y="9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xmlns="" id="{2B7D46C9-7D70-4302-9541-14FAD1350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90" y="2659059"/>
              <a:ext cx="914401" cy="484186"/>
            </a:xfrm>
            <a:custGeom>
              <a:avLst/>
              <a:gdLst>
                <a:gd name="T0" fmla="*/ 44 w 187"/>
                <a:gd name="T1" fmla="*/ 44 h 99"/>
                <a:gd name="T2" fmla="*/ 142 w 187"/>
                <a:gd name="T3" fmla="*/ 0 h 99"/>
                <a:gd name="T4" fmla="*/ 187 w 187"/>
                <a:gd name="T5" fmla="*/ 32 h 99"/>
                <a:gd name="T6" fmla="*/ 44 w 187"/>
                <a:gd name="T7" fmla="*/ 99 h 99"/>
                <a:gd name="T8" fmla="*/ 0 w 187"/>
                <a:gd name="T9" fmla="*/ 93 h 99"/>
                <a:gd name="T10" fmla="*/ 16 w 187"/>
                <a:gd name="T11" fmla="*/ 41 h 99"/>
                <a:gd name="T12" fmla="*/ 44 w 187"/>
                <a:gd name="T13" fmla="*/ 4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9">
                  <a:moveTo>
                    <a:pt x="44" y="44"/>
                  </a:moveTo>
                  <a:cubicBezTo>
                    <a:pt x="83" y="44"/>
                    <a:pt x="118" y="27"/>
                    <a:pt x="142" y="0"/>
                  </a:cubicBezTo>
                  <a:cubicBezTo>
                    <a:pt x="187" y="32"/>
                    <a:pt x="187" y="32"/>
                    <a:pt x="187" y="32"/>
                  </a:cubicBezTo>
                  <a:cubicBezTo>
                    <a:pt x="153" y="73"/>
                    <a:pt x="101" y="99"/>
                    <a:pt x="44" y="99"/>
                  </a:cubicBezTo>
                  <a:cubicBezTo>
                    <a:pt x="29" y="99"/>
                    <a:pt x="14" y="97"/>
                    <a:pt x="0" y="93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5" y="43"/>
                    <a:pt x="35" y="44"/>
                    <a:pt x="44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xmlns="" id="{E6919DD2-883D-4121-832A-893904920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5" y="2297109"/>
              <a:ext cx="650875" cy="777875"/>
            </a:xfrm>
            <a:custGeom>
              <a:avLst/>
              <a:gdLst>
                <a:gd name="T0" fmla="*/ 133 w 133"/>
                <a:gd name="T1" fmla="*/ 107 h 159"/>
                <a:gd name="T2" fmla="*/ 116 w 133"/>
                <a:gd name="T3" fmla="*/ 159 h 159"/>
                <a:gd name="T4" fmla="*/ 0 w 133"/>
                <a:gd name="T5" fmla="*/ 0 h 159"/>
                <a:gd name="T6" fmla="*/ 55 w 133"/>
                <a:gd name="T7" fmla="*/ 0 h 159"/>
                <a:gd name="T8" fmla="*/ 133 w 133"/>
                <a:gd name="T9" fmla="*/ 10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59">
                  <a:moveTo>
                    <a:pt x="133" y="107"/>
                  </a:moveTo>
                  <a:cubicBezTo>
                    <a:pt x="116" y="159"/>
                    <a:pt x="116" y="159"/>
                    <a:pt x="116" y="159"/>
                  </a:cubicBezTo>
                  <a:cubicBezTo>
                    <a:pt x="52" y="133"/>
                    <a:pt x="5" y="72"/>
                    <a:pt x="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48"/>
                    <a:pt x="91" y="88"/>
                    <a:pt x="133" y="10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8">
              <a:extLst>
                <a:ext uri="{FF2B5EF4-FFF2-40B4-BE49-F238E27FC236}">
                  <a16:creationId xmlns:a16="http://schemas.microsoft.com/office/drawing/2014/main" xmlns="" id="{23C2BF1C-FF03-43CD-880A-06D0D2A216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90" y="1317625"/>
              <a:ext cx="914401" cy="479424"/>
            </a:xfrm>
            <a:custGeom>
              <a:avLst/>
              <a:gdLst>
                <a:gd name="T0" fmla="*/ 44 w 187"/>
                <a:gd name="T1" fmla="*/ 54 h 98"/>
                <a:gd name="T2" fmla="*/ 16 w 187"/>
                <a:gd name="T3" fmla="*/ 57 h 98"/>
                <a:gd name="T4" fmla="*/ 0 w 187"/>
                <a:gd name="T5" fmla="*/ 5 h 98"/>
                <a:gd name="T6" fmla="*/ 44 w 187"/>
                <a:gd name="T7" fmla="*/ 0 h 98"/>
                <a:gd name="T8" fmla="*/ 187 w 187"/>
                <a:gd name="T9" fmla="*/ 66 h 98"/>
                <a:gd name="T10" fmla="*/ 142 w 187"/>
                <a:gd name="T11" fmla="*/ 98 h 98"/>
                <a:gd name="T12" fmla="*/ 44 w 187"/>
                <a:gd name="T13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8">
                  <a:moveTo>
                    <a:pt x="44" y="54"/>
                  </a:moveTo>
                  <a:cubicBezTo>
                    <a:pt x="35" y="54"/>
                    <a:pt x="25" y="55"/>
                    <a:pt x="16" y="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2"/>
                    <a:pt x="29" y="0"/>
                    <a:pt x="44" y="0"/>
                  </a:cubicBezTo>
                  <a:cubicBezTo>
                    <a:pt x="101" y="0"/>
                    <a:pt x="153" y="25"/>
                    <a:pt x="187" y="66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18" y="71"/>
                    <a:pt x="83" y="54"/>
                    <a:pt x="44" y="5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9">
              <a:extLst>
                <a:ext uri="{FF2B5EF4-FFF2-40B4-BE49-F238E27FC236}">
                  <a16:creationId xmlns:a16="http://schemas.microsoft.com/office/drawing/2014/main" xmlns="" id="{572E86E9-FCE0-4606-BAEB-9B37B5595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1381126"/>
              <a:ext cx="650875" cy="782637"/>
            </a:xfrm>
            <a:custGeom>
              <a:avLst/>
              <a:gdLst>
                <a:gd name="T0" fmla="*/ 55 w 133"/>
                <a:gd name="T1" fmla="*/ 160 h 160"/>
                <a:gd name="T2" fmla="*/ 0 w 133"/>
                <a:gd name="T3" fmla="*/ 160 h 160"/>
                <a:gd name="T4" fmla="*/ 116 w 133"/>
                <a:gd name="T5" fmla="*/ 0 h 160"/>
                <a:gd name="T6" fmla="*/ 133 w 133"/>
                <a:gd name="T7" fmla="*/ 53 h 160"/>
                <a:gd name="T8" fmla="*/ 55 w 13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0">
                  <a:moveTo>
                    <a:pt x="55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5" y="87"/>
                    <a:pt x="52" y="27"/>
                    <a:pt x="116" y="0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91" y="71"/>
                    <a:pt x="60" y="112"/>
                    <a:pt x="55" y="1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33" name="Oval 102">
            <a:extLst>
              <a:ext uri="{FF2B5EF4-FFF2-40B4-BE49-F238E27FC236}">
                <a16:creationId xmlns:a16="http://schemas.microsoft.com/office/drawing/2014/main" xmlns="" id="{3E87496E-B297-4878-949C-8A3906B432FE}"/>
              </a:ext>
            </a:extLst>
          </p:cNvPr>
          <p:cNvSpPr>
            <a:spLocks/>
          </p:cNvSpPr>
          <p:nvPr/>
        </p:nvSpPr>
        <p:spPr>
          <a:xfrm>
            <a:off x="10129322" y="4105947"/>
            <a:ext cx="556789" cy="55678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sx="110000" sy="110000" algn="ctr" rotWithShape="0">
              <a:schemeClr val="tx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4" name="任意多边形: 形状 36">
            <a:extLst>
              <a:ext uri="{FF2B5EF4-FFF2-40B4-BE49-F238E27FC236}">
                <a16:creationId xmlns:a16="http://schemas.microsoft.com/office/drawing/2014/main" xmlns="" id="{17171AAE-E9AF-4399-9F8C-F659BCED2139}"/>
              </a:ext>
            </a:extLst>
          </p:cNvPr>
          <p:cNvSpPr>
            <a:spLocks/>
          </p:cNvSpPr>
          <p:nvPr/>
        </p:nvSpPr>
        <p:spPr bwMode="auto">
          <a:xfrm>
            <a:off x="10270257" y="4272184"/>
            <a:ext cx="274915" cy="224307"/>
          </a:xfrm>
          <a:custGeom>
            <a:avLst/>
            <a:gdLst>
              <a:gd name="connsiteX0" fmla="*/ 508188 w 609120"/>
              <a:gd name="connsiteY0" fmla="*/ 388434 h 496992"/>
              <a:gd name="connsiteX1" fmla="*/ 508188 w 609120"/>
              <a:gd name="connsiteY1" fmla="*/ 438152 h 496992"/>
              <a:gd name="connsiteX2" fmla="*/ 557983 w 609120"/>
              <a:gd name="connsiteY2" fmla="*/ 438152 h 496992"/>
              <a:gd name="connsiteX3" fmla="*/ 557983 w 609120"/>
              <a:gd name="connsiteY3" fmla="*/ 388434 h 496992"/>
              <a:gd name="connsiteX4" fmla="*/ 51136 w 609120"/>
              <a:gd name="connsiteY4" fmla="*/ 388434 h 496992"/>
              <a:gd name="connsiteX5" fmla="*/ 51136 w 609120"/>
              <a:gd name="connsiteY5" fmla="*/ 438152 h 496992"/>
              <a:gd name="connsiteX6" fmla="*/ 100931 w 609120"/>
              <a:gd name="connsiteY6" fmla="*/ 438152 h 496992"/>
              <a:gd name="connsiteX7" fmla="*/ 100931 w 609120"/>
              <a:gd name="connsiteY7" fmla="*/ 388434 h 496992"/>
              <a:gd name="connsiteX8" fmla="*/ 508188 w 609120"/>
              <a:gd name="connsiteY8" fmla="*/ 314770 h 496992"/>
              <a:gd name="connsiteX9" fmla="*/ 508188 w 609120"/>
              <a:gd name="connsiteY9" fmla="*/ 364430 h 496992"/>
              <a:gd name="connsiteX10" fmla="*/ 557983 w 609120"/>
              <a:gd name="connsiteY10" fmla="*/ 364430 h 496992"/>
              <a:gd name="connsiteX11" fmla="*/ 557983 w 609120"/>
              <a:gd name="connsiteY11" fmla="*/ 314770 h 496992"/>
              <a:gd name="connsiteX12" fmla="*/ 51136 w 609120"/>
              <a:gd name="connsiteY12" fmla="*/ 314770 h 496992"/>
              <a:gd name="connsiteX13" fmla="*/ 51136 w 609120"/>
              <a:gd name="connsiteY13" fmla="*/ 364430 h 496992"/>
              <a:gd name="connsiteX14" fmla="*/ 100931 w 609120"/>
              <a:gd name="connsiteY14" fmla="*/ 364430 h 496992"/>
              <a:gd name="connsiteX15" fmla="*/ 100931 w 609120"/>
              <a:gd name="connsiteY15" fmla="*/ 314770 h 496992"/>
              <a:gd name="connsiteX16" fmla="*/ 354456 w 609120"/>
              <a:gd name="connsiteY16" fmla="*/ 314763 h 496992"/>
              <a:gd name="connsiteX17" fmla="*/ 354456 w 609120"/>
              <a:gd name="connsiteY17" fmla="*/ 364425 h 496992"/>
              <a:gd name="connsiteX18" fmla="*/ 404189 w 609120"/>
              <a:gd name="connsiteY18" fmla="*/ 364425 h 496992"/>
              <a:gd name="connsiteX19" fmla="*/ 404189 w 609120"/>
              <a:gd name="connsiteY19" fmla="*/ 314763 h 496992"/>
              <a:gd name="connsiteX20" fmla="*/ 279770 w 609120"/>
              <a:gd name="connsiteY20" fmla="*/ 314763 h 496992"/>
              <a:gd name="connsiteX21" fmla="*/ 279770 w 609120"/>
              <a:gd name="connsiteY21" fmla="*/ 364425 h 496992"/>
              <a:gd name="connsiteX22" fmla="*/ 329561 w 609120"/>
              <a:gd name="connsiteY22" fmla="*/ 364425 h 496992"/>
              <a:gd name="connsiteX23" fmla="*/ 329561 w 609120"/>
              <a:gd name="connsiteY23" fmla="*/ 314763 h 496992"/>
              <a:gd name="connsiteX24" fmla="*/ 205085 w 609120"/>
              <a:gd name="connsiteY24" fmla="*/ 314763 h 496992"/>
              <a:gd name="connsiteX25" fmla="*/ 205085 w 609120"/>
              <a:gd name="connsiteY25" fmla="*/ 364425 h 496992"/>
              <a:gd name="connsiteX26" fmla="*/ 254875 w 609120"/>
              <a:gd name="connsiteY26" fmla="*/ 364425 h 496992"/>
              <a:gd name="connsiteX27" fmla="*/ 254875 w 609120"/>
              <a:gd name="connsiteY27" fmla="*/ 314763 h 496992"/>
              <a:gd name="connsiteX28" fmla="*/ 469471 w 609120"/>
              <a:gd name="connsiteY28" fmla="*/ 288542 h 496992"/>
              <a:gd name="connsiteX29" fmla="*/ 596700 w 609120"/>
              <a:gd name="connsiteY29" fmla="*/ 288542 h 496992"/>
              <a:gd name="connsiteX30" fmla="*/ 596700 w 609120"/>
              <a:gd name="connsiteY30" fmla="*/ 496992 h 496992"/>
              <a:gd name="connsiteX31" fmla="*/ 469471 w 609120"/>
              <a:gd name="connsiteY31" fmla="*/ 496992 h 496992"/>
              <a:gd name="connsiteX32" fmla="*/ 12419 w 609120"/>
              <a:gd name="connsiteY32" fmla="*/ 288542 h 496992"/>
              <a:gd name="connsiteX33" fmla="*/ 139648 w 609120"/>
              <a:gd name="connsiteY33" fmla="*/ 288542 h 496992"/>
              <a:gd name="connsiteX34" fmla="*/ 139648 w 609120"/>
              <a:gd name="connsiteY34" fmla="*/ 496992 h 496992"/>
              <a:gd name="connsiteX35" fmla="*/ 12419 w 609120"/>
              <a:gd name="connsiteY35" fmla="*/ 496992 h 496992"/>
              <a:gd name="connsiteX36" fmla="*/ 469471 w 609120"/>
              <a:gd name="connsiteY36" fmla="*/ 257070 h 496992"/>
              <a:gd name="connsiteX37" fmla="*/ 609120 w 609120"/>
              <a:gd name="connsiteY37" fmla="*/ 257070 h 496992"/>
              <a:gd name="connsiteX38" fmla="*/ 609120 w 609120"/>
              <a:gd name="connsiteY38" fmla="*/ 271959 h 496992"/>
              <a:gd name="connsiteX39" fmla="*/ 469471 w 609120"/>
              <a:gd name="connsiteY39" fmla="*/ 271959 h 496992"/>
              <a:gd name="connsiteX40" fmla="*/ 0 w 609120"/>
              <a:gd name="connsiteY40" fmla="*/ 257070 h 496992"/>
              <a:gd name="connsiteX41" fmla="*/ 139649 w 609120"/>
              <a:gd name="connsiteY41" fmla="*/ 257070 h 496992"/>
              <a:gd name="connsiteX42" fmla="*/ 139649 w 609120"/>
              <a:gd name="connsiteY42" fmla="*/ 271959 h 496992"/>
              <a:gd name="connsiteX43" fmla="*/ 0 w 609120"/>
              <a:gd name="connsiteY43" fmla="*/ 271959 h 496992"/>
              <a:gd name="connsiteX44" fmla="*/ 354456 w 609120"/>
              <a:gd name="connsiteY44" fmla="*/ 240183 h 496992"/>
              <a:gd name="connsiteX45" fmla="*/ 354456 w 609120"/>
              <a:gd name="connsiteY45" fmla="*/ 289903 h 496992"/>
              <a:gd name="connsiteX46" fmla="*/ 404189 w 609120"/>
              <a:gd name="connsiteY46" fmla="*/ 289903 h 496992"/>
              <a:gd name="connsiteX47" fmla="*/ 404189 w 609120"/>
              <a:gd name="connsiteY47" fmla="*/ 240183 h 496992"/>
              <a:gd name="connsiteX48" fmla="*/ 279770 w 609120"/>
              <a:gd name="connsiteY48" fmla="*/ 240183 h 496992"/>
              <a:gd name="connsiteX49" fmla="*/ 279770 w 609120"/>
              <a:gd name="connsiteY49" fmla="*/ 289903 h 496992"/>
              <a:gd name="connsiteX50" fmla="*/ 329561 w 609120"/>
              <a:gd name="connsiteY50" fmla="*/ 289903 h 496992"/>
              <a:gd name="connsiteX51" fmla="*/ 329561 w 609120"/>
              <a:gd name="connsiteY51" fmla="*/ 240183 h 496992"/>
              <a:gd name="connsiteX52" fmla="*/ 205085 w 609120"/>
              <a:gd name="connsiteY52" fmla="*/ 240183 h 496992"/>
              <a:gd name="connsiteX53" fmla="*/ 205085 w 609120"/>
              <a:gd name="connsiteY53" fmla="*/ 289903 h 496992"/>
              <a:gd name="connsiteX54" fmla="*/ 254875 w 609120"/>
              <a:gd name="connsiteY54" fmla="*/ 289903 h 496992"/>
              <a:gd name="connsiteX55" fmla="*/ 254875 w 609120"/>
              <a:gd name="connsiteY55" fmla="*/ 240183 h 496992"/>
              <a:gd name="connsiteX56" fmla="*/ 354456 w 609120"/>
              <a:gd name="connsiteY56" fmla="*/ 165603 h 496992"/>
              <a:gd name="connsiteX57" fmla="*/ 354456 w 609120"/>
              <a:gd name="connsiteY57" fmla="*/ 215323 h 496992"/>
              <a:gd name="connsiteX58" fmla="*/ 404189 w 609120"/>
              <a:gd name="connsiteY58" fmla="*/ 215323 h 496992"/>
              <a:gd name="connsiteX59" fmla="*/ 404189 w 609120"/>
              <a:gd name="connsiteY59" fmla="*/ 165603 h 496992"/>
              <a:gd name="connsiteX60" fmla="*/ 279770 w 609120"/>
              <a:gd name="connsiteY60" fmla="*/ 165603 h 496992"/>
              <a:gd name="connsiteX61" fmla="*/ 279770 w 609120"/>
              <a:gd name="connsiteY61" fmla="*/ 215323 h 496992"/>
              <a:gd name="connsiteX62" fmla="*/ 329561 w 609120"/>
              <a:gd name="connsiteY62" fmla="*/ 215323 h 496992"/>
              <a:gd name="connsiteX63" fmla="*/ 329561 w 609120"/>
              <a:gd name="connsiteY63" fmla="*/ 165603 h 496992"/>
              <a:gd name="connsiteX64" fmla="*/ 205085 w 609120"/>
              <a:gd name="connsiteY64" fmla="*/ 165603 h 496992"/>
              <a:gd name="connsiteX65" fmla="*/ 205085 w 609120"/>
              <a:gd name="connsiteY65" fmla="*/ 215323 h 496992"/>
              <a:gd name="connsiteX66" fmla="*/ 254875 w 609120"/>
              <a:gd name="connsiteY66" fmla="*/ 215323 h 496992"/>
              <a:gd name="connsiteX67" fmla="*/ 254875 w 609120"/>
              <a:gd name="connsiteY67" fmla="*/ 165603 h 496992"/>
              <a:gd name="connsiteX68" fmla="*/ 304666 w 609120"/>
              <a:gd name="connsiteY68" fmla="*/ 50313 h 496992"/>
              <a:gd name="connsiteX69" fmla="*/ 446043 w 609120"/>
              <a:gd name="connsiteY69" fmla="*/ 144792 h 496992"/>
              <a:gd name="connsiteX70" fmla="*/ 446043 w 609120"/>
              <a:gd name="connsiteY70" fmla="*/ 496992 h 496992"/>
              <a:gd name="connsiteX71" fmla="*/ 346119 w 609120"/>
              <a:gd name="connsiteY71" fmla="*/ 496992 h 496992"/>
              <a:gd name="connsiteX72" fmla="*/ 346119 w 609120"/>
              <a:gd name="connsiteY72" fmla="*/ 381018 h 496992"/>
              <a:gd name="connsiteX73" fmla="*/ 263154 w 609120"/>
              <a:gd name="connsiteY73" fmla="*/ 381018 h 496992"/>
              <a:gd name="connsiteX74" fmla="*/ 263154 w 609120"/>
              <a:gd name="connsiteY74" fmla="*/ 496992 h 496992"/>
              <a:gd name="connsiteX75" fmla="*/ 163288 w 609120"/>
              <a:gd name="connsiteY75" fmla="*/ 496992 h 496992"/>
              <a:gd name="connsiteX76" fmla="*/ 163288 w 609120"/>
              <a:gd name="connsiteY76" fmla="*/ 144792 h 496992"/>
              <a:gd name="connsiteX77" fmla="*/ 304666 w 609120"/>
              <a:gd name="connsiteY77" fmla="*/ 0 h 496992"/>
              <a:gd name="connsiteX78" fmla="*/ 501719 w 609120"/>
              <a:gd name="connsiteY78" fmla="*/ 131040 h 496992"/>
              <a:gd name="connsiteX79" fmla="*/ 455296 w 609120"/>
              <a:gd name="connsiteY79" fmla="*/ 131040 h 496992"/>
              <a:gd name="connsiteX80" fmla="*/ 309291 w 609120"/>
              <a:gd name="connsiteY80" fmla="*/ 33473 h 496992"/>
              <a:gd name="connsiteX81" fmla="*/ 300040 w 609120"/>
              <a:gd name="connsiteY81" fmla="*/ 33473 h 496992"/>
              <a:gd name="connsiteX82" fmla="*/ 154035 w 609120"/>
              <a:gd name="connsiteY82" fmla="*/ 131040 h 496992"/>
              <a:gd name="connsiteX83" fmla="*/ 107612 w 609120"/>
              <a:gd name="connsiteY83" fmla="*/ 131040 h 49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9120" h="496992">
                <a:moveTo>
                  <a:pt x="508188" y="388434"/>
                </a:moveTo>
                <a:lnTo>
                  <a:pt x="508188" y="438152"/>
                </a:lnTo>
                <a:lnTo>
                  <a:pt x="557983" y="438152"/>
                </a:lnTo>
                <a:lnTo>
                  <a:pt x="557983" y="388434"/>
                </a:lnTo>
                <a:close/>
                <a:moveTo>
                  <a:pt x="51136" y="388434"/>
                </a:moveTo>
                <a:lnTo>
                  <a:pt x="51136" y="438152"/>
                </a:lnTo>
                <a:lnTo>
                  <a:pt x="100931" y="438152"/>
                </a:lnTo>
                <a:lnTo>
                  <a:pt x="100931" y="388434"/>
                </a:lnTo>
                <a:close/>
                <a:moveTo>
                  <a:pt x="508188" y="314770"/>
                </a:moveTo>
                <a:lnTo>
                  <a:pt x="508188" y="364430"/>
                </a:lnTo>
                <a:lnTo>
                  <a:pt x="557983" y="364430"/>
                </a:lnTo>
                <a:lnTo>
                  <a:pt x="557983" y="314770"/>
                </a:lnTo>
                <a:close/>
                <a:moveTo>
                  <a:pt x="51136" y="314770"/>
                </a:moveTo>
                <a:lnTo>
                  <a:pt x="51136" y="364430"/>
                </a:lnTo>
                <a:lnTo>
                  <a:pt x="100931" y="364430"/>
                </a:lnTo>
                <a:lnTo>
                  <a:pt x="100931" y="314770"/>
                </a:lnTo>
                <a:close/>
                <a:moveTo>
                  <a:pt x="354456" y="314763"/>
                </a:moveTo>
                <a:lnTo>
                  <a:pt x="354456" y="364425"/>
                </a:lnTo>
                <a:lnTo>
                  <a:pt x="404189" y="364425"/>
                </a:lnTo>
                <a:lnTo>
                  <a:pt x="404189" y="314763"/>
                </a:lnTo>
                <a:close/>
                <a:moveTo>
                  <a:pt x="279770" y="314763"/>
                </a:moveTo>
                <a:lnTo>
                  <a:pt x="279770" y="364425"/>
                </a:lnTo>
                <a:lnTo>
                  <a:pt x="329561" y="364425"/>
                </a:lnTo>
                <a:lnTo>
                  <a:pt x="329561" y="314763"/>
                </a:lnTo>
                <a:close/>
                <a:moveTo>
                  <a:pt x="205085" y="314763"/>
                </a:moveTo>
                <a:lnTo>
                  <a:pt x="205085" y="364425"/>
                </a:lnTo>
                <a:lnTo>
                  <a:pt x="254875" y="364425"/>
                </a:lnTo>
                <a:lnTo>
                  <a:pt x="254875" y="314763"/>
                </a:lnTo>
                <a:close/>
                <a:moveTo>
                  <a:pt x="469471" y="288542"/>
                </a:moveTo>
                <a:lnTo>
                  <a:pt x="596700" y="288542"/>
                </a:lnTo>
                <a:lnTo>
                  <a:pt x="596700" y="496992"/>
                </a:lnTo>
                <a:lnTo>
                  <a:pt x="469471" y="496992"/>
                </a:lnTo>
                <a:close/>
                <a:moveTo>
                  <a:pt x="12419" y="288542"/>
                </a:moveTo>
                <a:lnTo>
                  <a:pt x="139648" y="288542"/>
                </a:lnTo>
                <a:lnTo>
                  <a:pt x="139648" y="496992"/>
                </a:lnTo>
                <a:lnTo>
                  <a:pt x="12419" y="496992"/>
                </a:lnTo>
                <a:close/>
                <a:moveTo>
                  <a:pt x="469471" y="257070"/>
                </a:moveTo>
                <a:lnTo>
                  <a:pt x="609120" y="257070"/>
                </a:lnTo>
                <a:lnTo>
                  <a:pt x="609120" y="271959"/>
                </a:lnTo>
                <a:lnTo>
                  <a:pt x="469471" y="271959"/>
                </a:lnTo>
                <a:close/>
                <a:moveTo>
                  <a:pt x="0" y="257070"/>
                </a:moveTo>
                <a:lnTo>
                  <a:pt x="139649" y="257070"/>
                </a:lnTo>
                <a:lnTo>
                  <a:pt x="139649" y="271959"/>
                </a:lnTo>
                <a:lnTo>
                  <a:pt x="0" y="271959"/>
                </a:lnTo>
                <a:close/>
                <a:moveTo>
                  <a:pt x="354456" y="240183"/>
                </a:moveTo>
                <a:lnTo>
                  <a:pt x="354456" y="289903"/>
                </a:lnTo>
                <a:lnTo>
                  <a:pt x="404189" y="289903"/>
                </a:lnTo>
                <a:lnTo>
                  <a:pt x="404189" y="240183"/>
                </a:lnTo>
                <a:close/>
                <a:moveTo>
                  <a:pt x="279770" y="240183"/>
                </a:moveTo>
                <a:lnTo>
                  <a:pt x="279770" y="289903"/>
                </a:lnTo>
                <a:lnTo>
                  <a:pt x="329561" y="289903"/>
                </a:lnTo>
                <a:lnTo>
                  <a:pt x="329561" y="240183"/>
                </a:lnTo>
                <a:close/>
                <a:moveTo>
                  <a:pt x="205085" y="240183"/>
                </a:moveTo>
                <a:lnTo>
                  <a:pt x="205085" y="289903"/>
                </a:lnTo>
                <a:lnTo>
                  <a:pt x="254875" y="289903"/>
                </a:lnTo>
                <a:lnTo>
                  <a:pt x="254875" y="240183"/>
                </a:lnTo>
                <a:close/>
                <a:moveTo>
                  <a:pt x="354456" y="165603"/>
                </a:moveTo>
                <a:lnTo>
                  <a:pt x="354456" y="215323"/>
                </a:lnTo>
                <a:lnTo>
                  <a:pt x="404189" y="215323"/>
                </a:lnTo>
                <a:lnTo>
                  <a:pt x="404189" y="165603"/>
                </a:lnTo>
                <a:close/>
                <a:moveTo>
                  <a:pt x="279770" y="165603"/>
                </a:moveTo>
                <a:lnTo>
                  <a:pt x="279770" y="215323"/>
                </a:lnTo>
                <a:lnTo>
                  <a:pt x="329561" y="215323"/>
                </a:lnTo>
                <a:lnTo>
                  <a:pt x="329561" y="165603"/>
                </a:lnTo>
                <a:close/>
                <a:moveTo>
                  <a:pt x="205085" y="165603"/>
                </a:moveTo>
                <a:lnTo>
                  <a:pt x="205085" y="215323"/>
                </a:lnTo>
                <a:lnTo>
                  <a:pt x="254875" y="215323"/>
                </a:lnTo>
                <a:lnTo>
                  <a:pt x="254875" y="165603"/>
                </a:lnTo>
                <a:close/>
                <a:moveTo>
                  <a:pt x="304666" y="50313"/>
                </a:moveTo>
                <a:lnTo>
                  <a:pt x="446043" y="144792"/>
                </a:lnTo>
                <a:lnTo>
                  <a:pt x="446043" y="496992"/>
                </a:lnTo>
                <a:lnTo>
                  <a:pt x="346119" y="496992"/>
                </a:lnTo>
                <a:lnTo>
                  <a:pt x="346119" y="381018"/>
                </a:lnTo>
                <a:lnTo>
                  <a:pt x="263154" y="381018"/>
                </a:lnTo>
                <a:lnTo>
                  <a:pt x="263154" y="496992"/>
                </a:lnTo>
                <a:lnTo>
                  <a:pt x="163288" y="496992"/>
                </a:lnTo>
                <a:lnTo>
                  <a:pt x="163288" y="144792"/>
                </a:lnTo>
                <a:close/>
                <a:moveTo>
                  <a:pt x="304666" y="0"/>
                </a:moveTo>
                <a:lnTo>
                  <a:pt x="501719" y="131040"/>
                </a:lnTo>
                <a:lnTo>
                  <a:pt x="455296" y="131040"/>
                </a:lnTo>
                <a:lnTo>
                  <a:pt x="309291" y="33473"/>
                </a:lnTo>
                <a:lnTo>
                  <a:pt x="300040" y="33473"/>
                </a:lnTo>
                <a:lnTo>
                  <a:pt x="154035" y="131040"/>
                </a:lnTo>
                <a:lnTo>
                  <a:pt x="107612" y="1310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D220380A-5ECE-4C74-8A29-743B9161E7B6}"/>
              </a:ext>
            </a:extLst>
          </p:cNvPr>
          <p:cNvGrpSpPr/>
          <p:nvPr/>
        </p:nvGrpSpPr>
        <p:grpSpPr>
          <a:xfrm>
            <a:off x="1174340" y="3875385"/>
            <a:ext cx="1019688" cy="1020572"/>
            <a:chOff x="5563114" y="3958296"/>
            <a:chExt cx="1065766" cy="1066692"/>
          </a:xfrm>
        </p:grpSpPr>
        <p:grpSp>
          <p:nvGrpSpPr>
            <p:cNvPr id="36" name="Group 25">
              <a:extLst>
                <a:ext uri="{FF2B5EF4-FFF2-40B4-BE49-F238E27FC236}">
                  <a16:creationId xmlns:a16="http://schemas.microsoft.com/office/drawing/2014/main" xmlns="" id="{51CE941B-1D67-42FD-8E7D-3202C42FC9F0}"/>
                </a:ext>
              </a:extLst>
            </p:cNvPr>
            <p:cNvGrpSpPr>
              <a:grpSpLocks/>
            </p:cNvGrpSpPr>
            <p:nvPr/>
          </p:nvGrpSpPr>
          <p:grpSpPr>
            <a:xfrm>
              <a:off x="5563114" y="3958296"/>
              <a:ext cx="1065766" cy="1066692"/>
              <a:chOff x="3662363" y="1317626"/>
              <a:chExt cx="1824038" cy="1825624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39" name="Freeform 5">
                <a:extLst>
                  <a:ext uri="{FF2B5EF4-FFF2-40B4-BE49-F238E27FC236}">
                    <a16:creationId xmlns:a16="http://schemas.microsoft.com/office/drawing/2014/main" xmlns="" id="{62624D32-ADC1-4A04-8667-E58E61642D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213" y="1747838"/>
                <a:ext cx="357188" cy="965200"/>
              </a:xfrm>
              <a:custGeom>
                <a:avLst/>
                <a:gdLst>
                  <a:gd name="T0" fmla="*/ 18 w 73"/>
                  <a:gd name="T1" fmla="*/ 98 h 197"/>
                  <a:gd name="T2" fmla="*/ 0 w 73"/>
                  <a:gd name="T3" fmla="*/ 32 h 197"/>
                  <a:gd name="T4" fmla="*/ 45 w 73"/>
                  <a:gd name="T5" fmla="*/ 0 h 197"/>
                  <a:gd name="T6" fmla="*/ 73 w 73"/>
                  <a:gd name="T7" fmla="*/ 98 h 197"/>
                  <a:gd name="T8" fmla="*/ 45 w 73"/>
                  <a:gd name="T9" fmla="*/ 197 h 197"/>
                  <a:gd name="T10" fmla="*/ 0 w 73"/>
                  <a:gd name="T11" fmla="*/ 164 h 197"/>
                  <a:gd name="T12" fmla="*/ 18 w 73"/>
                  <a:gd name="T13" fmla="*/ 9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197">
                    <a:moveTo>
                      <a:pt x="18" y="98"/>
                    </a:moveTo>
                    <a:cubicBezTo>
                      <a:pt x="18" y="74"/>
                      <a:pt x="12" y="51"/>
                      <a:pt x="0" y="32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62" y="28"/>
                      <a:pt x="73" y="62"/>
                      <a:pt x="73" y="98"/>
                    </a:cubicBezTo>
                    <a:cubicBezTo>
                      <a:pt x="73" y="134"/>
                      <a:pt x="62" y="168"/>
                      <a:pt x="45" y="197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12" y="145"/>
                      <a:pt x="18" y="122"/>
                      <a:pt x="18" y="9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6">
                <a:extLst>
                  <a:ext uri="{FF2B5EF4-FFF2-40B4-BE49-F238E27FC236}">
                    <a16:creationId xmlns:a16="http://schemas.microsoft.com/office/drawing/2014/main" xmlns="" id="{F8286082-3EA4-4D99-9915-94BEDCC5A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688" y="2659063"/>
                <a:ext cx="914400" cy="484187"/>
              </a:xfrm>
              <a:custGeom>
                <a:avLst/>
                <a:gdLst>
                  <a:gd name="T0" fmla="*/ 44 w 187"/>
                  <a:gd name="T1" fmla="*/ 44 h 99"/>
                  <a:gd name="T2" fmla="*/ 142 w 187"/>
                  <a:gd name="T3" fmla="*/ 0 h 99"/>
                  <a:gd name="T4" fmla="*/ 187 w 187"/>
                  <a:gd name="T5" fmla="*/ 32 h 99"/>
                  <a:gd name="T6" fmla="*/ 44 w 187"/>
                  <a:gd name="T7" fmla="*/ 99 h 99"/>
                  <a:gd name="T8" fmla="*/ 0 w 187"/>
                  <a:gd name="T9" fmla="*/ 93 h 99"/>
                  <a:gd name="T10" fmla="*/ 16 w 187"/>
                  <a:gd name="T11" fmla="*/ 41 h 99"/>
                  <a:gd name="T12" fmla="*/ 44 w 187"/>
                  <a:gd name="T13" fmla="*/ 4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9">
                    <a:moveTo>
                      <a:pt x="44" y="44"/>
                    </a:moveTo>
                    <a:cubicBezTo>
                      <a:pt x="83" y="44"/>
                      <a:pt x="118" y="27"/>
                      <a:pt x="142" y="0"/>
                    </a:cubicBezTo>
                    <a:cubicBezTo>
                      <a:pt x="187" y="32"/>
                      <a:pt x="187" y="32"/>
                      <a:pt x="187" y="32"/>
                    </a:cubicBezTo>
                    <a:cubicBezTo>
                      <a:pt x="153" y="73"/>
                      <a:pt x="101" y="99"/>
                      <a:pt x="44" y="99"/>
                    </a:cubicBezTo>
                    <a:cubicBezTo>
                      <a:pt x="29" y="99"/>
                      <a:pt x="14" y="97"/>
                      <a:pt x="0" y="93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5" y="43"/>
                      <a:pt x="35" y="44"/>
                      <a:pt x="44" y="4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7">
                <a:extLst>
                  <a:ext uri="{FF2B5EF4-FFF2-40B4-BE49-F238E27FC236}">
                    <a16:creationId xmlns:a16="http://schemas.microsoft.com/office/drawing/2014/main" xmlns="" id="{AB0CAE1A-4A25-4F19-8E3F-7EFF46B7E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2363" y="2297113"/>
                <a:ext cx="650875" cy="777875"/>
              </a:xfrm>
              <a:custGeom>
                <a:avLst/>
                <a:gdLst>
                  <a:gd name="T0" fmla="*/ 133 w 133"/>
                  <a:gd name="T1" fmla="*/ 107 h 159"/>
                  <a:gd name="T2" fmla="*/ 116 w 133"/>
                  <a:gd name="T3" fmla="*/ 159 h 159"/>
                  <a:gd name="T4" fmla="*/ 0 w 133"/>
                  <a:gd name="T5" fmla="*/ 0 h 159"/>
                  <a:gd name="T6" fmla="*/ 55 w 133"/>
                  <a:gd name="T7" fmla="*/ 0 h 159"/>
                  <a:gd name="T8" fmla="*/ 133 w 133"/>
                  <a:gd name="T9" fmla="*/ 10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59">
                    <a:moveTo>
                      <a:pt x="133" y="107"/>
                    </a:moveTo>
                    <a:cubicBezTo>
                      <a:pt x="116" y="159"/>
                      <a:pt x="116" y="159"/>
                      <a:pt x="116" y="159"/>
                    </a:cubicBezTo>
                    <a:cubicBezTo>
                      <a:pt x="52" y="133"/>
                      <a:pt x="5" y="72"/>
                      <a:pt x="0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48"/>
                      <a:pt x="91" y="88"/>
                      <a:pt x="133" y="10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8">
                <a:extLst>
                  <a:ext uri="{FF2B5EF4-FFF2-40B4-BE49-F238E27FC236}">
                    <a16:creationId xmlns:a16="http://schemas.microsoft.com/office/drawing/2014/main" xmlns="" id="{5B46D033-9764-4B22-B64D-DC2FE20A1E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688" y="1317626"/>
                <a:ext cx="914400" cy="479425"/>
              </a:xfrm>
              <a:custGeom>
                <a:avLst/>
                <a:gdLst>
                  <a:gd name="T0" fmla="*/ 44 w 187"/>
                  <a:gd name="T1" fmla="*/ 54 h 98"/>
                  <a:gd name="T2" fmla="*/ 16 w 187"/>
                  <a:gd name="T3" fmla="*/ 57 h 98"/>
                  <a:gd name="T4" fmla="*/ 0 w 187"/>
                  <a:gd name="T5" fmla="*/ 5 h 98"/>
                  <a:gd name="T6" fmla="*/ 44 w 187"/>
                  <a:gd name="T7" fmla="*/ 0 h 98"/>
                  <a:gd name="T8" fmla="*/ 187 w 187"/>
                  <a:gd name="T9" fmla="*/ 66 h 98"/>
                  <a:gd name="T10" fmla="*/ 142 w 187"/>
                  <a:gd name="T11" fmla="*/ 98 h 98"/>
                  <a:gd name="T12" fmla="*/ 44 w 187"/>
                  <a:gd name="T13" fmla="*/ 5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8">
                    <a:moveTo>
                      <a:pt x="44" y="54"/>
                    </a:moveTo>
                    <a:cubicBezTo>
                      <a:pt x="35" y="54"/>
                      <a:pt x="25" y="55"/>
                      <a:pt x="16" y="5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4" y="2"/>
                      <a:pt x="29" y="0"/>
                      <a:pt x="44" y="0"/>
                    </a:cubicBezTo>
                    <a:cubicBezTo>
                      <a:pt x="101" y="0"/>
                      <a:pt x="153" y="25"/>
                      <a:pt x="187" y="66"/>
                    </a:cubicBezTo>
                    <a:cubicBezTo>
                      <a:pt x="142" y="98"/>
                      <a:pt x="142" y="98"/>
                      <a:pt x="142" y="98"/>
                    </a:cubicBezTo>
                    <a:cubicBezTo>
                      <a:pt x="118" y="71"/>
                      <a:pt x="83" y="54"/>
                      <a:pt x="44" y="5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9">
                <a:extLst>
                  <a:ext uri="{FF2B5EF4-FFF2-40B4-BE49-F238E27FC236}">
                    <a16:creationId xmlns:a16="http://schemas.microsoft.com/office/drawing/2014/main" xmlns="" id="{1602E3E4-2C3B-428B-B9B8-0F17361CE3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2363" y="1381125"/>
                <a:ext cx="650875" cy="782637"/>
              </a:xfrm>
              <a:custGeom>
                <a:avLst/>
                <a:gdLst>
                  <a:gd name="T0" fmla="*/ 55 w 133"/>
                  <a:gd name="T1" fmla="*/ 160 h 160"/>
                  <a:gd name="T2" fmla="*/ 0 w 133"/>
                  <a:gd name="T3" fmla="*/ 160 h 160"/>
                  <a:gd name="T4" fmla="*/ 116 w 133"/>
                  <a:gd name="T5" fmla="*/ 0 h 160"/>
                  <a:gd name="T6" fmla="*/ 133 w 133"/>
                  <a:gd name="T7" fmla="*/ 53 h 160"/>
                  <a:gd name="T8" fmla="*/ 55 w 133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60">
                    <a:moveTo>
                      <a:pt x="55" y="160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5" y="87"/>
                      <a:pt x="52" y="27"/>
                      <a:pt x="116" y="0"/>
                    </a:cubicBezTo>
                    <a:cubicBezTo>
                      <a:pt x="133" y="53"/>
                      <a:pt x="133" y="53"/>
                      <a:pt x="133" y="53"/>
                    </a:cubicBezTo>
                    <a:cubicBezTo>
                      <a:pt x="91" y="71"/>
                      <a:pt x="60" y="112"/>
                      <a:pt x="55" y="16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7" name="Oval 102">
              <a:extLst>
                <a:ext uri="{FF2B5EF4-FFF2-40B4-BE49-F238E27FC236}">
                  <a16:creationId xmlns:a16="http://schemas.microsoft.com/office/drawing/2014/main" xmlns="" id="{D0E20F1C-FE6D-4B70-BC28-29DB9AC99CE9}"/>
                </a:ext>
              </a:extLst>
            </p:cNvPr>
            <p:cNvSpPr>
              <a:spLocks/>
            </p:cNvSpPr>
            <p:nvPr/>
          </p:nvSpPr>
          <p:spPr>
            <a:xfrm>
              <a:off x="5805026" y="4199277"/>
              <a:ext cx="581949" cy="58194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sx="110000" sy="110000" algn="ctr" rotWithShape="0">
                <a:schemeClr val="tx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8" name="任意多边形: 形状 40">
              <a:extLst>
                <a:ext uri="{FF2B5EF4-FFF2-40B4-BE49-F238E27FC236}">
                  <a16:creationId xmlns:a16="http://schemas.microsoft.com/office/drawing/2014/main" xmlns="" id="{058A9B13-3AB3-4D85-8568-8A02BC47A4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2330" y="4373027"/>
              <a:ext cx="287338" cy="234444"/>
            </a:xfrm>
            <a:custGeom>
              <a:avLst/>
              <a:gdLst>
                <a:gd name="connsiteX0" fmla="*/ 508188 w 609120"/>
                <a:gd name="connsiteY0" fmla="*/ 388434 h 496992"/>
                <a:gd name="connsiteX1" fmla="*/ 508188 w 609120"/>
                <a:gd name="connsiteY1" fmla="*/ 438152 h 496992"/>
                <a:gd name="connsiteX2" fmla="*/ 557983 w 609120"/>
                <a:gd name="connsiteY2" fmla="*/ 438152 h 496992"/>
                <a:gd name="connsiteX3" fmla="*/ 557983 w 609120"/>
                <a:gd name="connsiteY3" fmla="*/ 388434 h 496992"/>
                <a:gd name="connsiteX4" fmla="*/ 51136 w 609120"/>
                <a:gd name="connsiteY4" fmla="*/ 388434 h 496992"/>
                <a:gd name="connsiteX5" fmla="*/ 51136 w 609120"/>
                <a:gd name="connsiteY5" fmla="*/ 438152 h 496992"/>
                <a:gd name="connsiteX6" fmla="*/ 100931 w 609120"/>
                <a:gd name="connsiteY6" fmla="*/ 438152 h 496992"/>
                <a:gd name="connsiteX7" fmla="*/ 100931 w 609120"/>
                <a:gd name="connsiteY7" fmla="*/ 388434 h 496992"/>
                <a:gd name="connsiteX8" fmla="*/ 508188 w 609120"/>
                <a:gd name="connsiteY8" fmla="*/ 314770 h 496992"/>
                <a:gd name="connsiteX9" fmla="*/ 508188 w 609120"/>
                <a:gd name="connsiteY9" fmla="*/ 364430 h 496992"/>
                <a:gd name="connsiteX10" fmla="*/ 557983 w 609120"/>
                <a:gd name="connsiteY10" fmla="*/ 364430 h 496992"/>
                <a:gd name="connsiteX11" fmla="*/ 557983 w 609120"/>
                <a:gd name="connsiteY11" fmla="*/ 314770 h 496992"/>
                <a:gd name="connsiteX12" fmla="*/ 51136 w 609120"/>
                <a:gd name="connsiteY12" fmla="*/ 314770 h 496992"/>
                <a:gd name="connsiteX13" fmla="*/ 51136 w 609120"/>
                <a:gd name="connsiteY13" fmla="*/ 364430 h 496992"/>
                <a:gd name="connsiteX14" fmla="*/ 100931 w 609120"/>
                <a:gd name="connsiteY14" fmla="*/ 364430 h 496992"/>
                <a:gd name="connsiteX15" fmla="*/ 100931 w 609120"/>
                <a:gd name="connsiteY15" fmla="*/ 314770 h 496992"/>
                <a:gd name="connsiteX16" fmla="*/ 354456 w 609120"/>
                <a:gd name="connsiteY16" fmla="*/ 314763 h 496992"/>
                <a:gd name="connsiteX17" fmla="*/ 354456 w 609120"/>
                <a:gd name="connsiteY17" fmla="*/ 364425 h 496992"/>
                <a:gd name="connsiteX18" fmla="*/ 404189 w 609120"/>
                <a:gd name="connsiteY18" fmla="*/ 364425 h 496992"/>
                <a:gd name="connsiteX19" fmla="*/ 404189 w 609120"/>
                <a:gd name="connsiteY19" fmla="*/ 314763 h 496992"/>
                <a:gd name="connsiteX20" fmla="*/ 279770 w 609120"/>
                <a:gd name="connsiteY20" fmla="*/ 314763 h 496992"/>
                <a:gd name="connsiteX21" fmla="*/ 279770 w 609120"/>
                <a:gd name="connsiteY21" fmla="*/ 364425 h 496992"/>
                <a:gd name="connsiteX22" fmla="*/ 329561 w 609120"/>
                <a:gd name="connsiteY22" fmla="*/ 364425 h 496992"/>
                <a:gd name="connsiteX23" fmla="*/ 329561 w 609120"/>
                <a:gd name="connsiteY23" fmla="*/ 314763 h 496992"/>
                <a:gd name="connsiteX24" fmla="*/ 205085 w 609120"/>
                <a:gd name="connsiteY24" fmla="*/ 314763 h 496992"/>
                <a:gd name="connsiteX25" fmla="*/ 205085 w 609120"/>
                <a:gd name="connsiteY25" fmla="*/ 364425 h 496992"/>
                <a:gd name="connsiteX26" fmla="*/ 254875 w 609120"/>
                <a:gd name="connsiteY26" fmla="*/ 364425 h 496992"/>
                <a:gd name="connsiteX27" fmla="*/ 254875 w 609120"/>
                <a:gd name="connsiteY27" fmla="*/ 314763 h 496992"/>
                <a:gd name="connsiteX28" fmla="*/ 469471 w 609120"/>
                <a:gd name="connsiteY28" fmla="*/ 288542 h 496992"/>
                <a:gd name="connsiteX29" fmla="*/ 596700 w 609120"/>
                <a:gd name="connsiteY29" fmla="*/ 288542 h 496992"/>
                <a:gd name="connsiteX30" fmla="*/ 596700 w 609120"/>
                <a:gd name="connsiteY30" fmla="*/ 496992 h 496992"/>
                <a:gd name="connsiteX31" fmla="*/ 469471 w 609120"/>
                <a:gd name="connsiteY31" fmla="*/ 496992 h 496992"/>
                <a:gd name="connsiteX32" fmla="*/ 12419 w 609120"/>
                <a:gd name="connsiteY32" fmla="*/ 288542 h 496992"/>
                <a:gd name="connsiteX33" fmla="*/ 139648 w 609120"/>
                <a:gd name="connsiteY33" fmla="*/ 288542 h 496992"/>
                <a:gd name="connsiteX34" fmla="*/ 139648 w 609120"/>
                <a:gd name="connsiteY34" fmla="*/ 496992 h 496992"/>
                <a:gd name="connsiteX35" fmla="*/ 12419 w 609120"/>
                <a:gd name="connsiteY35" fmla="*/ 496992 h 496992"/>
                <a:gd name="connsiteX36" fmla="*/ 469471 w 609120"/>
                <a:gd name="connsiteY36" fmla="*/ 257070 h 496992"/>
                <a:gd name="connsiteX37" fmla="*/ 609120 w 609120"/>
                <a:gd name="connsiteY37" fmla="*/ 257070 h 496992"/>
                <a:gd name="connsiteX38" fmla="*/ 609120 w 609120"/>
                <a:gd name="connsiteY38" fmla="*/ 271959 h 496992"/>
                <a:gd name="connsiteX39" fmla="*/ 469471 w 609120"/>
                <a:gd name="connsiteY39" fmla="*/ 271959 h 496992"/>
                <a:gd name="connsiteX40" fmla="*/ 0 w 609120"/>
                <a:gd name="connsiteY40" fmla="*/ 257070 h 496992"/>
                <a:gd name="connsiteX41" fmla="*/ 139649 w 609120"/>
                <a:gd name="connsiteY41" fmla="*/ 257070 h 496992"/>
                <a:gd name="connsiteX42" fmla="*/ 139649 w 609120"/>
                <a:gd name="connsiteY42" fmla="*/ 271959 h 496992"/>
                <a:gd name="connsiteX43" fmla="*/ 0 w 609120"/>
                <a:gd name="connsiteY43" fmla="*/ 271959 h 496992"/>
                <a:gd name="connsiteX44" fmla="*/ 354456 w 609120"/>
                <a:gd name="connsiteY44" fmla="*/ 240183 h 496992"/>
                <a:gd name="connsiteX45" fmla="*/ 354456 w 609120"/>
                <a:gd name="connsiteY45" fmla="*/ 289903 h 496992"/>
                <a:gd name="connsiteX46" fmla="*/ 404189 w 609120"/>
                <a:gd name="connsiteY46" fmla="*/ 289903 h 496992"/>
                <a:gd name="connsiteX47" fmla="*/ 404189 w 609120"/>
                <a:gd name="connsiteY47" fmla="*/ 240183 h 496992"/>
                <a:gd name="connsiteX48" fmla="*/ 279770 w 609120"/>
                <a:gd name="connsiteY48" fmla="*/ 240183 h 496992"/>
                <a:gd name="connsiteX49" fmla="*/ 279770 w 609120"/>
                <a:gd name="connsiteY49" fmla="*/ 289903 h 496992"/>
                <a:gd name="connsiteX50" fmla="*/ 329561 w 609120"/>
                <a:gd name="connsiteY50" fmla="*/ 289903 h 496992"/>
                <a:gd name="connsiteX51" fmla="*/ 329561 w 609120"/>
                <a:gd name="connsiteY51" fmla="*/ 240183 h 496992"/>
                <a:gd name="connsiteX52" fmla="*/ 205085 w 609120"/>
                <a:gd name="connsiteY52" fmla="*/ 240183 h 496992"/>
                <a:gd name="connsiteX53" fmla="*/ 205085 w 609120"/>
                <a:gd name="connsiteY53" fmla="*/ 289903 h 496992"/>
                <a:gd name="connsiteX54" fmla="*/ 254875 w 609120"/>
                <a:gd name="connsiteY54" fmla="*/ 289903 h 496992"/>
                <a:gd name="connsiteX55" fmla="*/ 254875 w 609120"/>
                <a:gd name="connsiteY55" fmla="*/ 240183 h 496992"/>
                <a:gd name="connsiteX56" fmla="*/ 354456 w 609120"/>
                <a:gd name="connsiteY56" fmla="*/ 165603 h 496992"/>
                <a:gd name="connsiteX57" fmla="*/ 354456 w 609120"/>
                <a:gd name="connsiteY57" fmla="*/ 215323 h 496992"/>
                <a:gd name="connsiteX58" fmla="*/ 404189 w 609120"/>
                <a:gd name="connsiteY58" fmla="*/ 215323 h 496992"/>
                <a:gd name="connsiteX59" fmla="*/ 404189 w 609120"/>
                <a:gd name="connsiteY59" fmla="*/ 165603 h 496992"/>
                <a:gd name="connsiteX60" fmla="*/ 279770 w 609120"/>
                <a:gd name="connsiteY60" fmla="*/ 165603 h 496992"/>
                <a:gd name="connsiteX61" fmla="*/ 279770 w 609120"/>
                <a:gd name="connsiteY61" fmla="*/ 215323 h 496992"/>
                <a:gd name="connsiteX62" fmla="*/ 329561 w 609120"/>
                <a:gd name="connsiteY62" fmla="*/ 215323 h 496992"/>
                <a:gd name="connsiteX63" fmla="*/ 329561 w 609120"/>
                <a:gd name="connsiteY63" fmla="*/ 165603 h 496992"/>
                <a:gd name="connsiteX64" fmla="*/ 205085 w 609120"/>
                <a:gd name="connsiteY64" fmla="*/ 165603 h 496992"/>
                <a:gd name="connsiteX65" fmla="*/ 205085 w 609120"/>
                <a:gd name="connsiteY65" fmla="*/ 215323 h 496992"/>
                <a:gd name="connsiteX66" fmla="*/ 254875 w 609120"/>
                <a:gd name="connsiteY66" fmla="*/ 215323 h 496992"/>
                <a:gd name="connsiteX67" fmla="*/ 254875 w 609120"/>
                <a:gd name="connsiteY67" fmla="*/ 165603 h 496992"/>
                <a:gd name="connsiteX68" fmla="*/ 304666 w 609120"/>
                <a:gd name="connsiteY68" fmla="*/ 50313 h 496992"/>
                <a:gd name="connsiteX69" fmla="*/ 446043 w 609120"/>
                <a:gd name="connsiteY69" fmla="*/ 144792 h 496992"/>
                <a:gd name="connsiteX70" fmla="*/ 446043 w 609120"/>
                <a:gd name="connsiteY70" fmla="*/ 496992 h 496992"/>
                <a:gd name="connsiteX71" fmla="*/ 346119 w 609120"/>
                <a:gd name="connsiteY71" fmla="*/ 496992 h 496992"/>
                <a:gd name="connsiteX72" fmla="*/ 346119 w 609120"/>
                <a:gd name="connsiteY72" fmla="*/ 381018 h 496992"/>
                <a:gd name="connsiteX73" fmla="*/ 263154 w 609120"/>
                <a:gd name="connsiteY73" fmla="*/ 381018 h 496992"/>
                <a:gd name="connsiteX74" fmla="*/ 263154 w 609120"/>
                <a:gd name="connsiteY74" fmla="*/ 496992 h 496992"/>
                <a:gd name="connsiteX75" fmla="*/ 163288 w 609120"/>
                <a:gd name="connsiteY75" fmla="*/ 496992 h 496992"/>
                <a:gd name="connsiteX76" fmla="*/ 163288 w 609120"/>
                <a:gd name="connsiteY76" fmla="*/ 144792 h 496992"/>
                <a:gd name="connsiteX77" fmla="*/ 304666 w 609120"/>
                <a:gd name="connsiteY77" fmla="*/ 0 h 496992"/>
                <a:gd name="connsiteX78" fmla="*/ 501719 w 609120"/>
                <a:gd name="connsiteY78" fmla="*/ 131040 h 496992"/>
                <a:gd name="connsiteX79" fmla="*/ 455296 w 609120"/>
                <a:gd name="connsiteY79" fmla="*/ 131040 h 496992"/>
                <a:gd name="connsiteX80" fmla="*/ 309291 w 609120"/>
                <a:gd name="connsiteY80" fmla="*/ 33473 h 496992"/>
                <a:gd name="connsiteX81" fmla="*/ 300040 w 609120"/>
                <a:gd name="connsiteY81" fmla="*/ 33473 h 496992"/>
                <a:gd name="connsiteX82" fmla="*/ 154035 w 609120"/>
                <a:gd name="connsiteY82" fmla="*/ 131040 h 496992"/>
                <a:gd name="connsiteX83" fmla="*/ 107612 w 609120"/>
                <a:gd name="connsiteY83" fmla="*/ 131040 h 49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9120" h="496992">
                  <a:moveTo>
                    <a:pt x="508188" y="388434"/>
                  </a:moveTo>
                  <a:lnTo>
                    <a:pt x="508188" y="438152"/>
                  </a:lnTo>
                  <a:lnTo>
                    <a:pt x="557983" y="438152"/>
                  </a:lnTo>
                  <a:lnTo>
                    <a:pt x="557983" y="388434"/>
                  </a:lnTo>
                  <a:close/>
                  <a:moveTo>
                    <a:pt x="51136" y="388434"/>
                  </a:moveTo>
                  <a:lnTo>
                    <a:pt x="51136" y="438152"/>
                  </a:lnTo>
                  <a:lnTo>
                    <a:pt x="100931" y="438152"/>
                  </a:lnTo>
                  <a:lnTo>
                    <a:pt x="100931" y="388434"/>
                  </a:lnTo>
                  <a:close/>
                  <a:moveTo>
                    <a:pt x="508188" y="314770"/>
                  </a:moveTo>
                  <a:lnTo>
                    <a:pt x="508188" y="364430"/>
                  </a:lnTo>
                  <a:lnTo>
                    <a:pt x="557983" y="364430"/>
                  </a:lnTo>
                  <a:lnTo>
                    <a:pt x="557983" y="314770"/>
                  </a:lnTo>
                  <a:close/>
                  <a:moveTo>
                    <a:pt x="51136" y="314770"/>
                  </a:moveTo>
                  <a:lnTo>
                    <a:pt x="51136" y="364430"/>
                  </a:lnTo>
                  <a:lnTo>
                    <a:pt x="100931" y="364430"/>
                  </a:lnTo>
                  <a:lnTo>
                    <a:pt x="100931" y="314770"/>
                  </a:lnTo>
                  <a:close/>
                  <a:moveTo>
                    <a:pt x="354456" y="314763"/>
                  </a:moveTo>
                  <a:lnTo>
                    <a:pt x="354456" y="364425"/>
                  </a:lnTo>
                  <a:lnTo>
                    <a:pt x="404189" y="364425"/>
                  </a:lnTo>
                  <a:lnTo>
                    <a:pt x="404189" y="314763"/>
                  </a:lnTo>
                  <a:close/>
                  <a:moveTo>
                    <a:pt x="279770" y="314763"/>
                  </a:moveTo>
                  <a:lnTo>
                    <a:pt x="279770" y="364425"/>
                  </a:lnTo>
                  <a:lnTo>
                    <a:pt x="329561" y="364425"/>
                  </a:lnTo>
                  <a:lnTo>
                    <a:pt x="329561" y="314763"/>
                  </a:lnTo>
                  <a:close/>
                  <a:moveTo>
                    <a:pt x="205085" y="314763"/>
                  </a:moveTo>
                  <a:lnTo>
                    <a:pt x="205085" y="364425"/>
                  </a:lnTo>
                  <a:lnTo>
                    <a:pt x="254875" y="364425"/>
                  </a:lnTo>
                  <a:lnTo>
                    <a:pt x="254875" y="314763"/>
                  </a:lnTo>
                  <a:close/>
                  <a:moveTo>
                    <a:pt x="469471" y="288542"/>
                  </a:moveTo>
                  <a:lnTo>
                    <a:pt x="596700" y="288542"/>
                  </a:lnTo>
                  <a:lnTo>
                    <a:pt x="596700" y="496992"/>
                  </a:lnTo>
                  <a:lnTo>
                    <a:pt x="469471" y="496992"/>
                  </a:lnTo>
                  <a:close/>
                  <a:moveTo>
                    <a:pt x="12419" y="288542"/>
                  </a:moveTo>
                  <a:lnTo>
                    <a:pt x="139648" y="288542"/>
                  </a:lnTo>
                  <a:lnTo>
                    <a:pt x="139648" y="496992"/>
                  </a:lnTo>
                  <a:lnTo>
                    <a:pt x="12419" y="496992"/>
                  </a:lnTo>
                  <a:close/>
                  <a:moveTo>
                    <a:pt x="469471" y="257070"/>
                  </a:moveTo>
                  <a:lnTo>
                    <a:pt x="609120" y="257070"/>
                  </a:lnTo>
                  <a:lnTo>
                    <a:pt x="609120" y="271959"/>
                  </a:lnTo>
                  <a:lnTo>
                    <a:pt x="469471" y="271959"/>
                  </a:lnTo>
                  <a:close/>
                  <a:moveTo>
                    <a:pt x="0" y="257070"/>
                  </a:moveTo>
                  <a:lnTo>
                    <a:pt x="139649" y="257070"/>
                  </a:lnTo>
                  <a:lnTo>
                    <a:pt x="139649" y="271959"/>
                  </a:lnTo>
                  <a:lnTo>
                    <a:pt x="0" y="271959"/>
                  </a:lnTo>
                  <a:close/>
                  <a:moveTo>
                    <a:pt x="354456" y="240183"/>
                  </a:moveTo>
                  <a:lnTo>
                    <a:pt x="354456" y="289903"/>
                  </a:lnTo>
                  <a:lnTo>
                    <a:pt x="404189" y="289903"/>
                  </a:lnTo>
                  <a:lnTo>
                    <a:pt x="404189" y="240183"/>
                  </a:lnTo>
                  <a:close/>
                  <a:moveTo>
                    <a:pt x="279770" y="240183"/>
                  </a:moveTo>
                  <a:lnTo>
                    <a:pt x="279770" y="289903"/>
                  </a:lnTo>
                  <a:lnTo>
                    <a:pt x="329561" y="289903"/>
                  </a:lnTo>
                  <a:lnTo>
                    <a:pt x="329561" y="240183"/>
                  </a:lnTo>
                  <a:close/>
                  <a:moveTo>
                    <a:pt x="205085" y="240183"/>
                  </a:moveTo>
                  <a:lnTo>
                    <a:pt x="205085" y="289903"/>
                  </a:lnTo>
                  <a:lnTo>
                    <a:pt x="254875" y="289903"/>
                  </a:lnTo>
                  <a:lnTo>
                    <a:pt x="254875" y="240183"/>
                  </a:lnTo>
                  <a:close/>
                  <a:moveTo>
                    <a:pt x="354456" y="165603"/>
                  </a:moveTo>
                  <a:lnTo>
                    <a:pt x="354456" y="215323"/>
                  </a:lnTo>
                  <a:lnTo>
                    <a:pt x="404189" y="215323"/>
                  </a:lnTo>
                  <a:lnTo>
                    <a:pt x="404189" y="165603"/>
                  </a:lnTo>
                  <a:close/>
                  <a:moveTo>
                    <a:pt x="279770" y="165603"/>
                  </a:moveTo>
                  <a:lnTo>
                    <a:pt x="279770" y="215323"/>
                  </a:lnTo>
                  <a:lnTo>
                    <a:pt x="329561" y="215323"/>
                  </a:lnTo>
                  <a:lnTo>
                    <a:pt x="329561" y="165603"/>
                  </a:lnTo>
                  <a:close/>
                  <a:moveTo>
                    <a:pt x="205085" y="165603"/>
                  </a:moveTo>
                  <a:lnTo>
                    <a:pt x="205085" y="215323"/>
                  </a:lnTo>
                  <a:lnTo>
                    <a:pt x="254875" y="215323"/>
                  </a:lnTo>
                  <a:lnTo>
                    <a:pt x="254875" y="165603"/>
                  </a:lnTo>
                  <a:close/>
                  <a:moveTo>
                    <a:pt x="304666" y="50313"/>
                  </a:moveTo>
                  <a:lnTo>
                    <a:pt x="446043" y="144792"/>
                  </a:lnTo>
                  <a:lnTo>
                    <a:pt x="446043" y="496992"/>
                  </a:lnTo>
                  <a:lnTo>
                    <a:pt x="346119" y="496992"/>
                  </a:lnTo>
                  <a:lnTo>
                    <a:pt x="346119" y="381018"/>
                  </a:lnTo>
                  <a:lnTo>
                    <a:pt x="263154" y="381018"/>
                  </a:lnTo>
                  <a:lnTo>
                    <a:pt x="263154" y="496992"/>
                  </a:lnTo>
                  <a:lnTo>
                    <a:pt x="163288" y="496992"/>
                  </a:lnTo>
                  <a:lnTo>
                    <a:pt x="163288" y="144792"/>
                  </a:lnTo>
                  <a:close/>
                  <a:moveTo>
                    <a:pt x="304666" y="0"/>
                  </a:moveTo>
                  <a:lnTo>
                    <a:pt x="501719" y="131040"/>
                  </a:lnTo>
                  <a:lnTo>
                    <a:pt x="455296" y="131040"/>
                  </a:lnTo>
                  <a:lnTo>
                    <a:pt x="309291" y="33473"/>
                  </a:lnTo>
                  <a:lnTo>
                    <a:pt x="300040" y="33473"/>
                  </a:lnTo>
                  <a:lnTo>
                    <a:pt x="154035" y="131040"/>
                  </a:lnTo>
                  <a:lnTo>
                    <a:pt x="107612" y="1310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44" name="Group 25">
            <a:extLst>
              <a:ext uri="{FF2B5EF4-FFF2-40B4-BE49-F238E27FC236}">
                <a16:creationId xmlns:a16="http://schemas.microsoft.com/office/drawing/2014/main" xmlns="" id="{1D0357F4-DA90-4C37-9E79-7B81FFD34C67}"/>
              </a:ext>
            </a:extLst>
          </p:cNvPr>
          <p:cNvGrpSpPr>
            <a:grpSpLocks/>
          </p:cNvGrpSpPr>
          <p:nvPr/>
        </p:nvGrpSpPr>
        <p:grpSpPr>
          <a:xfrm>
            <a:off x="3333432" y="3875385"/>
            <a:ext cx="1019688" cy="1020572"/>
            <a:chOff x="3662363" y="1317626"/>
            <a:chExt cx="1824038" cy="1825624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45" name="Freeform 5">
              <a:extLst>
                <a:ext uri="{FF2B5EF4-FFF2-40B4-BE49-F238E27FC236}">
                  <a16:creationId xmlns:a16="http://schemas.microsoft.com/office/drawing/2014/main" xmlns="" id="{D25C0928-DDB7-422F-901F-05FE6BC8B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9213" y="1747838"/>
              <a:ext cx="357188" cy="965200"/>
            </a:xfrm>
            <a:custGeom>
              <a:avLst/>
              <a:gdLst>
                <a:gd name="T0" fmla="*/ 18 w 73"/>
                <a:gd name="T1" fmla="*/ 98 h 197"/>
                <a:gd name="T2" fmla="*/ 0 w 73"/>
                <a:gd name="T3" fmla="*/ 32 h 197"/>
                <a:gd name="T4" fmla="*/ 45 w 73"/>
                <a:gd name="T5" fmla="*/ 0 h 197"/>
                <a:gd name="T6" fmla="*/ 73 w 73"/>
                <a:gd name="T7" fmla="*/ 98 h 197"/>
                <a:gd name="T8" fmla="*/ 45 w 73"/>
                <a:gd name="T9" fmla="*/ 197 h 197"/>
                <a:gd name="T10" fmla="*/ 0 w 73"/>
                <a:gd name="T11" fmla="*/ 164 h 197"/>
                <a:gd name="T12" fmla="*/ 18 w 73"/>
                <a:gd name="T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97">
                  <a:moveTo>
                    <a:pt x="18" y="98"/>
                  </a:moveTo>
                  <a:cubicBezTo>
                    <a:pt x="18" y="74"/>
                    <a:pt x="12" y="51"/>
                    <a:pt x="0" y="3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28"/>
                    <a:pt x="73" y="62"/>
                    <a:pt x="73" y="98"/>
                  </a:cubicBezTo>
                  <a:cubicBezTo>
                    <a:pt x="73" y="134"/>
                    <a:pt x="62" y="168"/>
                    <a:pt x="45" y="19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2" y="145"/>
                    <a:pt x="18" y="122"/>
                    <a:pt x="18" y="9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6">
              <a:extLst>
                <a:ext uri="{FF2B5EF4-FFF2-40B4-BE49-F238E27FC236}">
                  <a16:creationId xmlns:a16="http://schemas.microsoft.com/office/drawing/2014/main" xmlns="" id="{F7738B81-F2BB-40EF-A33B-1AAC9E52E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2659063"/>
              <a:ext cx="914400" cy="484187"/>
            </a:xfrm>
            <a:custGeom>
              <a:avLst/>
              <a:gdLst>
                <a:gd name="T0" fmla="*/ 44 w 187"/>
                <a:gd name="T1" fmla="*/ 44 h 99"/>
                <a:gd name="T2" fmla="*/ 142 w 187"/>
                <a:gd name="T3" fmla="*/ 0 h 99"/>
                <a:gd name="T4" fmla="*/ 187 w 187"/>
                <a:gd name="T5" fmla="*/ 32 h 99"/>
                <a:gd name="T6" fmla="*/ 44 w 187"/>
                <a:gd name="T7" fmla="*/ 99 h 99"/>
                <a:gd name="T8" fmla="*/ 0 w 187"/>
                <a:gd name="T9" fmla="*/ 93 h 99"/>
                <a:gd name="T10" fmla="*/ 16 w 187"/>
                <a:gd name="T11" fmla="*/ 41 h 99"/>
                <a:gd name="T12" fmla="*/ 44 w 187"/>
                <a:gd name="T13" fmla="*/ 4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9">
                  <a:moveTo>
                    <a:pt x="44" y="44"/>
                  </a:moveTo>
                  <a:cubicBezTo>
                    <a:pt x="83" y="44"/>
                    <a:pt x="118" y="27"/>
                    <a:pt x="142" y="0"/>
                  </a:cubicBezTo>
                  <a:cubicBezTo>
                    <a:pt x="187" y="32"/>
                    <a:pt x="187" y="32"/>
                    <a:pt x="187" y="32"/>
                  </a:cubicBezTo>
                  <a:cubicBezTo>
                    <a:pt x="153" y="73"/>
                    <a:pt x="101" y="99"/>
                    <a:pt x="44" y="99"/>
                  </a:cubicBezTo>
                  <a:cubicBezTo>
                    <a:pt x="29" y="99"/>
                    <a:pt x="14" y="97"/>
                    <a:pt x="0" y="93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5" y="43"/>
                    <a:pt x="35" y="44"/>
                    <a:pt x="44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7">
              <a:extLst>
                <a:ext uri="{FF2B5EF4-FFF2-40B4-BE49-F238E27FC236}">
                  <a16:creationId xmlns:a16="http://schemas.microsoft.com/office/drawing/2014/main" xmlns="" id="{DFB2B4BC-2F94-473E-8140-D122ED5FF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2297113"/>
              <a:ext cx="650875" cy="777875"/>
            </a:xfrm>
            <a:custGeom>
              <a:avLst/>
              <a:gdLst>
                <a:gd name="T0" fmla="*/ 133 w 133"/>
                <a:gd name="T1" fmla="*/ 107 h 159"/>
                <a:gd name="T2" fmla="*/ 116 w 133"/>
                <a:gd name="T3" fmla="*/ 159 h 159"/>
                <a:gd name="T4" fmla="*/ 0 w 133"/>
                <a:gd name="T5" fmla="*/ 0 h 159"/>
                <a:gd name="T6" fmla="*/ 55 w 133"/>
                <a:gd name="T7" fmla="*/ 0 h 159"/>
                <a:gd name="T8" fmla="*/ 133 w 133"/>
                <a:gd name="T9" fmla="*/ 10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59">
                  <a:moveTo>
                    <a:pt x="133" y="107"/>
                  </a:moveTo>
                  <a:cubicBezTo>
                    <a:pt x="116" y="159"/>
                    <a:pt x="116" y="159"/>
                    <a:pt x="116" y="159"/>
                  </a:cubicBezTo>
                  <a:cubicBezTo>
                    <a:pt x="52" y="133"/>
                    <a:pt x="5" y="72"/>
                    <a:pt x="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48"/>
                    <a:pt x="91" y="88"/>
                    <a:pt x="133" y="10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8">
              <a:extLst>
                <a:ext uri="{FF2B5EF4-FFF2-40B4-BE49-F238E27FC236}">
                  <a16:creationId xmlns:a16="http://schemas.microsoft.com/office/drawing/2014/main" xmlns="" id="{E1999F2B-2E5B-44BA-B34F-3ACC50524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1317626"/>
              <a:ext cx="914400" cy="479425"/>
            </a:xfrm>
            <a:custGeom>
              <a:avLst/>
              <a:gdLst>
                <a:gd name="T0" fmla="*/ 44 w 187"/>
                <a:gd name="T1" fmla="*/ 54 h 98"/>
                <a:gd name="T2" fmla="*/ 16 w 187"/>
                <a:gd name="T3" fmla="*/ 57 h 98"/>
                <a:gd name="T4" fmla="*/ 0 w 187"/>
                <a:gd name="T5" fmla="*/ 5 h 98"/>
                <a:gd name="T6" fmla="*/ 44 w 187"/>
                <a:gd name="T7" fmla="*/ 0 h 98"/>
                <a:gd name="T8" fmla="*/ 187 w 187"/>
                <a:gd name="T9" fmla="*/ 66 h 98"/>
                <a:gd name="T10" fmla="*/ 142 w 187"/>
                <a:gd name="T11" fmla="*/ 98 h 98"/>
                <a:gd name="T12" fmla="*/ 44 w 187"/>
                <a:gd name="T13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8">
                  <a:moveTo>
                    <a:pt x="44" y="54"/>
                  </a:moveTo>
                  <a:cubicBezTo>
                    <a:pt x="35" y="54"/>
                    <a:pt x="25" y="55"/>
                    <a:pt x="16" y="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2"/>
                    <a:pt x="29" y="0"/>
                    <a:pt x="44" y="0"/>
                  </a:cubicBezTo>
                  <a:cubicBezTo>
                    <a:pt x="101" y="0"/>
                    <a:pt x="153" y="25"/>
                    <a:pt x="187" y="66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18" y="71"/>
                    <a:pt x="83" y="54"/>
                    <a:pt x="44" y="5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9">
              <a:extLst>
                <a:ext uri="{FF2B5EF4-FFF2-40B4-BE49-F238E27FC236}">
                  <a16:creationId xmlns:a16="http://schemas.microsoft.com/office/drawing/2014/main" xmlns="" id="{29BBC499-BBC7-4D84-96FD-BB315B057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1381125"/>
              <a:ext cx="650875" cy="782637"/>
            </a:xfrm>
            <a:custGeom>
              <a:avLst/>
              <a:gdLst>
                <a:gd name="T0" fmla="*/ 55 w 133"/>
                <a:gd name="T1" fmla="*/ 160 h 160"/>
                <a:gd name="T2" fmla="*/ 0 w 133"/>
                <a:gd name="T3" fmla="*/ 160 h 160"/>
                <a:gd name="T4" fmla="*/ 116 w 133"/>
                <a:gd name="T5" fmla="*/ 0 h 160"/>
                <a:gd name="T6" fmla="*/ 133 w 133"/>
                <a:gd name="T7" fmla="*/ 53 h 160"/>
                <a:gd name="T8" fmla="*/ 55 w 13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0">
                  <a:moveTo>
                    <a:pt x="55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5" y="87"/>
                    <a:pt x="52" y="27"/>
                    <a:pt x="116" y="0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91" y="71"/>
                    <a:pt x="60" y="112"/>
                    <a:pt x="55" y="1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50" name="Oval 102">
            <a:extLst>
              <a:ext uri="{FF2B5EF4-FFF2-40B4-BE49-F238E27FC236}">
                <a16:creationId xmlns:a16="http://schemas.microsoft.com/office/drawing/2014/main" xmlns="" id="{6C99F783-BBB8-4438-BBCD-D4083E6EA2E5}"/>
              </a:ext>
            </a:extLst>
          </p:cNvPr>
          <p:cNvSpPr>
            <a:spLocks/>
          </p:cNvSpPr>
          <p:nvPr/>
        </p:nvSpPr>
        <p:spPr>
          <a:xfrm>
            <a:off x="3564885" y="4105947"/>
            <a:ext cx="556789" cy="55678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sx="110000" sy="110000" algn="ctr" rotWithShape="0">
              <a:schemeClr val="tx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1" name="任意多边形: 形状 53">
            <a:extLst>
              <a:ext uri="{FF2B5EF4-FFF2-40B4-BE49-F238E27FC236}">
                <a16:creationId xmlns:a16="http://schemas.microsoft.com/office/drawing/2014/main" xmlns="" id="{34E6C15A-92AD-4AFA-84EA-D28C18450060}"/>
              </a:ext>
            </a:extLst>
          </p:cNvPr>
          <p:cNvSpPr>
            <a:spLocks/>
          </p:cNvSpPr>
          <p:nvPr/>
        </p:nvSpPr>
        <p:spPr bwMode="auto">
          <a:xfrm>
            <a:off x="3705820" y="4272184"/>
            <a:ext cx="274915" cy="224307"/>
          </a:xfrm>
          <a:custGeom>
            <a:avLst/>
            <a:gdLst>
              <a:gd name="connsiteX0" fmla="*/ 508188 w 609120"/>
              <a:gd name="connsiteY0" fmla="*/ 388434 h 496992"/>
              <a:gd name="connsiteX1" fmla="*/ 508188 w 609120"/>
              <a:gd name="connsiteY1" fmla="*/ 438152 h 496992"/>
              <a:gd name="connsiteX2" fmla="*/ 557983 w 609120"/>
              <a:gd name="connsiteY2" fmla="*/ 438152 h 496992"/>
              <a:gd name="connsiteX3" fmla="*/ 557983 w 609120"/>
              <a:gd name="connsiteY3" fmla="*/ 388434 h 496992"/>
              <a:gd name="connsiteX4" fmla="*/ 51136 w 609120"/>
              <a:gd name="connsiteY4" fmla="*/ 388434 h 496992"/>
              <a:gd name="connsiteX5" fmla="*/ 51136 w 609120"/>
              <a:gd name="connsiteY5" fmla="*/ 438152 h 496992"/>
              <a:gd name="connsiteX6" fmla="*/ 100931 w 609120"/>
              <a:gd name="connsiteY6" fmla="*/ 438152 h 496992"/>
              <a:gd name="connsiteX7" fmla="*/ 100931 w 609120"/>
              <a:gd name="connsiteY7" fmla="*/ 388434 h 496992"/>
              <a:gd name="connsiteX8" fmla="*/ 508188 w 609120"/>
              <a:gd name="connsiteY8" fmla="*/ 314770 h 496992"/>
              <a:gd name="connsiteX9" fmla="*/ 508188 w 609120"/>
              <a:gd name="connsiteY9" fmla="*/ 364430 h 496992"/>
              <a:gd name="connsiteX10" fmla="*/ 557983 w 609120"/>
              <a:gd name="connsiteY10" fmla="*/ 364430 h 496992"/>
              <a:gd name="connsiteX11" fmla="*/ 557983 w 609120"/>
              <a:gd name="connsiteY11" fmla="*/ 314770 h 496992"/>
              <a:gd name="connsiteX12" fmla="*/ 51136 w 609120"/>
              <a:gd name="connsiteY12" fmla="*/ 314770 h 496992"/>
              <a:gd name="connsiteX13" fmla="*/ 51136 w 609120"/>
              <a:gd name="connsiteY13" fmla="*/ 364430 h 496992"/>
              <a:gd name="connsiteX14" fmla="*/ 100931 w 609120"/>
              <a:gd name="connsiteY14" fmla="*/ 364430 h 496992"/>
              <a:gd name="connsiteX15" fmla="*/ 100931 w 609120"/>
              <a:gd name="connsiteY15" fmla="*/ 314770 h 496992"/>
              <a:gd name="connsiteX16" fmla="*/ 354456 w 609120"/>
              <a:gd name="connsiteY16" fmla="*/ 314763 h 496992"/>
              <a:gd name="connsiteX17" fmla="*/ 354456 w 609120"/>
              <a:gd name="connsiteY17" fmla="*/ 364425 h 496992"/>
              <a:gd name="connsiteX18" fmla="*/ 404189 w 609120"/>
              <a:gd name="connsiteY18" fmla="*/ 364425 h 496992"/>
              <a:gd name="connsiteX19" fmla="*/ 404189 w 609120"/>
              <a:gd name="connsiteY19" fmla="*/ 314763 h 496992"/>
              <a:gd name="connsiteX20" fmla="*/ 279770 w 609120"/>
              <a:gd name="connsiteY20" fmla="*/ 314763 h 496992"/>
              <a:gd name="connsiteX21" fmla="*/ 279770 w 609120"/>
              <a:gd name="connsiteY21" fmla="*/ 364425 h 496992"/>
              <a:gd name="connsiteX22" fmla="*/ 329561 w 609120"/>
              <a:gd name="connsiteY22" fmla="*/ 364425 h 496992"/>
              <a:gd name="connsiteX23" fmla="*/ 329561 w 609120"/>
              <a:gd name="connsiteY23" fmla="*/ 314763 h 496992"/>
              <a:gd name="connsiteX24" fmla="*/ 205085 w 609120"/>
              <a:gd name="connsiteY24" fmla="*/ 314763 h 496992"/>
              <a:gd name="connsiteX25" fmla="*/ 205085 w 609120"/>
              <a:gd name="connsiteY25" fmla="*/ 364425 h 496992"/>
              <a:gd name="connsiteX26" fmla="*/ 254875 w 609120"/>
              <a:gd name="connsiteY26" fmla="*/ 364425 h 496992"/>
              <a:gd name="connsiteX27" fmla="*/ 254875 w 609120"/>
              <a:gd name="connsiteY27" fmla="*/ 314763 h 496992"/>
              <a:gd name="connsiteX28" fmla="*/ 469471 w 609120"/>
              <a:gd name="connsiteY28" fmla="*/ 288542 h 496992"/>
              <a:gd name="connsiteX29" fmla="*/ 596700 w 609120"/>
              <a:gd name="connsiteY29" fmla="*/ 288542 h 496992"/>
              <a:gd name="connsiteX30" fmla="*/ 596700 w 609120"/>
              <a:gd name="connsiteY30" fmla="*/ 496992 h 496992"/>
              <a:gd name="connsiteX31" fmla="*/ 469471 w 609120"/>
              <a:gd name="connsiteY31" fmla="*/ 496992 h 496992"/>
              <a:gd name="connsiteX32" fmla="*/ 12419 w 609120"/>
              <a:gd name="connsiteY32" fmla="*/ 288542 h 496992"/>
              <a:gd name="connsiteX33" fmla="*/ 139648 w 609120"/>
              <a:gd name="connsiteY33" fmla="*/ 288542 h 496992"/>
              <a:gd name="connsiteX34" fmla="*/ 139648 w 609120"/>
              <a:gd name="connsiteY34" fmla="*/ 496992 h 496992"/>
              <a:gd name="connsiteX35" fmla="*/ 12419 w 609120"/>
              <a:gd name="connsiteY35" fmla="*/ 496992 h 496992"/>
              <a:gd name="connsiteX36" fmla="*/ 469471 w 609120"/>
              <a:gd name="connsiteY36" fmla="*/ 257070 h 496992"/>
              <a:gd name="connsiteX37" fmla="*/ 609120 w 609120"/>
              <a:gd name="connsiteY37" fmla="*/ 257070 h 496992"/>
              <a:gd name="connsiteX38" fmla="*/ 609120 w 609120"/>
              <a:gd name="connsiteY38" fmla="*/ 271959 h 496992"/>
              <a:gd name="connsiteX39" fmla="*/ 469471 w 609120"/>
              <a:gd name="connsiteY39" fmla="*/ 271959 h 496992"/>
              <a:gd name="connsiteX40" fmla="*/ 0 w 609120"/>
              <a:gd name="connsiteY40" fmla="*/ 257070 h 496992"/>
              <a:gd name="connsiteX41" fmla="*/ 139649 w 609120"/>
              <a:gd name="connsiteY41" fmla="*/ 257070 h 496992"/>
              <a:gd name="connsiteX42" fmla="*/ 139649 w 609120"/>
              <a:gd name="connsiteY42" fmla="*/ 271959 h 496992"/>
              <a:gd name="connsiteX43" fmla="*/ 0 w 609120"/>
              <a:gd name="connsiteY43" fmla="*/ 271959 h 496992"/>
              <a:gd name="connsiteX44" fmla="*/ 354456 w 609120"/>
              <a:gd name="connsiteY44" fmla="*/ 240183 h 496992"/>
              <a:gd name="connsiteX45" fmla="*/ 354456 w 609120"/>
              <a:gd name="connsiteY45" fmla="*/ 289903 h 496992"/>
              <a:gd name="connsiteX46" fmla="*/ 404189 w 609120"/>
              <a:gd name="connsiteY46" fmla="*/ 289903 h 496992"/>
              <a:gd name="connsiteX47" fmla="*/ 404189 w 609120"/>
              <a:gd name="connsiteY47" fmla="*/ 240183 h 496992"/>
              <a:gd name="connsiteX48" fmla="*/ 279770 w 609120"/>
              <a:gd name="connsiteY48" fmla="*/ 240183 h 496992"/>
              <a:gd name="connsiteX49" fmla="*/ 279770 w 609120"/>
              <a:gd name="connsiteY49" fmla="*/ 289903 h 496992"/>
              <a:gd name="connsiteX50" fmla="*/ 329561 w 609120"/>
              <a:gd name="connsiteY50" fmla="*/ 289903 h 496992"/>
              <a:gd name="connsiteX51" fmla="*/ 329561 w 609120"/>
              <a:gd name="connsiteY51" fmla="*/ 240183 h 496992"/>
              <a:gd name="connsiteX52" fmla="*/ 205085 w 609120"/>
              <a:gd name="connsiteY52" fmla="*/ 240183 h 496992"/>
              <a:gd name="connsiteX53" fmla="*/ 205085 w 609120"/>
              <a:gd name="connsiteY53" fmla="*/ 289903 h 496992"/>
              <a:gd name="connsiteX54" fmla="*/ 254875 w 609120"/>
              <a:gd name="connsiteY54" fmla="*/ 289903 h 496992"/>
              <a:gd name="connsiteX55" fmla="*/ 254875 w 609120"/>
              <a:gd name="connsiteY55" fmla="*/ 240183 h 496992"/>
              <a:gd name="connsiteX56" fmla="*/ 354456 w 609120"/>
              <a:gd name="connsiteY56" fmla="*/ 165603 h 496992"/>
              <a:gd name="connsiteX57" fmla="*/ 354456 w 609120"/>
              <a:gd name="connsiteY57" fmla="*/ 215323 h 496992"/>
              <a:gd name="connsiteX58" fmla="*/ 404189 w 609120"/>
              <a:gd name="connsiteY58" fmla="*/ 215323 h 496992"/>
              <a:gd name="connsiteX59" fmla="*/ 404189 w 609120"/>
              <a:gd name="connsiteY59" fmla="*/ 165603 h 496992"/>
              <a:gd name="connsiteX60" fmla="*/ 279770 w 609120"/>
              <a:gd name="connsiteY60" fmla="*/ 165603 h 496992"/>
              <a:gd name="connsiteX61" fmla="*/ 279770 w 609120"/>
              <a:gd name="connsiteY61" fmla="*/ 215323 h 496992"/>
              <a:gd name="connsiteX62" fmla="*/ 329561 w 609120"/>
              <a:gd name="connsiteY62" fmla="*/ 215323 h 496992"/>
              <a:gd name="connsiteX63" fmla="*/ 329561 w 609120"/>
              <a:gd name="connsiteY63" fmla="*/ 165603 h 496992"/>
              <a:gd name="connsiteX64" fmla="*/ 205085 w 609120"/>
              <a:gd name="connsiteY64" fmla="*/ 165603 h 496992"/>
              <a:gd name="connsiteX65" fmla="*/ 205085 w 609120"/>
              <a:gd name="connsiteY65" fmla="*/ 215323 h 496992"/>
              <a:gd name="connsiteX66" fmla="*/ 254875 w 609120"/>
              <a:gd name="connsiteY66" fmla="*/ 215323 h 496992"/>
              <a:gd name="connsiteX67" fmla="*/ 254875 w 609120"/>
              <a:gd name="connsiteY67" fmla="*/ 165603 h 496992"/>
              <a:gd name="connsiteX68" fmla="*/ 304666 w 609120"/>
              <a:gd name="connsiteY68" fmla="*/ 50313 h 496992"/>
              <a:gd name="connsiteX69" fmla="*/ 446043 w 609120"/>
              <a:gd name="connsiteY69" fmla="*/ 144792 h 496992"/>
              <a:gd name="connsiteX70" fmla="*/ 446043 w 609120"/>
              <a:gd name="connsiteY70" fmla="*/ 496992 h 496992"/>
              <a:gd name="connsiteX71" fmla="*/ 346119 w 609120"/>
              <a:gd name="connsiteY71" fmla="*/ 496992 h 496992"/>
              <a:gd name="connsiteX72" fmla="*/ 346119 w 609120"/>
              <a:gd name="connsiteY72" fmla="*/ 381018 h 496992"/>
              <a:gd name="connsiteX73" fmla="*/ 263154 w 609120"/>
              <a:gd name="connsiteY73" fmla="*/ 381018 h 496992"/>
              <a:gd name="connsiteX74" fmla="*/ 263154 w 609120"/>
              <a:gd name="connsiteY74" fmla="*/ 496992 h 496992"/>
              <a:gd name="connsiteX75" fmla="*/ 163288 w 609120"/>
              <a:gd name="connsiteY75" fmla="*/ 496992 h 496992"/>
              <a:gd name="connsiteX76" fmla="*/ 163288 w 609120"/>
              <a:gd name="connsiteY76" fmla="*/ 144792 h 496992"/>
              <a:gd name="connsiteX77" fmla="*/ 304666 w 609120"/>
              <a:gd name="connsiteY77" fmla="*/ 0 h 496992"/>
              <a:gd name="connsiteX78" fmla="*/ 501719 w 609120"/>
              <a:gd name="connsiteY78" fmla="*/ 131040 h 496992"/>
              <a:gd name="connsiteX79" fmla="*/ 455296 w 609120"/>
              <a:gd name="connsiteY79" fmla="*/ 131040 h 496992"/>
              <a:gd name="connsiteX80" fmla="*/ 309291 w 609120"/>
              <a:gd name="connsiteY80" fmla="*/ 33473 h 496992"/>
              <a:gd name="connsiteX81" fmla="*/ 300040 w 609120"/>
              <a:gd name="connsiteY81" fmla="*/ 33473 h 496992"/>
              <a:gd name="connsiteX82" fmla="*/ 154035 w 609120"/>
              <a:gd name="connsiteY82" fmla="*/ 131040 h 496992"/>
              <a:gd name="connsiteX83" fmla="*/ 107612 w 609120"/>
              <a:gd name="connsiteY83" fmla="*/ 131040 h 49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9120" h="496992">
                <a:moveTo>
                  <a:pt x="508188" y="388434"/>
                </a:moveTo>
                <a:lnTo>
                  <a:pt x="508188" y="438152"/>
                </a:lnTo>
                <a:lnTo>
                  <a:pt x="557983" y="438152"/>
                </a:lnTo>
                <a:lnTo>
                  <a:pt x="557983" y="388434"/>
                </a:lnTo>
                <a:close/>
                <a:moveTo>
                  <a:pt x="51136" y="388434"/>
                </a:moveTo>
                <a:lnTo>
                  <a:pt x="51136" y="438152"/>
                </a:lnTo>
                <a:lnTo>
                  <a:pt x="100931" y="438152"/>
                </a:lnTo>
                <a:lnTo>
                  <a:pt x="100931" y="388434"/>
                </a:lnTo>
                <a:close/>
                <a:moveTo>
                  <a:pt x="508188" y="314770"/>
                </a:moveTo>
                <a:lnTo>
                  <a:pt x="508188" y="364430"/>
                </a:lnTo>
                <a:lnTo>
                  <a:pt x="557983" y="364430"/>
                </a:lnTo>
                <a:lnTo>
                  <a:pt x="557983" y="314770"/>
                </a:lnTo>
                <a:close/>
                <a:moveTo>
                  <a:pt x="51136" y="314770"/>
                </a:moveTo>
                <a:lnTo>
                  <a:pt x="51136" y="364430"/>
                </a:lnTo>
                <a:lnTo>
                  <a:pt x="100931" y="364430"/>
                </a:lnTo>
                <a:lnTo>
                  <a:pt x="100931" y="314770"/>
                </a:lnTo>
                <a:close/>
                <a:moveTo>
                  <a:pt x="354456" y="314763"/>
                </a:moveTo>
                <a:lnTo>
                  <a:pt x="354456" y="364425"/>
                </a:lnTo>
                <a:lnTo>
                  <a:pt x="404189" y="364425"/>
                </a:lnTo>
                <a:lnTo>
                  <a:pt x="404189" y="314763"/>
                </a:lnTo>
                <a:close/>
                <a:moveTo>
                  <a:pt x="279770" y="314763"/>
                </a:moveTo>
                <a:lnTo>
                  <a:pt x="279770" y="364425"/>
                </a:lnTo>
                <a:lnTo>
                  <a:pt x="329561" y="364425"/>
                </a:lnTo>
                <a:lnTo>
                  <a:pt x="329561" y="314763"/>
                </a:lnTo>
                <a:close/>
                <a:moveTo>
                  <a:pt x="205085" y="314763"/>
                </a:moveTo>
                <a:lnTo>
                  <a:pt x="205085" y="364425"/>
                </a:lnTo>
                <a:lnTo>
                  <a:pt x="254875" y="364425"/>
                </a:lnTo>
                <a:lnTo>
                  <a:pt x="254875" y="314763"/>
                </a:lnTo>
                <a:close/>
                <a:moveTo>
                  <a:pt x="469471" y="288542"/>
                </a:moveTo>
                <a:lnTo>
                  <a:pt x="596700" y="288542"/>
                </a:lnTo>
                <a:lnTo>
                  <a:pt x="596700" y="496992"/>
                </a:lnTo>
                <a:lnTo>
                  <a:pt x="469471" y="496992"/>
                </a:lnTo>
                <a:close/>
                <a:moveTo>
                  <a:pt x="12419" y="288542"/>
                </a:moveTo>
                <a:lnTo>
                  <a:pt x="139648" y="288542"/>
                </a:lnTo>
                <a:lnTo>
                  <a:pt x="139648" y="496992"/>
                </a:lnTo>
                <a:lnTo>
                  <a:pt x="12419" y="496992"/>
                </a:lnTo>
                <a:close/>
                <a:moveTo>
                  <a:pt x="469471" y="257070"/>
                </a:moveTo>
                <a:lnTo>
                  <a:pt x="609120" y="257070"/>
                </a:lnTo>
                <a:lnTo>
                  <a:pt x="609120" y="271959"/>
                </a:lnTo>
                <a:lnTo>
                  <a:pt x="469471" y="271959"/>
                </a:lnTo>
                <a:close/>
                <a:moveTo>
                  <a:pt x="0" y="257070"/>
                </a:moveTo>
                <a:lnTo>
                  <a:pt x="139649" y="257070"/>
                </a:lnTo>
                <a:lnTo>
                  <a:pt x="139649" y="271959"/>
                </a:lnTo>
                <a:lnTo>
                  <a:pt x="0" y="271959"/>
                </a:lnTo>
                <a:close/>
                <a:moveTo>
                  <a:pt x="354456" y="240183"/>
                </a:moveTo>
                <a:lnTo>
                  <a:pt x="354456" y="289903"/>
                </a:lnTo>
                <a:lnTo>
                  <a:pt x="404189" y="289903"/>
                </a:lnTo>
                <a:lnTo>
                  <a:pt x="404189" y="240183"/>
                </a:lnTo>
                <a:close/>
                <a:moveTo>
                  <a:pt x="279770" y="240183"/>
                </a:moveTo>
                <a:lnTo>
                  <a:pt x="279770" y="289903"/>
                </a:lnTo>
                <a:lnTo>
                  <a:pt x="329561" y="289903"/>
                </a:lnTo>
                <a:lnTo>
                  <a:pt x="329561" y="240183"/>
                </a:lnTo>
                <a:close/>
                <a:moveTo>
                  <a:pt x="205085" y="240183"/>
                </a:moveTo>
                <a:lnTo>
                  <a:pt x="205085" y="289903"/>
                </a:lnTo>
                <a:lnTo>
                  <a:pt x="254875" y="289903"/>
                </a:lnTo>
                <a:lnTo>
                  <a:pt x="254875" y="240183"/>
                </a:lnTo>
                <a:close/>
                <a:moveTo>
                  <a:pt x="354456" y="165603"/>
                </a:moveTo>
                <a:lnTo>
                  <a:pt x="354456" y="215323"/>
                </a:lnTo>
                <a:lnTo>
                  <a:pt x="404189" y="215323"/>
                </a:lnTo>
                <a:lnTo>
                  <a:pt x="404189" y="165603"/>
                </a:lnTo>
                <a:close/>
                <a:moveTo>
                  <a:pt x="279770" y="165603"/>
                </a:moveTo>
                <a:lnTo>
                  <a:pt x="279770" y="215323"/>
                </a:lnTo>
                <a:lnTo>
                  <a:pt x="329561" y="215323"/>
                </a:lnTo>
                <a:lnTo>
                  <a:pt x="329561" y="165603"/>
                </a:lnTo>
                <a:close/>
                <a:moveTo>
                  <a:pt x="205085" y="165603"/>
                </a:moveTo>
                <a:lnTo>
                  <a:pt x="205085" y="215323"/>
                </a:lnTo>
                <a:lnTo>
                  <a:pt x="254875" y="215323"/>
                </a:lnTo>
                <a:lnTo>
                  <a:pt x="254875" y="165603"/>
                </a:lnTo>
                <a:close/>
                <a:moveTo>
                  <a:pt x="304666" y="50313"/>
                </a:moveTo>
                <a:lnTo>
                  <a:pt x="446043" y="144792"/>
                </a:lnTo>
                <a:lnTo>
                  <a:pt x="446043" y="496992"/>
                </a:lnTo>
                <a:lnTo>
                  <a:pt x="346119" y="496992"/>
                </a:lnTo>
                <a:lnTo>
                  <a:pt x="346119" y="381018"/>
                </a:lnTo>
                <a:lnTo>
                  <a:pt x="263154" y="381018"/>
                </a:lnTo>
                <a:lnTo>
                  <a:pt x="263154" y="496992"/>
                </a:lnTo>
                <a:lnTo>
                  <a:pt x="163288" y="496992"/>
                </a:lnTo>
                <a:lnTo>
                  <a:pt x="163288" y="144792"/>
                </a:lnTo>
                <a:close/>
                <a:moveTo>
                  <a:pt x="304666" y="0"/>
                </a:moveTo>
                <a:lnTo>
                  <a:pt x="501719" y="131040"/>
                </a:lnTo>
                <a:lnTo>
                  <a:pt x="455296" y="131040"/>
                </a:lnTo>
                <a:lnTo>
                  <a:pt x="309291" y="33473"/>
                </a:lnTo>
                <a:lnTo>
                  <a:pt x="300040" y="33473"/>
                </a:lnTo>
                <a:lnTo>
                  <a:pt x="154035" y="131040"/>
                </a:lnTo>
                <a:lnTo>
                  <a:pt x="107612" y="1310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C92E6D36-9FFF-4EF4-93B2-EF2990759A51}"/>
              </a:ext>
            </a:extLst>
          </p:cNvPr>
          <p:cNvGrpSpPr/>
          <p:nvPr/>
        </p:nvGrpSpPr>
        <p:grpSpPr>
          <a:xfrm>
            <a:off x="608170" y="5214582"/>
            <a:ext cx="2152030" cy="1173518"/>
            <a:chOff x="7856066" y="1130300"/>
            <a:chExt cx="2337736" cy="1173518"/>
          </a:xfrm>
        </p:grpSpPr>
        <p:sp>
          <p:nvSpPr>
            <p:cNvPr id="53" name="íṩḻídè">
              <a:extLst>
                <a:ext uri="{FF2B5EF4-FFF2-40B4-BE49-F238E27FC236}">
                  <a16:creationId xmlns:a16="http://schemas.microsoft.com/office/drawing/2014/main" xmlns="" id="{F77970FA-8ACA-4B0C-B430-72EC3D3C3F25}"/>
                </a:ext>
              </a:extLst>
            </p:cNvPr>
            <p:cNvSpPr txBox="1"/>
            <p:nvPr/>
          </p:nvSpPr>
          <p:spPr bwMode="auto">
            <a:xfrm>
              <a:off x="7856066" y="1130300"/>
              <a:ext cx="2337736" cy="4696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54" name="i$ľîḓê">
              <a:extLst>
                <a:ext uri="{FF2B5EF4-FFF2-40B4-BE49-F238E27FC236}">
                  <a16:creationId xmlns:a16="http://schemas.microsoft.com/office/drawing/2014/main" xmlns="" id="{D29A769A-2FDF-4B17-A8FD-0609CEC6578D}"/>
                </a:ext>
              </a:extLst>
            </p:cNvPr>
            <p:cNvSpPr/>
            <p:nvPr/>
          </p:nvSpPr>
          <p:spPr bwMode="auto">
            <a:xfrm>
              <a:off x="7856066" y="1599932"/>
              <a:ext cx="2337736" cy="703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.……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1917C755-F825-4777-8745-29359E650101}"/>
              </a:ext>
            </a:extLst>
          </p:cNvPr>
          <p:cNvGrpSpPr/>
          <p:nvPr/>
        </p:nvGrpSpPr>
        <p:grpSpPr>
          <a:xfrm>
            <a:off x="2784883" y="5214582"/>
            <a:ext cx="2152030" cy="1173518"/>
            <a:chOff x="7856066" y="1130300"/>
            <a:chExt cx="2337736" cy="1173518"/>
          </a:xfrm>
        </p:grpSpPr>
        <p:sp>
          <p:nvSpPr>
            <p:cNvPr id="56" name="íṩḻídè">
              <a:extLst>
                <a:ext uri="{FF2B5EF4-FFF2-40B4-BE49-F238E27FC236}">
                  <a16:creationId xmlns:a16="http://schemas.microsoft.com/office/drawing/2014/main" xmlns="" id="{2038FFEC-F6A4-4B49-8901-CE9E6848B8A9}"/>
                </a:ext>
              </a:extLst>
            </p:cNvPr>
            <p:cNvSpPr txBox="1"/>
            <p:nvPr/>
          </p:nvSpPr>
          <p:spPr bwMode="auto">
            <a:xfrm>
              <a:off x="7856066" y="1130300"/>
              <a:ext cx="2337736" cy="4696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57" name="i$ľîḓê">
              <a:extLst>
                <a:ext uri="{FF2B5EF4-FFF2-40B4-BE49-F238E27FC236}">
                  <a16:creationId xmlns:a16="http://schemas.microsoft.com/office/drawing/2014/main" xmlns="" id="{00BFAF5F-6342-4969-B8D7-FBEB7548B27E}"/>
                </a:ext>
              </a:extLst>
            </p:cNvPr>
            <p:cNvSpPr/>
            <p:nvPr/>
          </p:nvSpPr>
          <p:spPr bwMode="auto">
            <a:xfrm>
              <a:off x="7856066" y="1599932"/>
              <a:ext cx="2337736" cy="703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.……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1E267C90-B86F-4349-B770-A825F4B16744}"/>
              </a:ext>
            </a:extLst>
          </p:cNvPr>
          <p:cNvGrpSpPr/>
          <p:nvPr/>
        </p:nvGrpSpPr>
        <p:grpSpPr>
          <a:xfrm>
            <a:off x="4961596" y="5214582"/>
            <a:ext cx="2152030" cy="1173518"/>
            <a:chOff x="7856066" y="1130300"/>
            <a:chExt cx="2337736" cy="1173518"/>
          </a:xfrm>
        </p:grpSpPr>
        <p:sp>
          <p:nvSpPr>
            <p:cNvPr id="59" name="íṩḻídè">
              <a:extLst>
                <a:ext uri="{FF2B5EF4-FFF2-40B4-BE49-F238E27FC236}">
                  <a16:creationId xmlns:a16="http://schemas.microsoft.com/office/drawing/2014/main" xmlns="" id="{652269DC-BC8F-457F-82A5-8889FBDE292B}"/>
                </a:ext>
              </a:extLst>
            </p:cNvPr>
            <p:cNvSpPr txBox="1"/>
            <p:nvPr/>
          </p:nvSpPr>
          <p:spPr bwMode="auto">
            <a:xfrm>
              <a:off x="7856066" y="1130300"/>
              <a:ext cx="2337736" cy="4696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60" name="i$ľîḓê">
              <a:extLst>
                <a:ext uri="{FF2B5EF4-FFF2-40B4-BE49-F238E27FC236}">
                  <a16:creationId xmlns:a16="http://schemas.microsoft.com/office/drawing/2014/main" xmlns="" id="{40C6676A-8FD0-445E-A08E-16690DE57B6E}"/>
                </a:ext>
              </a:extLst>
            </p:cNvPr>
            <p:cNvSpPr/>
            <p:nvPr/>
          </p:nvSpPr>
          <p:spPr bwMode="auto">
            <a:xfrm>
              <a:off x="7856066" y="1599932"/>
              <a:ext cx="2337736" cy="703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.……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EF25D907-8937-4BA9-9D8D-B27DB2B49002}"/>
              </a:ext>
            </a:extLst>
          </p:cNvPr>
          <p:cNvGrpSpPr/>
          <p:nvPr/>
        </p:nvGrpSpPr>
        <p:grpSpPr>
          <a:xfrm>
            <a:off x="7138309" y="5214582"/>
            <a:ext cx="2152030" cy="1173518"/>
            <a:chOff x="7856066" y="1130300"/>
            <a:chExt cx="2337736" cy="1173518"/>
          </a:xfrm>
        </p:grpSpPr>
        <p:sp>
          <p:nvSpPr>
            <p:cNvPr id="62" name="íṩḻídè">
              <a:extLst>
                <a:ext uri="{FF2B5EF4-FFF2-40B4-BE49-F238E27FC236}">
                  <a16:creationId xmlns:a16="http://schemas.microsoft.com/office/drawing/2014/main" xmlns="" id="{E7A9613B-6E96-4D6E-8B4C-9A4A496D9796}"/>
                </a:ext>
              </a:extLst>
            </p:cNvPr>
            <p:cNvSpPr txBox="1"/>
            <p:nvPr/>
          </p:nvSpPr>
          <p:spPr bwMode="auto">
            <a:xfrm>
              <a:off x="7856066" y="1130300"/>
              <a:ext cx="2337736" cy="4696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63" name="i$ľîḓê">
              <a:extLst>
                <a:ext uri="{FF2B5EF4-FFF2-40B4-BE49-F238E27FC236}">
                  <a16:creationId xmlns:a16="http://schemas.microsoft.com/office/drawing/2014/main" xmlns="" id="{DA5C8077-46D5-49C8-8673-AB0CC302A06A}"/>
                </a:ext>
              </a:extLst>
            </p:cNvPr>
            <p:cNvSpPr/>
            <p:nvPr/>
          </p:nvSpPr>
          <p:spPr bwMode="auto">
            <a:xfrm>
              <a:off x="7856066" y="1599932"/>
              <a:ext cx="2337736" cy="703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.……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71DFD4E1-209F-49C3-ADBE-D9CA939DF041}"/>
              </a:ext>
            </a:extLst>
          </p:cNvPr>
          <p:cNvGrpSpPr/>
          <p:nvPr/>
        </p:nvGrpSpPr>
        <p:grpSpPr>
          <a:xfrm>
            <a:off x="9315024" y="5214582"/>
            <a:ext cx="2152030" cy="1173518"/>
            <a:chOff x="7856066" y="1130300"/>
            <a:chExt cx="2337736" cy="1173518"/>
          </a:xfrm>
        </p:grpSpPr>
        <p:sp>
          <p:nvSpPr>
            <p:cNvPr id="65" name="íṩḻídè">
              <a:extLst>
                <a:ext uri="{FF2B5EF4-FFF2-40B4-BE49-F238E27FC236}">
                  <a16:creationId xmlns:a16="http://schemas.microsoft.com/office/drawing/2014/main" xmlns="" id="{69F8AD17-5B61-4537-94D2-3D0D5CE40B62}"/>
                </a:ext>
              </a:extLst>
            </p:cNvPr>
            <p:cNvSpPr txBox="1"/>
            <p:nvPr/>
          </p:nvSpPr>
          <p:spPr bwMode="auto">
            <a:xfrm>
              <a:off x="7856066" y="1130300"/>
              <a:ext cx="2337736" cy="4696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66" name="i$ľîḓê">
              <a:extLst>
                <a:ext uri="{FF2B5EF4-FFF2-40B4-BE49-F238E27FC236}">
                  <a16:creationId xmlns:a16="http://schemas.microsoft.com/office/drawing/2014/main" xmlns="" id="{51E22F8D-51F8-47C7-B618-2031788837C5}"/>
                </a:ext>
              </a:extLst>
            </p:cNvPr>
            <p:cNvSpPr/>
            <p:nvPr/>
          </p:nvSpPr>
          <p:spPr bwMode="auto">
            <a:xfrm>
              <a:off x="7856066" y="1599932"/>
              <a:ext cx="2337736" cy="703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.……</a:t>
              </a:r>
            </a:p>
          </p:txBody>
        </p:sp>
      </p:grpSp>
      <p:sp>
        <p:nvSpPr>
          <p:cNvPr id="67" name="stats-on-laptop-screen_51875"/>
          <p:cNvSpPr>
            <a:spLocks noChangeAspect="1"/>
          </p:cNvSpPr>
          <p:nvPr/>
        </p:nvSpPr>
        <p:spPr bwMode="auto">
          <a:xfrm>
            <a:off x="5736458" y="1876630"/>
            <a:ext cx="659611" cy="536058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8" name="圆角矩形 67"/>
          <p:cNvSpPr/>
          <p:nvPr/>
        </p:nvSpPr>
        <p:spPr>
          <a:xfrm>
            <a:off x="7264400" y="567267"/>
            <a:ext cx="838199" cy="226731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8519103" y="567267"/>
            <a:ext cx="838199" cy="2267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rgbClr val="1D50A2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70" name="圆角矩形 69"/>
          <p:cNvSpPr/>
          <p:nvPr/>
        </p:nvSpPr>
        <p:spPr>
          <a:xfrm>
            <a:off x="9773806" y="567267"/>
            <a:ext cx="838199" cy="2267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理论基础</a:t>
            </a:r>
            <a:endParaRPr lang="zh-CN" altLang="en-US" sz="1000" b="1" dirty="0">
              <a:solidFill>
                <a:srgbClr val="1D50A2"/>
              </a:solidFill>
              <a:latin typeface="Arial" panose="020B0604020202020204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11028509" y="567267"/>
            <a:ext cx="838199" cy="2267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贡献创新</a:t>
            </a:r>
            <a:endParaRPr lang="zh-CN" altLang="en-US" sz="1000" b="1" dirty="0">
              <a:solidFill>
                <a:srgbClr val="1D50A2"/>
              </a:solidFill>
              <a:latin typeface="Arial" panose="020B0604020202020204"/>
            </a:endParaRPr>
          </a:p>
        </p:txBody>
      </p:sp>
      <p:sp>
        <p:nvSpPr>
          <p:cNvPr id="72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73" name="文本框 72"/>
          <p:cNvSpPr txBox="1"/>
          <p:nvPr/>
        </p:nvSpPr>
        <p:spPr>
          <a:xfrm>
            <a:off x="746977" y="480577"/>
            <a:ext cx="920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74" name="play-right-arrow-in-a-square-button_37023"/>
          <p:cNvSpPr>
            <a:spLocks noChangeAspect="1"/>
          </p:cNvSpPr>
          <p:nvPr/>
        </p:nvSpPr>
        <p:spPr bwMode="auto">
          <a:xfrm>
            <a:off x="11548179" y="6434821"/>
            <a:ext cx="291156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75" name="play-right-arrow-in-a-square-button_37023"/>
          <p:cNvSpPr>
            <a:spLocks noChangeAspect="1"/>
          </p:cNvSpPr>
          <p:nvPr/>
        </p:nvSpPr>
        <p:spPr bwMode="auto">
          <a:xfrm flipH="1">
            <a:off x="315779" y="6434820"/>
            <a:ext cx="270933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60442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64400" y="567267"/>
            <a:ext cx="838199" cy="226731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8519103" y="567267"/>
            <a:ext cx="838199" cy="2267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rgbClr val="1D50A2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9773806" y="567267"/>
            <a:ext cx="838199" cy="2267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理论基础</a:t>
            </a:r>
            <a:endParaRPr lang="zh-CN" altLang="en-US" sz="1000" b="1" dirty="0">
              <a:solidFill>
                <a:srgbClr val="1D50A2"/>
              </a:solidFill>
              <a:latin typeface="Arial" panose="020B0604020202020204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28509" y="567267"/>
            <a:ext cx="838199" cy="2267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贡献创新</a:t>
            </a:r>
            <a:endParaRPr lang="zh-CN" altLang="en-US" sz="1000" b="1" dirty="0">
              <a:solidFill>
                <a:srgbClr val="1D50A2"/>
              </a:solidFill>
              <a:latin typeface="Arial" panose="020B0604020202020204"/>
            </a:endParaRPr>
          </a:p>
        </p:txBody>
      </p:sp>
      <p:sp>
        <p:nvSpPr>
          <p:cNvPr id="6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7" name="文本框 6"/>
          <p:cNvSpPr txBox="1"/>
          <p:nvPr/>
        </p:nvSpPr>
        <p:spPr>
          <a:xfrm>
            <a:off x="746977" y="480577"/>
            <a:ext cx="920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8" name="ïṧļiḍê">
            <a:extLst>
              <a:ext uri="{FF2B5EF4-FFF2-40B4-BE49-F238E27FC236}">
                <a16:creationId xmlns:a16="http://schemas.microsoft.com/office/drawing/2014/main" xmlns="" id="{FBE1879C-A460-4A23-BF5B-25B1E6F8396C}"/>
              </a:ext>
            </a:extLst>
          </p:cNvPr>
          <p:cNvSpPr/>
          <p:nvPr/>
        </p:nvSpPr>
        <p:spPr>
          <a:xfrm>
            <a:off x="331456" y="2456892"/>
            <a:ext cx="11535252" cy="1209175"/>
          </a:xfrm>
          <a:prstGeom prst="rect">
            <a:avLst/>
          </a:prstGeom>
          <a:solidFill>
            <a:srgbClr val="1D50A2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9" name="îsḻiďe">
            <a:extLst>
              <a:ext uri="{FF2B5EF4-FFF2-40B4-BE49-F238E27FC236}">
                <a16:creationId xmlns:a16="http://schemas.microsoft.com/office/drawing/2014/main" xmlns="" id="{DBD73667-D5FD-4914-82F0-EF9B814F8DBD}"/>
              </a:ext>
            </a:extLst>
          </p:cNvPr>
          <p:cNvSpPr/>
          <p:nvPr/>
        </p:nvSpPr>
        <p:spPr>
          <a:xfrm>
            <a:off x="1917143" y="1644998"/>
            <a:ext cx="1231274" cy="123127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10" name="i$ļîḓé">
            <a:extLst>
              <a:ext uri="{FF2B5EF4-FFF2-40B4-BE49-F238E27FC236}">
                <a16:creationId xmlns:a16="http://schemas.microsoft.com/office/drawing/2014/main" xmlns="" id="{74247E9D-3510-41E1-A0F6-A98FF04D7164}"/>
              </a:ext>
            </a:extLst>
          </p:cNvPr>
          <p:cNvSpPr/>
          <p:nvPr/>
        </p:nvSpPr>
        <p:spPr>
          <a:xfrm>
            <a:off x="4303912" y="1644998"/>
            <a:ext cx="1231274" cy="123127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rgbClr val="1D50A2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 dirty="0"/>
          </a:p>
        </p:txBody>
      </p:sp>
      <p:sp>
        <p:nvSpPr>
          <p:cNvPr id="11" name="i$ḷïḍè">
            <a:extLst>
              <a:ext uri="{FF2B5EF4-FFF2-40B4-BE49-F238E27FC236}">
                <a16:creationId xmlns:a16="http://schemas.microsoft.com/office/drawing/2014/main" xmlns="" id="{A174ABBC-9CB7-4E09-A138-087B16EC41EC}"/>
              </a:ext>
            </a:extLst>
          </p:cNvPr>
          <p:cNvSpPr/>
          <p:nvPr/>
        </p:nvSpPr>
        <p:spPr>
          <a:xfrm>
            <a:off x="6690681" y="1644998"/>
            <a:ext cx="1231274" cy="123127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12" name="î$1íḓe">
            <a:extLst>
              <a:ext uri="{FF2B5EF4-FFF2-40B4-BE49-F238E27FC236}">
                <a16:creationId xmlns:a16="http://schemas.microsoft.com/office/drawing/2014/main" xmlns="" id="{AF8D763A-CCA8-42E3-ACF1-614F9FB2993E}"/>
              </a:ext>
            </a:extLst>
          </p:cNvPr>
          <p:cNvSpPr/>
          <p:nvPr/>
        </p:nvSpPr>
        <p:spPr>
          <a:xfrm>
            <a:off x="9077452" y="1644998"/>
            <a:ext cx="1231274" cy="123127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6395FA93-6462-4EAC-9F4B-B63B4B8EA9B4}"/>
              </a:ext>
            </a:extLst>
          </p:cNvPr>
          <p:cNvCxnSpPr>
            <a:cxnSpLocks/>
            <a:stCxn id="10" idx="2"/>
            <a:endCxn id="9" idx="6"/>
          </p:cNvCxnSpPr>
          <p:nvPr/>
        </p:nvCxnSpPr>
        <p:spPr>
          <a:xfrm flipH="1">
            <a:off x="3148417" y="2260637"/>
            <a:ext cx="1155495" cy="0"/>
          </a:xfrm>
          <a:prstGeom prst="line">
            <a:avLst/>
          </a:prstGeom>
          <a:ln w="12700" cap="flat" cmpd="sng" algn="ctr">
            <a:solidFill>
              <a:schemeClr val="tx2"/>
            </a:solidFill>
            <a:prstDash val="sysDash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C4783DE5-1875-49D5-9B0B-09346AB521CC}"/>
              </a:ext>
            </a:extLst>
          </p:cNvPr>
          <p:cNvCxnSpPr>
            <a:cxnSpLocks/>
            <a:stCxn id="11" idx="2"/>
            <a:endCxn id="10" idx="6"/>
          </p:cNvCxnSpPr>
          <p:nvPr/>
        </p:nvCxnSpPr>
        <p:spPr>
          <a:xfrm flipH="1">
            <a:off x="5535186" y="2260637"/>
            <a:ext cx="1155495" cy="0"/>
          </a:xfrm>
          <a:prstGeom prst="line">
            <a:avLst/>
          </a:prstGeom>
          <a:ln w="12700" cap="flat" cmpd="sng" algn="ctr">
            <a:solidFill>
              <a:schemeClr val="tx2"/>
            </a:solidFill>
            <a:prstDash val="sysDash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84C2653E-41D1-4F41-87D4-2C7E2D29931D}"/>
              </a:ext>
            </a:extLst>
          </p:cNvPr>
          <p:cNvCxnSpPr>
            <a:cxnSpLocks/>
            <a:stCxn id="12" idx="2"/>
            <a:endCxn id="11" idx="6"/>
          </p:cNvCxnSpPr>
          <p:nvPr/>
        </p:nvCxnSpPr>
        <p:spPr>
          <a:xfrm flipH="1">
            <a:off x="7921955" y="2260637"/>
            <a:ext cx="1155497" cy="0"/>
          </a:xfrm>
          <a:prstGeom prst="line">
            <a:avLst/>
          </a:prstGeom>
          <a:ln w="12700" cap="flat" cmpd="sng" algn="ctr">
            <a:solidFill>
              <a:schemeClr val="tx2"/>
            </a:solidFill>
            <a:prstDash val="sysDash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îsḻiďe">
            <a:extLst>
              <a:ext uri="{FF2B5EF4-FFF2-40B4-BE49-F238E27FC236}">
                <a16:creationId xmlns:a16="http://schemas.microsoft.com/office/drawing/2014/main" xmlns="" id="{995695B2-E5AA-4DCA-8CB6-45BFDF11F77F}"/>
              </a:ext>
            </a:extLst>
          </p:cNvPr>
          <p:cNvSpPr/>
          <p:nvPr/>
        </p:nvSpPr>
        <p:spPr>
          <a:xfrm>
            <a:off x="2280802" y="2030938"/>
            <a:ext cx="503956" cy="459398"/>
          </a:xfrm>
          <a:custGeom>
            <a:avLst/>
            <a:gdLst>
              <a:gd name="T0" fmla="*/ 3495 w 7671"/>
              <a:gd name="T1" fmla="*/ 13 h 7004"/>
              <a:gd name="T2" fmla="*/ 1231 w 7671"/>
              <a:gd name="T3" fmla="*/ 2655 h 7004"/>
              <a:gd name="T4" fmla="*/ 72 w 7671"/>
              <a:gd name="T5" fmla="*/ 2932 h 7004"/>
              <a:gd name="T6" fmla="*/ 847 w 7671"/>
              <a:gd name="T7" fmla="*/ 5568 h 7004"/>
              <a:gd name="T8" fmla="*/ 3486 w 7671"/>
              <a:gd name="T9" fmla="*/ 6995 h 7004"/>
              <a:gd name="T10" fmla="*/ 7670 w 7671"/>
              <a:gd name="T11" fmla="*/ 2832 h 7004"/>
              <a:gd name="T12" fmla="*/ 151 w 7671"/>
              <a:gd name="T13" fmla="*/ 4560 h 7004"/>
              <a:gd name="T14" fmla="*/ 336 w 7671"/>
              <a:gd name="T15" fmla="*/ 4160 h 7004"/>
              <a:gd name="T16" fmla="*/ 162 w 7671"/>
              <a:gd name="T17" fmla="*/ 3813 h 7004"/>
              <a:gd name="T18" fmla="*/ 321 w 7671"/>
              <a:gd name="T19" fmla="*/ 3331 h 7004"/>
              <a:gd name="T20" fmla="*/ 689 w 7671"/>
              <a:gd name="T21" fmla="*/ 4708 h 7004"/>
              <a:gd name="T22" fmla="*/ 509 w 7671"/>
              <a:gd name="T23" fmla="*/ 4140 h 7004"/>
              <a:gd name="T24" fmla="*/ 692 w 7671"/>
              <a:gd name="T25" fmla="*/ 3769 h 7004"/>
              <a:gd name="T26" fmla="*/ 495 w 7671"/>
              <a:gd name="T27" fmla="*/ 3269 h 7004"/>
              <a:gd name="T28" fmla="*/ 1721 w 7671"/>
              <a:gd name="T29" fmla="*/ 4980 h 7004"/>
              <a:gd name="T30" fmla="*/ 1432 w 7671"/>
              <a:gd name="T31" fmla="*/ 4244 h 7004"/>
              <a:gd name="T32" fmla="*/ 1700 w 7671"/>
              <a:gd name="T33" fmla="*/ 3686 h 7004"/>
              <a:gd name="T34" fmla="*/ 1449 w 7671"/>
              <a:gd name="T35" fmla="*/ 3018 h 7004"/>
              <a:gd name="T36" fmla="*/ 1713 w 7671"/>
              <a:gd name="T37" fmla="*/ 2381 h 7004"/>
              <a:gd name="T38" fmla="*/ 1438 w 7671"/>
              <a:gd name="T39" fmla="*/ 1807 h 7004"/>
              <a:gd name="T40" fmla="*/ 2329 w 7671"/>
              <a:gd name="T41" fmla="*/ 5112 h 7004"/>
              <a:gd name="T42" fmla="*/ 1930 w 7671"/>
              <a:gd name="T43" fmla="*/ 4323 h 7004"/>
              <a:gd name="T44" fmla="*/ 2329 w 7671"/>
              <a:gd name="T45" fmla="*/ 3597 h 7004"/>
              <a:gd name="T46" fmla="*/ 1930 w 7671"/>
              <a:gd name="T47" fmla="*/ 2923 h 7004"/>
              <a:gd name="T48" fmla="*/ 2329 w 7671"/>
              <a:gd name="T49" fmla="*/ 3597 h 7004"/>
              <a:gd name="T50" fmla="*/ 1930 w 7671"/>
              <a:gd name="T51" fmla="*/ 2223 h 7004"/>
              <a:gd name="T52" fmla="*/ 2329 w 7671"/>
              <a:gd name="T53" fmla="*/ 2082 h 7004"/>
              <a:gd name="T54" fmla="*/ 2650 w 7671"/>
              <a:gd name="T55" fmla="*/ 5254 h 7004"/>
              <a:gd name="T56" fmla="*/ 3152 w 7671"/>
              <a:gd name="T57" fmla="*/ 4435 h 7004"/>
              <a:gd name="T58" fmla="*/ 2636 w 7671"/>
              <a:gd name="T59" fmla="*/ 3595 h 7004"/>
              <a:gd name="T60" fmla="*/ 3152 w 7671"/>
              <a:gd name="T61" fmla="*/ 2623 h 7004"/>
              <a:gd name="T62" fmla="*/ 2663 w 7671"/>
              <a:gd name="T63" fmla="*/ 1956 h 7004"/>
              <a:gd name="T64" fmla="*/ 3131 w 7671"/>
              <a:gd name="T65" fmla="*/ 776 h 7004"/>
              <a:gd name="T66" fmla="*/ 4990 w 7671"/>
              <a:gd name="T67" fmla="*/ 1229 h 7004"/>
              <a:gd name="T68" fmla="*/ 5441 w 7671"/>
              <a:gd name="T69" fmla="*/ 2226 h 7004"/>
              <a:gd name="T70" fmla="*/ 4948 w 7671"/>
              <a:gd name="T71" fmla="*/ 2784 h 7004"/>
              <a:gd name="T72" fmla="*/ 5453 w 7671"/>
              <a:gd name="T73" fmla="*/ 3664 h 7004"/>
              <a:gd name="T74" fmla="*/ 3706 w 7671"/>
              <a:gd name="T75" fmla="*/ 694 h 7004"/>
              <a:gd name="T76" fmla="*/ 4408 w 7671"/>
              <a:gd name="T77" fmla="*/ 1907 h 7004"/>
              <a:gd name="T78" fmla="*/ 3688 w 7671"/>
              <a:gd name="T79" fmla="*/ 3518 h 7004"/>
              <a:gd name="T80" fmla="*/ 4448 w 7671"/>
              <a:gd name="T81" fmla="*/ 3557 h 7004"/>
              <a:gd name="T82" fmla="*/ 5014 w 7671"/>
              <a:gd name="T83" fmla="*/ 6300 h 7004"/>
              <a:gd name="T84" fmla="*/ 4045 w 7671"/>
              <a:gd name="T85" fmla="*/ 4424 h 7004"/>
              <a:gd name="T86" fmla="*/ 5014 w 7671"/>
              <a:gd name="T87" fmla="*/ 6300 h 7004"/>
              <a:gd name="T88" fmla="*/ 5413 w 7671"/>
              <a:gd name="T89" fmla="*/ 6118 h 7004"/>
              <a:gd name="T90" fmla="*/ 6087 w 7671"/>
              <a:gd name="T91" fmla="*/ 5892 h 7004"/>
              <a:gd name="T92" fmla="*/ 5822 w 7671"/>
              <a:gd name="T93" fmla="*/ 3640 h 7004"/>
              <a:gd name="T94" fmla="*/ 6258 w 7671"/>
              <a:gd name="T95" fmla="*/ 3660 h 7004"/>
              <a:gd name="T96" fmla="*/ 5851 w 7671"/>
              <a:gd name="T97" fmla="*/ 2352 h 7004"/>
              <a:gd name="T98" fmla="*/ 6258 w 7671"/>
              <a:gd name="T99" fmla="*/ 1803 h 7004"/>
              <a:gd name="T100" fmla="*/ 6669 w 7671"/>
              <a:gd name="T101" fmla="*/ 4852 h 7004"/>
              <a:gd name="T102" fmla="*/ 6955 w 7671"/>
              <a:gd name="T103" fmla="*/ 4202 h 7004"/>
              <a:gd name="T104" fmla="*/ 6927 w 7671"/>
              <a:gd name="T105" fmla="*/ 3741 h 7004"/>
              <a:gd name="T106" fmla="*/ 6677 w 7671"/>
              <a:gd name="T107" fmla="*/ 3084 h 7004"/>
              <a:gd name="T108" fmla="*/ 7371 w 7671"/>
              <a:gd name="T109" fmla="*/ 4717 h 7004"/>
              <a:gd name="T110" fmla="*/ 7155 w 7671"/>
              <a:gd name="T111" fmla="*/ 4176 h 7004"/>
              <a:gd name="T112" fmla="*/ 7404 w 7671"/>
              <a:gd name="T113" fmla="*/ 3726 h 7004"/>
              <a:gd name="T114" fmla="*/ 7117 w 7671"/>
              <a:gd name="T115" fmla="*/ 3219 h 7004"/>
              <a:gd name="T116" fmla="*/ 7404 w 7671"/>
              <a:gd name="T117" fmla="*/ 3726 h 7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671" h="7004">
                <a:moveTo>
                  <a:pt x="7585" y="2716"/>
                </a:moveTo>
                <a:lnTo>
                  <a:pt x="6499" y="2383"/>
                </a:lnTo>
                <a:lnTo>
                  <a:pt x="6499" y="1573"/>
                </a:lnTo>
                <a:cubicBezTo>
                  <a:pt x="6499" y="1527"/>
                  <a:pt x="6473" y="1485"/>
                  <a:pt x="6432" y="1465"/>
                </a:cubicBezTo>
                <a:lnTo>
                  <a:pt x="3498" y="13"/>
                </a:lnTo>
                <a:cubicBezTo>
                  <a:pt x="3497" y="13"/>
                  <a:pt x="3497" y="13"/>
                  <a:pt x="3495" y="13"/>
                </a:cubicBezTo>
                <a:cubicBezTo>
                  <a:pt x="3490" y="10"/>
                  <a:pt x="3468" y="0"/>
                  <a:pt x="3436" y="2"/>
                </a:cubicBezTo>
                <a:cubicBezTo>
                  <a:pt x="3403" y="4"/>
                  <a:pt x="3379" y="20"/>
                  <a:pt x="3374" y="23"/>
                </a:cubicBezTo>
                <a:lnTo>
                  <a:pt x="3374" y="23"/>
                </a:lnTo>
                <a:lnTo>
                  <a:pt x="1282" y="1515"/>
                </a:lnTo>
                <a:cubicBezTo>
                  <a:pt x="1250" y="1538"/>
                  <a:pt x="1231" y="1574"/>
                  <a:pt x="1231" y="1613"/>
                </a:cubicBezTo>
                <a:lnTo>
                  <a:pt x="1231" y="2655"/>
                </a:lnTo>
                <a:lnTo>
                  <a:pt x="842" y="2609"/>
                </a:lnTo>
                <a:cubicBezTo>
                  <a:pt x="842" y="2609"/>
                  <a:pt x="841" y="2609"/>
                  <a:pt x="839" y="2609"/>
                </a:cubicBezTo>
                <a:cubicBezTo>
                  <a:pt x="834" y="2609"/>
                  <a:pt x="822" y="2608"/>
                  <a:pt x="811" y="2610"/>
                </a:cubicBezTo>
                <a:cubicBezTo>
                  <a:pt x="797" y="2612"/>
                  <a:pt x="785" y="2616"/>
                  <a:pt x="780" y="2618"/>
                </a:cubicBezTo>
                <a:cubicBezTo>
                  <a:pt x="780" y="2618"/>
                  <a:pt x="779" y="2618"/>
                  <a:pt x="779" y="2618"/>
                </a:cubicBezTo>
                <a:lnTo>
                  <a:pt x="72" y="2932"/>
                </a:lnTo>
                <a:cubicBezTo>
                  <a:pt x="28" y="2951"/>
                  <a:pt x="0" y="2994"/>
                  <a:pt x="0" y="3042"/>
                </a:cubicBezTo>
                <a:lnTo>
                  <a:pt x="0" y="5060"/>
                </a:lnTo>
                <a:cubicBezTo>
                  <a:pt x="0" y="5105"/>
                  <a:pt x="24" y="5145"/>
                  <a:pt x="63" y="5166"/>
                </a:cubicBezTo>
                <a:lnTo>
                  <a:pt x="772" y="5555"/>
                </a:lnTo>
                <a:cubicBezTo>
                  <a:pt x="772" y="5555"/>
                  <a:pt x="790" y="5566"/>
                  <a:pt x="813" y="5568"/>
                </a:cubicBezTo>
                <a:cubicBezTo>
                  <a:pt x="833" y="5571"/>
                  <a:pt x="847" y="5568"/>
                  <a:pt x="847" y="5568"/>
                </a:cubicBezTo>
                <a:lnTo>
                  <a:pt x="1231" y="5513"/>
                </a:lnTo>
                <a:lnTo>
                  <a:pt x="1231" y="5735"/>
                </a:lnTo>
                <a:cubicBezTo>
                  <a:pt x="1231" y="5779"/>
                  <a:pt x="1255" y="5820"/>
                  <a:pt x="1294" y="5841"/>
                </a:cubicBezTo>
                <a:lnTo>
                  <a:pt x="3386" y="6987"/>
                </a:lnTo>
                <a:cubicBezTo>
                  <a:pt x="3386" y="6987"/>
                  <a:pt x="3409" y="7001"/>
                  <a:pt x="3440" y="7002"/>
                </a:cubicBezTo>
                <a:cubicBezTo>
                  <a:pt x="3463" y="7004"/>
                  <a:pt x="3486" y="6995"/>
                  <a:pt x="3486" y="6995"/>
                </a:cubicBezTo>
                <a:lnTo>
                  <a:pt x="3486" y="6994"/>
                </a:lnTo>
                <a:lnTo>
                  <a:pt x="3486" y="6994"/>
                </a:lnTo>
                <a:lnTo>
                  <a:pt x="6420" y="5879"/>
                </a:lnTo>
                <a:lnTo>
                  <a:pt x="7592" y="5433"/>
                </a:lnTo>
                <a:cubicBezTo>
                  <a:pt x="7639" y="5416"/>
                  <a:pt x="7670" y="5371"/>
                  <a:pt x="7670" y="5321"/>
                </a:cubicBezTo>
                <a:lnTo>
                  <a:pt x="7670" y="2832"/>
                </a:lnTo>
                <a:cubicBezTo>
                  <a:pt x="7671" y="2779"/>
                  <a:pt x="7636" y="2732"/>
                  <a:pt x="7585" y="2716"/>
                </a:cubicBezTo>
                <a:close/>
                <a:moveTo>
                  <a:pt x="337" y="4559"/>
                </a:moveTo>
                <a:cubicBezTo>
                  <a:pt x="337" y="4571"/>
                  <a:pt x="331" y="4583"/>
                  <a:pt x="321" y="4591"/>
                </a:cubicBezTo>
                <a:cubicBezTo>
                  <a:pt x="313" y="4596"/>
                  <a:pt x="305" y="4599"/>
                  <a:pt x="296" y="4599"/>
                </a:cubicBezTo>
                <a:cubicBezTo>
                  <a:pt x="293" y="4599"/>
                  <a:pt x="289" y="4598"/>
                  <a:pt x="286" y="4597"/>
                </a:cubicBezTo>
                <a:lnTo>
                  <a:pt x="151" y="4560"/>
                </a:lnTo>
                <a:cubicBezTo>
                  <a:pt x="134" y="4555"/>
                  <a:pt x="122" y="4539"/>
                  <a:pt x="122" y="4521"/>
                </a:cubicBezTo>
                <a:lnTo>
                  <a:pt x="122" y="4147"/>
                </a:lnTo>
                <a:cubicBezTo>
                  <a:pt x="122" y="4136"/>
                  <a:pt x="126" y="4125"/>
                  <a:pt x="135" y="4117"/>
                </a:cubicBezTo>
                <a:cubicBezTo>
                  <a:pt x="143" y="4109"/>
                  <a:pt x="155" y="4106"/>
                  <a:pt x="166" y="4107"/>
                </a:cubicBezTo>
                <a:lnTo>
                  <a:pt x="300" y="4120"/>
                </a:lnTo>
                <a:cubicBezTo>
                  <a:pt x="321" y="4122"/>
                  <a:pt x="336" y="4139"/>
                  <a:pt x="336" y="4160"/>
                </a:cubicBezTo>
                <a:lnTo>
                  <a:pt x="336" y="4559"/>
                </a:lnTo>
                <a:lnTo>
                  <a:pt x="337" y="4559"/>
                </a:lnTo>
                <a:close/>
                <a:moveTo>
                  <a:pt x="337" y="3761"/>
                </a:moveTo>
                <a:cubicBezTo>
                  <a:pt x="337" y="3782"/>
                  <a:pt x="321" y="3800"/>
                  <a:pt x="300" y="3802"/>
                </a:cubicBezTo>
                <a:lnTo>
                  <a:pt x="165" y="3813"/>
                </a:lnTo>
                <a:lnTo>
                  <a:pt x="162" y="3813"/>
                </a:lnTo>
                <a:cubicBezTo>
                  <a:pt x="152" y="3813"/>
                  <a:pt x="142" y="3809"/>
                  <a:pt x="135" y="3802"/>
                </a:cubicBezTo>
                <a:cubicBezTo>
                  <a:pt x="126" y="3795"/>
                  <a:pt x="122" y="3784"/>
                  <a:pt x="122" y="3773"/>
                </a:cubicBezTo>
                <a:lnTo>
                  <a:pt x="122" y="3398"/>
                </a:lnTo>
                <a:cubicBezTo>
                  <a:pt x="122" y="3380"/>
                  <a:pt x="134" y="3364"/>
                  <a:pt x="152" y="3359"/>
                </a:cubicBezTo>
                <a:lnTo>
                  <a:pt x="286" y="3324"/>
                </a:lnTo>
                <a:cubicBezTo>
                  <a:pt x="298" y="3321"/>
                  <a:pt x="311" y="3323"/>
                  <a:pt x="321" y="3331"/>
                </a:cubicBezTo>
                <a:cubicBezTo>
                  <a:pt x="331" y="3339"/>
                  <a:pt x="337" y="3350"/>
                  <a:pt x="337" y="3363"/>
                </a:cubicBezTo>
                <a:lnTo>
                  <a:pt x="337" y="3761"/>
                </a:lnTo>
                <a:lnTo>
                  <a:pt x="337" y="3761"/>
                </a:lnTo>
                <a:close/>
                <a:moveTo>
                  <a:pt x="729" y="4668"/>
                </a:moveTo>
                <a:cubicBezTo>
                  <a:pt x="729" y="4680"/>
                  <a:pt x="723" y="4692"/>
                  <a:pt x="714" y="4700"/>
                </a:cubicBezTo>
                <a:cubicBezTo>
                  <a:pt x="706" y="4705"/>
                  <a:pt x="698" y="4708"/>
                  <a:pt x="689" y="4708"/>
                </a:cubicBezTo>
                <a:cubicBezTo>
                  <a:pt x="686" y="4708"/>
                  <a:pt x="682" y="4707"/>
                  <a:pt x="678" y="4706"/>
                </a:cubicBezTo>
                <a:lnTo>
                  <a:pt x="494" y="4655"/>
                </a:lnTo>
                <a:cubicBezTo>
                  <a:pt x="477" y="4651"/>
                  <a:pt x="465" y="4635"/>
                  <a:pt x="465" y="4617"/>
                </a:cubicBezTo>
                <a:lnTo>
                  <a:pt x="465" y="4180"/>
                </a:lnTo>
                <a:cubicBezTo>
                  <a:pt x="465" y="4169"/>
                  <a:pt x="470" y="4158"/>
                  <a:pt x="478" y="4150"/>
                </a:cubicBezTo>
                <a:cubicBezTo>
                  <a:pt x="486" y="4143"/>
                  <a:pt x="498" y="4139"/>
                  <a:pt x="509" y="4140"/>
                </a:cubicBezTo>
                <a:lnTo>
                  <a:pt x="693" y="4158"/>
                </a:lnTo>
                <a:cubicBezTo>
                  <a:pt x="714" y="4160"/>
                  <a:pt x="729" y="4178"/>
                  <a:pt x="729" y="4198"/>
                </a:cubicBezTo>
                <a:lnTo>
                  <a:pt x="729" y="4668"/>
                </a:lnTo>
                <a:lnTo>
                  <a:pt x="729" y="4668"/>
                </a:lnTo>
                <a:close/>
                <a:moveTo>
                  <a:pt x="729" y="3729"/>
                </a:moveTo>
                <a:cubicBezTo>
                  <a:pt x="729" y="3750"/>
                  <a:pt x="713" y="3767"/>
                  <a:pt x="692" y="3769"/>
                </a:cubicBezTo>
                <a:lnTo>
                  <a:pt x="508" y="3784"/>
                </a:lnTo>
                <a:lnTo>
                  <a:pt x="505" y="3784"/>
                </a:lnTo>
                <a:cubicBezTo>
                  <a:pt x="495" y="3784"/>
                  <a:pt x="485" y="3781"/>
                  <a:pt x="478" y="3774"/>
                </a:cubicBezTo>
                <a:cubicBezTo>
                  <a:pt x="469" y="3766"/>
                  <a:pt x="465" y="3756"/>
                  <a:pt x="465" y="3744"/>
                </a:cubicBezTo>
                <a:lnTo>
                  <a:pt x="465" y="3308"/>
                </a:lnTo>
                <a:cubicBezTo>
                  <a:pt x="465" y="3290"/>
                  <a:pt x="477" y="3274"/>
                  <a:pt x="495" y="3269"/>
                </a:cubicBezTo>
                <a:lnTo>
                  <a:pt x="679" y="3221"/>
                </a:lnTo>
                <a:cubicBezTo>
                  <a:pt x="691" y="3217"/>
                  <a:pt x="704" y="3220"/>
                  <a:pt x="714" y="3228"/>
                </a:cubicBezTo>
                <a:cubicBezTo>
                  <a:pt x="723" y="3235"/>
                  <a:pt x="729" y="3247"/>
                  <a:pt x="729" y="3260"/>
                </a:cubicBezTo>
                <a:lnTo>
                  <a:pt x="729" y="3729"/>
                </a:lnTo>
                <a:close/>
                <a:moveTo>
                  <a:pt x="1737" y="4948"/>
                </a:moveTo>
                <a:cubicBezTo>
                  <a:pt x="1737" y="4960"/>
                  <a:pt x="1731" y="4972"/>
                  <a:pt x="1721" y="4980"/>
                </a:cubicBezTo>
                <a:cubicBezTo>
                  <a:pt x="1714" y="4985"/>
                  <a:pt x="1706" y="4988"/>
                  <a:pt x="1697" y="4988"/>
                </a:cubicBezTo>
                <a:cubicBezTo>
                  <a:pt x="1693" y="4988"/>
                  <a:pt x="1690" y="4987"/>
                  <a:pt x="1686" y="4986"/>
                </a:cubicBezTo>
                <a:lnTo>
                  <a:pt x="1449" y="4920"/>
                </a:lnTo>
                <a:cubicBezTo>
                  <a:pt x="1431" y="4916"/>
                  <a:pt x="1419" y="4900"/>
                  <a:pt x="1419" y="4882"/>
                </a:cubicBezTo>
                <a:lnTo>
                  <a:pt x="1419" y="4274"/>
                </a:lnTo>
                <a:cubicBezTo>
                  <a:pt x="1419" y="4262"/>
                  <a:pt x="1424" y="4251"/>
                  <a:pt x="1432" y="4244"/>
                </a:cubicBezTo>
                <a:cubicBezTo>
                  <a:pt x="1441" y="4236"/>
                  <a:pt x="1452" y="4232"/>
                  <a:pt x="1463" y="4233"/>
                </a:cubicBezTo>
                <a:lnTo>
                  <a:pt x="1701" y="4257"/>
                </a:lnTo>
                <a:cubicBezTo>
                  <a:pt x="1721" y="4259"/>
                  <a:pt x="1737" y="4276"/>
                  <a:pt x="1737" y="4297"/>
                </a:cubicBezTo>
                <a:lnTo>
                  <a:pt x="1737" y="4948"/>
                </a:lnTo>
                <a:close/>
                <a:moveTo>
                  <a:pt x="1737" y="3646"/>
                </a:moveTo>
                <a:cubicBezTo>
                  <a:pt x="1737" y="3667"/>
                  <a:pt x="1721" y="3684"/>
                  <a:pt x="1700" y="3686"/>
                </a:cubicBezTo>
                <a:lnTo>
                  <a:pt x="1463" y="3705"/>
                </a:lnTo>
                <a:cubicBezTo>
                  <a:pt x="1462" y="3706"/>
                  <a:pt x="1461" y="3706"/>
                  <a:pt x="1459" y="3706"/>
                </a:cubicBezTo>
                <a:cubicBezTo>
                  <a:pt x="1449" y="3706"/>
                  <a:pt x="1440" y="3702"/>
                  <a:pt x="1432" y="3695"/>
                </a:cubicBezTo>
                <a:cubicBezTo>
                  <a:pt x="1424" y="3687"/>
                  <a:pt x="1419" y="3677"/>
                  <a:pt x="1419" y="3665"/>
                </a:cubicBezTo>
                <a:lnTo>
                  <a:pt x="1419" y="3057"/>
                </a:lnTo>
                <a:cubicBezTo>
                  <a:pt x="1419" y="3039"/>
                  <a:pt x="1432" y="3023"/>
                  <a:pt x="1449" y="3018"/>
                </a:cubicBezTo>
                <a:lnTo>
                  <a:pt x="1687" y="2956"/>
                </a:lnTo>
                <a:cubicBezTo>
                  <a:pt x="1699" y="2953"/>
                  <a:pt x="1712" y="2955"/>
                  <a:pt x="1721" y="2963"/>
                </a:cubicBezTo>
                <a:cubicBezTo>
                  <a:pt x="1731" y="2970"/>
                  <a:pt x="1737" y="2982"/>
                  <a:pt x="1737" y="2995"/>
                </a:cubicBezTo>
                <a:lnTo>
                  <a:pt x="1737" y="3646"/>
                </a:lnTo>
                <a:close/>
                <a:moveTo>
                  <a:pt x="1737" y="2344"/>
                </a:moveTo>
                <a:cubicBezTo>
                  <a:pt x="1737" y="2360"/>
                  <a:pt x="1728" y="2374"/>
                  <a:pt x="1713" y="2381"/>
                </a:cubicBezTo>
                <a:lnTo>
                  <a:pt x="1476" y="2486"/>
                </a:lnTo>
                <a:cubicBezTo>
                  <a:pt x="1471" y="2488"/>
                  <a:pt x="1465" y="2489"/>
                  <a:pt x="1460" y="2489"/>
                </a:cubicBezTo>
                <a:cubicBezTo>
                  <a:pt x="1452" y="2489"/>
                  <a:pt x="1444" y="2487"/>
                  <a:pt x="1437" y="2483"/>
                </a:cubicBezTo>
                <a:cubicBezTo>
                  <a:pt x="1426" y="2475"/>
                  <a:pt x="1419" y="2463"/>
                  <a:pt x="1419" y="2449"/>
                </a:cubicBezTo>
                <a:lnTo>
                  <a:pt x="1419" y="1841"/>
                </a:lnTo>
                <a:cubicBezTo>
                  <a:pt x="1419" y="1827"/>
                  <a:pt x="1426" y="1814"/>
                  <a:pt x="1438" y="1807"/>
                </a:cubicBezTo>
                <a:lnTo>
                  <a:pt x="1676" y="1659"/>
                </a:lnTo>
                <a:cubicBezTo>
                  <a:pt x="1688" y="1651"/>
                  <a:pt x="1704" y="1651"/>
                  <a:pt x="1716" y="1658"/>
                </a:cubicBezTo>
                <a:cubicBezTo>
                  <a:pt x="1729" y="1665"/>
                  <a:pt x="1737" y="1678"/>
                  <a:pt x="1737" y="1693"/>
                </a:cubicBezTo>
                <a:lnTo>
                  <a:pt x="1737" y="2344"/>
                </a:lnTo>
                <a:lnTo>
                  <a:pt x="1737" y="2344"/>
                </a:lnTo>
                <a:close/>
                <a:moveTo>
                  <a:pt x="2329" y="5112"/>
                </a:moveTo>
                <a:cubicBezTo>
                  <a:pt x="2329" y="5124"/>
                  <a:pt x="2323" y="5136"/>
                  <a:pt x="2313" y="5144"/>
                </a:cubicBezTo>
                <a:cubicBezTo>
                  <a:pt x="2306" y="5149"/>
                  <a:pt x="2297" y="5152"/>
                  <a:pt x="2289" y="5152"/>
                </a:cubicBezTo>
                <a:cubicBezTo>
                  <a:pt x="2285" y="5152"/>
                  <a:pt x="2281" y="5152"/>
                  <a:pt x="2278" y="5151"/>
                </a:cubicBezTo>
                <a:lnTo>
                  <a:pt x="1960" y="5062"/>
                </a:lnTo>
                <a:cubicBezTo>
                  <a:pt x="1942" y="5058"/>
                  <a:pt x="1930" y="5042"/>
                  <a:pt x="1930" y="5024"/>
                </a:cubicBezTo>
                <a:lnTo>
                  <a:pt x="1930" y="4323"/>
                </a:lnTo>
                <a:cubicBezTo>
                  <a:pt x="1930" y="4312"/>
                  <a:pt x="1935" y="4301"/>
                  <a:pt x="1943" y="4293"/>
                </a:cubicBezTo>
                <a:cubicBezTo>
                  <a:pt x="1952" y="4286"/>
                  <a:pt x="1963" y="4282"/>
                  <a:pt x="1974" y="4283"/>
                </a:cubicBezTo>
                <a:lnTo>
                  <a:pt x="2292" y="4314"/>
                </a:lnTo>
                <a:cubicBezTo>
                  <a:pt x="2313" y="4316"/>
                  <a:pt x="2329" y="4334"/>
                  <a:pt x="2329" y="4354"/>
                </a:cubicBezTo>
                <a:lnTo>
                  <a:pt x="2329" y="5112"/>
                </a:lnTo>
                <a:close/>
                <a:moveTo>
                  <a:pt x="2329" y="3597"/>
                </a:moveTo>
                <a:cubicBezTo>
                  <a:pt x="2329" y="3618"/>
                  <a:pt x="2313" y="3635"/>
                  <a:pt x="2292" y="3637"/>
                </a:cubicBezTo>
                <a:lnTo>
                  <a:pt x="1974" y="3663"/>
                </a:lnTo>
                <a:cubicBezTo>
                  <a:pt x="1973" y="3663"/>
                  <a:pt x="1971" y="3664"/>
                  <a:pt x="1970" y="3664"/>
                </a:cubicBezTo>
                <a:cubicBezTo>
                  <a:pt x="1960" y="3664"/>
                  <a:pt x="1951" y="3660"/>
                  <a:pt x="1943" y="3653"/>
                </a:cubicBezTo>
                <a:cubicBezTo>
                  <a:pt x="1935" y="3645"/>
                  <a:pt x="1930" y="3634"/>
                  <a:pt x="1930" y="3623"/>
                </a:cubicBezTo>
                <a:lnTo>
                  <a:pt x="1930" y="2923"/>
                </a:lnTo>
                <a:cubicBezTo>
                  <a:pt x="1930" y="2905"/>
                  <a:pt x="1942" y="2889"/>
                  <a:pt x="1960" y="2884"/>
                </a:cubicBezTo>
                <a:lnTo>
                  <a:pt x="2278" y="2800"/>
                </a:lnTo>
                <a:cubicBezTo>
                  <a:pt x="2290" y="2797"/>
                  <a:pt x="2303" y="2800"/>
                  <a:pt x="2313" y="2807"/>
                </a:cubicBezTo>
                <a:cubicBezTo>
                  <a:pt x="2323" y="2815"/>
                  <a:pt x="2329" y="2827"/>
                  <a:pt x="2329" y="2839"/>
                </a:cubicBezTo>
                <a:lnTo>
                  <a:pt x="2329" y="3597"/>
                </a:lnTo>
                <a:lnTo>
                  <a:pt x="2329" y="3597"/>
                </a:lnTo>
                <a:close/>
                <a:moveTo>
                  <a:pt x="2329" y="2082"/>
                </a:moveTo>
                <a:cubicBezTo>
                  <a:pt x="2329" y="2098"/>
                  <a:pt x="2319" y="2112"/>
                  <a:pt x="2305" y="2119"/>
                </a:cubicBezTo>
                <a:lnTo>
                  <a:pt x="1987" y="2260"/>
                </a:lnTo>
                <a:cubicBezTo>
                  <a:pt x="1982" y="2262"/>
                  <a:pt x="1976" y="2263"/>
                  <a:pt x="1970" y="2263"/>
                </a:cubicBezTo>
                <a:cubicBezTo>
                  <a:pt x="1963" y="2263"/>
                  <a:pt x="1955" y="2261"/>
                  <a:pt x="1949" y="2257"/>
                </a:cubicBezTo>
                <a:cubicBezTo>
                  <a:pt x="1937" y="2249"/>
                  <a:pt x="1930" y="2236"/>
                  <a:pt x="1930" y="2223"/>
                </a:cubicBezTo>
                <a:lnTo>
                  <a:pt x="1930" y="1523"/>
                </a:lnTo>
                <a:cubicBezTo>
                  <a:pt x="1930" y="1509"/>
                  <a:pt x="1938" y="1496"/>
                  <a:pt x="1949" y="1489"/>
                </a:cubicBezTo>
                <a:lnTo>
                  <a:pt x="2267" y="1290"/>
                </a:lnTo>
                <a:cubicBezTo>
                  <a:pt x="2280" y="1282"/>
                  <a:pt x="2295" y="1282"/>
                  <a:pt x="2308" y="1289"/>
                </a:cubicBezTo>
                <a:cubicBezTo>
                  <a:pt x="2321" y="1296"/>
                  <a:pt x="2329" y="1310"/>
                  <a:pt x="2329" y="1324"/>
                </a:cubicBezTo>
                <a:lnTo>
                  <a:pt x="2329" y="2082"/>
                </a:lnTo>
                <a:lnTo>
                  <a:pt x="2329" y="2082"/>
                </a:lnTo>
                <a:close/>
                <a:moveTo>
                  <a:pt x="3152" y="5341"/>
                </a:moveTo>
                <a:cubicBezTo>
                  <a:pt x="3152" y="5352"/>
                  <a:pt x="3147" y="5364"/>
                  <a:pt x="3139" y="5372"/>
                </a:cubicBezTo>
                <a:cubicBezTo>
                  <a:pt x="3124" y="5387"/>
                  <a:pt x="3104" y="5387"/>
                  <a:pt x="3098" y="5387"/>
                </a:cubicBezTo>
                <a:lnTo>
                  <a:pt x="3097" y="5387"/>
                </a:lnTo>
                <a:cubicBezTo>
                  <a:pt x="3018" y="5387"/>
                  <a:pt x="2710" y="5276"/>
                  <a:pt x="2650" y="5254"/>
                </a:cubicBezTo>
                <a:cubicBezTo>
                  <a:pt x="2634" y="5248"/>
                  <a:pt x="2623" y="5233"/>
                  <a:pt x="2623" y="5216"/>
                </a:cubicBezTo>
                <a:lnTo>
                  <a:pt x="2623" y="4391"/>
                </a:lnTo>
                <a:cubicBezTo>
                  <a:pt x="2623" y="4380"/>
                  <a:pt x="2628" y="4369"/>
                  <a:pt x="2636" y="4361"/>
                </a:cubicBezTo>
                <a:cubicBezTo>
                  <a:pt x="2645" y="4354"/>
                  <a:pt x="2656" y="4350"/>
                  <a:pt x="2667" y="4351"/>
                </a:cubicBezTo>
                <a:lnTo>
                  <a:pt x="3115" y="4395"/>
                </a:lnTo>
                <a:cubicBezTo>
                  <a:pt x="3136" y="4397"/>
                  <a:pt x="3152" y="4414"/>
                  <a:pt x="3152" y="4435"/>
                </a:cubicBezTo>
                <a:cubicBezTo>
                  <a:pt x="3152" y="4444"/>
                  <a:pt x="3152" y="5302"/>
                  <a:pt x="3152" y="5341"/>
                </a:cubicBezTo>
                <a:close/>
                <a:moveTo>
                  <a:pt x="3152" y="3529"/>
                </a:moveTo>
                <a:cubicBezTo>
                  <a:pt x="3152" y="3550"/>
                  <a:pt x="3136" y="3567"/>
                  <a:pt x="3115" y="3569"/>
                </a:cubicBezTo>
                <a:lnTo>
                  <a:pt x="2667" y="3606"/>
                </a:lnTo>
                <a:cubicBezTo>
                  <a:pt x="2665" y="3606"/>
                  <a:pt x="2664" y="3606"/>
                  <a:pt x="2663" y="3606"/>
                </a:cubicBezTo>
                <a:cubicBezTo>
                  <a:pt x="2653" y="3606"/>
                  <a:pt x="2643" y="3602"/>
                  <a:pt x="2636" y="3595"/>
                </a:cubicBezTo>
                <a:cubicBezTo>
                  <a:pt x="2628" y="3588"/>
                  <a:pt x="2623" y="3577"/>
                  <a:pt x="2623" y="3566"/>
                </a:cubicBezTo>
                <a:lnTo>
                  <a:pt x="2623" y="2741"/>
                </a:lnTo>
                <a:cubicBezTo>
                  <a:pt x="2623" y="2722"/>
                  <a:pt x="2635" y="2706"/>
                  <a:pt x="2653" y="2702"/>
                </a:cubicBezTo>
                <a:lnTo>
                  <a:pt x="3101" y="2584"/>
                </a:lnTo>
                <a:cubicBezTo>
                  <a:pt x="3113" y="2581"/>
                  <a:pt x="3126" y="2583"/>
                  <a:pt x="3136" y="2591"/>
                </a:cubicBezTo>
                <a:cubicBezTo>
                  <a:pt x="3146" y="2599"/>
                  <a:pt x="3152" y="2610"/>
                  <a:pt x="3152" y="2623"/>
                </a:cubicBezTo>
                <a:lnTo>
                  <a:pt x="3152" y="3529"/>
                </a:lnTo>
                <a:lnTo>
                  <a:pt x="3152" y="3529"/>
                </a:lnTo>
                <a:close/>
                <a:moveTo>
                  <a:pt x="3152" y="1717"/>
                </a:moveTo>
                <a:cubicBezTo>
                  <a:pt x="3152" y="1733"/>
                  <a:pt x="3142" y="1748"/>
                  <a:pt x="3128" y="1754"/>
                </a:cubicBezTo>
                <a:lnTo>
                  <a:pt x="2680" y="1953"/>
                </a:lnTo>
                <a:cubicBezTo>
                  <a:pt x="2674" y="1955"/>
                  <a:pt x="2669" y="1956"/>
                  <a:pt x="2663" y="1956"/>
                </a:cubicBezTo>
                <a:cubicBezTo>
                  <a:pt x="2656" y="1956"/>
                  <a:pt x="2648" y="1954"/>
                  <a:pt x="2641" y="1950"/>
                </a:cubicBezTo>
                <a:cubicBezTo>
                  <a:pt x="2630" y="1942"/>
                  <a:pt x="2623" y="1930"/>
                  <a:pt x="2623" y="1916"/>
                </a:cubicBezTo>
                <a:lnTo>
                  <a:pt x="2623" y="1091"/>
                </a:lnTo>
                <a:cubicBezTo>
                  <a:pt x="2623" y="1077"/>
                  <a:pt x="2630" y="1064"/>
                  <a:pt x="2642" y="1057"/>
                </a:cubicBezTo>
                <a:lnTo>
                  <a:pt x="3090" y="777"/>
                </a:lnTo>
                <a:cubicBezTo>
                  <a:pt x="3103" y="769"/>
                  <a:pt x="3118" y="769"/>
                  <a:pt x="3131" y="776"/>
                </a:cubicBezTo>
                <a:cubicBezTo>
                  <a:pt x="3144" y="783"/>
                  <a:pt x="3152" y="797"/>
                  <a:pt x="3152" y="811"/>
                </a:cubicBezTo>
                <a:lnTo>
                  <a:pt x="3152" y="1717"/>
                </a:lnTo>
                <a:lnTo>
                  <a:pt x="3152" y="1717"/>
                </a:lnTo>
                <a:close/>
                <a:moveTo>
                  <a:pt x="4934" y="1266"/>
                </a:moveTo>
                <a:cubicBezTo>
                  <a:pt x="4934" y="1252"/>
                  <a:pt x="4941" y="1240"/>
                  <a:pt x="4952" y="1232"/>
                </a:cubicBezTo>
                <a:cubicBezTo>
                  <a:pt x="4963" y="1225"/>
                  <a:pt x="4978" y="1224"/>
                  <a:pt x="4990" y="1229"/>
                </a:cubicBezTo>
                <a:lnTo>
                  <a:pt x="5469" y="1436"/>
                </a:lnTo>
                <a:cubicBezTo>
                  <a:pt x="5483" y="1442"/>
                  <a:pt x="5493" y="1457"/>
                  <a:pt x="5493" y="1473"/>
                </a:cubicBezTo>
                <a:lnTo>
                  <a:pt x="5493" y="2187"/>
                </a:lnTo>
                <a:cubicBezTo>
                  <a:pt x="5493" y="2200"/>
                  <a:pt x="5487" y="2212"/>
                  <a:pt x="5477" y="2220"/>
                </a:cubicBezTo>
                <a:cubicBezTo>
                  <a:pt x="5470" y="2225"/>
                  <a:pt x="5461" y="2228"/>
                  <a:pt x="5453" y="2228"/>
                </a:cubicBezTo>
                <a:cubicBezTo>
                  <a:pt x="5449" y="2228"/>
                  <a:pt x="5445" y="2227"/>
                  <a:pt x="5441" y="2226"/>
                </a:cubicBezTo>
                <a:lnTo>
                  <a:pt x="4963" y="2079"/>
                </a:lnTo>
                <a:cubicBezTo>
                  <a:pt x="4946" y="2074"/>
                  <a:pt x="4934" y="2058"/>
                  <a:pt x="4934" y="2040"/>
                </a:cubicBezTo>
                <a:lnTo>
                  <a:pt x="4934" y="1266"/>
                </a:lnTo>
                <a:lnTo>
                  <a:pt x="4934" y="1266"/>
                </a:lnTo>
                <a:close/>
                <a:moveTo>
                  <a:pt x="4934" y="2815"/>
                </a:moveTo>
                <a:cubicBezTo>
                  <a:pt x="4934" y="2803"/>
                  <a:pt x="4939" y="2791"/>
                  <a:pt x="4948" y="2784"/>
                </a:cubicBezTo>
                <a:cubicBezTo>
                  <a:pt x="4958" y="2776"/>
                  <a:pt x="4970" y="2773"/>
                  <a:pt x="4981" y="2775"/>
                </a:cubicBezTo>
                <a:lnTo>
                  <a:pt x="5460" y="2862"/>
                </a:lnTo>
                <a:cubicBezTo>
                  <a:pt x="5479" y="2866"/>
                  <a:pt x="5493" y="2882"/>
                  <a:pt x="5493" y="2902"/>
                </a:cubicBezTo>
                <a:lnTo>
                  <a:pt x="5493" y="3623"/>
                </a:lnTo>
                <a:cubicBezTo>
                  <a:pt x="5493" y="3634"/>
                  <a:pt x="5488" y="3645"/>
                  <a:pt x="5480" y="3653"/>
                </a:cubicBezTo>
                <a:cubicBezTo>
                  <a:pt x="5473" y="3660"/>
                  <a:pt x="5463" y="3664"/>
                  <a:pt x="5453" y="3664"/>
                </a:cubicBezTo>
                <a:cubicBezTo>
                  <a:pt x="5452" y="3664"/>
                  <a:pt x="5451" y="3663"/>
                  <a:pt x="5450" y="3663"/>
                </a:cubicBezTo>
                <a:lnTo>
                  <a:pt x="4971" y="3629"/>
                </a:lnTo>
                <a:cubicBezTo>
                  <a:pt x="4950" y="3628"/>
                  <a:pt x="4934" y="3610"/>
                  <a:pt x="4934" y="3589"/>
                </a:cubicBezTo>
                <a:lnTo>
                  <a:pt x="4934" y="2815"/>
                </a:lnTo>
                <a:close/>
                <a:moveTo>
                  <a:pt x="3688" y="727"/>
                </a:moveTo>
                <a:cubicBezTo>
                  <a:pt x="3688" y="714"/>
                  <a:pt x="3695" y="701"/>
                  <a:pt x="3706" y="694"/>
                </a:cubicBezTo>
                <a:cubicBezTo>
                  <a:pt x="3718" y="686"/>
                  <a:pt x="3732" y="685"/>
                  <a:pt x="3744" y="690"/>
                </a:cubicBezTo>
                <a:lnTo>
                  <a:pt x="4424" y="984"/>
                </a:lnTo>
                <a:cubicBezTo>
                  <a:pt x="4439" y="991"/>
                  <a:pt x="4449" y="1005"/>
                  <a:pt x="4449" y="1021"/>
                </a:cubicBezTo>
                <a:lnTo>
                  <a:pt x="4449" y="1867"/>
                </a:lnTo>
                <a:cubicBezTo>
                  <a:pt x="4449" y="1879"/>
                  <a:pt x="4442" y="1891"/>
                  <a:pt x="4432" y="1899"/>
                </a:cubicBezTo>
                <a:cubicBezTo>
                  <a:pt x="4425" y="1904"/>
                  <a:pt x="4417" y="1907"/>
                  <a:pt x="4408" y="1907"/>
                </a:cubicBezTo>
                <a:cubicBezTo>
                  <a:pt x="4404" y="1907"/>
                  <a:pt x="4400" y="1906"/>
                  <a:pt x="4396" y="1905"/>
                </a:cubicBezTo>
                <a:lnTo>
                  <a:pt x="3717" y="1696"/>
                </a:lnTo>
                <a:cubicBezTo>
                  <a:pt x="3700" y="1691"/>
                  <a:pt x="3688" y="1675"/>
                  <a:pt x="3688" y="1658"/>
                </a:cubicBezTo>
                <a:lnTo>
                  <a:pt x="3688" y="727"/>
                </a:lnTo>
                <a:lnTo>
                  <a:pt x="3688" y="727"/>
                </a:lnTo>
                <a:close/>
                <a:moveTo>
                  <a:pt x="3688" y="3518"/>
                </a:moveTo>
                <a:lnTo>
                  <a:pt x="3688" y="2588"/>
                </a:lnTo>
                <a:cubicBezTo>
                  <a:pt x="3688" y="2576"/>
                  <a:pt x="3694" y="2564"/>
                  <a:pt x="3703" y="2557"/>
                </a:cubicBezTo>
                <a:cubicBezTo>
                  <a:pt x="3712" y="2549"/>
                  <a:pt x="3724" y="2546"/>
                  <a:pt x="3736" y="2548"/>
                </a:cubicBezTo>
                <a:lnTo>
                  <a:pt x="4415" y="2672"/>
                </a:lnTo>
                <a:cubicBezTo>
                  <a:pt x="4434" y="2676"/>
                  <a:pt x="4448" y="2692"/>
                  <a:pt x="4448" y="2712"/>
                </a:cubicBezTo>
                <a:lnTo>
                  <a:pt x="4448" y="3557"/>
                </a:lnTo>
                <a:cubicBezTo>
                  <a:pt x="4448" y="3568"/>
                  <a:pt x="4444" y="3579"/>
                  <a:pt x="4436" y="3586"/>
                </a:cubicBezTo>
                <a:cubicBezTo>
                  <a:pt x="4428" y="3593"/>
                  <a:pt x="4418" y="3597"/>
                  <a:pt x="4408" y="3597"/>
                </a:cubicBezTo>
                <a:cubicBezTo>
                  <a:pt x="4407" y="3597"/>
                  <a:pt x="4407" y="3597"/>
                  <a:pt x="4406" y="3597"/>
                </a:cubicBezTo>
                <a:lnTo>
                  <a:pt x="3726" y="3558"/>
                </a:lnTo>
                <a:cubicBezTo>
                  <a:pt x="3705" y="3557"/>
                  <a:pt x="3688" y="3539"/>
                  <a:pt x="3688" y="3518"/>
                </a:cubicBezTo>
                <a:close/>
                <a:moveTo>
                  <a:pt x="5014" y="6300"/>
                </a:moveTo>
                <a:cubicBezTo>
                  <a:pt x="5014" y="6317"/>
                  <a:pt x="5004" y="6331"/>
                  <a:pt x="4989" y="6338"/>
                </a:cubicBezTo>
                <a:lnTo>
                  <a:pt x="4099" y="6676"/>
                </a:lnTo>
                <a:cubicBezTo>
                  <a:pt x="4094" y="6677"/>
                  <a:pt x="4089" y="6678"/>
                  <a:pt x="4085" y="6678"/>
                </a:cubicBezTo>
                <a:cubicBezTo>
                  <a:pt x="4077" y="6678"/>
                  <a:pt x="4069" y="6676"/>
                  <a:pt x="4062" y="6671"/>
                </a:cubicBezTo>
                <a:cubicBezTo>
                  <a:pt x="4051" y="6664"/>
                  <a:pt x="4045" y="6651"/>
                  <a:pt x="4045" y="6638"/>
                </a:cubicBezTo>
                <a:lnTo>
                  <a:pt x="4045" y="4424"/>
                </a:lnTo>
                <a:cubicBezTo>
                  <a:pt x="4045" y="4403"/>
                  <a:pt x="4061" y="4385"/>
                  <a:pt x="4082" y="4384"/>
                </a:cubicBezTo>
                <a:lnTo>
                  <a:pt x="4972" y="4323"/>
                </a:lnTo>
                <a:cubicBezTo>
                  <a:pt x="4983" y="4323"/>
                  <a:pt x="4994" y="4327"/>
                  <a:pt x="5002" y="4334"/>
                </a:cubicBezTo>
                <a:cubicBezTo>
                  <a:pt x="5010" y="4342"/>
                  <a:pt x="5015" y="4352"/>
                  <a:pt x="5015" y="4364"/>
                </a:cubicBezTo>
                <a:lnTo>
                  <a:pt x="5015" y="6300"/>
                </a:lnTo>
                <a:lnTo>
                  <a:pt x="5014" y="6300"/>
                </a:lnTo>
                <a:close/>
                <a:moveTo>
                  <a:pt x="6087" y="5892"/>
                </a:moveTo>
                <a:cubicBezTo>
                  <a:pt x="6087" y="5909"/>
                  <a:pt x="6076" y="5924"/>
                  <a:pt x="6061" y="5930"/>
                </a:cubicBezTo>
                <a:lnTo>
                  <a:pt x="5467" y="6156"/>
                </a:lnTo>
                <a:cubicBezTo>
                  <a:pt x="5462" y="6157"/>
                  <a:pt x="5458" y="6158"/>
                  <a:pt x="5453" y="6158"/>
                </a:cubicBezTo>
                <a:cubicBezTo>
                  <a:pt x="5445" y="6158"/>
                  <a:pt x="5437" y="6156"/>
                  <a:pt x="5430" y="6151"/>
                </a:cubicBezTo>
                <a:cubicBezTo>
                  <a:pt x="5419" y="6144"/>
                  <a:pt x="5413" y="6131"/>
                  <a:pt x="5413" y="6118"/>
                </a:cubicBezTo>
                <a:lnTo>
                  <a:pt x="5413" y="4331"/>
                </a:lnTo>
                <a:cubicBezTo>
                  <a:pt x="5413" y="4310"/>
                  <a:pt x="5429" y="4293"/>
                  <a:pt x="5450" y="4291"/>
                </a:cubicBezTo>
                <a:lnTo>
                  <a:pt x="6044" y="4251"/>
                </a:lnTo>
                <a:cubicBezTo>
                  <a:pt x="6055" y="4250"/>
                  <a:pt x="6066" y="4254"/>
                  <a:pt x="6074" y="4262"/>
                </a:cubicBezTo>
                <a:cubicBezTo>
                  <a:pt x="6082" y="4269"/>
                  <a:pt x="6087" y="4280"/>
                  <a:pt x="6087" y="4291"/>
                </a:cubicBezTo>
                <a:lnTo>
                  <a:pt x="6087" y="5892"/>
                </a:lnTo>
                <a:close/>
                <a:moveTo>
                  <a:pt x="6258" y="3660"/>
                </a:moveTo>
                <a:cubicBezTo>
                  <a:pt x="6258" y="3671"/>
                  <a:pt x="6253" y="3682"/>
                  <a:pt x="6245" y="3690"/>
                </a:cubicBezTo>
                <a:cubicBezTo>
                  <a:pt x="6238" y="3697"/>
                  <a:pt x="6228" y="3701"/>
                  <a:pt x="6218" y="3701"/>
                </a:cubicBezTo>
                <a:lnTo>
                  <a:pt x="6215" y="3701"/>
                </a:lnTo>
                <a:lnTo>
                  <a:pt x="5860" y="3680"/>
                </a:lnTo>
                <a:cubicBezTo>
                  <a:pt x="5839" y="3679"/>
                  <a:pt x="5822" y="3662"/>
                  <a:pt x="5822" y="3640"/>
                </a:cubicBezTo>
                <a:lnTo>
                  <a:pt x="5822" y="2977"/>
                </a:lnTo>
                <a:cubicBezTo>
                  <a:pt x="5822" y="2965"/>
                  <a:pt x="5828" y="2953"/>
                  <a:pt x="5837" y="2946"/>
                </a:cubicBezTo>
                <a:cubicBezTo>
                  <a:pt x="5846" y="2938"/>
                  <a:pt x="5858" y="2935"/>
                  <a:pt x="5870" y="2937"/>
                </a:cubicBezTo>
                <a:lnTo>
                  <a:pt x="6225" y="3002"/>
                </a:lnTo>
                <a:cubicBezTo>
                  <a:pt x="6244" y="3005"/>
                  <a:pt x="6258" y="3022"/>
                  <a:pt x="6258" y="3041"/>
                </a:cubicBezTo>
                <a:lnTo>
                  <a:pt x="6258" y="3660"/>
                </a:lnTo>
                <a:lnTo>
                  <a:pt x="6258" y="3660"/>
                </a:lnTo>
                <a:close/>
                <a:moveTo>
                  <a:pt x="6258" y="2422"/>
                </a:moveTo>
                <a:cubicBezTo>
                  <a:pt x="6258" y="2435"/>
                  <a:pt x="6252" y="2447"/>
                  <a:pt x="6242" y="2455"/>
                </a:cubicBezTo>
                <a:cubicBezTo>
                  <a:pt x="6235" y="2460"/>
                  <a:pt x="6226" y="2463"/>
                  <a:pt x="6218" y="2463"/>
                </a:cubicBezTo>
                <a:cubicBezTo>
                  <a:pt x="6214" y="2463"/>
                  <a:pt x="6210" y="2462"/>
                  <a:pt x="6206" y="2461"/>
                </a:cubicBezTo>
                <a:lnTo>
                  <a:pt x="5851" y="2352"/>
                </a:lnTo>
                <a:cubicBezTo>
                  <a:pt x="5834" y="2346"/>
                  <a:pt x="5823" y="2331"/>
                  <a:pt x="5823" y="2313"/>
                </a:cubicBezTo>
                <a:lnTo>
                  <a:pt x="5823" y="1650"/>
                </a:lnTo>
                <a:cubicBezTo>
                  <a:pt x="5823" y="1636"/>
                  <a:pt x="5829" y="1624"/>
                  <a:pt x="5841" y="1616"/>
                </a:cubicBezTo>
                <a:cubicBezTo>
                  <a:pt x="5852" y="1609"/>
                  <a:pt x="5866" y="1608"/>
                  <a:pt x="5879" y="1613"/>
                </a:cubicBezTo>
                <a:lnTo>
                  <a:pt x="6234" y="1766"/>
                </a:lnTo>
                <a:cubicBezTo>
                  <a:pt x="6249" y="1773"/>
                  <a:pt x="6258" y="1787"/>
                  <a:pt x="6258" y="1803"/>
                </a:cubicBezTo>
                <a:lnTo>
                  <a:pt x="6258" y="2422"/>
                </a:lnTo>
                <a:lnTo>
                  <a:pt x="6258" y="2422"/>
                </a:lnTo>
                <a:close/>
                <a:moveTo>
                  <a:pt x="6968" y="4762"/>
                </a:moveTo>
                <a:cubicBezTo>
                  <a:pt x="6968" y="4781"/>
                  <a:pt x="6954" y="4798"/>
                  <a:pt x="6935" y="4801"/>
                </a:cubicBezTo>
                <a:lnTo>
                  <a:pt x="6677" y="4851"/>
                </a:lnTo>
                <a:cubicBezTo>
                  <a:pt x="6674" y="4852"/>
                  <a:pt x="6672" y="4852"/>
                  <a:pt x="6669" y="4852"/>
                </a:cubicBezTo>
                <a:cubicBezTo>
                  <a:pt x="6660" y="4852"/>
                  <a:pt x="6651" y="4848"/>
                  <a:pt x="6644" y="4842"/>
                </a:cubicBezTo>
                <a:cubicBezTo>
                  <a:pt x="6635" y="4835"/>
                  <a:pt x="6629" y="4824"/>
                  <a:pt x="6629" y="4812"/>
                </a:cubicBezTo>
                <a:lnTo>
                  <a:pt x="6629" y="4249"/>
                </a:lnTo>
                <a:cubicBezTo>
                  <a:pt x="6629" y="4228"/>
                  <a:pt x="6646" y="4210"/>
                  <a:pt x="6667" y="4209"/>
                </a:cubicBezTo>
                <a:lnTo>
                  <a:pt x="6925" y="4191"/>
                </a:lnTo>
                <a:cubicBezTo>
                  <a:pt x="6936" y="4191"/>
                  <a:pt x="6947" y="4195"/>
                  <a:pt x="6955" y="4202"/>
                </a:cubicBezTo>
                <a:cubicBezTo>
                  <a:pt x="6963" y="4210"/>
                  <a:pt x="6968" y="4220"/>
                  <a:pt x="6968" y="4232"/>
                </a:cubicBezTo>
                <a:lnTo>
                  <a:pt x="6968" y="4762"/>
                </a:lnTo>
                <a:lnTo>
                  <a:pt x="6968" y="4762"/>
                </a:lnTo>
                <a:close/>
                <a:moveTo>
                  <a:pt x="6968" y="3701"/>
                </a:moveTo>
                <a:cubicBezTo>
                  <a:pt x="6968" y="3712"/>
                  <a:pt x="6963" y="3723"/>
                  <a:pt x="6955" y="3730"/>
                </a:cubicBezTo>
                <a:cubicBezTo>
                  <a:pt x="6947" y="3737"/>
                  <a:pt x="6938" y="3741"/>
                  <a:pt x="6927" y="3741"/>
                </a:cubicBezTo>
                <a:lnTo>
                  <a:pt x="6925" y="3741"/>
                </a:lnTo>
                <a:lnTo>
                  <a:pt x="6667" y="3726"/>
                </a:lnTo>
                <a:cubicBezTo>
                  <a:pt x="6646" y="3725"/>
                  <a:pt x="6629" y="3708"/>
                  <a:pt x="6629" y="3686"/>
                </a:cubicBezTo>
                <a:lnTo>
                  <a:pt x="6629" y="3124"/>
                </a:lnTo>
                <a:cubicBezTo>
                  <a:pt x="6629" y="3112"/>
                  <a:pt x="6634" y="3101"/>
                  <a:pt x="6644" y="3093"/>
                </a:cubicBezTo>
                <a:cubicBezTo>
                  <a:pt x="6653" y="3085"/>
                  <a:pt x="6665" y="3082"/>
                  <a:pt x="6677" y="3084"/>
                </a:cubicBezTo>
                <a:lnTo>
                  <a:pt x="6934" y="3131"/>
                </a:lnTo>
                <a:cubicBezTo>
                  <a:pt x="6953" y="3135"/>
                  <a:pt x="6967" y="3151"/>
                  <a:pt x="6967" y="3171"/>
                </a:cubicBezTo>
                <a:lnTo>
                  <a:pt x="6967" y="3701"/>
                </a:lnTo>
                <a:lnTo>
                  <a:pt x="6968" y="3701"/>
                </a:lnTo>
                <a:close/>
                <a:moveTo>
                  <a:pt x="7404" y="4678"/>
                </a:moveTo>
                <a:cubicBezTo>
                  <a:pt x="7404" y="4697"/>
                  <a:pt x="7390" y="4714"/>
                  <a:pt x="7371" y="4717"/>
                </a:cubicBezTo>
                <a:lnTo>
                  <a:pt x="7165" y="4757"/>
                </a:lnTo>
                <a:cubicBezTo>
                  <a:pt x="7162" y="4757"/>
                  <a:pt x="7160" y="4758"/>
                  <a:pt x="7157" y="4758"/>
                </a:cubicBezTo>
                <a:cubicBezTo>
                  <a:pt x="7148" y="4758"/>
                  <a:pt x="7139" y="4754"/>
                  <a:pt x="7132" y="4748"/>
                </a:cubicBezTo>
                <a:cubicBezTo>
                  <a:pt x="7122" y="4741"/>
                  <a:pt x="7117" y="4729"/>
                  <a:pt x="7117" y="4717"/>
                </a:cubicBezTo>
                <a:lnTo>
                  <a:pt x="7117" y="4216"/>
                </a:lnTo>
                <a:cubicBezTo>
                  <a:pt x="7117" y="4195"/>
                  <a:pt x="7134" y="4177"/>
                  <a:pt x="7155" y="4176"/>
                </a:cubicBezTo>
                <a:lnTo>
                  <a:pt x="7361" y="4162"/>
                </a:lnTo>
                <a:cubicBezTo>
                  <a:pt x="7372" y="4161"/>
                  <a:pt x="7383" y="4165"/>
                  <a:pt x="7391" y="4172"/>
                </a:cubicBezTo>
                <a:cubicBezTo>
                  <a:pt x="7399" y="4180"/>
                  <a:pt x="7404" y="4191"/>
                  <a:pt x="7404" y="4202"/>
                </a:cubicBezTo>
                <a:lnTo>
                  <a:pt x="7404" y="4678"/>
                </a:lnTo>
                <a:lnTo>
                  <a:pt x="7404" y="4678"/>
                </a:lnTo>
                <a:close/>
                <a:moveTo>
                  <a:pt x="7404" y="3726"/>
                </a:moveTo>
                <a:cubicBezTo>
                  <a:pt x="7404" y="3737"/>
                  <a:pt x="7399" y="3748"/>
                  <a:pt x="7391" y="3755"/>
                </a:cubicBezTo>
                <a:cubicBezTo>
                  <a:pt x="7384" y="3762"/>
                  <a:pt x="7374" y="3766"/>
                  <a:pt x="7364" y="3766"/>
                </a:cubicBezTo>
                <a:cubicBezTo>
                  <a:pt x="7363" y="3766"/>
                  <a:pt x="7362" y="3766"/>
                  <a:pt x="7361" y="3766"/>
                </a:cubicBezTo>
                <a:lnTo>
                  <a:pt x="7155" y="3754"/>
                </a:lnTo>
                <a:cubicBezTo>
                  <a:pt x="7134" y="3753"/>
                  <a:pt x="7117" y="3736"/>
                  <a:pt x="7117" y="3714"/>
                </a:cubicBezTo>
                <a:lnTo>
                  <a:pt x="7117" y="3219"/>
                </a:lnTo>
                <a:cubicBezTo>
                  <a:pt x="7117" y="3207"/>
                  <a:pt x="7122" y="3196"/>
                  <a:pt x="7131" y="3188"/>
                </a:cubicBezTo>
                <a:cubicBezTo>
                  <a:pt x="7140" y="3181"/>
                  <a:pt x="7152" y="3177"/>
                  <a:pt x="7164" y="3179"/>
                </a:cubicBezTo>
                <a:lnTo>
                  <a:pt x="7370" y="3210"/>
                </a:lnTo>
                <a:cubicBezTo>
                  <a:pt x="7390" y="3213"/>
                  <a:pt x="7404" y="3230"/>
                  <a:pt x="7404" y="3250"/>
                </a:cubicBezTo>
                <a:lnTo>
                  <a:pt x="7404" y="3726"/>
                </a:lnTo>
                <a:lnTo>
                  <a:pt x="7404" y="3726"/>
                </a:lnTo>
                <a:close/>
              </a:path>
            </a:pathLst>
          </a:custGeom>
          <a:solidFill>
            <a:srgbClr val="1D50A2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7" name="i$ļîḓé">
            <a:extLst>
              <a:ext uri="{FF2B5EF4-FFF2-40B4-BE49-F238E27FC236}">
                <a16:creationId xmlns:a16="http://schemas.microsoft.com/office/drawing/2014/main" xmlns="" id="{58416D1F-1983-4B38-994A-D52729E7338A}"/>
              </a:ext>
            </a:extLst>
          </p:cNvPr>
          <p:cNvSpPr/>
          <p:nvPr/>
        </p:nvSpPr>
        <p:spPr>
          <a:xfrm>
            <a:off x="4667571" y="2031949"/>
            <a:ext cx="503956" cy="457375"/>
          </a:xfrm>
          <a:custGeom>
            <a:avLst/>
            <a:gdLst>
              <a:gd name="connsiteX0" fmla="*/ 610004 w 610004"/>
              <a:gd name="connsiteY0" fmla="*/ 450415 h 553622"/>
              <a:gd name="connsiteX1" fmla="*/ 610004 w 610004"/>
              <a:gd name="connsiteY1" fmla="*/ 498049 h 553622"/>
              <a:gd name="connsiteX2" fmla="*/ 553375 w 610004"/>
              <a:gd name="connsiteY2" fmla="*/ 553622 h 553622"/>
              <a:gd name="connsiteX3" fmla="*/ 55636 w 610004"/>
              <a:gd name="connsiteY3" fmla="*/ 553622 h 553622"/>
              <a:gd name="connsiteX4" fmla="*/ 19870 w 610004"/>
              <a:gd name="connsiteY4" fmla="*/ 540721 h 553622"/>
              <a:gd name="connsiteX5" fmla="*/ 0 w 610004"/>
              <a:gd name="connsiteY5" fmla="*/ 498049 h 553622"/>
              <a:gd name="connsiteX6" fmla="*/ 0 w 610004"/>
              <a:gd name="connsiteY6" fmla="*/ 459347 h 553622"/>
              <a:gd name="connsiteX7" fmla="*/ 11922 w 610004"/>
              <a:gd name="connsiteY7" fmla="*/ 459347 h 553622"/>
              <a:gd name="connsiteX8" fmla="*/ 55636 w 610004"/>
              <a:gd name="connsiteY8" fmla="*/ 471255 h 553622"/>
              <a:gd name="connsiteX9" fmla="*/ 92395 w 610004"/>
              <a:gd name="connsiteY9" fmla="*/ 471255 h 553622"/>
              <a:gd name="connsiteX10" fmla="*/ 117232 w 610004"/>
              <a:gd name="connsiteY10" fmla="*/ 511942 h 553622"/>
              <a:gd name="connsiteX11" fmla="*/ 491779 w 610004"/>
              <a:gd name="connsiteY11" fmla="*/ 511942 h 553622"/>
              <a:gd name="connsiteX12" fmla="*/ 515623 w 610004"/>
              <a:gd name="connsiteY12" fmla="*/ 471255 h 553622"/>
              <a:gd name="connsiteX13" fmla="*/ 553375 w 610004"/>
              <a:gd name="connsiteY13" fmla="*/ 471255 h 553622"/>
              <a:gd name="connsiteX14" fmla="*/ 610004 w 610004"/>
              <a:gd name="connsiteY14" fmla="*/ 450415 h 553622"/>
              <a:gd name="connsiteX15" fmla="*/ 610004 w 610004"/>
              <a:gd name="connsiteY15" fmla="*/ 340360 h 553622"/>
              <a:gd name="connsiteX16" fmla="*/ 610004 w 610004"/>
              <a:gd name="connsiteY16" fmla="*/ 387920 h 553622"/>
              <a:gd name="connsiteX17" fmla="*/ 553375 w 610004"/>
              <a:gd name="connsiteY17" fmla="*/ 443408 h 553622"/>
              <a:gd name="connsiteX18" fmla="*/ 55636 w 610004"/>
              <a:gd name="connsiteY18" fmla="*/ 443408 h 553622"/>
              <a:gd name="connsiteX19" fmla="*/ 19870 w 610004"/>
              <a:gd name="connsiteY19" fmla="*/ 431518 h 553622"/>
              <a:gd name="connsiteX20" fmla="*/ 0 w 610004"/>
              <a:gd name="connsiteY20" fmla="*/ 387920 h 553622"/>
              <a:gd name="connsiteX21" fmla="*/ 0 w 610004"/>
              <a:gd name="connsiteY21" fmla="*/ 349277 h 553622"/>
              <a:gd name="connsiteX22" fmla="*/ 11922 w 610004"/>
              <a:gd name="connsiteY22" fmla="*/ 349277 h 553622"/>
              <a:gd name="connsiteX23" fmla="*/ 55636 w 610004"/>
              <a:gd name="connsiteY23" fmla="*/ 362158 h 553622"/>
              <a:gd name="connsiteX24" fmla="*/ 92395 w 610004"/>
              <a:gd name="connsiteY24" fmla="*/ 362158 h 553622"/>
              <a:gd name="connsiteX25" fmla="*/ 117232 w 610004"/>
              <a:gd name="connsiteY25" fmla="*/ 401792 h 553622"/>
              <a:gd name="connsiteX26" fmla="*/ 491779 w 610004"/>
              <a:gd name="connsiteY26" fmla="*/ 401792 h 553622"/>
              <a:gd name="connsiteX27" fmla="*/ 515623 w 610004"/>
              <a:gd name="connsiteY27" fmla="*/ 362158 h 553622"/>
              <a:gd name="connsiteX28" fmla="*/ 553375 w 610004"/>
              <a:gd name="connsiteY28" fmla="*/ 362158 h 553622"/>
              <a:gd name="connsiteX29" fmla="*/ 610004 w 610004"/>
              <a:gd name="connsiteY29" fmla="*/ 340360 h 553622"/>
              <a:gd name="connsiteX30" fmla="*/ 296003 w 610004"/>
              <a:gd name="connsiteY30" fmla="*/ 93312 h 553622"/>
              <a:gd name="connsiteX31" fmla="*/ 296003 w 610004"/>
              <a:gd name="connsiteY31" fmla="*/ 110170 h 553622"/>
              <a:gd name="connsiteX32" fmla="*/ 265212 w 610004"/>
              <a:gd name="connsiteY32" fmla="*/ 142894 h 553622"/>
              <a:gd name="connsiteX33" fmla="*/ 297989 w 610004"/>
              <a:gd name="connsiteY33" fmla="*/ 175618 h 553622"/>
              <a:gd name="connsiteX34" fmla="*/ 316861 w 610004"/>
              <a:gd name="connsiteY34" fmla="*/ 191484 h 553622"/>
              <a:gd name="connsiteX35" fmla="*/ 298982 w 610004"/>
              <a:gd name="connsiteY35" fmla="*/ 203384 h 553622"/>
              <a:gd name="connsiteX36" fmla="*/ 269185 w 610004"/>
              <a:gd name="connsiteY36" fmla="*/ 195450 h 553622"/>
              <a:gd name="connsiteX37" fmla="*/ 264219 w 610004"/>
              <a:gd name="connsiteY37" fmla="*/ 216275 h 553622"/>
              <a:gd name="connsiteX38" fmla="*/ 295010 w 610004"/>
              <a:gd name="connsiteY38" fmla="*/ 224208 h 553622"/>
              <a:gd name="connsiteX39" fmla="*/ 295010 w 610004"/>
              <a:gd name="connsiteY39" fmla="*/ 241066 h 553622"/>
              <a:gd name="connsiteX40" fmla="*/ 311895 w 610004"/>
              <a:gd name="connsiteY40" fmla="*/ 241066 h 553622"/>
              <a:gd name="connsiteX41" fmla="*/ 311895 w 610004"/>
              <a:gd name="connsiteY41" fmla="*/ 223216 h 553622"/>
              <a:gd name="connsiteX42" fmla="*/ 344671 w 610004"/>
              <a:gd name="connsiteY42" fmla="*/ 189501 h 553622"/>
              <a:gd name="connsiteX43" fmla="*/ 314874 w 610004"/>
              <a:gd name="connsiteY43" fmla="*/ 154793 h 553622"/>
              <a:gd name="connsiteX44" fmla="*/ 293023 w 610004"/>
              <a:gd name="connsiteY44" fmla="*/ 139919 h 553622"/>
              <a:gd name="connsiteX45" fmla="*/ 307922 w 610004"/>
              <a:gd name="connsiteY45" fmla="*/ 129011 h 553622"/>
              <a:gd name="connsiteX46" fmla="*/ 334739 w 610004"/>
              <a:gd name="connsiteY46" fmla="*/ 135952 h 553622"/>
              <a:gd name="connsiteX47" fmla="*/ 339705 w 610004"/>
              <a:gd name="connsiteY47" fmla="*/ 115128 h 553622"/>
              <a:gd name="connsiteX48" fmla="*/ 313881 w 610004"/>
              <a:gd name="connsiteY48" fmla="*/ 109178 h 553622"/>
              <a:gd name="connsiteX49" fmla="*/ 313881 w 610004"/>
              <a:gd name="connsiteY49" fmla="*/ 93312 h 553622"/>
              <a:gd name="connsiteX50" fmla="*/ 303949 w 610004"/>
              <a:gd name="connsiteY50" fmla="*/ 67530 h 553622"/>
              <a:gd name="connsiteX51" fmla="*/ 403272 w 610004"/>
              <a:gd name="connsiteY51" fmla="*/ 166693 h 553622"/>
              <a:gd name="connsiteX52" fmla="*/ 303949 w 610004"/>
              <a:gd name="connsiteY52" fmla="*/ 264865 h 553622"/>
              <a:gd name="connsiteX53" fmla="*/ 205618 w 610004"/>
              <a:gd name="connsiteY53" fmla="*/ 166693 h 553622"/>
              <a:gd name="connsiteX54" fmla="*/ 303949 w 610004"/>
              <a:gd name="connsiteY54" fmla="*/ 67530 h 553622"/>
              <a:gd name="connsiteX55" fmla="*/ 116239 w 610004"/>
              <a:gd name="connsiteY55" fmla="*/ 40672 h 553622"/>
              <a:gd name="connsiteX56" fmla="*/ 41727 w 610004"/>
              <a:gd name="connsiteY56" fmla="*/ 117057 h 553622"/>
              <a:gd name="connsiteX57" fmla="*/ 41727 w 610004"/>
              <a:gd name="connsiteY57" fmla="*/ 216258 h 553622"/>
              <a:gd name="connsiteX58" fmla="*/ 117232 w 610004"/>
              <a:gd name="connsiteY58" fmla="*/ 292642 h 553622"/>
              <a:gd name="connsiteX59" fmla="*/ 491779 w 610004"/>
              <a:gd name="connsiteY59" fmla="*/ 292642 h 553622"/>
              <a:gd name="connsiteX60" fmla="*/ 568278 w 610004"/>
              <a:gd name="connsiteY60" fmla="*/ 215266 h 553622"/>
              <a:gd name="connsiteX61" fmla="*/ 568278 w 610004"/>
              <a:gd name="connsiteY61" fmla="*/ 118049 h 553622"/>
              <a:gd name="connsiteX62" fmla="*/ 492772 w 610004"/>
              <a:gd name="connsiteY62" fmla="*/ 40672 h 553622"/>
              <a:gd name="connsiteX63" fmla="*/ 55636 w 610004"/>
              <a:gd name="connsiteY63" fmla="*/ 0 h 553622"/>
              <a:gd name="connsiteX64" fmla="*/ 553375 w 610004"/>
              <a:gd name="connsiteY64" fmla="*/ 0 h 553622"/>
              <a:gd name="connsiteX65" fmla="*/ 610004 w 610004"/>
              <a:gd name="connsiteY65" fmla="*/ 54560 h 553622"/>
              <a:gd name="connsiteX66" fmla="*/ 610004 w 610004"/>
              <a:gd name="connsiteY66" fmla="*/ 277762 h 553622"/>
              <a:gd name="connsiteX67" fmla="*/ 553375 w 610004"/>
              <a:gd name="connsiteY67" fmla="*/ 334307 h 553622"/>
              <a:gd name="connsiteX68" fmla="*/ 55636 w 610004"/>
              <a:gd name="connsiteY68" fmla="*/ 334307 h 553622"/>
              <a:gd name="connsiteX69" fmla="*/ 19870 w 610004"/>
              <a:gd name="connsiteY69" fmla="*/ 321411 h 553622"/>
              <a:gd name="connsiteX70" fmla="*/ 0 w 610004"/>
              <a:gd name="connsiteY70" fmla="*/ 277762 h 553622"/>
              <a:gd name="connsiteX71" fmla="*/ 0 w 610004"/>
              <a:gd name="connsiteY71" fmla="*/ 54560 h 553622"/>
              <a:gd name="connsiteX72" fmla="*/ 55636 w 610004"/>
              <a:gd name="connsiteY72" fmla="*/ 0 h 553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10004" h="553622">
                <a:moveTo>
                  <a:pt x="610004" y="450415"/>
                </a:moveTo>
                <a:lnTo>
                  <a:pt x="610004" y="498049"/>
                </a:lnTo>
                <a:cubicBezTo>
                  <a:pt x="610004" y="528813"/>
                  <a:pt x="584173" y="553622"/>
                  <a:pt x="553375" y="553622"/>
                </a:cubicBezTo>
                <a:lnTo>
                  <a:pt x="55636" y="553622"/>
                </a:lnTo>
                <a:cubicBezTo>
                  <a:pt x="42720" y="553622"/>
                  <a:pt x="27818" y="547668"/>
                  <a:pt x="19870" y="540721"/>
                </a:cubicBezTo>
                <a:cubicBezTo>
                  <a:pt x="10929" y="532782"/>
                  <a:pt x="0" y="514920"/>
                  <a:pt x="0" y="498049"/>
                </a:cubicBezTo>
                <a:lnTo>
                  <a:pt x="0" y="459347"/>
                </a:lnTo>
                <a:lnTo>
                  <a:pt x="11922" y="459347"/>
                </a:lnTo>
                <a:cubicBezTo>
                  <a:pt x="24838" y="467286"/>
                  <a:pt x="40733" y="471255"/>
                  <a:pt x="55636" y="471255"/>
                </a:cubicBezTo>
                <a:lnTo>
                  <a:pt x="92395" y="471255"/>
                </a:lnTo>
                <a:cubicBezTo>
                  <a:pt x="102330" y="483164"/>
                  <a:pt x="111271" y="496064"/>
                  <a:pt x="117232" y="511942"/>
                </a:cubicBezTo>
                <a:lnTo>
                  <a:pt x="491779" y="511942"/>
                </a:lnTo>
                <a:cubicBezTo>
                  <a:pt x="497740" y="496064"/>
                  <a:pt x="505688" y="483164"/>
                  <a:pt x="515623" y="471255"/>
                </a:cubicBezTo>
                <a:lnTo>
                  <a:pt x="553375" y="471255"/>
                </a:lnTo>
                <a:cubicBezTo>
                  <a:pt x="575232" y="471255"/>
                  <a:pt x="595102" y="463316"/>
                  <a:pt x="610004" y="450415"/>
                </a:cubicBezTo>
                <a:close/>
                <a:moveTo>
                  <a:pt x="610004" y="340360"/>
                </a:moveTo>
                <a:lnTo>
                  <a:pt x="610004" y="387920"/>
                </a:lnTo>
                <a:cubicBezTo>
                  <a:pt x="610004" y="418637"/>
                  <a:pt x="584173" y="443408"/>
                  <a:pt x="553375" y="443408"/>
                </a:cubicBezTo>
                <a:lnTo>
                  <a:pt x="55636" y="443408"/>
                </a:lnTo>
                <a:cubicBezTo>
                  <a:pt x="42720" y="443408"/>
                  <a:pt x="27818" y="437463"/>
                  <a:pt x="19870" y="431518"/>
                </a:cubicBezTo>
                <a:cubicBezTo>
                  <a:pt x="10929" y="423591"/>
                  <a:pt x="0" y="404765"/>
                  <a:pt x="0" y="387920"/>
                </a:cubicBezTo>
                <a:lnTo>
                  <a:pt x="0" y="349277"/>
                </a:lnTo>
                <a:lnTo>
                  <a:pt x="11922" y="349277"/>
                </a:lnTo>
                <a:cubicBezTo>
                  <a:pt x="24838" y="357204"/>
                  <a:pt x="40733" y="362158"/>
                  <a:pt x="55636" y="362158"/>
                </a:cubicBezTo>
                <a:lnTo>
                  <a:pt x="92395" y="362158"/>
                </a:lnTo>
                <a:cubicBezTo>
                  <a:pt x="102330" y="373058"/>
                  <a:pt x="111271" y="386930"/>
                  <a:pt x="117232" y="401792"/>
                </a:cubicBezTo>
                <a:lnTo>
                  <a:pt x="491779" y="401792"/>
                </a:lnTo>
                <a:cubicBezTo>
                  <a:pt x="497740" y="386930"/>
                  <a:pt x="505688" y="373058"/>
                  <a:pt x="515623" y="362158"/>
                </a:cubicBezTo>
                <a:lnTo>
                  <a:pt x="553375" y="362158"/>
                </a:lnTo>
                <a:cubicBezTo>
                  <a:pt x="575232" y="362158"/>
                  <a:pt x="595102" y="353241"/>
                  <a:pt x="610004" y="340360"/>
                </a:cubicBezTo>
                <a:close/>
                <a:moveTo>
                  <a:pt x="296003" y="93312"/>
                </a:moveTo>
                <a:lnTo>
                  <a:pt x="296003" y="110170"/>
                </a:lnTo>
                <a:cubicBezTo>
                  <a:pt x="276138" y="114137"/>
                  <a:pt x="265212" y="127028"/>
                  <a:pt x="265212" y="142894"/>
                </a:cubicBezTo>
                <a:cubicBezTo>
                  <a:pt x="265212" y="160743"/>
                  <a:pt x="278124" y="169668"/>
                  <a:pt x="297989" y="175618"/>
                </a:cubicBezTo>
                <a:cubicBezTo>
                  <a:pt x="310901" y="180576"/>
                  <a:pt x="316861" y="184542"/>
                  <a:pt x="316861" y="191484"/>
                </a:cubicBezTo>
                <a:cubicBezTo>
                  <a:pt x="316861" y="199417"/>
                  <a:pt x="309908" y="203384"/>
                  <a:pt x="298982" y="203384"/>
                </a:cubicBezTo>
                <a:cubicBezTo>
                  <a:pt x="288057" y="203384"/>
                  <a:pt x="277131" y="199417"/>
                  <a:pt x="269185" y="195450"/>
                </a:cubicBezTo>
                <a:lnTo>
                  <a:pt x="264219" y="216275"/>
                </a:lnTo>
                <a:cubicBezTo>
                  <a:pt x="271172" y="220241"/>
                  <a:pt x="282097" y="224208"/>
                  <a:pt x="295010" y="224208"/>
                </a:cubicBezTo>
                <a:lnTo>
                  <a:pt x="295010" y="241066"/>
                </a:lnTo>
                <a:lnTo>
                  <a:pt x="311895" y="241066"/>
                </a:lnTo>
                <a:lnTo>
                  <a:pt x="311895" y="223216"/>
                </a:lnTo>
                <a:cubicBezTo>
                  <a:pt x="332752" y="219250"/>
                  <a:pt x="344671" y="205367"/>
                  <a:pt x="344671" y="189501"/>
                </a:cubicBezTo>
                <a:cubicBezTo>
                  <a:pt x="344671" y="172643"/>
                  <a:pt x="336725" y="162727"/>
                  <a:pt x="314874" y="154793"/>
                </a:cubicBezTo>
                <a:cubicBezTo>
                  <a:pt x="298982" y="149835"/>
                  <a:pt x="293023" y="145869"/>
                  <a:pt x="293023" y="139919"/>
                </a:cubicBezTo>
                <a:cubicBezTo>
                  <a:pt x="293023" y="133969"/>
                  <a:pt x="296996" y="129011"/>
                  <a:pt x="307922" y="129011"/>
                </a:cubicBezTo>
                <a:cubicBezTo>
                  <a:pt x="321827" y="129011"/>
                  <a:pt x="329773" y="133969"/>
                  <a:pt x="334739" y="135952"/>
                </a:cubicBezTo>
                <a:lnTo>
                  <a:pt x="339705" y="115128"/>
                </a:lnTo>
                <a:cubicBezTo>
                  <a:pt x="333746" y="112153"/>
                  <a:pt x="325800" y="109178"/>
                  <a:pt x="313881" y="109178"/>
                </a:cubicBezTo>
                <a:lnTo>
                  <a:pt x="313881" y="93312"/>
                </a:lnTo>
                <a:close/>
                <a:moveTo>
                  <a:pt x="303949" y="67530"/>
                </a:moveTo>
                <a:cubicBezTo>
                  <a:pt x="358577" y="67530"/>
                  <a:pt x="403272" y="112153"/>
                  <a:pt x="403272" y="166693"/>
                </a:cubicBezTo>
                <a:cubicBezTo>
                  <a:pt x="403272" y="221233"/>
                  <a:pt x="358577" y="264865"/>
                  <a:pt x="303949" y="264865"/>
                </a:cubicBezTo>
                <a:cubicBezTo>
                  <a:pt x="249321" y="264865"/>
                  <a:pt x="205618" y="221233"/>
                  <a:pt x="205618" y="166693"/>
                </a:cubicBezTo>
                <a:cubicBezTo>
                  <a:pt x="205618" y="112153"/>
                  <a:pt x="249321" y="67530"/>
                  <a:pt x="303949" y="67530"/>
                </a:cubicBezTo>
                <a:close/>
                <a:moveTo>
                  <a:pt x="116239" y="40672"/>
                </a:moveTo>
                <a:cubicBezTo>
                  <a:pt x="103323" y="79360"/>
                  <a:pt x="73519" y="105153"/>
                  <a:pt x="41727" y="117057"/>
                </a:cubicBezTo>
                <a:lnTo>
                  <a:pt x="41727" y="216258"/>
                </a:lnTo>
                <a:cubicBezTo>
                  <a:pt x="73519" y="228162"/>
                  <a:pt x="103323" y="254946"/>
                  <a:pt x="117232" y="292642"/>
                </a:cubicBezTo>
                <a:lnTo>
                  <a:pt x="491779" y="292642"/>
                </a:lnTo>
                <a:cubicBezTo>
                  <a:pt x="505688" y="253954"/>
                  <a:pt x="535492" y="227170"/>
                  <a:pt x="568278" y="215266"/>
                </a:cubicBezTo>
                <a:lnTo>
                  <a:pt x="568278" y="118049"/>
                </a:lnTo>
                <a:cubicBezTo>
                  <a:pt x="534499" y="106145"/>
                  <a:pt x="505688" y="81344"/>
                  <a:pt x="492772" y="40672"/>
                </a:cubicBezTo>
                <a:close/>
                <a:moveTo>
                  <a:pt x="55636" y="0"/>
                </a:moveTo>
                <a:lnTo>
                  <a:pt x="553375" y="0"/>
                </a:lnTo>
                <a:cubicBezTo>
                  <a:pt x="584173" y="0"/>
                  <a:pt x="610004" y="23808"/>
                  <a:pt x="610004" y="54560"/>
                </a:cubicBezTo>
                <a:lnTo>
                  <a:pt x="610004" y="277762"/>
                </a:lnTo>
                <a:cubicBezTo>
                  <a:pt x="610004" y="308515"/>
                  <a:pt x="584173" y="334307"/>
                  <a:pt x="553375" y="334307"/>
                </a:cubicBezTo>
                <a:lnTo>
                  <a:pt x="55636" y="334307"/>
                </a:lnTo>
                <a:cubicBezTo>
                  <a:pt x="42720" y="334307"/>
                  <a:pt x="27818" y="327363"/>
                  <a:pt x="19870" y="321411"/>
                </a:cubicBezTo>
                <a:cubicBezTo>
                  <a:pt x="10929" y="313475"/>
                  <a:pt x="0" y="294626"/>
                  <a:pt x="0" y="277762"/>
                </a:cubicBezTo>
                <a:lnTo>
                  <a:pt x="0" y="54560"/>
                </a:lnTo>
                <a:cubicBezTo>
                  <a:pt x="0" y="23808"/>
                  <a:pt x="24838" y="0"/>
                  <a:pt x="55636" y="0"/>
                </a:cubicBezTo>
                <a:close/>
              </a:path>
            </a:pathLst>
          </a:custGeom>
          <a:solidFill>
            <a:srgbClr val="1D50A2"/>
          </a:solidFill>
          <a:ln w="38100" cap="flat" cmpd="sng" algn="ctr">
            <a:solidFill>
              <a:srgbClr val="1D50A2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8" name="i$ḷïḍè">
            <a:extLst>
              <a:ext uri="{FF2B5EF4-FFF2-40B4-BE49-F238E27FC236}">
                <a16:creationId xmlns:a16="http://schemas.microsoft.com/office/drawing/2014/main" xmlns="" id="{7EAE2E0C-B767-4151-B451-F3C0881CFC82}"/>
              </a:ext>
            </a:extLst>
          </p:cNvPr>
          <p:cNvSpPr/>
          <p:nvPr/>
        </p:nvSpPr>
        <p:spPr>
          <a:xfrm>
            <a:off x="7054340" y="2030938"/>
            <a:ext cx="503956" cy="459398"/>
          </a:xfrm>
          <a:custGeom>
            <a:avLst/>
            <a:gdLst>
              <a:gd name="T0" fmla="*/ 3495 w 7671"/>
              <a:gd name="T1" fmla="*/ 13 h 7004"/>
              <a:gd name="T2" fmla="*/ 1231 w 7671"/>
              <a:gd name="T3" fmla="*/ 2655 h 7004"/>
              <a:gd name="T4" fmla="*/ 72 w 7671"/>
              <a:gd name="T5" fmla="*/ 2932 h 7004"/>
              <a:gd name="T6" fmla="*/ 847 w 7671"/>
              <a:gd name="T7" fmla="*/ 5568 h 7004"/>
              <a:gd name="T8" fmla="*/ 3486 w 7671"/>
              <a:gd name="T9" fmla="*/ 6995 h 7004"/>
              <a:gd name="T10" fmla="*/ 7670 w 7671"/>
              <a:gd name="T11" fmla="*/ 2832 h 7004"/>
              <a:gd name="T12" fmla="*/ 151 w 7671"/>
              <a:gd name="T13" fmla="*/ 4560 h 7004"/>
              <a:gd name="T14" fmla="*/ 336 w 7671"/>
              <a:gd name="T15" fmla="*/ 4160 h 7004"/>
              <a:gd name="T16" fmla="*/ 162 w 7671"/>
              <a:gd name="T17" fmla="*/ 3813 h 7004"/>
              <a:gd name="T18" fmla="*/ 321 w 7671"/>
              <a:gd name="T19" fmla="*/ 3331 h 7004"/>
              <a:gd name="T20" fmla="*/ 689 w 7671"/>
              <a:gd name="T21" fmla="*/ 4708 h 7004"/>
              <a:gd name="T22" fmla="*/ 509 w 7671"/>
              <a:gd name="T23" fmla="*/ 4140 h 7004"/>
              <a:gd name="T24" fmla="*/ 692 w 7671"/>
              <a:gd name="T25" fmla="*/ 3769 h 7004"/>
              <a:gd name="T26" fmla="*/ 495 w 7671"/>
              <a:gd name="T27" fmla="*/ 3269 h 7004"/>
              <a:gd name="T28" fmla="*/ 1721 w 7671"/>
              <a:gd name="T29" fmla="*/ 4980 h 7004"/>
              <a:gd name="T30" fmla="*/ 1432 w 7671"/>
              <a:gd name="T31" fmla="*/ 4244 h 7004"/>
              <a:gd name="T32" fmla="*/ 1700 w 7671"/>
              <a:gd name="T33" fmla="*/ 3686 h 7004"/>
              <a:gd name="T34" fmla="*/ 1449 w 7671"/>
              <a:gd name="T35" fmla="*/ 3018 h 7004"/>
              <a:gd name="T36" fmla="*/ 1713 w 7671"/>
              <a:gd name="T37" fmla="*/ 2381 h 7004"/>
              <a:gd name="T38" fmla="*/ 1438 w 7671"/>
              <a:gd name="T39" fmla="*/ 1807 h 7004"/>
              <a:gd name="T40" fmla="*/ 2329 w 7671"/>
              <a:gd name="T41" fmla="*/ 5112 h 7004"/>
              <a:gd name="T42" fmla="*/ 1930 w 7671"/>
              <a:gd name="T43" fmla="*/ 4323 h 7004"/>
              <a:gd name="T44" fmla="*/ 2329 w 7671"/>
              <a:gd name="T45" fmla="*/ 3597 h 7004"/>
              <a:gd name="T46" fmla="*/ 1930 w 7671"/>
              <a:gd name="T47" fmla="*/ 2923 h 7004"/>
              <a:gd name="T48" fmla="*/ 2329 w 7671"/>
              <a:gd name="T49" fmla="*/ 3597 h 7004"/>
              <a:gd name="T50" fmla="*/ 1930 w 7671"/>
              <a:gd name="T51" fmla="*/ 2223 h 7004"/>
              <a:gd name="T52" fmla="*/ 2329 w 7671"/>
              <a:gd name="T53" fmla="*/ 2082 h 7004"/>
              <a:gd name="T54" fmla="*/ 2650 w 7671"/>
              <a:gd name="T55" fmla="*/ 5254 h 7004"/>
              <a:gd name="T56" fmla="*/ 3152 w 7671"/>
              <a:gd name="T57" fmla="*/ 4435 h 7004"/>
              <a:gd name="T58" fmla="*/ 2636 w 7671"/>
              <a:gd name="T59" fmla="*/ 3595 h 7004"/>
              <a:gd name="T60" fmla="*/ 3152 w 7671"/>
              <a:gd name="T61" fmla="*/ 2623 h 7004"/>
              <a:gd name="T62" fmla="*/ 2663 w 7671"/>
              <a:gd name="T63" fmla="*/ 1956 h 7004"/>
              <a:gd name="T64" fmla="*/ 3131 w 7671"/>
              <a:gd name="T65" fmla="*/ 776 h 7004"/>
              <a:gd name="T66" fmla="*/ 4990 w 7671"/>
              <a:gd name="T67" fmla="*/ 1229 h 7004"/>
              <a:gd name="T68" fmla="*/ 5441 w 7671"/>
              <a:gd name="T69" fmla="*/ 2226 h 7004"/>
              <a:gd name="T70" fmla="*/ 4948 w 7671"/>
              <a:gd name="T71" fmla="*/ 2784 h 7004"/>
              <a:gd name="T72" fmla="*/ 5453 w 7671"/>
              <a:gd name="T73" fmla="*/ 3664 h 7004"/>
              <a:gd name="T74" fmla="*/ 3706 w 7671"/>
              <a:gd name="T75" fmla="*/ 694 h 7004"/>
              <a:gd name="T76" fmla="*/ 4408 w 7671"/>
              <a:gd name="T77" fmla="*/ 1907 h 7004"/>
              <a:gd name="T78" fmla="*/ 3688 w 7671"/>
              <a:gd name="T79" fmla="*/ 3518 h 7004"/>
              <a:gd name="T80" fmla="*/ 4448 w 7671"/>
              <a:gd name="T81" fmla="*/ 3557 h 7004"/>
              <a:gd name="T82" fmla="*/ 5014 w 7671"/>
              <a:gd name="T83" fmla="*/ 6300 h 7004"/>
              <a:gd name="T84" fmla="*/ 4045 w 7671"/>
              <a:gd name="T85" fmla="*/ 4424 h 7004"/>
              <a:gd name="T86" fmla="*/ 5014 w 7671"/>
              <a:gd name="T87" fmla="*/ 6300 h 7004"/>
              <a:gd name="T88" fmla="*/ 5413 w 7671"/>
              <a:gd name="T89" fmla="*/ 6118 h 7004"/>
              <a:gd name="T90" fmla="*/ 6087 w 7671"/>
              <a:gd name="T91" fmla="*/ 5892 h 7004"/>
              <a:gd name="T92" fmla="*/ 5822 w 7671"/>
              <a:gd name="T93" fmla="*/ 3640 h 7004"/>
              <a:gd name="T94" fmla="*/ 6258 w 7671"/>
              <a:gd name="T95" fmla="*/ 3660 h 7004"/>
              <a:gd name="T96" fmla="*/ 5851 w 7671"/>
              <a:gd name="T97" fmla="*/ 2352 h 7004"/>
              <a:gd name="T98" fmla="*/ 6258 w 7671"/>
              <a:gd name="T99" fmla="*/ 1803 h 7004"/>
              <a:gd name="T100" fmla="*/ 6669 w 7671"/>
              <a:gd name="T101" fmla="*/ 4852 h 7004"/>
              <a:gd name="T102" fmla="*/ 6955 w 7671"/>
              <a:gd name="T103" fmla="*/ 4202 h 7004"/>
              <a:gd name="T104" fmla="*/ 6927 w 7671"/>
              <a:gd name="T105" fmla="*/ 3741 h 7004"/>
              <a:gd name="T106" fmla="*/ 6677 w 7671"/>
              <a:gd name="T107" fmla="*/ 3084 h 7004"/>
              <a:gd name="T108" fmla="*/ 7371 w 7671"/>
              <a:gd name="T109" fmla="*/ 4717 h 7004"/>
              <a:gd name="T110" fmla="*/ 7155 w 7671"/>
              <a:gd name="T111" fmla="*/ 4176 h 7004"/>
              <a:gd name="T112" fmla="*/ 7404 w 7671"/>
              <a:gd name="T113" fmla="*/ 3726 h 7004"/>
              <a:gd name="T114" fmla="*/ 7117 w 7671"/>
              <a:gd name="T115" fmla="*/ 3219 h 7004"/>
              <a:gd name="T116" fmla="*/ 7404 w 7671"/>
              <a:gd name="T117" fmla="*/ 3726 h 7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671" h="7004">
                <a:moveTo>
                  <a:pt x="7585" y="2716"/>
                </a:moveTo>
                <a:lnTo>
                  <a:pt x="6499" y="2383"/>
                </a:lnTo>
                <a:lnTo>
                  <a:pt x="6499" y="1573"/>
                </a:lnTo>
                <a:cubicBezTo>
                  <a:pt x="6499" y="1527"/>
                  <a:pt x="6473" y="1485"/>
                  <a:pt x="6432" y="1465"/>
                </a:cubicBezTo>
                <a:lnTo>
                  <a:pt x="3498" y="13"/>
                </a:lnTo>
                <a:cubicBezTo>
                  <a:pt x="3497" y="13"/>
                  <a:pt x="3497" y="13"/>
                  <a:pt x="3495" y="13"/>
                </a:cubicBezTo>
                <a:cubicBezTo>
                  <a:pt x="3490" y="10"/>
                  <a:pt x="3468" y="0"/>
                  <a:pt x="3436" y="2"/>
                </a:cubicBezTo>
                <a:cubicBezTo>
                  <a:pt x="3403" y="4"/>
                  <a:pt x="3379" y="20"/>
                  <a:pt x="3374" y="23"/>
                </a:cubicBezTo>
                <a:lnTo>
                  <a:pt x="3374" y="23"/>
                </a:lnTo>
                <a:lnTo>
                  <a:pt x="1282" y="1515"/>
                </a:lnTo>
                <a:cubicBezTo>
                  <a:pt x="1250" y="1538"/>
                  <a:pt x="1231" y="1574"/>
                  <a:pt x="1231" y="1613"/>
                </a:cubicBezTo>
                <a:lnTo>
                  <a:pt x="1231" y="2655"/>
                </a:lnTo>
                <a:lnTo>
                  <a:pt x="842" y="2609"/>
                </a:lnTo>
                <a:cubicBezTo>
                  <a:pt x="842" y="2609"/>
                  <a:pt x="841" y="2609"/>
                  <a:pt x="839" y="2609"/>
                </a:cubicBezTo>
                <a:cubicBezTo>
                  <a:pt x="834" y="2609"/>
                  <a:pt x="822" y="2608"/>
                  <a:pt x="811" y="2610"/>
                </a:cubicBezTo>
                <a:cubicBezTo>
                  <a:pt x="797" y="2612"/>
                  <a:pt x="785" y="2616"/>
                  <a:pt x="780" y="2618"/>
                </a:cubicBezTo>
                <a:cubicBezTo>
                  <a:pt x="780" y="2618"/>
                  <a:pt x="779" y="2618"/>
                  <a:pt x="779" y="2618"/>
                </a:cubicBezTo>
                <a:lnTo>
                  <a:pt x="72" y="2932"/>
                </a:lnTo>
                <a:cubicBezTo>
                  <a:pt x="28" y="2951"/>
                  <a:pt x="0" y="2994"/>
                  <a:pt x="0" y="3042"/>
                </a:cubicBezTo>
                <a:lnTo>
                  <a:pt x="0" y="5060"/>
                </a:lnTo>
                <a:cubicBezTo>
                  <a:pt x="0" y="5105"/>
                  <a:pt x="24" y="5145"/>
                  <a:pt x="63" y="5166"/>
                </a:cubicBezTo>
                <a:lnTo>
                  <a:pt x="772" y="5555"/>
                </a:lnTo>
                <a:cubicBezTo>
                  <a:pt x="772" y="5555"/>
                  <a:pt x="790" y="5566"/>
                  <a:pt x="813" y="5568"/>
                </a:cubicBezTo>
                <a:cubicBezTo>
                  <a:pt x="833" y="5571"/>
                  <a:pt x="847" y="5568"/>
                  <a:pt x="847" y="5568"/>
                </a:cubicBezTo>
                <a:lnTo>
                  <a:pt x="1231" y="5513"/>
                </a:lnTo>
                <a:lnTo>
                  <a:pt x="1231" y="5735"/>
                </a:lnTo>
                <a:cubicBezTo>
                  <a:pt x="1231" y="5779"/>
                  <a:pt x="1255" y="5820"/>
                  <a:pt x="1294" y="5841"/>
                </a:cubicBezTo>
                <a:lnTo>
                  <a:pt x="3386" y="6987"/>
                </a:lnTo>
                <a:cubicBezTo>
                  <a:pt x="3386" y="6987"/>
                  <a:pt x="3409" y="7001"/>
                  <a:pt x="3440" y="7002"/>
                </a:cubicBezTo>
                <a:cubicBezTo>
                  <a:pt x="3463" y="7004"/>
                  <a:pt x="3486" y="6995"/>
                  <a:pt x="3486" y="6995"/>
                </a:cubicBezTo>
                <a:lnTo>
                  <a:pt x="3486" y="6994"/>
                </a:lnTo>
                <a:lnTo>
                  <a:pt x="3486" y="6994"/>
                </a:lnTo>
                <a:lnTo>
                  <a:pt x="6420" y="5879"/>
                </a:lnTo>
                <a:lnTo>
                  <a:pt x="7592" y="5433"/>
                </a:lnTo>
                <a:cubicBezTo>
                  <a:pt x="7639" y="5416"/>
                  <a:pt x="7670" y="5371"/>
                  <a:pt x="7670" y="5321"/>
                </a:cubicBezTo>
                <a:lnTo>
                  <a:pt x="7670" y="2832"/>
                </a:lnTo>
                <a:cubicBezTo>
                  <a:pt x="7671" y="2779"/>
                  <a:pt x="7636" y="2732"/>
                  <a:pt x="7585" y="2716"/>
                </a:cubicBezTo>
                <a:close/>
                <a:moveTo>
                  <a:pt x="337" y="4559"/>
                </a:moveTo>
                <a:cubicBezTo>
                  <a:pt x="337" y="4571"/>
                  <a:pt x="331" y="4583"/>
                  <a:pt x="321" y="4591"/>
                </a:cubicBezTo>
                <a:cubicBezTo>
                  <a:pt x="313" y="4596"/>
                  <a:pt x="305" y="4599"/>
                  <a:pt x="296" y="4599"/>
                </a:cubicBezTo>
                <a:cubicBezTo>
                  <a:pt x="293" y="4599"/>
                  <a:pt x="289" y="4598"/>
                  <a:pt x="286" y="4597"/>
                </a:cubicBezTo>
                <a:lnTo>
                  <a:pt x="151" y="4560"/>
                </a:lnTo>
                <a:cubicBezTo>
                  <a:pt x="134" y="4555"/>
                  <a:pt x="122" y="4539"/>
                  <a:pt x="122" y="4521"/>
                </a:cubicBezTo>
                <a:lnTo>
                  <a:pt x="122" y="4147"/>
                </a:lnTo>
                <a:cubicBezTo>
                  <a:pt x="122" y="4136"/>
                  <a:pt x="126" y="4125"/>
                  <a:pt x="135" y="4117"/>
                </a:cubicBezTo>
                <a:cubicBezTo>
                  <a:pt x="143" y="4109"/>
                  <a:pt x="155" y="4106"/>
                  <a:pt x="166" y="4107"/>
                </a:cubicBezTo>
                <a:lnTo>
                  <a:pt x="300" y="4120"/>
                </a:lnTo>
                <a:cubicBezTo>
                  <a:pt x="321" y="4122"/>
                  <a:pt x="336" y="4139"/>
                  <a:pt x="336" y="4160"/>
                </a:cubicBezTo>
                <a:lnTo>
                  <a:pt x="336" y="4559"/>
                </a:lnTo>
                <a:lnTo>
                  <a:pt x="337" y="4559"/>
                </a:lnTo>
                <a:close/>
                <a:moveTo>
                  <a:pt x="337" y="3761"/>
                </a:moveTo>
                <a:cubicBezTo>
                  <a:pt x="337" y="3782"/>
                  <a:pt x="321" y="3800"/>
                  <a:pt x="300" y="3802"/>
                </a:cubicBezTo>
                <a:lnTo>
                  <a:pt x="165" y="3813"/>
                </a:lnTo>
                <a:lnTo>
                  <a:pt x="162" y="3813"/>
                </a:lnTo>
                <a:cubicBezTo>
                  <a:pt x="152" y="3813"/>
                  <a:pt x="142" y="3809"/>
                  <a:pt x="135" y="3802"/>
                </a:cubicBezTo>
                <a:cubicBezTo>
                  <a:pt x="126" y="3795"/>
                  <a:pt x="122" y="3784"/>
                  <a:pt x="122" y="3773"/>
                </a:cubicBezTo>
                <a:lnTo>
                  <a:pt x="122" y="3398"/>
                </a:lnTo>
                <a:cubicBezTo>
                  <a:pt x="122" y="3380"/>
                  <a:pt x="134" y="3364"/>
                  <a:pt x="152" y="3359"/>
                </a:cubicBezTo>
                <a:lnTo>
                  <a:pt x="286" y="3324"/>
                </a:lnTo>
                <a:cubicBezTo>
                  <a:pt x="298" y="3321"/>
                  <a:pt x="311" y="3323"/>
                  <a:pt x="321" y="3331"/>
                </a:cubicBezTo>
                <a:cubicBezTo>
                  <a:pt x="331" y="3339"/>
                  <a:pt x="337" y="3350"/>
                  <a:pt x="337" y="3363"/>
                </a:cubicBezTo>
                <a:lnTo>
                  <a:pt x="337" y="3761"/>
                </a:lnTo>
                <a:lnTo>
                  <a:pt x="337" y="3761"/>
                </a:lnTo>
                <a:close/>
                <a:moveTo>
                  <a:pt x="729" y="4668"/>
                </a:moveTo>
                <a:cubicBezTo>
                  <a:pt x="729" y="4680"/>
                  <a:pt x="723" y="4692"/>
                  <a:pt x="714" y="4700"/>
                </a:cubicBezTo>
                <a:cubicBezTo>
                  <a:pt x="706" y="4705"/>
                  <a:pt x="698" y="4708"/>
                  <a:pt x="689" y="4708"/>
                </a:cubicBezTo>
                <a:cubicBezTo>
                  <a:pt x="686" y="4708"/>
                  <a:pt x="682" y="4707"/>
                  <a:pt x="678" y="4706"/>
                </a:cubicBezTo>
                <a:lnTo>
                  <a:pt x="494" y="4655"/>
                </a:lnTo>
                <a:cubicBezTo>
                  <a:pt x="477" y="4651"/>
                  <a:pt x="465" y="4635"/>
                  <a:pt x="465" y="4617"/>
                </a:cubicBezTo>
                <a:lnTo>
                  <a:pt x="465" y="4180"/>
                </a:lnTo>
                <a:cubicBezTo>
                  <a:pt x="465" y="4169"/>
                  <a:pt x="470" y="4158"/>
                  <a:pt x="478" y="4150"/>
                </a:cubicBezTo>
                <a:cubicBezTo>
                  <a:pt x="486" y="4143"/>
                  <a:pt x="498" y="4139"/>
                  <a:pt x="509" y="4140"/>
                </a:cubicBezTo>
                <a:lnTo>
                  <a:pt x="693" y="4158"/>
                </a:lnTo>
                <a:cubicBezTo>
                  <a:pt x="714" y="4160"/>
                  <a:pt x="729" y="4178"/>
                  <a:pt x="729" y="4198"/>
                </a:cubicBezTo>
                <a:lnTo>
                  <a:pt x="729" y="4668"/>
                </a:lnTo>
                <a:lnTo>
                  <a:pt x="729" y="4668"/>
                </a:lnTo>
                <a:close/>
                <a:moveTo>
                  <a:pt x="729" y="3729"/>
                </a:moveTo>
                <a:cubicBezTo>
                  <a:pt x="729" y="3750"/>
                  <a:pt x="713" y="3767"/>
                  <a:pt x="692" y="3769"/>
                </a:cubicBezTo>
                <a:lnTo>
                  <a:pt x="508" y="3784"/>
                </a:lnTo>
                <a:lnTo>
                  <a:pt x="505" y="3784"/>
                </a:lnTo>
                <a:cubicBezTo>
                  <a:pt x="495" y="3784"/>
                  <a:pt x="485" y="3781"/>
                  <a:pt x="478" y="3774"/>
                </a:cubicBezTo>
                <a:cubicBezTo>
                  <a:pt x="469" y="3766"/>
                  <a:pt x="465" y="3756"/>
                  <a:pt x="465" y="3744"/>
                </a:cubicBezTo>
                <a:lnTo>
                  <a:pt x="465" y="3308"/>
                </a:lnTo>
                <a:cubicBezTo>
                  <a:pt x="465" y="3290"/>
                  <a:pt x="477" y="3274"/>
                  <a:pt x="495" y="3269"/>
                </a:cubicBezTo>
                <a:lnTo>
                  <a:pt x="679" y="3221"/>
                </a:lnTo>
                <a:cubicBezTo>
                  <a:pt x="691" y="3217"/>
                  <a:pt x="704" y="3220"/>
                  <a:pt x="714" y="3228"/>
                </a:cubicBezTo>
                <a:cubicBezTo>
                  <a:pt x="723" y="3235"/>
                  <a:pt x="729" y="3247"/>
                  <a:pt x="729" y="3260"/>
                </a:cubicBezTo>
                <a:lnTo>
                  <a:pt x="729" y="3729"/>
                </a:lnTo>
                <a:close/>
                <a:moveTo>
                  <a:pt x="1737" y="4948"/>
                </a:moveTo>
                <a:cubicBezTo>
                  <a:pt x="1737" y="4960"/>
                  <a:pt x="1731" y="4972"/>
                  <a:pt x="1721" y="4980"/>
                </a:cubicBezTo>
                <a:cubicBezTo>
                  <a:pt x="1714" y="4985"/>
                  <a:pt x="1706" y="4988"/>
                  <a:pt x="1697" y="4988"/>
                </a:cubicBezTo>
                <a:cubicBezTo>
                  <a:pt x="1693" y="4988"/>
                  <a:pt x="1690" y="4987"/>
                  <a:pt x="1686" y="4986"/>
                </a:cubicBezTo>
                <a:lnTo>
                  <a:pt x="1449" y="4920"/>
                </a:lnTo>
                <a:cubicBezTo>
                  <a:pt x="1431" y="4916"/>
                  <a:pt x="1419" y="4900"/>
                  <a:pt x="1419" y="4882"/>
                </a:cubicBezTo>
                <a:lnTo>
                  <a:pt x="1419" y="4274"/>
                </a:lnTo>
                <a:cubicBezTo>
                  <a:pt x="1419" y="4262"/>
                  <a:pt x="1424" y="4251"/>
                  <a:pt x="1432" y="4244"/>
                </a:cubicBezTo>
                <a:cubicBezTo>
                  <a:pt x="1441" y="4236"/>
                  <a:pt x="1452" y="4232"/>
                  <a:pt x="1463" y="4233"/>
                </a:cubicBezTo>
                <a:lnTo>
                  <a:pt x="1701" y="4257"/>
                </a:lnTo>
                <a:cubicBezTo>
                  <a:pt x="1721" y="4259"/>
                  <a:pt x="1737" y="4276"/>
                  <a:pt x="1737" y="4297"/>
                </a:cubicBezTo>
                <a:lnTo>
                  <a:pt x="1737" y="4948"/>
                </a:lnTo>
                <a:close/>
                <a:moveTo>
                  <a:pt x="1737" y="3646"/>
                </a:moveTo>
                <a:cubicBezTo>
                  <a:pt x="1737" y="3667"/>
                  <a:pt x="1721" y="3684"/>
                  <a:pt x="1700" y="3686"/>
                </a:cubicBezTo>
                <a:lnTo>
                  <a:pt x="1463" y="3705"/>
                </a:lnTo>
                <a:cubicBezTo>
                  <a:pt x="1462" y="3706"/>
                  <a:pt x="1461" y="3706"/>
                  <a:pt x="1459" y="3706"/>
                </a:cubicBezTo>
                <a:cubicBezTo>
                  <a:pt x="1449" y="3706"/>
                  <a:pt x="1440" y="3702"/>
                  <a:pt x="1432" y="3695"/>
                </a:cubicBezTo>
                <a:cubicBezTo>
                  <a:pt x="1424" y="3687"/>
                  <a:pt x="1419" y="3677"/>
                  <a:pt x="1419" y="3665"/>
                </a:cubicBezTo>
                <a:lnTo>
                  <a:pt x="1419" y="3057"/>
                </a:lnTo>
                <a:cubicBezTo>
                  <a:pt x="1419" y="3039"/>
                  <a:pt x="1432" y="3023"/>
                  <a:pt x="1449" y="3018"/>
                </a:cubicBezTo>
                <a:lnTo>
                  <a:pt x="1687" y="2956"/>
                </a:lnTo>
                <a:cubicBezTo>
                  <a:pt x="1699" y="2953"/>
                  <a:pt x="1712" y="2955"/>
                  <a:pt x="1721" y="2963"/>
                </a:cubicBezTo>
                <a:cubicBezTo>
                  <a:pt x="1731" y="2970"/>
                  <a:pt x="1737" y="2982"/>
                  <a:pt x="1737" y="2995"/>
                </a:cubicBezTo>
                <a:lnTo>
                  <a:pt x="1737" y="3646"/>
                </a:lnTo>
                <a:close/>
                <a:moveTo>
                  <a:pt x="1737" y="2344"/>
                </a:moveTo>
                <a:cubicBezTo>
                  <a:pt x="1737" y="2360"/>
                  <a:pt x="1728" y="2374"/>
                  <a:pt x="1713" y="2381"/>
                </a:cubicBezTo>
                <a:lnTo>
                  <a:pt x="1476" y="2486"/>
                </a:lnTo>
                <a:cubicBezTo>
                  <a:pt x="1471" y="2488"/>
                  <a:pt x="1465" y="2489"/>
                  <a:pt x="1460" y="2489"/>
                </a:cubicBezTo>
                <a:cubicBezTo>
                  <a:pt x="1452" y="2489"/>
                  <a:pt x="1444" y="2487"/>
                  <a:pt x="1437" y="2483"/>
                </a:cubicBezTo>
                <a:cubicBezTo>
                  <a:pt x="1426" y="2475"/>
                  <a:pt x="1419" y="2463"/>
                  <a:pt x="1419" y="2449"/>
                </a:cubicBezTo>
                <a:lnTo>
                  <a:pt x="1419" y="1841"/>
                </a:lnTo>
                <a:cubicBezTo>
                  <a:pt x="1419" y="1827"/>
                  <a:pt x="1426" y="1814"/>
                  <a:pt x="1438" y="1807"/>
                </a:cubicBezTo>
                <a:lnTo>
                  <a:pt x="1676" y="1659"/>
                </a:lnTo>
                <a:cubicBezTo>
                  <a:pt x="1688" y="1651"/>
                  <a:pt x="1704" y="1651"/>
                  <a:pt x="1716" y="1658"/>
                </a:cubicBezTo>
                <a:cubicBezTo>
                  <a:pt x="1729" y="1665"/>
                  <a:pt x="1737" y="1678"/>
                  <a:pt x="1737" y="1693"/>
                </a:cubicBezTo>
                <a:lnTo>
                  <a:pt x="1737" y="2344"/>
                </a:lnTo>
                <a:lnTo>
                  <a:pt x="1737" y="2344"/>
                </a:lnTo>
                <a:close/>
                <a:moveTo>
                  <a:pt x="2329" y="5112"/>
                </a:moveTo>
                <a:cubicBezTo>
                  <a:pt x="2329" y="5124"/>
                  <a:pt x="2323" y="5136"/>
                  <a:pt x="2313" y="5144"/>
                </a:cubicBezTo>
                <a:cubicBezTo>
                  <a:pt x="2306" y="5149"/>
                  <a:pt x="2297" y="5152"/>
                  <a:pt x="2289" y="5152"/>
                </a:cubicBezTo>
                <a:cubicBezTo>
                  <a:pt x="2285" y="5152"/>
                  <a:pt x="2281" y="5152"/>
                  <a:pt x="2278" y="5151"/>
                </a:cubicBezTo>
                <a:lnTo>
                  <a:pt x="1960" y="5062"/>
                </a:lnTo>
                <a:cubicBezTo>
                  <a:pt x="1942" y="5058"/>
                  <a:pt x="1930" y="5042"/>
                  <a:pt x="1930" y="5024"/>
                </a:cubicBezTo>
                <a:lnTo>
                  <a:pt x="1930" y="4323"/>
                </a:lnTo>
                <a:cubicBezTo>
                  <a:pt x="1930" y="4312"/>
                  <a:pt x="1935" y="4301"/>
                  <a:pt x="1943" y="4293"/>
                </a:cubicBezTo>
                <a:cubicBezTo>
                  <a:pt x="1952" y="4286"/>
                  <a:pt x="1963" y="4282"/>
                  <a:pt x="1974" y="4283"/>
                </a:cubicBezTo>
                <a:lnTo>
                  <a:pt x="2292" y="4314"/>
                </a:lnTo>
                <a:cubicBezTo>
                  <a:pt x="2313" y="4316"/>
                  <a:pt x="2329" y="4334"/>
                  <a:pt x="2329" y="4354"/>
                </a:cubicBezTo>
                <a:lnTo>
                  <a:pt x="2329" y="5112"/>
                </a:lnTo>
                <a:close/>
                <a:moveTo>
                  <a:pt x="2329" y="3597"/>
                </a:moveTo>
                <a:cubicBezTo>
                  <a:pt x="2329" y="3618"/>
                  <a:pt x="2313" y="3635"/>
                  <a:pt x="2292" y="3637"/>
                </a:cubicBezTo>
                <a:lnTo>
                  <a:pt x="1974" y="3663"/>
                </a:lnTo>
                <a:cubicBezTo>
                  <a:pt x="1973" y="3663"/>
                  <a:pt x="1971" y="3664"/>
                  <a:pt x="1970" y="3664"/>
                </a:cubicBezTo>
                <a:cubicBezTo>
                  <a:pt x="1960" y="3664"/>
                  <a:pt x="1951" y="3660"/>
                  <a:pt x="1943" y="3653"/>
                </a:cubicBezTo>
                <a:cubicBezTo>
                  <a:pt x="1935" y="3645"/>
                  <a:pt x="1930" y="3634"/>
                  <a:pt x="1930" y="3623"/>
                </a:cubicBezTo>
                <a:lnTo>
                  <a:pt x="1930" y="2923"/>
                </a:lnTo>
                <a:cubicBezTo>
                  <a:pt x="1930" y="2905"/>
                  <a:pt x="1942" y="2889"/>
                  <a:pt x="1960" y="2884"/>
                </a:cubicBezTo>
                <a:lnTo>
                  <a:pt x="2278" y="2800"/>
                </a:lnTo>
                <a:cubicBezTo>
                  <a:pt x="2290" y="2797"/>
                  <a:pt x="2303" y="2800"/>
                  <a:pt x="2313" y="2807"/>
                </a:cubicBezTo>
                <a:cubicBezTo>
                  <a:pt x="2323" y="2815"/>
                  <a:pt x="2329" y="2827"/>
                  <a:pt x="2329" y="2839"/>
                </a:cubicBezTo>
                <a:lnTo>
                  <a:pt x="2329" y="3597"/>
                </a:lnTo>
                <a:lnTo>
                  <a:pt x="2329" y="3597"/>
                </a:lnTo>
                <a:close/>
                <a:moveTo>
                  <a:pt x="2329" y="2082"/>
                </a:moveTo>
                <a:cubicBezTo>
                  <a:pt x="2329" y="2098"/>
                  <a:pt x="2319" y="2112"/>
                  <a:pt x="2305" y="2119"/>
                </a:cubicBezTo>
                <a:lnTo>
                  <a:pt x="1987" y="2260"/>
                </a:lnTo>
                <a:cubicBezTo>
                  <a:pt x="1982" y="2262"/>
                  <a:pt x="1976" y="2263"/>
                  <a:pt x="1970" y="2263"/>
                </a:cubicBezTo>
                <a:cubicBezTo>
                  <a:pt x="1963" y="2263"/>
                  <a:pt x="1955" y="2261"/>
                  <a:pt x="1949" y="2257"/>
                </a:cubicBezTo>
                <a:cubicBezTo>
                  <a:pt x="1937" y="2249"/>
                  <a:pt x="1930" y="2236"/>
                  <a:pt x="1930" y="2223"/>
                </a:cubicBezTo>
                <a:lnTo>
                  <a:pt x="1930" y="1523"/>
                </a:lnTo>
                <a:cubicBezTo>
                  <a:pt x="1930" y="1509"/>
                  <a:pt x="1938" y="1496"/>
                  <a:pt x="1949" y="1489"/>
                </a:cubicBezTo>
                <a:lnTo>
                  <a:pt x="2267" y="1290"/>
                </a:lnTo>
                <a:cubicBezTo>
                  <a:pt x="2280" y="1282"/>
                  <a:pt x="2295" y="1282"/>
                  <a:pt x="2308" y="1289"/>
                </a:cubicBezTo>
                <a:cubicBezTo>
                  <a:pt x="2321" y="1296"/>
                  <a:pt x="2329" y="1310"/>
                  <a:pt x="2329" y="1324"/>
                </a:cubicBezTo>
                <a:lnTo>
                  <a:pt x="2329" y="2082"/>
                </a:lnTo>
                <a:lnTo>
                  <a:pt x="2329" y="2082"/>
                </a:lnTo>
                <a:close/>
                <a:moveTo>
                  <a:pt x="3152" y="5341"/>
                </a:moveTo>
                <a:cubicBezTo>
                  <a:pt x="3152" y="5352"/>
                  <a:pt x="3147" y="5364"/>
                  <a:pt x="3139" y="5372"/>
                </a:cubicBezTo>
                <a:cubicBezTo>
                  <a:pt x="3124" y="5387"/>
                  <a:pt x="3104" y="5387"/>
                  <a:pt x="3098" y="5387"/>
                </a:cubicBezTo>
                <a:lnTo>
                  <a:pt x="3097" y="5387"/>
                </a:lnTo>
                <a:cubicBezTo>
                  <a:pt x="3018" y="5387"/>
                  <a:pt x="2710" y="5276"/>
                  <a:pt x="2650" y="5254"/>
                </a:cubicBezTo>
                <a:cubicBezTo>
                  <a:pt x="2634" y="5248"/>
                  <a:pt x="2623" y="5233"/>
                  <a:pt x="2623" y="5216"/>
                </a:cubicBezTo>
                <a:lnTo>
                  <a:pt x="2623" y="4391"/>
                </a:lnTo>
                <a:cubicBezTo>
                  <a:pt x="2623" y="4380"/>
                  <a:pt x="2628" y="4369"/>
                  <a:pt x="2636" y="4361"/>
                </a:cubicBezTo>
                <a:cubicBezTo>
                  <a:pt x="2645" y="4354"/>
                  <a:pt x="2656" y="4350"/>
                  <a:pt x="2667" y="4351"/>
                </a:cubicBezTo>
                <a:lnTo>
                  <a:pt x="3115" y="4395"/>
                </a:lnTo>
                <a:cubicBezTo>
                  <a:pt x="3136" y="4397"/>
                  <a:pt x="3152" y="4414"/>
                  <a:pt x="3152" y="4435"/>
                </a:cubicBezTo>
                <a:cubicBezTo>
                  <a:pt x="3152" y="4444"/>
                  <a:pt x="3152" y="5302"/>
                  <a:pt x="3152" y="5341"/>
                </a:cubicBezTo>
                <a:close/>
                <a:moveTo>
                  <a:pt x="3152" y="3529"/>
                </a:moveTo>
                <a:cubicBezTo>
                  <a:pt x="3152" y="3550"/>
                  <a:pt x="3136" y="3567"/>
                  <a:pt x="3115" y="3569"/>
                </a:cubicBezTo>
                <a:lnTo>
                  <a:pt x="2667" y="3606"/>
                </a:lnTo>
                <a:cubicBezTo>
                  <a:pt x="2665" y="3606"/>
                  <a:pt x="2664" y="3606"/>
                  <a:pt x="2663" y="3606"/>
                </a:cubicBezTo>
                <a:cubicBezTo>
                  <a:pt x="2653" y="3606"/>
                  <a:pt x="2643" y="3602"/>
                  <a:pt x="2636" y="3595"/>
                </a:cubicBezTo>
                <a:cubicBezTo>
                  <a:pt x="2628" y="3588"/>
                  <a:pt x="2623" y="3577"/>
                  <a:pt x="2623" y="3566"/>
                </a:cubicBezTo>
                <a:lnTo>
                  <a:pt x="2623" y="2741"/>
                </a:lnTo>
                <a:cubicBezTo>
                  <a:pt x="2623" y="2722"/>
                  <a:pt x="2635" y="2706"/>
                  <a:pt x="2653" y="2702"/>
                </a:cubicBezTo>
                <a:lnTo>
                  <a:pt x="3101" y="2584"/>
                </a:lnTo>
                <a:cubicBezTo>
                  <a:pt x="3113" y="2581"/>
                  <a:pt x="3126" y="2583"/>
                  <a:pt x="3136" y="2591"/>
                </a:cubicBezTo>
                <a:cubicBezTo>
                  <a:pt x="3146" y="2599"/>
                  <a:pt x="3152" y="2610"/>
                  <a:pt x="3152" y="2623"/>
                </a:cubicBezTo>
                <a:lnTo>
                  <a:pt x="3152" y="3529"/>
                </a:lnTo>
                <a:lnTo>
                  <a:pt x="3152" y="3529"/>
                </a:lnTo>
                <a:close/>
                <a:moveTo>
                  <a:pt x="3152" y="1717"/>
                </a:moveTo>
                <a:cubicBezTo>
                  <a:pt x="3152" y="1733"/>
                  <a:pt x="3142" y="1748"/>
                  <a:pt x="3128" y="1754"/>
                </a:cubicBezTo>
                <a:lnTo>
                  <a:pt x="2680" y="1953"/>
                </a:lnTo>
                <a:cubicBezTo>
                  <a:pt x="2674" y="1955"/>
                  <a:pt x="2669" y="1956"/>
                  <a:pt x="2663" y="1956"/>
                </a:cubicBezTo>
                <a:cubicBezTo>
                  <a:pt x="2656" y="1956"/>
                  <a:pt x="2648" y="1954"/>
                  <a:pt x="2641" y="1950"/>
                </a:cubicBezTo>
                <a:cubicBezTo>
                  <a:pt x="2630" y="1942"/>
                  <a:pt x="2623" y="1930"/>
                  <a:pt x="2623" y="1916"/>
                </a:cubicBezTo>
                <a:lnTo>
                  <a:pt x="2623" y="1091"/>
                </a:lnTo>
                <a:cubicBezTo>
                  <a:pt x="2623" y="1077"/>
                  <a:pt x="2630" y="1064"/>
                  <a:pt x="2642" y="1057"/>
                </a:cubicBezTo>
                <a:lnTo>
                  <a:pt x="3090" y="777"/>
                </a:lnTo>
                <a:cubicBezTo>
                  <a:pt x="3103" y="769"/>
                  <a:pt x="3118" y="769"/>
                  <a:pt x="3131" y="776"/>
                </a:cubicBezTo>
                <a:cubicBezTo>
                  <a:pt x="3144" y="783"/>
                  <a:pt x="3152" y="797"/>
                  <a:pt x="3152" y="811"/>
                </a:cubicBezTo>
                <a:lnTo>
                  <a:pt x="3152" y="1717"/>
                </a:lnTo>
                <a:lnTo>
                  <a:pt x="3152" y="1717"/>
                </a:lnTo>
                <a:close/>
                <a:moveTo>
                  <a:pt x="4934" y="1266"/>
                </a:moveTo>
                <a:cubicBezTo>
                  <a:pt x="4934" y="1252"/>
                  <a:pt x="4941" y="1240"/>
                  <a:pt x="4952" y="1232"/>
                </a:cubicBezTo>
                <a:cubicBezTo>
                  <a:pt x="4963" y="1225"/>
                  <a:pt x="4978" y="1224"/>
                  <a:pt x="4990" y="1229"/>
                </a:cubicBezTo>
                <a:lnTo>
                  <a:pt x="5469" y="1436"/>
                </a:lnTo>
                <a:cubicBezTo>
                  <a:pt x="5483" y="1442"/>
                  <a:pt x="5493" y="1457"/>
                  <a:pt x="5493" y="1473"/>
                </a:cubicBezTo>
                <a:lnTo>
                  <a:pt x="5493" y="2187"/>
                </a:lnTo>
                <a:cubicBezTo>
                  <a:pt x="5493" y="2200"/>
                  <a:pt x="5487" y="2212"/>
                  <a:pt x="5477" y="2220"/>
                </a:cubicBezTo>
                <a:cubicBezTo>
                  <a:pt x="5470" y="2225"/>
                  <a:pt x="5461" y="2228"/>
                  <a:pt x="5453" y="2228"/>
                </a:cubicBezTo>
                <a:cubicBezTo>
                  <a:pt x="5449" y="2228"/>
                  <a:pt x="5445" y="2227"/>
                  <a:pt x="5441" y="2226"/>
                </a:cubicBezTo>
                <a:lnTo>
                  <a:pt x="4963" y="2079"/>
                </a:lnTo>
                <a:cubicBezTo>
                  <a:pt x="4946" y="2074"/>
                  <a:pt x="4934" y="2058"/>
                  <a:pt x="4934" y="2040"/>
                </a:cubicBezTo>
                <a:lnTo>
                  <a:pt x="4934" y="1266"/>
                </a:lnTo>
                <a:lnTo>
                  <a:pt x="4934" y="1266"/>
                </a:lnTo>
                <a:close/>
                <a:moveTo>
                  <a:pt x="4934" y="2815"/>
                </a:moveTo>
                <a:cubicBezTo>
                  <a:pt x="4934" y="2803"/>
                  <a:pt x="4939" y="2791"/>
                  <a:pt x="4948" y="2784"/>
                </a:cubicBezTo>
                <a:cubicBezTo>
                  <a:pt x="4958" y="2776"/>
                  <a:pt x="4970" y="2773"/>
                  <a:pt x="4981" y="2775"/>
                </a:cubicBezTo>
                <a:lnTo>
                  <a:pt x="5460" y="2862"/>
                </a:lnTo>
                <a:cubicBezTo>
                  <a:pt x="5479" y="2866"/>
                  <a:pt x="5493" y="2882"/>
                  <a:pt x="5493" y="2902"/>
                </a:cubicBezTo>
                <a:lnTo>
                  <a:pt x="5493" y="3623"/>
                </a:lnTo>
                <a:cubicBezTo>
                  <a:pt x="5493" y="3634"/>
                  <a:pt x="5488" y="3645"/>
                  <a:pt x="5480" y="3653"/>
                </a:cubicBezTo>
                <a:cubicBezTo>
                  <a:pt x="5473" y="3660"/>
                  <a:pt x="5463" y="3664"/>
                  <a:pt x="5453" y="3664"/>
                </a:cubicBezTo>
                <a:cubicBezTo>
                  <a:pt x="5452" y="3664"/>
                  <a:pt x="5451" y="3663"/>
                  <a:pt x="5450" y="3663"/>
                </a:cubicBezTo>
                <a:lnTo>
                  <a:pt x="4971" y="3629"/>
                </a:lnTo>
                <a:cubicBezTo>
                  <a:pt x="4950" y="3628"/>
                  <a:pt x="4934" y="3610"/>
                  <a:pt x="4934" y="3589"/>
                </a:cubicBezTo>
                <a:lnTo>
                  <a:pt x="4934" y="2815"/>
                </a:lnTo>
                <a:close/>
                <a:moveTo>
                  <a:pt x="3688" y="727"/>
                </a:moveTo>
                <a:cubicBezTo>
                  <a:pt x="3688" y="714"/>
                  <a:pt x="3695" y="701"/>
                  <a:pt x="3706" y="694"/>
                </a:cubicBezTo>
                <a:cubicBezTo>
                  <a:pt x="3718" y="686"/>
                  <a:pt x="3732" y="685"/>
                  <a:pt x="3744" y="690"/>
                </a:cubicBezTo>
                <a:lnTo>
                  <a:pt x="4424" y="984"/>
                </a:lnTo>
                <a:cubicBezTo>
                  <a:pt x="4439" y="991"/>
                  <a:pt x="4449" y="1005"/>
                  <a:pt x="4449" y="1021"/>
                </a:cubicBezTo>
                <a:lnTo>
                  <a:pt x="4449" y="1867"/>
                </a:lnTo>
                <a:cubicBezTo>
                  <a:pt x="4449" y="1879"/>
                  <a:pt x="4442" y="1891"/>
                  <a:pt x="4432" y="1899"/>
                </a:cubicBezTo>
                <a:cubicBezTo>
                  <a:pt x="4425" y="1904"/>
                  <a:pt x="4417" y="1907"/>
                  <a:pt x="4408" y="1907"/>
                </a:cubicBezTo>
                <a:cubicBezTo>
                  <a:pt x="4404" y="1907"/>
                  <a:pt x="4400" y="1906"/>
                  <a:pt x="4396" y="1905"/>
                </a:cubicBezTo>
                <a:lnTo>
                  <a:pt x="3717" y="1696"/>
                </a:lnTo>
                <a:cubicBezTo>
                  <a:pt x="3700" y="1691"/>
                  <a:pt x="3688" y="1675"/>
                  <a:pt x="3688" y="1658"/>
                </a:cubicBezTo>
                <a:lnTo>
                  <a:pt x="3688" y="727"/>
                </a:lnTo>
                <a:lnTo>
                  <a:pt x="3688" y="727"/>
                </a:lnTo>
                <a:close/>
                <a:moveTo>
                  <a:pt x="3688" y="3518"/>
                </a:moveTo>
                <a:lnTo>
                  <a:pt x="3688" y="2588"/>
                </a:lnTo>
                <a:cubicBezTo>
                  <a:pt x="3688" y="2576"/>
                  <a:pt x="3694" y="2564"/>
                  <a:pt x="3703" y="2557"/>
                </a:cubicBezTo>
                <a:cubicBezTo>
                  <a:pt x="3712" y="2549"/>
                  <a:pt x="3724" y="2546"/>
                  <a:pt x="3736" y="2548"/>
                </a:cubicBezTo>
                <a:lnTo>
                  <a:pt x="4415" y="2672"/>
                </a:lnTo>
                <a:cubicBezTo>
                  <a:pt x="4434" y="2676"/>
                  <a:pt x="4448" y="2692"/>
                  <a:pt x="4448" y="2712"/>
                </a:cubicBezTo>
                <a:lnTo>
                  <a:pt x="4448" y="3557"/>
                </a:lnTo>
                <a:cubicBezTo>
                  <a:pt x="4448" y="3568"/>
                  <a:pt x="4444" y="3579"/>
                  <a:pt x="4436" y="3586"/>
                </a:cubicBezTo>
                <a:cubicBezTo>
                  <a:pt x="4428" y="3593"/>
                  <a:pt x="4418" y="3597"/>
                  <a:pt x="4408" y="3597"/>
                </a:cubicBezTo>
                <a:cubicBezTo>
                  <a:pt x="4407" y="3597"/>
                  <a:pt x="4407" y="3597"/>
                  <a:pt x="4406" y="3597"/>
                </a:cubicBezTo>
                <a:lnTo>
                  <a:pt x="3726" y="3558"/>
                </a:lnTo>
                <a:cubicBezTo>
                  <a:pt x="3705" y="3557"/>
                  <a:pt x="3688" y="3539"/>
                  <a:pt x="3688" y="3518"/>
                </a:cubicBezTo>
                <a:close/>
                <a:moveTo>
                  <a:pt x="5014" y="6300"/>
                </a:moveTo>
                <a:cubicBezTo>
                  <a:pt x="5014" y="6317"/>
                  <a:pt x="5004" y="6331"/>
                  <a:pt x="4989" y="6338"/>
                </a:cubicBezTo>
                <a:lnTo>
                  <a:pt x="4099" y="6676"/>
                </a:lnTo>
                <a:cubicBezTo>
                  <a:pt x="4094" y="6677"/>
                  <a:pt x="4089" y="6678"/>
                  <a:pt x="4085" y="6678"/>
                </a:cubicBezTo>
                <a:cubicBezTo>
                  <a:pt x="4077" y="6678"/>
                  <a:pt x="4069" y="6676"/>
                  <a:pt x="4062" y="6671"/>
                </a:cubicBezTo>
                <a:cubicBezTo>
                  <a:pt x="4051" y="6664"/>
                  <a:pt x="4045" y="6651"/>
                  <a:pt x="4045" y="6638"/>
                </a:cubicBezTo>
                <a:lnTo>
                  <a:pt x="4045" y="4424"/>
                </a:lnTo>
                <a:cubicBezTo>
                  <a:pt x="4045" y="4403"/>
                  <a:pt x="4061" y="4385"/>
                  <a:pt x="4082" y="4384"/>
                </a:cubicBezTo>
                <a:lnTo>
                  <a:pt x="4972" y="4323"/>
                </a:lnTo>
                <a:cubicBezTo>
                  <a:pt x="4983" y="4323"/>
                  <a:pt x="4994" y="4327"/>
                  <a:pt x="5002" y="4334"/>
                </a:cubicBezTo>
                <a:cubicBezTo>
                  <a:pt x="5010" y="4342"/>
                  <a:pt x="5015" y="4352"/>
                  <a:pt x="5015" y="4364"/>
                </a:cubicBezTo>
                <a:lnTo>
                  <a:pt x="5015" y="6300"/>
                </a:lnTo>
                <a:lnTo>
                  <a:pt x="5014" y="6300"/>
                </a:lnTo>
                <a:close/>
                <a:moveTo>
                  <a:pt x="6087" y="5892"/>
                </a:moveTo>
                <a:cubicBezTo>
                  <a:pt x="6087" y="5909"/>
                  <a:pt x="6076" y="5924"/>
                  <a:pt x="6061" y="5930"/>
                </a:cubicBezTo>
                <a:lnTo>
                  <a:pt x="5467" y="6156"/>
                </a:lnTo>
                <a:cubicBezTo>
                  <a:pt x="5462" y="6157"/>
                  <a:pt x="5458" y="6158"/>
                  <a:pt x="5453" y="6158"/>
                </a:cubicBezTo>
                <a:cubicBezTo>
                  <a:pt x="5445" y="6158"/>
                  <a:pt x="5437" y="6156"/>
                  <a:pt x="5430" y="6151"/>
                </a:cubicBezTo>
                <a:cubicBezTo>
                  <a:pt x="5419" y="6144"/>
                  <a:pt x="5413" y="6131"/>
                  <a:pt x="5413" y="6118"/>
                </a:cubicBezTo>
                <a:lnTo>
                  <a:pt x="5413" y="4331"/>
                </a:lnTo>
                <a:cubicBezTo>
                  <a:pt x="5413" y="4310"/>
                  <a:pt x="5429" y="4293"/>
                  <a:pt x="5450" y="4291"/>
                </a:cubicBezTo>
                <a:lnTo>
                  <a:pt x="6044" y="4251"/>
                </a:lnTo>
                <a:cubicBezTo>
                  <a:pt x="6055" y="4250"/>
                  <a:pt x="6066" y="4254"/>
                  <a:pt x="6074" y="4262"/>
                </a:cubicBezTo>
                <a:cubicBezTo>
                  <a:pt x="6082" y="4269"/>
                  <a:pt x="6087" y="4280"/>
                  <a:pt x="6087" y="4291"/>
                </a:cubicBezTo>
                <a:lnTo>
                  <a:pt x="6087" y="5892"/>
                </a:lnTo>
                <a:close/>
                <a:moveTo>
                  <a:pt x="6258" y="3660"/>
                </a:moveTo>
                <a:cubicBezTo>
                  <a:pt x="6258" y="3671"/>
                  <a:pt x="6253" y="3682"/>
                  <a:pt x="6245" y="3690"/>
                </a:cubicBezTo>
                <a:cubicBezTo>
                  <a:pt x="6238" y="3697"/>
                  <a:pt x="6228" y="3701"/>
                  <a:pt x="6218" y="3701"/>
                </a:cubicBezTo>
                <a:lnTo>
                  <a:pt x="6215" y="3701"/>
                </a:lnTo>
                <a:lnTo>
                  <a:pt x="5860" y="3680"/>
                </a:lnTo>
                <a:cubicBezTo>
                  <a:pt x="5839" y="3679"/>
                  <a:pt x="5822" y="3662"/>
                  <a:pt x="5822" y="3640"/>
                </a:cubicBezTo>
                <a:lnTo>
                  <a:pt x="5822" y="2977"/>
                </a:lnTo>
                <a:cubicBezTo>
                  <a:pt x="5822" y="2965"/>
                  <a:pt x="5828" y="2953"/>
                  <a:pt x="5837" y="2946"/>
                </a:cubicBezTo>
                <a:cubicBezTo>
                  <a:pt x="5846" y="2938"/>
                  <a:pt x="5858" y="2935"/>
                  <a:pt x="5870" y="2937"/>
                </a:cubicBezTo>
                <a:lnTo>
                  <a:pt x="6225" y="3002"/>
                </a:lnTo>
                <a:cubicBezTo>
                  <a:pt x="6244" y="3005"/>
                  <a:pt x="6258" y="3022"/>
                  <a:pt x="6258" y="3041"/>
                </a:cubicBezTo>
                <a:lnTo>
                  <a:pt x="6258" y="3660"/>
                </a:lnTo>
                <a:lnTo>
                  <a:pt x="6258" y="3660"/>
                </a:lnTo>
                <a:close/>
                <a:moveTo>
                  <a:pt x="6258" y="2422"/>
                </a:moveTo>
                <a:cubicBezTo>
                  <a:pt x="6258" y="2435"/>
                  <a:pt x="6252" y="2447"/>
                  <a:pt x="6242" y="2455"/>
                </a:cubicBezTo>
                <a:cubicBezTo>
                  <a:pt x="6235" y="2460"/>
                  <a:pt x="6226" y="2463"/>
                  <a:pt x="6218" y="2463"/>
                </a:cubicBezTo>
                <a:cubicBezTo>
                  <a:pt x="6214" y="2463"/>
                  <a:pt x="6210" y="2462"/>
                  <a:pt x="6206" y="2461"/>
                </a:cubicBezTo>
                <a:lnTo>
                  <a:pt x="5851" y="2352"/>
                </a:lnTo>
                <a:cubicBezTo>
                  <a:pt x="5834" y="2346"/>
                  <a:pt x="5823" y="2331"/>
                  <a:pt x="5823" y="2313"/>
                </a:cubicBezTo>
                <a:lnTo>
                  <a:pt x="5823" y="1650"/>
                </a:lnTo>
                <a:cubicBezTo>
                  <a:pt x="5823" y="1636"/>
                  <a:pt x="5829" y="1624"/>
                  <a:pt x="5841" y="1616"/>
                </a:cubicBezTo>
                <a:cubicBezTo>
                  <a:pt x="5852" y="1609"/>
                  <a:pt x="5866" y="1608"/>
                  <a:pt x="5879" y="1613"/>
                </a:cubicBezTo>
                <a:lnTo>
                  <a:pt x="6234" y="1766"/>
                </a:lnTo>
                <a:cubicBezTo>
                  <a:pt x="6249" y="1773"/>
                  <a:pt x="6258" y="1787"/>
                  <a:pt x="6258" y="1803"/>
                </a:cubicBezTo>
                <a:lnTo>
                  <a:pt x="6258" y="2422"/>
                </a:lnTo>
                <a:lnTo>
                  <a:pt x="6258" y="2422"/>
                </a:lnTo>
                <a:close/>
                <a:moveTo>
                  <a:pt x="6968" y="4762"/>
                </a:moveTo>
                <a:cubicBezTo>
                  <a:pt x="6968" y="4781"/>
                  <a:pt x="6954" y="4798"/>
                  <a:pt x="6935" y="4801"/>
                </a:cubicBezTo>
                <a:lnTo>
                  <a:pt x="6677" y="4851"/>
                </a:lnTo>
                <a:cubicBezTo>
                  <a:pt x="6674" y="4852"/>
                  <a:pt x="6672" y="4852"/>
                  <a:pt x="6669" y="4852"/>
                </a:cubicBezTo>
                <a:cubicBezTo>
                  <a:pt x="6660" y="4852"/>
                  <a:pt x="6651" y="4848"/>
                  <a:pt x="6644" y="4842"/>
                </a:cubicBezTo>
                <a:cubicBezTo>
                  <a:pt x="6635" y="4835"/>
                  <a:pt x="6629" y="4824"/>
                  <a:pt x="6629" y="4812"/>
                </a:cubicBezTo>
                <a:lnTo>
                  <a:pt x="6629" y="4249"/>
                </a:lnTo>
                <a:cubicBezTo>
                  <a:pt x="6629" y="4228"/>
                  <a:pt x="6646" y="4210"/>
                  <a:pt x="6667" y="4209"/>
                </a:cubicBezTo>
                <a:lnTo>
                  <a:pt x="6925" y="4191"/>
                </a:lnTo>
                <a:cubicBezTo>
                  <a:pt x="6936" y="4191"/>
                  <a:pt x="6947" y="4195"/>
                  <a:pt x="6955" y="4202"/>
                </a:cubicBezTo>
                <a:cubicBezTo>
                  <a:pt x="6963" y="4210"/>
                  <a:pt x="6968" y="4220"/>
                  <a:pt x="6968" y="4232"/>
                </a:cubicBezTo>
                <a:lnTo>
                  <a:pt x="6968" y="4762"/>
                </a:lnTo>
                <a:lnTo>
                  <a:pt x="6968" y="4762"/>
                </a:lnTo>
                <a:close/>
                <a:moveTo>
                  <a:pt x="6968" y="3701"/>
                </a:moveTo>
                <a:cubicBezTo>
                  <a:pt x="6968" y="3712"/>
                  <a:pt x="6963" y="3723"/>
                  <a:pt x="6955" y="3730"/>
                </a:cubicBezTo>
                <a:cubicBezTo>
                  <a:pt x="6947" y="3737"/>
                  <a:pt x="6938" y="3741"/>
                  <a:pt x="6927" y="3741"/>
                </a:cubicBezTo>
                <a:lnTo>
                  <a:pt x="6925" y="3741"/>
                </a:lnTo>
                <a:lnTo>
                  <a:pt x="6667" y="3726"/>
                </a:lnTo>
                <a:cubicBezTo>
                  <a:pt x="6646" y="3725"/>
                  <a:pt x="6629" y="3708"/>
                  <a:pt x="6629" y="3686"/>
                </a:cubicBezTo>
                <a:lnTo>
                  <a:pt x="6629" y="3124"/>
                </a:lnTo>
                <a:cubicBezTo>
                  <a:pt x="6629" y="3112"/>
                  <a:pt x="6634" y="3101"/>
                  <a:pt x="6644" y="3093"/>
                </a:cubicBezTo>
                <a:cubicBezTo>
                  <a:pt x="6653" y="3085"/>
                  <a:pt x="6665" y="3082"/>
                  <a:pt x="6677" y="3084"/>
                </a:cubicBezTo>
                <a:lnTo>
                  <a:pt x="6934" y="3131"/>
                </a:lnTo>
                <a:cubicBezTo>
                  <a:pt x="6953" y="3135"/>
                  <a:pt x="6967" y="3151"/>
                  <a:pt x="6967" y="3171"/>
                </a:cubicBezTo>
                <a:lnTo>
                  <a:pt x="6967" y="3701"/>
                </a:lnTo>
                <a:lnTo>
                  <a:pt x="6968" y="3701"/>
                </a:lnTo>
                <a:close/>
                <a:moveTo>
                  <a:pt x="7404" y="4678"/>
                </a:moveTo>
                <a:cubicBezTo>
                  <a:pt x="7404" y="4697"/>
                  <a:pt x="7390" y="4714"/>
                  <a:pt x="7371" y="4717"/>
                </a:cubicBezTo>
                <a:lnTo>
                  <a:pt x="7165" y="4757"/>
                </a:lnTo>
                <a:cubicBezTo>
                  <a:pt x="7162" y="4757"/>
                  <a:pt x="7160" y="4758"/>
                  <a:pt x="7157" y="4758"/>
                </a:cubicBezTo>
                <a:cubicBezTo>
                  <a:pt x="7148" y="4758"/>
                  <a:pt x="7139" y="4754"/>
                  <a:pt x="7132" y="4748"/>
                </a:cubicBezTo>
                <a:cubicBezTo>
                  <a:pt x="7122" y="4741"/>
                  <a:pt x="7117" y="4729"/>
                  <a:pt x="7117" y="4717"/>
                </a:cubicBezTo>
                <a:lnTo>
                  <a:pt x="7117" y="4216"/>
                </a:lnTo>
                <a:cubicBezTo>
                  <a:pt x="7117" y="4195"/>
                  <a:pt x="7134" y="4177"/>
                  <a:pt x="7155" y="4176"/>
                </a:cubicBezTo>
                <a:lnTo>
                  <a:pt x="7361" y="4162"/>
                </a:lnTo>
                <a:cubicBezTo>
                  <a:pt x="7372" y="4161"/>
                  <a:pt x="7383" y="4165"/>
                  <a:pt x="7391" y="4172"/>
                </a:cubicBezTo>
                <a:cubicBezTo>
                  <a:pt x="7399" y="4180"/>
                  <a:pt x="7404" y="4191"/>
                  <a:pt x="7404" y="4202"/>
                </a:cubicBezTo>
                <a:lnTo>
                  <a:pt x="7404" y="4678"/>
                </a:lnTo>
                <a:lnTo>
                  <a:pt x="7404" y="4678"/>
                </a:lnTo>
                <a:close/>
                <a:moveTo>
                  <a:pt x="7404" y="3726"/>
                </a:moveTo>
                <a:cubicBezTo>
                  <a:pt x="7404" y="3737"/>
                  <a:pt x="7399" y="3748"/>
                  <a:pt x="7391" y="3755"/>
                </a:cubicBezTo>
                <a:cubicBezTo>
                  <a:pt x="7384" y="3762"/>
                  <a:pt x="7374" y="3766"/>
                  <a:pt x="7364" y="3766"/>
                </a:cubicBezTo>
                <a:cubicBezTo>
                  <a:pt x="7363" y="3766"/>
                  <a:pt x="7362" y="3766"/>
                  <a:pt x="7361" y="3766"/>
                </a:cubicBezTo>
                <a:lnTo>
                  <a:pt x="7155" y="3754"/>
                </a:lnTo>
                <a:cubicBezTo>
                  <a:pt x="7134" y="3753"/>
                  <a:pt x="7117" y="3736"/>
                  <a:pt x="7117" y="3714"/>
                </a:cubicBezTo>
                <a:lnTo>
                  <a:pt x="7117" y="3219"/>
                </a:lnTo>
                <a:cubicBezTo>
                  <a:pt x="7117" y="3207"/>
                  <a:pt x="7122" y="3196"/>
                  <a:pt x="7131" y="3188"/>
                </a:cubicBezTo>
                <a:cubicBezTo>
                  <a:pt x="7140" y="3181"/>
                  <a:pt x="7152" y="3177"/>
                  <a:pt x="7164" y="3179"/>
                </a:cubicBezTo>
                <a:lnTo>
                  <a:pt x="7370" y="3210"/>
                </a:lnTo>
                <a:cubicBezTo>
                  <a:pt x="7390" y="3213"/>
                  <a:pt x="7404" y="3230"/>
                  <a:pt x="7404" y="3250"/>
                </a:cubicBezTo>
                <a:lnTo>
                  <a:pt x="7404" y="3726"/>
                </a:lnTo>
                <a:lnTo>
                  <a:pt x="7404" y="3726"/>
                </a:lnTo>
                <a:close/>
              </a:path>
            </a:pathLst>
          </a:custGeom>
          <a:solidFill>
            <a:srgbClr val="1D50A2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9" name="î$1íḓe">
            <a:extLst>
              <a:ext uri="{FF2B5EF4-FFF2-40B4-BE49-F238E27FC236}">
                <a16:creationId xmlns:a16="http://schemas.microsoft.com/office/drawing/2014/main" xmlns="" id="{F673CEE3-338A-407C-B8C2-EE93C4B8A18F}"/>
              </a:ext>
            </a:extLst>
          </p:cNvPr>
          <p:cNvSpPr/>
          <p:nvPr/>
        </p:nvSpPr>
        <p:spPr>
          <a:xfrm>
            <a:off x="9441111" y="2030938"/>
            <a:ext cx="503956" cy="459398"/>
          </a:xfrm>
          <a:custGeom>
            <a:avLst/>
            <a:gdLst>
              <a:gd name="T0" fmla="*/ 3495 w 7671"/>
              <a:gd name="T1" fmla="*/ 13 h 7004"/>
              <a:gd name="T2" fmla="*/ 1231 w 7671"/>
              <a:gd name="T3" fmla="*/ 2655 h 7004"/>
              <a:gd name="T4" fmla="*/ 72 w 7671"/>
              <a:gd name="T5" fmla="*/ 2932 h 7004"/>
              <a:gd name="T6" fmla="*/ 847 w 7671"/>
              <a:gd name="T7" fmla="*/ 5568 h 7004"/>
              <a:gd name="T8" fmla="*/ 3486 w 7671"/>
              <a:gd name="T9" fmla="*/ 6995 h 7004"/>
              <a:gd name="T10" fmla="*/ 7670 w 7671"/>
              <a:gd name="T11" fmla="*/ 2832 h 7004"/>
              <a:gd name="T12" fmla="*/ 151 w 7671"/>
              <a:gd name="T13" fmla="*/ 4560 h 7004"/>
              <a:gd name="T14" fmla="*/ 336 w 7671"/>
              <a:gd name="T15" fmla="*/ 4160 h 7004"/>
              <a:gd name="T16" fmla="*/ 162 w 7671"/>
              <a:gd name="T17" fmla="*/ 3813 h 7004"/>
              <a:gd name="T18" fmla="*/ 321 w 7671"/>
              <a:gd name="T19" fmla="*/ 3331 h 7004"/>
              <a:gd name="T20" fmla="*/ 689 w 7671"/>
              <a:gd name="T21" fmla="*/ 4708 h 7004"/>
              <a:gd name="T22" fmla="*/ 509 w 7671"/>
              <a:gd name="T23" fmla="*/ 4140 h 7004"/>
              <a:gd name="T24" fmla="*/ 692 w 7671"/>
              <a:gd name="T25" fmla="*/ 3769 h 7004"/>
              <a:gd name="T26" fmla="*/ 495 w 7671"/>
              <a:gd name="T27" fmla="*/ 3269 h 7004"/>
              <a:gd name="T28" fmla="*/ 1721 w 7671"/>
              <a:gd name="T29" fmla="*/ 4980 h 7004"/>
              <a:gd name="T30" fmla="*/ 1432 w 7671"/>
              <a:gd name="T31" fmla="*/ 4244 h 7004"/>
              <a:gd name="T32" fmla="*/ 1700 w 7671"/>
              <a:gd name="T33" fmla="*/ 3686 h 7004"/>
              <a:gd name="T34" fmla="*/ 1449 w 7671"/>
              <a:gd name="T35" fmla="*/ 3018 h 7004"/>
              <a:gd name="T36" fmla="*/ 1713 w 7671"/>
              <a:gd name="T37" fmla="*/ 2381 h 7004"/>
              <a:gd name="T38" fmla="*/ 1438 w 7671"/>
              <a:gd name="T39" fmla="*/ 1807 h 7004"/>
              <a:gd name="T40" fmla="*/ 2329 w 7671"/>
              <a:gd name="T41" fmla="*/ 5112 h 7004"/>
              <a:gd name="T42" fmla="*/ 1930 w 7671"/>
              <a:gd name="T43" fmla="*/ 4323 h 7004"/>
              <a:gd name="T44" fmla="*/ 2329 w 7671"/>
              <a:gd name="T45" fmla="*/ 3597 h 7004"/>
              <a:gd name="T46" fmla="*/ 1930 w 7671"/>
              <a:gd name="T47" fmla="*/ 2923 h 7004"/>
              <a:gd name="T48" fmla="*/ 2329 w 7671"/>
              <a:gd name="T49" fmla="*/ 3597 h 7004"/>
              <a:gd name="T50" fmla="*/ 1930 w 7671"/>
              <a:gd name="T51" fmla="*/ 2223 h 7004"/>
              <a:gd name="T52" fmla="*/ 2329 w 7671"/>
              <a:gd name="T53" fmla="*/ 2082 h 7004"/>
              <a:gd name="T54" fmla="*/ 2650 w 7671"/>
              <a:gd name="T55" fmla="*/ 5254 h 7004"/>
              <a:gd name="T56" fmla="*/ 3152 w 7671"/>
              <a:gd name="T57" fmla="*/ 4435 h 7004"/>
              <a:gd name="T58" fmla="*/ 2636 w 7671"/>
              <a:gd name="T59" fmla="*/ 3595 h 7004"/>
              <a:gd name="T60" fmla="*/ 3152 w 7671"/>
              <a:gd name="T61" fmla="*/ 2623 h 7004"/>
              <a:gd name="T62" fmla="*/ 2663 w 7671"/>
              <a:gd name="T63" fmla="*/ 1956 h 7004"/>
              <a:gd name="T64" fmla="*/ 3131 w 7671"/>
              <a:gd name="T65" fmla="*/ 776 h 7004"/>
              <a:gd name="T66" fmla="*/ 4990 w 7671"/>
              <a:gd name="T67" fmla="*/ 1229 h 7004"/>
              <a:gd name="T68" fmla="*/ 5441 w 7671"/>
              <a:gd name="T69" fmla="*/ 2226 h 7004"/>
              <a:gd name="T70" fmla="*/ 4948 w 7671"/>
              <a:gd name="T71" fmla="*/ 2784 h 7004"/>
              <a:gd name="T72" fmla="*/ 5453 w 7671"/>
              <a:gd name="T73" fmla="*/ 3664 h 7004"/>
              <a:gd name="T74" fmla="*/ 3706 w 7671"/>
              <a:gd name="T75" fmla="*/ 694 h 7004"/>
              <a:gd name="T76" fmla="*/ 4408 w 7671"/>
              <a:gd name="T77" fmla="*/ 1907 h 7004"/>
              <a:gd name="T78" fmla="*/ 3688 w 7671"/>
              <a:gd name="T79" fmla="*/ 3518 h 7004"/>
              <a:gd name="T80" fmla="*/ 4448 w 7671"/>
              <a:gd name="T81" fmla="*/ 3557 h 7004"/>
              <a:gd name="T82" fmla="*/ 5014 w 7671"/>
              <a:gd name="T83" fmla="*/ 6300 h 7004"/>
              <a:gd name="T84" fmla="*/ 4045 w 7671"/>
              <a:gd name="T85" fmla="*/ 4424 h 7004"/>
              <a:gd name="T86" fmla="*/ 5014 w 7671"/>
              <a:gd name="T87" fmla="*/ 6300 h 7004"/>
              <a:gd name="T88" fmla="*/ 5413 w 7671"/>
              <a:gd name="T89" fmla="*/ 6118 h 7004"/>
              <a:gd name="T90" fmla="*/ 6087 w 7671"/>
              <a:gd name="T91" fmla="*/ 5892 h 7004"/>
              <a:gd name="T92" fmla="*/ 5822 w 7671"/>
              <a:gd name="T93" fmla="*/ 3640 h 7004"/>
              <a:gd name="T94" fmla="*/ 6258 w 7671"/>
              <a:gd name="T95" fmla="*/ 3660 h 7004"/>
              <a:gd name="T96" fmla="*/ 5851 w 7671"/>
              <a:gd name="T97" fmla="*/ 2352 h 7004"/>
              <a:gd name="T98" fmla="*/ 6258 w 7671"/>
              <a:gd name="T99" fmla="*/ 1803 h 7004"/>
              <a:gd name="T100" fmla="*/ 6669 w 7671"/>
              <a:gd name="T101" fmla="*/ 4852 h 7004"/>
              <a:gd name="T102" fmla="*/ 6955 w 7671"/>
              <a:gd name="T103" fmla="*/ 4202 h 7004"/>
              <a:gd name="T104" fmla="*/ 6927 w 7671"/>
              <a:gd name="T105" fmla="*/ 3741 h 7004"/>
              <a:gd name="T106" fmla="*/ 6677 w 7671"/>
              <a:gd name="T107" fmla="*/ 3084 h 7004"/>
              <a:gd name="T108" fmla="*/ 7371 w 7671"/>
              <a:gd name="T109" fmla="*/ 4717 h 7004"/>
              <a:gd name="T110" fmla="*/ 7155 w 7671"/>
              <a:gd name="T111" fmla="*/ 4176 h 7004"/>
              <a:gd name="T112" fmla="*/ 7404 w 7671"/>
              <a:gd name="T113" fmla="*/ 3726 h 7004"/>
              <a:gd name="T114" fmla="*/ 7117 w 7671"/>
              <a:gd name="T115" fmla="*/ 3219 h 7004"/>
              <a:gd name="T116" fmla="*/ 7404 w 7671"/>
              <a:gd name="T117" fmla="*/ 3726 h 7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671" h="7004">
                <a:moveTo>
                  <a:pt x="7585" y="2716"/>
                </a:moveTo>
                <a:lnTo>
                  <a:pt x="6499" y="2383"/>
                </a:lnTo>
                <a:lnTo>
                  <a:pt x="6499" y="1573"/>
                </a:lnTo>
                <a:cubicBezTo>
                  <a:pt x="6499" y="1527"/>
                  <a:pt x="6473" y="1485"/>
                  <a:pt x="6432" y="1465"/>
                </a:cubicBezTo>
                <a:lnTo>
                  <a:pt x="3498" y="13"/>
                </a:lnTo>
                <a:cubicBezTo>
                  <a:pt x="3497" y="13"/>
                  <a:pt x="3497" y="13"/>
                  <a:pt x="3495" y="13"/>
                </a:cubicBezTo>
                <a:cubicBezTo>
                  <a:pt x="3490" y="10"/>
                  <a:pt x="3468" y="0"/>
                  <a:pt x="3436" y="2"/>
                </a:cubicBezTo>
                <a:cubicBezTo>
                  <a:pt x="3403" y="4"/>
                  <a:pt x="3379" y="20"/>
                  <a:pt x="3374" y="23"/>
                </a:cubicBezTo>
                <a:lnTo>
                  <a:pt x="3374" y="23"/>
                </a:lnTo>
                <a:lnTo>
                  <a:pt x="1282" y="1515"/>
                </a:lnTo>
                <a:cubicBezTo>
                  <a:pt x="1250" y="1538"/>
                  <a:pt x="1231" y="1574"/>
                  <a:pt x="1231" y="1613"/>
                </a:cubicBezTo>
                <a:lnTo>
                  <a:pt x="1231" y="2655"/>
                </a:lnTo>
                <a:lnTo>
                  <a:pt x="842" y="2609"/>
                </a:lnTo>
                <a:cubicBezTo>
                  <a:pt x="842" y="2609"/>
                  <a:pt x="841" y="2609"/>
                  <a:pt x="839" y="2609"/>
                </a:cubicBezTo>
                <a:cubicBezTo>
                  <a:pt x="834" y="2609"/>
                  <a:pt x="822" y="2608"/>
                  <a:pt x="811" y="2610"/>
                </a:cubicBezTo>
                <a:cubicBezTo>
                  <a:pt x="797" y="2612"/>
                  <a:pt x="785" y="2616"/>
                  <a:pt x="780" y="2618"/>
                </a:cubicBezTo>
                <a:cubicBezTo>
                  <a:pt x="780" y="2618"/>
                  <a:pt x="779" y="2618"/>
                  <a:pt x="779" y="2618"/>
                </a:cubicBezTo>
                <a:lnTo>
                  <a:pt x="72" y="2932"/>
                </a:lnTo>
                <a:cubicBezTo>
                  <a:pt x="28" y="2951"/>
                  <a:pt x="0" y="2994"/>
                  <a:pt x="0" y="3042"/>
                </a:cubicBezTo>
                <a:lnTo>
                  <a:pt x="0" y="5060"/>
                </a:lnTo>
                <a:cubicBezTo>
                  <a:pt x="0" y="5105"/>
                  <a:pt x="24" y="5145"/>
                  <a:pt x="63" y="5166"/>
                </a:cubicBezTo>
                <a:lnTo>
                  <a:pt x="772" y="5555"/>
                </a:lnTo>
                <a:cubicBezTo>
                  <a:pt x="772" y="5555"/>
                  <a:pt x="790" y="5566"/>
                  <a:pt x="813" y="5568"/>
                </a:cubicBezTo>
                <a:cubicBezTo>
                  <a:pt x="833" y="5571"/>
                  <a:pt x="847" y="5568"/>
                  <a:pt x="847" y="5568"/>
                </a:cubicBezTo>
                <a:lnTo>
                  <a:pt x="1231" y="5513"/>
                </a:lnTo>
                <a:lnTo>
                  <a:pt x="1231" y="5735"/>
                </a:lnTo>
                <a:cubicBezTo>
                  <a:pt x="1231" y="5779"/>
                  <a:pt x="1255" y="5820"/>
                  <a:pt x="1294" y="5841"/>
                </a:cubicBezTo>
                <a:lnTo>
                  <a:pt x="3386" y="6987"/>
                </a:lnTo>
                <a:cubicBezTo>
                  <a:pt x="3386" y="6987"/>
                  <a:pt x="3409" y="7001"/>
                  <a:pt x="3440" y="7002"/>
                </a:cubicBezTo>
                <a:cubicBezTo>
                  <a:pt x="3463" y="7004"/>
                  <a:pt x="3486" y="6995"/>
                  <a:pt x="3486" y="6995"/>
                </a:cubicBezTo>
                <a:lnTo>
                  <a:pt x="3486" y="6994"/>
                </a:lnTo>
                <a:lnTo>
                  <a:pt x="3486" y="6994"/>
                </a:lnTo>
                <a:lnTo>
                  <a:pt x="6420" y="5879"/>
                </a:lnTo>
                <a:lnTo>
                  <a:pt x="7592" y="5433"/>
                </a:lnTo>
                <a:cubicBezTo>
                  <a:pt x="7639" y="5416"/>
                  <a:pt x="7670" y="5371"/>
                  <a:pt x="7670" y="5321"/>
                </a:cubicBezTo>
                <a:lnTo>
                  <a:pt x="7670" y="2832"/>
                </a:lnTo>
                <a:cubicBezTo>
                  <a:pt x="7671" y="2779"/>
                  <a:pt x="7636" y="2732"/>
                  <a:pt x="7585" y="2716"/>
                </a:cubicBezTo>
                <a:close/>
                <a:moveTo>
                  <a:pt x="337" y="4559"/>
                </a:moveTo>
                <a:cubicBezTo>
                  <a:pt x="337" y="4571"/>
                  <a:pt x="331" y="4583"/>
                  <a:pt x="321" y="4591"/>
                </a:cubicBezTo>
                <a:cubicBezTo>
                  <a:pt x="313" y="4596"/>
                  <a:pt x="305" y="4599"/>
                  <a:pt x="296" y="4599"/>
                </a:cubicBezTo>
                <a:cubicBezTo>
                  <a:pt x="293" y="4599"/>
                  <a:pt x="289" y="4598"/>
                  <a:pt x="286" y="4597"/>
                </a:cubicBezTo>
                <a:lnTo>
                  <a:pt x="151" y="4560"/>
                </a:lnTo>
                <a:cubicBezTo>
                  <a:pt x="134" y="4555"/>
                  <a:pt x="122" y="4539"/>
                  <a:pt x="122" y="4521"/>
                </a:cubicBezTo>
                <a:lnTo>
                  <a:pt x="122" y="4147"/>
                </a:lnTo>
                <a:cubicBezTo>
                  <a:pt x="122" y="4136"/>
                  <a:pt x="126" y="4125"/>
                  <a:pt x="135" y="4117"/>
                </a:cubicBezTo>
                <a:cubicBezTo>
                  <a:pt x="143" y="4109"/>
                  <a:pt x="155" y="4106"/>
                  <a:pt x="166" y="4107"/>
                </a:cubicBezTo>
                <a:lnTo>
                  <a:pt x="300" y="4120"/>
                </a:lnTo>
                <a:cubicBezTo>
                  <a:pt x="321" y="4122"/>
                  <a:pt x="336" y="4139"/>
                  <a:pt x="336" y="4160"/>
                </a:cubicBezTo>
                <a:lnTo>
                  <a:pt x="336" y="4559"/>
                </a:lnTo>
                <a:lnTo>
                  <a:pt x="337" y="4559"/>
                </a:lnTo>
                <a:close/>
                <a:moveTo>
                  <a:pt x="337" y="3761"/>
                </a:moveTo>
                <a:cubicBezTo>
                  <a:pt x="337" y="3782"/>
                  <a:pt x="321" y="3800"/>
                  <a:pt x="300" y="3802"/>
                </a:cubicBezTo>
                <a:lnTo>
                  <a:pt x="165" y="3813"/>
                </a:lnTo>
                <a:lnTo>
                  <a:pt x="162" y="3813"/>
                </a:lnTo>
                <a:cubicBezTo>
                  <a:pt x="152" y="3813"/>
                  <a:pt x="142" y="3809"/>
                  <a:pt x="135" y="3802"/>
                </a:cubicBezTo>
                <a:cubicBezTo>
                  <a:pt x="126" y="3795"/>
                  <a:pt x="122" y="3784"/>
                  <a:pt x="122" y="3773"/>
                </a:cubicBezTo>
                <a:lnTo>
                  <a:pt x="122" y="3398"/>
                </a:lnTo>
                <a:cubicBezTo>
                  <a:pt x="122" y="3380"/>
                  <a:pt x="134" y="3364"/>
                  <a:pt x="152" y="3359"/>
                </a:cubicBezTo>
                <a:lnTo>
                  <a:pt x="286" y="3324"/>
                </a:lnTo>
                <a:cubicBezTo>
                  <a:pt x="298" y="3321"/>
                  <a:pt x="311" y="3323"/>
                  <a:pt x="321" y="3331"/>
                </a:cubicBezTo>
                <a:cubicBezTo>
                  <a:pt x="331" y="3339"/>
                  <a:pt x="337" y="3350"/>
                  <a:pt x="337" y="3363"/>
                </a:cubicBezTo>
                <a:lnTo>
                  <a:pt x="337" y="3761"/>
                </a:lnTo>
                <a:lnTo>
                  <a:pt x="337" y="3761"/>
                </a:lnTo>
                <a:close/>
                <a:moveTo>
                  <a:pt x="729" y="4668"/>
                </a:moveTo>
                <a:cubicBezTo>
                  <a:pt x="729" y="4680"/>
                  <a:pt x="723" y="4692"/>
                  <a:pt x="714" y="4700"/>
                </a:cubicBezTo>
                <a:cubicBezTo>
                  <a:pt x="706" y="4705"/>
                  <a:pt x="698" y="4708"/>
                  <a:pt x="689" y="4708"/>
                </a:cubicBezTo>
                <a:cubicBezTo>
                  <a:pt x="686" y="4708"/>
                  <a:pt x="682" y="4707"/>
                  <a:pt x="678" y="4706"/>
                </a:cubicBezTo>
                <a:lnTo>
                  <a:pt x="494" y="4655"/>
                </a:lnTo>
                <a:cubicBezTo>
                  <a:pt x="477" y="4651"/>
                  <a:pt x="465" y="4635"/>
                  <a:pt x="465" y="4617"/>
                </a:cubicBezTo>
                <a:lnTo>
                  <a:pt x="465" y="4180"/>
                </a:lnTo>
                <a:cubicBezTo>
                  <a:pt x="465" y="4169"/>
                  <a:pt x="470" y="4158"/>
                  <a:pt x="478" y="4150"/>
                </a:cubicBezTo>
                <a:cubicBezTo>
                  <a:pt x="486" y="4143"/>
                  <a:pt x="498" y="4139"/>
                  <a:pt x="509" y="4140"/>
                </a:cubicBezTo>
                <a:lnTo>
                  <a:pt x="693" y="4158"/>
                </a:lnTo>
                <a:cubicBezTo>
                  <a:pt x="714" y="4160"/>
                  <a:pt x="729" y="4178"/>
                  <a:pt x="729" y="4198"/>
                </a:cubicBezTo>
                <a:lnTo>
                  <a:pt x="729" y="4668"/>
                </a:lnTo>
                <a:lnTo>
                  <a:pt x="729" y="4668"/>
                </a:lnTo>
                <a:close/>
                <a:moveTo>
                  <a:pt x="729" y="3729"/>
                </a:moveTo>
                <a:cubicBezTo>
                  <a:pt x="729" y="3750"/>
                  <a:pt x="713" y="3767"/>
                  <a:pt x="692" y="3769"/>
                </a:cubicBezTo>
                <a:lnTo>
                  <a:pt x="508" y="3784"/>
                </a:lnTo>
                <a:lnTo>
                  <a:pt x="505" y="3784"/>
                </a:lnTo>
                <a:cubicBezTo>
                  <a:pt x="495" y="3784"/>
                  <a:pt x="485" y="3781"/>
                  <a:pt x="478" y="3774"/>
                </a:cubicBezTo>
                <a:cubicBezTo>
                  <a:pt x="469" y="3766"/>
                  <a:pt x="465" y="3756"/>
                  <a:pt x="465" y="3744"/>
                </a:cubicBezTo>
                <a:lnTo>
                  <a:pt x="465" y="3308"/>
                </a:lnTo>
                <a:cubicBezTo>
                  <a:pt x="465" y="3290"/>
                  <a:pt x="477" y="3274"/>
                  <a:pt x="495" y="3269"/>
                </a:cubicBezTo>
                <a:lnTo>
                  <a:pt x="679" y="3221"/>
                </a:lnTo>
                <a:cubicBezTo>
                  <a:pt x="691" y="3217"/>
                  <a:pt x="704" y="3220"/>
                  <a:pt x="714" y="3228"/>
                </a:cubicBezTo>
                <a:cubicBezTo>
                  <a:pt x="723" y="3235"/>
                  <a:pt x="729" y="3247"/>
                  <a:pt x="729" y="3260"/>
                </a:cubicBezTo>
                <a:lnTo>
                  <a:pt x="729" y="3729"/>
                </a:lnTo>
                <a:close/>
                <a:moveTo>
                  <a:pt x="1737" y="4948"/>
                </a:moveTo>
                <a:cubicBezTo>
                  <a:pt x="1737" y="4960"/>
                  <a:pt x="1731" y="4972"/>
                  <a:pt x="1721" y="4980"/>
                </a:cubicBezTo>
                <a:cubicBezTo>
                  <a:pt x="1714" y="4985"/>
                  <a:pt x="1706" y="4988"/>
                  <a:pt x="1697" y="4988"/>
                </a:cubicBezTo>
                <a:cubicBezTo>
                  <a:pt x="1693" y="4988"/>
                  <a:pt x="1690" y="4987"/>
                  <a:pt x="1686" y="4986"/>
                </a:cubicBezTo>
                <a:lnTo>
                  <a:pt x="1449" y="4920"/>
                </a:lnTo>
                <a:cubicBezTo>
                  <a:pt x="1431" y="4916"/>
                  <a:pt x="1419" y="4900"/>
                  <a:pt x="1419" y="4882"/>
                </a:cubicBezTo>
                <a:lnTo>
                  <a:pt x="1419" y="4274"/>
                </a:lnTo>
                <a:cubicBezTo>
                  <a:pt x="1419" y="4262"/>
                  <a:pt x="1424" y="4251"/>
                  <a:pt x="1432" y="4244"/>
                </a:cubicBezTo>
                <a:cubicBezTo>
                  <a:pt x="1441" y="4236"/>
                  <a:pt x="1452" y="4232"/>
                  <a:pt x="1463" y="4233"/>
                </a:cubicBezTo>
                <a:lnTo>
                  <a:pt x="1701" y="4257"/>
                </a:lnTo>
                <a:cubicBezTo>
                  <a:pt x="1721" y="4259"/>
                  <a:pt x="1737" y="4276"/>
                  <a:pt x="1737" y="4297"/>
                </a:cubicBezTo>
                <a:lnTo>
                  <a:pt x="1737" y="4948"/>
                </a:lnTo>
                <a:close/>
                <a:moveTo>
                  <a:pt x="1737" y="3646"/>
                </a:moveTo>
                <a:cubicBezTo>
                  <a:pt x="1737" y="3667"/>
                  <a:pt x="1721" y="3684"/>
                  <a:pt x="1700" y="3686"/>
                </a:cubicBezTo>
                <a:lnTo>
                  <a:pt x="1463" y="3705"/>
                </a:lnTo>
                <a:cubicBezTo>
                  <a:pt x="1462" y="3706"/>
                  <a:pt x="1461" y="3706"/>
                  <a:pt x="1459" y="3706"/>
                </a:cubicBezTo>
                <a:cubicBezTo>
                  <a:pt x="1449" y="3706"/>
                  <a:pt x="1440" y="3702"/>
                  <a:pt x="1432" y="3695"/>
                </a:cubicBezTo>
                <a:cubicBezTo>
                  <a:pt x="1424" y="3687"/>
                  <a:pt x="1419" y="3677"/>
                  <a:pt x="1419" y="3665"/>
                </a:cubicBezTo>
                <a:lnTo>
                  <a:pt x="1419" y="3057"/>
                </a:lnTo>
                <a:cubicBezTo>
                  <a:pt x="1419" y="3039"/>
                  <a:pt x="1432" y="3023"/>
                  <a:pt x="1449" y="3018"/>
                </a:cubicBezTo>
                <a:lnTo>
                  <a:pt x="1687" y="2956"/>
                </a:lnTo>
                <a:cubicBezTo>
                  <a:pt x="1699" y="2953"/>
                  <a:pt x="1712" y="2955"/>
                  <a:pt x="1721" y="2963"/>
                </a:cubicBezTo>
                <a:cubicBezTo>
                  <a:pt x="1731" y="2970"/>
                  <a:pt x="1737" y="2982"/>
                  <a:pt x="1737" y="2995"/>
                </a:cubicBezTo>
                <a:lnTo>
                  <a:pt x="1737" y="3646"/>
                </a:lnTo>
                <a:close/>
                <a:moveTo>
                  <a:pt x="1737" y="2344"/>
                </a:moveTo>
                <a:cubicBezTo>
                  <a:pt x="1737" y="2360"/>
                  <a:pt x="1728" y="2374"/>
                  <a:pt x="1713" y="2381"/>
                </a:cubicBezTo>
                <a:lnTo>
                  <a:pt x="1476" y="2486"/>
                </a:lnTo>
                <a:cubicBezTo>
                  <a:pt x="1471" y="2488"/>
                  <a:pt x="1465" y="2489"/>
                  <a:pt x="1460" y="2489"/>
                </a:cubicBezTo>
                <a:cubicBezTo>
                  <a:pt x="1452" y="2489"/>
                  <a:pt x="1444" y="2487"/>
                  <a:pt x="1437" y="2483"/>
                </a:cubicBezTo>
                <a:cubicBezTo>
                  <a:pt x="1426" y="2475"/>
                  <a:pt x="1419" y="2463"/>
                  <a:pt x="1419" y="2449"/>
                </a:cubicBezTo>
                <a:lnTo>
                  <a:pt x="1419" y="1841"/>
                </a:lnTo>
                <a:cubicBezTo>
                  <a:pt x="1419" y="1827"/>
                  <a:pt x="1426" y="1814"/>
                  <a:pt x="1438" y="1807"/>
                </a:cubicBezTo>
                <a:lnTo>
                  <a:pt x="1676" y="1659"/>
                </a:lnTo>
                <a:cubicBezTo>
                  <a:pt x="1688" y="1651"/>
                  <a:pt x="1704" y="1651"/>
                  <a:pt x="1716" y="1658"/>
                </a:cubicBezTo>
                <a:cubicBezTo>
                  <a:pt x="1729" y="1665"/>
                  <a:pt x="1737" y="1678"/>
                  <a:pt x="1737" y="1693"/>
                </a:cubicBezTo>
                <a:lnTo>
                  <a:pt x="1737" y="2344"/>
                </a:lnTo>
                <a:lnTo>
                  <a:pt x="1737" y="2344"/>
                </a:lnTo>
                <a:close/>
                <a:moveTo>
                  <a:pt x="2329" y="5112"/>
                </a:moveTo>
                <a:cubicBezTo>
                  <a:pt x="2329" y="5124"/>
                  <a:pt x="2323" y="5136"/>
                  <a:pt x="2313" y="5144"/>
                </a:cubicBezTo>
                <a:cubicBezTo>
                  <a:pt x="2306" y="5149"/>
                  <a:pt x="2297" y="5152"/>
                  <a:pt x="2289" y="5152"/>
                </a:cubicBezTo>
                <a:cubicBezTo>
                  <a:pt x="2285" y="5152"/>
                  <a:pt x="2281" y="5152"/>
                  <a:pt x="2278" y="5151"/>
                </a:cubicBezTo>
                <a:lnTo>
                  <a:pt x="1960" y="5062"/>
                </a:lnTo>
                <a:cubicBezTo>
                  <a:pt x="1942" y="5058"/>
                  <a:pt x="1930" y="5042"/>
                  <a:pt x="1930" y="5024"/>
                </a:cubicBezTo>
                <a:lnTo>
                  <a:pt x="1930" y="4323"/>
                </a:lnTo>
                <a:cubicBezTo>
                  <a:pt x="1930" y="4312"/>
                  <a:pt x="1935" y="4301"/>
                  <a:pt x="1943" y="4293"/>
                </a:cubicBezTo>
                <a:cubicBezTo>
                  <a:pt x="1952" y="4286"/>
                  <a:pt x="1963" y="4282"/>
                  <a:pt x="1974" y="4283"/>
                </a:cubicBezTo>
                <a:lnTo>
                  <a:pt x="2292" y="4314"/>
                </a:lnTo>
                <a:cubicBezTo>
                  <a:pt x="2313" y="4316"/>
                  <a:pt x="2329" y="4334"/>
                  <a:pt x="2329" y="4354"/>
                </a:cubicBezTo>
                <a:lnTo>
                  <a:pt x="2329" y="5112"/>
                </a:lnTo>
                <a:close/>
                <a:moveTo>
                  <a:pt x="2329" y="3597"/>
                </a:moveTo>
                <a:cubicBezTo>
                  <a:pt x="2329" y="3618"/>
                  <a:pt x="2313" y="3635"/>
                  <a:pt x="2292" y="3637"/>
                </a:cubicBezTo>
                <a:lnTo>
                  <a:pt x="1974" y="3663"/>
                </a:lnTo>
                <a:cubicBezTo>
                  <a:pt x="1973" y="3663"/>
                  <a:pt x="1971" y="3664"/>
                  <a:pt x="1970" y="3664"/>
                </a:cubicBezTo>
                <a:cubicBezTo>
                  <a:pt x="1960" y="3664"/>
                  <a:pt x="1951" y="3660"/>
                  <a:pt x="1943" y="3653"/>
                </a:cubicBezTo>
                <a:cubicBezTo>
                  <a:pt x="1935" y="3645"/>
                  <a:pt x="1930" y="3634"/>
                  <a:pt x="1930" y="3623"/>
                </a:cubicBezTo>
                <a:lnTo>
                  <a:pt x="1930" y="2923"/>
                </a:lnTo>
                <a:cubicBezTo>
                  <a:pt x="1930" y="2905"/>
                  <a:pt x="1942" y="2889"/>
                  <a:pt x="1960" y="2884"/>
                </a:cubicBezTo>
                <a:lnTo>
                  <a:pt x="2278" y="2800"/>
                </a:lnTo>
                <a:cubicBezTo>
                  <a:pt x="2290" y="2797"/>
                  <a:pt x="2303" y="2800"/>
                  <a:pt x="2313" y="2807"/>
                </a:cubicBezTo>
                <a:cubicBezTo>
                  <a:pt x="2323" y="2815"/>
                  <a:pt x="2329" y="2827"/>
                  <a:pt x="2329" y="2839"/>
                </a:cubicBezTo>
                <a:lnTo>
                  <a:pt x="2329" y="3597"/>
                </a:lnTo>
                <a:lnTo>
                  <a:pt x="2329" y="3597"/>
                </a:lnTo>
                <a:close/>
                <a:moveTo>
                  <a:pt x="2329" y="2082"/>
                </a:moveTo>
                <a:cubicBezTo>
                  <a:pt x="2329" y="2098"/>
                  <a:pt x="2319" y="2112"/>
                  <a:pt x="2305" y="2119"/>
                </a:cubicBezTo>
                <a:lnTo>
                  <a:pt x="1987" y="2260"/>
                </a:lnTo>
                <a:cubicBezTo>
                  <a:pt x="1982" y="2262"/>
                  <a:pt x="1976" y="2263"/>
                  <a:pt x="1970" y="2263"/>
                </a:cubicBezTo>
                <a:cubicBezTo>
                  <a:pt x="1963" y="2263"/>
                  <a:pt x="1955" y="2261"/>
                  <a:pt x="1949" y="2257"/>
                </a:cubicBezTo>
                <a:cubicBezTo>
                  <a:pt x="1937" y="2249"/>
                  <a:pt x="1930" y="2236"/>
                  <a:pt x="1930" y="2223"/>
                </a:cubicBezTo>
                <a:lnTo>
                  <a:pt x="1930" y="1523"/>
                </a:lnTo>
                <a:cubicBezTo>
                  <a:pt x="1930" y="1509"/>
                  <a:pt x="1938" y="1496"/>
                  <a:pt x="1949" y="1489"/>
                </a:cubicBezTo>
                <a:lnTo>
                  <a:pt x="2267" y="1290"/>
                </a:lnTo>
                <a:cubicBezTo>
                  <a:pt x="2280" y="1282"/>
                  <a:pt x="2295" y="1282"/>
                  <a:pt x="2308" y="1289"/>
                </a:cubicBezTo>
                <a:cubicBezTo>
                  <a:pt x="2321" y="1296"/>
                  <a:pt x="2329" y="1310"/>
                  <a:pt x="2329" y="1324"/>
                </a:cubicBezTo>
                <a:lnTo>
                  <a:pt x="2329" y="2082"/>
                </a:lnTo>
                <a:lnTo>
                  <a:pt x="2329" y="2082"/>
                </a:lnTo>
                <a:close/>
                <a:moveTo>
                  <a:pt x="3152" y="5341"/>
                </a:moveTo>
                <a:cubicBezTo>
                  <a:pt x="3152" y="5352"/>
                  <a:pt x="3147" y="5364"/>
                  <a:pt x="3139" y="5372"/>
                </a:cubicBezTo>
                <a:cubicBezTo>
                  <a:pt x="3124" y="5387"/>
                  <a:pt x="3104" y="5387"/>
                  <a:pt x="3098" y="5387"/>
                </a:cubicBezTo>
                <a:lnTo>
                  <a:pt x="3097" y="5387"/>
                </a:lnTo>
                <a:cubicBezTo>
                  <a:pt x="3018" y="5387"/>
                  <a:pt x="2710" y="5276"/>
                  <a:pt x="2650" y="5254"/>
                </a:cubicBezTo>
                <a:cubicBezTo>
                  <a:pt x="2634" y="5248"/>
                  <a:pt x="2623" y="5233"/>
                  <a:pt x="2623" y="5216"/>
                </a:cubicBezTo>
                <a:lnTo>
                  <a:pt x="2623" y="4391"/>
                </a:lnTo>
                <a:cubicBezTo>
                  <a:pt x="2623" y="4380"/>
                  <a:pt x="2628" y="4369"/>
                  <a:pt x="2636" y="4361"/>
                </a:cubicBezTo>
                <a:cubicBezTo>
                  <a:pt x="2645" y="4354"/>
                  <a:pt x="2656" y="4350"/>
                  <a:pt x="2667" y="4351"/>
                </a:cubicBezTo>
                <a:lnTo>
                  <a:pt x="3115" y="4395"/>
                </a:lnTo>
                <a:cubicBezTo>
                  <a:pt x="3136" y="4397"/>
                  <a:pt x="3152" y="4414"/>
                  <a:pt x="3152" y="4435"/>
                </a:cubicBezTo>
                <a:cubicBezTo>
                  <a:pt x="3152" y="4444"/>
                  <a:pt x="3152" y="5302"/>
                  <a:pt x="3152" y="5341"/>
                </a:cubicBezTo>
                <a:close/>
                <a:moveTo>
                  <a:pt x="3152" y="3529"/>
                </a:moveTo>
                <a:cubicBezTo>
                  <a:pt x="3152" y="3550"/>
                  <a:pt x="3136" y="3567"/>
                  <a:pt x="3115" y="3569"/>
                </a:cubicBezTo>
                <a:lnTo>
                  <a:pt x="2667" y="3606"/>
                </a:lnTo>
                <a:cubicBezTo>
                  <a:pt x="2665" y="3606"/>
                  <a:pt x="2664" y="3606"/>
                  <a:pt x="2663" y="3606"/>
                </a:cubicBezTo>
                <a:cubicBezTo>
                  <a:pt x="2653" y="3606"/>
                  <a:pt x="2643" y="3602"/>
                  <a:pt x="2636" y="3595"/>
                </a:cubicBezTo>
                <a:cubicBezTo>
                  <a:pt x="2628" y="3588"/>
                  <a:pt x="2623" y="3577"/>
                  <a:pt x="2623" y="3566"/>
                </a:cubicBezTo>
                <a:lnTo>
                  <a:pt x="2623" y="2741"/>
                </a:lnTo>
                <a:cubicBezTo>
                  <a:pt x="2623" y="2722"/>
                  <a:pt x="2635" y="2706"/>
                  <a:pt x="2653" y="2702"/>
                </a:cubicBezTo>
                <a:lnTo>
                  <a:pt x="3101" y="2584"/>
                </a:lnTo>
                <a:cubicBezTo>
                  <a:pt x="3113" y="2581"/>
                  <a:pt x="3126" y="2583"/>
                  <a:pt x="3136" y="2591"/>
                </a:cubicBezTo>
                <a:cubicBezTo>
                  <a:pt x="3146" y="2599"/>
                  <a:pt x="3152" y="2610"/>
                  <a:pt x="3152" y="2623"/>
                </a:cubicBezTo>
                <a:lnTo>
                  <a:pt x="3152" y="3529"/>
                </a:lnTo>
                <a:lnTo>
                  <a:pt x="3152" y="3529"/>
                </a:lnTo>
                <a:close/>
                <a:moveTo>
                  <a:pt x="3152" y="1717"/>
                </a:moveTo>
                <a:cubicBezTo>
                  <a:pt x="3152" y="1733"/>
                  <a:pt x="3142" y="1748"/>
                  <a:pt x="3128" y="1754"/>
                </a:cubicBezTo>
                <a:lnTo>
                  <a:pt x="2680" y="1953"/>
                </a:lnTo>
                <a:cubicBezTo>
                  <a:pt x="2674" y="1955"/>
                  <a:pt x="2669" y="1956"/>
                  <a:pt x="2663" y="1956"/>
                </a:cubicBezTo>
                <a:cubicBezTo>
                  <a:pt x="2656" y="1956"/>
                  <a:pt x="2648" y="1954"/>
                  <a:pt x="2641" y="1950"/>
                </a:cubicBezTo>
                <a:cubicBezTo>
                  <a:pt x="2630" y="1942"/>
                  <a:pt x="2623" y="1930"/>
                  <a:pt x="2623" y="1916"/>
                </a:cubicBezTo>
                <a:lnTo>
                  <a:pt x="2623" y="1091"/>
                </a:lnTo>
                <a:cubicBezTo>
                  <a:pt x="2623" y="1077"/>
                  <a:pt x="2630" y="1064"/>
                  <a:pt x="2642" y="1057"/>
                </a:cubicBezTo>
                <a:lnTo>
                  <a:pt x="3090" y="777"/>
                </a:lnTo>
                <a:cubicBezTo>
                  <a:pt x="3103" y="769"/>
                  <a:pt x="3118" y="769"/>
                  <a:pt x="3131" y="776"/>
                </a:cubicBezTo>
                <a:cubicBezTo>
                  <a:pt x="3144" y="783"/>
                  <a:pt x="3152" y="797"/>
                  <a:pt x="3152" y="811"/>
                </a:cubicBezTo>
                <a:lnTo>
                  <a:pt x="3152" y="1717"/>
                </a:lnTo>
                <a:lnTo>
                  <a:pt x="3152" y="1717"/>
                </a:lnTo>
                <a:close/>
                <a:moveTo>
                  <a:pt x="4934" y="1266"/>
                </a:moveTo>
                <a:cubicBezTo>
                  <a:pt x="4934" y="1252"/>
                  <a:pt x="4941" y="1240"/>
                  <a:pt x="4952" y="1232"/>
                </a:cubicBezTo>
                <a:cubicBezTo>
                  <a:pt x="4963" y="1225"/>
                  <a:pt x="4978" y="1224"/>
                  <a:pt x="4990" y="1229"/>
                </a:cubicBezTo>
                <a:lnTo>
                  <a:pt x="5469" y="1436"/>
                </a:lnTo>
                <a:cubicBezTo>
                  <a:pt x="5483" y="1442"/>
                  <a:pt x="5493" y="1457"/>
                  <a:pt x="5493" y="1473"/>
                </a:cubicBezTo>
                <a:lnTo>
                  <a:pt x="5493" y="2187"/>
                </a:lnTo>
                <a:cubicBezTo>
                  <a:pt x="5493" y="2200"/>
                  <a:pt x="5487" y="2212"/>
                  <a:pt x="5477" y="2220"/>
                </a:cubicBezTo>
                <a:cubicBezTo>
                  <a:pt x="5470" y="2225"/>
                  <a:pt x="5461" y="2228"/>
                  <a:pt x="5453" y="2228"/>
                </a:cubicBezTo>
                <a:cubicBezTo>
                  <a:pt x="5449" y="2228"/>
                  <a:pt x="5445" y="2227"/>
                  <a:pt x="5441" y="2226"/>
                </a:cubicBezTo>
                <a:lnTo>
                  <a:pt x="4963" y="2079"/>
                </a:lnTo>
                <a:cubicBezTo>
                  <a:pt x="4946" y="2074"/>
                  <a:pt x="4934" y="2058"/>
                  <a:pt x="4934" y="2040"/>
                </a:cubicBezTo>
                <a:lnTo>
                  <a:pt x="4934" y="1266"/>
                </a:lnTo>
                <a:lnTo>
                  <a:pt x="4934" y="1266"/>
                </a:lnTo>
                <a:close/>
                <a:moveTo>
                  <a:pt x="4934" y="2815"/>
                </a:moveTo>
                <a:cubicBezTo>
                  <a:pt x="4934" y="2803"/>
                  <a:pt x="4939" y="2791"/>
                  <a:pt x="4948" y="2784"/>
                </a:cubicBezTo>
                <a:cubicBezTo>
                  <a:pt x="4958" y="2776"/>
                  <a:pt x="4970" y="2773"/>
                  <a:pt x="4981" y="2775"/>
                </a:cubicBezTo>
                <a:lnTo>
                  <a:pt x="5460" y="2862"/>
                </a:lnTo>
                <a:cubicBezTo>
                  <a:pt x="5479" y="2866"/>
                  <a:pt x="5493" y="2882"/>
                  <a:pt x="5493" y="2902"/>
                </a:cubicBezTo>
                <a:lnTo>
                  <a:pt x="5493" y="3623"/>
                </a:lnTo>
                <a:cubicBezTo>
                  <a:pt x="5493" y="3634"/>
                  <a:pt x="5488" y="3645"/>
                  <a:pt x="5480" y="3653"/>
                </a:cubicBezTo>
                <a:cubicBezTo>
                  <a:pt x="5473" y="3660"/>
                  <a:pt x="5463" y="3664"/>
                  <a:pt x="5453" y="3664"/>
                </a:cubicBezTo>
                <a:cubicBezTo>
                  <a:pt x="5452" y="3664"/>
                  <a:pt x="5451" y="3663"/>
                  <a:pt x="5450" y="3663"/>
                </a:cubicBezTo>
                <a:lnTo>
                  <a:pt x="4971" y="3629"/>
                </a:lnTo>
                <a:cubicBezTo>
                  <a:pt x="4950" y="3628"/>
                  <a:pt x="4934" y="3610"/>
                  <a:pt x="4934" y="3589"/>
                </a:cubicBezTo>
                <a:lnTo>
                  <a:pt x="4934" y="2815"/>
                </a:lnTo>
                <a:close/>
                <a:moveTo>
                  <a:pt x="3688" y="727"/>
                </a:moveTo>
                <a:cubicBezTo>
                  <a:pt x="3688" y="714"/>
                  <a:pt x="3695" y="701"/>
                  <a:pt x="3706" y="694"/>
                </a:cubicBezTo>
                <a:cubicBezTo>
                  <a:pt x="3718" y="686"/>
                  <a:pt x="3732" y="685"/>
                  <a:pt x="3744" y="690"/>
                </a:cubicBezTo>
                <a:lnTo>
                  <a:pt x="4424" y="984"/>
                </a:lnTo>
                <a:cubicBezTo>
                  <a:pt x="4439" y="991"/>
                  <a:pt x="4449" y="1005"/>
                  <a:pt x="4449" y="1021"/>
                </a:cubicBezTo>
                <a:lnTo>
                  <a:pt x="4449" y="1867"/>
                </a:lnTo>
                <a:cubicBezTo>
                  <a:pt x="4449" y="1879"/>
                  <a:pt x="4442" y="1891"/>
                  <a:pt x="4432" y="1899"/>
                </a:cubicBezTo>
                <a:cubicBezTo>
                  <a:pt x="4425" y="1904"/>
                  <a:pt x="4417" y="1907"/>
                  <a:pt x="4408" y="1907"/>
                </a:cubicBezTo>
                <a:cubicBezTo>
                  <a:pt x="4404" y="1907"/>
                  <a:pt x="4400" y="1906"/>
                  <a:pt x="4396" y="1905"/>
                </a:cubicBezTo>
                <a:lnTo>
                  <a:pt x="3717" y="1696"/>
                </a:lnTo>
                <a:cubicBezTo>
                  <a:pt x="3700" y="1691"/>
                  <a:pt x="3688" y="1675"/>
                  <a:pt x="3688" y="1658"/>
                </a:cubicBezTo>
                <a:lnTo>
                  <a:pt x="3688" y="727"/>
                </a:lnTo>
                <a:lnTo>
                  <a:pt x="3688" y="727"/>
                </a:lnTo>
                <a:close/>
                <a:moveTo>
                  <a:pt x="3688" y="3518"/>
                </a:moveTo>
                <a:lnTo>
                  <a:pt x="3688" y="2588"/>
                </a:lnTo>
                <a:cubicBezTo>
                  <a:pt x="3688" y="2576"/>
                  <a:pt x="3694" y="2564"/>
                  <a:pt x="3703" y="2557"/>
                </a:cubicBezTo>
                <a:cubicBezTo>
                  <a:pt x="3712" y="2549"/>
                  <a:pt x="3724" y="2546"/>
                  <a:pt x="3736" y="2548"/>
                </a:cubicBezTo>
                <a:lnTo>
                  <a:pt x="4415" y="2672"/>
                </a:lnTo>
                <a:cubicBezTo>
                  <a:pt x="4434" y="2676"/>
                  <a:pt x="4448" y="2692"/>
                  <a:pt x="4448" y="2712"/>
                </a:cubicBezTo>
                <a:lnTo>
                  <a:pt x="4448" y="3557"/>
                </a:lnTo>
                <a:cubicBezTo>
                  <a:pt x="4448" y="3568"/>
                  <a:pt x="4444" y="3579"/>
                  <a:pt x="4436" y="3586"/>
                </a:cubicBezTo>
                <a:cubicBezTo>
                  <a:pt x="4428" y="3593"/>
                  <a:pt x="4418" y="3597"/>
                  <a:pt x="4408" y="3597"/>
                </a:cubicBezTo>
                <a:cubicBezTo>
                  <a:pt x="4407" y="3597"/>
                  <a:pt x="4407" y="3597"/>
                  <a:pt x="4406" y="3597"/>
                </a:cubicBezTo>
                <a:lnTo>
                  <a:pt x="3726" y="3558"/>
                </a:lnTo>
                <a:cubicBezTo>
                  <a:pt x="3705" y="3557"/>
                  <a:pt x="3688" y="3539"/>
                  <a:pt x="3688" y="3518"/>
                </a:cubicBezTo>
                <a:close/>
                <a:moveTo>
                  <a:pt x="5014" y="6300"/>
                </a:moveTo>
                <a:cubicBezTo>
                  <a:pt x="5014" y="6317"/>
                  <a:pt x="5004" y="6331"/>
                  <a:pt x="4989" y="6338"/>
                </a:cubicBezTo>
                <a:lnTo>
                  <a:pt x="4099" y="6676"/>
                </a:lnTo>
                <a:cubicBezTo>
                  <a:pt x="4094" y="6677"/>
                  <a:pt x="4089" y="6678"/>
                  <a:pt x="4085" y="6678"/>
                </a:cubicBezTo>
                <a:cubicBezTo>
                  <a:pt x="4077" y="6678"/>
                  <a:pt x="4069" y="6676"/>
                  <a:pt x="4062" y="6671"/>
                </a:cubicBezTo>
                <a:cubicBezTo>
                  <a:pt x="4051" y="6664"/>
                  <a:pt x="4045" y="6651"/>
                  <a:pt x="4045" y="6638"/>
                </a:cubicBezTo>
                <a:lnTo>
                  <a:pt x="4045" y="4424"/>
                </a:lnTo>
                <a:cubicBezTo>
                  <a:pt x="4045" y="4403"/>
                  <a:pt x="4061" y="4385"/>
                  <a:pt x="4082" y="4384"/>
                </a:cubicBezTo>
                <a:lnTo>
                  <a:pt x="4972" y="4323"/>
                </a:lnTo>
                <a:cubicBezTo>
                  <a:pt x="4983" y="4323"/>
                  <a:pt x="4994" y="4327"/>
                  <a:pt x="5002" y="4334"/>
                </a:cubicBezTo>
                <a:cubicBezTo>
                  <a:pt x="5010" y="4342"/>
                  <a:pt x="5015" y="4352"/>
                  <a:pt x="5015" y="4364"/>
                </a:cubicBezTo>
                <a:lnTo>
                  <a:pt x="5015" y="6300"/>
                </a:lnTo>
                <a:lnTo>
                  <a:pt x="5014" y="6300"/>
                </a:lnTo>
                <a:close/>
                <a:moveTo>
                  <a:pt x="6087" y="5892"/>
                </a:moveTo>
                <a:cubicBezTo>
                  <a:pt x="6087" y="5909"/>
                  <a:pt x="6076" y="5924"/>
                  <a:pt x="6061" y="5930"/>
                </a:cubicBezTo>
                <a:lnTo>
                  <a:pt x="5467" y="6156"/>
                </a:lnTo>
                <a:cubicBezTo>
                  <a:pt x="5462" y="6157"/>
                  <a:pt x="5458" y="6158"/>
                  <a:pt x="5453" y="6158"/>
                </a:cubicBezTo>
                <a:cubicBezTo>
                  <a:pt x="5445" y="6158"/>
                  <a:pt x="5437" y="6156"/>
                  <a:pt x="5430" y="6151"/>
                </a:cubicBezTo>
                <a:cubicBezTo>
                  <a:pt x="5419" y="6144"/>
                  <a:pt x="5413" y="6131"/>
                  <a:pt x="5413" y="6118"/>
                </a:cubicBezTo>
                <a:lnTo>
                  <a:pt x="5413" y="4331"/>
                </a:lnTo>
                <a:cubicBezTo>
                  <a:pt x="5413" y="4310"/>
                  <a:pt x="5429" y="4293"/>
                  <a:pt x="5450" y="4291"/>
                </a:cubicBezTo>
                <a:lnTo>
                  <a:pt x="6044" y="4251"/>
                </a:lnTo>
                <a:cubicBezTo>
                  <a:pt x="6055" y="4250"/>
                  <a:pt x="6066" y="4254"/>
                  <a:pt x="6074" y="4262"/>
                </a:cubicBezTo>
                <a:cubicBezTo>
                  <a:pt x="6082" y="4269"/>
                  <a:pt x="6087" y="4280"/>
                  <a:pt x="6087" y="4291"/>
                </a:cubicBezTo>
                <a:lnTo>
                  <a:pt x="6087" y="5892"/>
                </a:lnTo>
                <a:close/>
                <a:moveTo>
                  <a:pt x="6258" y="3660"/>
                </a:moveTo>
                <a:cubicBezTo>
                  <a:pt x="6258" y="3671"/>
                  <a:pt x="6253" y="3682"/>
                  <a:pt x="6245" y="3690"/>
                </a:cubicBezTo>
                <a:cubicBezTo>
                  <a:pt x="6238" y="3697"/>
                  <a:pt x="6228" y="3701"/>
                  <a:pt x="6218" y="3701"/>
                </a:cubicBezTo>
                <a:lnTo>
                  <a:pt x="6215" y="3701"/>
                </a:lnTo>
                <a:lnTo>
                  <a:pt x="5860" y="3680"/>
                </a:lnTo>
                <a:cubicBezTo>
                  <a:pt x="5839" y="3679"/>
                  <a:pt x="5822" y="3662"/>
                  <a:pt x="5822" y="3640"/>
                </a:cubicBezTo>
                <a:lnTo>
                  <a:pt x="5822" y="2977"/>
                </a:lnTo>
                <a:cubicBezTo>
                  <a:pt x="5822" y="2965"/>
                  <a:pt x="5828" y="2953"/>
                  <a:pt x="5837" y="2946"/>
                </a:cubicBezTo>
                <a:cubicBezTo>
                  <a:pt x="5846" y="2938"/>
                  <a:pt x="5858" y="2935"/>
                  <a:pt x="5870" y="2937"/>
                </a:cubicBezTo>
                <a:lnTo>
                  <a:pt x="6225" y="3002"/>
                </a:lnTo>
                <a:cubicBezTo>
                  <a:pt x="6244" y="3005"/>
                  <a:pt x="6258" y="3022"/>
                  <a:pt x="6258" y="3041"/>
                </a:cubicBezTo>
                <a:lnTo>
                  <a:pt x="6258" y="3660"/>
                </a:lnTo>
                <a:lnTo>
                  <a:pt x="6258" y="3660"/>
                </a:lnTo>
                <a:close/>
                <a:moveTo>
                  <a:pt x="6258" y="2422"/>
                </a:moveTo>
                <a:cubicBezTo>
                  <a:pt x="6258" y="2435"/>
                  <a:pt x="6252" y="2447"/>
                  <a:pt x="6242" y="2455"/>
                </a:cubicBezTo>
                <a:cubicBezTo>
                  <a:pt x="6235" y="2460"/>
                  <a:pt x="6226" y="2463"/>
                  <a:pt x="6218" y="2463"/>
                </a:cubicBezTo>
                <a:cubicBezTo>
                  <a:pt x="6214" y="2463"/>
                  <a:pt x="6210" y="2462"/>
                  <a:pt x="6206" y="2461"/>
                </a:cubicBezTo>
                <a:lnTo>
                  <a:pt x="5851" y="2352"/>
                </a:lnTo>
                <a:cubicBezTo>
                  <a:pt x="5834" y="2346"/>
                  <a:pt x="5823" y="2331"/>
                  <a:pt x="5823" y="2313"/>
                </a:cubicBezTo>
                <a:lnTo>
                  <a:pt x="5823" y="1650"/>
                </a:lnTo>
                <a:cubicBezTo>
                  <a:pt x="5823" y="1636"/>
                  <a:pt x="5829" y="1624"/>
                  <a:pt x="5841" y="1616"/>
                </a:cubicBezTo>
                <a:cubicBezTo>
                  <a:pt x="5852" y="1609"/>
                  <a:pt x="5866" y="1608"/>
                  <a:pt x="5879" y="1613"/>
                </a:cubicBezTo>
                <a:lnTo>
                  <a:pt x="6234" y="1766"/>
                </a:lnTo>
                <a:cubicBezTo>
                  <a:pt x="6249" y="1773"/>
                  <a:pt x="6258" y="1787"/>
                  <a:pt x="6258" y="1803"/>
                </a:cubicBezTo>
                <a:lnTo>
                  <a:pt x="6258" y="2422"/>
                </a:lnTo>
                <a:lnTo>
                  <a:pt x="6258" y="2422"/>
                </a:lnTo>
                <a:close/>
                <a:moveTo>
                  <a:pt x="6968" y="4762"/>
                </a:moveTo>
                <a:cubicBezTo>
                  <a:pt x="6968" y="4781"/>
                  <a:pt x="6954" y="4798"/>
                  <a:pt x="6935" y="4801"/>
                </a:cubicBezTo>
                <a:lnTo>
                  <a:pt x="6677" y="4851"/>
                </a:lnTo>
                <a:cubicBezTo>
                  <a:pt x="6674" y="4852"/>
                  <a:pt x="6672" y="4852"/>
                  <a:pt x="6669" y="4852"/>
                </a:cubicBezTo>
                <a:cubicBezTo>
                  <a:pt x="6660" y="4852"/>
                  <a:pt x="6651" y="4848"/>
                  <a:pt x="6644" y="4842"/>
                </a:cubicBezTo>
                <a:cubicBezTo>
                  <a:pt x="6635" y="4835"/>
                  <a:pt x="6629" y="4824"/>
                  <a:pt x="6629" y="4812"/>
                </a:cubicBezTo>
                <a:lnTo>
                  <a:pt x="6629" y="4249"/>
                </a:lnTo>
                <a:cubicBezTo>
                  <a:pt x="6629" y="4228"/>
                  <a:pt x="6646" y="4210"/>
                  <a:pt x="6667" y="4209"/>
                </a:cubicBezTo>
                <a:lnTo>
                  <a:pt x="6925" y="4191"/>
                </a:lnTo>
                <a:cubicBezTo>
                  <a:pt x="6936" y="4191"/>
                  <a:pt x="6947" y="4195"/>
                  <a:pt x="6955" y="4202"/>
                </a:cubicBezTo>
                <a:cubicBezTo>
                  <a:pt x="6963" y="4210"/>
                  <a:pt x="6968" y="4220"/>
                  <a:pt x="6968" y="4232"/>
                </a:cubicBezTo>
                <a:lnTo>
                  <a:pt x="6968" y="4762"/>
                </a:lnTo>
                <a:lnTo>
                  <a:pt x="6968" y="4762"/>
                </a:lnTo>
                <a:close/>
                <a:moveTo>
                  <a:pt x="6968" y="3701"/>
                </a:moveTo>
                <a:cubicBezTo>
                  <a:pt x="6968" y="3712"/>
                  <a:pt x="6963" y="3723"/>
                  <a:pt x="6955" y="3730"/>
                </a:cubicBezTo>
                <a:cubicBezTo>
                  <a:pt x="6947" y="3737"/>
                  <a:pt x="6938" y="3741"/>
                  <a:pt x="6927" y="3741"/>
                </a:cubicBezTo>
                <a:lnTo>
                  <a:pt x="6925" y="3741"/>
                </a:lnTo>
                <a:lnTo>
                  <a:pt x="6667" y="3726"/>
                </a:lnTo>
                <a:cubicBezTo>
                  <a:pt x="6646" y="3725"/>
                  <a:pt x="6629" y="3708"/>
                  <a:pt x="6629" y="3686"/>
                </a:cubicBezTo>
                <a:lnTo>
                  <a:pt x="6629" y="3124"/>
                </a:lnTo>
                <a:cubicBezTo>
                  <a:pt x="6629" y="3112"/>
                  <a:pt x="6634" y="3101"/>
                  <a:pt x="6644" y="3093"/>
                </a:cubicBezTo>
                <a:cubicBezTo>
                  <a:pt x="6653" y="3085"/>
                  <a:pt x="6665" y="3082"/>
                  <a:pt x="6677" y="3084"/>
                </a:cubicBezTo>
                <a:lnTo>
                  <a:pt x="6934" y="3131"/>
                </a:lnTo>
                <a:cubicBezTo>
                  <a:pt x="6953" y="3135"/>
                  <a:pt x="6967" y="3151"/>
                  <a:pt x="6967" y="3171"/>
                </a:cubicBezTo>
                <a:lnTo>
                  <a:pt x="6967" y="3701"/>
                </a:lnTo>
                <a:lnTo>
                  <a:pt x="6968" y="3701"/>
                </a:lnTo>
                <a:close/>
                <a:moveTo>
                  <a:pt x="7404" y="4678"/>
                </a:moveTo>
                <a:cubicBezTo>
                  <a:pt x="7404" y="4697"/>
                  <a:pt x="7390" y="4714"/>
                  <a:pt x="7371" y="4717"/>
                </a:cubicBezTo>
                <a:lnTo>
                  <a:pt x="7165" y="4757"/>
                </a:lnTo>
                <a:cubicBezTo>
                  <a:pt x="7162" y="4757"/>
                  <a:pt x="7160" y="4758"/>
                  <a:pt x="7157" y="4758"/>
                </a:cubicBezTo>
                <a:cubicBezTo>
                  <a:pt x="7148" y="4758"/>
                  <a:pt x="7139" y="4754"/>
                  <a:pt x="7132" y="4748"/>
                </a:cubicBezTo>
                <a:cubicBezTo>
                  <a:pt x="7122" y="4741"/>
                  <a:pt x="7117" y="4729"/>
                  <a:pt x="7117" y="4717"/>
                </a:cubicBezTo>
                <a:lnTo>
                  <a:pt x="7117" y="4216"/>
                </a:lnTo>
                <a:cubicBezTo>
                  <a:pt x="7117" y="4195"/>
                  <a:pt x="7134" y="4177"/>
                  <a:pt x="7155" y="4176"/>
                </a:cubicBezTo>
                <a:lnTo>
                  <a:pt x="7361" y="4162"/>
                </a:lnTo>
                <a:cubicBezTo>
                  <a:pt x="7372" y="4161"/>
                  <a:pt x="7383" y="4165"/>
                  <a:pt x="7391" y="4172"/>
                </a:cubicBezTo>
                <a:cubicBezTo>
                  <a:pt x="7399" y="4180"/>
                  <a:pt x="7404" y="4191"/>
                  <a:pt x="7404" y="4202"/>
                </a:cubicBezTo>
                <a:lnTo>
                  <a:pt x="7404" y="4678"/>
                </a:lnTo>
                <a:lnTo>
                  <a:pt x="7404" y="4678"/>
                </a:lnTo>
                <a:close/>
                <a:moveTo>
                  <a:pt x="7404" y="3726"/>
                </a:moveTo>
                <a:cubicBezTo>
                  <a:pt x="7404" y="3737"/>
                  <a:pt x="7399" y="3748"/>
                  <a:pt x="7391" y="3755"/>
                </a:cubicBezTo>
                <a:cubicBezTo>
                  <a:pt x="7384" y="3762"/>
                  <a:pt x="7374" y="3766"/>
                  <a:pt x="7364" y="3766"/>
                </a:cubicBezTo>
                <a:cubicBezTo>
                  <a:pt x="7363" y="3766"/>
                  <a:pt x="7362" y="3766"/>
                  <a:pt x="7361" y="3766"/>
                </a:cubicBezTo>
                <a:lnTo>
                  <a:pt x="7155" y="3754"/>
                </a:lnTo>
                <a:cubicBezTo>
                  <a:pt x="7134" y="3753"/>
                  <a:pt x="7117" y="3736"/>
                  <a:pt x="7117" y="3714"/>
                </a:cubicBezTo>
                <a:lnTo>
                  <a:pt x="7117" y="3219"/>
                </a:lnTo>
                <a:cubicBezTo>
                  <a:pt x="7117" y="3207"/>
                  <a:pt x="7122" y="3196"/>
                  <a:pt x="7131" y="3188"/>
                </a:cubicBezTo>
                <a:cubicBezTo>
                  <a:pt x="7140" y="3181"/>
                  <a:pt x="7152" y="3177"/>
                  <a:pt x="7164" y="3179"/>
                </a:cubicBezTo>
                <a:lnTo>
                  <a:pt x="7370" y="3210"/>
                </a:lnTo>
                <a:cubicBezTo>
                  <a:pt x="7390" y="3213"/>
                  <a:pt x="7404" y="3230"/>
                  <a:pt x="7404" y="3250"/>
                </a:cubicBezTo>
                <a:lnTo>
                  <a:pt x="7404" y="3726"/>
                </a:lnTo>
                <a:lnTo>
                  <a:pt x="7404" y="3726"/>
                </a:lnTo>
                <a:close/>
              </a:path>
            </a:pathLst>
          </a:custGeom>
          <a:solidFill>
            <a:srgbClr val="1D50A2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4E60BCC5-E3A8-42A5-988E-B80503451994}"/>
              </a:ext>
            </a:extLst>
          </p:cNvPr>
          <p:cNvGrpSpPr/>
          <p:nvPr/>
        </p:nvGrpSpPr>
        <p:grpSpPr>
          <a:xfrm>
            <a:off x="1498525" y="4388095"/>
            <a:ext cx="1953171" cy="854177"/>
            <a:chOff x="1849034" y="4304553"/>
            <a:chExt cx="1953171" cy="854177"/>
          </a:xfrm>
        </p:grpSpPr>
        <p:sp>
          <p:nvSpPr>
            <p:cNvPr id="21" name="Shape 1448">
              <a:extLst>
                <a:ext uri="{FF2B5EF4-FFF2-40B4-BE49-F238E27FC236}">
                  <a16:creationId xmlns:a16="http://schemas.microsoft.com/office/drawing/2014/main" xmlns="" id="{101CBC74-ED02-48FE-A12F-C0E8BC2DF76C}"/>
                </a:ext>
              </a:extLst>
            </p:cNvPr>
            <p:cNvSpPr txBox="1"/>
            <p:nvPr/>
          </p:nvSpPr>
          <p:spPr>
            <a:xfrm>
              <a:off x="1849034" y="430455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45713" tIns="22850" rIns="45713" bIns="22850" anchor="t" anchorCtr="0">
              <a:normAutofit/>
            </a:bodyPr>
            <a:lstStyle/>
            <a:p>
              <a:pPr algn="ctr">
                <a:buSzPct val="25000"/>
              </a:pPr>
              <a:r>
                <a:rPr lang="de-DE" sz="2000" b="1" dirty="0">
                  <a:sym typeface="Calibri"/>
                </a:rPr>
                <a:t>Text here</a:t>
              </a:r>
            </a:p>
          </p:txBody>
        </p:sp>
        <p:sp>
          <p:nvSpPr>
            <p:cNvPr id="22" name="Shape 1450">
              <a:extLst>
                <a:ext uri="{FF2B5EF4-FFF2-40B4-BE49-F238E27FC236}">
                  <a16:creationId xmlns:a16="http://schemas.microsoft.com/office/drawing/2014/main" xmlns="" id="{DB58F33D-9D4B-45A6-8393-4824093732E9}"/>
                </a:ext>
              </a:extLst>
            </p:cNvPr>
            <p:cNvSpPr txBox="1"/>
            <p:nvPr/>
          </p:nvSpPr>
          <p:spPr>
            <a:xfrm>
              <a:off x="1937712" y="4697065"/>
              <a:ext cx="1775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0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0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779AA3B0-F22C-4EEF-8CB4-52E6D8DA1C62}"/>
              </a:ext>
            </a:extLst>
          </p:cNvPr>
          <p:cNvGrpSpPr/>
          <p:nvPr/>
        </p:nvGrpSpPr>
        <p:grpSpPr>
          <a:xfrm>
            <a:off x="3885294" y="4388095"/>
            <a:ext cx="1953171" cy="854177"/>
            <a:chOff x="3959623" y="4304553"/>
            <a:chExt cx="1953171" cy="854177"/>
          </a:xfrm>
        </p:grpSpPr>
        <p:sp>
          <p:nvSpPr>
            <p:cNvPr id="24" name="Shape 1448">
              <a:extLst>
                <a:ext uri="{FF2B5EF4-FFF2-40B4-BE49-F238E27FC236}">
                  <a16:creationId xmlns:a16="http://schemas.microsoft.com/office/drawing/2014/main" xmlns="" id="{2CAFF3AC-4EEB-4774-828B-2FE672B10CEE}"/>
                </a:ext>
              </a:extLst>
            </p:cNvPr>
            <p:cNvSpPr txBox="1"/>
            <p:nvPr/>
          </p:nvSpPr>
          <p:spPr>
            <a:xfrm>
              <a:off x="3959623" y="430455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buSzPct val="25000"/>
              </a:pPr>
              <a:r>
                <a:rPr lang="de-DE" sz="2000" b="1" dirty="0">
                  <a:sym typeface="Calibri"/>
                </a:rPr>
                <a:t>Text here</a:t>
              </a:r>
            </a:p>
          </p:txBody>
        </p:sp>
        <p:sp>
          <p:nvSpPr>
            <p:cNvPr id="25" name="Shape 1450">
              <a:extLst>
                <a:ext uri="{FF2B5EF4-FFF2-40B4-BE49-F238E27FC236}">
                  <a16:creationId xmlns:a16="http://schemas.microsoft.com/office/drawing/2014/main" xmlns="" id="{1454463B-E13E-43BC-A944-2CC56A2D232A}"/>
                </a:ext>
              </a:extLst>
            </p:cNvPr>
            <p:cNvSpPr txBox="1"/>
            <p:nvPr/>
          </p:nvSpPr>
          <p:spPr>
            <a:xfrm>
              <a:off x="4048301" y="4697065"/>
              <a:ext cx="1775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0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0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F849CFC3-D78D-42A1-990F-5CF1A1B3E956}"/>
              </a:ext>
            </a:extLst>
          </p:cNvPr>
          <p:cNvGrpSpPr/>
          <p:nvPr/>
        </p:nvGrpSpPr>
        <p:grpSpPr>
          <a:xfrm>
            <a:off x="6272063" y="4388095"/>
            <a:ext cx="1953171" cy="854177"/>
            <a:chOff x="6070212" y="4304553"/>
            <a:chExt cx="1953171" cy="854177"/>
          </a:xfrm>
        </p:grpSpPr>
        <p:sp>
          <p:nvSpPr>
            <p:cNvPr id="27" name="Shape 1448">
              <a:extLst>
                <a:ext uri="{FF2B5EF4-FFF2-40B4-BE49-F238E27FC236}">
                  <a16:creationId xmlns:a16="http://schemas.microsoft.com/office/drawing/2014/main" xmlns="" id="{BE70E87E-6D68-4408-BD55-1DEE332A8293}"/>
                </a:ext>
              </a:extLst>
            </p:cNvPr>
            <p:cNvSpPr txBox="1"/>
            <p:nvPr/>
          </p:nvSpPr>
          <p:spPr>
            <a:xfrm>
              <a:off x="6070212" y="430455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buSzPct val="25000"/>
              </a:pPr>
              <a:r>
                <a:rPr lang="de-DE" sz="2000" b="1" dirty="0">
                  <a:sym typeface="Calibri"/>
                </a:rPr>
                <a:t>Text here</a:t>
              </a:r>
            </a:p>
          </p:txBody>
        </p:sp>
        <p:sp>
          <p:nvSpPr>
            <p:cNvPr id="28" name="Shape 1450">
              <a:extLst>
                <a:ext uri="{FF2B5EF4-FFF2-40B4-BE49-F238E27FC236}">
                  <a16:creationId xmlns:a16="http://schemas.microsoft.com/office/drawing/2014/main" xmlns="" id="{A3D776E1-4BC9-4E4F-A8C8-2FC71607BAB9}"/>
                </a:ext>
              </a:extLst>
            </p:cNvPr>
            <p:cNvSpPr txBox="1"/>
            <p:nvPr/>
          </p:nvSpPr>
          <p:spPr>
            <a:xfrm>
              <a:off x="6158890" y="4697065"/>
              <a:ext cx="1775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0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0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80DC024B-5BE7-4B97-9A87-25B9B20A37E4}"/>
              </a:ext>
            </a:extLst>
          </p:cNvPr>
          <p:cNvGrpSpPr/>
          <p:nvPr/>
        </p:nvGrpSpPr>
        <p:grpSpPr>
          <a:xfrm>
            <a:off x="8658834" y="4388095"/>
            <a:ext cx="1953171" cy="854177"/>
            <a:chOff x="8275748" y="4304553"/>
            <a:chExt cx="1953171" cy="854177"/>
          </a:xfrm>
        </p:grpSpPr>
        <p:sp>
          <p:nvSpPr>
            <p:cNvPr id="30" name="Shape 1448">
              <a:extLst>
                <a:ext uri="{FF2B5EF4-FFF2-40B4-BE49-F238E27FC236}">
                  <a16:creationId xmlns:a16="http://schemas.microsoft.com/office/drawing/2014/main" xmlns="" id="{9873FB4D-3C26-4657-9A91-F939875A2B29}"/>
                </a:ext>
              </a:extLst>
            </p:cNvPr>
            <p:cNvSpPr txBox="1"/>
            <p:nvPr/>
          </p:nvSpPr>
          <p:spPr>
            <a:xfrm>
              <a:off x="8275748" y="430455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buSzPct val="25000"/>
              </a:pPr>
              <a:r>
                <a:rPr lang="de-DE" sz="2000" b="1" dirty="0">
                  <a:sym typeface="Calibri"/>
                </a:rPr>
                <a:t>Text here</a:t>
              </a:r>
            </a:p>
          </p:txBody>
        </p:sp>
        <p:sp>
          <p:nvSpPr>
            <p:cNvPr id="31" name="Shape 1450">
              <a:extLst>
                <a:ext uri="{FF2B5EF4-FFF2-40B4-BE49-F238E27FC236}">
                  <a16:creationId xmlns:a16="http://schemas.microsoft.com/office/drawing/2014/main" xmlns="" id="{2BC10598-C14A-4C3E-B544-41925026500E}"/>
                </a:ext>
              </a:extLst>
            </p:cNvPr>
            <p:cNvSpPr txBox="1"/>
            <p:nvPr/>
          </p:nvSpPr>
          <p:spPr>
            <a:xfrm>
              <a:off x="8364426" y="4697065"/>
              <a:ext cx="1775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0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0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cxnSp>
        <p:nvCxnSpPr>
          <p:cNvPr id="32" name="Shape 1464">
            <a:extLst>
              <a:ext uri="{FF2B5EF4-FFF2-40B4-BE49-F238E27FC236}">
                <a16:creationId xmlns:a16="http://schemas.microsoft.com/office/drawing/2014/main" xmlns="" id="{8AFADAC9-9ABA-4D8E-93B0-FC6F89D17B3C}"/>
              </a:ext>
            </a:extLst>
          </p:cNvPr>
          <p:cNvCxnSpPr>
            <a:cxnSpLocks/>
          </p:cNvCxnSpPr>
          <p:nvPr/>
        </p:nvCxnSpPr>
        <p:spPr>
          <a:xfrm>
            <a:off x="3668495" y="4172195"/>
            <a:ext cx="0" cy="1372347"/>
          </a:xfrm>
          <a:prstGeom prst="straightConnector1">
            <a:avLst/>
          </a:prstGeom>
          <a:ln w="3175" cap="rnd">
            <a:solidFill>
              <a:schemeClr val="tx2">
                <a:lumMod val="20000"/>
                <a:lumOff val="8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hape 1464">
            <a:extLst>
              <a:ext uri="{FF2B5EF4-FFF2-40B4-BE49-F238E27FC236}">
                <a16:creationId xmlns:a16="http://schemas.microsoft.com/office/drawing/2014/main" xmlns="" id="{B725DDEB-97FA-42A9-83A2-52700C2CA9A1}"/>
              </a:ext>
            </a:extLst>
          </p:cNvPr>
          <p:cNvCxnSpPr>
            <a:cxnSpLocks/>
          </p:cNvCxnSpPr>
          <p:nvPr/>
        </p:nvCxnSpPr>
        <p:spPr>
          <a:xfrm>
            <a:off x="6055264" y="4172195"/>
            <a:ext cx="0" cy="1372347"/>
          </a:xfrm>
          <a:prstGeom prst="straightConnector1">
            <a:avLst/>
          </a:prstGeom>
          <a:ln w="3175" cap="rnd">
            <a:solidFill>
              <a:schemeClr val="tx2">
                <a:lumMod val="20000"/>
                <a:lumOff val="8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hape 1464">
            <a:extLst>
              <a:ext uri="{FF2B5EF4-FFF2-40B4-BE49-F238E27FC236}">
                <a16:creationId xmlns:a16="http://schemas.microsoft.com/office/drawing/2014/main" xmlns="" id="{F00713BE-3D38-43D2-B24A-4B9B0052354B}"/>
              </a:ext>
            </a:extLst>
          </p:cNvPr>
          <p:cNvCxnSpPr>
            <a:cxnSpLocks/>
          </p:cNvCxnSpPr>
          <p:nvPr/>
        </p:nvCxnSpPr>
        <p:spPr>
          <a:xfrm>
            <a:off x="8442033" y="4172195"/>
            <a:ext cx="0" cy="1372347"/>
          </a:xfrm>
          <a:prstGeom prst="straightConnector1">
            <a:avLst/>
          </a:prstGeom>
          <a:ln w="3175" cap="rnd">
            <a:solidFill>
              <a:schemeClr val="tx2">
                <a:lumMod val="20000"/>
                <a:lumOff val="8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play-right-arrow-in-a-square-button_37023"/>
          <p:cNvSpPr>
            <a:spLocks noChangeAspect="1"/>
          </p:cNvSpPr>
          <p:nvPr/>
        </p:nvSpPr>
        <p:spPr bwMode="auto">
          <a:xfrm>
            <a:off x="11548179" y="6434821"/>
            <a:ext cx="291156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6" name="play-right-arrow-in-a-square-button_37023"/>
          <p:cNvSpPr>
            <a:spLocks noChangeAspect="1"/>
          </p:cNvSpPr>
          <p:nvPr/>
        </p:nvSpPr>
        <p:spPr bwMode="auto">
          <a:xfrm flipH="1">
            <a:off x="315779" y="6434820"/>
            <a:ext cx="270933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65423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016" b="38041"/>
          <a:stretch/>
        </p:blipFill>
        <p:spPr>
          <a:xfrm>
            <a:off x="0" y="1525457"/>
            <a:ext cx="2024009" cy="4291144"/>
          </a:xfrm>
          <a:prstGeom prst="rect">
            <a:avLst/>
          </a:prstGeom>
        </p:spPr>
      </p:pic>
      <p:sp>
        <p:nvSpPr>
          <p:cNvPr id="3" name="ïṣľiḍé"/>
          <p:cNvSpPr/>
          <p:nvPr/>
        </p:nvSpPr>
        <p:spPr bwMode="auto">
          <a:xfrm>
            <a:off x="4023023" y="551946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Copy paste fonts. Choose the only option to retain text.</a:t>
            </a:r>
          </a:p>
        </p:txBody>
      </p:sp>
      <p:sp>
        <p:nvSpPr>
          <p:cNvPr id="4" name="ïS1îḋè"/>
          <p:cNvSpPr txBox="1"/>
          <p:nvPr/>
        </p:nvSpPr>
        <p:spPr bwMode="auto">
          <a:xfrm>
            <a:off x="4023023" y="510658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iṡlîḋe"/>
          <p:cNvSpPr/>
          <p:nvPr/>
        </p:nvSpPr>
        <p:spPr bwMode="auto">
          <a:xfrm>
            <a:off x="3384476" y="5199477"/>
            <a:ext cx="461080" cy="460795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rgbClr val="000000">
              <a:lumMod val="50000"/>
              <a:lumOff val="50000"/>
            </a:srgb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îṣ1îḋe"/>
          <p:cNvSpPr/>
          <p:nvPr/>
        </p:nvSpPr>
        <p:spPr bwMode="auto">
          <a:xfrm>
            <a:off x="7551415" y="551946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Copy paste fonts. Choose the only option to retain text.</a:t>
            </a:r>
          </a:p>
        </p:txBody>
      </p:sp>
      <p:sp>
        <p:nvSpPr>
          <p:cNvPr id="7" name="ïṡḷiḋe"/>
          <p:cNvSpPr txBox="1"/>
          <p:nvPr/>
        </p:nvSpPr>
        <p:spPr bwMode="auto">
          <a:xfrm>
            <a:off x="7551415" y="510658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iSḻïḑê"/>
          <p:cNvSpPr/>
          <p:nvPr/>
        </p:nvSpPr>
        <p:spPr bwMode="auto">
          <a:xfrm>
            <a:off x="6912868" y="5263509"/>
            <a:ext cx="461080" cy="332731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rgbClr val="000000">
              <a:lumMod val="50000"/>
              <a:lumOff val="50000"/>
            </a:srgb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5863914" y="5433628"/>
            <a:ext cx="864096" cy="0"/>
          </a:xfrm>
          <a:prstGeom prst="straightConnector1">
            <a:avLst/>
          </a:prstGeom>
          <a:noFill/>
          <a:ln w="3175" cap="rnd" cmpd="sng" algn="ctr">
            <a:solidFill>
              <a:srgbClr val="000000">
                <a:lumMod val="50000"/>
                <a:lumOff val="50000"/>
              </a:srgbClr>
            </a:solidFill>
            <a:prstDash val="solid"/>
            <a:round/>
            <a:headEnd type="none"/>
            <a:tailEnd type="triangle"/>
          </a:ln>
          <a:effectLst/>
        </p:spPr>
      </p:cxnSp>
      <p:sp>
        <p:nvSpPr>
          <p:cNvPr id="10" name="îŝḻïḓê"/>
          <p:cNvSpPr txBox="1"/>
          <p:nvPr/>
        </p:nvSpPr>
        <p:spPr>
          <a:xfrm flipH="1">
            <a:off x="5870114" y="4976040"/>
            <a:ext cx="1025824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Key words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îšļîḑê"/>
          <p:cNvSpPr/>
          <p:nvPr/>
        </p:nvSpPr>
        <p:spPr bwMode="auto">
          <a:xfrm>
            <a:off x="4023023" y="3757512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Copy paste fonts. Choose the only option to retain text.</a:t>
            </a:r>
          </a:p>
        </p:txBody>
      </p:sp>
      <p:sp>
        <p:nvSpPr>
          <p:cNvPr id="12" name="ïšľïḍè"/>
          <p:cNvSpPr txBox="1"/>
          <p:nvPr/>
        </p:nvSpPr>
        <p:spPr bwMode="auto">
          <a:xfrm>
            <a:off x="4023023" y="3344632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íśľíḋe"/>
          <p:cNvSpPr/>
          <p:nvPr/>
        </p:nvSpPr>
        <p:spPr bwMode="auto">
          <a:xfrm>
            <a:off x="3384476" y="3485233"/>
            <a:ext cx="461080" cy="365375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rgbClr val="F1593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ïṧḷïḑe"/>
          <p:cNvSpPr/>
          <p:nvPr/>
        </p:nvSpPr>
        <p:spPr bwMode="auto">
          <a:xfrm>
            <a:off x="7551415" y="3757512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Copy paste fonts. Choose the only option to retain text.</a:t>
            </a:r>
          </a:p>
        </p:txBody>
      </p:sp>
      <p:sp>
        <p:nvSpPr>
          <p:cNvPr id="15" name="ísḷíďé"/>
          <p:cNvSpPr txBox="1"/>
          <p:nvPr/>
        </p:nvSpPr>
        <p:spPr bwMode="auto">
          <a:xfrm>
            <a:off x="7551415" y="3344632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iṣḻíďè"/>
          <p:cNvSpPr/>
          <p:nvPr/>
        </p:nvSpPr>
        <p:spPr bwMode="auto">
          <a:xfrm>
            <a:off x="6912868" y="3437684"/>
            <a:ext cx="461080" cy="46047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rgbClr val="000000">
              <a:lumMod val="50000"/>
              <a:lumOff val="50000"/>
            </a:srgb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5920418" y="3671674"/>
            <a:ext cx="864096" cy="0"/>
          </a:xfrm>
          <a:prstGeom prst="straightConnector1">
            <a:avLst/>
          </a:prstGeom>
          <a:noFill/>
          <a:ln w="3175" cap="rnd" cmpd="sng" algn="ctr">
            <a:solidFill>
              <a:srgbClr val="000000">
                <a:lumMod val="50000"/>
                <a:lumOff val="50000"/>
              </a:srgbClr>
            </a:solidFill>
            <a:prstDash val="solid"/>
            <a:round/>
            <a:headEnd type="none"/>
            <a:tailEnd type="triangle"/>
          </a:ln>
          <a:effectLst/>
        </p:spPr>
      </p:cxnSp>
      <p:sp>
        <p:nvSpPr>
          <p:cNvPr id="18" name="íṡḻidè"/>
          <p:cNvSpPr txBox="1"/>
          <p:nvPr/>
        </p:nvSpPr>
        <p:spPr>
          <a:xfrm>
            <a:off x="5863914" y="3214086"/>
            <a:ext cx="1025824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Key words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8420827" y="4323259"/>
            <a:ext cx="0" cy="718825"/>
          </a:xfrm>
          <a:prstGeom prst="straightConnector1">
            <a:avLst/>
          </a:prstGeom>
          <a:noFill/>
          <a:ln w="3175" cap="rnd" cmpd="sng" algn="ctr">
            <a:solidFill>
              <a:srgbClr val="000000">
                <a:lumMod val="50000"/>
                <a:lumOff val="50000"/>
              </a:srgbClr>
            </a:solidFill>
            <a:prstDash val="solid"/>
            <a:round/>
            <a:headEnd type="none"/>
            <a:tailEnd type="triangle"/>
          </a:ln>
          <a:effectLst/>
        </p:spPr>
      </p:cxnSp>
      <p:sp>
        <p:nvSpPr>
          <p:cNvPr id="20" name="î$ļíḑè"/>
          <p:cNvSpPr txBox="1"/>
          <p:nvPr/>
        </p:nvSpPr>
        <p:spPr>
          <a:xfrm>
            <a:off x="8429034" y="4438590"/>
            <a:ext cx="1025824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Key words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iṥľîdè"/>
          <p:cNvSpPr/>
          <p:nvPr/>
        </p:nvSpPr>
        <p:spPr bwMode="auto">
          <a:xfrm>
            <a:off x="2024008" y="1525456"/>
            <a:ext cx="10120571" cy="1286248"/>
          </a:xfrm>
          <a:prstGeom prst="rect">
            <a:avLst/>
          </a:prstGeom>
          <a:solidFill>
            <a:srgbClr val="1D50A2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ïṣḻïḓê"/>
          <p:cNvSpPr txBox="1"/>
          <p:nvPr/>
        </p:nvSpPr>
        <p:spPr>
          <a:xfrm>
            <a:off x="2989860" y="1708330"/>
            <a:ext cx="8799328" cy="92613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Theme </a:t>
            </a:r>
            <a:r>
              <a:rPr kumimoji="0" lang="en-US" altLang="zh-CN" sz="17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color makes PPT more convenient to change.</a:t>
            </a:r>
          </a:p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Adjust the spacing to adapt to Chinese typesetting, use the reference line in PPT.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264400" y="567267"/>
            <a:ext cx="838199" cy="226731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8519103" y="567267"/>
            <a:ext cx="838199" cy="2267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rgbClr val="1D50A2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9773806" y="567267"/>
            <a:ext cx="838199" cy="2267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理论基础</a:t>
            </a:r>
            <a:endParaRPr lang="zh-CN" altLang="en-US" sz="1000" b="1" dirty="0">
              <a:solidFill>
                <a:srgbClr val="1D50A2"/>
              </a:solidFill>
              <a:latin typeface="Arial" panose="020B0604020202020204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11028509" y="567267"/>
            <a:ext cx="838199" cy="2267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贡献创新</a:t>
            </a:r>
            <a:endParaRPr lang="zh-CN" altLang="en-US" sz="1000" b="1" dirty="0">
              <a:solidFill>
                <a:srgbClr val="1D50A2"/>
              </a:solidFill>
              <a:latin typeface="Arial" panose="020B0604020202020204"/>
            </a:endParaRPr>
          </a:p>
        </p:txBody>
      </p:sp>
      <p:sp>
        <p:nvSpPr>
          <p:cNvPr id="27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28" name="文本框 27"/>
          <p:cNvSpPr txBox="1"/>
          <p:nvPr/>
        </p:nvSpPr>
        <p:spPr>
          <a:xfrm>
            <a:off x="746977" y="480577"/>
            <a:ext cx="920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29" name="play-right-arrow-in-a-square-button_37023"/>
          <p:cNvSpPr>
            <a:spLocks noChangeAspect="1"/>
          </p:cNvSpPr>
          <p:nvPr/>
        </p:nvSpPr>
        <p:spPr bwMode="auto">
          <a:xfrm>
            <a:off x="11548179" y="6434821"/>
            <a:ext cx="291156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0" name="play-right-arrow-in-a-square-button_37023"/>
          <p:cNvSpPr>
            <a:spLocks noChangeAspect="1"/>
          </p:cNvSpPr>
          <p:nvPr/>
        </p:nvSpPr>
        <p:spPr bwMode="auto">
          <a:xfrm flipH="1">
            <a:off x="315779" y="6434820"/>
            <a:ext cx="270933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59479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6DF46F3-88BB-4FC0-9DEB-78FCC271924D}"/>
              </a:ext>
            </a:extLst>
          </p:cNvPr>
          <p:cNvGrpSpPr/>
          <p:nvPr/>
        </p:nvGrpSpPr>
        <p:grpSpPr>
          <a:xfrm>
            <a:off x="1" y="1634514"/>
            <a:ext cx="12191999" cy="4499585"/>
            <a:chOff x="1" y="1634514"/>
            <a:chExt cx="12191999" cy="4499585"/>
          </a:xfrm>
        </p:grpSpPr>
        <p:sp>
          <p:nvSpPr>
            <p:cNvPr id="3" name="ís1íḍe">
              <a:extLst>
                <a:ext uri="{FF2B5EF4-FFF2-40B4-BE49-F238E27FC236}">
                  <a16:creationId xmlns:a16="http://schemas.microsoft.com/office/drawing/2014/main" xmlns="" id="{A754FE97-FC93-4E1E-AA7C-1916BD4BE78D}"/>
                </a:ext>
              </a:extLst>
            </p:cNvPr>
            <p:cNvSpPr>
              <a:spLocks/>
            </p:cNvSpPr>
            <p:nvPr/>
          </p:nvSpPr>
          <p:spPr>
            <a:xfrm>
              <a:off x="1" y="4107224"/>
              <a:ext cx="12191999" cy="2026875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4" name="îṡlidé">
              <a:extLst>
                <a:ext uri="{FF2B5EF4-FFF2-40B4-BE49-F238E27FC236}">
                  <a16:creationId xmlns:a16="http://schemas.microsoft.com/office/drawing/2014/main" xmlns="" id="{A0A758AE-B6A2-46B3-8F6C-6DD8489220A3}"/>
                </a:ext>
              </a:extLst>
            </p:cNvPr>
            <p:cNvSpPr/>
            <p:nvPr/>
          </p:nvSpPr>
          <p:spPr>
            <a:xfrm>
              <a:off x="1194713" y="1692063"/>
              <a:ext cx="1796193" cy="1810539"/>
            </a:xfrm>
            <a:prstGeom prst="ellipse">
              <a:avLst/>
            </a:prstGeom>
            <a:blipFill>
              <a:blip r:embed="rId2"/>
              <a:stretch>
                <a:fillRect l="-48985" r="-48297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5" name="îSliḋe">
              <a:extLst>
                <a:ext uri="{FF2B5EF4-FFF2-40B4-BE49-F238E27FC236}">
                  <a16:creationId xmlns:a16="http://schemas.microsoft.com/office/drawing/2014/main" xmlns="" id="{9057DBEF-1F3F-48A9-B503-E31827EE1095}"/>
                </a:ext>
              </a:extLst>
            </p:cNvPr>
            <p:cNvSpPr/>
            <p:nvPr/>
          </p:nvSpPr>
          <p:spPr>
            <a:xfrm>
              <a:off x="3869385" y="1691364"/>
              <a:ext cx="1785160" cy="1799417"/>
            </a:xfrm>
            <a:prstGeom prst="ellipse">
              <a:avLst/>
            </a:prstGeom>
            <a:blipFill>
              <a:blip r:embed="rId3"/>
              <a:stretch>
                <a:fillRect l="-39881" r="-39317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6" name="íṡḻíḍe">
              <a:extLst>
                <a:ext uri="{FF2B5EF4-FFF2-40B4-BE49-F238E27FC236}">
                  <a16:creationId xmlns:a16="http://schemas.microsoft.com/office/drawing/2014/main" xmlns="" id="{70C7C1AB-243E-4AA3-99E6-8177C526FEA6}"/>
                </a:ext>
              </a:extLst>
            </p:cNvPr>
            <p:cNvSpPr/>
            <p:nvPr/>
          </p:nvSpPr>
          <p:spPr>
            <a:xfrm>
              <a:off x="9207472" y="1634514"/>
              <a:ext cx="1795333" cy="1809671"/>
            </a:xfrm>
            <a:prstGeom prst="ellipse">
              <a:avLst/>
            </a:prstGeom>
            <a:blipFill>
              <a:blip r:embed="rId4"/>
              <a:stretch>
                <a:fillRect l="-39879" r="-39319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7" name="i$ḷíḓè">
              <a:extLst>
                <a:ext uri="{FF2B5EF4-FFF2-40B4-BE49-F238E27FC236}">
                  <a16:creationId xmlns:a16="http://schemas.microsoft.com/office/drawing/2014/main" xmlns="" id="{F13A0E3C-0BBC-4906-929B-8FE3B2840586}"/>
                </a:ext>
              </a:extLst>
            </p:cNvPr>
            <p:cNvSpPr/>
            <p:nvPr/>
          </p:nvSpPr>
          <p:spPr>
            <a:xfrm>
              <a:off x="6532993" y="1692009"/>
              <a:ext cx="1795333" cy="1809671"/>
            </a:xfrm>
            <a:prstGeom prst="ellipse">
              <a:avLst/>
            </a:prstGeom>
            <a:blipFill>
              <a:blip r:embed="rId5"/>
              <a:stretch>
                <a:fillRect l="-39879" r="-39319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8" name="ísḻíḓè">
              <a:extLst>
                <a:ext uri="{FF2B5EF4-FFF2-40B4-BE49-F238E27FC236}">
                  <a16:creationId xmlns:a16="http://schemas.microsoft.com/office/drawing/2014/main" xmlns="" id="{C527BC2E-5199-4531-AE39-6C3379E82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007" y="1746265"/>
              <a:ext cx="522456" cy="522456"/>
            </a:xfrm>
            <a:custGeom>
              <a:avLst/>
              <a:gdLst>
                <a:gd name="T0" fmla="*/ 731 w 1169"/>
                <a:gd name="T1" fmla="*/ 0 h 1169"/>
                <a:gd name="T2" fmla="*/ 0 w 1169"/>
                <a:gd name="T3" fmla="*/ 0 h 1169"/>
                <a:gd name="T4" fmla="*/ 0 w 1169"/>
                <a:gd name="T5" fmla="*/ 731 h 1169"/>
                <a:gd name="T6" fmla="*/ 439 w 1169"/>
                <a:gd name="T7" fmla="*/ 1169 h 1169"/>
                <a:gd name="T8" fmla="*/ 1169 w 1169"/>
                <a:gd name="T9" fmla="*/ 1169 h 1169"/>
                <a:gd name="T10" fmla="*/ 1169 w 1169"/>
                <a:gd name="T11" fmla="*/ 439 h 1169"/>
                <a:gd name="T12" fmla="*/ 731 w 1169"/>
                <a:gd name="T13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169">
                  <a:moveTo>
                    <a:pt x="7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0" y="973"/>
                    <a:pt x="196" y="1169"/>
                    <a:pt x="439" y="1169"/>
                  </a:cubicBezTo>
                  <a:cubicBezTo>
                    <a:pt x="1169" y="1169"/>
                    <a:pt x="1169" y="1169"/>
                    <a:pt x="1169" y="1169"/>
                  </a:cubicBezTo>
                  <a:cubicBezTo>
                    <a:pt x="1169" y="439"/>
                    <a:pt x="1169" y="439"/>
                    <a:pt x="1169" y="439"/>
                  </a:cubicBezTo>
                  <a:cubicBezTo>
                    <a:pt x="1169" y="196"/>
                    <a:pt x="973" y="0"/>
                    <a:pt x="731" y="0"/>
                  </a:cubicBezTo>
                  <a:close/>
                </a:path>
              </a:pathLst>
            </a:custGeom>
            <a:solidFill>
              <a:srgbClr val="1D50A2"/>
            </a:solidFill>
            <a:ln w="19050">
              <a:solidFill>
                <a:schemeClr val="bg1"/>
              </a:solidFill>
            </a:ln>
            <a:effectLst/>
          </p:spPr>
          <p:txBody>
            <a:bodyPr lIns="91440" tIns="45720" rIns="91440" bIns="4572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1</a:t>
              </a: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9" name="íŝḷíḓê">
              <a:extLst>
                <a:ext uri="{FF2B5EF4-FFF2-40B4-BE49-F238E27FC236}">
                  <a16:creationId xmlns:a16="http://schemas.microsoft.com/office/drawing/2014/main" xmlns="" id="{E9B0EADE-664E-4FAE-B380-DBEB284D6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947" y="1746265"/>
              <a:ext cx="522456" cy="522456"/>
            </a:xfrm>
            <a:custGeom>
              <a:avLst/>
              <a:gdLst>
                <a:gd name="T0" fmla="*/ 731 w 1169"/>
                <a:gd name="T1" fmla="*/ 0 h 1169"/>
                <a:gd name="T2" fmla="*/ 0 w 1169"/>
                <a:gd name="T3" fmla="*/ 0 h 1169"/>
                <a:gd name="T4" fmla="*/ 0 w 1169"/>
                <a:gd name="T5" fmla="*/ 731 h 1169"/>
                <a:gd name="T6" fmla="*/ 439 w 1169"/>
                <a:gd name="T7" fmla="*/ 1169 h 1169"/>
                <a:gd name="T8" fmla="*/ 1169 w 1169"/>
                <a:gd name="T9" fmla="*/ 1169 h 1169"/>
                <a:gd name="T10" fmla="*/ 1169 w 1169"/>
                <a:gd name="T11" fmla="*/ 439 h 1169"/>
                <a:gd name="T12" fmla="*/ 731 w 1169"/>
                <a:gd name="T13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169">
                  <a:moveTo>
                    <a:pt x="7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0" y="973"/>
                    <a:pt x="196" y="1169"/>
                    <a:pt x="439" y="1169"/>
                  </a:cubicBezTo>
                  <a:cubicBezTo>
                    <a:pt x="1169" y="1169"/>
                    <a:pt x="1169" y="1169"/>
                    <a:pt x="1169" y="1169"/>
                  </a:cubicBezTo>
                  <a:cubicBezTo>
                    <a:pt x="1169" y="439"/>
                    <a:pt x="1169" y="439"/>
                    <a:pt x="1169" y="439"/>
                  </a:cubicBezTo>
                  <a:cubicBezTo>
                    <a:pt x="1169" y="196"/>
                    <a:pt x="973" y="0"/>
                    <a:pt x="731" y="0"/>
                  </a:cubicBezTo>
                  <a:close/>
                </a:path>
              </a:pathLst>
            </a:custGeom>
            <a:solidFill>
              <a:srgbClr val="1D50A2"/>
            </a:solidFill>
            <a:ln w="19050">
              <a:solidFill>
                <a:schemeClr val="bg1"/>
              </a:solidFill>
            </a:ln>
            <a:effectLst/>
          </p:spPr>
          <p:txBody>
            <a:bodyPr lIns="91440" tIns="45720" rIns="91440" bIns="4572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2</a:t>
              </a: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10" name="ïŝ1ïde">
              <a:extLst>
                <a:ext uri="{FF2B5EF4-FFF2-40B4-BE49-F238E27FC236}">
                  <a16:creationId xmlns:a16="http://schemas.microsoft.com/office/drawing/2014/main" xmlns="" id="{45B12320-57D8-4732-8A06-8E848E5390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7887" y="1746265"/>
              <a:ext cx="522456" cy="522456"/>
            </a:xfrm>
            <a:custGeom>
              <a:avLst/>
              <a:gdLst>
                <a:gd name="T0" fmla="*/ 731 w 1169"/>
                <a:gd name="T1" fmla="*/ 0 h 1169"/>
                <a:gd name="T2" fmla="*/ 0 w 1169"/>
                <a:gd name="T3" fmla="*/ 0 h 1169"/>
                <a:gd name="T4" fmla="*/ 0 w 1169"/>
                <a:gd name="T5" fmla="*/ 731 h 1169"/>
                <a:gd name="T6" fmla="*/ 439 w 1169"/>
                <a:gd name="T7" fmla="*/ 1169 h 1169"/>
                <a:gd name="T8" fmla="*/ 1169 w 1169"/>
                <a:gd name="T9" fmla="*/ 1169 h 1169"/>
                <a:gd name="T10" fmla="*/ 1169 w 1169"/>
                <a:gd name="T11" fmla="*/ 439 h 1169"/>
                <a:gd name="T12" fmla="*/ 731 w 1169"/>
                <a:gd name="T13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169">
                  <a:moveTo>
                    <a:pt x="7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0" y="973"/>
                    <a:pt x="196" y="1169"/>
                    <a:pt x="439" y="1169"/>
                  </a:cubicBezTo>
                  <a:cubicBezTo>
                    <a:pt x="1169" y="1169"/>
                    <a:pt x="1169" y="1169"/>
                    <a:pt x="1169" y="1169"/>
                  </a:cubicBezTo>
                  <a:cubicBezTo>
                    <a:pt x="1169" y="439"/>
                    <a:pt x="1169" y="439"/>
                    <a:pt x="1169" y="439"/>
                  </a:cubicBezTo>
                  <a:cubicBezTo>
                    <a:pt x="1169" y="196"/>
                    <a:pt x="973" y="0"/>
                    <a:pt x="731" y="0"/>
                  </a:cubicBezTo>
                  <a:close/>
                </a:path>
              </a:pathLst>
            </a:custGeom>
            <a:solidFill>
              <a:srgbClr val="1D50A2"/>
            </a:solidFill>
            <a:ln w="19050">
              <a:solidFill>
                <a:schemeClr val="bg1"/>
              </a:solidFill>
            </a:ln>
            <a:effectLst/>
          </p:spPr>
          <p:txBody>
            <a:bodyPr lIns="91440" tIns="45720" rIns="91440" bIns="4572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3</a:t>
              </a: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11" name="ïşļîḍê">
              <a:extLst>
                <a:ext uri="{FF2B5EF4-FFF2-40B4-BE49-F238E27FC236}">
                  <a16:creationId xmlns:a16="http://schemas.microsoft.com/office/drawing/2014/main" xmlns="" id="{6E16356D-E058-4BDA-BA3D-5A1C9AFFD40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8826" y="1746265"/>
              <a:ext cx="522456" cy="522456"/>
            </a:xfrm>
            <a:custGeom>
              <a:avLst/>
              <a:gdLst>
                <a:gd name="T0" fmla="*/ 731 w 1169"/>
                <a:gd name="T1" fmla="*/ 0 h 1169"/>
                <a:gd name="T2" fmla="*/ 0 w 1169"/>
                <a:gd name="T3" fmla="*/ 0 h 1169"/>
                <a:gd name="T4" fmla="*/ 0 w 1169"/>
                <a:gd name="T5" fmla="*/ 731 h 1169"/>
                <a:gd name="T6" fmla="*/ 439 w 1169"/>
                <a:gd name="T7" fmla="*/ 1169 h 1169"/>
                <a:gd name="T8" fmla="*/ 1169 w 1169"/>
                <a:gd name="T9" fmla="*/ 1169 h 1169"/>
                <a:gd name="T10" fmla="*/ 1169 w 1169"/>
                <a:gd name="T11" fmla="*/ 439 h 1169"/>
                <a:gd name="T12" fmla="*/ 731 w 1169"/>
                <a:gd name="T13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169">
                  <a:moveTo>
                    <a:pt x="7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0" y="973"/>
                    <a:pt x="196" y="1169"/>
                    <a:pt x="439" y="1169"/>
                  </a:cubicBezTo>
                  <a:cubicBezTo>
                    <a:pt x="1169" y="1169"/>
                    <a:pt x="1169" y="1169"/>
                    <a:pt x="1169" y="1169"/>
                  </a:cubicBezTo>
                  <a:cubicBezTo>
                    <a:pt x="1169" y="439"/>
                    <a:pt x="1169" y="439"/>
                    <a:pt x="1169" y="439"/>
                  </a:cubicBezTo>
                  <a:cubicBezTo>
                    <a:pt x="1169" y="196"/>
                    <a:pt x="973" y="0"/>
                    <a:pt x="731" y="0"/>
                  </a:cubicBezTo>
                  <a:close/>
                </a:path>
              </a:pathLst>
            </a:custGeom>
            <a:solidFill>
              <a:srgbClr val="1D50A2"/>
            </a:solidFill>
            <a:ln w="19050">
              <a:solidFill>
                <a:schemeClr val="bg1"/>
              </a:solidFill>
            </a:ln>
            <a:effectLst/>
          </p:spPr>
          <p:txBody>
            <a:bodyPr lIns="91440" tIns="45720" rIns="91440" bIns="4572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4</a:t>
              </a:r>
              <a:endParaRPr sz="2000" dirty="0">
                <a:solidFill>
                  <a:schemeClr val="bg1"/>
                </a:solidFill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FB4ADBEC-E5E7-435D-96CD-AEC506BA0548}"/>
                </a:ext>
              </a:extLst>
            </p:cNvPr>
            <p:cNvGrpSpPr/>
            <p:nvPr/>
          </p:nvGrpSpPr>
          <p:grpSpPr>
            <a:xfrm>
              <a:off x="941953" y="4359953"/>
              <a:ext cx="10194048" cy="1372347"/>
              <a:chOff x="1849034" y="4088653"/>
              <a:chExt cx="8379885" cy="1372347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07FE9382-4765-475D-92BD-A11483912B97}"/>
                  </a:ext>
                </a:extLst>
              </p:cNvPr>
              <p:cNvGrpSpPr/>
              <p:nvPr/>
            </p:nvGrpSpPr>
            <p:grpSpPr>
              <a:xfrm>
                <a:off x="1849034" y="4304553"/>
                <a:ext cx="1953171" cy="854177"/>
                <a:chOff x="1849034" y="4304553"/>
                <a:chExt cx="1953171" cy="854177"/>
              </a:xfrm>
            </p:grpSpPr>
            <p:sp>
              <p:nvSpPr>
                <p:cNvPr id="26" name="Shape 1448">
                  <a:extLst>
                    <a:ext uri="{FF2B5EF4-FFF2-40B4-BE49-F238E27FC236}">
                      <a16:creationId xmlns:a16="http://schemas.microsoft.com/office/drawing/2014/main" xmlns="" id="{54407733-CF88-4BD1-9F80-91A96786612E}"/>
                    </a:ext>
                  </a:extLst>
                </p:cNvPr>
                <p:cNvSpPr txBox="1"/>
                <p:nvPr/>
              </p:nvSpPr>
              <p:spPr>
                <a:xfrm>
                  <a:off x="1849034" y="4304553"/>
                  <a:ext cx="1953171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buSzPct val="25000"/>
                  </a:pPr>
                  <a:r>
                    <a:rPr lang="de-DE" sz="2000" b="1" dirty="0">
                      <a:solidFill>
                        <a:schemeClr val="bg1"/>
                      </a:solidFill>
                      <a:sym typeface="Calibri"/>
                    </a:rPr>
                    <a:t>Text here</a:t>
                  </a:r>
                </a:p>
              </p:txBody>
            </p:sp>
            <p:sp>
              <p:nvSpPr>
                <p:cNvPr id="27" name="Shape 1450">
                  <a:extLst>
                    <a:ext uri="{FF2B5EF4-FFF2-40B4-BE49-F238E27FC236}">
                      <a16:creationId xmlns:a16="http://schemas.microsoft.com/office/drawing/2014/main" xmlns="" id="{F055E96E-06CA-45DA-BCCE-B72D82EFAC08}"/>
                    </a:ext>
                  </a:extLst>
                </p:cNvPr>
                <p:cNvSpPr txBox="1"/>
                <p:nvPr/>
              </p:nvSpPr>
              <p:spPr>
                <a:xfrm>
                  <a:off x="1937712" y="4697065"/>
                  <a:ext cx="177581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Copy paste fonts. Choose the only option to retain text.…</a:t>
                  </a:r>
                  <a:r>
                    <a:rPr lang="de-DE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.</a:t>
                  </a:r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F4B6BD84-9049-42D1-B77C-880181710DAD}"/>
                  </a:ext>
                </a:extLst>
              </p:cNvPr>
              <p:cNvGrpSpPr/>
              <p:nvPr/>
            </p:nvGrpSpPr>
            <p:grpSpPr>
              <a:xfrm>
                <a:off x="3991272" y="4304553"/>
                <a:ext cx="1953171" cy="854177"/>
                <a:chOff x="3959623" y="4304553"/>
                <a:chExt cx="1953171" cy="854177"/>
              </a:xfrm>
            </p:grpSpPr>
            <p:sp>
              <p:nvSpPr>
                <p:cNvPr id="24" name="Shape 1448">
                  <a:extLst>
                    <a:ext uri="{FF2B5EF4-FFF2-40B4-BE49-F238E27FC236}">
                      <a16:creationId xmlns:a16="http://schemas.microsoft.com/office/drawing/2014/main" xmlns="" id="{9644446E-18A4-40E7-B443-80B74C634723}"/>
                    </a:ext>
                  </a:extLst>
                </p:cNvPr>
                <p:cNvSpPr txBox="1"/>
                <p:nvPr/>
              </p:nvSpPr>
              <p:spPr>
                <a:xfrm>
                  <a:off x="3959623" y="4304553"/>
                  <a:ext cx="1953171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buSzPct val="25000"/>
                  </a:pPr>
                  <a:r>
                    <a:rPr lang="de-DE" sz="2000" b="1" dirty="0">
                      <a:solidFill>
                        <a:schemeClr val="bg1"/>
                      </a:solidFill>
                      <a:sym typeface="Calibri"/>
                    </a:rPr>
                    <a:t>Text here</a:t>
                  </a:r>
                </a:p>
              </p:txBody>
            </p:sp>
            <p:sp>
              <p:nvSpPr>
                <p:cNvPr id="25" name="Shape 1450">
                  <a:extLst>
                    <a:ext uri="{FF2B5EF4-FFF2-40B4-BE49-F238E27FC236}">
                      <a16:creationId xmlns:a16="http://schemas.microsoft.com/office/drawing/2014/main" xmlns="" id="{C62F4BDA-A94C-47DA-A12F-CFFA8DD24238}"/>
                    </a:ext>
                  </a:extLst>
                </p:cNvPr>
                <p:cNvSpPr txBox="1"/>
                <p:nvPr/>
              </p:nvSpPr>
              <p:spPr>
                <a:xfrm>
                  <a:off x="4048301" y="4697065"/>
                  <a:ext cx="177581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Copy paste fonts. Choose the only option to retain text.…</a:t>
                  </a:r>
                  <a:r>
                    <a:rPr lang="de-DE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.</a:t>
                  </a:r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xmlns="" id="{D9359AA7-F171-4045-8387-30F089CF1A28}"/>
                  </a:ext>
                </a:extLst>
              </p:cNvPr>
              <p:cNvGrpSpPr/>
              <p:nvPr/>
            </p:nvGrpSpPr>
            <p:grpSpPr>
              <a:xfrm>
                <a:off x="6133510" y="4304553"/>
                <a:ext cx="1953171" cy="854177"/>
                <a:chOff x="6070212" y="4304553"/>
                <a:chExt cx="1953171" cy="854177"/>
              </a:xfrm>
            </p:grpSpPr>
            <p:sp>
              <p:nvSpPr>
                <p:cNvPr id="22" name="Shape 1448">
                  <a:extLst>
                    <a:ext uri="{FF2B5EF4-FFF2-40B4-BE49-F238E27FC236}">
                      <a16:creationId xmlns:a16="http://schemas.microsoft.com/office/drawing/2014/main" xmlns="" id="{61134126-A1CD-4B49-8502-81227A41FB8B}"/>
                    </a:ext>
                  </a:extLst>
                </p:cNvPr>
                <p:cNvSpPr txBox="1"/>
                <p:nvPr/>
              </p:nvSpPr>
              <p:spPr>
                <a:xfrm>
                  <a:off x="6070212" y="4304553"/>
                  <a:ext cx="1953171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buSzPct val="25000"/>
                  </a:pPr>
                  <a:r>
                    <a:rPr lang="de-DE" sz="2000" b="1" dirty="0">
                      <a:solidFill>
                        <a:schemeClr val="bg1"/>
                      </a:solidFill>
                      <a:sym typeface="Calibri"/>
                    </a:rPr>
                    <a:t>Text here</a:t>
                  </a:r>
                </a:p>
              </p:txBody>
            </p:sp>
            <p:sp>
              <p:nvSpPr>
                <p:cNvPr id="23" name="Shape 1450">
                  <a:extLst>
                    <a:ext uri="{FF2B5EF4-FFF2-40B4-BE49-F238E27FC236}">
                      <a16:creationId xmlns:a16="http://schemas.microsoft.com/office/drawing/2014/main" xmlns="" id="{B30552A4-02C9-4A71-B637-2CFE9A1E7D57}"/>
                    </a:ext>
                  </a:extLst>
                </p:cNvPr>
                <p:cNvSpPr txBox="1"/>
                <p:nvPr/>
              </p:nvSpPr>
              <p:spPr>
                <a:xfrm>
                  <a:off x="6158890" y="4697065"/>
                  <a:ext cx="177581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Copy paste fonts. Choose the only option to retain text.…</a:t>
                  </a:r>
                  <a:r>
                    <a:rPr lang="de-DE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.</a:t>
                  </a:r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xmlns="" id="{A24B3327-EE75-481C-B38C-4194338EC7C3}"/>
                  </a:ext>
                </a:extLst>
              </p:cNvPr>
              <p:cNvGrpSpPr/>
              <p:nvPr/>
            </p:nvGrpSpPr>
            <p:grpSpPr>
              <a:xfrm>
                <a:off x="8275748" y="4304553"/>
                <a:ext cx="1953171" cy="854177"/>
                <a:chOff x="8275748" y="4304553"/>
                <a:chExt cx="1953171" cy="854177"/>
              </a:xfrm>
            </p:grpSpPr>
            <p:sp>
              <p:nvSpPr>
                <p:cNvPr id="20" name="Shape 1448">
                  <a:extLst>
                    <a:ext uri="{FF2B5EF4-FFF2-40B4-BE49-F238E27FC236}">
                      <a16:creationId xmlns:a16="http://schemas.microsoft.com/office/drawing/2014/main" xmlns="" id="{F9448C2A-E796-434C-8430-E02738753D36}"/>
                    </a:ext>
                  </a:extLst>
                </p:cNvPr>
                <p:cNvSpPr txBox="1"/>
                <p:nvPr/>
              </p:nvSpPr>
              <p:spPr>
                <a:xfrm>
                  <a:off x="8275748" y="4304553"/>
                  <a:ext cx="1953171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buSzPct val="25000"/>
                  </a:pPr>
                  <a:r>
                    <a:rPr lang="de-DE" sz="2000" b="1" dirty="0">
                      <a:solidFill>
                        <a:schemeClr val="bg1"/>
                      </a:solidFill>
                      <a:sym typeface="Calibri"/>
                    </a:rPr>
                    <a:t>Text here</a:t>
                  </a:r>
                </a:p>
              </p:txBody>
            </p:sp>
            <p:sp>
              <p:nvSpPr>
                <p:cNvPr id="21" name="Shape 1450">
                  <a:extLst>
                    <a:ext uri="{FF2B5EF4-FFF2-40B4-BE49-F238E27FC236}">
                      <a16:creationId xmlns:a16="http://schemas.microsoft.com/office/drawing/2014/main" xmlns="" id="{5486D9C0-ABA3-4986-8801-9E9647AA7578}"/>
                    </a:ext>
                  </a:extLst>
                </p:cNvPr>
                <p:cNvSpPr txBox="1"/>
                <p:nvPr/>
              </p:nvSpPr>
              <p:spPr>
                <a:xfrm>
                  <a:off x="8364426" y="4697065"/>
                  <a:ext cx="177581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Copy paste fonts. Choose the only option to retain text.…</a:t>
                  </a:r>
                  <a:r>
                    <a:rPr lang="de-DE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.</a:t>
                  </a:r>
                </a:p>
              </p:txBody>
            </p:sp>
          </p:grpSp>
          <p:cxnSp>
            <p:nvCxnSpPr>
              <p:cNvPr id="17" name="Shape 1464">
                <a:extLst>
                  <a:ext uri="{FF2B5EF4-FFF2-40B4-BE49-F238E27FC236}">
                    <a16:creationId xmlns:a16="http://schemas.microsoft.com/office/drawing/2014/main" xmlns="" id="{2AF16746-A5A7-415D-9F7A-5FCC6F4F23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28045" y="4088653"/>
                <a:ext cx="0" cy="1372347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hape 1464">
                <a:extLst>
                  <a:ext uri="{FF2B5EF4-FFF2-40B4-BE49-F238E27FC236}">
                    <a16:creationId xmlns:a16="http://schemas.microsoft.com/office/drawing/2014/main" xmlns="" id="{049B5C46-A809-497B-A059-8D1FCB2251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74345" y="4088653"/>
                <a:ext cx="0" cy="1372347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hape 1464">
                <a:extLst>
                  <a:ext uri="{FF2B5EF4-FFF2-40B4-BE49-F238E27FC236}">
                    <a16:creationId xmlns:a16="http://schemas.microsoft.com/office/drawing/2014/main" xmlns="" id="{80B02551-3862-446A-95F4-CA403339C7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20645" y="4088653"/>
                <a:ext cx="0" cy="1372347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圆角矩形 27"/>
          <p:cNvSpPr/>
          <p:nvPr/>
        </p:nvSpPr>
        <p:spPr>
          <a:xfrm>
            <a:off x="7264400" y="567267"/>
            <a:ext cx="838199" cy="226731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8519103" y="567267"/>
            <a:ext cx="838199" cy="2267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rgbClr val="1D50A2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9773806" y="567267"/>
            <a:ext cx="838199" cy="2267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理论基础</a:t>
            </a:r>
            <a:endParaRPr lang="zh-CN" altLang="en-US" sz="1000" b="1" dirty="0">
              <a:solidFill>
                <a:srgbClr val="1D50A2"/>
              </a:solidFill>
              <a:latin typeface="Arial" panose="020B0604020202020204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1028509" y="567267"/>
            <a:ext cx="838199" cy="2267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贡献创新</a:t>
            </a:r>
            <a:endParaRPr lang="zh-CN" altLang="en-US" sz="1000" b="1" dirty="0">
              <a:solidFill>
                <a:srgbClr val="1D50A2"/>
              </a:solidFill>
              <a:latin typeface="Arial" panose="020B0604020202020204"/>
            </a:endParaRPr>
          </a:p>
        </p:txBody>
      </p:sp>
      <p:sp>
        <p:nvSpPr>
          <p:cNvPr id="32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3" name="文本框 32"/>
          <p:cNvSpPr txBox="1"/>
          <p:nvPr/>
        </p:nvSpPr>
        <p:spPr>
          <a:xfrm>
            <a:off x="746977" y="480577"/>
            <a:ext cx="920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34" name="play-right-arrow-in-a-square-button_37023"/>
          <p:cNvSpPr>
            <a:spLocks noChangeAspect="1"/>
          </p:cNvSpPr>
          <p:nvPr/>
        </p:nvSpPr>
        <p:spPr bwMode="auto">
          <a:xfrm>
            <a:off x="11548179" y="6434821"/>
            <a:ext cx="291156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5" name="play-right-arrow-in-a-square-button_37023"/>
          <p:cNvSpPr>
            <a:spLocks noChangeAspect="1"/>
          </p:cNvSpPr>
          <p:nvPr/>
        </p:nvSpPr>
        <p:spPr bwMode="auto">
          <a:xfrm flipH="1">
            <a:off x="315779" y="6434820"/>
            <a:ext cx="270933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53183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eaa8d78a-938c-42c5-b7d5-0d84092eef6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18401D0-924F-4516-81DA-B875B61A43B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92666" y="1299632"/>
            <a:ext cx="10860883" cy="5003801"/>
            <a:chOff x="660399" y="1130299"/>
            <a:chExt cx="10860883" cy="5003801"/>
          </a:xfrm>
        </p:grpSpPr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xmlns="" id="{8984520B-E0C4-4AB9-B4F5-BEF3461245F3}"/>
                </a:ext>
              </a:extLst>
            </p:cNvPr>
            <p:cNvCxnSpPr/>
            <p:nvPr/>
          </p:nvCxnSpPr>
          <p:spPr>
            <a:xfrm>
              <a:off x="670719" y="4428692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íṥḻíďê">
              <a:extLst>
                <a:ext uri="{FF2B5EF4-FFF2-40B4-BE49-F238E27FC236}">
                  <a16:creationId xmlns:a16="http://schemas.microsoft.com/office/drawing/2014/main" xmlns="" id="{77268387-6321-4D6F-B01D-C58B53A5B1FC}"/>
                </a:ext>
              </a:extLst>
            </p:cNvPr>
            <p:cNvSpPr txBox="1"/>
            <p:nvPr/>
          </p:nvSpPr>
          <p:spPr>
            <a:xfrm>
              <a:off x="660399" y="1130299"/>
              <a:ext cx="108585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en-US" sz="2800" dirty="0">
                  <a:solidFill>
                    <a:srgbClr val="3A3838"/>
                  </a:solidFill>
                  <a:latin typeface="+mj-ea"/>
                  <a:ea typeface="+mj-ea"/>
                </a:rPr>
                <a:t>Unified fonts make reading more fluent.</a:t>
              </a:r>
            </a:p>
          </p:txBody>
        </p:sp>
        <p:sp>
          <p:nvSpPr>
            <p:cNvPr id="123" name="î$lídê">
              <a:extLst>
                <a:ext uri="{FF2B5EF4-FFF2-40B4-BE49-F238E27FC236}">
                  <a16:creationId xmlns:a16="http://schemas.microsoft.com/office/drawing/2014/main" xmlns="" id="{A8F83753-C47B-4245-9009-EEE1317ADA15}"/>
                </a:ext>
              </a:extLst>
            </p:cNvPr>
            <p:cNvSpPr txBox="1"/>
            <p:nvPr/>
          </p:nvSpPr>
          <p:spPr>
            <a:xfrm>
              <a:off x="660401" y="1894706"/>
              <a:ext cx="108584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100" dirty="0">
                  <a:latin typeface="+mj-ea"/>
                  <a:ea typeface="+mj-ea"/>
                </a:rPr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100" dirty="0">
                  <a:latin typeface="+mj-ea"/>
                  <a:ea typeface="+mj-ea"/>
                </a:rPr>
                <a:t>Adjust the spacing to adapt to Chinese typesetting, use the reference line in PPT.</a:t>
              </a:r>
            </a:p>
          </p:txBody>
        </p:sp>
        <p:sp>
          <p:nvSpPr>
            <p:cNvPr id="124" name="iṧľîde">
              <a:extLst>
                <a:ext uri="{FF2B5EF4-FFF2-40B4-BE49-F238E27FC236}">
                  <a16:creationId xmlns:a16="http://schemas.microsoft.com/office/drawing/2014/main" xmlns="" id="{52EE0947-DA48-4AAC-B29D-F7B25EBE074D}"/>
                </a:ext>
              </a:extLst>
            </p:cNvPr>
            <p:cNvSpPr/>
            <p:nvPr/>
          </p:nvSpPr>
          <p:spPr>
            <a:xfrm>
              <a:off x="660400" y="5164808"/>
              <a:ext cx="2905791" cy="969292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sp>
          <p:nvSpPr>
            <p:cNvPr id="125" name="ísľîḓê">
              <a:extLst>
                <a:ext uri="{FF2B5EF4-FFF2-40B4-BE49-F238E27FC236}">
                  <a16:creationId xmlns:a16="http://schemas.microsoft.com/office/drawing/2014/main" xmlns="" id="{65CB939A-2AE9-4FBA-A787-D4636F8D3B06}"/>
                </a:ext>
              </a:extLst>
            </p:cNvPr>
            <p:cNvSpPr txBox="1"/>
            <p:nvPr/>
          </p:nvSpPr>
          <p:spPr bwMode="auto">
            <a:xfrm>
              <a:off x="660400" y="4632580"/>
              <a:ext cx="2905791" cy="51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grpSp>
          <p:nvGrpSpPr>
            <p:cNvPr id="126" name="íṡḻíḍê">
              <a:extLst>
                <a:ext uri="{FF2B5EF4-FFF2-40B4-BE49-F238E27FC236}">
                  <a16:creationId xmlns:a16="http://schemas.microsoft.com/office/drawing/2014/main" xmlns="" id="{DEBF45FB-32B0-4109-AE8D-343DBDB58590}"/>
                </a:ext>
              </a:extLst>
            </p:cNvPr>
            <p:cNvGrpSpPr/>
            <p:nvPr/>
          </p:nvGrpSpPr>
          <p:grpSpPr>
            <a:xfrm>
              <a:off x="1593183" y="3144176"/>
              <a:ext cx="1040224" cy="1339354"/>
              <a:chOff x="2300116" y="3144176"/>
              <a:chExt cx="1040224" cy="1339354"/>
            </a:xfrm>
          </p:grpSpPr>
          <p:grpSp>
            <p:nvGrpSpPr>
              <p:cNvPr id="142" name="îṡ1îḑé">
                <a:extLst>
                  <a:ext uri="{FF2B5EF4-FFF2-40B4-BE49-F238E27FC236}">
                    <a16:creationId xmlns:a16="http://schemas.microsoft.com/office/drawing/2014/main" xmlns="" id="{7FEE7DDD-8318-41D2-AD75-9FC5C96D86DC}"/>
                  </a:ext>
                </a:extLst>
              </p:cNvPr>
              <p:cNvGrpSpPr/>
              <p:nvPr/>
            </p:nvGrpSpPr>
            <p:grpSpPr>
              <a:xfrm>
                <a:off x="2300116" y="3144176"/>
                <a:ext cx="1040224" cy="1208195"/>
                <a:chOff x="2300116" y="2887001"/>
                <a:chExt cx="1040224" cy="1208195"/>
              </a:xfrm>
            </p:grpSpPr>
            <p:sp>
              <p:nvSpPr>
                <p:cNvPr id="144" name="ísľiḋê">
                  <a:extLst>
                    <a:ext uri="{FF2B5EF4-FFF2-40B4-BE49-F238E27FC236}">
                      <a16:creationId xmlns:a16="http://schemas.microsoft.com/office/drawing/2014/main" xmlns="" id="{09CA4E7C-E445-41A5-ADF3-ACD9941DF0C8}"/>
                    </a:ext>
                  </a:extLst>
                </p:cNvPr>
                <p:cNvSpPr/>
                <p:nvPr/>
              </p:nvSpPr>
              <p:spPr>
                <a:xfrm flipV="1">
                  <a:off x="2313056" y="3568699"/>
                  <a:ext cx="1014344" cy="526497"/>
                </a:xfrm>
                <a:prstGeom prst="triangl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77500" lnSpcReduction="20000"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" name="ï$ḷîdè">
                  <a:extLst>
                    <a:ext uri="{FF2B5EF4-FFF2-40B4-BE49-F238E27FC236}">
                      <a16:creationId xmlns:a16="http://schemas.microsoft.com/office/drawing/2014/main" xmlns="" id="{8E917C46-F5BE-4283-BEE9-8EDA25ECF5BD}"/>
                    </a:ext>
                  </a:extLst>
                </p:cNvPr>
                <p:cNvSpPr/>
                <p:nvPr/>
              </p:nvSpPr>
              <p:spPr>
                <a:xfrm>
                  <a:off x="2300116" y="2887001"/>
                  <a:ext cx="1040224" cy="1040224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146" name="ïṧḷïḑè">
                  <a:extLst>
                    <a:ext uri="{FF2B5EF4-FFF2-40B4-BE49-F238E27FC236}">
                      <a16:creationId xmlns:a16="http://schemas.microsoft.com/office/drawing/2014/main" xmlns="" id="{F388FB07-F8BC-4062-9FD2-F0210539E01F}"/>
                    </a:ext>
                  </a:extLst>
                </p:cNvPr>
                <p:cNvSpPr/>
                <p:nvPr/>
              </p:nvSpPr>
              <p:spPr bwMode="auto">
                <a:xfrm>
                  <a:off x="2587803" y="3183279"/>
                  <a:ext cx="464850" cy="447669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defTabSz="227965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  <p:sp>
            <p:nvSpPr>
              <p:cNvPr id="143" name="iṧ1ïḓé">
                <a:extLst>
                  <a:ext uri="{FF2B5EF4-FFF2-40B4-BE49-F238E27FC236}">
                    <a16:creationId xmlns:a16="http://schemas.microsoft.com/office/drawing/2014/main" xmlns="" id="{9B3A7DF2-70AA-406A-AFE3-52095445D264}"/>
                  </a:ext>
                </a:extLst>
              </p:cNvPr>
              <p:cNvSpPr/>
              <p:nvPr/>
            </p:nvSpPr>
            <p:spPr>
              <a:xfrm>
                <a:off x="2769842" y="4382758"/>
                <a:ext cx="100772" cy="100772"/>
              </a:xfrm>
              <a:prstGeom prst="ellipse">
                <a:avLst/>
              </a:prstGeom>
              <a:solidFill>
                <a:schemeClr val="tx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7" name="ïSlïḑe">
              <a:extLst>
                <a:ext uri="{FF2B5EF4-FFF2-40B4-BE49-F238E27FC236}">
                  <a16:creationId xmlns:a16="http://schemas.microsoft.com/office/drawing/2014/main" xmlns="" id="{82925C05-F0DE-404C-BD33-84BBCD8A6AA6}"/>
                </a:ext>
              </a:extLst>
            </p:cNvPr>
            <p:cNvSpPr/>
            <p:nvPr/>
          </p:nvSpPr>
          <p:spPr>
            <a:xfrm>
              <a:off x="8613109" y="5164808"/>
              <a:ext cx="2905791" cy="969292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sp>
          <p:nvSpPr>
            <p:cNvPr id="128" name="íṣḷïďé">
              <a:extLst>
                <a:ext uri="{FF2B5EF4-FFF2-40B4-BE49-F238E27FC236}">
                  <a16:creationId xmlns:a16="http://schemas.microsoft.com/office/drawing/2014/main" xmlns="" id="{41DCFD6B-C7FD-4BC8-8B69-AFB8D946AA63}"/>
                </a:ext>
              </a:extLst>
            </p:cNvPr>
            <p:cNvSpPr txBox="1"/>
            <p:nvPr/>
          </p:nvSpPr>
          <p:spPr bwMode="auto">
            <a:xfrm>
              <a:off x="8613109" y="4632580"/>
              <a:ext cx="2905791" cy="51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grpSp>
          <p:nvGrpSpPr>
            <p:cNvPr id="129" name="ïṩļide">
              <a:extLst>
                <a:ext uri="{FF2B5EF4-FFF2-40B4-BE49-F238E27FC236}">
                  <a16:creationId xmlns:a16="http://schemas.microsoft.com/office/drawing/2014/main" xmlns="" id="{B87BA8FF-4EC6-44A8-9D39-51A67CAA6946}"/>
                </a:ext>
              </a:extLst>
            </p:cNvPr>
            <p:cNvGrpSpPr/>
            <p:nvPr/>
          </p:nvGrpSpPr>
          <p:grpSpPr>
            <a:xfrm>
              <a:off x="9545892" y="3144176"/>
              <a:ext cx="1040224" cy="1339354"/>
              <a:chOff x="2300116" y="3144176"/>
              <a:chExt cx="1040224" cy="1339354"/>
            </a:xfrm>
          </p:grpSpPr>
          <p:grpSp>
            <p:nvGrpSpPr>
              <p:cNvPr id="137" name="iṣļîde">
                <a:extLst>
                  <a:ext uri="{FF2B5EF4-FFF2-40B4-BE49-F238E27FC236}">
                    <a16:creationId xmlns:a16="http://schemas.microsoft.com/office/drawing/2014/main" xmlns="" id="{03EA88B1-8E73-4310-811F-9D15FB7B78E3}"/>
                  </a:ext>
                </a:extLst>
              </p:cNvPr>
              <p:cNvGrpSpPr/>
              <p:nvPr/>
            </p:nvGrpSpPr>
            <p:grpSpPr>
              <a:xfrm>
                <a:off x="2300116" y="3144176"/>
                <a:ext cx="1040224" cy="1208195"/>
                <a:chOff x="2300116" y="2887001"/>
                <a:chExt cx="1040224" cy="1208195"/>
              </a:xfrm>
            </p:grpSpPr>
            <p:sp>
              <p:nvSpPr>
                <p:cNvPr id="139" name="íṥḻíḑê">
                  <a:extLst>
                    <a:ext uri="{FF2B5EF4-FFF2-40B4-BE49-F238E27FC236}">
                      <a16:creationId xmlns:a16="http://schemas.microsoft.com/office/drawing/2014/main" xmlns="" id="{675C8388-2F66-4966-AD3F-496AA0F2D56A}"/>
                    </a:ext>
                  </a:extLst>
                </p:cNvPr>
                <p:cNvSpPr/>
                <p:nvPr/>
              </p:nvSpPr>
              <p:spPr>
                <a:xfrm flipV="1">
                  <a:off x="2313056" y="3568699"/>
                  <a:ext cx="1014344" cy="526497"/>
                </a:xfrm>
                <a:prstGeom prst="triangl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77500" lnSpcReduction="20000"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" name="iśḷiḓè">
                  <a:extLst>
                    <a:ext uri="{FF2B5EF4-FFF2-40B4-BE49-F238E27FC236}">
                      <a16:creationId xmlns:a16="http://schemas.microsoft.com/office/drawing/2014/main" xmlns="" id="{E93E2E3A-E9E5-43BB-8D8C-17DBA6F4C29C}"/>
                    </a:ext>
                  </a:extLst>
                </p:cNvPr>
                <p:cNvSpPr/>
                <p:nvPr/>
              </p:nvSpPr>
              <p:spPr>
                <a:xfrm>
                  <a:off x="2300116" y="2887001"/>
                  <a:ext cx="1040224" cy="1040224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141" name="íṣļiḑe">
                  <a:extLst>
                    <a:ext uri="{FF2B5EF4-FFF2-40B4-BE49-F238E27FC236}">
                      <a16:creationId xmlns:a16="http://schemas.microsoft.com/office/drawing/2014/main" xmlns="" id="{C349B496-4788-4A31-B9AB-A17923AB1636}"/>
                    </a:ext>
                  </a:extLst>
                </p:cNvPr>
                <p:cNvSpPr/>
                <p:nvPr/>
              </p:nvSpPr>
              <p:spPr bwMode="auto">
                <a:xfrm>
                  <a:off x="2587803" y="3183279"/>
                  <a:ext cx="464850" cy="447669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defTabSz="227965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  <p:sp>
            <p:nvSpPr>
              <p:cNvPr id="138" name="ïṩľïdè">
                <a:extLst>
                  <a:ext uri="{FF2B5EF4-FFF2-40B4-BE49-F238E27FC236}">
                    <a16:creationId xmlns:a16="http://schemas.microsoft.com/office/drawing/2014/main" xmlns="" id="{CE82407B-6FEC-4452-82C5-85F53349862C}"/>
                  </a:ext>
                </a:extLst>
              </p:cNvPr>
              <p:cNvSpPr/>
              <p:nvPr/>
            </p:nvSpPr>
            <p:spPr>
              <a:xfrm>
                <a:off x="2769842" y="4382758"/>
                <a:ext cx="100772" cy="100772"/>
              </a:xfrm>
              <a:prstGeom prst="ellipse">
                <a:avLst/>
              </a:prstGeom>
              <a:solidFill>
                <a:schemeClr val="tx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0" name="íşḷíḓe">
              <a:extLst>
                <a:ext uri="{FF2B5EF4-FFF2-40B4-BE49-F238E27FC236}">
                  <a16:creationId xmlns:a16="http://schemas.microsoft.com/office/drawing/2014/main" xmlns="" id="{FFD2DE33-FC1A-4087-ACB5-ECFE1AD2F1A0}"/>
                </a:ext>
              </a:extLst>
            </p:cNvPr>
            <p:cNvGrpSpPr/>
            <p:nvPr/>
          </p:nvGrpSpPr>
          <p:grpSpPr>
            <a:xfrm>
              <a:off x="5434176" y="2776637"/>
              <a:ext cx="1323648" cy="1491618"/>
              <a:chOff x="5434176" y="2603577"/>
              <a:chExt cx="1323648" cy="1491618"/>
            </a:xfrm>
          </p:grpSpPr>
          <p:sp>
            <p:nvSpPr>
              <p:cNvPr id="134" name="îsļîḍè">
                <a:extLst>
                  <a:ext uri="{FF2B5EF4-FFF2-40B4-BE49-F238E27FC236}">
                    <a16:creationId xmlns:a16="http://schemas.microsoft.com/office/drawing/2014/main" xmlns="" id="{58F06CD8-B863-4935-BE13-4C10865615EE}"/>
                  </a:ext>
                </a:extLst>
              </p:cNvPr>
              <p:cNvSpPr/>
              <p:nvPr/>
            </p:nvSpPr>
            <p:spPr>
              <a:xfrm flipV="1">
                <a:off x="5537200" y="3568698"/>
                <a:ext cx="1117600" cy="526497"/>
              </a:xfrm>
              <a:prstGeom prst="triangle">
                <a:avLst/>
              </a:prstGeom>
              <a:solidFill>
                <a:srgbClr val="1D50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îšḷïḍe">
                <a:extLst>
                  <a:ext uri="{FF2B5EF4-FFF2-40B4-BE49-F238E27FC236}">
                    <a16:creationId xmlns:a16="http://schemas.microsoft.com/office/drawing/2014/main" xmlns="" id="{665D814E-D6DC-4AF3-8081-3F263B0FAE51}"/>
                  </a:ext>
                </a:extLst>
              </p:cNvPr>
              <p:cNvSpPr/>
              <p:nvPr/>
            </p:nvSpPr>
            <p:spPr>
              <a:xfrm>
                <a:off x="5434176" y="2603577"/>
                <a:ext cx="1323648" cy="1323648"/>
              </a:xfrm>
              <a:prstGeom prst="ellipse">
                <a:avLst/>
              </a:prstGeom>
              <a:solidFill>
                <a:srgbClr val="1D50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136" name="íšlíďè" title="sAFpzVTs3Zf4bNOvhUGK2sBwbXFxCSO5NolOFQXalL0pr">
                <a:extLst>
                  <a:ext uri="{FF2B5EF4-FFF2-40B4-BE49-F238E27FC236}">
                    <a16:creationId xmlns:a16="http://schemas.microsoft.com/office/drawing/2014/main" xmlns="" id="{AAA7C7F3-21B2-4DB7-B311-59FDF7F9921D}"/>
                  </a:ext>
                </a:extLst>
              </p:cNvPr>
              <p:cNvSpPr/>
              <p:nvPr/>
            </p:nvSpPr>
            <p:spPr bwMode="auto">
              <a:xfrm>
                <a:off x="5765888" y="2907241"/>
                <a:ext cx="660225" cy="716321"/>
              </a:xfrm>
              <a:custGeom>
                <a:avLst/>
                <a:gdLst>
                  <a:gd name="connsiteX0" fmla="*/ 191479 w 561065"/>
                  <a:gd name="connsiteY0" fmla="*/ 375902 h 608735"/>
                  <a:gd name="connsiteX1" fmla="*/ 245437 w 561065"/>
                  <a:gd name="connsiteY1" fmla="*/ 535655 h 608735"/>
                  <a:gd name="connsiteX2" fmla="*/ 250809 w 561065"/>
                  <a:gd name="connsiteY2" fmla="*/ 420563 h 608735"/>
                  <a:gd name="connsiteX3" fmla="*/ 246371 w 561065"/>
                  <a:gd name="connsiteY3" fmla="*/ 411817 h 608735"/>
                  <a:gd name="connsiteX4" fmla="*/ 228911 w 561065"/>
                  <a:gd name="connsiteY4" fmla="*/ 377418 h 608735"/>
                  <a:gd name="connsiteX5" fmla="*/ 280299 w 561065"/>
                  <a:gd name="connsiteY5" fmla="*/ 393743 h 608735"/>
                  <a:gd name="connsiteX6" fmla="*/ 332563 w 561065"/>
                  <a:gd name="connsiteY6" fmla="*/ 376718 h 608735"/>
                  <a:gd name="connsiteX7" fmla="*/ 314811 w 561065"/>
                  <a:gd name="connsiteY7" fmla="*/ 411817 h 608735"/>
                  <a:gd name="connsiteX8" fmla="*/ 310373 w 561065"/>
                  <a:gd name="connsiteY8" fmla="*/ 420563 h 608735"/>
                  <a:gd name="connsiteX9" fmla="*/ 315745 w 561065"/>
                  <a:gd name="connsiteY9" fmla="*/ 535655 h 608735"/>
                  <a:gd name="connsiteX10" fmla="*/ 369644 w 561065"/>
                  <a:gd name="connsiteY10" fmla="*/ 375960 h 608735"/>
                  <a:gd name="connsiteX11" fmla="*/ 443223 w 561065"/>
                  <a:gd name="connsiteY11" fmla="*/ 403946 h 608735"/>
                  <a:gd name="connsiteX12" fmla="*/ 506290 w 561065"/>
                  <a:gd name="connsiteY12" fmla="*/ 430241 h 608735"/>
                  <a:gd name="connsiteX13" fmla="*/ 507925 w 561065"/>
                  <a:gd name="connsiteY13" fmla="*/ 430999 h 608735"/>
                  <a:gd name="connsiteX14" fmla="*/ 510728 w 561065"/>
                  <a:gd name="connsiteY14" fmla="*/ 432573 h 608735"/>
                  <a:gd name="connsiteX15" fmla="*/ 528831 w 561065"/>
                  <a:gd name="connsiteY15" fmla="*/ 452630 h 608735"/>
                  <a:gd name="connsiteX16" fmla="*/ 528831 w 561065"/>
                  <a:gd name="connsiteY16" fmla="*/ 452688 h 608735"/>
                  <a:gd name="connsiteX17" fmla="*/ 532042 w 561065"/>
                  <a:gd name="connsiteY17" fmla="*/ 462308 h 608735"/>
                  <a:gd name="connsiteX18" fmla="*/ 558671 w 561065"/>
                  <a:gd name="connsiteY18" fmla="*/ 548307 h 608735"/>
                  <a:gd name="connsiteX19" fmla="*/ 560539 w 561065"/>
                  <a:gd name="connsiteY19" fmla="*/ 555828 h 608735"/>
                  <a:gd name="connsiteX20" fmla="*/ 561065 w 561065"/>
                  <a:gd name="connsiteY20" fmla="*/ 562824 h 608735"/>
                  <a:gd name="connsiteX21" fmla="*/ 515166 w 561065"/>
                  <a:gd name="connsiteY21" fmla="*/ 608710 h 608735"/>
                  <a:gd name="connsiteX22" fmla="*/ 471311 w 561065"/>
                  <a:gd name="connsiteY22" fmla="*/ 608710 h 608735"/>
                  <a:gd name="connsiteX23" fmla="*/ 283044 w 561065"/>
                  <a:gd name="connsiteY23" fmla="*/ 608710 h 608735"/>
                  <a:gd name="connsiteX24" fmla="*/ 280532 w 561065"/>
                  <a:gd name="connsiteY24" fmla="*/ 608710 h 608735"/>
                  <a:gd name="connsiteX25" fmla="*/ 278080 w 561065"/>
                  <a:gd name="connsiteY25" fmla="*/ 608710 h 608735"/>
                  <a:gd name="connsiteX26" fmla="*/ 89812 w 561065"/>
                  <a:gd name="connsiteY26" fmla="*/ 608710 h 608735"/>
                  <a:gd name="connsiteX27" fmla="*/ 45957 w 561065"/>
                  <a:gd name="connsiteY27" fmla="*/ 608710 h 608735"/>
                  <a:gd name="connsiteX28" fmla="*/ 0 w 561065"/>
                  <a:gd name="connsiteY28" fmla="*/ 562824 h 608735"/>
                  <a:gd name="connsiteX29" fmla="*/ 584 w 561065"/>
                  <a:gd name="connsiteY29" fmla="*/ 555828 h 608735"/>
                  <a:gd name="connsiteX30" fmla="*/ 2453 w 561065"/>
                  <a:gd name="connsiteY30" fmla="*/ 548307 h 608735"/>
                  <a:gd name="connsiteX31" fmla="*/ 29081 w 561065"/>
                  <a:gd name="connsiteY31" fmla="*/ 462308 h 608735"/>
                  <a:gd name="connsiteX32" fmla="*/ 32234 w 561065"/>
                  <a:gd name="connsiteY32" fmla="*/ 452688 h 608735"/>
                  <a:gd name="connsiteX33" fmla="*/ 32234 w 561065"/>
                  <a:gd name="connsiteY33" fmla="*/ 452630 h 608735"/>
                  <a:gd name="connsiteX34" fmla="*/ 50395 w 561065"/>
                  <a:gd name="connsiteY34" fmla="*/ 432457 h 608735"/>
                  <a:gd name="connsiteX35" fmla="*/ 53198 w 561065"/>
                  <a:gd name="connsiteY35" fmla="*/ 430941 h 608735"/>
                  <a:gd name="connsiteX36" fmla="*/ 54833 w 561065"/>
                  <a:gd name="connsiteY36" fmla="*/ 430125 h 608735"/>
                  <a:gd name="connsiteX37" fmla="*/ 117901 w 561065"/>
                  <a:gd name="connsiteY37" fmla="*/ 403888 h 608735"/>
                  <a:gd name="connsiteX38" fmla="*/ 191479 w 561065"/>
                  <a:gd name="connsiteY38" fmla="*/ 375902 h 608735"/>
                  <a:gd name="connsiteX39" fmla="*/ 277747 w 561065"/>
                  <a:gd name="connsiteY39" fmla="*/ 0 h 608735"/>
                  <a:gd name="connsiteX40" fmla="*/ 277980 w 561065"/>
                  <a:gd name="connsiteY40" fmla="*/ 0 h 608735"/>
                  <a:gd name="connsiteX41" fmla="*/ 278214 w 561065"/>
                  <a:gd name="connsiteY41" fmla="*/ 0 h 608735"/>
                  <a:gd name="connsiteX42" fmla="*/ 280491 w 561065"/>
                  <a:gd name="connsiteY42" fmla="*/ 0 h 608735"/>
                  <a:gd name="connsiteX43" fmla="*/ 282768 w 561065"/>
                  <a:gd name="connsiteY43" fmla="*/ 0 h 608735"/>
                  <a:gd name="connsiteX44" fmla="*/ 283001 w 561065"/>
                  <a:gd name="connsiteY44" fmla="*/ 0 h 608735"/>
                  <a:gd name="connsiteX45" fmla="*/ 283235 w 561065"/>
                  <a:gd name="connsiteY45" fmla="*/ 0 h 608735"/>
                  <a:gd name="connsiteX46" fmla="*/ 401988 w 561065"/>
                  <a:gd name="connsiteY46" fmla="*/ 118656 h 608735"/>
                  <a:gd name="connsiteX47" fmla="*/ 400470 w 561065"/>
                  <a:gd name="connsiteY47" fmla="*/ 162854 h 608735"/>
                  <a:gd name="connsiteX48" fmla="*/ 427093 w 561065"/>
                  <a:gd name="connsiteY48" fmla="*/ 188509 h 608735"/>
                  <a:gd name="connsiteX49" fmla="*/ 394456 w 561065"/>
                  <a:gd name="connsiteY49" fmla="*/ 242969 h 608735"/>
                  <a:gd name="connsiteX50" fmla="*/ 342436 w 561065"/>
                  <a:gd name="connsiteY50" fmla="*/ 326465 h 608735"/>
                  <a:gd name="connsiteX51" fmla="*/ 283001 w 561065"/>
                  <a:gd name="connsiteY51" fmla="*/ 354745 h 608735"/>
                  <a:gd name="connsiteX52" fmla="*/ 280491 w 561065"/>
                  <a:gd name="connsiteY52" fmla="*/ 354803 h 608735"/>
                  <a:gd name="connsiteX53" fmla="*/ 277980 w 561065"/>
                  <a:gd name="connsiteY53" fmla="*/ 354745 h 608735"/>
                  <a:gd name="connsiteX54" fmla="*/ 218136 w 561065"/>
                  <a:gd name="connsiteY54" fmla="*/ 326116 h 608735"/>
                  <a:gd name="connsiteX55" fmla="*/ 166467 w 561065"/>
                  <a:gd name="connsiteY55" fmla="*/ 242969 h 608735"/>
                  <a:gd name="connsiteX56" fmla="*/ 133830 w 561065"/>
                  <a:gd name="connsiteY56" fmla="*/ 188509 h 608735"/>
                  <a:gd name="connsiteX57" fmla="*/ 160453 w 561065"/>
                  <a:gd name="connsiteY57" fmla="*/ 162970 h 608735"/>
                  <a:gd name="connsiteX58" fmla="*/ 158877 w 561065"/>
                  <a:gd name="connsiteY58" fmla="*/ 118715 h 608735"/>
                  <a:gd name="connsiteX59" fmla="*/ 277747 w 561065"/>
                  <a:gd name="connsiteY59" fmla="*/ 0 h 608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561065" h="608735">
                    <a:moveTo>
                      <a:pt x="191479" y="375902"/>
                    </a:moveTo>
                    <a:cubicBezTo>
                      <a:pt x="195917" y="394559"/>
                      <a:pt x="238604" y="518455"/>
                      <a:pt x="245437" y="535655"/>
                    </a:cubicBezTo>
                    <a:lnTo>
                      <a:pt x="250809" y="420563"/>
                    </a:lnTo>
                    <a:cubicBezTo>
                      <a:pt x="248999" y="417881"/>
                      <a:pt x="247773" y="414732"/>
                      <a:pt x="246371" y="411817"/>
                    </a:cubicBezTo>
                    <a:lnTo>
                      <a:pt x="228911" y="377418"/>
                    </a:lnTo>
                    <a:cubicBezTo>
                      <a:pt x="241466" y="387446"/>
                      <a:pt x="259860" y="393743"/>
                      <a:pt x="280299" y="393743"/>
                    </a:cubicBezTo>
                    <a:cubicBezTo>
                      <a:pt x="301263" y="393743"/>
                      <a:pt x="320008" y="387155"/>
                      <a:pt x="332563" y="376718"/>
                    </a:cubicBezTo>
                    <a:lnTo>
                      <a:pt x="314811" y="411817"/>
                    </a:lnTo>
                    <a:cubicBezTo>
                      <a:pt x="313409" y="414732"/>
                      <a:pt x="312183" y="417881"/>
                      <a:pt x="310373" y="420563"/>
                    </a:cubicBezTo>
                    <a:lnTo>
                      <a:pt x="315745" y="535655"/>
                    </a:lnTo>
                    <a:cubicBezTo>
                      <a:pt x="322519" y="518455"/>
                      <a:pt x="365089" y="394618"/>
                      <a:pt x="369644" y="375960"/>
                    </a:cubicBezTo>
                    <a:cubicBezTo>
                      <a:pt x="394754" y="384881"/>
                      <a:pt x="419397" y="393685"/>
                      <a:pt x="443223" y="403946"/>
                    </a:cubicBezTo>
                    <a:cubicBezTo>
                      <a:pt x="443223" y="403946"/>
                      <a:pt x="490757" y="422895"/>
                      <a:pt x="506290" y="430241"/>
                    </a:cubicBezTo>
                    <a:cubicBezTo>
                      <a:pt x="506815" y="430475"/>
                      <a:pt x="507341" y="430766"/>
                      <a:pt x="507925" y="430999"/>
                    </a:cubicBezTo>
                    <a:cubicBezTo>
                      <a:pt x="509210" y="431699"/>
                      <a:pt x="510261" y="432224"/>
                      <a:pt x="510728" y="432573"/>
                    </a:cubicBezTo>
                    <a:cubicBezTo>
                      <a:pt x="518553" y="437238"/>
                      <a:pt x="524976" y="444234"/>
                      <a:pt x="528831" y="452630"/>
                    </a:cubicBezTo>
                    <a:lnTo>
                      <a:pt x="528831" y="452688"/>
                    </a:lnTo>
                    <a:cubicBezTo>
                      <a:pt x="530232" y="455720"/>
                      <a:pt x="531342" y="458985"/>
                      <a:pt x="532042" y="462308"/>
                    </a:cubicBezTo>
                    <a:cubicBezTo>
                      <a:pt x="538408" y="481607"/>
                      <a:pt x="552539" y="524694"/>
                      <a:pt x="558671" y="548307"/>
                    </a:cubicBezTo>
                    <a:cubicBezTo>
                      <a:pt x="559547" y="550697"/>
                      <a:pt x="560131" y="553204"/>
                      <a:pt x="560539" y="555828"/>
                    </a:cubicBezTo>
                    <a:cubicBezTo>
                      <a:pt x="560831" y="558102"/>
                      <a:pt x="561065" y="560492"/>
                      <a:pt x="561065" y="562824"/>
                    </a:cubicBezTo>
                    <a:cubicBezTo>
                      <a:pt x="561065" y="588187"/>
                      <a:pt x="540510" y="608710"/>
                      <a:pt x="515166" y="608710"/>
                    </a:cubicBezTo>
                    <a:lnTo>
                      <a:pt x="471311" y="608710"/>
                    </a:lnTo>
                    <a:lnTo>
                      <a:pt x="283044" y="608710"/>
                    </a:lnTo>
                    <a:lnTo>
                      <a:pt x="280532" y="608710"/>
                    </a:lnTo>
                    <a:lnTo>
                      <a:pt x="278080" y="608710"/>
                    </a:lnTo>
                    <a:cubicBezTo>
                      <a:pt x="215305" y="608768"/>
                      <a:pt x="152529" y="608710"/>
                      <a:pt x="89812" y="608710"/>
                    </a:cubicBezTo>
                    <a:lnTo>
                      <a:pt x="45957" y="608710"/>
                    </a:lnTo>
                    <a:cubicBezTo>
                      <a:pt x="20555" y="608710"/>
                      <a:pt x="0" y="588187"/>
                      <a:pt x="0" y="562824"/>
                    </a:cubicBezTo>
                    <a:cubicBezTo>
                      <a:pt x="0" y="560492"/>
                      <a:pt x="175" y="558102"/>
                      <a:pt x="584" y="555828"/>
                    </a:cubicBezTo>
                    <a:cubicBezTo>
                      <a:pt x="934" y="553263"/>
                      <a:pt x="1577" y="550697"/>
                      <a:pt x="2453" y="548307"/>
                    </a:cubicBezTo>
                    <a:cubicBezTo>
                      <a:pt x="8584" y="524577"/>
                      <a:pt x="22657" y="481607"/>
                      <a:pt x="29081" y="462308"/>
                    </a:cubicBezTo>
                    <a:cubicBezTo>
                      <a:pt x="29782" y="458985"/>
                      <a:pt x="30833" y="455720"/>
                      <a:pt x="32234" y="452688"/>
                    </a:cubicBezTo>
                    <a:lnTo>
                      <a:pt x="32234" y="452630"/>
                    </a:lnTo>
                    <a:cubicBezTo>
                      <a:pt x="36147" y="444234"/>
                      <a:pt x="42512" y="437238"/>
                      <a:pt x="50395" y="432457"/>
                    </a:cubicBezTo>
                    <a:cubicBezTo>
                      <a:pt x="50863" y="432107"/>
                      <a:pt x="51855" y="431524"/>
                      <a:pt x="53198" y="430941"/>
                    </a:cubicBezTo>
                    <a:cubicBezTo>
                      <a:pt x="53724" y="430591"/>
                      <a:pt x="54308" y="430358"/>
                      <a:pt x="54833" y="430125"/>
                    </a:cubicBezTo>
                    <a:cubicBezTo>
                      <a:pt x="70308" y="422895"/>
                      <a:pt x="117901" y="403888"/>
                      <a:pt x="117901" y="403888"/>
                    </a:cubicBezTo>
                    <a:cubicBezTo>
                      <a:pt x="141726" y="393626"/>
                      <a:pt x="166311" y="384823"/>
                      <a:pt x="191479" y="375902"/>
                    </a:cubicBezTo>
                    <a:close/>
                    <a:moveTo>
                      <a:pt x="277747" y="0"/>
                    </a:moveTo>
                    <a:lnTo>
                      <a:pt x="277980" y="0"/>
                    </a:lnTo>
                    <a:lnTo>
                      <a:pt x="278214" y="0"/>
                    </a:lnTo>
                    <a:lnTo>
                      <a:pt x="280491" y="0"/>
                    </a:lnTo>
                    <a:lnTo>
                      <a:pt x="282768" y="0"/>
                    </a:lnTo>
                    <a:lnTo>
                      <a:pt x="283001" y="0"/>
                    </a:lnTo>
                    <a:lnTo>
                      <a:pt x="283235" y="0"/>
                    </a:lnTo>
                    <a:cubicBezTo>
                      <a:pt x="348858" y="0"/>
                      <a:pt x="402105" y="53118"/>
                      <a:pt x="401988" y="118656"/>
                    </a:cubicBezTo>
                    <a:cubicBezTo>
                      <a:pt x="401988" y="125420"/>
                      <a:pt x="400470" y="154807"/>
                      <a:pt x="400470" y="162854"/>
                    </a:cubicBezTo>
                    <a:cubicBezTo>
                      <a:pt x="403331" y="163029"/>
                      <a:pt x="429954" y="156673"/>
                      <a:pt x="427093" y="188509"/>
                    </a:cubicBezTo>
                    <a:cubicBezTo>
                      <a:pt x="421021" y="256030"/>
                      <a:pt x="395215" y="242969"/>
                      <a:pt x="394456" y="242969"/>
                    </a:cubicBezTo>
                    <a:cubicBezTo>
                      <a:pt x="381670" y="283901"/>
                      <a:pt x="361820" y="309964"/>
                      <a:pt x="342436" y="326465"/>
                    </a:cubicBezTo>
                    <a:cubicBezTo>
                      <a:pt x="312485" y="351946"/>
                      <a:pt x="283468" y="354745"/>
                      <a:pt x="283001" y="354745"/>
                    </a:cubicBezTo>
                    <a:cubicBezTo>
                      <a:pt x="282125" y="354803"/>
                      <a:pt x="281250" y="354803"/>
                      <a:pt x="280491" y="354803"/>
                    </a:cubicBezTo>
                    <a:cubicBezTo>
                      <a:pt x="279615" y="354803"/>
                      <a:pt x="278856" y="354745"/>
                      <a:pt x="277980" y="354745"/>
                    </a:cubicBezTo>
                    <a:cubicBezTo>
                      <a:pt x="277455" y="354745"/>
                      <a:pt x="248263" y="351946"/>
                      <a:pt x="218136" y="326116"/>
                    </a:cubicBezTo>
                    <a:cubicBezTo>
                      <a:pt x="198811" y="309556"/>
                      <a:pt x="179136" y="283609"/>
                      <a:pt x="166467" y="242969"/>
                    </a:cubicBezTo>
                    <a:cubicBezTo>
                      <a:pt x="165649" y="242969"/>
                      <a:pt x="139902" y="256030"/>
                      <a:pt x="133830" y="188509"/>
                    </a:cubicBezTo>
                    <a:cubicBezTo>
                      <a:pt x="130969" y="156731"/>
                      <a:pt x="157592" y="163087"/>
                      <a:pt x="160453" y="162970"/>
                    </a:cubicBezTo>
                    <a:cubicBezTo>
                      <a:pt x="160453" y="154807"/>
                      <a:pt x="158877" y="125478"/>
                      <a:pt x="158877" y="118715"/>
                    </a:cubicBezTo>
                    <a:cubicBezTo>
                      <a:pt x="158877" y="53177"/>
                      <a:pt x="212123" y="0"/>
                      <a:pt x="2777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79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131" name="ïšliḍe">
              <a:extLst>
                <a:ext uri="{FF2B5EF4-FFF2-40B4-BE49-F238E27FC236}">
                  <a16:creationId xmlns:a16="http://schemas.microsoft.com/office/drawing/2014/main" xmlns="" id="{F56A0CE4-99BF-482B-A48B-4668221A6271}"/>
                </a:ext>
              </a:extLst>
            </p:cNvPr>
            <p:cNvSpPr/>
            <p:nvPr/>
          </p:nvSpPr>
          <p:spPr>
            <a:xfrm>
              <a:off x="4643105" y="5164808"/>
              <a:ext cx="2905791" cy="969292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sp>
          <p:nvSpPr>
            <p:cNvPr id="132" name="î$1îḋé">
              <a:extLst>
                <a:ext uri="{FF2B5EF4-FFF2-40B4-BE49-F238E27FC236}">
                  <a16:creationId xmlns:a16="http://schemas.microsoft.com/office/drawing/2014/main" xmlns="" id="{A2F0A31F-EB11-40BB-8059-A419D57874A3}"/>
                </a:ext>
              </a:extLst>
            </p:cNvPr>
            <p:cNvSpPr txBox="1"/>
            <p:nvPr/>
          </p:nvSpPr>
          <p:spPr bwMode="auto">
            <a:xfrm>
              <a:off x="4643105" y="4632580"/>
              <a:ext cx="2905791" cy="51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33" name="íṩľîḓè">
              <a:extLst>
                <a:ext uri="{FF2B5EF4-FFF2-40B4-BE49-F238E27FC236}">
                  <a16:creationId xmlns:a16="http://schemas.microsoft.com/office/drawing/2014/main" xmlns="" id="{6A5372B0-54B7-43E1-B0AA-1C34477D17DA}"/>
                </a:ext>
              </a:extLst>
            </p:cNvPr>
            <p:cNvSpPr/>
            <p:nvPr/>
          </p:nvSpPr>
          <p:spPr>
            <a:xfrm>
              <a:off x="6015781" y="4352925"/>
              <a:ext cx="160438" cy="160438"/>
            </a:xfrm>
            <a:prstGeom prst="ellipse">
              <a:avLst/>
            </a:prstGeom>
            <a:solidFill>
              <a:srgbClr val="1D50A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7" name="圆角矩形 146"/>
          <p:cNvSpPr/>
          <p:nvPr/>
        </p:nvSpPr>
        <p:spPr>
          <a:xfrm>
            <a:off x="7264400" y="567267"/>
            <a:ext cx="838199" cy="226731"/>
          </a:xfrm>
          <a:prstGeom prst="roundRect">
            <a:avLst>
              <a:gd name="adj" fmla="val 50000"/>
            </a:avLst>
          </a:prstGeom>
          <a:solidFill>
            <a:srgbClr val="1D50A2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48" name="圆角矩形 147"/>
          <p:cNvSpPr/>
          <p:nvPr/>
        </p:nvSpPr>
        <p:spPr>
          <a:xfrm>
            <a:off x="8519103" y="567267"/>
            <a:ext cx="838199" cy="2267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rgbClr val="1D50A2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149" name="圆角矩形 148"/>
          <p:cNvSpPr/>
          <p:nvPr/>
        </p:nvSpPr>
        <p:spPr>
          <a:xfrm>
            <a:off x="9773806" y="567267"/>
            <a:ext cx="838199" cy="2267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理论基础</a:t>
            </a:r>
            <a:endParaRPr lang="zh-CN" altLang="en-US" sz="1000" b="1" dirty="0">
              <a:solidFill>
                <a:srgbClr val="1D50A2"/>
              </a:solidFill>
              <a:latin typeface="Arial" panose="020B0604020202020204"/>
            </a:endParaRPr>
          </a:p>
        </p:txBody>
      </p:sp>
      <p:sp>
        <p:nvSpPr>
          <p:cNvPr id="150" name="圆角矩形 149"/>
          <p:cNvSpPr/>
          <p:nvPr/>
        </p:nvSpPr>
        <p:spPr>
          <a:xfrm>
            <a:off x="11028509" y="567267"/>
            <a:ext cx="838199" cy="2267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1D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rgbClr val="1D50A2"/>
                </a:solidFill>
                <a:latin typeface="Arial" panose="020B0604020202020204"/>
              </a:rPr>
              <a:t>贡献创新</a:t>
            </a:r>
            <a:endParaRPr lang="zh-CN" altLang="en-US" sz="1000" b="1" dirty="0">
              <a:solidFill>
                <a:srgbClr val="1D50A2"/>
              </a:solidFill>
              <a:latin typeface="Arial" panose="020B0604020202020204"/>
            </a:endParaRPr>
          </a:p>
        </p:txBody>
      </p:sp>
      <p:sp>
        <p:nvSpPr>
          <p:cNvPr id="151" name="stats-on-laptop-screen_51875"/>
          <p:cNvSpPr>
            <a:spLocks noChangeAspect="1"/>
          </p:cNvSpPr>
          <p:nvPr/>
        </p:nvSpPr>
        <p:spPr bwMode="auto">
          <a:xfrm>
            <a:off x="331456" y="543354"/>
            <a:ext cx="347787" cy="282642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152" name="文本框 151"/>
          <p:cNvSpPr txBox="1"/>
          <p:nvPr/>
        </p:nvSpPr>
        <p:spPr>
          <a:xfrm>
            <a:off x="746977" y="480577"/>
            <a:ext cx="920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35" name="play-right-arrow-in-a-square-button_37023"/>
          <p:cNvSpPr>
            <a:spLocks noChangeAspect="1"/>
          </p:cNvSpPr>
          <p:nvPr/>
        </p:nvSpPr>
        <p:spPr bwMode="auto">
          <a:xfrm>
            <a:off x="11548179" y="6434821"/>
            <a:ext cx="291156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  <p:sp>
        <p:nvSpPr>
          <p:cNvPr id="36" name="play-right-arrow-in-a-square-button_37023"/>
          <p:cNvSpPr>
            <a:spLocks noChangeAspect="1"/>
          </p:cNvSpPr>
          <p:nvPr/>
        </p:nvSpPr>
        <p:spPr bwMode="auto">
          <a:xfrm flipH="1">
            <a:off x="315779" y="6434820"/>
            <a:ext cx="270933" cy="290603"/>
          </a:xfrm>
          <a:custGeom>
            <a:avLst/>
            <a:gdLst>
              <a:gd name="T0" fmla="*/ 318 w 338"/>
              <a:gd name="T1" fmla="*/ 0 h 338"/>
              <a:gd name="T2" fmla="*/ 20 w 338"/>
              <a:gd name="T3" fmla="*/ 0 h 338"/>
              <a:gd name="T4" fmla="*/ 0 w 338"/>
              <a:gd name="T5" fmla="*/ 20 h 338"/>
              <a:gd name="T6" fmla="*/ 0 w 338"/>
              <a:gd name="T7" fmla="*/ 318 h 338"/>
              <a:gd name="T8" fmla="*/ 20 w 338"/>
              <a:gd name="T9" fmla="*/ 338 h 338"/>
              <a:gd name="T10" fmla="*/ 318 w 338"/>
              <a:gd name="T11" fmla="*/ 338 h 338"/>
              <a:gd name="T12" fmla="*/ 338 w 338"/>
              <a:gd name="T13" fmla="*/ 318 h 338"/>
              <a:gd name="T14" fmla="*/ 338 w 338"/>
              <a:gd name="T15" fmla="*/ 20 h 338"/>
              <a:gd name="T16" fmla="*/ 318 w 338"/>
              <a:gd name="T17" fmla="*/ 0 h 338"/>
              <a:gd name="T18" fmla="*/ 98 w 338"/>
              <a:gd name="T19" fmla="*/ 266 h 338"/>
              <a:gd name="T20" fmla="*/ 97 w 338"/>
              <a:gd name="T21" fmla="*/ 73 h 338"/>
              <a:gd name="T22" fmla="*/ 245 w 338"/>
              <a:gd name="T23" fmla="*/ 169 h 338"/>
              <a:gd name="T24" fmla="*/ 98 w 338"/>
              <a:gd name="T25" fmla="*/ 2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" h="338">
                <a:moveTo>
                  <a:pt x="318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318"/>
                </a:lnTo>
                <a:cubicBezTo>
                  <a:pt x="0" y="329"/>
                  <a:pt x="9" y="338"/>
                  <a:pt x="20" y="338"/>
                </a:cubicBezTo>
                <a:lnTo>
                  <a:pt x="318" y="338"/>
                </a:lnTo>
                <a:cubicBezTo>
                  <a:pt x="329" y="338"/>
                  <a:pt x="338" y="329"/>
                  <a:pt x="338" y="318"/>
                </a:cubicBezTo>
                <a:lnTo>
                  <a:pt x="338" y="20"/>
                </a:lnTo>
                <a:cubicBezTo>
                  <a:pt x="338" y="9"/>
                  <a:pt x="329" y="0"/>
                  <a:pt x="318" y="0"/>
                </a:cubicBezTo>
                <a:close/>
                <a:moveTo>
                  <a:pt x="98" y="266"/>
                </a:moveTo>
                <a:lnTo>
                  <a:pt x="97" y="73"/>
                </a:lnTo>
                <a:lnTo>
                  <a:pt x="245" y="169"/>
                </a:lnTo>
                <a:lnTo>
                  <a:pt x="98" y="2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94200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a8d78a-938c-42c5-b7d5-0d84092eef6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e3a2b1-4bc3-4e65-9a52-0ccb868cfb2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16c4bfe-d7b4-4b79-9bad-a079a2529ab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7d6a2a-6b39-48c2-bebb-d7b41482bc5d"/>
</p:tagLst>
</file>

<file path=ppt/theme/theme1.xml><?xml version="1.0" encoding="utf-8"?>
<a:theme xmlns:a="http://schemas.openxmlformats.org/drawingml/2006/main" name="专注工作汇报类PPT排版设计，定制QQ:41815773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3016</Words>
  <Application>Microsoft Office PowerPoint</Application>
  <PresentationFormat>宽屏</PresentationFormat>
  <Paragraphs>449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 Unicode MS</vt:lpstr>
      <vt:lpstr>Gill Sans</vt:lpstr>
      <vt:lpstr>Lato Black</vt:lpstr>
      <vt:lpstr>Questrial</vt:lpstr>
      <vt:lpstr>宋体</vt:lpstr>
      <vt:lpstr>微软雅黑</vt:lpstr>
      <vt:lpstr>Arial</vt:lpstr>
      <vt:lpstr>Calibri</vt:lpstr>
      <vt:lpstr>专注工作汇报类PPT排版设计，定制QQ:418157732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cp:lastModifiedBy>阳光 男孩</cp:lastModifiedBy>
  <cp:revision>19</cp:revision>
  <dcterms:created xsi:type="dcterms:W3CDTF">2019-03-29T00:07:08Z</dcterms:created>
  <dcterms:modified xsi:type="dcterms:W3CDTF">2019-11-04T12:41:09Z</dcterms:modified>
</cp:coreProperties>
</file>