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8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80" r:id="rId9"/>
    <p:sldId id="265" r:id="rId10"/>
    <p:sldId id="266" r:id="rId11"/>
    <p:sldId id="267" r:id="rId12"/>
    <p:sldId id="268" r:id="rId13"/>
    <p:sldId id="281" r:id="rId14"/>
    <p:sldId id="269" r:id="rId15"/>
    <p:sldId id="270" r:id="rId16"/>
    <p:sldId id="271" r:id="rId17"/>
    <p:sldId id="272" r:id="rId18"/>
    <p:sldId id="273" r:id="rId19"/>
    <p:sldId id="282" r:id="rId20"/>
    <p:sldId id="274" r:id="rId21"/>
    <p:sldId id="275" r:id="rId22"/>
    <p:sldId id="276" r:id="rId23"/>
    <p:sldId id="278" r:id="rId24"/>
    <p:sldId id="279" r:id="rId25"/>
    <p:sldId id="283" r:id="rId26"/>
    <p:sldId id="284" r:id="rId27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1" d="100"/>
          <a:sy n="91" d="100"/>
        </p:scale>
        <p:origin x="6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241-41D2-9247-F0953CE1C51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241-41D2-9247-F0953CE1C51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241-41D2-9247-F0953CE1C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C19-4057-BCC2-F156BEC0343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C19-4057-BCC2-F156BEC0343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C19-4057-BCC2-F156BEC034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rgbClr val="002060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36-45BE-946D-5EDA8514541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36-45BE-946D-5EDA8514541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036-45BE-946D-5EDA851454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6FEBF9-355F-4C15-9994-897F87B24B48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F892A9-0FAC-4741-9454-6C154ADB3C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686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321302F-AB42-4E85-A62F-60D82344EF2F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64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825F1AE-3A50-4670-900B-7A6F30429E69}" type="slidenum">
              <a:rPr lang="zh-CN" altLang="en-US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9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AF84C86-1ADA-4EB7-A3E2-367FF9518EEA}" type="slidenum">
              <a:rPr lang="zh-CN" altLang="en-US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16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AB72BBD-029D-4085-AB23-7B2CBC264AB6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64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AFCCD89-EE58-45F5-8E7F-2DE90C0158DB}" type="slidenum">
              <a:rPr lang="zh-CN" altLang="en-US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032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684B188-7557-49D4-8DAD-A54A6441AD26}" type="slidenum">
              <a:rPr lang="zh-CN" altLang="en-US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375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8CF17D0-A799-434E-8EA1-1D3B9CBB2AAB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306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C00CF41-7AA7-4CBA-AF94-18A40AD52F0B}" type="slidenum">
              <a:rPr lang="zh-CN" altLang="en-US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330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842AA355-5E11-4178-8294-0216DCFB081A}" type="slidenum">
              <a:rPr lang="zh-CN" altLang="en-US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733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E10C1E93-8B33-40C9-B767-A305769518A0}" type="slidenum">
              <a:rPr lang="zh-CN" altLang="en-US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537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AFCCD89-EE58-45F5-8E7F-2DE90C0158DB}" type="slidenum">
              <a:rPr lang="zh-CN" altLang="en-US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716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C5DC68AE-EA88-44EA-ACBC-F8994F153A90}" type="slidenum">
              <a:rPr lang="zh-CN" altLang="en-US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287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B4CC4C0-6A11-42FA-BC7E-CDF21ACC5FD0}" type="slidenum">
              <a:rPr lang="zh-CN" altLang="en-US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3379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1E5A501-6659-4C2B-919B-F7AC3A36E961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682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749D80CF-0CBD-4BAB-BC1E-38F0828CB726}" type="slidenum">
              <a:rPr lang="zh-CN" altLang="en-US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730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892A9-0FAC-4741-9454-6C154ADB3CF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085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892A9-0FAC-4741-9454-6C154ADB3CF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863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3321302F-AB42-4E85-A62F-60D82344EF2F}" type="slidenum">
              <a:rPr lang="zh-CN" altLang="en-US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722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AFCCD89-EE58-45F5-8E7F-2DE90C0158DB}" type="slidenum">
              <a:rPr lang="zh-CN" altLang="en-US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1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1C0F54A-D1A1-4888-926A-F9B044C4938D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633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1F327D5-8C5B-4FD8-8ABD-38C018830545}" type="slidenum">
              <a:rPr lang="zh-CN" altLang="en-US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687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F9F6A67C-D621-4A73-8045-DD7A891D4FF7}" type="slidenum">
              <a:rPr lang="zh-CN" altLang="en-US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872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E7E7ADD-B385-4198-9E8D-366E5FD0BA27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28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6AFCCD89-EE58-45F5-8E7F-2DE90C0158DB}" type="slidenum">
              <a:rPr lang="zh-CN" altLang="en-US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1233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ED9A626-31BC-4E6A-956E-9F3A6A2277B7}" type="slidenum">
              <a:rPr lang="zh-CN" altLang="en-US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490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E2919-225A-400D-A9DA-6D74E301D465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755D0B-F3BC-4966-9D69-6CF2F94CE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7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3EE74-0643-4098-BFF7-4FEC6E453CA4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0131A-7A96-41BD-B5D8-C5DF0631FC1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45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E02EB-CD58-439A-97BE-3FA4F364C527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4AE67B-2488-48D7-AD9C-750393F349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25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A4D110-AB67-4980-8D11-456A3AFB7456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6A3FF-AF42-4076-952A-D9EA89FD27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24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E05E1-AAD0-46D9-BC93-E9BE15920C29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E9434C-3CBD-4DC6-A8A4-1EF2902FB6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30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187470-FE3E-4657-A59F-0585ABA4FB59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0BC524-32C4-49B7-8476-69514D5287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712796" y="370697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045D9-D354-4D9F-8D14-0B1E54D57098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938A45-3222-4E16-9977-9AACAB3CFD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076801-19C3-4F53-8968-70C5DD6B22C6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DB022B-FBD5-4175-9E6A-4194E61C45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9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5143A-8819-42E5-BD10-E366DF07A60F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586127-458C-431A-A835-0C931DCEBD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0F3BB-878A-4BED-9267-98B4A3BF8047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71B8B7-5155-4ABE-A837-6B0712C856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06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EBEC1-B626-429B-9323-E726EE94B18B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A8C55-3528-4977-8733-7846AA82D1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0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5034A9-6DEE-4866-8F3F-F739FD725168}" type="datetimeFigureOut">
              <a:rPr lang="zh-CN" altLang="en-US"/>
              <a:pPr>
                <a:defRPr/>
              </a:pPr>
              <a:t>2019/11/5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D3DDF7-BA12-49AD-9716-8279B13CFC1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03923" cy="6978093"/>
          </a:xfrm>
          <a:prstGeom prst="rect">
            <a:avLst/>
          </a:prstGeom>
        </p:spPr>
      </p:pic>
      <p:sp>
        <p:nvSpPr>
          <p:cNvPr id="18" name="矩形 2"/>
          <p:cNvSpPr/>
          <p:nvPr/>
        </p:nvSpPr>
        <p:spPr>
          <a:xfrm>
            <a:off x="2662447" y="-16329"/>
            <a:ext cx="9529553" cy="7001797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1821819 w 2736219"/>
              <a:gd name="connsiteY0" fmla="*/ 0 h 5172293"/>
              <a:gd name="connsiteX1" fmla="*/ 2736219 w 2736219"/>
              <a:gd name="connsiteY1" fmla="*/ 0 h 5172293"/>
              <a:gd name="connsiteX2" fmla="*/ 2736219 w 2736219"/>
              <a:gd name="connsiteY2" fmla="*/ 914400 h 5172293"/>
              <a:gd name="connsiteX3" fmla="*/ 0 w 2736219"/>
              <a:gd name="connsiteY3" fmla="*/ 5172293 h 5172293"/>
              <a:gd name="connsiteX4" fmla="*/ 1821819 w 2736219"/>
              <a:gd name="connsiteY4" fmla="*/ 0 h 5172293"/>
              <a:gd name="connsiteX0" fmla="*/ 1821819 w 7273318"/>
              <a:gd name="connsiteY0" fmla="*/ 0 h 5172293"/>
              <a:gd name="connsiteX1" fmla="*/ 2736219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1821819 w 7273318"/>
              <a:gd name="connsiteY4" fmla="*/ 0 h 5172293"/>
              <a:gd name="connsiteX0" fmla="*/ 1821819 w 7273318"/>
              <a:gd name="connsiteY0" fmla="*/ 0 h 5172293"/>
              <a:gd name="connsiteX1" fmla="*/ 7266338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1821819 w 7273318"/>
              <a:gd name="connsiteY4" fmla="*/ 0 h 5172293"/>
              <a:gd name="connsiteX0" fmla="*/ 2606758 w 7273318"/>
              <a:gd name="connsiteY0" fmla="*/ 7640 h 5172293"/>
              <a:gd name="connsiteX1" fmla="*/ 7266338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2606758 w 7273318"/>
              <a:gd name="connsiteY4" fmla="*/ 7640 h 5172293"/>
              <a:gd name="connsiteX0" fmla="*/ 2355273 w 7021833"/>
              <a:gd name="connsiteY0" fmla="*/ 7640 h 5172293"/>
              <a:gd name="connsiteX1" fmla="*/ 7014853 w 7021833"/>
              <a:gd name="connsiteY1" fmla="*/ 0 h 5172293"/>
              <a:gd name="connsiteX2" fmla="*/ 7021833 w 7021833"/>
              <a:gd name="connsiteY2" fmla="*/ 5151353 h 5172293"/>
              <a:gd name="connsiteX3" fmla="*/ 0 w 7021833"/>
              <a:gd name="connsiteY3" fmla="*/ 5172293 h 5172293"/>
              <a:gd name="connsiteX4" fmla="*/ 2355273 w 7021833"/>
              <a:gd name="connsiteY4" fmla="*/ 7640 h 5172293"/>
              <a:gd name="connsiteX0" fmla="*/ 2370514 w 7021833"/>
              <a:gd name="connsiteY0" fmla="*/ 7640 h 5172293"/>
              <a:gd name="connsiteX1" fmla="*/ 7014853 w 7021833"/>
              <a:gd name="connsiteY1" fmla="*/ 0 h 5172293"/>
              <a:gd name="connsiteX2" fmla="*/ 7021833 w 7021833"/>
              <a:gd name="connsiteY2" fmla="*/ 5151353 h 5172293"/>
              <a:gd name="connsiteX3" fmla="*/ 0 w 7021833"/>
              <a:gd name="connsiteY3" fmla="*/ 5172293 h 5172293"/>
              <a:gd name="connsiteX4" fmla="*/ 2370514 w 7021833"/>
              <a:gd name="connsiteY4" fmla="*/ 7640 h 517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1833" h="5172293">
                <a:moveTo>
                  <a:pt x="2370514" y="7640"/>
                </a:moveTo>
                <a:lnTo>
                  <a:pt x="7014853" y="0"/>
                </a:lnTo>
                <a:cubicBezTo>
                  <a:pt x="7017180" y="1717118"/>
                  <a:pt x="7019506" y="3434235"/>
                  <a:pt x="7021833" y="5151353"/>
                </a:cubicBezTo>
                <a:lnTo>
                  <a:pt x="0" y="5172293"/>
                </a:lnTo>
                <a:lnTo>
                  <a:pt x="2370514" y="764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5"/>
          <p:cNvSpPr/>
          <p:nvPr/>
        </p:nvSpPr>
        <p:spPr>
          <a:xfrm>
            <a:off x="3822015" y="2542558"/>
            <a:ext cx="8386916" cy="1965361"/>
          </a:xfrm>
          <a:custGeom>
            <a:avLst/>
            <a:gdLst>
              <a:gd name="connsiteX0" fmla="*/ 0 w 6490139"/>
              <a:gd name="connsiteY0" fmla="*/ 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0 w 6490139"/>
              <a:gd name="connsiteY4" fmla="*/ 0 h 1769281"/>
              <a:gd name="connsiteX0" fmla="*/ 784860 w 6490139"/>
              <a:gd name="connsiteY0" fmla="*/ 1524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784860 w 6490139"/>
              <a:gd name="connsiteY4" fmla="*/ 15240 h 1769281"/>
              <a:gd name="connsiteX0" fmla="*/ 792480 w 6490139"/>
              <a:gd name="connsiteY0" fmla="*/ 1524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792480 w 6490139"/>
              <a:gd name="connsiteY4" fmla="*/ 15240 h 1769281"/>
              <a:gd name="connsiteX0" fmla="*/ 744785 w 6442444"/>
              <a:gd name="connsiteY0" fmla="*/ 15240 h 1779584"/>
              <a:gd name="connsiteX1" fmla="*/ 6442444 w 6442444"/>
              <a:gd name="connsiteY1" fmla="*/ 0 h 1779584"/>
              <a:gd name="connsiteX2" fmla="*/ 6442444 w 6442444"/>
              <a:gd name="connsiteY2" fmla="*/ 1769281 h 1779584"/>
              <a:gd name="connsiteX3" fmla="*/ 0 w 6442444"/>
              <a:gd name="connsiteY3" fmla="*/ 1779584 h 1779584"/>
              <a:gd name="connsiteX4" fmla="*/ 744785 w 6442444"/>
              <a:gd name="connsiteY4" fmla="*/ 15240 h 1779584"/>
              <a:gd name="connsiteX0" fmla="*/ 1221735 w 6442444"/>
              <a:gd name="connsiteY0" fmla="*/ 53429 h 1779584"/>
              <a:gd name="connsiteX1" fmla="*/ 6442444 w 6442444"/>
              <a:gd name="connsiteY1" fmla="*/ 0 h 1779584"/>
              <a:gd name="connsiteX2" fmla="*/ 6442444 w 6442444"/>
              <a:gd name="connsiteY2" fmla="*/ 1769281 h 1779584"/>
              <a:gd name="connsiteX3" fmla="*/ 0 w 6442444"/>
              <a:gd name="connsiteY3" fmla="*/ 1779584 h 1779584"/>
              <a:gd name="connsiteX4" fmla="*/ 1221735 w 6442444"/>
              <a:gd name="connsiteY4" fmla="*/ 53429 h 1779584"/>
              <a:gd name="connsiteX0" fmla="*/ 592161 w 5812870"/>
              <a:gd name="connsiteY0" fmla="*/ 53429 h 1779584"/>
              <a:gd name="connsiteX1" fmla="*/ 5812870 w 5812870"/>
              <a:gd name="connsiteY1" fmla="*/ 0 h 1779584"/>
              <a:gd name="connsiteX2" fmla="*/ 5812870 w 5812870"/>
              <a:gd name="connsiteY2" fmla="*/ 1769281 h 1779584"/>
              <a:gd name="connsiteX3" fmla="*/ 0 w 5812870"/>
              <a:gd name="connsiteY3" fmla="*/ 1779584 h 1779584"/>
              <a:gd name="connsiteX4" fmla="*/ 592161 w 5812870"/>
              <a:gd name="connsiteY4" fmla="*/ 53429 h 177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12870" h="1779584">
                <a:moveTo>
                  <a:pt x="592161" y="53429"/>
                </a:moveTo>
                <a:lnTo>
                  <a:pt x="5812870" y="0"/>
                </a:lnTo>
                <a:lnTo>
                  <a:pt x="5812870" y="1769281"/>
                </a:lnTo>
                <a:lnTo>
                  <a:pt x="0" y="1779584"/>
                </a:lnTo>
                <a:lnTo>
                  <a:pt x="592161" y="53429"/>
                </a:lnTo>
                <a:close/>
              </a:path>
            </a:pathLst>
          </a:cu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5" name="文本框 92"/>
          <p:cNvSpPr txBox="1">
            <a:spLocks noChangeArrowheads="1"/>
          </p:cNvSpPr>
          <p:nvPr/>
        </p:nvSpPr>
        <p:spPr bwMode="auto">
          <a:xfrm>
            <a:off x="4571532" y="3224508"/>
            <a:ext cx="98012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商务蓝几何风工作总结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文本框 93"/>
          <p:cNvSpPr txBox="1">
            <a:spLocks noChangeArrowheads="1"/>
          </p:cNvSpPr>
          <p:nvPr/>
        </p:nvSpPr>
        <p:spPr bwMode="auto">
          <a:xfrm>
            <a:off x="4976419" y="2928484"/>
            <a:ext cx="8172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Business blue geometry work summary 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75207" y="5007110"/>
            <a:ext cx="614615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适用于互联网</a:t>
            </a:r>
            <a:r>
              <a:rPr lang="en-US" altLang="zh-CN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计算机大数据</a:t>
            </a:r>
            <a:r>
              <a:rPr lang="en-US" altLang="zh-CN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  <a:endParaRPr lang="en-GB" altLang="zh-CN" sz="1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96000" y="5649383"/>
            <a:ext cx="4279648" cy="369332"/>
            <a:chOff x="4885444" y="3519278"/>
            <a:chExt cx="2326498" cy="369332"/>
          </a:xfrm>
        </p:grpSpPr>
        <p:sp>
          <p:nvSpPr>
            <p:cNvPr id="23" name="圆角矩形 22"/>
            <p:cNvSpPr/>
            <p:nvPr/>
          </p:nvSpPr>
          <p:spPr>
            <a:xfrm>
              <a:off x="4885444" y="3541641"/>
              <a:ext cx="2326498" cy="32741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00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5142984" y="3519278"/>
              <a:ext cx="17787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汇报人</a:t>
              </a:r>
              <a:r>
                <a:rPr lang="zh-CN" altLang="en-US" dirty="0" smtClean="0"/>
                <a:t>：张三      部门：商务部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753192" y="423035"/>
            <a:ext cx="1097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LOGO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162">
        <p14:window dir="vert"/>
      </p:transition>
    </mc:Choice>
    <mc:Fallback xmlns="">
      <p:transition spd="slow" advTm="21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93" name="Straight Connector 55"/>
          <p:cNvCxnSpPr>
            <a:cxnSpLocks noChangeShapeType="1"/>
          </p:cNvCxnSpPr>
          <p:nvPr/>
        </p:nvCxnSpPr>
        <p:spPr bwMode="auto">
          <a:xfrm flipV="1">
            <a:off x="4246563" y="4260850"/>
            <a:ext cx="0" cy="858838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4" name="Straight Connector 56"/>
          <p:cNvCxnSpPr>
            <a:cxnSpLocks noChangeShapeType="1"/>
          </p:cNvCxnSpPr>
          <p:nvPr/>
        </p:nvCxnSpPr>
        <p:spPr bwMode="auto">
          <a:xfrm>
            <a:off x="6130925" y="3830638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5" name="Straight Connector 57"/>
          <p:cNvCxnSpPr>
            <a:cxnSpLocks noChangeShapeType="1"/>
          </p:cNvCxnSpPr>
          <p:nvPr/>
        </p:nvCxnSpPr>
        <p:spPr bwMode="auto">
          <a:xfrm flipV="1">
            <a:off x="8015288" y="3548063"/>
            <a:ext cx="0" cy="858837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6" name="Straight Connector 60"/>
          <p:cNvCxnSpPr>
            <a:cxnSpLocks noChangeShapeType="1"/>
          </p:cNvCxnSpPr>
          <p:nvPr/>
        </p:nvCxnSpPr>
        <p:spPr bwMode="auto">
          <a:xfrm flipV="1">
            <a:off x="2338388" y="3760788"/>
            <a:ext cx="0" cy="8604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7" name="Freeform 21"/>
          <p:cNvSpPr>
            <a:spLocks/>
          </p:cNvSpPr>
          <p:nvPr/>
        </p:nvSpPr>
        <p:spPr bwMode="auto">
          <a:xfrm>
            <a:off x="-7938" y="2674938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28"/>
              <a:gd name="T19" fmla="*/ 0 h 1032"/>
              <a:gd name="T20" fmla="*/ 2828 w 2828"/>
              <a:gd name="T21" fmla="*/ 1032 h 103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 cmpd="sng">
            <a:solidFill>
              <a:srgbClr val="ADBACA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8" name="Oval 19"/>
          <p:cNvSpPr>
            <a:spLocks noChangeArrowheads="1"/>
          </p:cNvSpPr>
          <p:nvPr/>
        </p:nvSpPr>
        <p:spPr bwMode="auto">
          <a:xfrm>
            <a:off x="3733800" y="4689475"/>
            <a:ext cx="996950" cy="99377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9" name="Oval 19"/>
          <p:cNvSpPr>
            <a:spLocks noChangeArrowheads="1"/>
          </p:cNvSpPr>
          <p:nvPr/>
        </p:nvSpPr>
        <p:spPr bwMode="auto">
          <a:xfrm>
            <a:off x="5632450" y="3333750"/>
            <a:ext cx="996950" cy="99377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240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</a:t>
            </a:r>
            <a:endParaRPr lang="en-US" altLang="zh-CN" sz="2400">
              <a:solidFill>
                <a:srgbClr val="1C8EE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0" name="Oval 19"/>
          <p:cNvSpPr>
            <a:spLocks noChangeArrowheads="1"/>
          </p:cNvSpPr>
          <p:nvPr/>
        </p:nvSpPr>
        <p:spPr bwMode="auto">
          <a:xfrm>
            <a:off x="7531100" y="3860800"/>
            <a:ext cx="995363" cy="992188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1" name="Oval 19"/>
          <p:cNvSpPr>
            <a:spLocks noChangeArrowheads="1"/>
          </p:cNvSpPr>
          <p:nvPr/>
        </p:nvSpPr>
        <p:spPr bwMode="auto">
          <a:xfrm>
            <a:off x="1836738" y="4068763"/>
            <a:ext cx="995362" cy="993775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2" name="Freeform 22"/>
          <p:cNvSpPr>
            <a:spLocks/>
          </p:cNvSpPr>
          <p:nvPr/>
        </p:nvSpPr>
        <p:spPr bwMode="auto">
          <a:xfrm>
            <a:off x="10085388" y="2527300"/>
            <a:ext cx="406400" cy="355600"/>
          </a:xfrm>
          <a:custGeom>
            <a:avLst/>
            <a:gdLst>
              <a:gd name="T0" fmla="*/ 71 w 71"/>
              <a:gd name="T1" fmla="*/ 3 h 62"/>
              <a:gd name="T2" fmla="*/ 0 w 71"/>
              <a:gd name="T3" fmla="*/ 62 h 62"/>
              <a:gd name="T4" fmla="*/ 14 w 71"/>
              <a:gd name="T5" fmla="*/ 0 h 62"/>
              <a:gd name="T6" fmla="*/ 71 w 71"/>
              <a:gd name="T7" fmla="*/ 3 h 62"/>
              <a:gd name="T8" fmla="*/ 0 60000 65536"/>
              <a:gd name="T9" fmla="*/ 0 60000 65536"/>
              <a:gd name="T10" fmla="*/ 0 60000 65536"/>
              <a:gd name="T11" fmla="*/ 0 60000 65536"/>
              <a:gd name="T12" fmla="*/ 0 w 71"/>
              <a:gd name="T13" fmla="*/ 0 h 62"/>
              <a:gd name="T14" fmla="*/ 71 w 71"/>
              <a:gd name="T15" fmla="*/ 62 h 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3" name="Freeform 23"/>
          <p:cNvSpPr>
            <a:spLocks/>
          </p:cNvSpPr>
          <p:nvPr/>
        </p:nvSpPr>
        <p:spPr bwMode="auto">
          <a:xfrm>
            <a:off x="9731375" y="2092325"/>
            <a:ext cx="1316038" cy="681038"/>
          </a:xfrm>
          <a:custGeom>
            <a:avLst/>
            <a:gdLst>
              <a:gd name="T0" fmla="*/ 230 w 230"/>
              <a:gd name="T1" fmla="*/ 0 h 119"/>
              <a:gd name="T2" fmla="*/ 0 w 230"/>
              <a:gd name="T3" fmla="*/ 26 h 119"/>
              <a:gd name="T4" fmla="*/ 140 w 230"/>
              <a:gd name="T5" fmla="*/ 119 h 119"/>
              <a:gd name="T6" fmla="*/ 230 w 230"/>
              <a:gd name="T7" fmla="*/ 0 h 119"/>
              <a:gd name="T8" fmla="*/ 0 60000 65536"/>
              <a:gd name="T9" fmla="*/ 0 60000 65536"/>
              <a:gd name="T10" fmla="*/ 0 60000 65536"/>
              <a:gd name="T11" fmla="*/ 0 60000 65536"/>
              <a:gd name="T12" fmla="*/ 0 w 230"/>
              <a:gd name="T13" fmla="*/ 0 h 119"/>
              <a:gd name="T14" fmla="*/ 230 w 230"/>
              <a:gd name="T15" fmla="*/ 119 h 1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Freeform 24"/>
          <p:cNvSpPr>
            <a:spLocks/>
          </p:cNvSpPr>
          <p:nvPr/>
        </p:nvSpPr>
        <p:spPr bwMode="auto">
          <a:xfrm>
            <a:off x="10017125" y="2138363"/>
            <a:ext cx="933450" cy="744537"/>
          </a:xfrm>
          <a:custGeom>
            <a:avLst/>
            <a:gdLst>
              <a:gd name="T0" fmla="*/ 163 w 163"/>
              <a:gd name="T1" fmla="*/ 0 h 130"/>
              <a:gd name="T2" fmla="*/ 0 w 163"/>
              <a:gd name="T3" fmla="*/ 52 h 130"/>
              <a:gd name="T4" fmla="*/ 12 w 163"/>
              <a:gd name="T5" fmla="*/ 130 h 130"/>
              <a:gd name="T6" fmla="*/ 26 w 163"/>
              <a:gd name="T7" fmla="*/ 68 h 130"/>
              <a:gd name="T8" fmla="*/ 163 w 163"/>
              <a:gd name="T9" fmla="*/ 0 h 1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"/>
              <a:gd name="T16" fmla="*/ 0 h 130"/>
              <a:gd name="T17" fmla="*/ 163 w 163"/>
              <a:gd name="T18" fmla="*/ 130 h 13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5" name="TextBox 72"/>
          <p:cNvSpPr txBox="1">
            <a:spLocks noChangeArrowheads="1"/>
          </p:cNvSpPr>
          <p:nvPr/>
        </p:nvSpPr>
        <p:spPr bwMode="auto">
          <a:xfrm flipH="1">
            <a:off x="3473450" y="2544763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37%</a:t>
            </a:r>
          </a:p>
        </p:txBody>
      </p:sp>
      <p:sp>
        <p:nvSpPr>
          <p:cNvPr id="16406" name="TextBox 73"/>
          <p:cNvSpPr txBox="1">
            <a:spLocks noChangeArrowheads="1"/>
          </p:cNvSpPr>
          <p:nvPr/>
        </p:nvSpPr>
        <p:spPr bwMode="auto">
          <a:xfrm flipH="1">
            <a:off x="1552575" y="2063750"/>
            <a:ext cx="15732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16407" name="TextBox 76"/>
          <p:cNvSpPr txBox="1">
            <a:spLocks noChangeArrowheads="1"/>
          </p:cNvSpPr>
          <p:nvPr/>
        </p:nvSpPr>
        <p:spPr bwMode="auto">
          <a:xfrm flipH="1">
            <a:off x="5357813" y="4891088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16408" name="TextBox 79"/>
          <p:cNvSpPr txBox="1">
            <a:spLocks noChangeArrowheads="1"/>
          </p:cNvSpPr>
          <p:nvPr/>
        </p:nvSpPr>
        <p:spPr bwMode="auto">
          <a:xfrm flipH="1">
            <a:off x="7227888" y="2012950"/>
            <a:ext cx="1573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AU" altLang="en-US"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9%</a:t>
            </a:r>
          </a:p>
        </p:txBody>
      </p:sp>
      <p:sp>
        <p:nvSpPr>
          <p:cNvPr id="16409" name="TextBox 13"/>
          <p:cNvSpPr txBox="1">
            <a:spLocks noChangeArrowheads="1"/>
          </p:cNvSpPr>
          <p:nvPr/>
        </p:nvSpPr>
        <p:spPr bwMode="auto">
          <a:xfrm>
            <a:off x="1638300" y="26177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0" name="TextBox 13"/>
          <p:cNvSpPr txBox="1">
            <a:spLocks noChangeArrowheads="1"/>
          </p:cNvSpPr>
          <p:nvPr/>
        </p:nvSpPr>
        <p:spPr bwMode="auto">
          <a:xfrm>
            <a:off x="1643063" y="2903538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1" name="TextBox 13"/>
          <p:cNvSpPr txBox="1">
            <a:spLocks noChangeArrowheads="1"/>
          </p:cNvSpPr>
          <p:nvPr/>
        </p:nvSpPr>
        <p:spPr bwMode="auto">
          <a:xfrm>
            <a:off x="3508375" y="3059113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2" name="TextBox 13"/>
          <p:cNvSpPr txBox="1">
            <a:spLocks noChangeArrowheads="1"/>
          </p:cNvSpPr>
          <p:nvPr/>
        </p:nvSpPr>
        <p:spPr bwMode="auto">
          <a:xfrm>
            <a:off x="3513138" y="3344863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3" name="TextBox 13"/>
          <p:cNvSpPr txBox="1">
            <a:spLocks noChangeArrowheads="1"/>
          </p:cNvSpPr>
          <p:nvPr/>
        </p:nvSpPr>
        <p:spPr bwMode="auto">
          <a:xfrm>
            <a:off x="5426075" y="54371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4" name="TextBox 13"/>
          <p:cNvSpPr txBox="1">
            <a:spLocks noChangeArrowheads="1"/>
          </p:cNvSpPr>
          <p:nvPr/>
        </p:nvSpPr>
        <p:spPr bwMode="auto">
          <a:xfrm>
            <a:off x="5430838" y="5722938"/>
            <a:ext cx="1381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5" name="TextBox 13"/>
          <p:cNvSpPr txBox="1">
            <a:spLocks noChangeArrowheads="1"/>
          </p:cNvSpPr>
          <p:nvPr/>
        </p:nvSpPr>
        <p:spPr bwMode="auto">
          <a:xfrm>
            <a:off x="7326313" y="25447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6" name="TextBox 13"/>
          <p:cNvSpPr txBox="1">
            <a:spLocks noChangeArrowheads="1"/>
          </p:cNvSpPr>
          <p:nvPr/>
        </p:nvSpPr>
        <p:spPr bwMode="auto">
          <a:xfrm>
            <a:off x="7331075" y="2830513"/>
            <a:ext cx="13811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7" name="Freeform 170"/>
          <p:cNvSpPr>
            <a:spLocks noEditPoints="1"/>
          </p:cNvSpPr>
          <p:nvPr/>
        </p:nvSpPr>
        <p:spPr bwMode="auto">
          <a:xfrm>
            <a:off x="2152650" y="4308475"/>
            <a:ext cx="419100" cy="354013"/>
          </a:xfrm>
          <a:custGeom>
            <a:avLst/>
            <a:gdLst>
              <a:gd name="T0" fmla="*/ 244 w 256"/>
              <a:gd name="T1" fmla="*/ 216 h 216"/>
              <a:gd name="T2" fmla="*/ 12 w 256"/>
              <a:gd name="T3" fmla="*/ 216 h 216"/>
              <a:gd name="T4" fmla="*/ 0 w 256"/>
              <a:gd name="T5" fmla="*/ 204 h 216"/>
              <a:gd name="T6" fmla="*/ 0 w 256"/>
              <a:gd name="T7" fmla="*/ 12 h 216"/>
              <a:gd name="T8" fmla="*/ 12 w 256"/>
              <a:gd name="T9" fmla="*/ 0 h 216"/>
              <a:gd name="T10" fmla="*/ 24 w 256"/>
              <a:gd name="T11" fmla="*/ 12 h 216"/>
              <a:gd name="T12" fmla="*/ 24 w 256"/>
              <a:gd name="T13" fmla="*/ 164 h 216"/>
              <a:gd name="T14" fmla="*/ 24 w 256"/>
              <a:gd name="T15" fmla="*/ 192 h 216"/>
              <a:gd name="T16" fmla="*/ 244 w 256"/>
              <a:gd name="T17" fmla="*/ 192 h 216"/>
              <a:gd name="T18" fmla="*/ 256 w 256"/>
              <a:gd name="T19" fmla="*/ 204 h 216"/>
              <a:gd name="T20" fmla="*/ 244 w 256"/>
              <a:gd name="T21" fmla="*/ 216 h 216"/>
              <a:gd name="T22" fmla="*/ 216 w 256"/>
              <a:gd name="T23" fmla="*/ 180 h 216"/>
              <a:gd name="T24" fmla="*/ 192 w 256"/>
              <a:gd name="T25" fmla="*/ 180 h 216"/>
              <a:gd name="T26" fmla="*/ 180 w 256"/>
              <a:gd name="T27" fmla="*/ 168 h 216"/>
              <a:gd name="T28" fmla="*/ 180 w 256"/>
              <a:gd name="T29" fmla="*/ 84 h 216"/>
              <a:gd name="T30" fmla="*/ 192 w 256"/>
              <a:gd name="T31" fmla="*/ 72 h 216"/>
              <a:gd name="T32" fmla="*/ 216 w 256"/>
              <a:gd name="T33" fmla="*/ 72 h 216"/>
              <a:gd name="T34" fmla="*/ 228 w 256"/>
              <a:gd name="T35" fmla="*/ 84 h 216"/>
              <a:gd name="T36" fmla="*/ 228 w 256"/>
              <a:gd name="T37" fmla="*/ 168 h 216"/>
              <a:gd name="T38" fmla="*/ 216 w 256"/>
              <a:gd name="T39" fmla="*/ 180 h 216"/>
              <a:gd name="T40" fmla="*/ 148 w 256"/>
              <a:gd name="T41" fmla="*/ 180 h 216"/>
              <a:gd name="T42" fmla="*/ 124 w 256"/>
              <a:gd name="T43" fmla="*/ 180 h 216"/>
              <a:gd name="T44" fmla="*/ 112 w 256"/>
              <a:gd name="T45" fmla="*/ 168 h 216"/>
              <a:gd name="T46" fmla="*/ 112 w 256"/>
              <a:gd name="T47" fmla="*/ 36 h 216"/>
              <a:gd name="T48" fmla="*/ 124 w 256"/>
              <a:gd name="T49" fmla="*/ 24 h 216"/>
              <a:gd name="T50" fmla="*/ 148 w 256"/>
              <a:gd name="T51" fmla="*/ 24 h 216"/>
              <a:gd name="T52" fmla="*/ 160 w 256"/>
              <a:gd name="T53" fmla="*/ 36 h 216"/>
              <a:gd name="T54" fmla="*/ 160 w 256"/>
              <a:gd name="T55" fmla="*/ 168 h 216"/>
              <a:gd name="T56" fmla="*/ 148 w 256"/>
              <a:gd name="T57" fmla="*/ 180 h 216"/>
              <a:gd name="T58" fmla="*/ 80 w 256"/>
              <a:gd name="T59" fmla="*/ 180 h 216"/>
              <a:gd name="T60" fmla="*/ 56 w 256"/>
              <a:gd name="T61" fmla="*/ 180 h 216"/>
              <a:gd name="T62" fmla="*/ 44 w 256"/>
              <a:gd name="T63" fmla="*/ 168 h 216"/>
              <a:gd name="T64" fmla="*/ 44 w 256"/>
              <a:gd name="T65" fmla="*/ 144 h 216"/>
              <a:gd name="T66" fmla="*/ 56 w 256"/>
              <a:gd name="T67" fmla="*/ 132 h 216"/>
              <a:gd name="T68" fmla="*/ 80 w 256"/>
              <a:gd name="T69" fmla="*/ 132 h 216"/>
              <a:gd name="T70" fmla="*/ 92 w 256"/>
              <a:gd name="T71" fmla="*/ 144 h 216"/>
              <a:gd name="T72" fmla="*/ 92 w 256"/>
              <a:gd name="T73" fmla="*/ 168 h 216"/>
              <a:gd name="T74" fmla="*/ 80 w 256"/>
              <a:gd name="T75" fmla="*/ 180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6"/>
              <a:gd name="T115" fmla="*/ 0 h 216"/>
              <a:gd name="T116" fmla="*/ 256 w 256"/>
              <a:gd name="T117" fmla="*/ 216 h 21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18" name="Freeform 5"/>
          <p:cNvSpPr>
            <a:spLocks noEditPoints="1"/>
          </p:cNvSpPr>
          <p:nvPr/>
        </p:nvSpPr>
        <p:spPr bwMode="auto">
          <a:xfrm>
            <a:off x="5926138" y="3678238"/>
            <a:ext cx="436562" cy="423862"/>
          </a:xfrm>
          <a:custGeom>
            <a:avLst/>
            <a:gdLst>
              <a:gd name="T0" fmla="*/ 671 w 683"/>
              <a:gd name="T1" fmla="*/ 73 h 662"/>
              <a:gd name="T2" fmla="*/ 569 w 683"/>
              <a:gd name="T3" fmla="*/ 25 h 662"/>
              <a:gd name="T4" fmla="*/ 576 w 683"/>
              <a:gd name="T5" fmla="*/ 4 h 662"/>
              <a:gd name="T6" fmla="*/ 567 w 683"/>
              <a:gd name="T7" fmla="*/ 0 h 662"/>
              <a:gd name="T8" fmla="*/ 111 w 683"/>
              <a:gd name="T9" fmla="*/ 1 h 662"/>
              <a:gd name="T10" fmla="*/ 107 w 683"/>
              <a:gd name="T11" fmla="*/ 18 h 662"/>
              <a:gd name="T12" fmla="*/ 103 w 683"/>
              <a:gd name="T13" fmla="*/ 73 h 662"/>
              <a:gd name="T14" fmla="*/ 4 w 683"/>
              <a:gd name="T15" fmla="*/ 77 h 662"/>
              <a:gd name="T16" fmla="*/ 67 w 683"/>
              <a:gd name="T17" fmla="*/ 254 h 662"/>
              <a:gd name="T18" fmla="*/ 241 w 683"/>
              <a:gd name="T19" fmla="*/ 392 h 662"/>
              <a:gd name="T20" fmla="*/ 271 w 683"/>
              <a:gd name="T21" fmla="*/ 444 h 662"/>
              <a:gd name="T22" fmla="*/ 292 w 683"/>
              <a:gd name="T23" fmla="*/ 590 h 662"/>
              <a:gd name="T24" fmla="*/ 254 w 683"/>
              <a:gd name="T25" fmla="*/ 594 h 662"/>
              <a:gd name="T26" fmla="*/ 204 w 683"/>
              <a:gd name="T27" fmla="*/ 629 h 662"/>
              <a:gd name="T28" fmla="*/ 213 w 683"/>
              <a:gd name="T29" fmla="*/ 662 h 662"/>
              <a:gd name="T30" fmla="*/ 479 w 683"/>
              <a:gd name="T31" fmla="*/ 654 h 662"/>
              <a:gd name="T32" fmla="*/ 472 w 683"/>
              <a:gd name="T33" fmla="*/ 617 h 662"/>
              <a:gd name="T34" fmla="*/ 414 w 683"/>
              <a:gd name="T35" fmla="*/ 590 h 662"/>
              <a:gd name="T36" fmla="*/ 416 w 683"/>
              <a:gd name="T37" fmla="*/ 455 h 662"/>
              <a:gd name="T38" fmla="*/ 406 w 683"/>
              <a:gd name="T39" fmla="*/ 437 h 662"/>
              <a:gd name="T40" fmla="*/ 431 w 683"/>
              <a:gd name="T41" fmla="*/ 397 h 662"/>
              <a:gd name="T42" fmla="*/ 455 w 683"/>
              <a:gd name="T43" fmla="*/ 357 h 662"/>
              <a:gd name="T44" fmla="*/ 683 w 683"/>
              <a:gd name="T45" fmla="*/ 85 h 662"/>
              <a:gd name="T46" fmla="*/ 146 w 683"/>
              <a:gd name="T47" fmla="*/ 288 h 662"/>
              <a:gd name="T48" fmla="*/ 95 w 683"/>
              <a:gd name="T49" fmla="*/ 244 h 662"/>
              <a:gd name="T50" fmla="*/ 81 w 683"/>
              <a:gd name="T51" fmla="*/ 229 h 662"/>
              <a:gd name="T52" fmla="*/ 78 w 683"/>
              <a:gd name="T53" fmla="*/ 224 h 662"/>
              <a:gd name="T54" fmla="*/ 43 w 683"/>
              <a:gd name="T55" fmla="*/ 166 h 662"/>
              <a:gd name="T56" fmla="*/ 41 w 683"/>
              <a:gd name="T57" fmla="*/ 161 h 662"/>
              <a:gd name="T58" fmla="*/ 30 w 683"/>
              <a:gd name="T59" fmla="*/ 130 h 662"/>
              <a:gd name="T60" fmla="*/ 23 w 683"/>
              <a:gd name="T61" fmla="*/ 97 h 662"/>
              <a:gd name="T62" fmla="*/ 180 w 683"/>
              <a:gd name="T63" fmla="*/ 307 h 662"/>
              <a:gd name="T64" fmla="*/ 453 w 683"/>
              <a:gd name="T65" fmla="*/ 141 h 662"/>
              <a:gd name="T66" fmla="*/ 413 w 683"/>
              <a:gd name="T67" fmla="*/ 266 h 662"/>
              <a:gd name="T68" fmla="*/ 342 w 683"/>
              <a:gd name="T69" fmla="*/ 222 h 662"/>
              <a:gd name="T70" fmla="*/ 271 w 683"/>
              <a:gd name="T71" fmla="*/ 266 h 662"/>
              <a:gd name="T72" fmla="*/ 230 w 683"/>
              <a:gd name="T73" fmla="*/ 141 h 662"/>
              <a:gd name="T74" fmla="*/ 314 w 683"/>
              <a:gd name="T75" fmla="*/ 135 h 662"/>
              <a:gd name="T76" fmla="*/ 345 w 683"/>
              <a:gd name="T77" fmla="*/ 57 h 662"/>
              <a:gd name="T78" fmla="*/ 452 w 683"/>
              <a:gd name="T79" fmla="*/ 135 h 662"/>
              <a:gd name="T80" fmla="*/ 653 w 683"/>
              <a:gd name="T81" fmla="*/ 103 h 662"/>
              <a:gd name="T82" fmla="*/ 638 w 683"/>
              <a:gd name="T83" fmla="*/ 156 h 662"/>
              <a:gd name="T84" fmla="*/ 635 w 683"/>
              <a:gd name="T85" fmla="*/ 163 h 662"/>
              <a:gd name="T86" fmla="*/ 627 w 683"/>
              <a:gd name="T87" fmla="*/ 179 h 662"/>
              <a:gd name="T88" fmla="*/ 598 w 683"/>
              <a:gd name="T89" fmla="*/ 226 h 662"/>
              <a:gd name="T90" fmla="*/ 591 w 683"/>
              <a:gd name="T91" fmla="*/ 234 h 662"/>
              <a:gd name="T92" fmla="*/ 563 w 683"/>
              <a:gd name="T93" fmla="*/ 263 h 662"/>
              <a:gd name="T94" fmla="*/ 497 w 683"/>
              <a:gd name="T95" fmla="*/ 307 h 662"/>
              <a:gd name="T96" fmla="*/ 654 w 683"/>
              <a:gd name="T97" fmla="*/ 97 h 662"/>
              <a:gd name="T98" fmla="*/ 653 w 683"/>
              <a:gd name="T99" fmla="*/ 103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83"/>
              <a:gd name="T151" fmla="*/ 0 h 662"/>
              <a:gd name="T152" fmla="*/ 683 w 683"/>
              <a:gd name="T153" fmla="*/ 662 h 6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19" name="Freeform 45"/>
          <p:cNvSpPr>
            <a:spLocks noEditPoints="1"/>
          </p:cNvSpPr>
          <p:nvPr/>
        </p:nvSpPr>
        <p:spPr bwMode="auto">
          <a:xfrm>
            <a:off x="4014788" y="4837113"/>
            <a:ext cx="490537" cy="531812"/>
          </a:xfrm>
          <a:custGeom>
            <a:avLst/>
            <a:gdLst>
              <a:gd name="T0" fmla="*/ 783 w 889"/>
              <a:gd name="T1" fmla="*/ 812 h 965"/>
              <a:gd name="T2" fmla="*/ 684 w 889"/>
              <a:gd name="T3" fmla="*/ 703 h 965"/>
              <a:gd name="T4" fmla="*/ 698 w 889"/>
              <a:gd name="T5" fmla="*/ 592 h 965"/>
              <a:gd name="T6" fmla="*/ 674 w 889"/>
              <a:gd name="T7" fmla="*/ 483 h 965"/>
              <a:gd name="T8" fmla="*/ 617 w 889"/>
              <a:gd name="T9" fmla="*/ 387 h 965"/>
              <a:gd name="T10" fmla="*/ 532 w 889"/>
              <a:gd name="T11" fmla="*/ 315 h 965"/>
              <a:gd name="T12" fmla="*/ 428 w 889"/>
              <a:gd name="T13" fmla="*/ 275 h 965"/>
              <a:gd name="T14" fmla="*/ 316 w 889"/>
              <a:gd name="T15" fmla="*/ 270 h 965"/>
              <a:gd name="T16" fmla="*/ 209 w 889"/>
              <a:gd name="T17" fmla="*/ 303 h 965"/>
              <a:gd name="T18" fmla="*/ 119 w 889"/>
              <a:gd name="T19" fmla="*/ 367 h 965"/>
              <a:gd name="T20" fmla="*/ 54 w 889"/>
              <a:gd name="T21" fmla="*/ 458 h 965"/>
              <a:gd name="T22" fmla="*/ 22 w 889"/>
              <a:gd name="T23" fmla="*/ 565 h 965"/>
              <a:gd name="T24" fmla="*/ 27 w 889"/>
              <a:gd name="T25" fmla="*/ 677 h 965"/>
              <a:gd name="T26" fmla="*/ 68 w 889"/>
              <a:gd name="T27" fmla="*/ 781 h 965"/>
              <a:gd name="T28" fmla="*/ 140 w 889"/>
              <a:gd name="T29" fmla="*/ 866 h 965"/>
              <a:gd name="T30" fmla="*/ 236 w 889"/>
              <a:gd name="T31" fmla="*/ 923 h 965"/>
              <a:gd name="T32" fmla="*/ 345 w 889"/>
              <a:gd name="T33" fmla="*/ 945 h 965"/>
              <a:gd name="T34" fmla="*/ 456 w 889"/>
              <a:gd name="T35" fmla="*/ 931 h 965"/>
              <a:gd name="T36" fmla="*/ 556 w 889"/>
              <a:gd name="T37" fmla="*/ 882 h 965"/>
              <a:gd name="T38" fmla="*/ 605 w 889"/>
              <a:gd name="T39" fmla="*/ 817 h 965"/>
              <a:gd name="T40" fmla="*/ 769 w 889"/>
              <a:gd name="T41" fmla="*/ 943 h 965"/>
              <a:gd name="T42" fmla="*/ 843 w 889"/>
              <a:gd name="T43" fmla="*/ 818 h 965"/>
              <a:gd name="T44" fmla="*/ 456 w 889"/>
              <a:gd name="T45" fmla="*/ 618 h 965"/>
              <a:gd name="T46" fmla="*/ 317 w 889"/>
              <a:gd name="T47" fmla="*/ 545 h 965"/>
              <a:gd name="T48" fmla="*/ 381 w 889"/>
              <a:gd name="T49" fmla="*/ 630 h 965"/>
              <a:gd name="T50" fmla="*/ 276 w 889"/>
              <a:gd name="T51" fmla="*/ 614 h 965"/>
              <a:gd name="T52" fmla="*/ 407 w 889"/>
              <a:gd name="T53" fmla="*/ 700 h 965"/>
              <a:gd name="T54" fmla="*/ 408 w 889"/>
              <a:gd name="T55" fmla="*/ 804 h 965"/>
              <a:gd name="T56" fmla="*/ 307 w 889"/>
              <a:gd name="T57" fmla="*/ 409 h 965"/>
              <a:gd name="T58" fmla="*/ 550 w 889"/>
              <a:gd name="T59" fmla="*/ 674 h 965"/>
              <a:gd name="T60" fmla="*/ 576 w 889"/>
              <a:gd name="T61" fmla="*/ 689 h 965"/>
              <a:gd name="T62" fmla="*/ 299 w 889"/>
              <a:gd name="T63" fmla="*/ 379 h 965"/>
              <a:gd name="T64" fmla="*/ 415 w 889"/>
              <a:gd name="T65" fmla="*/ 833 h 965"/>
              <a:gd name="T66" fmla="*/ 544 w 889"/>
              <a:gd name="T67" fmla="*/ 781 h 965"/>
              <a:gd name="T68" fmla="*/ 109 w 889"/>
              <a:gd name="T69" fmla="*/ 670 h 965"/>
              <a:gd name="T70" fmla="*/ 605 w 889"/>
              <a:gd name="T71" fmla="*/ 543 h 965"/>
              <a:gd name="T72" fmla="*/ 839 w 889"/>
              <a:gd name="T73" fmla="*/ 900 h 965"/>
              <a:gd name="T74" fmla="*/ 773 w 889"/>
              <a:gd name="T75" fmla="*/ 900 h 965"/>
              <a:gd name="T76" fmla="*/ 807 w 889"/>
              <a:gd name="T77" fmla="*/ 842 h 965"/>
              <a:gd name="T78" fmla="*/ 839 w 889"/>
              <a:gd name="T79" fmla="*/ 900 h 965"/>
              <a:gd name="T80" fmla="*/ 543 w 889"/>
              <a:gd name="T81" fmla="*/ 226 h 965"/>
              <a:gd name="T82" fmla="*/ 570 w 889"/>
              <a:gd name="T83" fmla="*/ 293 h 965"/>
              <a:gd name="T84" fmla="*/ 620 w 889"/>
              <a:gd name="T85" fmla="*/ 312 h 965"/>
              <a:gd name="T86" fmla="*/ 687 w 889"/>
              <a:gd name="T87" fmla="*/ 340 h 965"/>
              <a:gd name="T88" fmla="*/ 736 w 889"/>
              <a:gd name="T89" fmla="*/ 318 h 965"/>
              <a:gd name="T90" fmla="*/ 802 w 889"/>
              <a:gd name="T91" fmla="*/ 290 h 965"/>
              <a:gd name="T92" fmla="*/ 821 w 889"/>
              <a:gd name="T93" fmla="*/ 240 h 965"/>
              <a:gd name="T94" fmla="*/ 849 w 889"/>
              <a:gd name="T95" fmla="*/ 173 h 965"/>
              <a:gd name="T96" fmla="*/ 827 w 889"/>
              <a:gd name="T97" fmla="*/ 124 h 965"/>
              <a:gd name="T98" fmla="*/ 800 w 889"/>
              <a:gd name="T99" fmla="*/ 58 h 965"/>
              <a:gd name="T100" fmla="*/ 749 w 889"/>
              <a:gd name="T101" fmla="*/ 39 h 965"/>
              <a:gd name="T102" fmla="*/ 683 w 889"/>
              <a:gd name="T103" fmla="*/ 11 h 965"/>
              <a:gd name="T104" fmla="*/ 634 w 889"/>
              <a:gd name="T105" fmla="*/ 33 h 965"/>
              <a:gd name="T106" fmla="*/ 567 w 889"/>
              <a:gd name="T107" fmla="*/ 60 h 965"/>
              <a:gd name="T108" fmla="*/ 548 w 889"/>
              <a:gd name="T109" fmla="*/ 111 h 965"/>
              <a:gd name="T110" fmla="*/ 521 w 889"/>
              <a:gd name="T111" fmla="*/ 177 h 965"/>
              <a:gd name="T112" fmla="*/ 685 w 889"/>
              <a:gd name="T113" fmla="*/ 93 h 965"/>
              <a:gd name="T114" fmla="*/ 685 w 889"/>
              <a:gd name="T115" fmla="*/ 258 h 965"/>
              <a:gd name="T116" fmla="*/ 685 w 889"/>
              <a:gd name="T117" fmla="*/ 93 h 965"/>
              <a:gd name="T118" fmla="*/ 685 w 889"/>
              <a:gd name="T119" fmla="*/ 93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9"/>
              <a:gd name="T181" fmla="*/ 0 h 965"/>
              <a:gd name="T182" fmla="*/ 889 w 889"/>
              <a:gd name="T183" fmla="*/ 965 h 9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6420" name="Freeform 177"/>
          <p:cNvSpPr>
            <a:spLocks noEditPoints="1"/>
          </p:cNvSpPr>
          <p:nvPr/>
        </p:nvSpPr>
        <p:spPr bwMode="auto">
          <a:xfrm>
            <a:off x="7788275" y="4078288"/>
            <a:ext cx="439738" cy="463550"/>
          </a:xfrm>
          <a:custGeom>
            <a:avLst/>
            <a:gdLst>
              <a:gd name="T0" fmla="*/ 350 w 360"/>
              <a:gd name="T1" fmla="*/ 180 h 380"/>
              <a:gd name="T2" fmla="*/ 10 w 360"/>
              <a:gd name="T3" fmla="*/ 180 h 380"/>
              <a:gd name="T4" fmla="*/ 5 w 360"/>
              <a:gd name="T5" fmla="*/ 171 h 380"/>
              <a:gd name="T6" fmla="*/ 170 w 360"/>
              <a:gd name="T7" fmla="*/ 8 h 380"/>
              <a:gd name="T8" fmla="*/ 189 w 360"/>
              <a:gd name="T9" fmla="*/ 9 h 380"/>
              <a:gd name="T10" fmla="*/ 250 w 360"/>
              <a:gd name="T11" fmla="*/ 69 h 380"/>
              <a:gd name="T12" fmla="*/ 250 w 360"/>
              <a:gd name="T13" fmla="*/ 45 h 380"/>
              <a:gd name="T14" fmla="*/ 281 w 360"/>
              <a:gd name="T15" fmla="*/ 45 h 380"/>
              <a:gd name="T16" fmla="*/ 281 w 360"/>
              <a:gd name="T17" fmla="*/ 100 h 380"/>
              <a:gd name="T18" fmla="*/ 353 w 360"/>
              <a:gd name="T19" fmla="*/ 171 h 380"/>
              <a:gd name="T20" fmla="*/ 350 w 360"/>
              <a:gd name="T21" fmla="*/ 180 h 380"/>
              <a:gd name="T22" fmla="*/ 314 w 360"/>
              <a:gd name="T23" fmla="*/ 367 h 380"/>
              <a:gd name="T24" fmla="*/ 300 w 360"/>
              <a:gd name="T25" fmla="*/ 380 h 380"/>
              <a:gd name="T26" fmla="*/ 194 w 360"/>
              <a:gd name="T27" fmla="*/ 380 h 380"/>
              <a:gd name="T28" fmla="*/ 194 w 360"/>
              <a:gd name="T29" fmla="*/ 302 h 380"/>
              <a:gd name="T30" fmla="*/ 146 w 360"/>
              <a:gd name="T31" fmla="*/ 302 h 380"/>
              <a:gd name="T32" fmla="*/ 146 w 360"/>
              <a:gd name="T33" fmla="*/ 380 h 380"/>
              <a:gd name="T34" fmla="*/ 58 w 360"/>
              <a:gd name="T35" fmla="*/ 380 h 380"/>
              <a:gd name="T36" fmla="*/ 44 w 360"/>
              <a:gd name="T37" fmla="*/ 366 h 380"/>
              <a:gd name="T38" fmla="*/ 44 w 360"/>
              <a:gd name="T39" fmla="*/ 188 h 380"/>
              <a:gd name="T40" fmla="*/ 314 w 360"/>
              <a:gd name="T41" fmla="*/ 188 h 380"/>
              <a:gd name="T42" fmla="*/ 314 w 360"/>
              <a:gd name="T43" fmla="*/ 367 h 380"/>
              <a:gd name="T44" fmla="*/ 273 w 360"/>
              <a:gd name="T45" fmla="*/ 242 h 380"/>
              <a:gd name="T46" fmla="*/ 225 w 360"/>
              <a:gd name="T47" fmla="*/ 242 h 380"/>
              <a:gd name="T48" fmla="*/ 225 w 360"/>
              <a:gd name="T49" fmla="*/ 282 h 380"/>
              <a:gd name="T50" fmla="*/ 273 w 360"/>
              <a:gd name="T51" fmla="*/ 282 h 380"/>
              <a:gd name="T52" fmla="*/ 273 w 360"/>
              <a:gd name="T53" fmla="*/ 242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60"/>
              <a:gd name="T82" fmla="*/ 0 h 380"/>
              <a:gd name="T83" fmla="*/ 360 w 360"/>
              <a:gd name="T84" fmla="*/ 380 h 38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479">
        <p14:prism isInverted="1"/>
      </p:transition>
    </mc:Choice>
    <mc:Fallback xmlns="">
      <p:transition spd="slow" advTm="24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10"/>
          <p:cNvSpPr>
            <a:spLocks noChangeArrowheads="1"/>
          </p:cNvSpPr>
          <p:nvPr/>
        </p:nvSpPr>
        <p:spPr bwMode="auto">
          <a:xfrm rot="16200000">
            <a:off x="5354557" y="-779993"/>
            <a:ext cx="1371604" cy="8652448"/>
          </a:xfrm>
          <a:prstGeom prst="downArrow">
            <a:avLst>
              <a:gd name="adj1" fmla="val 49074"/>
              <a:gd name="adj2" fmla="val 44819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 sz="2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矩形标注 31"/>
          <p:cNvSpPr>
            <a:spLocks noChangeArrowheads="1"/>
          </p:cNvSpPr>
          <p:nvPr/>
        </p:nvSpPr>
        <p:spPr bwMode="auto">
          <a:xfrm>
            <a:off x="4376833" y="4519209"/>
            <a:ext cx="1630846" cy="45720"/>
          </a:xfrm>
          <a:prstGeom prst="wedgeRectCallout">
            <a:avLst>
              <a:gd name="adj1" fmla="val -17528"/>
              <a:gd name="adj2" fmla="val -509463"/>
            </a:avLst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" name="矩形标注 32"/>
          <p:cNvSpPr>
            <a:spLocks noChangeArrowheads="1"/>
          </p:cNvSpPr>
          <p:nvPr/>
        </p:nvSpPr>
        <p:spPr bwMode="auto">
          <a:xfrm>
            <a:off x="2684839" y="2571404"/>
            <a:ext cx="1726374" cy="62274"/>
          </a:xfrm>
          <a:prstGeom prst="wedgeRectCallout">
            <a:avLst>
              <a:gd name="adj1" fmla="val -23398"/>
              <a:gd name="adj2" fmla="val 403287"/>
            </a:avLst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" name="Rectangle 28"/>
          <p:cNvSpPr>
            <a:spLocks noChangeArrowheads="1"/>
          </p:cNvSpPr>
          <p:nvPr/>
        </p:nvSpPr>
        <p:spPr bwMode="auto">
          <a:xfrm>
            <a:off x="4184289" y="4551489"/>
            <a:ext cx="24791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点击输入本栏的具体文字，简明扼要的说明分项内容，此为概念图解，根据您的内容酌情修改。</a:t>
            </a:r>
            <a:endParaRPr lang="zh-CN" altLang="en-US" sz="10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2572604" y="1812222"/>
            <a:ext cx="247911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点击输入本栏的具体文字，简明扼要的说明分项内容，此为概念图解，根据您的内容酌情修改。</a:t>
            </a:r>
            <a:endParaRPr lang="zh-CN" altLang="en-US" sz="10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矩形标注 35"/>
          <p:cNvSpPr>
            <a:spLocks noChangeArrowheads="1"/>
          </p:cNvSpPr>
          <p:nvPr/>
        </p:nvSpPr>
        <p:spPr bwMode="auto">
          <a:xfrm>
            <a:off x="6092087" y="2571404"/>
            <a:ext cx="1726374" cy="62274"/>
          </a:xfrm>
          <a:prstGeom prst="wedgeRectCallout">
            <a:avLst>
              <a:gd name="adj1" fmla="val -23398"/>
              <a:gd name="adj2" fmla="val 403287"/>
            </a:avLst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979851" y="1812221"/>
            <a:ext cx="247911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点击输入本栏的具体文字，简明扼要的说明分项内容，此为概念图解，根据您的内容酌情修改。</a:t>
            </a:r>
            <a:endParaRPr lang="zh-CN" altLang="en-US" sz="10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4" name="矩形标注 37"/>
          <p:cNvSpPr>
            <a:spLocks noChangeArrowheads="1"/>
          </p:cNvSpPr>
          <p:nvPr/>
        </p:nvSpPr>
        <p:spPr bwMode="auto">
          <a:xfrm>
            <a:off x="7693286" y="4519209"/>
            <a:ext cx="1629094" cy="45720"/>
          </a:xfrm>
          <a:prstGeom prst="wedgeRectCallout">
            <a:avLst>
              <a:gd name="adj1" fmla="val -17528"/>
              <a:gd name="adj2" fmla="val -509463"/>
            </a:avLst>
          </a:prstGeom>
          <a:solidFill>
            <a:srgbClr val="002060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zh-CN">
              <a:solidFill>
                <a:prstClr val="black">
                  <a:lumMod val="75000"/>
                  <a:lumOff val="25000"/>
                </a:prstClr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" name="Rectangle 28"/>
          <p:cNvSpPr>
            <a:spLocks noChangeArrowheads="1"/>
          </p:cNvSpPr>
          <p:nvPr/>
        </p:nvSpPr>
        <p:spPr bwMode="auto">
          <a:xfrm>
            <a:off x="7499074" y="4551489"/>
            <a:ext cx="247911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点击输入本栏的具体文字，简明扼要的说明分项内容，此为概念图解，根据您的内容酌情修改。</a:t>
            </a:r>
            <a:endParaRPr lang="zh-CN" altLang="en-US" sz="10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2501731" y="2899740"/>
            <a:ext cx="1452916" cy="12877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060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89108" y="2962430"/>
            <a:ext cx="1294808" cy="114757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4237438" y="2899740"/>
            <a:ext cx="1452916" cy="12877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060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4324815" y="2962430"/>
            <a:ext cx="1294808" cy="114757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5883922" y="2899740"/>
            <a:ext cx="1452916" cy="12877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060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5971298" y="2962430"/>
            <a:ext cx="1294808" cy="114757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46043" y="3407994"/>
            <a:ext cx="10129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28233" y="3407994"/>
            <a:ext cx="10129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81750" y="3407994"/>
            <a:ext cx="10129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47778" y="3125109"/>
            <a:ext cx="225764" cy="224568"/>
            <a:chOff x="3856417" y="4248125"/>
            <a:chExt cx="409860" cy="407692"/>
          </a:xfrm>
          <a:solidFill>
            <a:schemeClr val="accent3"/>
          </a:solidFill>
        </p:grpSpPr>
        <p:sp>
          <p:nvSpPr>
            <p:cNvPr id="26" name="Freeform 187"/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Freeform 188"/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9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2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09277" y="3088501"/>
            <a:ext cx="266976" cy="306394"/>
            <a:chOff x="2733098" y="4187405"/>
            <a:chExt cx="484675" cy="556238"/>
          </a:xfrm>
          <a:solidFill>
            <a:schemeClr val="accent1"/>
          </a:solidFill>
        </p:grpSpPr>
        <p:sp>
          <p:nvSpPr>
            <p:cNvPr id="34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6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8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9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0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6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7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8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9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50663" y="3129651"/>
            <a:ext cx="314756" cy="214414"/>
            <a:chOff x="4895160" y="4287159"/>
            <a:chExt cx="571418" cy="38925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3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6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7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8" name="Freeform 333"/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" name="Freeform 334"/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0" name="Freeform 335"/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1" name="Freeform 5"/>
          <p:cNvSpPr>
            <a:spLocks/>
          </p:cNvSpPr>
          <p:nvPr/>
        </p:nvSpPr>
        <p:spPr bwMode="auto">
          <a:xfrm>
            <a:off x="7547398" y="2899739"/>
            <a:ext cx="1452916" cy="128770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02060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7634774" y="2962429"/>
            <a:ext cx="1294808" cy="114757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791709" y="3407993"/>
            <a:ext cx="10129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</a:rPr>
              <a:t>添加关键字</a:t>
            </a:r>
            <a:endParaRPr lang="zh-CN" altLang="en-US" sz="100" b="1" dirty="0">
              <a:solidFill>
                <a:schemeClr val="tx1">
                  <a:lumMod val="65000"/>
                  <a:lumOff val="35000"/>
                </a:schemeClr>
              </a:solidFill>
              <a:latin typeface="ITC Avant Garde Std Bk" panose="020B0502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144348" y="3130582"/>
            <a:ext cx="202380" cy="191160"/>
            <a:chOff x="4882149" y="3025052"/>
            <a:chExt cx="489013" cy="461905"/>
          </a:xfrm>
          <a:solidFill>
            <a:schemeClr val="accent4"/>
          </a:solidFill>
        </p:grpSpPr>
        <p:sp>
          <p:nvSpPr>
            <p:cNvPr id="65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6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7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8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9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0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1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196">
        <p14:prism isInverted="1"/>
      </p:transition>
    </mc:Choice>
    <mc:Fallback xmlns="">
      <p:transition spd="slow" advTm="111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00"/>
                            </p:stCondLst>
                            <p:childTnLst>
                              <p:par>
                                <p:cTn id="4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60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100"/>
                            </p:stCondLst>
                            <p:childTnLst>
                              <p:par>
                                <p:cTn id="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8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30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800"/>
                            </p:stCondLst>
                            <p:childTnLst>
                              <p:par>
                                <p:cTn id="10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000"/>
                            </p:stCondLst>
                            <p:childTnLst>
                              <p:par>
                                <p:cTn id="1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61" grpId="0" animBg="1"/>
      <p:bldP spid="62" grpId="0" animBg="1"/>
      <p:bldP spid="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rot="2700000">
            <a:off x="1738233" y="2651470"/>
            <a:ext cx="1573602" cy="1555060"/>
            <a:chOff x="3237545" y="4561747"/>
            <a:chExt cx="1146960" cy="1146960"/>
          </a:xfrm>
        </p:grpSpPr>
        <p:sp>
          <p:nvSpPr>
            <p:cNvPr id="19" name="圆角矩形 1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2700000">
            <a:off x="3512745" y="2651470"/>
            <a:ext cx="1573602" cy="1555060"/>
            <a:chOff x="3237545" y="4561747"/>
            <a:chExt cx="1146960" cy="1146960"/>
          </a:xfrm>
        </p:grpSpPr>
        <p:sp>
          <p:nvSpPr>
            <p:cNvPr id="22" name="圆角矩形 2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700000">
            <a:off x="5309199" y="2651469"/>
            <a:ext cx="1573602" cy="15550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2700000">
            <a:off x="7172651" y="2651470"/>
            <a:ext cx="1573602" cy="1555060"/>
            <a:chOff x="3237545" y="4561747"/>
            <a:chExt cx="1146960" cy="1146960"/>
          </a:xfrm>
        </p:grpSpPr>
        <p:sp>
          <p:nvSpPr>
            <p:cNvPr id="28" name="圆角矩形 2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2700000">
            <a:off x="9085245" y="2651470"/>
            <a:ext cx="1573602" cy="1555060"/>
            <a:chOff x="3237545" y="4561747"/>
            <a:chExt cx="1146960" cy="1146960"/>
          </a:xfrm>
        </p:grpSpPr>
        <p:sp>
          <p:nvSpPr>
            <p:cNvPr id="31" name="圆角矩形 3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33" name="Text Placeholder 4"/>
          <p:cNvSpPr txBox="1">
            <a:spLocks/>
          </p:cNvSpPr>
          <p:nvPr/>
        </p:nvSpPr>
        <p:spPr>
          <a:xfrm>
            <a:off x="1883830" y="3275820"/>
            <a:ext cx="1271922" cy="2812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4"/>
          <p:cNvSpPr txBox="1">
            <a:spLocks/>
          </p:cNvSpPr>
          <p:nvPr/>
        </p:nvSpPr>
        <p:spPr>
          <a:xfrm>
            <a:off x="3671813" y="3275820"/>
            <a:ext cx="1271922" cy="2812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5470393" y="3275819"/>
            <a:ext cx="1271922" cy="2812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4"/>
          <p:cNvSpPr txBox="1">
            <a:spLocks/>
          </p:cNvSpPr>
          <p:nvPr/>
        </p:nvSpPr>
        <p:spPr>
          <a:xfrm>
            <a:off x="7324131" y="3275820"/>
            <a:ext cx="1271922" cy="2812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4"/>
          <p:cNvSpPr txBox="1">
            <a:spLocks/>
          </p:cNvSpPr>
          <p:nvPr/>
        </p:nvSpPr>
        <p:spPr>
          <a:xfrm>
            <a:off x="9258326" y="3275820"/>
            <a:ext cx="1271922" cy="2812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1816330" y="1652954"/>
            <a:ext cx="2445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3355856" y="4955487"/>
            <a:ext cx="2445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25"/>
          <p:cNvSpPr txBox="1"/>
          <p:nvPr/>
        </p:nvSpPr>
        <p:spPr>
          <a:xfrm>
            <a:off x="4896443" y="1652954"/>
            <a:ext cx="2445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26"/>
          <p:cNvSpPr txBox="1"/>
          <p:nvPr/>
        </p:nvSpPr>
        <p:spPr>
          <a:xfrm>
            <a:off x="6508395" y="4932041"/>
            <a:ext cx="2445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27"/>
          <p:cNvSpPr txBox="1"/>
          <p:nvPr/>
        </p:nvSpPr>
        <p:spPr>
          <a:xfrm>
            <a:off x="7972041" y="1652954"/>
            <a:ext cx="244586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39">
        <p14:prism isInverted="1"/>
      </p:transition>
    </mc:Choice>
    <mc:Fallback xmlns="">
      <p:transition spd="slow" advTm="80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34" grpId="0" build="p"/>
      <p:bldP spid="35" grpId="0" build="p"/>
      <p:bldP spid="36" grpId="0" build="p"/>
      <p:bldP spid="37" grpId="0" build="p"/>
      <p:bldP spid="38" grpId="0"/>
      <p:bldP spid="39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-470276"/>
            <a:ext cx="3275464" cy="8261675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761656" y="3966929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0590" y="2251755"/>
            <a:ext cx="3603777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dirty="0">
                <a:solidFill>
                  <a:srgbClr val="002060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7200" dirty="0" smtClean="0">
                <a:solidFill>
                  <a:srgbClr val="002060"/>
                </a:solidFill>
                <a:latin typeface="Impact" panose="020B0806030902050204" pitchFamily="34" charset="0"/>
              </a:rPr>
              <a:t>03</a:t>
            </a:r>
            <a:endParaRPr lang="zh-CN" altLang="en-US" sz="72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9952" y="3515922"/>
            <a:ext cx="248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TC Avant Garde Std Bk" panose="020B0502020202020204" pitchFamily="34" charset="0"/>
              </a:rPr>
              <a:t>点击添加标题内容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4686849" y="4065714"/>
            <a:ext cx="520348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39950" y="1644775"/>
            <a:ext cx="3072994" cy="3072994"/>
            <a:chOff x="4240335" y="3008435"/>
            <a:chExt cx="3711332" cy="3711332"/>
          </a:xfrm>
        </p:grpSpPr>
        <p:sp>
          <p:nvSpPr>
            <p:cNvPr id="11" name="椭圆 10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3" name="椭圆 1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497D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34940" y="2714387"/>
            <a:ext cx="905874" cy="911998"/>
            <a:chOff x="5042691" y="2273920"/>
            <a:chExt cx="702937" cy="707692"/>
          </a:xfrm>
          <a:solidFill>
            <a:srgbClr val="1F497D"/>
          </a:solidFill>
        </p:grpSpPr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761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864">
        <p14:prism isInverted="1"/>
      </p:transition>
    </mc:Choice>
    <mc:Fallback xmlns="">
      <p:transition spd="slow" advTm="58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128552" y="1510668"/>
            <a:ext cx="9934896" cy="2045226"/>
            <a:chOff x="8121873" y="2010009"/>
            <a:chExt cx="1739454" cy="1412819"/>
          </a:xfrm>
        </p:grpSpPr>
        <p:sp>
          <p:nvSpPr>
            <p:cNvPr id="31" name="圆角矩形 30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33" name="文本框 7"/>
          <p:cNvSpPr txBox="1"/>
          <p:nvPr/>
        </p:nvSpPr>
        <p:spPr>
          <a:xfrm>
            <a:off x="3068170" y="2097471"/>
            <a:ext cx="150475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+mn-ea"/>
              </a:rPr>
              <a:t>添加</a:t>
            </a:r>
            <a:endParaRPr lang="en-US" altLang="zh-CN" sz="2400" b="1" dirty="0">
              <a:solidFill>
                <a:srgbClr val="002060"/>
              </a:solidFill>
              <a:latin typeface="+mn-ea"/>
            </a:endParaRPr>
          </a:p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+mn-ea"/>
              </a:rPr>
              <a:t>标题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386189" y="2178030"/>
            <a:ext cx="2" cy="921929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11"/>
          <p:cNvSpPr txBox="1"/>
          <p:nvPr/>
        </p:nvSpPr>
        <p:spPr bwMode="auto">
          <a:xfrm>
            <a:off x="4465568" y="2328290"/>
            <a:ext cx="6738222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的说具体文字，简明扼要的说明分项内容，此为概念图解，请根据您的具体内容酌情修改。详写内容</a:t>
            </a:r>
            <a:r>
              <a:rPr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点击输入本栏的具体文字，简明扼要的明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078560" y="3984807"/>
            <a:ext cx="946604" cy="946604"/>
            <a:chOff x="3237545" y="4561747"/>
            <a:chExt cx="1146960" cy="1146960"/>
          </a:xfrm>
        </p:grpSpPr>
        <p:sp>
          <p:nvSpPr>
            <p:cNvPr id="37" name="圆角矩形 3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00092" y="4019977"/>
            <a:ext cx="946604" cy="946604"/>
            <a:chOff x="3237545" y="4561747"/>
            <a:chExt cx="1146960" cy="1146960"/>
          </a:xfrm>
        </p:grpSpPr>
        <p:sp>
          <p:nvSpPr>
            <p:cNvPr id="40" name="圆角矩形 3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66836" y="5297792"/>
            <a:ext cx="946604" cy="946604"/>
            <a:chOff x="3237545" y="4561747"/>
            <a:chExt cx="1146960" cy="1146960"/>
          </a:xfrm>
        </p:grpSpPr>
        <p:sp>
          <p:nvSpPr>
            <p:cNvPr id="43" name="圆角矩形 4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600092" y="5332961"/>
            <a:ext cx="946604" cy="946604"/>
            <a:chOff x="3237545" y="4561747"/>
            <a:chExt cx="1146960" cy="1146960"/>
          </a:xfrm>
        </p:grpSpPr>
        <p:sp>
          <p:nvSpPr>
            <p:cNvPr id="46" name="圆角矩形 4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rgbClr val="002060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63263" y="3850931"/>
            <a:ext cx="2835804" cy="1300142"/>
            <a:chOff x="3168732" y="4437514"/>
            <a:chExt cx="2389294" cy="1086726"/>
          </a:xfrm>
        </p:grpSpPr>
        <p:sp>
          <p:nvSpPr>
            <p:cNvPr id="49" name="文本框 30"/>
            <p:cNvSpPr txBox="1"/>
            <p:nvPr/>
          </p:nvSpPr>
          <p:spPr bwMode="auto">
            <a:xfrm>
              <a:off x="3208242" y="4908689"/>
              <a:ext cx="2349784" cy="615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31"/>
            <p:cNvSpPr txBox="1"/>
            <p:nvPr/>
          </p:nvSpPr>
          <p:spPr bwMode="auto">
            <a:xfrm>
              <a:off x="3168732" y="4437514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98433" y="5253058"/>
            <a:ext cx="2788911" cy="1206363"/>
            <a:chOff x="3198364" y="4535499"/>
            <a:chExt cx="2349785" cy="1008339"/>
          </a:xfrm>
        </p:grpSpPr>
        <p:sp>
          <p:nvSpPr>
            <p:cNvPr id="52" name="文本框 33"/>
            <p:cNvSpPr txBox="1"/>
            <p:nvPr/>
          </p:nvSpPr>
          <p:spPr bwMode="auto">
            <a:xfrm>
              <a:off x="3198365" y="4928287"/>
              <a:ext cx="2349784" cy="615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4"/>
            <p:cNvSpPr txBox="1"/>
            <p:nvPr/>
          </p:nvSpPr>
          <p:spPr bwMode="auto">
            <a:xfrm>
              <a:off x="3198364" y="4535499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64109" y="3792318"/>
            <a:ext cx="3119141" cy="1253252"/>
            <a:chOff x="1667590" y="3711931"/>
            <a:chExt cx="3043443" cy="1047532"/>
          </a:xfrm>
        </p:grpSpPr>
        <p:sp>
          <p:nvSpPr>
            <p:cNvPr id="55" name="文本框 36"/>
            <p:cNvSpPr txBox="1"/>
            <p:nvPr/>
          </p:nvSpPr>
          <p:spPr bwMode="auto">
            <a:xfrm>
              <a:off x="1667590" y="4143912"/>
              <a:ext cx="2780356" cy="615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文本框 37"/>
            <p:cNvSpPr txBox="1"/>
            <p:nvPr/>
          </p:nvSpPr>
          <p:spPr bwMode="auto">
            <a:xfrm>
              <a:off x="2361250" y="3711931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58599" y="5088940"/>
            <a:ext cx="3142587" cy="1335314"/>
            <a:chOff x="1576081" y="4903470"/>
            <a:chExt cx="3066320" cy="1116123"/>
          </a:xfrm>
        </p:grpSpPr>
        <p:sp>
          <p:nvSpPr>
            <p:cNvPr id="58" name="文本框 39"/>
            <p:cNvSpPr txBox="1"/>
            <p:nvPr/>
          </p:nvSpPr>
          <p:spPr bwMode="auto">
            <a:xfrm>
              <a:off x="1576081" y="5404042"/>
              <a:ext cx="2780356" cy="615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点击输入本栏的具体文字请根据您的具体内容酌情修改。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文本框 40"/>
            <p:cNvSpPr txBox="1"/>
            <p:nvPr/>
          </p:nvSpPr>
          <p:spPr bwMode="auto">
            <a:xfrm>
              <a:off x="2292618" y="4903470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370997" y="4313786"/>
            <a:ext cx="361732" cy="291432"/>
            <a:chOff x="2702739" y="3017462"/>
            <a:chExt cx="535636" cy="431545"/>
          </a:xfrm>
          <a:solidFill>
            <a:srgbClr val="002060"/>
          </a:solidFill>
        </p:grpSpPr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4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5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907214" y="4368387"/>
            <a:ext cx="365394" cy="262876"/>
            <a:chOff x="3820635" y="3071676"/>
            <a:chExt cx="541058" cy="389258"/>
          </a:xfrm>
          <a:solidFill>
            <a:srgbClr val="002060"/>
          </a:solidFill>
        </p:grpSpPr>
        <p:sp>
          <p:nvSpPr>
            <p:cNvPr id="67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8" name="Freeform 227"/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69" name="Freeform 228"/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0" name="Freeform 229"/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1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2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3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4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366518" y="5616927"/>
            <a:ext cx="330242" cy="311936"/>
            <a:chOff x="4882149" y="3025052"/>
            <a:chExt cx="489013" cy="461905"/>
          </a:xfrm>
          <a:solidFill>
            <a:srgbClr val="002060"/>
          </a:solidFill>
        </p:grpSpPr>
        <p:sp>
          <p:nvSpPr>
            <p:cNvPr id="76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7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8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79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0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1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2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887241" y="5625860"/>
            <a:ext cx="361730" cy="361730"/>
            <a:chOff x="5958843" y="2994692"/>
            <a:chExt cx="535637" cy="535637"/>
          </a:xfrm>
          <a:solidFill>
            <a:srgbClr val="002060"/>
          </a:solidFill>
        </p:grpSpPr>
        <p:sp>
          <p:nvSpPr>
            <p:cNvPr id="84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5" name="Freeform 258"/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6" name="Freeform 259"/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7" name="Freeform 260"/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8" name="Freeform 261"/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9" name="Freeform 262"/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0" name="Freeform 263"/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1" name="Freeform 264"/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2" name="Freeform 265"/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3" name="Freeform 266"/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4" name="Freeform 267"/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5" name="Freeform 268"/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6" name="Freeform 269"/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7" name="Freeform 270"/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8" name="Freeform 271"/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99" name="Freeform 272"/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0" name="Freeform 273"/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1" name="Freeform 274"/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2" name="Freeform 275"/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3" name="Freeform 276"/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4" name="Freeform 277"/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5" name="Freeform 278"/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6" name="Freeform 279"/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7" name="Freeform 280"/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8" name="Freeform 281"/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9" name="Freeform 282"/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0" name="Freeform 283"/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1" name="Freeform 284"/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2" name="Freeform 285"/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3" name="Freeform 286"/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4" name="Freeform 287"/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5" name="Freeform 288"/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6" name="Freeform 289"/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7" name="Freeform 290"/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8" name="Freeform 291"/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19" name="Freeform 292"/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0" name="Freeform 293"/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1" name="Freeform 294"/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+mn-ea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557">
        <p14:prism isInverted="1"/>
      </p:transition>
    </mc:Choice>
    <mc:Fallback xmlns="">
      <p:transition spd="slow" advTm="755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6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3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Freeform 5"/>
          <p:cNvSpPr>
            <a:spLocks/>
          </p:cNvSpPr>
          <p:nvPr/>
        </p:nvSpPr>
        <p:spPr bwMode="auto">
          <a:xfrm>
            <a:off x="5369170" y="1827334"/>
            <a:ext cx="1377950" cy="1976438"/>
          </a:xfrm>
          <a:custGeom>
            <a:avLst/>
            <a:gdLst>
              <a:gd name="T0" fmla="*/ 224 w 224"/>
              <a:gd name="T1" fmla="*/ 205 h 322"/>
              <a:gd name="T2" fmla="*/ 207 w 224"/>
              <a:gd name="T3" fmla="*/ 229 h 322"/>
              <a:gd name="T4" fmla="*/ 201 w 224"/>
              <a:gd name="T5" fmla="*/ 220 h 322"/>
              <a:gd name="T6" fmla="*/ 179 w 224"/>
              <a:gd name="T7" fmla="*/ 211 h 322"/>
              <a:gd name="T8" fmla="*/ 156 w 224"/>
              <a:gd name="T9" fmla="*/ 220 h 322"/>
              <a:gd name="T10" fmla="*/ 147 w 224"/>
              <a:gd name="T11" fmla="*/ 243 h 322"/>
              <a:gd name="T12" fmla="*/ 156 w 224"/>
              <a:gd name="T13" fmla="*/ 265 h 322"/>
              <a:gd name="T14" fmla="*/ 175 w 224"/>
              <a:gd name="T15" fmla="*/ 275 h 322"/>
              <a:gd name="T16" fmla="*/ 141 w 224"/>
              <a:gd name="T17" fmla="*/ 322 h 322"/>
              <a:gd name="T18" fmla="*/ 122 w 224"/>
              <a:gd name="T19" fmla="*/ 283 h 322"/>
              <a:gd name="T20" fmla="*/ 102 w 224"/>
              <a:gd name="T21" fmla="*/ 322 h 322"/>
              <a:gd name="T22" fmla="*/ 63 w 224"/>
              <a:gd name="T23" fmla="*/ 269 h 322"/>
              <a:gd name="T24" fmla="*/ 54 w 224"/>
              <a:gd name="T25" fmla="*/ 283 h 322"/>
              <a:gd name="T26" fmla="*/ 32 w 224"/>
              <a:gd name="T27" fmla="*/ 293 h 322"/>
              <a:gd name="T28" fmla="*/ 9 w 224"/>
              <a:gd name="T29" fmla="*/ 283 h 322"/>
              <a:gd name="T30" fmla="*/ 0 w 224"/>
              <a:gd name="T31" fmla="*/ 261 h 322"/>
              <a:gd name="T32" fmla="*/ 9 w 224"/>
              <a:gd name="T33" fmla="*/ 238 h 322"/>
              <a:gd name="T34" fmla="*/ 32 w 224"/>
              <a:gd name="T35" fmla="*/ 229 h 322"/>
              <a:gd name="T36" fmla="*/ 33 w 224"/>
              <a:gd name="T37" fmla="*/ 229 h 322"/>
              <a:gd name="T38" fmla="*/ 15 w 224"/>
              <a:gd name="T39" fmla="*/ 205 h 322"/>
              <a:gd name="T40" fmla="*/ 122 w 224"/>
              <a:gd name="T41" fmla="*/ 0 h 322"/>
              <a:gd name="T42" fmla="*/ 224 w 224"/>
              <a:gd name="T43" fmla="*/ 205 h 3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24"/>
              <a:gd name="T67" fmla="*/ 0 h 322"/>
              <a:gd name="T68" fmla="*/ 224 w 224"/>
              <a:gd name="T69" fmla="*/ 322 h 3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002060"/>
          </a:soli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0" name="Freeform 6"/>
          <p:cNvSpPr>
            <a:spLocks/>
          </p:cNvSpPr>
          <p:nvPr/>
        </p:nvSpPr>
        <p:spPr bwMode="auto">
          <a:xfrm>
            <a:off x="4061070" y="3086222"/>
            <a:ext cx="1935163" cy="1417637"/>
          </a:xfrm>
          <a:custGeom>
            <a:avLst/>
            <a:gdLst>
              <a:gd name="T0" fmla="*/ 315 w 315"/>
              <a:gd name="T1" fmla="*/ 117 h 231"/>
              <a:gd name="T2" fmla="*/ 272 w 315"/>
              <a:gd name="T3" fmla="*/ 124 h 231"/>
              <a:gd name="T4" fmla="*/ 303 w 315"/>
              <a:gd name="T5" fmla="*/ 156 h 231"/>
              <a:gd name="T6" fmla="*/ 245 w 315"/>
              <a:gd name="T7" fmla="*/ 176 h 231"/>
              <a:gd name="T8" fmla="*/ 245 w 315"/>
              <a:gd name="T9" fmla="*/ 176 h 231"/>
              <a:gd name="T10" fmla="*/ 255 w 315"/>
              <a:gd name="T11" fmla="*/ 199 h 231"/>
              <a:gd name="T12" fmla="*/ 245 w 315"/>
              <a:gd name="T13" fmla="*/ 221 h 231"/>
              <a:gd name="T14" fmla="*/ 223 w 315"/>
              <a:gd name="T15" fmla="*/ 231 h 231"/>
              <a:gd name="T16" fmla="*/ 200 w 315"/>
              <a:gd name="T17" fmla="*/ 221 h 231"/>
              <a:gd name="T18" fmla="*/ 191 w 315"/>
              <a:gd name="T19" fmla="*/ 199 h 231"/>
              <a:gd name="T20" fmla="*/ 191 w 315"/>
              <a:gd name="T21" fmla="*/ 195 h 231"/>
              <a:gd name="T22" fmla="*/ 166 w 315"/>
              <a:gd name="T23" fmla="*/ 204 h 231"/>
              <a:gd name="T24" fmla="*/ 0 w 315"/>
              <a:gd name="T25" fmla="*/ 36 h 231"/>
              <a:gd name="T26" fmla="*/ 228 w 315"/>
              <a:gd name="T27" fmla="*/ 0 h 231"/>
              <a:gd name="T28" fmla="*/ 246 w 315"/>
              <a:gd name="T29" fmla="*/ 24 h 231"/>
              <a:gd name="T30" fmla="*/ 245 w 315"/>
              <a:gd name="T31" fmla="*/ 24 h 231"/>
              <a:gd name="T32" fmla="*/ 222 w 315"/>
              <a:gd name="T33" fmla="*/ 33 h 231"/>
              <a:gd name="T34" fmla="*/ 213 w 315"/>
              <a:gd name="T35" fmla="*/ 56 h 231"/>
              <a:gd name="T36" fmla="*/ 222 w 315"/>
              <a:gd name="T37" fmla="*/ 78 h 231"/>
              <a:gd name="T38" fmla="*/ 245 w 315"/>
              <a:gd name="T39" fmla="*/ 88 h 231"/>
              <a:gd name="T40" fmla="*/ 267 w 315"/>
              <a:gd name="T41" fmla="*/ 78 h 231"/>
              <a:gd name="T42" fmla="*/ 276 w 315"/>
              <a:gd name="T43" fmla="*/ 64 h 231"/>
              <a:gd name="T44" fmla="*/ 315 w 315"/>
              <a:gd name="T45" fmla="*/ 117 h 23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15"/>
              <a:gd name="T70" fmla="*/ 0 h 231"/>
              <a:gd name="T71" fmla="*/ 315 w 315"/>
              <a:gd name="T72" fmla="*/ 231 h 23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002060"/>
          </a:soli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1" name="Freeform 7"/>
          <p:cNvSpPr>
            <a:spLocks/>
          </p:cNvSpPr>
          <p:nvPr/>
        </p:nvSpPr>
        <p:spPr bwMode="auto">
          <a:xfrm>
            <a:off x="4761158" y="4041897"/>
            <a:ext cx="1647825" cy="1806575"/>
          </a:xfrm>
          <a:custGeom>
            <a:avLst/>
            <a:gdLst>
              <a:gd name="T0" fmla="*/ 189 w 268"/>
              <a:gd name="T1" fmla="*/ 0 h 294"/>
              <a:gd name="T2" fmla="*/ 179 w 268"/>
              <a:gd name="T3" fmla="*/ 46 h 294"/>
              <a:gd name="T4" fmla="*/ 221 w 268"/>
              <a:gd name="T5" fmla="*/ 24 h 294"/>
              <a:gd name="T6" fmla="*/ 219 w 268"/>
              <a:gd name="T7" fmla="*/ 89 h 294"/>
              <a:gd name="T8" fmla="*/ 236 w 268"/>
              <a:gd name="T9" fmla="*/ 84 h 294"/>
              <a:gd name="T10" fmla="*/ 258 w 268"/>
              <a:gd name="T11" fmla="*/ 93 h 294"/>
              <a:gd name="T12" fmla="*/ 268 w 268"/>
              <a:gd name="T13" fmla="*/ 116 h 294"/>
              <a:gd name="T14" fmla="*/ 258 w 268"/>
              <a:gd name="T15" fmla="*/ 138 h 294"/>
              <a:gd name="T16" fmla="*/ 236 w 268"/>
              <a:gd name="T17" fmla="*/ 148 h 294"/>
              <a:gd name="T18" fmla="*/ 218 w 268"/>
              <a:gd name="T19" fmla="*/ 142 h 294"/>
              <a:gd name="T20" fmla="*/ 218 w 268"/>
              <a:gd name="T21" fmla="*/ 176 h 294"/>
              <a:gd name="T22" fmla="*/ 0 w 268"/>
              <a:gd name="T23" fmla="*/ 294 h 294"/>
              <a:gd name="T24" fmla="*/ 52 w 268"/>
              <a:gd name="T25" fmla="*/ 48 h 294"/>
              <a:gd name="T26" fmla="*/ 77 w 268"/>
              <a:gd name="T27" fmla="*/ 39 h 294"/>
              <a:gd name="T28" fmla="*/ 77 w 268"/>
              <a:gd name="T29" fmla="*/ 43 h 294"/>
              <a:gd name="T30" fmla="*/ 86 w 268"/>
              <a:gd name="T31" fmla="*/ 65 h 294"/>
              <a:gd name="T32" fmla="*/ 109 w 268"/>
              <a:gd name="T33" fmla="*/ 75 h 294"/>
              <a:gd name="T34" fmla="*/ 131 w 268"/>
              <a:gd name="T35" fmla="*/ 65 h 294"/>
              <a:gd name="T36" fmla="*/ 141 w 268"/>
              <a:gd name="T37" fmla="*/ 43 h 294"/>
              <a:gd name="T38" fmla="*/ 131 w 268"/>
              <a:gd name="T39" fmla="*/ 20 h 294"/>
              <a:gd name="T40" fmla="*/ 131 w 268"/>
              <a:gd name="T41" fmla="*/ 20 h 294"/>
              <a:gd name="T42" fmla="*/ 189 w 268"/>
              <a:gd name="T43" fmla="*/ 0 h 29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68"/>
              <a:gd name="T67" fmla="*/ 0 h 294"/>
              <a:gd name="T68" fmla="*/ 268 w 268"/>
              <a:gd name="T69" fmla="*/ 294 h 29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002060"/>
          </a:soli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2" name="Freeform 8"/>
          <p:cNvSpPr>
            <a:spLocks/>
          </p:cNvSpPr>
          <p:nvPr/>
        </p:nvSpPr>
        <p:spPr bwMode="auto">
          <a:xfrm>
            <a:off x="6101008" y="3964109"/>
            <a:ext cx="1357312" cy="1871663"/>
          </a:xfrm>
          <a:custGeom>
            <a:avLst/>
            <a:gdLst>
              <a:gd name="T0" fmla="*/ 3 w 221"/>
              <a:gd name="T1" fmla="*/ 37 h 305"/>
              <a:gd name="T2" fmla="*/ 44 w 221"/>
              <a:gd name="T3" fmla="*/ 59 h 305"/>
              <a:gd name="T4" fmla="*/ 35 w 221"/>
              <a:gd name="T5" fmla="*/ 12 h 305"/>
              <a:gd name="T6" fmla="*/ 94 w 221"/>
              <a:gd name="T7" fmla="*/ 32 h 305"/>
              <a:gd name="T8" fmla="*/ 94 w 221"/>
              <a:gd name="T9" fmla="*/ 32 h 305"/>
              <a:gd name="T10" fmla="*/ 103 w 221"/>
              <a:gd name="T11" fmla="*/ 9 h 305"/>
              <a:gd name="T12" fmla="*/ 126 w 221"/>
              <a:gd name="T13" fmla="*/ 0 h 305"/>
              <a:gd name="T14" fmla="*/ 148 w 221"/>
              <a:gd name="T15" fmla="*/ 9 h 305"/>
              <a:gd name="T16" fmla="*/ 158 w 221"/>
              <a:gd name="T17" fmla="*/ 32 h 305"/>
              <a:gd name="T18" fmla="*/ 151 w 221"/>
              <a:gd name="T19" fmla="*/ 51 h 305"/>
              <a:gd name="T20" fmla="*/ 173 w 221"/>
              <a:gd name="T21" fmla="*/ 59 h 305"/>
              <a:gd name="T22" fmla="*/ 174 w 221"/>
              <a:gd name="T23" fmla="*/ 59 h 305"/>
              <a:gd name="T24" fmla="*/ 221 w 221"/>
              <a:gd name="T25" fmla="*/ 304 h 305"/>
              <a:gd name="T26" fmla="*/ 220 w 221"/>
              <a:gd name="T27" fmla="*/ 305 h 305"/>
              <a:gd name="T28" fmla="*/ 0 w 221"/>
              <a:gd name="T29" fmla="*/ 189 h 305"/>
              <a:gd name="T30" fmla="*/ 0 w 221"/>
              <a:gd name="T31" fmla="*/ 155 h 305"/>
              <a:gd name="T32" fmla="*/ 18 w 221"/>
              <a:gd name="T33" fmla="*/ 161 h 305"/>
              <a:gd name="T34" fmla="*/ 40 w 221"/>
              <a:gd name="T35" fmla="*/ 151 h 305"/>
              <a:gd name="T36" fmla="*/ 50 w 221"/>
              <a:gd name="T37" fmla="*/ 129 h 305"/>
              <a:gd name="T38" fmla="*/ 40 w 221"/>
              <a:gd name="T39" fmla="*/ 106 h 305"/>
              <a:gd name="T40" fmla="*/ 18 w 221"/>
              <a:gd name="T41" fmla="*/ 97 h 305"/>
              <a:gd name="T42" fmla="*/ 1 w 221"/>
              <a:gd name="T43" fmla="*/ 102 h 305"/>
              <a:gd name="T44" fmla="*/ 3 w 221"/>
              <a:gd name="T45" fmla="*/ 37 h 30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21"/>
              <a:gd name="T70" fmla="*/ 0 h 305"/>
              <a:gd name="T71" fmla="*/ 221 w 221"/>
              <a:gd name="T72" fmla="*/ 305 h 30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002060"/>
          </a:soli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3" name="Freeform 9"/>
          <p:cNvSpPr>
            <a:spLocks/>
          </p:cNvSpPr>
          <p:nvPr/>
        </p:nvSpPr>
        <p:spPr bwMode="auto">
          <a:xfrm>
            <a:off x="6235945" y="3086222"/>
            <a:ext cx="1954213" cy="1239837"/>
          </a:xfrm>
          <a:custGeom>
            <a:avLst/>
            <a:gdLst>
              <a:gd name="T0" fmla="*/ 13 w 318"/>
              <a:gd name="T1" fmla="*/ 155 h 202"/>
              <a:gd name="T2" fmla="*/ 45 w 318"/>
              <a:gd name="T3" fmla="*/ 124 h 202"/>
              <a:gd name="T4" fmla="*/ 0 w 318"/>
              <a:gd name="T5" fmla="*/ 117 h 202"/>
              <a:gd name="T6" fmla="*/ 34 w 318"/>
              <a:gd name="T7" fmla="*/ 70 h 202"/>
              <a:gd name="T8" fmla="*/ 15 w 318"/>
              <a:gd name="T9" fmla="*/ 60 h 202"/>
              <a:gd name="T10" fmla="*/ 6 w 318"/>
              <a:gd name="T11" fmla="*/ 38 h 202"/>
              <a:gd name="T12" fmla="*/ 15 w 318"/>
              <a:gd name="T13" fmla="*/ 15 h 202"/>
              <a:gd name="T14" fmla="*/ 38 w 318"/>
              <a:gd name="T15" fmla="*/ 6 h 202"/>
              <a:gd name="T16" fmla="*/ 60 w 318"/>
              <a:gd name="T17" fmla="*/ 15 h 202"/>
              <a:gd name="T18" fmla="*/ 66 w 318"/>
              <a:gd name="T19" fmla="*/ 24 h 202"/>
              <a:gd name="T20" fmla="*/ 83 w 318"/>
              <a:gd name="T21" fmla="*/ 0 h 202"/>
              <a:gd name="T22" fmla="*/ 318 w 318"/>
              <a:gd name="T23" fmla="*/ 36 h 202"/>
              <a:gd name="T24" fmla="*/ 151 w 318"/>
              <a:gd name="T25" fmla="*/ 202 h 202"/>
              <a:gd name="T26" fmla="*/ 129 w 318"/>
              <a:gd name="T27" fmla="*/ 194 h 202"/>
              <a:gd name="T28" fmla="*/ 136 w 318"/>
              <a:gd name="T29" fmla="*/ 175 h 202"/>
              <a:gd name="T30" fmla="*/ 126 w 318"/>
              <a:gd name="T31" fmla="*/ 152 h 202"/>
              <a:gd name="T32" fmla="*/ 104 w 318"/>
              <a:gd name="T33" fmla="*/ 143 h 202"/>
              <a:gd name="T34" fmla="*/ 81 w 318"/>
              <a:gd name="T35" fmla="*/ 152 h 202"/>
              <a:gd name="T36" fmla="*/ 72 w 318"/>
              <a:gd name="T37" fmla="*/ 175 h 202"/>
              <a:gd name="T38" fmla="*/ 72 w 318"/>
              <a:gd name="T39" fmla="*/ 175 h 202"/>
              <a:gd name="T40" fmla="*/ 13 w 318"/>
              <a:gd name="T41" fmla="*/ 155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18"/>
              <a:gd name="T64" fmla="*/ 0 h 202"/>
              <a:gd name="T65" fmla="*/ 318 w 318"/>
              <a:gd name="T66" fmla="*/ 202 h 20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002060"/>
          </a:soli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4" name="Freeform 206"/>
          <p:cNvSpPr>
            <a:spLocks noEditPoints="1"/>
          </p:cNvSpPr>
          <p:nvPr/>
        </p:nvSpPr>
        <p:spPr bwMode="auto">
          <a:xfrm>
            <a:off x="5878758" y="2587747"/>
            <a:ext cx="427037" cy="427037"/>
          </a:xfrm>
          <a:custGeom>
            <a:avLst/>
            <a:gdLst>
              <a:gd name="T0" fmla="*/ 249 w 256"/>
              <a:gd name="T1" fmla="*/ 215 h 256"/>
              <a:gd name="T2" fmla="*/ 256 w 256"/>
              <a:gd name="T3" fmla="*/ 232 h 256"/>
              <a:gd name="T4" fmla="*/ 232 w 256"/>
              <a:gd name="T5" fmla="*/ 256 h 256"/>
              <a:gd name="T6" fmla="*/ 215 w 256"/>
              <a:gd name="T7" fmla="*/ 249 h 256"/>
              <a:gd name="T8" fmla="*/ 145 w 256"/>
              <a:gd name="T9" fmla="*/ 179 h 256"/>
              <a:gd name="T10" fmla="*/ 96 w 256"/>
              <a:gd name="T11" fmla="*/ 192 h 256"/>
              <a:gd name="T12" fmla="*/ 0 w 256"/>
              <a:gd name="T13" fmla="*/ 96 h 256"/>
              <a:gd name="T14" fmla="*/ 96 w 256"/>
              <a:gd name="T15" fmla="*/ 0 h 256"/>
              <a:gd name="T16" fmla="*/ 192 w 256"/>
              <a:gd name="T17" fmla="*/ 96 h 256"/>
              <a:gd name="T18" fmla="*/ 179 w 256"/>
              <a:gd name="T19" fmla="*/ 145 h 256"/>
              <a:gd name="T20" fmla="*/ 249 w 256"/>
              <a:gd name="T21" fmla="*/ 215 h 256"/>
              <a:gd name="T22" fmla="*/ 96 w 256"/>
              <a:gd name="T23" fmla="*/ 24 h 256"/>
              <a:gd name="T24" fmla="*/ 24 w 256"/>
              <a:gd name="T25" fmla="*/ 96 h 256"/>
              <a:gd name="T26" fmla="*/ 96 w 256"/>
              <a:gd name="T27" fmla="*/ 168 h 256"/>
              <a:gd name="T28" fmla="*/ 168 w 256"/>
              <a:gd name="T29" fmla="*/ 96 h 256"/>
              <a:gd name="T30" fmla="*/ 96 w 256"/>
              <a:gd name="T31" fmla="*/ 24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56"/>
              <a:gd name="T49" fmla="*/ 0 h 256"/>
              <a:gd name="T50" fmla="*/ 256 w 256"/>
              <a:gd name="T51" fmla="*/ 256 h 25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5" name="Freeform 170"/>
          <p:cNvSpPr>
            <a:spLocks noEditPoints="1"/>
          </p:cNvSpPr>
          <p:nvPr/>
        </p:nvSpPr>
        <p:spPr bwMode="auto">
          <a:xfrm>
            <a:off x="7107483" y="3413247"/>
            <a:ext cx="417512" cy="352425"/>
          </a:xfrm>
          <a:custGeom>
            <a:avLst/>
            <a:gdLst>
              <a:gd name="T0" fmla="*/ 244 w 256"/>
              <a:gd name="T1" fmla="*/ 216 h 216"/>
              <a:gd name="T2" fmla="*/ 12 w 256"/>
              <a:gd name="T3" fmla="*/ 216 h 216"/>
              <a:gd name="T4" fmla="*/ 0 w 256"/>
              <a:gd name="T5" fmla="*/ 204 h 216"/>
              <a:gd name="T6" fmla="*/ 0 w 256"/>
              <a:gd name="T7" fmla="*/ 12 h 216"/>
              <a:gd name="T8" fmla="*/ 12 w 256"/>
              <a:gd name="T9" fmla="*/ 0 h 216"/>
              <a:gd name="T10" fmla="*/ 24 w 256"/>
              <a:gd name="T11" fmla="*/ 12 h 216"/>
              <a:gd name="T12" fmla="*/ 24 w 256"/>
              <a:gd name="T13" fmla="*/ 164 h 216"/>
              <a:gd name="T14" fmla="*/ 24 w 256"/>
              <a:gd name="T15" fmla="*/ 192 h 216"/>
              <a:gd name="T16" fmla="*/ 244 w 256"/>
              <a:gd name="T17" fmla="*/ 192 h 216"/>
              <a:gd name="T18" fmla="*/ 256 w 256"/>
              <a:gd name="T19" fmla="*/ 204 h 216"/>
              <a:gd name="T20" fmla="*/ 244 w 256"/>
              <a:gd name="T21" fmla="*/ 216 h 216"/>
              <a:gd name="T22" fmla="*/ 216 w 256"/>
              <a:gd name="T23" fmla="*/ 180 h 216"/>
              <a:gd name="T24" fmla="*/ 192 w 256"/>
              <a:gd name="T25" fmla="*/ 180 h 216"/>
              <a:gd name="T26" fmla="*/ 180 w 256"/>
              <a:gd name="T27" fmla="*/ 168 h 216"/>
              <a:gd name="T28" fmla="*/ 180 w 256"/>
              <a:gd name="T29" fmla="*/ 84 h 216"/>
              <a:gd name="T30" fmla="*/ 192 w 256"/>
              <a:gd name="T31" fmla="*/ 72 h 216"/>
              <a:gd name="T32" fmla="*/ 216 w 256"/>
              <a:gd name="T33" fmla="*/ 72 h 216"/>
              <a:gd name="T34" fmla="*/ 228 w 256"/>
              <a:gd name="T35" fmla="*/ 84 h 216"/>
              <a:gd name="T36" fmla="*/ 228 w 256"/>
              <a:gd name="T37" fmla="*/ 168 h 216"/>
              <a:gd name="T38" fmla="*/ 216 w 256"/>
              <a:gd name="T39" fmla="*/ 180 h 216"/>
              <a:gd name="T40" fmla="*/ 148 w 256"/>
              <a:gd name="T41" fmla="*/ 180 h 216"/>
              <a:gd name="T42" fmla="*/ 124 w 256"/>
              <a:gd name="T43" fmla="*/ 180 h 216"/>
              <a:gd name="T44" fmla="*/ 112 w 256"/>
              <a:gd name="T45" fmla="*/ 168 h 216"/>
              <a:gd name="T46" fmla="*/ 112 w 256"/>
              <a:gd name="T47" fmla="*/ 36 h 216"/>
              <a:gd name="T48" fmla="*/ 124 w 256"/>
              <a:gd name="T49" fmla="*/ 24 h 216"/>
              <a:gd name="T50" fmla="*/ 148 w 256"/>
              <a:gd name="T51" fmla="*/ 24 h 216"/>
              <a:gd name="T52" fmla="*/ 160 w 256"/>
              <a:gd name="T53" fmla="*/ 36 h 216"/>
              <a:gd name="T54" fmla="*/ 160 w 256"/>
              <a:gd name="T55" fmla="*/ 168 h 216"/>
              <a:gd name="T56" fmla="*/ 148 w 256"/>
              <a:gd name="T57" fmla="*/ 180 h 216"/>
              <a:gd name="T58" fmla="*/ 80 w 256"/>
              <a:gd name="T59" fmla="*/ 180 h 216"/>
              <a:gd name="T60" fmla="*/ 56 w 256"/>
              <a:gd name="T61" fmla="*/ 180 h 216"/>
              <a:gd name="T62" fmla="*/ 44 w 256"/>
              <a:gd name="T63" fmla="*/ 168 h 216"/>
              <a:gd name="T64" fmla="*/ 44 w 256"/>
              <a:gd name="T65" fmla="*/ 144 h 216"/>
              <a:gd name="T66" fmla="*/ 56 w 256"/>
              <a:gd name="T67" fmla="*/ 132 h 216"/>
              <a:gd name="T68" fmla="*/ 80 w 256"/>
              <a:gd name="T69" fmla="*/ 132 h 216"/>
              <a:gd name="T70" fmla="*/ 92 w 256"/>
              <a:gd name="T71" fmla="*/ 144 h 216"/>
              <a:gd name="T72" fmla="*/ 92 w 256"/>
              <a:gd name="T73" fmla="*/ 168 h 216"/>
              <a:gd name="T74" fmla="*/ 80 w 256"/>
              <a:gd name="T75" fmla="*/ 180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56"/>
              <a:gd name="T115" fmla="*/ 0 h 216"/>
              <a:gd name="T116" fmla="*/ 256 w 256"/>
              <a:gd name="T117" fmla="*/ 216 h 21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6" name="Freeform 5"/>
          <p:cNvSpPr>
            <a:spLocks noEditPoints="1"/>
          </p:cNvSpPr>
          <p:nvPr/>
        </p:nvSpPr>
        <p:spPr bwMode="auto">
          <a:xfrm>
            <a:off x="5259633" y="4743572"/>
            <a:ext cx="436562" cy="423862"/>
          </a:xfrm>
          <a:custGeom>
            <a:avLst/>
            <a:gdLst>
              <a:gd name="T0" fmla="*/ 671 w 683"/>
              <a:gd name="T1" fmla="*/ 73 h 662"/>
              <a:gd name="T2" fmla="*/ 569 w 683"/>
              <a:gd name="T3" fmla="*/ 25 h 662"/>
              <a:gd name="T4" fmla="*/ 576 w 683"/>
              <a:gd name="T5" fmla="*/ 4 h 662"/>
              <a:gd name="T6" fmla="*/ 567 w 683"/>
              <a:gd name="T7" fmla="*/ 0 h 662"/>
              <a:gd name="T8" fmla="*/ 111 w 683"/>
              <a:gd name="T9" fmla="*/ 1 h 662"/>
              <a:gd name="T10" fmla="*/ 107 w 683"/>
              <a:gd name="T11" fmla="*/ 18 h 662"/>
              <a:gd name="T12" fmla="*/ 103 w 683"/>
              <a:gd name="T13" fmla="*/ 73 h 662"/>
              <a:gd name="T14" fmla="*/ 4 w 683"/>
              <a:gd name="T15" fmla="*/ 77 h 662"/>
              <a:gd name="T16" fmla="*/ 67 w 683"/>
              <a:gd name="T17" fmla="*/ 254 h 662"/>
              <a:gd name="T18" fmla="*/ 241 w 683"/>
              <a:gd name="T19" fmla="*/ 392 h 662"/>
              <a:gd name="T20" fmla="*/ 271 w 683"/>
              <a:gd name="T21" fmla="*/ 444 h 662"/>
              <a:gd name="T22" fmla="*/ 292 w 683"/>
              <a:gd name="T23" fmla="*/ 590 h 662"/>
              <a:gd name="T24" fmla="*/ 254 w 683"/>
              <a:gd name="T25" fmla="*/ 594 h 662"/>
              <a:gd name="T26" fmla="*/ 204 w 683"/>
              <a:gd name="T27" fmla="*/ 629 h 662"/>
              <a:gd name="T28" fmla="*/ 213 w 683"/>
              <a:gd name="T29" fmla="*/ 662 h 662"/>
              <a:gd name="T30" fmla="*/ 479 w 683"/>
              <a:gd name="T31" fmla="*/ 654 h 662"/>
              <a:gd name="T32" fmla="*/ 472 w 683"/>
              <a:gd name="T33" fmla="*/ 617 h 662"/>
              <a:gd name="T34" fmla="*/ 414 w 683"/>
              <a:gd name="T35" fmla="*/ 590 h 662"/>
              <a:gd name="T36" fmla="*/ 416 w 683"/>
              <a:gd name="T37" fmla="*/ 455 h 662"/>
              <a:gd name="T38" fmla="*/ 406 w 683"/>
              <a:gd name="T39" fmla="*/ 437 h 662"/>
              <a:gd name="T40" fmla="*/ 431 w 683"/>
              <a:gd name="T41" fmla="*/ 397 h 662"/>
              <a:gd name="T42" fmla="*/ 455 w 683"/>
              <a:gd name="T43" fmla="*/ 357 h 662"/>
              <a:gd name="T44" fmla="*/ 683 w 683"/>
              <a:gd name="T45" fmla="*/ 85 h 662"/>
              <a:gd name="T46" fmla="*/ 146 w 683"/>
              <a:gd name="T47" fmla="*/ 288 h 662"/>
              <a:gd name="T48" fmla="*/ 95 w 683"/>
              <a:gd name="T49" fmla="*/ 244 h 662"/>
              <a:gd name="T50" fmla="*/ 81 w 683"/>
              <a:gd name="T51" fmla="*/ 229 h 662"/>
              <a:gd name="T52" fmla="*/ 78 w 683"/>
              <a:gd name="T53" fmla="*/ 224 h 662"/>
              <a:gd name="T54" fmla="*/ 43 w 683"/>
              <a:gd name="T55" fmla="*/ 166 h 662"/>
              <a:gd name="T56" fmla="*/ 41 w 683"/>
              <a:gd name="T57" fmla="*/ 161 h 662"/>
              <a:gd name="T58" fmla="*/ 30 w 683"/>
              <a:gd name="T59" fmla="*/ 130 h 662"/>
              <a:gd name="T60" fmla="*/ 23 w 683"/>
              <a:gd name="T61" fmla="*/ 97 h 662"/>
              <a:gd name="T62" fmla="*/ 180 w 683"/>
              <a:gd name="T63" fmla="*/ 307 h 662"/>
              <a:gd name="T64" fmla="*/ 453 w 683"/>
              <a:gd name="T65" fmla="*/ 141 h 662"/>
              <a:gd name="T66" fmla="*/ 413 w 683"/>
              <a:gd name="T67" fmla="*/ 266 h 662"/>
              <a:gd name="T68" fmla="*/ 342 w 683"/>
              <a:gd name="T69" fmla="*/ 222 h 662"/>
              <a:gd name="T70" fmla="*/ 271 w 683"/>
              <a:gd name="T71" fmla="*/ 266 h 662"/>
              <a:gd name="T72" fmla="*/ 230 w 683"/>
              <a:gd name="T73" fmla="*/ 141 h 662"/>
              <a:gd name="T74" fmla="*/ 314 w 683"/>
              <a:gd name="T75" fmla="*/ 135 h 662"/>
              <a:gd name="T76" fmla="*/ 345 w 683"/>
              <a:gd name="T77" fmla="*/ 57 h 662"/>
              <a:gd name="T78" fmla="*/ 452 w 683"/>
              <a:gd name="T79" fmla="*/ 135 h 662"/>
              <a:gd name="T80" fmla="*/ 653 w 683"/>
              <a:gd name="T81" fmla="*/ 103 h 662"/>
              <a:gd name="T82" fmla="*/ 638 w 683"/>
              <a:gd name="T83" fmla="*/ 156 h 662"/>
              <a:gd name="T84" fmla="*/ 635 w 683"/>
              <a:gd name="T85" fmla="*/ 163 h 662"/>
              <a:gd name="T86" fmla="*/ 627 w 683"/>
              <a:gd name="T87" fmla="*/ 179 h 662"/>
              <a:gd name="T88" fmla="*/ 598 w 683"/>
              <a:gd name="T89" fmla="*/ 226 h 662"/>
              <a:gd name="T90" fmla="*/ 591 w 683"/>
              <a:gd name="T91" fmla="*/ 234 h 662"/>
              <a:gd name="T92" fmla="*/ 563 w 683"/>
              <a:gd name="T93" fmla="*/ 263 h 662"/>
              <a:gd name="T94" fmla="*/ 497 w 683"/>
              <a:gd name="T95" fmla="*/ 307 h 662"/>
              <a:gd name="T96" fmla="*/ 654 w 683"/>
              <a:gd name="T97" fmla="*/ 97 h 662"/>
              <a:gd name="T98" fmla="*/ 653 w 683"/>
              <a:gd name="T99" fmla="*/ 103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83"/>
              <a:gd name="T151" fmla="*/ 0 h 662"/>
              <a:gd name="T152" fmla="*/ 683 w 683"/>
              <a:gd name="T153" fmla="*/ 662 h 6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7" name="Freeform 45"/>
          <p:cNvSpPr>
            <a:spLocks noEditPoints="1"/>
          </p:cNvSpPr>
          <p:nvPr/>
        </p:nvSpPr>
        <p:spPr bwMode="auto">
          <a:xfrm>
            <a:off x="6588370" y="4657847"/>
            <a:ext cx="490538" cy="531812"/>
          </a:xfrm>
          <a:custGeom>
            <a:avLst/>
            <a:gdLst>
              <a:gd name="T0" fmla="*/ 783 w 889"/>
              <a:gd name="T1" fmla="*/ 812 h 965"/>
              <a:gd name="T2" fmla="*/ 684 w 889"/>
              <a:gd name="T3" fmla="*/ 703 h 965"/>
              <a:gd name="T4" fmla="*/ 698 w 889"/>
              <a:gd name="T5" fmla="*/ 592 h 965"/>
              <a:gd name="T6" fmla="*/ 674 w 889"/>
              <a:gd name="T7" fmla="*/ 483 h 965"/>
              <a:gd name="T8" fmla="*/ 617 w 889"/>
              <a:gd name="T9" fmla="*/ 387 h 965"/>
              <a:gd name="T10" fmla="*/ 532 w 889"/>
              <a:gd name="T11" fmla="*/ 315 h 965"/>
              <a:gd name="T12" fmla="*/ 428 w 889"/>
              <a:gd name="T13" fmla="*/ 275 h 965"/>
              <a:gd name="T14" fmla="*/ 316 w 889"/>
              <a:gd name="T15" fmla="*/ 270 h 965"/>
              <a:gd name="T16" fmla="*/ 209 w 889"/>
              <a:gd name="T17" fmla="*/ 303 h 965"/>
              <a:gd name="T18" fmla="*/ 119 w 889"/>
              <a:gd name="T19" fmla="*/ 367 h 965"/>
              <a:gd name="T20" fmla="*/ 54 w 889"/>
              <a:gd name="T21" fmla="*/ 458 h 965"/>
              <a:gd name="T22" fmla="*/ 22 w 889"/>
              <a:gd name="T23" fmla="*/ 565 h 965"/>
              <a:gd name="T24" fmla="*/ 27 w 889"/>
              <a:gd name="T25" fmla="*/ 677 h 965"/>
              <a:gd name="T26" fmla="*/ 68 w 889"/>
              <a:gd name="T27" fmla="*/ 781 h 965"/>
              <a:gd name="T28" fmla="*/ 140 w 889"/>
              <a:gd name="T29" fmla="*/ 866 h 965"/>
              <a:gd name="T30" fmla="*/ 236 w 889"/>
              <a:gd name="T31" fmla="*/ 923 h 965"/>
              <a:gd name="T32" fmla="*/ 345 w 889"/>
              <a:gd name="T33" fmla="*/ 945 h 965"/>
              <a:gd name="T34" fmla="*/ 456 w 889"/>
              <a:gd name="T35" fmla="*/ 931 h 965"/>
              <a:gd name="T36" fmla="*/ 556 w 889"/>
              <a:gd name="T37" fmla="*/ 882 h 965"/>
              <a:gd name="T38" fmla="*/ 605 w 889"/>
              <a:gd name="T39" fmla="*/ 817 h 965"/>
              <a:gd name="T40" fmla="*/ 769 w 889"/>
              <a:gd name="T41" fmla="*/ 943 h 965"/>
              <a:gd name="T42" fmla="*/ 843 w 889"/>
              <a:gd name="T43" fmla="*/ 818 h 965"/>
              <a:gd name="T44" fmla="*/ 456 w 889"/>
              <a:gd name="T45" fmla="*/ 618 h 965"/>
              <a:gd name="T46" fmla="*/ 317 w 889"/>
              <a:gd name="T47" fmla="*/ 545 h 965"/>
              <a:gd name="T48" fmla="*/ 381 w 889"/>
              <a:gd name="T49" fmla="*/ 630 h 965"/>
              <a:gd name="T50" fmla="*/ 276 w 889"/>
              <a:gd name="T51" fmla="*/ 614 h 965"/>
              <a:gd name="T52" fmla="*/ 407 w 889"/>
              <a:gd name="T53" fmla="*/ 700 h 965"/>
              <a:gd name="T54" fmla="*/ 408 w 889"/>
              <a:gd name="T55" fmla="*/ 804 h 965"/>
              <a:gd name="T56" fmla="*/ 307 w 889"/>
              <a:gd name="T57" fmla="*/ 409 h 965"/>
              <a:gd name="T58" fmla="*/ 550 w 889"/>
              <a:gd name="T59" fmla="*/ 674 h 965"/>
              <a:gd name="T60" fmla="*/ 576 w 889"/>
              <a:gd name="T61" fmla="*/ 689 h 965"/>
              <a:gd name="T62" fmla="*/ 299 w 889"/>
              <a:gd name="T63" fmla="*/ 379 h 965"/>
              <a:gd name="T64" fmla="*/ 415 w 889"/>
              <a:gd name="T65" fmla="*/ 833 h 965"/>
              <a:gd name="T66" fmla="*/ 544 w 889"/>
              <a:gd name="T67" fmla="*/ 781 h 965"/>
              <a:gd name="T68" fmla="*/ 109 w 889"/>
              <a:gd name="T69" fmla="*/ 670 h 965"/>
              <a:gd name="T70" fmla="*/ 605 w 889"/>
              <a:gd name="T71" fmla="*/ 543 h 965"/>
              <a:gd name="T72" fmla="*/ 839 w 889"/>
              <a:gd name="T73" fmla="*/ 900 h 965"/>
              <a:gd name="T74" fmla="*/ 773 w 889"/>
              <a:gd name="T75" fmla="*/ 900 h 965"/>
              <a:gd name="T76" fmla="*/ 807 w 889"/>
              <a:gd name="T77" fmla="*/ 842 h 965"/>
              <a:gd name="T78" fmla="*/ 839 w 889"/>
              <a:gd name="T79" fmla="*/ 900 h 965"/>
              <a:gd name="T80" fmla="*/ 543 w 889"/>
              <a:gd name="T81" fmla="*/ 226 h 965"/>
              <a:gd name="T82" fmla="*/ 570 w 889"/>
              <a:gd name="T83" fmla="*/ 293 h 965"/>
              <a:gd name="T84" fmla="*/ 620 w 889"/>
              <a:gd name="T85" fmla="*/ 312 h 965"/>
              <a:gd name="T86" fmla="*/ 687 w 889"/>
              <a:gd name="T87" fmla="*/ 340 h 965"/>
              <a:gd name="T88" fmla="*/ 736 w 889"/>
              <a:gd name="T89" fmla="*/ 318 h 965"/>
              <a:gd name="T90" fmla="*/ 802 w 889"/>
              <a:gd name="T91" fmla="*/ 290 h 965"/>
              <a:gd name="T92" fmla="*/ 821 w 889"/>
              <a:gd name="T93" fmla="*/ 240 h 965"/>
              <a:gd name="T94" fmla="*/ 849 w 889"/>
              <a:gd name="T95" fmla="*/ 173 h 965"/>
              <a:gd name="T96" fmla="*/ 827 w 889"/>
              <a:gd name="T97" fmla="*/ 124 h 965"/>
              <a:gd name="T98" fmla="*/ 800 w 889"/>
              <a:gd name="T99" fmla="*/ 58 h 965"/>
              <a:gd name="T100" fmla="*/ 749 w 889"/>
              <a:gd name="T101" fmla="*/ 39 h 965"/>
              <a:gd name="T102" fmla="*/ 683 w 889"/>
              <a:gd name="T103" fmla="*/ 11 h 965"/>
              <a:gd name="T104" fmla="*/ 634 w 889"/>
              <a:gd name="T105" fmla="*/ 33 h 965"/>
              <a:gd name="T106" fmla="*/ 567 w 889"/>
              <a:gd name="T107" fmla="*/ 60 h 965"/>
              <a:gd name="T108" fmla="*/ 548 w 889"/>
              <a:gd name="T109" fmla="*/ 111 h 965"/>
              <a:gd name="T110" fmla="*/ 521 w 889"/>
              <a:gd name="T111" fmla="*/ 177 h 965"/>
              <a:gd name="T112" fmla="*/ 685 w 889"/>
              <a:gd name="T113" fmla="*/ 93 h 965"/>
              <a:gd name="T114" fmla="*/ 685 w 889"/>
              <a:gd name="T115" fmla="*/ 258 h 965"/>
              <a:gd name="T116" fmla="*/ 685 w 889"/>
              <a:gd name="T117" fmla="*/ 93 h 965"/>
              <a:gd name="T118" fmla="*/ 685 w 889"/>
              <a:gd name="T119" fmla="*/ 93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9"/>
              <a:gd name="T181" fmla="*/ 0 h 965"/>
              <a:gd name="T182" fmla="*/ 889 w 889"/>
              <a:gd name="T183" fmla="*/ 965 h 9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8" name="Freeform 177"/>
          <p:cNvSpPr>
            <a:spLocks noEditPoints="1"/>
          </p:cNvSpPr>
          <p:nvPr/>
        </p:nvSpPr>
        <p:spPr bwMode="auto">
          <a:xfrm>
            <a:off x="4902445" y="3437059"/>
            <a:ext cx="439738" cy="463550"/>
          </a:xfrm>
          <a:custGeom>
            <a:avLst/>
            <a:gdLst>
              <a:gd name="T0" fmla="*/ 350 w 360"/>
              <a:gd name="T1" fmla="*/ 180 h 380"/>
              <a:gd name="T2" fmla="*/ 10 w 360"/>
              <a:gd name="T3" fmla="*/ 180 h 380"/>
              <a:gd name="T4" fmla="*/ 5 w 360"/>
              <a:gd name="T5" fmla="*/ 171 h 380"/>
              <a:gd name="T6" fmla="*/ 170 w 360"/>
              <a:gd name="T7" fmla="*/ 8 h 380"/>
              <a:gd name="T8" fmla="*/ 189 w 360"/>
              <a:gd name="T9" fmla="*/ 9 h 380"/>
              <a:gd name="T10" fmla="*/ 250 w 360"/>
              <a:gd name="T11" fmla="*/ 69 h 380"/>
              <a:gd name="T12" fmla="*/ 250 w 360"/>
              <a:gd name="T13" fmla="*/ 45 h 380"/>
              <a:gd name="T14" fmla="*/ 281 w 360"/>
              <a:gd name="T15" fmla="*/ 45 h 380"/>
              <a:gd name="T16" fmla="*/ 281 w 360"/>
              <a:gd name="T17" fmla="*/ 100 h 380"/>
              <a:gd name="T18" fmla="*/ 353 w 360"/>
              <a:gd name="T19" fmla="*/ 171 h 380"/>
              <a:gd name="T20" fmla="*/ 350 w 360"/>
              <a:gd name="T21" fmla="*/ 180 h 380"/>
              <a:gd name="T22" fmla="*/ 314 w 360"/>
              <a:gd name="T23" fmla="*/ 367 h 380"/>
              <a:gd name="T24" fmla="*/ 300 w 360"/>
              <a:gd name="T25" fmla="*/ 380 h 380"/>
              <a:gd name="T26" fmla="*/ 194 w 360"/>
              <a:gd name="T27" fmla="*/ 380 h 380"/>
              <a:gd name="T28" fmla="*/ 194 w 360"/>
              <a:gd name="T29" fmla="*/ 302 h 380"/>
              <a:gd name="T30" fmla="*/ 146 w 360"/>
              <a:gd name="T31" fmla="*/ 302 h 380"/>
              <a:gd name="T32" fmla="*/ 146 w 360"/>
              <a:gd name="T33" fmla="*/ 380 h 380"/>
              <a:gd name="T34" fmla="*/ 58 w 360"/>
              <a:gd name="T35" fmla="*/ 380 h 380"/>
              <a:gd name="T36" fmla="*/ 44 w 360"/>
              <a:gd name="T37" fmla="*/ 366 h 380"/>
              <a:gd name="T38" fmla="*/ 44 w 360"/>
              <a:gd name="T39" fmla="*/ 188 h 380"/>
              <a:gd name="T40" fmla="*/ 314 w 360"/>
              <a:gd name="T41" fmla="*/ 188 h 380"/>
              <a:gd name="T42" fmla="*/ 314 w 360"/>
              <a:gd name="T43" fmla="*/ 367 h 380"/>
              <a:gd name="T44" fmla="*/ 273 w 360"/>
              <a:gd name="T45" fmla="*/ 242 h 380"/>
              <a:gd name="T46" fmla="*/ 225 w 360"/>
              <a:gd name="T47" fmla="*/ 242 h 380"/>
              <a:gd name="T48" fmla="*/ 225 w 360"/>
              <a:gd name="T49" fmla="*/ 282 h 380"/>
              <a:gd name="T50" fmla="*/ 273 w 360"/>
              <a:gd name="T51" fmla="*/ 282 h 380"/>
              <a:gd name="T52" fmla="*/ 273 w 360"/>
              <a:gd name="T53" fmla="*/ 242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60"/>
              <a:gd name="T82" fmla="*/ 0 h 380"/>
              <a:gd name="T83" fmla="*/ 360 w 360"/>
              <a:gd name="T84" fmla="*/ 380 h 38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2065583" y="5278559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1355970" y="3437059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6724895" y="1927347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8425108" y="3279897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7637708" y="5230934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2446583" y="4943597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1736970" y="3084634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7637708" y="4921372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7" name="TextBox 13"/>
          <p:cNvSpPr txBox="1">
            <a:spLocks noChangeArrowheads="1"/>
          </p:cNvSpPr>
          <p:nvPr/>
        </p:nvSpPr>
        <p:spPr bwMode="auto">
          <a:xfrm>
            <a:off x="8425108" y="2962397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8" name="TextBox 13"/>
          <p:cNvSpPr txBox="1">
            <a:spLocks noChangeArrowheads="1"/>
          </p:cNvSpPr>
          <p:nvPr/>
        </p:nvSpPr>
        <p:spPr bwMode="auto">
          <a:xfrm>
            <a:off x="6701083" y="1660647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810">
        <p14:prism isInverted="1"/>
      </p:transition>
    </mc:Choice>
    <mc:Fallback xmlns="">
      <p:transition spd="slow" advTm="381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9"/>
          <p:cNvSpPr/>
          <p:nvPr/>
        </p:nvSpPr>
        <p:spPr>
          <a:xfrm>
            <a:off x="3758042" y="3725798"/>
            <a:ext cx="4675914" cy="1558567"/>
          </a:xfrm>
          <a:custGeom>
            <a:avLst/>
            <a:gdLst>
              <a:gd name="connsiteX0" fmla="*/ 0 w 6234551"/>
              <a:gd name="connsiteY0" fmla="*/ 1750412 h 3500824"/>
              <a:gd name="connsiteX1" fmla="*/ 3117276 w 6234551"/>
              <a:gd name="connsiteY1" fmla="*/ 0 h 3500824"/>
              <a:gd name="connsiteX2" fmla="*/ 6234552 w 6234551"/>
              <a:gd name="connsiteY2" fmla="*/ 1750412 h 3500824"/>
              <a:gd name="connsiteX3" fmla="*/ 3117276 w 6234551"/>
              <a:gd name="connsiteY3" fmla="*/ 3500824 h 3500824"/>
              <a:gd name="connsiteX4" fmla="*/ 0 w 6234551"/>
              <a:gd name="connsiteY4" fmla="*/ 1750412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4" fmla="*/ 3208716 w 6234552"/>
              <a:gd name="connsiteY4" fmla="*/ 91440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0" fmla="*/ 6234552 w 6234552"/>
              <a:gd name="connsiteY0" fmla="*/ 0 h 1750412"/>
              <a:gd name="connsiteX1" fmla="*/ 3117276 w 6234552"/>
              <a:gd name="connsiteY1" fmla="*/ 1750412 h 1750412"/>
              <a:gd name="connsiteX2" fmla="*/ 0 w 6234552"/>
              <a:gd name="connsiteY2" fmla="*/ 0 h 175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4552" h="1750412">
                <a:moveTo>
                  <a:pt x="6234552" y="0"/>
                </a:moveTo>
                <a:cubicBezTo>
                  <a:pt x="6234552" y="966726"/>
                  <a:pt x="4838900" y="1750412"/>
                  <a:pt x="3117276" y="1750412"/>
                </a:cubicBezTo>
                <a:cubicBezTo>
                  <a:pt x="1395652" y="1750412"/>
                  <a:pt x="0" y="966726"/>
                  <a:pt x="0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72004" y="2651897"/>
            <a:ext cx="1304591" cy="1059614"/>
            <a:chOff x="3237545" y="4561747"/>
            <a:chExt cx="1146960" cy="1146960"/>
          </a:xfrm>
        </p:grpSpPr>
        <p:sp>
          <p:nvSpPr>
            <p:cNvPr id="19" name="圆角矩形 1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3305008" y="4637099"/>
              <a:ext cx="1012026" cy="996251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615404" y="2651897"/>
            <a:ext cx="1304591" cy="1059614"/>
            <a:chOff x="3237545" y="4561747"/>
            <a:chExt cx="1146960" cy="1146960"/>
          </a:xfrm>
        </p:grpSpPr>
        <p:sp>
          <p:nvSpPr>
            <p:cNvPr id="22" name="圆角矩形 2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3" name="六边形 22"/>
            <p:cNvSpPr/>
            <p:nvPr/>
          </p:nvSpPr>
          <p:spPr>
            <a:xfrm>
              <a:off x="3305008" y="4637099"/>
              <a:ext cx="1012026" cy="996251"/>
            </a:xfrm>
            <a:prstGeom prst="hexagon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cxnSp>
        <p:nvCxnSpPr>
          <p:cNvPr id="24" name="直接箭头连接符 23"/>
          <p:cNvCxnSpPr/>
          <p:nvPr/>
        </p:nvCxnSpPr>
        <p:spPr>
          <a:xfrm>
            <a:off x="4767261" y="3188525"/>
            <a:ext cx="2643188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078678" y="432475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194232" y="432475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636455" y="4760526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8" name="文本框 24"/>
          <p:cNvSpPr txBox="1"/>
          <p:nvPr/>
        </p:nvSpPr>
        <p:spPr>
          <a:xfrm>
            <a:off x="5192763" y="2881619"/>
            <a:ext cx="179075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点击添加文本内容</a:t>
            </a:r>
          </a:p>
        </p:txBody>
      </p:sp>
      <p:sp>
        <p:nvSpPr>
          <p:cNvPr id="29" name="文本框 25"/>
          <p:cNvSpPr txBox="1"/>
          <p:nvPr/>
        </p:nvSpPr>
        <p:spPr>
          <a:xfrm>
            <a:off x="5255538" y="4258828"/>
            <a:ext cx="166973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点击添加文本内容</a:t>
            </a:r>
          </a:p>
        </p:txBody>
      </p:sp>
      <p:sp>
        <p:nvSpPr>
          <p:cNvPr id="30" name="文本框 27"/>
          <p:cNvSpPr txBox="1"/>
          <p:nvPr/>
        </p:nvSpPr>
        <p:spPr>
          <a:xfrm>
            <a:off x="3471028" y="2867331"/>
            <a:ext cx="90653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95959"/>
                </a:solidFill>
                <a:latin typeface="+mn-ea"/>
              </a:rPr>
              <a:t>添加</a:t>
            </a:r>
            <a:endParaRPr lang="en-US" altLang="zh-CN" sz="1600" b="1" dirty="0">
              <a:solidFill>
                <a:srgbClr val="595959"/>
              </a:solidFill>
              <a:latin typeface="+mn-ea"/>
            </a:endParaRPr>
          </a:p>
          <a:p>
            <a:pPr algn="ctr"/>
            <a:r>
              <a:rPr lang="zh-CN" altLang="en-US" sz="1600" b="1" dirty="0">
                <a:solidFill>
                  <a:srgbClr val="595959"/>
                </a:solidFill>
                <a:latin typeface="+mn-ea"/>
              </a:rPr>
              <a:t>关键词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814428" y="2867331"/>
            <a:ext cx="906534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0070C0"/>
                </a:solidFill>
                <a:latin typeface="+mn-ea"/>
              </a:rPr>
              <a:t>添加</a:t>
            </a:r>
            <a:endParaRPr lang="en-US" altLang="zh-CN" sz="1600" b="1" dirty="0">
              <a:solidFill>
                <a:srgbClr val="0070C0"/>
              </a:solidFill>
              <a:latin typeface="+mn-ea"/>
            </a:endParaRPr>
          </a:p>
          <a:p>
            <a:pPr algn="ctr"/>
            <a:r>
              <a:rPr lang="zh-CN" altLang="en-US" sz="1600" b="1" dirty="0">
                <a:solidFill>
                  <a:srgbClr val="0070C0"/>
                </a:solidFill>
                <a:latin typeface="+mn-ea"/>
              </a:rPr>
              <a:t>关键词</a:t>
            </a:r>
          </a:p>
        </p:txBody>
      </p:sp>
      <p:sp>
        <p:nvSpPr>
          <p:cNvPr id="32" name="文本框 33"/>
          <p:cNvSpPr txBox="1"/>
          <p:nvPr/>
        </p:nvSpPr>
        <p:spPr>
          <a:xfrm>
            <a:off x="4151725" y="4542956"/>
            <a:ext cx="73960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33" name="文本框 34"/>
          <p:cNvSpPr txBox="1"/>
          <p:nvPr/>
        </p:nvSpPr>
        <p:spPr>
          <a:xfrm>
            <a:off x="5723815" y="4977697"/>
            <a:ext cx="73960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34" name="文本框 35"/>
          <p:cNvSpPr txBox="1"/>
          <p:nvPr/>
        </p:nvSpPr>
        <p:spPr>
          <a:xfrm>
            <a:off x="7283974" y="4546335"/>
            <a:ext cx="739605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添加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关键词</a:t>
            </a:r>
          </a:p>
        </p:txBody>
      </p:sp>
      <p:sp>
        <p:nvSpPr>
          <p:cNvPr id="35" name="文本框 37"/>
          <p:cNvSpPr txBox="1"/>
          <p:nvPr/>
        </p:nvSpPr>
        <p:spPr bwMode="auto">
          <a:xfrm>
            <a:off x="2265467" y="1986647"/>
            <a:ext cx="7627774" cy="46025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9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锐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9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457">
        <p14:prism isInverted="1"/>
      </p:transition>
    </mc:Choice>
    <mc:Fallback xmlns="">
      <p:transition spd="slow" advTm="7457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3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25" grpId="0" animBg="1"/>
          <p:bldP spid="26" grpId="0" animBg="1"/>
          <p:bldP spid="27" grpId="0" animBg="1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7" name="Teardrop 21"/>
          <p:cNvSpPr>
            <a:spLocks/>
          </p:cNvSpPr>
          <p:nvPr/>
        </p:nvSpPr>
        <p:spPr bwMode="auto">
          <a:xfrm>
            <a:off x="1304925" y="17954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8" name="Teardrop 22"/>
          <p:cNvSpPr>
            <a:spLocks/>
          </p:cNvSpPr>
          <p:nvPr/>
        </p:nvSpPr>
        <p:spPr bwMode="auto">
          <a:xfrm>
            <a:off x="4165600" y="17954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9" name="Teardrop 23"/>
          <p:cNvSpPr>
            <a:spLocks/>
          </p:cNvSpPr>
          <p:nvPr/>
        </p:nvSpPr>
        <p:spPr bwMode="auto">
          <a:xfrm>
            <a:off x="7026275" y="17954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0" name="Teardrop 36"/>
          <p:cNvSpPr>
            <a:spLocks/>
          </p:cNvSpPr>
          <p:nvPr/>
        </p:nvSpPr>
        <p:spPr bwMode="auto">
          <a:xfrm>
            <a:off x="9879013" y="1795463"/>
            <a:ext cx="860425" cy="862012"/>
          </a:xfrm>
          <a:custGeom>
            <a:avLst/>
            <a:gdLst>
              <a:gd name="T0" fmla="*/ 0 w 860425"/>
              <a:gd name="T1" fmla="*/ 431006 h 862012"/>
              <a:gd name="T2" fmla="*/ 430213 w 860425"/>
              <a:gd name="T3" fmla="*/ 0 h 862012"/>
              <a:gd name="T4" fmla="*/ 860425 w 860425"/>
              <a:gd name="T5" fmla="*/ 0 h 862012"/>
              <a:gd name="T6" fmla="*/ 860425 w 860425"/>
              <a:gd name="T7" fmla="*/ 431006 h 862012"/>
              <a:gd name="T8" fmla="*/ 430212 w 860425"/>
              <a:gd name="T9" fmla="*/ 862012 h 862012"/>
              <a:gd name="T10" fmla="*/ -1 w 860425"/>
              <a:gd name="T11" fmla="*/ 431006 h 862012"/>
              <a:gd name="T12" fmla="*/ 0 w 860425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0425"/>
              <a:gd name="T22" fmla="*/ 0 h 862012"/>
              <a:gd name="T23" fmla="*/ 860425 w 860425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0425" h="862012">
                <a:moveTo>
                  <a:pt x="0" y="431006"/>
                </a:moveTo>
                <a:cubicBezTo>
                  <a:pt x="0" y="192968"/>
                  <a:pt x="192613" y="0"/>
                  <a:pt x="430213" y="0"/>
                </a:cubicBezTo>
                <a:lnTo>
                  <a:pt x="860425" y="0"/>
                </a:lnTo>
                <a:lnTo>
                  <a:pt x="860425" y="431006"/>
                </a:lnTo>
                <a:cubicBezTo>
                  <a:pt x="860425" y="669044"/>
                  <a:pt x="667812" y="862012"/>
                  <a:pt x="430212" y="862012"/>
                </a:cubicBezTo>
                <a:cubicBezTo>
                  <a:pt x="192612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1" name="Teardrop 39"/>
          <p:cNvSpPr>
            <a:spLocks/>
          </p:cNvSpPr>
          <p:nvPr/>
        </p:nvSpPr>
        <p:spPr bwMode="auto">
          <a:xfrm>
            <a:off x="1304925" y="41576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2" name="Teardrop 40"/>
          <p:cNvSpPr>
            <a:spLocks/>
          </p:cNvSpPr>
          <p:nvPr/>
        </p:nvSpPr>
        <p:spPr bwMode="auto">
          <a:xfrm>
            <a:off x="4165600" y="41576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3" name="Teardrop 41"/>
          <p:cNvSpPr>
            <a:spLocks/>
          </p:cNvSpPr>
          <p:nvPr/>
        </p:nvSpPr>
        <p:spPr bwMode="auto">
          <a:xfrm>
            <a:off x="7026275" y="4157663"/>
            <a:ext cx="862013" cy="862012"/>
          </a:xfrm>
          <a:custGeom>
            <a:avLst/>
            <a:gdLst>
              <a:gd name="T0" fmla="*/ 0 w 862013"/>
              <a:gd name="T1" fmla="*/ 431006 h 862012"/>
              <a:gd name="T2" fmla="*/ 431007 w 862013"/>
              <a:gd name="T3" fmla="*/ 0 h 862012"/>
              <a:gd name="T4" fmla="*/ 862013 w 862013"/>
              <a:gd name="T5" fmla="*/ 0 h 862012"/>
              <a:gd name="T6" fmla="*/ 862013 w 862013"/>
              <a:gd name="T7" fmla="*/ 431006 h 862012"/>
              <a:gd name="T8" fmla="*/ 431006 w 862013"/>
              <a:gd name="T9" fmla="*/ 862012 h 862012"/>
              <a:gd name="T10" fmla="*/ -1 w 862013"/>
              <a:gd name="T11" fmla="*/ 431006 h 862012"/>
              <a:gd name="T12" fmla="*/ 0 w 862013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2013"/>
              <a:gd name="T22" fmla="*/ 0 h 862012"/>
              <a:gd name="T23" fmla="*/ 862013 w 862013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2013" h="862012">
                <a:moveTo>
                  <a:pt x="0" y="431006"/>
                </a:moveTo>
                <a:cubicBezTo>
                  <a:pt x="0" y="192968"/>
                  <a:pt x="192968" y="0"/>
                  <a:pt x="431007" y="0"/>
                </a:cubicBezTo>
                <a:lnTo>
                  <a:pt x="862013" y="0"/>
                </a:lnTo>
                <a:lnTo>
                  <a:pt x="862013" y="431006"/>
                </a:lnTo>
                <a:cubicBezTo>
                  <a:pt x="862013" y="669044"/>
                  <a:pt x="669045" y="862012"/>
                  <a:pt x="431006" y="862012"/>
                </a:cubicBezTo>
                <a:cubicBezTo>
                  <a:pt x="192967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4" name="Teardrop 48"/>
          <p:cNvSpPr>
            <a:spLocks/>
          </p:cNvSpPr>
          <p:nvPr/>
        </p:nvSpPr>
        <p:spPr bwMode="auto">
          <a:xfrm>
            <a:off x="9879013" y="4157663"/>
            <a:ext cx="860425" cy="862012"/>
          </a:xfrm>
          <a:custGeom>
            <a:avLst/>
            <a:gdLst>
              <a:gd name="T0" fmla="*/ 0 w 860425"/>
              <a:gd name="T1" fmla="*/ 431006 h 862012"/>
              <a:gd name="T2" fmla="*/ 430213 w 860425"/>
              <a:gd name="T3" fmla="*/ 0 h 862012"/>
              <a:gd name="T4" fmla="*/ 860425 w 860425"/>
              <a:gd name="T5" fmla="*/ 0 h 862012"/>
              <a:gd name="T6" fmla="*/ 860425 w 860425"/>
              <a:gd name="T7" fmla="*/ 431006 h 862012"/>
              <a:gd name="T8" fmla="*/ 430212 w 860425"/>
              <a:gd name="T9" fmla="*/ 862012 h 862012"/>
              <a:gd name="T10" fmla="*/ -1 w 860425"/>
              <a:gd name="T11" fmla="*/ 431006 h 862012"/>
              <a:gd name="T12" fmla="*/ 0 w 860425"/>
              <a:gd name="T13" fmla="*/ 431006 h 862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0425"/>
              <a:gd name="T22" fmla="*/ 0 h 862012"/>
              <a:gd name="T23" fmla="*/ 860425 w 860425"/>
              <a:gd name="T24" fmla="*/ 862012 h 862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0425" h="862012">
                <a:moveTo>
                  <a:pt x="0" y="431006"/>
                </a:moveTo>
                <a:cubicBezTo>
                  <a:pt x="0" y="192968"/>
                  <a:pt x="192613" y="0"/>
                  <a:pt x="430213" y="0"/>
                </a:cubicBezTo>
                <a:lnTo>
                  <a:pt x="860425" y="0"/>
                </a:lnTo>
                <a:lnTo>
                  <a:pt x="860425" y="431006"/>
                </a:lnTo>
                <a:cubicBezTo>
                  <a:pt x="860425" y="669044"/>
                  <a:pt x="667812" y="862012"/>
                  <a:pt x="430212" y="862012"/>
                </a:cubicBezTo>
                <a:cubicBezTo>
                  <a:pt x="192612" y="862012"/>
                  <a:pt x="-1" y="669044"/>
                  <a:pt x="-1" y="431006"/>
                </a:cubicBezTo>
                <a:lnTo>
                  <a:pt x="0" y="431006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45" name="Freeform 299"/>
          <p:cNvSpPr>
            <a:spLocks/>
          </p:cNvSpPr>
          <p:nvPr/>
        </p:nvSpPr>
        <p:spPr bwMode="auto">
          <a:xfrm>
            <a:off x="1543050" y="4479925"/>
            <a:ext cx="276225" cy="276225"/>
          </a:xfrm>
          <a:custGeom>
            <a:avLst/>
            <a:gdLst>
              <a:gd name="T0" fmla="*/ 181 w 206"/>
              <a:gd name="T1" fmla="*/ 172 h 206"/>
              <a:gd name="T2" fmla="*/ 172 w 206"/>
              <a:gd name="T3" fmla="*/ 180 h 206"/>
              <a:gd name="T4" fmla="*/ 35 w 206"/>
              <a:gd name="T5" fmla="*/ 180 h 206"/>
              <a:gd name="T6" fmla="*/ 26 w 206"/>
              <a:gd name="T7" fmla="*/ 172 h 206"/>
              <a:gd name="T8" fmla="*/ 26 w 206"/>
              <a:gd name="T9" fmla="*/ 34 h 206"/>
              <a:gd name="T10" fmla="*/ 35 w 206"/>
              <a:gd name="T11" fmla="*/ 25 h 206"/>
              <a:gd name="T12" fmla="*/ 154 w 206"/>
              <a:gd name="T13" fmla="*/ 25 h 206"/>
              <a:gd name="T14" fmla="*/ 179 w 206"/>
              <a:gd name="T15" fmla="*/ 0 h 206"/>
              <a:gd name="T16" fmla="*/ 172 w 206"/>
              <a:gd name="T17" fmla="*/ 0 h 206"/>
              <a:gd name="T18" fmla="*/ 35 w 206"/>
              <a:gd name="T19" fmla="*/ 0 h 206"/>
              <a:gd name="T20" fmla="*/ 0 w 206"/>
              <a:gd name="T21" fmla="*/ 34 h 206"/>
              <a:gd name="T22" fmla="*/ 0 w 206"/>
              <a:gd name="T23" fmla="*/ 172 h 206"/>
              <a:gd name="T24" fmla="*/ 35 w 206"/>
              <a:gd name="T25" fmla="*/ 206 h 206"/>
              <a:gd name="T26" fmla="*/ 172 w 206"/>
              <a:gd name="T27" fmla="*/ 206 h 206"/>
              <a:gd name="T28" fmla="*/ 206 w 206"/>
              <a:gd name="T29" fmla="*/ 172 h 206"/>
              <a:gd name="T30" fmla="*/ 206 w 206"/>
              <a:gd name="T31" fmla="*/ 95 h 206"/>
              <a:gd name="T32" fmla="*/ 181 w 206"/>
              <a:gd name="T33" fmla="*/ 121 h 206"/>
              <a:gd name="T34" fmla="*/ 181 w 206"/>
              <a:gd name="T35" fmla="*/ 172 h 20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06"/>
              <a:gd name="T55" fmla="*/ 0 h 206"/>
              <a:gd name="T56" fmla="*/ 206 w 206"/>
              <a:gd name="T57" fmla="*/ 206 h 20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06" h="206">
                <a:moveTo>
                  <a:pt x="181" y="172"/>
                </a:moveTo>
                <a:cubicBezTo>
                  <a:pt x="181" y="176"/>
                  <a:pt x="177" y="180"/>
                  <a:pt x="172" y="180"/>
                </a:cubicBezTo>
                <a:cubicBezTo>
                  <a:pt x="35" y="180"/>
                  <a:pt x="35" y="180"/>
                  <a:pt x="35" y="180"/>
                </a:cubicBezTo>
                <a:cubicBezTo>
                  <a:pt x="30" y="180"/>
                  <a:pt x="26" y="176"/>
                  <a:pt x="26" y="172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29"/>
                  <a:pt x="30" y="25"/>
                  <a:pt x="35" y="25"/>
                </a:cubicBezTo>
                <a:cubicBezTo>
                  <a:pt x="154" y="25"/>
                  <a:pt x="154" y="25"/>
                  <a:pt x="154" y="25"/>
                </a:cubicBezTo>
                <a:cubicBezTo>
                  <a:pt x="179" y="0"/>
                  <a:pt x="179" y="0"/>
                  <a:pt x="179" y="0"/>
                </a:cubicBezTo>
                <a:cubicBezTo>
                  <a:pt x="177" y="0"/>
                  <a:pt x="174" y="0"/>
                  <a:pt x="17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5"/>
                  <a:pt x="0" y="34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90"/>
                  <a:pt x="16" y="206"/>
                  <a:pt x="35" y="206"/>
                </a:cubicBezTo>
                <a:cubicBezTo>
                  <a:pt x="172" y="206"/>
                  <a:pt x="172" y="206"/>
                  <a:pt x="172" y="206"/>
                </a:cubicBezTo>
                <a:cubicBezTo>
                  <a:pt x="191" y="206"/>
                  <a:pt x="206" y="190"/>
                  <a:pt x="206" y="172"/>
                </a:cubicBezTo>
                <a:cubicBezTo>
                  <a:pt x="206" y="95"/>
                  <a:pt x="206" y="95"/>
                  <a:pt x="206" y="95"/>
                </a:cubicBezTo>
                <a:cubicBezTo>
                  <a:pt x="181" y="121"/>
                  <a:pt x="181" y="121"/>
                  <a:pt x="181" y="121"/>
                </a:cubicBezTo>
                <a:lnTo>
                  <a:pt x="181" y="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300"/>
          <p:cNvSpPr>
            <a:spLocks noEditPoints="1"/>
          </p:cNvSpPr>
          <p:nvPr/>
        </p:nvSpPr>
        <p:spPr bwMode="auto">
          <a:xfrm>
            <a:off x="1660525" y="4465638"/>
            <a:ext cx="222250" cy="222250"/>
          </a:xfrm>
          <a:custGeom>
            <a:avLst/>
            <a:gdLst>
              <a:gd name="T0" fmla="*/ 74 w 74"/>
              <a:gd name="T1" fmla="*/ 17 h 74"/>
              <a:gd name="T2" fmla="*/ 57 w 74"/>
              <a:gd name="T3" fmla="*/ 0 h 74"/>
              <a:gd name="T4" fmla="*/ 8 w 74"/>
              <a:gd name="T5" fmla="*/ 50 h 74"/>
              <a:gd name="T6" fmla="*/ 0 w 74"/>
              <a:gd name="T7" fmla="*/ 74 h 74"/>
              <a:gd name="T8" fmla="*/ 24 w 74"/>
              <a:gd name="T9" fmla="*/ 66 h 74"/>
              <a:gd name="T10" fmla="*/ 74 w 74"/>
              <a:gd name="T11" fmla="*/ 17 h 74"/>
              <a:gd name="T12" fmla="*/ 19 w 74"/>
              <a:gd name="T13" fmla="*/ 52 h 74"/>
              <a:gd name="T14" fmla="*/ 17 w 74"/>
              <a:gd name="T15" fmla="*/ 50 h 74"/>
              <a:gd name="T16" fmla="*/ 57 w 74"/>
              <a:gd name="T17" fmla="*/ 9 h 74"/>
              <a:gd name="T18" fmla="*/ 60 w 74"/>
              <a:gd name="T19" fmla="*/ 11 h 74"/>
              <a:gd name="T20" fmla="*/ 19 w 74"/>
              <a:gd name="T21" fmla="*/ 52 h 7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74"/>
              <a:gd name="T34" fmla="*/ 0 h 74"/>
              <a:gd name="T35" fmla="*/ 74 w 74"/>
              <a:gd name="T36" fmla="*/ 74 h 7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74" h="74">
                <a:moveTo>
                  <a:pt x="74" y="17"/>
                </a:moveTo>
                <a:lnTo>
                  <a:pt x="57" y="0"/>
                </a:lnTo>
                <a:lnTo>
                  <a:pt x="8" y="50"/>
                </a:lnTo>
                <a:lnTo>
                  <a:pt x="0" y="74"/>
                </a:lnTo>
                <a:lnTo>
                  <a:pt x="24" y="66"/>
                </a:lnTo>
                <a:lnTo>
                  <a:pt x="74" y="17"/>
                </a:lnTo>
                <a:close/>
                <a:moveTo>
                  <a:pt x="19" y="52"/>
                </a:moveTo>
                <a:lnTo>
                  <a:pt x="17" y="50"/>
                </a:lnTo>
                <a:lnTo>
                  <a:pt x="57" y="9"/>
                </a:lnTo>
                <a:lnTo>
                  <a:pt x="60" y="11"/>
                </a:lnTo>
                <a:lnTo>
                  <a:pt x="19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Freeform 301"/>
          <p:cNvSpPr>
            <a:spLocks/>
          </p:cNvSpPr>
          <p:nvPr/>
        </p:nvSpPr>
        <p:spPr bwMode="auto">
          <a:xfrm>
            <a:off x="1849438" y="4416425"/>
            <a:ext cx="80962" cy="82550"/>
          </a:xfrm>
          <a:custGeom>
            <a:avLst/>
            <a:gdLst>
              <a:gd name="T0" fmla="*/ 0 w 27"/>
              <a:gd name="T1" fmla="*/ 11 h 27"/>
              <a:gd name="T2" fmla="*/ 16 w 27"/>
              <a:gd name="T3" fmla="*/ 27 h 27"/>
              <a:gd name="T4" fmla="*/ 27 w 27"/>
              <a:gd name="T5" fmla="*/ 16 h 27"/>
              <a:gd name="T6" fmla="*/ 11 w 27"/>
              <a:gd name="T7" fmla="*/ 0 h 27"/>
              <a:gd name="T8" fmla="*/ 0 w 27"/>
              <a:gd name="T9" fmla="*/ 11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"/>
              <a:gd name="T16" fmla="*/ 0 h 27"/>
              <a:gd name="T17" fmla="*/ 27 w 27"/>
              <a:gd name="T18" fmla="*/ 27 h 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" h="27">
                <a:moveTo>
                  <a:pt x="0" y="11"/>
                </a:moveTo>
                <a:lnTo>
                  <a:pt x="16" y="27"/>
                </a:lnTo>
                <a:lnTo>
                  <a:pt x="27" y="16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Freeform 335"/>
          <p:cNvSpPr>
            <a:spLocks/>
          </p:cNvSpPr>
          <p:nvPr/>
        </p:nvSpPr>
        <p:spPr bwMode="auto">
          <a:xfrm>
            <a:off x="1670050" y="2176463"/>
            <a:ext cx="101600" cy="101600"/>
          </a:xfrm>
          <a:custGeom>
            <a:avLst/>
            <a:gdLst>
              <a:gd name="T0" fmla="*/ 2 w 34"/>
              <a:gd name="T1" fmla="*/ 34 h 34"/>
              <a:gd name="T2" fmla="*/ 34 w 34"/>
              <a:gd name="T3" fmla="*/ 2 h 34"/>
              <a:gd name="T4" fmla="*/ 32 w 34"/>
              <a:gd name="T5" fmla="*/ 0 h 34"/>
              <a:gd name="T6" fmla="*/ 0 w 34"/>
              <a:gd name="T7" fmla="*/ 32 h 34"/>
              <a:gd name="T8" fmla="*/ 2 w 34"/>
              <a:gd name="T9" fmla="*/ 34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"/>
              <a:gd name="T16" fmla="*/ 0 h 34"/>
              <a:gd name="T17" fmla="*/ 34 w 34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" h="34">
                <a:moveTo>
                  <a:pt x="2" y="34"/>
                </a:moveTo>
                <a:lnTo>
                  <a:pt x="34" y="2"/>
                </a:lnTo>
                <a:lnTo>
                  <a:pt x="32" y="0"/>
                </a:lnTo>
                <a:lnTo>
                  <a:pt x="0" y="32"/>
                </a:lnTo>
                <a:lnTo>
                  <a:pt x="2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336"/>
          <p:cNvSpPr>
            <a:spLocks noEditPoints="1"/>
          </p:cNvSpPr>
          <p:nvPr/>
        </p:nvSpPr>
        <p:spPr bwMode="auto">
          <a:xfrm>
            <a:off x="1543050" y="2028825"/>
            <a:ext cx="384175" cy="385763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08 w 288"/>
              <a:gd name="T11" fmla="*/ 211 h 288"/>
              <a:gd name="T12" fmla="*/ 108 w 288"/>
              <a:gd name="T13" fmla="*/ 211 h 288"/>
              <a:gd name="T14" fmla="*/ 108 w 288"/>
              <a:gd name="T15" fmla="*/ 211 h 288"/>
              <a:gd name="T16" fmla="*/ 108 w 288"/>
              <a:gd name="T17" fmla="*/ 211 h 288"/>
              <a:gd name="T18" fmla="*/ 64 w 288"/>
              <a:gd name="T19" fmla="*/ 225 h 288"/>
              <a:gd name="T20" fmla="*/ 78 w 288"/>
              <a:gd name="T21" fmla="*/ 182 h 288"/>
              <a:gd name="T22" fmla="*/ 78 w 288"/>
              <a:gd name="T23" fmla="*/ 182 h 288"/>
              <a:gd name="T24" fmla="*/ 78 w 288"/>
              <a:gd name="T25" fmla="*/ 182 h 288"/>
              <a:gd name="T26" fmla="*/ 78 w 288"/>
              <a:gd name="T27" fmla="*/ 182 h 288"/>
              <a:gd name="T28" fmla="*/ 78 w 288"/>
              <a:gd name="T29" fmla="*/ 182 h 288"/>
              <a:gd name="T30" fmla="*/ 166 w 288"/>
              <a:gd name="T31" fmla="*/ 94 h 288"/>
              <a:gd name="T32" fmla="*/ 196 w 288"/>
              <a:gd name="T33" fmla="*/ 123 h 288"/>
              <a:gd name="T34" fmla="*/ 108 w 288"/>
              <a:gd name="T35" fmla="*/ 211 h 288"/>
              <a:gd name="T36" fmla="*/ 206 w 288"/>
              <a:gd name="T37" fmla="*/ 113 h 288"/>
              <a:gd name="T38" fmla="*/ 176 w 288"/>
              <a:gd name="T39" fmla="*/ 84 h 288"/>
              <a:gd name="T40" fmla="*/ 196 w 288"/>
              <a:gd name="T41" fmla="*/ 64 h 288"/>
              <a:gd name="T42" fmla="*/ 225 w 288"/>
              <a:gd name="T43" fmla="*/ 94 h 288"/>
              <a:gd name="T44" fmla="*/ 206 w 288"/>
              <a:gd name="T45" fmla="*/ 113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88"/>
              <a:gd name="T70" fmla="*/ 0 h 288"/>
              <a:gd name="T71" fmla="*/ 288 w 288"/>
              <a:gd name="T72" fmla="*/ 288 h 2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08" y="211"/>
                </a:move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108" y="211"/>
                  <a:pt x="108" y="211"/>
                  <a:pt x="108" y="211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6" y="94"/>
                  <a:pt x="166" y="94"/>
                  <a:pt x="166" y="94"/>
                </a:cubicBezTo>
                <a:cubicBezTo>
                  <a:pt x="196" y="123"/>
                  <a:pt x="196" y="123"/>
                  <a:pt x="196" y="123"/>
                </a:cubicBezTo>
                <a:lnTo>
                  <a:pt x="108" y="211"/>
                </a:lnTo>
                <a:close/>
                <a:moveTo>
                  <a:pt x="206" y="113"/>
                </a:moveTo>
                <a:cubicBezTo>
                  <a:pt x="176" y="84"/>
                  <a:pt x="176" y="84"/>
                  <a:pt x="176" y="84"/>
                </a:cubicBezTo>
                <a:cubicBezTo>
                  <a:pt x="196" y="64"/>
                  <a:pt x="196" y="64"/>
                  <a:pt x="196" y="64"/>
                </a:cubicBezTo>
                <a:cubicBezTo>
                  <a:pt x="225" y="94"/>
                  <a:pt x="225" y="94"/>
                  <a:pt x="225" y="94"/>
                </a:cubicBezTo>
                <a:lnTo>
                  <a:pt x="206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369"/>
          <p:cNvSpPr>
            <a:spLocks noEditPoints="1"/>
          </p:cNvSpPr>
          <p:nvPr/>
        </p:nvSpPr>
        <p:spPr bwMode="auto">
          <a:xfrm>
            <a:off x="7245350" y="2032000"/>
            <a:ext cx="387350" cy="384175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3 w 288"/>
              <a:gd name="T11" fmla="*/ 132 h 288"/>
              <a:gd name="T12" fmla="*/ 178 w 288"/>
              <a:gd name="T13" fmla="*/ 128 h 288"/>
              <a:gd name="T14" fmla="*/ 128 w 288"/>
              <a:gd name="T15" fmla="*/ 178 h 288"/>
              <a:gd name="T16" fmla="*/ 133 w 288"/>
              <a:gd name="T17" fmla="*/ 193 h 288"/>
              <a:gd name="T18" fmla="*/ 92 w 288"/>
              <a:gd name="T19" fmla="*/ 233 h 288"/>
              <a:gd name="T20" fmla="*/ 88 w 288"/>
              <a:gd name="T21" fmla="*/ 230 h 288"/>
              <a:gd name="T22" fmla="*/ 106 w 288"/>
              <a:gd name="T23" fmla="*/ 203 h 288"/>
              <a:gd name="T24" fmla="*/ 85 w 288"/>
              <a:gd name="T25" fmla="*/ 182 h 288"/>
              <a:gd name="T26" fmla="*/ 58 w 288"/>
              <a:gd name="T27" fmla="*/ 200 h 288"/>
              <a:gd name="T28" fmla="*/ 55 w 288"/>
              <a:gd name="T29" fmla="*/ 196 h 288"/>
              <a:gd name="T30" fmla="*/ 95 w 288"/>
              <a:gd name="T31" fmla="*/ 155 h 288"/>
              <a:gd name="T32" fmla="*/ 110 w 288"/>
              <a:gd name="T33" fmla="*/ 161 h 288"/>
              <a:gd name="T34" fmla="*/ 160 w 288"/>
              <a:gd name="T35" fmla="*/ 110 h 288"/>
              <a:gd name="T36" fmla="*/ 155 w 288"/>
              <a:gd name="T37" fmla="*/ 95 h 288"/>
              <a:gd name="T38" fmla="*/ 196 w 288"/>
              <a:gd name="T39" fmla="*/ 54 h 288"/>
              <a:gd name="T40" fmla="*/ 200 w 288"/>
              <a:gd name="T41" fmla="*/ 58 h 288"/>
              <a:gd name="T42" fmla="*/ 182 w 288"/>
              <a:gd name="T43" fmla="*/ 85 h 288"/>
              <a:gd name="T44" fmla="*/ 203 w 288"/>
              <a:gd name="T45" fmla="*/ 106 h 288"/>
              <a:gd name="T46" fmla="*/ 230 w 288"/>
              <a:gd name="T47" fmla="*/ 88 h 288"/>
              <a:gd name="T48" fmla="*/ 233 w 288"/>
              <a:gd name="T49" fmla="*/ 92 h 288"/>
              <a:gd name="T50" fmla="*/ 193 w 288"/>
              <a:gd name="T51" fmla="*/ 132 h 28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288"/>
              <a:gd name="T79" fmla="*/ 0 h 288"/>
              <a:gd name="T80" fmla="*/ 288 w 288"/>
              <a:gd name="T81" fmla="*/ 288 h 28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3" y="132"/>
                </a:moveTo>
                <a:cubicBezTo>
                  <a:pt x="188" y="132"/>
                  <a:pt x="183" y="131"/>
                  <a:pt x="178" y="128"/>
                </a:cubicBezTo>
                <a:cubicBezTo>
                  <a:pt x="128" y="178"/>
                  <a:pt x="128" y="178"/>
                  <a:pt x="128" y="178"/>
                </a:cubicBezTo>
                <a:cubicBezTo>
                  <a:pt x="131" y="183"/>
                  <a:pt x="133" y="188"/>
                  <a:pt x="133" y="193"/>
                </a:cubicBezTo>
                <a:cubicBezTo>
                  <a:pt x="133" y="214"/>
                  <a:pt x="113" y="233"/>
                  <a:pt x="92" y="233"/>
                </a:cubicBezTo>
                <a:cubicBezTo>
                  <a:pt x="92" y="233"/>
                  <a:pt x="90" y="231"/>
                  <a:pt x="88" y="230"/>
                </a:cubicBezTo>
                <a:cubicBezTo>
                  <a:pt x="105" y="213"/>
                  <a:pt x="106" y="214"/>
                  <a:pt x="106" y="203"/>
                </a:cubicBezTo>
                <a:cubicBezTo>
                  <a:pt x="106" y="195"/>
                  <a:pt x="93" y="182"/>
                  <a:pt x="85" y="182"/>
                </a:cubicBezTo>
                <a:cubicBezTo>
                  <a:pt x="75" y="182"/>
                  <a:pt x="75" y="183"/>
                  <a:pt x="58" y="200"/>
                </a:cubicBezTo>
                <a:cubicBezTo>
                  <a:pt x="57" y="198"/>
                  <a:pt x="55" y="196"/>
                  <a:pt x="55" y="196"/>
                </a:cubicBezTo>
                <a:cubicBezTo>
                  <a:pt x="54" y="175"/>
                  <a:pt x="74" y="155"/>
                  <a:pt x="95" y="155"/>
                </a:cubicBezTo>
                <a:cubicBezTo>
                  <a:pt x="100" y="155"/>
                  <a:pt x="105" y="157"/>
                  <a:pt x="110" y="161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7" y="105"/>
                  <a:pt x="155" y="100"/>
                  <a:pt x="155" y="95"/>
                </a:cubicBezTo>
                <a:cubicBezTo>
                  <a:pt x="155" y="74"/>
                  <a:pt x="175" y="55"/>
                  <a:pt x="196" y="54"/>
                </a:cubicBezTo>
                <a:cubicBezTo>
                  <a:pt x="196" y="54"/>
                  <a:pt x="198" y="57"/>
                  <a:pt x="200" y="58"/>
                </a:cubicBezTo>
                <a:cubicBezTo>
                  <a:pt x="183" y="75"/>
                  <a:pt x="182" y="74"/>
                  <a:pt x="182" y="85"/>
                </a:cubicBezTo>
                <a:cubicBezTo>
                  <a:pt x="182" y="93"/>
                  <a:pt x="195" y="106"/>
                  <a:pt x="203" y="106"/>
                </a:cubicBezTo>
                <a:cubicBezTo>
                  <a:pt x="213" y="106"/>
                  <a:pt x="213" y="105"/>
                  <a:pt x="230" y="88"/>
                </a:cubicBezTo>
                <a:cubicBezTo>
                  <a:pt x="231" y="90"/>
                  <a:pt x="233" y="92"/>
                  <a:pt x="233" y="92"/>
                </a:cubicBezTo>
                <a:cubicBezTo>
                  <a:pt x="234" y="113"/>
                  <a:pt x="214" y="132"/>
                  <a:pt x="193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372"/>
          <p:cNvSpPr>
            <a:spLocks/>
          </p:cNvSpPr>
          <p:nvPr/>
        </p:nvSpPr>
        <p:spPr bwMode="auto">
          <a:xfrm>
            <a:off x="7265988" y="4395788"/>
            <a:ext cx="384175" cy="384175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88"/>
              <a:gd name="T64" fmla="*/ 0 h 288"/>
              <a:gd name="T65" fmla="*/ 288 w 288"/>
              <a:gd name="T66" fmla="*/ 288 h 28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384"/>
          <p:cNvSpPr>
            <a:spLocks/>
          </p:cNvSpPr>
          <p:nvPr/>
        </p:nvSpPr>
        <p:spPr bwMode="auto">
          <a:xfrm>
            <a:off x="10115550" y="4559300"/>
            <a:ext cx="185738" cy="185738"/>
          </a:xfrm>
          <a:custGeom>
            <a:avLst/>
            <a:gdLst>
              <a:gd name="T0" fmla="*/ 49 w 62"/>
              <a:gd name="T1" fmla="*/ 9 h 62"/>
              <a:gd name="T2" fmla="*/ 27 w 62"/>
              <a:gd name="T3" fmla="*/ 31 h 62"/>
              <a:gd name="T4" fmla="*/ 24 w 62"/>
              <a:gd name="T5" fmla="*/ 27 h 62"/>
              <a:gd name="T6" fmla="*/ 45 w 62"/>
              <a:gd name="T7" fmla="*/ 6 h 62"/>
              <a:gd name="T8" fmla="*/ 39 w 62"/>
              <a:gd name="T9" fmla="*/ 0 h 62"/>
              <a:gd name="T10" fmla="*/ 11 w 62"/>
              <a:gd name="T11" fmla="*/ 28 h 62"/>
              <a:gd name="T12" fmla="*/ 0 w 62"/>
              <a:gd name="T13" fmla="*/ 62 h 62"/>
              <a:gd name="T14" fmla="*/ 35 w 62"/>
              <a:gd name="T15" fmla="*/ 51 h 62"/>
              <a:gd name="T16" fmla="*/ 62 w 62"/>
              <a:gd name="T17" fmla="*/ 23 h 62"/>
              <a:gd name="T18" fmla="*/ 49 w 62"/>
              <a:gd name="T19" fmla="*/ 9 h 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"/>
              <a:gd name="T31" fmla="*/ 0 h 62"/>
              <a:gd name="T32" fmla="*/ 62 w 62"/>
              <a:gd name="T33" fmla="*/ 62 h 6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" h="62">
                <a:moveTo>
                  <a:pt x="49" y="9"/>
                </a:moveTo>
                <a:lnTo>
                  <a:pt x="27" y="31"/>
                </a:lnTo>
                <a:lnTo>
                  <a:pt x="24" y="27"/>
                </a:lnTo>
                <a:lnTo>
                  <a:pt x="45" y="6"/>
                </a:lnTo>
                <a:lnTo>
                  <a:pt x="39" y="0"/>
                </a:lnTo>
                <a:lnTo>
                  <a:pt x="11" y="28"/>
                </a:lnTo>
                <a:lnTo>
                  <a:pt x="0" y="62"/>
                </a:lnTo>
                <a:lnTo>
                  <a:pt x="35" y="51"/>
                </a:lnTo>
                <a:lnTo>
                  <a:pt x="62" y="23"/>
                </a:lnTo>
                <a:lnTo>
                  <a:pt x="49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385"/>
          <p:cNvSpPr>
            <a:spLocks/>
          </p:cNvSpPr>
          <p:nvPr/>
        </p:nvSpPr>
        <p:spPr bwMode="auto">
          <a:xfrm>
            <a:off x="10310813" y="4432300"/>
            <a:ext cx="120650" cy="117475"/>
          </a:xfrm>
          <a:custGeom>
            <a:avLst/>
            <a:gdLst>
              <a:gd name="T0" fmla="*/ 6 w 40"/>
              <a:gd name="T1" fmla="*/ 21 h 39"/>
              <a:gd name="T2" fmla="*/ 16 w 40"/>
              <a:gd name="T3" fmla="*/ 12 h 39"/>
              <a:gd name="T4" fmla="*/ 20 w 40"/>
              <a:gd name="T5" fmla="*/ 15 h 39"/>
              <a:gd name="T6" fmla="*/ 10 w 40"/>
              <a:gd name="T7" fmla="*/ 25 h 39"/>
              <a:gd name="T8" fmla="*/ 24 w 40"/>
              <a:gd name="T9" fmla="*/ 39 h 39"/>
              <a:gd name="T10" fmla="*/ 40 w 40"/>
              <a:gd name="T11" fmla="*/ 23 h 39"/>
              <a:gd name="T12" fmla="*/ 16 w 40"/>
              <a:gd name="T13" fmla="*/ 0 h 39"/>
              <a:gd name="T14" fmla="*/ 0 w 40"/>
              <a:gd name="T15" fmla="*/ 16 h 39"/>
              <a:gd name="T16" fmla="*/ 6 w 40"/>
              <a:gd name="T17" fmla="*/ 21 h 3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9"/>
              <a:gd name="T29" fmla="*/ 40 w 40"/>
              <a:gd name="T30" fmla="*/ 39 h 3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9">
                <a:moveTo>
                  <a:pt x="6" y="21"/>
                </a:moveTo>
                <a:lnTo>
                  <a:pt x="16" y="12"/>
                </a:lnTo>
                <a:lnTo>
                  <a:pt x="20" y="15"/>
                </a:lnTo>
                <a:lnTo>
                  <a:pt x="10" y="25"/>
                </a:lnTo>
                <a:lnTo>
                  <a:pt x="24" y="39"/>
                </a:lnTo>
                <a:lnTo>
                  <a:pt x="40" y="23"/>
                </a:lnTo>
                <a:lnTo>
                  <a:pt x="16" y="0"/>
                </a:lnTo>
                <a:lnTo>
                  <a:pt x="0" y="16"/>
                </a:lnTo>
                <a:lnTo>
                  <a:pt x="6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4" name="Freeform 386"/>
          <p:cNvSpPr>
            <a:spLocks/>
          </p:cNvSpPr>
          <p:nvPr/>
        </p:nvSpPr>
        <p:spPr bwMode="auto">
          <a:xfrm>
            <a:off x="10382250" y="4360863"/>
            <a:ext cx="117475" cy="117475"/>
          </a:xfrm>
          <a:custGeom>
            <a:avLst/>
            <a:gdLst>
              <a:gd name="T0" fmla="*/ 15 w 39"/>
              <a:gd name="T1" fmla="*/ 0 h 39"/>
              <a:gd name="T2" fmla="*/ 0 w 39"/>
              <a:gd name="T3" fmla="*/ 16 h 39"/>
              <a:gd name="T4" fmla="*/ 23 w 39"/>
              <a:gd name="T5" fmla="*/ 39 h 39"/>
              <a:gd name="T6" fmla="*/ 39 w 39"/>
              <a:gd name="T7" fmla="*/ 24 h 39"/>
              <a:gd name="T8" fmla="*/ 15 w 39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39"/>
              <a:gd name="T17" fmla="*/ 39 w 39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39">
                <a:moveTo>
                  <a:pt x="15" y="0"/>
                </a:moveTo>
                <a:lnTo>
                  <a:pt x="0" y="16"/>
                </a:lnTo>
                <a:lnTo>
                  <a:pt x="23" y="39"/>
                </a:lnTo>
                <a:lnTo>
                  <a:pt x="39" y="24"/>
                </a:ln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5" name="Freeform 387"/>
          <p:cNvSpPr>
            <a:spLocks/>
          </p:cNvSpPr>
          <p:nvPr/>
        </p:nvSpPr>
        <p:spPr bwMode="auto">
          <a:xfrm>
            <a:off x="10115550" y="4360863"/>
            <a:ext cx="384175" cy="384175"/>
          </a:xfrm>
          <a:custGeom>
            <a:avLst/>
            <a:gdLst>
              <a:gd name="T0" fmla="*/ 223 w 288"/>
              <a:gd name="T1" fmla="*/ 162 h 287"/>
              <a:gd name="T2" fmla="*/ 203 w 288"/>
              <a:gd name="T3" fmla="*/ 167 h 287"/>
              <a:gd name="T4" fmla="*/ 120 w 288"/>
              <a:gd name="T5" fmla="*/ 84 h 287"/>
              <a:gd name="T6" fmla="*/ 125 w 288"/>
              <a:gd name="T7" fmla="*/ 65 h 287"/>
              <a:gd name="T8" fmla="*/ 61 w 288"/>
              <a:gd name="T9" fmla="*/ 0 h 287"/>
              <a:gd name="T10" fmla="*/ 60 w 288"/>
              <a:gd name="T11" fmla="*/ 0 h 287"/>
              <a:gd name="T12" fmla="*/ 54 w 288"/>
              <a:gd name="T13" fmla="*/ 6 h 287"/>
              <a:gd name="T14" fmla="*/ 79 w 288"/>
              <a:gd name="T15" fmla="*/ 44 h 287"/>
              <a:gd name="T16" fmla="*/ 45 w 288"/>
              <a:gd name="T17" fmla="*/ 78 h 287"/>
              <a:gd name="T18" fmla="*/ 38 w 288"/>
              <a:gd name="T19" fmla="*/ 79 h 287"/>
              <a:gd name="T20" fmla="*/ 6 w 288"/>
              <a:gd name="T21" fmla="*/ 54 h 287"/>
              <a:gd name="T22" fmla="*/ 0 w 288"/>
              <a:gd name="T23" fmla="*/ 60 h 287"/>
              <a:gd name="T24" fmla="*/ 65 w 288"/>
              <a:gd name="T25" fmla="*/ 125 h 287"/>
              <a:gd name="T26" fmla="*/ 84 w 288"/>
              <a:gd name="T27" fmla="*/ 120 h 287"/>
              <a:gd name="T28" fmla="*/ 167 w 288"/>
              <a:gd name="T29" fmla="*/ 203 h 287"/>
              <a:gd name="T30" fmla="*/ 162 w 288"/>
              <a:gd name="T31" fmla="*/ 222 h 287"/>
              <a:gd name="T32" fmla="*/ 227 w 288"/>
              <a:gd name="T33" fmla="*/ 287 h 287"/>
              <a:gd name="T34" fmla="*/ 227 w 288"/>
              <a:gd name="T35" fmla="*/ 287 h 287"/>
              <a:gd name="T36" fmla="*/ 233 w 288"/>
              <a:gd name="T37" fmla="*/ 281 h 287"/>
              <a:gd name="T38" fmla="*/ 209 w 288"/>
              <a:gd name="T39" fmla="*/ 243 h 287"/>
              <a:gd name="T40" fmla="*/ 243 w 288"/>
              <a:gd name="T41" fmla="*/ 208 h 287"/>
              <a:gd name="T42" fmla="*/ 250 w 288"/>
              <a:gd name="T43" fmla="*/ 208 h 287"/>
              <a:gd name="T44" fmla="*/ 282 w 288"/>
              <a:gd name="T45" fmla="*/ 233 h 287"/>
              <a:gd name="T46" fmla="*/ 288 w 288"/>
              <a:gd name="T47" fmla="*/ 227 h 287"/>
              <a:gd name="T48" fmla="*/ 223 w 288"/>
              <a:gd name="T49" fmla="*/ 162 h 28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8"/>
              <a:gd name="T76" fmla="*/ 0 h 287"/>
              <a:gd name="T77" fmla="*/ 288 w 288"/>
              <a:gd name="T78" fmla="*/ 287 h 28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8" h="287">
                <a:moveTo>
                  <a:pt x="223" y="162"/>
                </a:moveTo>
                <a:cubicBezTo>
                  <a:pt x="216" y="162"/>
                  <a:pt x="210" y="164"/>
                  <a:pt x="203" y="167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3" y="77"/>
                  <a:pt x="125" y="71"/>
                  <a:pt x="125" y="65"/>
                </a:cubicBezTo>
                <a:cubicBezTo>
                  <a:pt x="125" y="32"/>
                  <a:pt x="94" y="0"/>
                  <a:pt x="61" y="0"/>
                </a:cubicBezTo>
                <a:cubicBezTo>
                  <a:pt x="61" y="0"/>
                  <a:pt x="60" y="0"/>
                  <a:pt x="60" y="0"/>
                </a:cubicBezTo>
                <a:cubicBezTo>
                  <a:pt x="60" y="0"/>
                  <a:pt x="56" y="3"/>
                  <a:pt x="54" y="6"/>
                </a:cubicBezTo>
                <a:cubicBezTo>
                  <a:pt x="81" y="32"/>
                  <a:pt x="79" y="28"/>
                  <a:pt x="79" y="44"/>
                </a:cubicBezTo>
                <a:cubicBezTo>
                  <a:pt x="79" y="57"/>
                  <a:pt x="58" y="78"/>
                  <a:pt x="45" y="78"/>
                </a:cubicBezTo>
                <a:cubicBezTo>
                  <a:pt x="42" y="78"/>
                  <a:pt x="40" y="79"/>
                  <a:pt x="38" y="79"/>
                </a:cubicBezTo>
                <a:cubicBezTo>
                  <a:pt x="29" y="79"/>
                  <a:pt x="29" y="77"/>
                  <a:pt x="6" y="54"/>
                </a:cubicBezTo>
                <a:cubicBezTo>
                  <a:pt x="4" y="56"/>
                  <a:pt x="0" y="60"/>
                  <a:pt x="0" y="60"/>
                </a:cubicBezTo>
                <a:cubicBezTo>
                  <a:pt x="0" y="93"/>
                  <a:pt x="32" y="125"/>
                  <a:pt x="65" y="125"/>
                </a:cubicBezTo>
                <a:cubicBezTo>
                  <a:pt x="71" y="125"/>
                  <a:pt x="78" y="123"/>
                  <a:pt x="84" y="120"/>
                </a:cubicBezTo>
                <a:cubicBezTo>
                  <a:pt x="167" y="203"/>
                  <a:pt x="167" y="203"/>
                  <a:pt x="167" y="203"/>
                </a:cubicBezTo>
                <a:cubicBezTo>
                  <a:pt x="164" y="210"/>
                  <a:pt x="162" y="216"/>
                  <a:pt x="162" y="222"/>
                </a:cubicBezTo>
                <a:cubicBezTo>
                  <a:pt x="162" y="255"/>
                  <a:pt x="194" y="287"/>
                  <a:pt x="227" y="287"/>
                </a:cubicBezTo>
                <a:cubicBezTo>
                  <a:pt x="227" y="287"/>
                  <a:pt x="227" y="287"/>
                  <a:pt x="227" y="287"/>
                </a:cubicBezTo>
                <a:cubicBezTo>
                  <a:pt x="228" y="287"/>
                  <a:pt x="231" y="283"/>
                  <a:pt x="233" y="281"/>
                </a:cubicBezTo>
                <a:cubicBezTo>
                  <a:pt x="207" y="255"/>
                  <a:pt x="209" y="259"/>
                  <a:pt x="209" y="243"/>
                </a:cubicBezTo>
                <a:cubicBezTo>
                  <a:pt x="209" y="229"/>
                  <a:pt x="230" y="208"/>
                  <a:pt x="243" y="208"/>
                </a:cubicBezTo>
                <a:cubicBezTo>
                  <a:pt x="246" y="208"/>
                  <a:pt x="248" y="208"/>
                  <a:pt x="250" y="208"/>
                </a:cubicBezTo>
                <a:cubicBezTo>
                  <a:pt x="259" y="208"/>
                  <a:pt x="259" y="210"/>
                  <a:pt x="282" y="233"/>
                </a:cubicBezTo>
                <a:cubicBezTo>
                  <a:pt x="284" y="231"/>
                  <a:pt x="288" y="227"/>
                  <a:pt x="288" y="227"/>
                </a:cubicBezTo>
                <a:cubicBezTo>
                  <a:pt x="287" y="194"/>
                  <a:pt x="256" y="162"/>
                  <a:pt x="223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6" name="Freeform 399"/>
          <p:cNvSpPr>
            <a:spLocks noEditPoints="1"/>
          </p:cNvSpPr>
          <p:nvPr/>
        </p:nvSpPr>
        <p:spPr bwMode="auto">
          <a:xfrm>
            <a:off x="4451350" y="4357688"/>
            <a:ext cx="384175" cy="384175"/>
          </a:xfrm>
          <a:custGeom>
            <a:avLst/>
            <a:gdLst>
              <a:gd name="T0" fmla="*/ 128 w 128"/>
              <a:gd name="T1" fmla="*/ 31 h 128"/>
              <a:gd name="T2" fmla="*/ 97 w 128"/>
              <a:gd name="T3" fmla="*/ 0 h 128"/>
              <a:gd name="T4" fmla="*/ 15 w 128"/>
              <a:gd name="T5" fmla="*/ 83 h 128"/>
              <a:gd name="T6" fmla="*/ 0 w 128"/>
              <a:gd name="T7" fmla="*/ 128 h 128"/>
              <a:gd name="T8" fmla="*/ 45 w 128"/>
              <a:gd name="T9" fmla="*/ 114 h 128"/>
              <a:gd name="T10" fmla="*/ 128 w 128"/>
              <a:gd name="T11" fmla="*/ 31 h 128"/>
              <a:gd name="T12" fmla="*/ 11 w 128"/>
              <a:gd name="T13" fmla="*/ 117 h 128"/>
              <a:gd name="T14" fmla="*/ 21 w 128"/>
              <a:gd name="T15" fmla="*/ 86 h 128"/>
              <a:gd name="T16" fmla="*/ 41 w 128"/>
              <a:gd name="T17" fmla="*/ 107 h 128"/>
              <a:gd name="T18" fmla="*/ 11 w 128"/>
              <a:gd name="T19" fmla="*/ 117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8"/>
              <a:gd name="T31" fmla="*/ 0 h 128"/>
              <a:gd name="T32" fmla="*/ 128 w 128"/>
              <a:gd name="T33" fmla="*/ 128 h 12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421"/>
          <p:cNvSpPr>
            <a:spLocks/>
          </p:cNvSpPr>
          <p:nvPr/>
        </p:nvSpPr>
        <p:spPr bwMode="auto">
          <a:xfrm>
            <a:off x="4405313" y="2057400"/>
            <a:ext cx="330200" cy="333375"/>
          </a:xfrm>
          <a:custGeom>
            <a:avLst/>
            <a:gdLst>
              <a:gd name="T0" fmla="*/ 217 w 248"/>
              <a:gd name="T1" fmla="*/ 206 h 248"/>
              <a:gd name="T2" fmla="*/ 206 w 248"/>
              <a:gd name="T3" fmla="*/ 217 h 248"/>
              <a:gd name="T4" fmla="*/ 41 w 248"/>
              <a:gd name="T5" fmla="*/ 217 h 248"/>
              <a:gd name="T6" fmla="*/ 31 w 248"/>
              <a:gd name="T7" fmla="*/ 206 h 248"/>
              <a:gd name="T8" fmla="*/ 31 w 248"/>
              <a:gd name="T9" fmla="*/ 41 h 248"/>
              <a:gd name="T10" fmla="*/ 41 w 248"/>
              <a:gd name="T11" fmla="*/ 31 h 248"/>
              <a:gd name="T12" fmla="*/ 184 w 248"/>
              <a:gd name="T13" fmla="*/ 31 h 248"/>
              <a:gd name="T14" fmla="*/ 214 w 248"/>
              <a:gd name="T15" fmla="*/ 0 h 248"/>
              <a:gd name="T16" fmla="*/ 206 w 248"/>
              <a:gd name="T17" fmla="*/ 0 h 248"/>
              <a:gd name="T18" fmla="*/ 41 w 248"/>
              <a:gd name="T19" fmla="*/ 0 h 248"/>
              <a:gd name="T20" fmla="*/ 0 w 248"/>
              <a:gd name="T21" fmla="*/ 41 h 248"/>
              <a:gd name="T22" fmla="*/ 0 w 248"/>
              <a:gd name="T23" fmla="*/ 206 h 248"/>
              <a:gd name="T24" fmla="*/ 41 w 248"/>
              <a:gd name="T25" fmla="*/ 248 h 248"/>
              <a:gd name="T26" fmla="*/ 206 w 248"/>
              <a:gd name="T27" fmla="*/ 248 h 248"/>
              <a:gd name="T28" fmla="*/ 248 w 248"/>
              <a:gd name="T29" fmla="*/ 206 h 248"/>
              <a:gd name="T30" fmla="*/ 248 w 248"/>
              <a:gd name="T31" fmla="*/ 115 h 248"/>
              <a:gd name="T32" fmla="*/ 217 w 248"/>
              <a:gd name="T33" fmla="*/ 146 h 248"/>
              <a:gd name="T34" fmla="*/ 217 w 248"/>
              <a:gd name="T35" fmla="*/ 206 h 2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8"/>
              <a:gd name="T55" fmla="*/ 0 h 248"/>
              <a:gd name="T56" fmla="*/ 248 w 248"/>
              <a:gd name="T57" fmla="*/ 248 h 24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8" h="248">
                <a:moveTo>
                  <a:pt x="217" y="206"/>
                </a:moveTo>
                <a:cubicBezTo>
                  <a:pt x="217" y="212"/>
                  <a:pt x="212" y="217"/>
                  <a:pt x="206" y="217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35" y="217"/>
                  <a:pt x="31" y="212"/>
                  <a:pt x="31" y="206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5"/>
                  <a:pt x="35" y="31"/>
                  <a:pt x="41" y="31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214" y="0"/>
                  <a:pt x="214" y="0"/>
                  <a:pt x="214" y="0"/>
                </a:cubicBezTo>
                <a:cubicBezTo>
                  <a:pt x="212" y="0"/>
                  <a:pt x="209" y="0"/>
                  <a:pt x="20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8" y="0"/>
                  <a:pt x="0" y="18"/>
                  <a:pt x="0" y="41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229"/>
                  <a:pt x="18" y="248"/>
                  <a:pt x="41" y="248"/>
                </a:cubicBezTo>
                <a:cubicBezTo>
                  <a:pt x="206" y="248"/>
                  <a:pt x="206" y="248"/>
                  <a:pt x="206" y="248"/>
                </a:cubicBezTo>
                <a:cubicBezTo>
                  <a:pt x="229" y="248"/>
                  <a:pt x="248" y="229"/>
                  <a:pt x="248" y="206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17" y="146"/>
                  <a:pt x="217" y="146"/>
                  <a:pt x="217" y="146"/>
                </a:cubicBezTo>
                <a:lnTo>
                  <a:pt x="217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8" name="Freeform 422"/>
          <p:cNvSpPr>
            <a:spLocks noEditPoints="1"/>
          </p:cNvSpPr>
          <p:nvPr/>
        </p:nvSpPr>
        <p:spPr bwMode="auto">
          <a:xfrm>
            <a:off x="4543425" y="2060575"/>
            <a:ext cx="246063" cy="246063"/>
          </a:xfrm>
          <a:custGeom>
            <a:avLst/>
            <a:gdLst>
              <a:gd name="T0" fmla="*/ 9 w 82"/>
              <a:gd name="T1" fmla="*/ 52 h 82"/>
              <a:gd name="T2" fmla="*/ 9 w 82"/>
              <a:gd name="T3" fmla="*/ 52 h 82"/>
              <a:gd name="T4" fmla="*/ 0 w 82"/>
              <a:gd name="T5" fmla="*/ 82 h 82"/>
              <a:gd name="T6" fmla="*/ 29 w 82"/>
              <a:gd name="T7" fmla="*/ 72 h 82"/>
              <a:gd name="T8" fmla="*/ 82 w 82"/>
              <a:gd name="T9" fmla="*/ 19 h 82"/>
              <a:gd name="T10" fmla="*/ 62 w 82"/>
              <a:gd name="T11" fmla="*/ 0 h 82"/>
              <a:gd name="T12" fmla="*/ 9 w 82"/>
              <a:gd name="T13" fmla="*/ 52 h 82"/>
              <a:gd name="T14" fmla="*/ 27 w 82"/>
              <a:gd name="T15" fmla="*/ 68 h 82"/>
              <a:gd name="T16" fmla="*/ 7 w 82"/>
              <a:gd name="T17" fmla="*/ 75 h 82"/>
              <a:gd name="T18" fmla="*/ 13 w 82"/>
              <a:gd name="T19" fmla="*/ 55 h 82"/>
              <a:gd name="T20" fmla="*/ 27 w 82"/>
              <a:gd name="T21" fmla="*/ 68 h 8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2"/>
              <a:gd name="T34" fmla="*/ 0 h 82"/>
              <a:gd name="T35" fmla="*/ 82 w 82"/>
              <a:gd name="T36" fmla="*/ 82 h 8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2" h="82">
                <a:moveTo>
                  <a:pt x="9" y="52"/>
                </a:moveTo>
                <a:lnTo>
                  <a:pt x="9" y="52"/>
                </a:lnTo>
                <a:lnTo>
                  <a:pt x="0" y="82"/>
                </a:lnTo>
                <a:lnTo>
                  <a:pt x="29" y="72"/>
                </a:lnTo>
                <a:lnTo>
                  <a:pt x="82" y="19"/>
                </a:lnTo>
                <a:lnTo>
                  <a:pt x="62" y="0"/>
                </a:lnTo>
                <a:lnTo>
                  <a:pt x="9" y="52"/>
                </a:lnTo>
                <a:close/>
                <a:moveTo>
                  <a:pt x="27" y="68"/>
                </a:moveTo>
                <a:lnTo>
                  <a:pt x="7" y="75"/>
                </a:lnTo>
                <a:lnTo>
                  <a:pt x="13" y="55"/>
                </a:lnTo>
                <a:lnTo>
                  <a:pt x="27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9" name="Freeform 659"/>
          <p:cNvSpPr>
            <a:spLocks/>
          </p:cNvSpPr>
          <p:nvPr/>
        </p:nvSpPr>
        <p:spPr bwMode="auto">
          <a:xfrm>
            <a:off x="10115550" y="2032000"/>
            <a:ext cx="387350" cy="387350"/>
          </a:xfrm>
          <a:custGeom>
            <a:avLst/>
            <a:gdLst>
              <a:gd name="T0" fmla="*/ 280 w 291"/>
              <a:gd name="T1" fmla="*/ 31 h 290"/>
              <a:gd name="T2" fmla="*/ 260 w 291"/>
              <a:gd name="T3" fmla="*/ 11 h 290"/>
              <a:gd name="T4" fmla="*/ 222 w 291"/>
              <a:gd name="T5" fmla="*/ 11 h 290"/>
              <a:gd name="T6" fmla="*/ 137 w 291"/>
              <a:gd name="T7" fmla="*/ 96 h 290"/>
              <a:gd name="T8" fmla="*/ 133 w 291"/>
              <a:gd name="T9" fmla="*/ 113 h 290"/>
              <a:gd name="T10" fmla="*/ 116 w 291"/>
              <a:gd name="T11" fmla="*/ 116 h 290"/>
              <a:gd name="T12" fmla="*/ 109 w 291"/>
              <a:gd name="T13" fmla="*/ 124 h 290"/>
              <a:gd name="T14" fmla="*/ 109 w 291"/>
              <a:gd name="T15" fmla="*/ 162 h 290"/>
              <a:gd name="T16" fmla="*/ 110 w 291"/>
              <a:gd name="T17" fmla="*/ 164 h 290"/>
              <a:gd name="T18" fmla="*/ 44 w 291"/>
              <a:gd name="T19" fmla="*/ 230 h 290"/>
              <a:gd name="T20" fmla="*/ 26 w 291"/>
              <a:gd name="T21" fmla="*/ 237 h 290"/>
              <a:gd name="T22" fmla="*/ 0 w 291"/>
              <a:gd name="T23" fmla="*/ 274 h 290"/>
              <a:gd name="T24" fmla="*/ 17 w 291"/>
              <a:gd name="T25" fmla="*/ 290 h 290"/>
              <a:gd name="T26" fmla="*/ 54 w 291"/>
              <a:gd name="T27" fmla="*/ 264 h 290"/>
              <a:gd name="T28" fmla="*/ 61 w 291"/>
              <a:gd name="T29" fmla="*/ 247 h 290"/>
              <a:gd name="T30" fmla="*/ 127 w 291"/>
              <a:gd name="T31" fmla="*/ 180 h 290"/>
              <a:gd name="T32" fmla="*/ 129 w 291"/>
              <a:gd name="T33" fmla="*/ 182 h 290"/>
              <a:gd name="T34" fmla="*/ 167 w 291"/>
              <a:gd name="T35" fmla="*/ 182 h 290"/>
              <a:gd name="T36" fmla="*/ 175 w 291"/>
              <a:gd name="T37" fmla="*/ 175 h 290"/>
              <a:gd name="T38" fmla="*/ 178 w 291"/>
              <a:gd name="T39" fmla="*/ 158 h 290"/>
              <a:gd name="T40" fmla="*/ 195 w 291"/>
              <a:gd name="T41" fmla="*/ 155 h 290"/>
              <a:gd name="T42" fmla="*/ 280 w 291"/>
              <a:gd name="T43" fmla="*/ 69 h 290"/>
              <a:gd name="T44" fmla="*/ 280 w 291"/>
              <a:gd name="T45" fmla="*/ 31 h 2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91"/>
              <a:gd name="T70" fmla="*/ 0 h 290"/>
              <a:gd name="T71" fmla="*/ 291 w 291"/>
              <a:gd name="T72" fmla="*/ 290 h 29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0" name="TextBox 13"/>
          <p:cNvSpPr txBox="1">
            <a:spLocks noChangeArrowheads="1"/>
          </p:cNvSpPr>
          <p:nvPr/>
        </p:nvSpPr>
        <p:spPr bwMode="auto">
          <a:xfrm>
            <a:off x="566738" y="28749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1" name="TextBox 13"/>
          <p:cNvSpPr txBox="1">
            <a:spLocks noChangeArrowheads="1"/>
          </p:cNvSpPr>
          <p:nvPr/>
        </p:nvSpPr>
        <p:spPr bwMode="auto">
          <a:xfrm>
            <a:off x="1117600" y="32258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2" name="TextBox 13"/>
          <p:cNvSpPr txBox="1">
            <a:spLocks noChangeArrowheads="1"/>
          </p:cNvSpPr>
          <p:nvPr/>
        </p:nvSpPr>
        <p:spPr bwMode="auto">
          <a:xfrm>
            <a:off x="3427413" y="28749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3" name="TextBox 13"/>
          <p:cNvSpPr txBox="1">
            <a:spLocks noChangeArrowheads="1"/>
          </p:cNvSpPr>
          <p:nvPr/>
        </p:nvSpPr>
        <p:spPr bwMode="auto">
          <a:xfrm>
            <a:off x="3978275" y="32258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4" name="TextBox 13"/>
          <p:cNvSpPr txBox="1">
            <a:spLocks noChangeArrowheads="1"/>
          </p:cNvSpPr>
          <p:nvPr/>
        </p:nvSpPr>
        <p:spPr bwMode="auto">
          <a:xfrm>
            <a:off x="6296025" y="28749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5" name="TextBox 13"/>
          <p:cNvSpPr txBox="1">
            <a:spLocks noChangeArrowheads="1"/>
          </p:cNvSpPr>
          <p:nvPr/>
        </p:nvSpPr>
        <p:spPr bwMode="auto">
          <a:xfrm>
            <a:off x="6846888" y="32258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6" name="TextBox 13"/>
          <p:cNvSpPr txBox="1">
            <a:spLocks noChangeArrowheads="1"/>
          </p:cNvSpPr>
          <p:nvPr/>
        </p:nvSpPr>
        <p:spPr bwMode="auto">
          <a:xfrm>
            <a:off x="9136063" y="28749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7" name="TextBox 13"/>
          <p:cNvSpPr txBox="1">
            <a:spLocks noChangeArrowheads="1"/>
          </p:cNvSpPr>
          <p:nvPr/>
        </p:nvSpPr>
        <p:spPr bwMode="auto">
          <a:xfrm>
            <a:off x="9685338" y="32258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8" name="TextBox 13"/>
          <p:cNvSpPr txBox="1">
            <a:spLocks noChangeArrowheads="1"/>
          </p:cNvSpPr>
          <p:nvPr/>
        </p:nvSpPr>
        <p:spPr bwMode="auto">
          <a:xfrm>
            <a:off x="566738" y="52165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9" name="TextBox 13"/>
          <p:cNvSpPr txBox="1">
            <a:spLocks noChangeArrowheads="1"/>
          </p:cNvSpPr>
          <p:nvPr/>
        </p:nvSpPr>
        <p:spPr bwMode="auto">
          <a:xfrm>
            <a:off x="1117600" y="55657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0" name="TextBox 13"/>
          <p:cNvSpPr txBox="1">
            <a:spLocks noChangeArrowheads="1"/>
          </p:cNvSpPr>
          <p:nvPr/>
        </p:nvSpPr>
        <p:spPr bwMode="auto">
          <a:xfrm>
            <a:off x="3427413" y="52165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1" name="TextBox 13"/>
          <p:cNvSpPr txBox="1">
            <a:spLocks noChangeArrowheads="1"/>
          </p:cNvSpPr>
          <p:nvPr/>
        </p:nvSpPr>
        <p:spPr bwMode="auto">
          <a:xfrm>
            <a:off x="3978275" y="55657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2" name="TextBox 13"/>
          <p:cNvSpPr txBox="1">
            <a:spLocks noChangeArrowheads="1"/>
          </p:cNvSpPr>
          <p:nvPr/>
        </p:nvSpPr>
        <p:spPr bwMode="auto">
          <a:xfrm>
            <a:off x="6296025" y="52165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3" name="TextBox 13"/>
          <p:cNvSpPr txBox="1">
            <a:spLocks noChangeArrowheads="1"/>
          </p:cNvSpPr>
          <p:nvPr/>
        </p:nvSpPr>
        <p:spPr bwMode="auto">
          <a:xfrm>
            <a:off x="6846888" y="55657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4" name="TextBox 13"/>
          <p:cNvSpPr txBox="1">
            <a:spLocks noChangeArrowheads="1"/>
          </p:cNvSpPr>
          <p:nvPr/>
        </p:nvSpPr>
        <p:spPr bwMode="auto">
          <a:xfrm>
            <a:off x="9136063" y="52165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75" name="TextBox 13"/>
          <p:cNvSpPr txBox="1">
            <a:spLocks noChangeArrowheads="1"/>
          </p:cNvSpPr>
          <p:nvPr/>
        </p:nvSpPr>
        <p:spPr bwMode="auto">
          <a:xfrm>
            <a:off x="9685338" y="55657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15">
        <p14:prism isInverted="1"/>
      </p:transition>
    </mc:Choice>
    <mc:Fallback xmlns="">
      <p:transition spd="slow" advTm="32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2"/>
          <p:cNvSpPr>
            <a:spLocks/>
          </p:cNvSpPr>
          <p:nvPr/>
        </p:nvSpPr>
        <p:spPr bwMode="auto">
          <a:xfrm>
            <a:off x="3903087" y="1967203"/>
            <a:ext cx="4385826" cy="3697563"/>
          </a:xfrm>
          <a:custGeom>
            <a:avLst/>
            <a:gdLst>
              <a:gd name="T0" fmla="*/ 0 w 3668"/>
              <a:gd name="T1" fmla="*/ 2147483647 h 3785"/>
              <a:gd name="T2" fmla="*/ 2147483647 w 3668"/>
              <a:gd name="T3" fmla="*/ 2147483647 h 3785"/>
              <a:gd name="T4" fmla="*/ 2147483647 w 3668"/>
              <a:gd name="T5" fmla="*/ 2147483647 h 3785"/>
              <a:gd name="T6" fmla="*/ 2147483647 w 3668"/>
              <a:gd name="T7" fmla="*/ 2147483647 h 3785"/>
              <a:gd name="T8" fmla="*/ 2147483647 w 3668"/>
              <a:gd name="T9" fmla="*/ 2147483647 h 3785"/>
              <a:gd name="T10" fmla="*/ 2147483647 w 3668"/>
              <a:gd name="T11" fmla="*/ 2147483647 h 3785"/>
              <a:gd name="T12" fmla="*/ 2147483647 w 3668"/>
              <a:gd name="T13" fmla="*/ 2147483647 h 3785"/>
              <a:gd name="T14" fmla="*/ 2147483647 w 3668"/>
              <a:gd name="T15" fmla="*/ 2147483647 h 3785"/>
              <a:gd name="T16" fmla="*/ 2147483647 w 3668"/>
              <a:gd name="T17" fmla="*/ 2147483647 h 3785"/>
              <a:gd name="T18" fmla="*/ 2147483647 w 3668"/>
              <a:gd name="T19" fmla="*/ 2147483647 h 3785"/>
              <a:gd name="T20" fmla="*/ 2147483647 w 3668"/>
              <a:gd name="T21" fmla="*/ 2147483647 h 3785"/>
              <a:gd name="T22" fmla="*/ 2147483647 w 3668"/>
              <a:gd name="T23" fmla="*/ 2147483647 h 3785"/>
              <a:gd name="T24" fmla="*/ 2147483647 w 3668"/>
              <a:gd name="T25" fmla="*/ 2147483647 h 3785"/>
              <a:gd name="T26" fmla="*/ 2147483647 w 3668"/>
              <a:gd name="T27" fmla="*/ 2147483647 h 3785"/>
              <a:gd name="T28" fmla="*/ 2147483647 w 3668"/>
              <a:gd name="T29" fmla="*/ 0 h 3785"/>
              <a:gd name="T30" fmla="*/ 2147483647 w 3668"/>
              <a:gd name="T31" fmla="*/ 2147483647 h 3785"/>
              <a:gd name="T32" fmla="*/ 2147483647 w 3668"/>
              <a:gd name="T33" fmla="*/ 2147483647 h 3785"/>
              <a:gd name="T34" fmla="*/ 2147483647 w 3668"/>
              <a:gd name="T35" fmla="*/ 2147483647 h 3785"/>
              <a:gd name="T36" fmla="*/ 2147483647 w 3668"/>
              <a:gd name="T37" fmla="*/ 2147483647 h 3785"/>
              <a:gd name="T38" fmla="*/ 2147483647 w 3668"/>
              <a:gd name="T39" fmla="*/ 2147483647 h 3785"/>
              <a:gd name="T40" fmla="*/ 2147483647 w 3668"/>
              <a:gd name="T41" fmla="*/ 2147483647 h 3785"/>
              <a:gd name="T42" fmla="*/ 2147483647 w 3668"/>
              <a:gd name="T43" fmla="*/ 2147483647 h 3785"/>
              <a:gd name="T44" fmla="*/ 2147483647 w 3668"/>
              <a:gd name="T45" fmla="*/ 2147483647 h 3785"/>
              <a:gd name="T46" fmla="*/ 2147483647 w 3668"/>
              <a:gd name="T47" fmla="*/ 2147483647 h 3785"/>
              <a:gd name="T48" fmla="*/ 2147483647 w 3668"/>
              <a:gd name="T49" fmla="*/ 2147483647 h 3785"/>
              <a:gd name="T50" fmla="*/ 2147483647 w 3668"/>
              <a:gd name="T51" fmla="*/ 2147483647 h 3785"/>
              <a:gd name="T52" fmla="*/ 2147483647 w 3668"/>
              <a:gd name="T53" fmla="*/ 2147483647 h 3785"/>
              <a:gd name="T54" fmla="*/ 2147483647 w 3668"/>
              <a:gd name="T55" fmla="*/ 2147483647 h 3785"/>
              <a:gd name="T56" fmla="*/ 0 w 3668"/>
              <a:gd name="T57" fmla="*/ 2147483647 h 3785"/>
              <a:gd name="T58" fmla="*/ 0 w 3668"/>
              <a:gd name="T59" fmla="*/ 2147483647 h 378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68"/>
              <a:gd name="T91" fmla="*/ 0 h 3785"/>
              <a:gd name="T92" fmla="*/ 3668 w 3668"/>
              <a:gd name="T93" fmla="*/ 3785 h 3785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68" h="3785">
                <a:moveTo>
                  <a:pt x="0" y="2742"/>
                </a:moveTo>
                <a:lnTo>
                  <a:pt x="253" y="2556"/>
                </a:lnTo>
                <a:lnTo>
                  <a:pt x="515" y="2395"/>
                </a:lnTo>
                <a:lnTo>
                  <a:pt x="798" y="2223"/>
                </a:lnTo>
                <a:lnTo>
                  <a:pt x="1152" y="2000"/>
                </a:lnTo>
                <a:lnTo>
                  <a:pt x="1587" y="1728"/>
                </a:lnTo>
                <a:lnTo>
                  <a:pt x="1869" y="1525"/>
                </a:lnTo>
                <a:lnTo>
                  <a:pt x="2061" y="1394"/>
                </a:lnTo>
                <a:lnTo>
                  <a:pt x="2324" y="1182"/>
                </a:lnTo>
                <a:lnTo>
                  <a:pt x="2557" y="980"/>
                </a:lnTo>
                <a:lnTo>
                  <a:pt x="2769" y="768"/>
                </a:lnTo>
                <a:lnTo>
                  <a:pt x="2941" y="606"/>
                </a:lnTo>
                <a:lnTo>
                  <a:pt x="3193" y="353"/>
                </a:lnTo>
                <a:lnTo>
                  <a:pt x="3011" y="252"/>
                </a:lnTo>
                <a:lnTo>
                  <a:pt x="3648" y="0"/>
                </a:lnTo>
                <a:lnTo>
                  <a:pt x="3668" y="687"/>
                </a:lnTo>
                <a:lnTo>
                  <a:pt x="3466" y="525"/>
                </a:lnTo>
                <a:lnTo>
                  <a:pt x="3213" y="828"/>
                </a:lnTo>
                <a:lnTo>
                  <a:pt x="2910" y="1202"/>
                </a:lnTo>
                <a:lnTo>
                  <a:pt x="2698" y="1515"/>
                </a:lnTo>
                <a:lnTo>
                  <a:pt x="2597" y="1738"/>
                </a:lnTo>
                <a:lnTo>
                  <a:pt x="2496" y="1970"/>
                </a:lnTo>
                <a:lnTo>
                  <a:pt x="2435" y="2182"/>
                </a:lnTo>
                <a:lnTo>
                  <a:pt x="2375" y="2384"/>
                </a:lnTo>
                <a:lnTo>
                  <a:pt x="2264" y="2779"/>
                </a:lnTo>
                <a:lnTo>
                  <a:pt x="2183" y="3152"/>
                </a:lnTo>
                <a:lnTo>
                  <a:pt x="2122" y="3445"/>
                </a:lnTo>
                <a:lnTo>
                  <a:pt x="2042" y="3785"/>
                </a:lnTo>
                <a:lnTo>
                  <a:pt x="0" y="3785"/>
                </a:lnTo>
                <a:lnTo>
                  <a:pt x="0" y="2742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lIns="62873" tIns="31437" rIns="62873" bIns="31437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00" b="1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8231" y="4875198"/>
            <a:ext cx="1579168" cy="432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62873" tIns="31437" rIns="62873" bIns="31437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7368906" y="4251429"/>
            <a:ext cx="1579168" cy="432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62873" tIns="31437" rIns="62873" bIns="31437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7777115" y="3627659"/>
            <a:ext cx="1579168" cy="432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62873" tIns="31437" rIns="62873" bIns="31437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8158490" y="3003890"/>
            <a:ext cx="1579168" cy="432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62873" tIns="31437" rIns="62873" bIns="31437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756777" y="2436827"/>
            <a:ext cx="1579168" cy="4328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txBody>
          <a:bodyPr wrap="square" lIns="62873" tIns="31437" rIns="62873" bIns="31437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079009" y="2596622"/>
            <a:ext cx="2545608" cy="9050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itle 13"/>
          <p:cNvSpPr txBox="1">
            <a:spLocks/>
          </p:cNvSpPr>
          <p:nvPr/>
        </p:nvSpPr>
        <p:spPr>
          <a:xfrm>
            <a:off x="3101258" y="2217259"/>
            <a:ext cx="2163319" cy="43913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添加标题内容文字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395660" y="4863269"/>
            <a:ext cx="1766422" cy="357517"/>
            <a:chOff x="3237545" y="4561747"/>
            <a:chExt cx="1146960" cy="1146960"/>
          </a:xfrm>
        </p:grpSpPr>
        <p:sp>
          <p:nvSpPr>
            <p:cNvPr id="18" name="圆角矩形 1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+mn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281206" y="4770859"/>
              <a:ext cx="1057659" cy="73914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2018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4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93255" y="4289080"/>
            <a:ext cx="1766422" cy="357517"/>
            <a:chOff x="3237545" y="4561747"/>
            <a:chExt cx="1146960" cy="1146960"/>
          </a:xfrm>
        </p:grpSpPr>
        <p:sp>
          <p:nvSpPr>
            <p:cNvPr id="21" name="圆角矩形 2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+mn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281206" y="4770859"/>
              <a:ext cx="1057659" cy="73914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2018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6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06176" y="3658593"/>
            <a:ext cx="1766422" cy="357517"/>
            <a:chOff x="3237545" y="4561747"/>
            <a:chExt cx="1146960" cy="1146960"/>
          </a:xfrm>
        </p:grpSpPr>
        <p:sp>
          <p:nvSpPr>
            <p:cNvPr id="24" name="圆角矩形 2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+mn-ea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281206" y="4770859"/>
              <a:ext cx="1057659" cy="73914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2018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65020" y="3034558"/>
            <a:ext cx="1766422" cy="357517"/>
            <a:chOff x="3237545" y="4561747"/>
            <a:chExt cx="1146960" cy="1146960"/>
          </a:xfrm>
        </p:grpSpPr>
        <p:sp>
          <p:nvSpPr>
            <p:cNvPr id="27" name="圆角矩形 2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+mn-ea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281206" y="4770859"/>
              <a:ext cx="1057659" cy="73914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2018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10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608429" y="2456311"/>
            <a:ext cx="1766422" cy="357517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2060"/>
                </a:solidFill>
                <a:latin typeface="+mn-ea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281206" y="4770859"/>
              <a:ext cx="1057659" cy="73914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2540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2018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rgbClr val="002060"/>
                  </a:solidFill>
                  <a:latin typeface="+mn-ea"/>
                </a:rPr>
                <a:t>12</a:t>
              </a:r>
              <a:r>
                <a:rPr lang="zh-CN" altLang="en-US" dirty="0">
                  <a:solidFill>
                    <a:srgbClr val="002060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32" name="Content Placeholder 2"/>
          <p:cNvSpPr txBox="1">
            <a:spLocks/>
          </p:cNvSpPr>
          <p:nvPr/>
        </p:nvSpPr>
        <p:spPr>
          <a:xfrm>
            <a:off x="1742578" y="4237853"/>
            <a:ext cx="2545608" cy="9050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itle 13"/>
          <p:cNvSpPr txBox="1">
            <a:spLocks/>
          </p:cNvSpPr>
          <p:nvPr/>
        </p:nvSpPr>
        <p:spPr>
          <a:xfrm>
            <a:off x="1764827" y="3858490"/>
            <a:ext cx="2163319" cy="43913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添加标题内容文字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184">
        <p14:prism isInverted="1"/>
      </p:transition>
    </mc:Choice>
    <mc:Fallback xmlns="">
      <p:transition spd="slow" advTm="81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32" grpId="0"/>
          <p:bldP spid="3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-470276"/>
            <a:ext cx="3275464" cy="8261675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761656" y="3966929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0590" y="2251755"/>
            <a:ext cx="3603777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dirty="0">
                <a:solidFill>
                  <a:srgbClr val="002060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7200" dirty="0" smtClean="0">
                <a:solidFill>
                  <a:srgbClr val="002060"/>
                </a:solidFill>
                <a:latin typeface="Impact" panose="020B0806030902050204" pitchFamily="34" charset="0"/>
              </a:rPr>
              <a:t>04</a:t>
            </a:r>
            <a:endParaRPr lang="zh-CN" altLang="en-US" sz="72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9952" y="3515922"/>
            <a:ext cx="248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TC Avant Garde Std Bk" panose="020B0502020202020204" pitchFamily="34" charset="0"/>
              </a:rPr>
              <a:t>点击添加标题内容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4686849" y="4065714"/>
            <a:ext cx="520348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39950" y="1644775"/>
            <a:ext cx="3072994" cy="3072994"/>
            <a:chOff x="4240335" y="3008435"/>
            <a:chExt cx="3711332" cy="3711332"/>
          </a:xfrm>
        </p:grpSpPr>
        <p:sp>
          <p:nvSpPr>
            <p:cNvPr id="11" name="椭圆 10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3" name="椭圆 1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497D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34940" y="2714387"/>
            <a:ext cx="905874" cy="911998"/>
            <a:chOff x="5042691" y="2273920"/>
            <a:chExt cx="702937" cy="707692"/>
          </a:xfrm>
          <a:solidFill>
            <a:srgbClr val="1F497D"/>
          </a:solidFill>
        </p:grpSpPr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5289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98">
        <p14:prism isInverted="1"/>
      </p:transition>
    </mc:Choice>
    <mc:Fallback xmlns="">
      <p:transition spd="slow" advTm="50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8288902" cy="6971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直接连接符 3"/>
          <p:cNvCxnSpPr>
            <a:cxnSpLocks noChangeShapeType="1"/>
          </p:cNvCxnSpPr>
          <p:nvPr/>
        </p:nvCxnSpPr>
        <p:spPr bwMode="auto">
          <a:xfrm>
            <a:off x="6529438" y="3302000"/>
            <a:ext cx="5005388" cy="0"/>
          </a:xfrm>
          <a:prstGeom prst="line">
            <a:avLst/>
          </a:prstGeom>
          <a:noFill/>
          <a:ln w="9525" cmpd="sng">
            <a:solidFill>
              <a:srgbClr val="1F497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10061626" y="2654300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9094838" y="28686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2060"/>
                </a:solidFill>
                <a:ea typeface="微软雅黑" panose="020B0503020204020204" pitchFamily="34" charset="-122"/>
              </a:rPr>
              <a:t>Contents</a:t>
            </a:r>
            <a:endParaRPr lang="zh-CN" altLang="en-US">
              <a:solidFill>
                <a:srgbClr val="002060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矩形 7"/>
          <p:cNvSpPr>
            <a:spLocks noChangeArrowheads="1"/>
          </p:cNvSpPr>
          <p:nvPr/>
        </p:nvSpPr>
        <p:spPr bwMode="auto">
          <a:xfrm>
            <a:off x="11093501" y="2725738"/>
            <a:ext cx="441325" cy="441325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2" name="AutoShape 3"/>
          <p:cNvSpPr>
            <a:spLocks noChangeAspect="1" noChangeArrowheads="1" noTextEdit="1"/>
          </p:cNvSpPr>
          <p:nvPr/>
        </p:nvSpPr>
        <p:spPr bwMode="auto">
          <a:xfrm>
            <a:off x="6529438" y="3570288"/>
            <a:ext cx="596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3" name="Oval 5"/>
          <p:cNvSpPr>
            <a:spLocks noChangeArrowheads="1"/>
          </p:cNvSpPr>
          <p:nvPr/>
        </p:nvSpPr>
        <p:spPr bwMode="auto">
          <a:xfrm>
            <a:off x="6529438" y="3570288"/>
            <a:ext cx="603250" cy="601662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6583413" y="3624263"/>
            <a:ext cx="496888" cy="4953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5" name="TextBox 14"/>
          <p:cNvSpPr txBox="1">
            <a:spLocks noChangeArrowheads="1"/>
          </p:cNvSpPr>
          <p:nvPr/>
        </p:nvSpPr>
        <p:spPr bwMode="auto">
          <a:xfrm>
            <a:off x="6662788" y="3636963"/>
            <a:ext cx="36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7178726" y="3602038"/>
            <a:ext cx="37433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请输入第一部分标题</a:t>
            </a:r>
          </a:p>
        </p:txBody>
      </p:sp>
      <p:sp>
        <p:nvSpPr>
          <p:cNvPr id="47" name="AutoShape 3"/>
          <p:cNvSpPr>
            <a:spLocks noChangeAspect="1" noChangeArrowheads="1" noTextEdit="1"/>
          </p:cNvSpPr>
          <p:nvPr/>
        </p:nvSpPr>
        <p:spPr bwMode="auto">
          <a:xfrm>
            <a:off x="6529438" y="4306888"/>
            <a:ext cx="596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6529438" y="4306888"/>
            <a:ext cx="603250" cy="601662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49" name="Oval 6"/>
          <p:cNvSpPr>
            <a:spLocks noChangeArrowheads="1"/>
          </p:cNvSpPr>
          <p:nvPr/>
        </p:nvSpPr>
        <p:spPr bwMode="auto">
          <a:xfrm>
            <a:off x="6583413" y="4360863"/>
            <a:ext cx="496888" cy="4953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0" name="TextBox 19"/>
          <p:cNvSpPr txBox="1">
            <a:spLocks noChangeArrowheads="1"/>
          </p:cNvSpPr>
          <p:nvPr/>
        </p:nvSpPr>
        <p:spPr bwMode="auto">
          <a:xfrm>
            <a:off x="6662788" y="4373563"/>
            <a:ext cx="36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20"/>
          <p:cNvSpPr txBox="1">
            <a:spLocks noChangeArrowheads="1"/>
          </p:cNvSpPr>
          <p:nvPr/>
        </p:nvSpPr>
        <p:spPr bwMode="auto">
          <a:xfrm>
            <a:off x="7178726" y="4338638"/>
            <a:ext cx="37433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请输入第二部分标题</a:t>
            </a:r>
          </a:p>
        </p:txBody>
      </p:sp>
      <p:sp>
        <p:nvSpPr>
          <p:cNvPr id="52" name="AutoShape 3"/>
          <p:cNvSpPr>
            <a:spLocks noChangeAspect="1" noChangeArrowheads="1" noTextEdit="1"/>
          </p:cNvSpPr>
          <p:nvPr/>
        </p:nvSpPr>
        <p:spPr bwMode="auto">
          <a:xfrm>
            <a:off x="6529438" y="5111750"/>
            <a:ext cx="596900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3" name="Oval 5"/>
          <p:cNvSpPr>
            <a:spLocks noChangeArrowheads="1"/>
          </p:cNvSpPr>
          <p:nvPr/>
        </p:nvSpPr>
        <p:spPr bwMode="auto">
          <a:xfrm>
            <a:off x="6529438" y="5111750"/>
            <a:ext cx="603250" cy="601663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4" name="Oval 6"/>
          <p:cNvSpPr>
            <a:spLocks noChangeArrowheads="1"/>
          </p:cNvSpPr>
          <p:nvPr/>
        </p:nvSpPr>
        <p:spPr bwMode="auto">
          <a:xfrm>
            <a:off x="6583413" y="5165725"/>
            <a:ext cx="496888" cy="4953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5" name="TextBox 24"/>
          <p:cNvSpPr txBox="1">
            <a:spLocks noChangeArrowheads="1"/>
          </p:cNvSpPr>
          <p:nvPr/>
        </p:nvSpPr>
        <p:spPr bwMode="auto">
          <a:xfrm>
            <a:off x="6662788" y="5180013"/>
            <a:ext cx="365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25"/>
          <p:cNvSpPr txBox="1">
            <a:spLocks noChangeArrowheads="1"/>
          </p:cNvSpPr>
          <p:nvPr/>
        </p:nvSpPr>
        <p:spPr bwMode="auto">
          <a:xfrm>
            <a:off x="7178726" y="5143500"/>
            <a:ext cx="37433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请输入第三部分标题</a:t>
            </a:r>
          </a:p>
        </p:txBody>
      </p:sp>
      <p:sp>
        <p:nvSpPr>
          <p:cNvPr id="57" name="AutoShape 3"/>
          <p:cNvSpPr>
            <a:spLocks noChangeAspect="1" noChangeArrowheads="1" noTextEdit="1"/>
          </p:cNvSpPr>
          <p:nvPr/>
        </p:nvSpPr>
        <p:spPr bwMode="auto">
          <a:xfrm>
            <a:off x="6529438" y="5903913"/>
            <a:ext cx="5969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8" name="Oval 5"/>
          <p:cNvSpPr>
            <a:spLocks noChangeArrowheads="1"/>
          </p:cNvSpPr>
          <p:nvPr/>
        </p:nvSpPr>
        <p:spPr bwMode="auto">
          <a:xfrm>
            <a:off x="6529438" y="5903913"/>
            <a:ext cx="603250" cy="601662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59" name="Oval 6"/>
          <p:cNvSpPr>
            <a:spLocks noChangeArrowheads="1"/>
          </p:cNvSpPr>
          <p:nvPr/>
        </p:nvSpPr>
        <p:spPr bwMode="auto">
          <a:xfrm>
            <a:off x="6583413" y="5957888"/>
            <a:ext cx="496888" cy="495300"/>
          </a:xfrm>
          <a:prstGeom prst="ellipse">
            <a:avLst/>
          </a:prstGeom>
          <a:solidFill>
            <a:srgbClr val="1F497D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60" name="TextBox 29"/>
          <p:cNvSpPr txBox="1">
            <a:spLocks noChangeArrowheads="1"/>
          </p:cNvSpPr>
          <p:nvPr/>
        </p:nvSpPr>
        <p:spPr bwMode="auto">
          <a:xfrm>
            <a:off x="6662788" y="5970588"/>
            <a:ext cx="365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30"/>
          <p:cNvSpPr txBox="1">
            <a:spLocks noChangeArrowheads="1"/>
          </p:cNvSpPr>
          <p:nvPr/>
        </p:nvSpPr>
        <p:spPr bwMode="auto">
          <a:xfrm>
            <a:off x="7178726" y="5935663"/>
            <a:ext cx="37433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请输入第四部分标题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9713">
        <p14:warp dir="in"/>
      </p:transition>
    </mc:Choice>
    <mc:Fallback xmlns="">
      <p:transition spd="slow" advTm="971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5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350"/>
                            </p:stCondLst>
                            <p:childTnLst>
                              <p:par>
                                <p:cTn id="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3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850"/>
                            </p:stCondLst>
                            <p:childTnLst>
                              <p:par>
                                <p:cTn id="10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8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utoUpdateAnimBg="0"/>
      <p:bldP spid="40" grpId="0" autoUpdateAnimBg="0"/>
      <p:bldP spid="41" grpId="0" animBg="1" autoUpdateAnimBg="0"/>
      <p:bldP spid="43" grpId="0" animBg="1" autoUpdateAnimBg="0"/>
      <p:bldP spid="44" grpId="0" animBg="1" autoUpdateAnimBg="0"/>
      <p:bldP spid="45" grpId="0" autoUpdateAnimBg="0"/>
      <p:bldP spid="46" grpId="0" autoUpdateAnimBg="0"/>
      <p:bldP spid="48" grpId="0" animBg="1" autoUpdateAnimBg="0"/>
      <p:bldP spid="49" grpId="0" animBg="1" autoUpdateAnimBg="0"/>
      <p:bldP spid="50" grpId="0" autoUpdateAnimBg="0"/>
      <p:bldP spid="51" grpId="0" autoUpdateAnimBg="0"/>
      <p:bldP spid="53" grpId="0" animBg="1" autoUpdateAnimBg="0"/>
      <p:bldP spid="54" grpId="0" animBg="1" autoUpdateAnimBg="0"/>
      <p:bldP spid="55" grpId="0" autoUpdateAnimBg="0"/>
      <p:bldP spid="56" grpId="0" autoUpdateAnimBg="0"/>
      <p:bldP spid="58" grpId="0" animBg="1" autoUpdateAnimBg="0"/>
      <p:bldP spid="59" grpId="0" animBg="1" autoUpdateAnimBg="0"/>
      <p:bldP spid="60" grpId="0" autoUpdateAnimBg="0"/>
      <p:bldP spid="6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585" name="Straight Connector 10"/>
          <p:cNvCxnSpPr>
            <a:cxnSpLocks noChangeShapeType="1"/>
          </p:cNvCxnSpPr>
          <p:nvPr/>
        </p:nvCxnSpPr>
        <p:spPr bwMode="auto">
          <a:xfrm>
            <a:off x="2110765" y="2758831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6" name="Straight Connector 5"/>
          <p:cNvCxnSpPr>
            <a:cxnSpLocks noChangeShapeType="1"/>
          </p:cNvCxnSpPr>
          <p:nvPr/>
        </p:nvCxnSpPr>
        <p:spPr bwMode="auto">
          <a:xfrm>
            <a:off x="839177" y="2758831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7" name="Straight Connector 25"/>
          <p:cNvCxnSpPr>
            <a:cxnSpLocks noChangeShapeType="1"/>
          </p:cNvCxnSpPr>
          <p:nvPr/>
        </p:nvCxnSpPr>
        <p:spPr bwMode="auto">
          <a:xfrm>
            <a:off x="10186377" y="2758831"/>
            <a:ext cx="1085850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8" name="Straight Connector 14"/>
          <p:cNvCxnSpPr>
            <a:cxnSpLocks noChangeShapeType="1"/>
          </p:cNvCxnSpPr>
          <p:nvPr/>
        </p:nvCxnSpPr>
        <p:spPr bwMode="auto">
          <a:xfrm>
            <a:off x="3723665" y="2758831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9" name="Straight Connector 17"/>
          <p:cNvCxnSpPr>
            <a:cxnSpLocks noChangeShapeType="1"/>
          </p:cNvCxnSpPr>
          <p:nvPr/>
        </p:nvCxnSpPr>
        <p:spPr bwMode="auto">
          <a:xfrm>
            <a:off x="5344502" y="2758831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0" name="Straight Connector 20"/>
          <p:cNvCxnSpPr>
            <a:cxnSpLocks noChangeShapeType="1"/>
          </p:cNvCxnSpPr>
          <p:nvPr/>
        </p:nvCxnSpPr>
        <p:spPr bwMode="auto">
          <a:xfrm>
            <a:off x="6951052" y="2758831"/>
            <a:ext cx="1420813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1" name="Straight Connector 23"/>
          <p:cNvCxnSpPr>
            <a:cxnSpLocks noChangeShapeType="1"/>
          </p:cNvCxnSpPr>
          <p:nvPr/>
        </p:nvCxnSpPr>
        <p:spPr bwMode="auto">
          <a:xfrm>
            <a:off x="8578240" y="2758831"/>
            <a:ext cx="1420812" cy="0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2" name="TextBox 29"/>
          <p:cNvSpPr txBox="1">
            <a:spLocks noChangeArrowheads="1"/>
          </p:cNvSpPr>
          <p:nvPr/>
        </p:nvSpPr>
        <p:spPr bwMode="auto">
          <a:xfrm>
            <a:off x="1482341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TextBox 30"/>
          <p:cNvSpPr txBox="1">
            <a:spLocks noChangeArrowheads="1"/>
          </p:cNvSpPr>
          <p:nvPr/>
        </p:nvSpPr>
        <p:spPr bwMode="auto">
          <a:xfrm>
            <a:off x="3100003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TextBox 31"/>
          <p:cNvSpPr txBox="1">
            <a:spLocks noChangeArrowheads="1"/>
          </p:cNvSpPr>
          <p:nvPr/>
        </p:nvSpPr>
        <p:spPr bwMode="auto">
          <a:xfrm>
            <a:off x="4706553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5" name="TextBox 32"/>
          <p:cNvSpPr txBox="1">
            <a:spLocks noChangeArrowheads="1"/>
          </p:cNvSpPr>
          <p:nvPr/>
        </p:nvSpPr>
        <p:spPr bwMode="auto">
          <a:xfrm>
            <a:off x="6333741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TextBox 33"/>
          <p:cNvSpPr txBox="1">
            <a:spLocks noChangeArrowheads="1"/>
          </p:cNvSpPr>
          <p:nvPr/>
        </p:nvSpPr>
        <p:spPr bwMode="auto">
          <a:xfrm>
            <a:off x="7940291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7" name="TextBox 34"/>
          <p:cNvSpPr txBox="1">
            <a:spLocks noChangeArrowheads="1"/>
          </p:cNvSpPr>
          <p:nvPr/>
        </p:nvSpPr>
        <p:spPr bwMode="auto">
          <a:xfrm>
            <a:off x="9567478" y="2127006"/>
            <a:ext cx="1069524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100" b="1" dirty="0" smtClean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altLang="zh-CN" sz="31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598" name="Straight Connector 36"/>
          <p:cNvCxnSpPr>
            <a:cxnSpLocks noChangeShapeType="1"/>
          </p:cNvCxnSpPr>
          <p:nvPr/>
        </p:nvCxnSpPr>
        <p:spPr bwMode="auto">
          <a:xfrm>
            <a:off x="2017102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9" name="Oval 39"/>
          <p:cNvSpPr>
            <a:spLocks noChangeArrowheads="1"/>
          </p:cNvSpPr>
          <p:nvPr/>
        </p:nvSpPr>
        <p:spPr bwMode="auto">
          <a:xfrm>
            <a:off x="1604352" y="3820869"/>
            <a:ext cx="827088" cy="827087"/>
          </a:xfrm>
          <a:prstGeom prst="ellipse">
            <a:avLst/>
          </a:prstGeom>
          <a:solidFill>
            <a:srgbClr val="0A43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600" name="Straight Connector 43"/>
          <p:cNvCxnSpPr>
            <a:cxnSpLocks noChangeShapeType="1"/>
          </p:cNvCxnSpPr>
          <p:nvPr/>
        </p:nvCxnSpPr>
        <p:spPr bwMode="auto">
          <a:xfrm>
            <a:off x="3634765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1" name="Oval 45"/>
          <p:cNvSpPr>
            <a:spLocks noChangeArrowheads="1"/>
          </p:cNvSpPr>
          <p:nvPr/>
        </p:nvSpPr>
        <p:spPr bwMode="auto">
          <a:xfrm>
            <a:off x="3220427" y="3820869"/>
            <a:ext cx="827088" cy="827087"/>
          </a:xfrm>
          <a:prstGeom prst="ellipse">
            <a:avLst/>
          </a:prstGeom>
          <a:solidFill>
            <a:srgbClr val="018D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602" name="Straight Connector 48"/>
          <p:cNvCxnSpPr>
            <a:cxnSpLocks noChangeShapeType="1"/>
          </p:cNvCxnSpPr>
          <p:nvPr/>
        </p:nvCxnSpPr>
        <p:spPr bwMode="auto">
          <a:xfrm>
            <a:off x="5241315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3" name="Oval 50"/>
          <p:cNvSpPr>
            <a:spLocks noChangeArrowheads="1"/>
          </p:cNvSpPr>
          <p:nvPr/>
        </p:nvSpPr>
        <p:spPr bwMode="auto">
          <a:xfrm>
            <a:off x="4826977" y="3820869"/>
            <a:ext cx="828675" cy="827087"/>
          </a:xfrm>
          <a:prstGeom prst="ellipse">
            <a:avLst/>
          </a:prstGeom>
          <a:solidFill>
            <a:srgbClr val="0A4383"/>
          </a:solidFill>
          <a:ln w="9525">
            <a:solidFill>
              <a:srgbClr val="1C8EE4"/>
            </a:solidFill>
            <a:round/>
            <a:headEnd/>
            <a:tailEnd/>
          </a:ln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604" name="Straight Connector 53"/>
          <p:cNvCxnSpPr>
            <a:cxnSpLocks noChangeShapeType="1"/>
          </p:cNvCxnSpPr>
          <p:nvPr/>
        </p:nvCxnSpPr>
        <p:spPr bwMode="auto">
          <a:xfrm>
            <a:off x="6868502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5" name="Oval 55"/>
          <p:cNvSpPr>
            <a:spLocks noChangeArrowheads="1"/>
          </p:cNvSpPr>
          <p:nvPr/>
        </p:nvSpPr>
        <p:spPr bwMode="auto">
          <a:xfrm>
            <a:off x="6454165" y="3820869"/>
            <a:ext cx="828675" cy="827087"/>
          </a:xfrm>
          <a:prstGeom prst="ellipse">
            <a:avLst/>
          </a:prstGeom>
          <a:solidFill>
            <a:srgbClr val="018D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606" name="Straight Connector 58"/>
          <p:cNvCxnSpPr>
            <a:cxnSpLocks noChangeShapeType="1"/>
          </p:cNvCxnSpPr>
          <p:nvPr/>
        </p:nvCxnSpPr>
        <p:spPr bwMode="auto">
          <a:xfrm>
            <a:off x="8475052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7" name="Oval 60"/>
          <p:cNvSpPr>
            <a:spLocks noChangeArrowheads="1"/>
          </p:cNvSpPr>
          <p:nvPr/>
        </p:nvSpPr>
        <p:spPr bwMode="auto">
          <a:xfrm>
            <a:off x="8060715" y="3820869"/>
            <a:ext cx="828675" cy="827087"/>
          </a:xfrm>
          <a:prstGeom prst="ellipse">
            <a:avLst/>
          </a:prstGeom>
          <a:solidFill>
            <a:srgbClr val="0A43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4608" name="Straight Connector 63"/>
          <p:cNvCxnSpPr>
            <a:cxnSpLocks noChangeShapeType="1"/>
          </p:cNvCxnSpPr>
          <p:nvPr/>
        </p:nvCxnSpPr>
        <p:spPr bwMode="auto">
          <a:xfrm>
            <a:off x="10102240" y="2862019"/>
            <a:ext cx="0" cy="954087"/>
          </a:xfrm>
          <a:prstGeom prst="line">
            <a:avLst/>
          </a:prstGeom>
          <a:noFill/>
          <a:ln w="190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9" name="Oval 65"/>
          <p:cNvSpPr>
            <a:spLocks noChangeArrowheads="1"/>
          </p:cNvSpPr>
          <p:nvPr/>
        </p:nvSpPr>
        <p:spPr bwMode="auto">
          <a:xfrm>
            <a:off x="9687902" y="3820869"/>
            <a:ext cx="828675" cy="827087"/>
          </a:xfrm>
          <a:prstGeom prst="ellipse">
            <a:avLst/>
          </a:prstGeom>
          <a:solidFill>
            <a:srgbClr val="018D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0" name="Freeform 116"/>
          <p:cNvSpPr>
            <a:spLocks noEditPoints="1"/>
          </p:cNvSpPr>
          <p:nvPr/>
        </p:nvSpPr>
        <p:spPr bwMode="auto">
          <a:xfrm>
            <a:off x="1810727" y="4068519"/>
            <a:ext cx="412750" cy="333375"/>
          </a:xfrm>
          <a:custGeom>
            <a:avLst/>
            <a:gdLst>
              <a:gd name="T0" fmla="*/ 55 w 57"/>
              <a:gd name="T1" fmla="*/ 27 h 46"/>
              <a:gd name="T2" fmla="*/ 54 w 57"/>
              <a:gd name="T3" fmla="*/ 27 h 46"/>
              <a:gd name="T4" fmla="*/ 54 w 57"/>
              <a:gd name="T5" fmla="*/ 27 h 46"/>
              <a:gd name="T6" fmla="*/ 53 w 57"/>
              <a:gd name="T7" fmla="*/ 27 h 46"/>
              <a:gd name="T8" fmla="*/ 28 w 57"/>
              <a:gd name="T9" fmla="*/ 6 h 46"/>
              <a:gd name="T10" fmla="*/ 4 w 57"/>
              <a:gd name="T11" fmla="*/ 27 h 46"/>
              <a:gd name="T12" fmla="*/ 3 w 57"/>
              <a:gd name="T13" fmla="*/ 27 h 46"/>
              <a:gd name="T14" fmla="*/ 2 w 57"/>
              <a:gd name="T15" fmla="*/ 27 h 46"/>
              <a:gd name="T16" fmla="*/ 0 w 57"/>
              <a:gd name="T17" fmla="*/ 24 h 46"/>
              <a:gd name="T18" fmla="*/ 0 w 57"/>
              <a:gd name="T19" fmla="*/ 23 h 46"/>
              <a:gd name="T20" fmla="*/ 26 w 57"/>
              <a:gd name="T21" fmla="*/ 1 h 46"/>
              <a:gd name="T22" fmla="*/ 31 w 57"/>
              <a:gd name="T23" fmla="*/ 1 h 46"/>
              <a:gd name="T24" fmla="*/ 40 w 57"/>
              <a:gd name="T25" fmla="*/ 8 h 46"/>
              <a:gd name="T26" fmla="*/ 40 w 57"/>
              <a:gd name="T27" fmla="*/ 1 h 46"/>
              <a:gd name="T28" fmla="*/ 41 w 57"/>
              <a:gd name="T29" fmla="*/ 0 h 46"/>
              <a:gd name="T30" fmla="*/ 48 w 57"/>
              <a:gd name="T31" fmla="*/ 0 h 46"/>
              <a:gd name="T32" fmla="*/ 49 w 57"/>
              <a:gd name="T33" fmla="*/ 1 h 46"/>
              <a:gd name="T34" fmla="*/ 49 w 57"/>
              <a:gd name="T35" fmla="*/ 16 h 46"/>
              <a:gd name="T36" fmla="*/ 57 w 57"/>
              <a:gd name="T37" fmla="*/ 23 h 46"/>
              <a:gd name="T38" fmla="*/ 57 w 57"/>
              <a:gd name="T39" fmla="*/ 24 h 46"/>
              <a:gd name="T40" fmla="*/ 55 w 57"/>
              <a:gd name="T41" fmla="*/ 27 h 46"/>
              <a:gd name="T42" fmla="*/ 49 w 57"/>
              <a:gd name="T43" fmla="*/ 44 h 46"/>
              <a:gd name="T44" fmla="*/ 47 w 57"/>
              <a:gd name="T45" fmla="*/ 46 h 46"/>
              <a:gd name="T46" fmla="*/ 33 w 57"/>
              <a:gd name="T47" fmla="*/ 46 h 46"/>
              <a:gd name="T48" fmla="*/ 33 w 57"/>
              <a:gd name="T49" fmla="*/ 32 h 46"/>
              <a:gd name="T50" fmla="*/ 24 w 57"/>
              <a:gd name="T51" fmla="*/ 32 h 46"/>
              <a:gd name="T52" fmla="*/ 24 w 57"/>
              <a:gd name="T53" fmla="*/ 46 h 46"/>
              <a:gd name="T54" fmla="*/ 10 w 57"/>
              <a:gd name="T55" fmla="*/ 46 h 46"/>
              <a:gd name="T56" fmla="*/ 8 w 57"/>
              <a:gd name="T57" fmla="*/ 44 h 46"/>
              <a:gd name="T58" fmla="*/ 8 w 57"/>
              <a:gd name="T59" fmla="*/ 27 h 46"/>
              <a:gd name="T60" fmla="*/ 8 w 57"/>
              <a:gd name="T61" fmla="*/ 26 h 46"/>
              <a:gd name="T62" fmla="*/ 28 w 57"/>
              <a:gd name="T63" fmla="*/ 9 h 46"/>
              <a:gd name="T64" fmla="*/ 49 w 57"/>
              <a:gd name="T65" fmla="*/ 26 h 46"/>
              <a:gd name="T66" fmla="*/ 49 w 57"/>
              <a:gd name="T67" fmla="*/ 27 h 46"/>
              <a:gd name="T68" fmla="*/ 49 w 57"/>
              <a:gd name="T69" fmla="*/ 44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1" name="Freeform 101"/>
          <p:cNvSpPr>
            <a:spLocks noEditPoints="1"/>
          </p:cNvSpPr>
          <p:nvPr/>
        </p:nvSpPr>
        <p:spPr bwMode="auto">
          <a:xfrm>
            <a:off x="3406165" y="4024069"/>
            <a:ext cx="457200" cy="422275"/>
          </a:xfrm>
          <a:custGeom>
            <a:avLst/>
            <a:gdLst>
              <a:gd name="T0" fmla="*/ 39 w 68"/>
              <a:gd name="T1" fmla="*/ 36 h 63"/>
              <a:gd name="T2" fmla="*/ 41 w 68"/>
              <a:gd name="T3" fmla="*/ 44 h 63"/>
              <a:gd name="T4" fmla="*/ 35 w 68"/>
              <a:gd name="T5" fmla="*/ 50 h 63"/>
              <a:gd name="T6" fmla="*/ 27 w 68"/>
              <a:gd name="T7" fmla="*/ 53 h 63"/>
              <a:gd name="T8" fmla="*/ 18 w 68"/>
              <a:gd name="T9" fmla="*/ 53 h 63"/>
              <a:gd name="T10" fmla="*/ 11 w 68"/>
              <a:gd name="T11" fmla="*/ 50 h 63"/>
              <a:gd name="T12" fmla="*/ 4 w 68"/>
              <a:gd name="T13" fmla="*/ 44 h 63"/>
              <a:gd name="T14" fmla="*/ 6 w 68"/>
              <a:gd name="T15" fmla="*/ 36 h 63"/>
              <a:gd name="T16" fmla="*/ 0 w 68"/>
              <a:gd name="T17" fmla="*/ 28 h 63"/>
              <a:gd name="T18" fmla="*/ 7 w 68"/>
              <a:gd name="T19" fmla="*/ 23 h 63"/>
              <a:gd name="T20" fmla="*/ 4 w 68"/>
              <a:gd name="T21" fmla="*/ 18 h 63"/>
              <a:gd name="T22" fmla="*/ 15 w 68"/>
              <a:gd name="T23" fmla="*/ 16 h 63"/>
              <a:gd name="T24" fmla="*/ 19 w 68"/>
              <a:gd name="T25" fmla="*/ 8 h 63"/>
              <a:gd name="T26" fmla="*/ 28 w 68"/>
              <a:gd name="T27" fmla="*/ 15 h 63"/>
              <a:gd name="T28" fmla="*/ 35 w 68"/>
              <a:gd name="T29" fmla="*/ 12 h 63"/>
              <a:gd name="T30" fmla="*/ 41 w 68"/>
              <a:gd name="T31" fmla="*/ 19 h 63"/>
              <a:gd name="T32" fmla="*/ 45 w 68"/>
              <a:gd name="T33" fmla="*/ 27 h 63"/>
              <a:gd name="T34" fmla="*/ 23 w 68"/>
              <a:gd name="T35" fmla="*/ 22 h 63"/>
              <a:gd name="T36" fmla="*/ 32 w 68"/>
              <a:gd name="T37" fmla="*/ 31 h 63"/>
              <a:gd name="T38" fmla="*/ 63 w 68"/>
              <a:gd name="T39" fmla="*/ 16 h 63"/>
              <a:gd name="T40" fmla="*/ 64 w 68"/>
              <a:gd name="T41" fmla="*/ 24 h 63"/>
              <a:gd name="T42" fmla="*/ 55 w 68"/>
              <a:gd name="T43" fmla="*/ 22 h 63"/>
              <a:gd name="T44" fmla="*/ 46 w 68"/>
              <a:gd name="T45" fmla="*/ 24 h 63"/>
              <a:gd name="T46" fmla="*/ 46 w 68"/>
              <a:gd name="T47" fmla="*/ 16 h 63"/>
              <a:gd name="T48" fmla="*/ 46 w 68"/>
              <a:gd name="T49" fmla="*/ 9 h 63"/>
              <a:gd name="T50" fmla="*/ 46 w 68"/>
              <a:gd name="T51" fmla="*/ 2 h 63"/>
              <a:gd name="T52" fmla="*/ 55 w 68"/>
              <a:gd name="T53" fmla="*/ 4 h 63"/>
              <a:gd name="T54" fmla="*/ 59 w 68"/>
              <a:gd name="T55" fmla="*/ 0 h 63"/>
              <a:gd name="T56" fmla="*/ 62 w 68"/>
              <a:gd name="T57" fmla="*/ 7 h 63"/>
              <a:gd name="T58" fmla="*/ 68 w 68"/>
              <a:gd name="T59" fmla="*/ 15 h 63"/>
              <a:gd name="T60" fmla="*/ 62 w 68"/>
              <a:gd name="T61" fmla="*/ 55 h 63"/>
              <a:gd name="T62" fmla="*/ 59 w 68"/>
              <a:gd name="T63" fmla="*/ 63 h 63"/>
              <a:gd name="T64" fmla="*/ 54 w 68"/>
              <a:gd name="T65" fmla="*/ 59 h 63"/>
              <a:gd name="T66" fmla="*/ 45 w 68"/>
              <a:gd name="T67" fmla="*/ 60 h 63"/>
              <a:gd name="T68" fmla="*/ 41 w 68"/>
              <a:gd name="T69" fmla="*/ 52 h 63"/>
              <a:gd name="T70" fmla="*/ 47 w 68"/>
              <a:gd name="T71" fmla="*/ 44 h 63"/>
              <a:gd name="T72" fmla="*/ 50 w 68"/>
              <a:gd name="T73" fmla="*/ 36 h 63"/>
              <a:gd name="T74" fmla="*/ 56 w 68"/>
              <a:gd name="T75" fmla="*/ 40 h 63"/>
              <a:gd name="T76" fmla="*/ 64 w 68"/>
              <a:gd name="T77" fmla="*/ 39 h 63"/>
              <a:gd name="T78" fmla="*/ 63 w 68"/>
              <a:gd name="T79" fmla="*/ 46 h 63"/>
              <a:gd name="T80" fmla="*/ 55 w 68"/>
              <a:gd name="T81" fmla="*/ 8 h 63"/>
              <a:gd name="T82" fmla="*/ 59 w 68"/>
              <a:gd name="T83" fmla="*/ 13 h 63"/>
              <a:gd name="T84" fmla="*/ 50 w 68"/>
              <a:gd name="T85" fmla="*/ 49 h 63"/>
              <a:gd name="T86" fmla="*/ 55 w 68"/>
              <a:gd name="T87" fmla="*/ 45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8"/>
              <a:gd name="T133" fmla="*/ 0 h 63"/>
              <a:gd name="T134" fmla="*/ 68 w 68"/>
              <a:gd name="T135" fmla="*/ 63 h 6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2" name="Freeform 157"/>
          <p:cNvSpPr>
            <a:spLocks noEditPoints="1"/>
          </p:cNvSpPr>
          <p:nvPr/>
        </p:nvSpPr>
        <p:spPr bwMode="auto">
          <a:xfrm>
            <a:off x="5061927" y="4036769"/>
            <a:ext cx="357188" cy="395287"/>
          </a:xfrm>
          <a:custGeom>
            <a:avLst/>
            <a:gdLst>
              <a:gd name="T0" fmla="*/ 46 w 56"/>
              <a:gd name="T1" fmla="*/ 62 h 62"/>
              <a:gd name="T2" fmla="*/ 10 w 56"/>
              <a:gd name="T3" fmla="*/ 62 h 62"/>
              <a:gd name="T4" fmla="*/ 0 w 56"/>
              <a:gd name="T5" fmla="*/ 52 h 62"/>
              <a:gd name="T6" fmla="*/ 14 w 56"/>
              <a:gd name="T7" fmla="*/ 29 h 62"/>
              <a:gd name="T8" fmla="*/ 28 w 56"/>
              <a:gd name="T9" fmla="*/ 34 h 62"/>
              <a:gd name="T10" fmla="*/ 42 w 56"/>
              <a:gd name="T11" fmla="*/ 29 h 62"/>
              <a:gd name="T12" fmla="*/ 56 w 56"/>
              <a:gd name="T13" fmla="*/ 52 h 62"/>
              <a:gd name="T14" fmla="*/ 46 w 56"/>
              <a:gd name="T15" fmla="*/ 62 h 62"/>
              <a:gd name="T16" fmla="*/ 28 w 56"/>
              <a:gd name="T17" fmla="*/ 31 h 62"/>
              <a:gd name="T18" fmla="*/ 13 w 56"/>
              <a:gd name="T19" fmla="*/ 16 h 62"/>
              <a:gd name="T20" fmla="*/ 28 w 56"/>
              <a:gd name="T21" fmla="*/ 0 h 62"/>
              <a:gd name="T22" fmla="*/ 43 w 56"/>
              <a:gd name="T23" fmla="*/ 16 h 62"/>
              <a:gd name="T24" fmla="*/ 28 w 56"/>
              <a:gd name="T25" fmla="*/ 31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6"/>
              <a:gd name="T40" fmla="*/ 0 h 62"/>
              <a:gd name="T41" fmla="*/ 56 w 56"/>
              <a:gd name="T42" fmla="*/ 62 h 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3" name="Freeform 145"/>
          <p:cNvSpPr>
            <a:spLocks noChangeAspect="1"/>
          </p:cNvSpPr>
          <p:nvPr/>
        </p:nvSpPr>
        <p:spPr bwMode="auto">
          <a:xfrm>
            <a:off x="6638315" y="4036769"/>
            <a:ext cx="460375" cy="396875"/>
          </a:xfrm>
          <a:custGeom>
            <a:avLst/>
            <a:gdLst>
              <a:gd name="T0" fmla="*/ 64 w 64"/>
              <a:gd name="T1" fmla="*/ 51 h 55"/>
              <a:gd name="T2" fmla="*/ 60 w 64"/>
              <a:gd name="T3" fmla="*/ 55 h 55"/>
              <a:gd name="T4" fmla="*/ 49 w 64"/>
              <a:gd name="T5" fmla="*/ 55 h 55"/>
              <a:gd name="T6" fmla="*/ 45 w 64"/>
              <a:gd name="T7" fmla="*/ 51 h 55"/>
              <a:gd name="T8" fmla="*/ 45 w 64"/>
              <a:gd name="T9" fmla="*/ 40 h 55"/>
              <a:gd name="T10" fmla="*/ 49 w 64"/>
              <a:gd name="T11" fmla="*/ 36 h 55"/>
              <a:gd name="T12" fmla="*/ 52 w 64"/>
              <a:gd name="T13" fmla="*/ 36 h 55"/>
              <a:gd name="T14" fmla="*/ 52 w 64"/>
              <a:gd name="T15" fmla="*/ 30 h 55"/>
              <a:gd name="T16" fmla="*/ 34 w 64"/>
              <a:gd name="T17" fmla="*/ 30 h 55"/>
              <a:gd name="T18" fmla="*/ 34 w 64"/>
              <a:gd name="T19" fmla="*/ 36 h 55"/>
              <a:gd name="T20" fmla="*/ 37 w 64"/>
              <a:gd name="T21" fmla="*/ 36 h 55"/>
              <a:gd name="T22" fmla="*/ 41 w 64"/>
              <a:gd name="T23" fmla="*/ 40 h 55"/>
              <a:gd name="T24" fmla="*/ 41 w 64"/>
              <a:gd name="T25" fmla="*/ 51 h 55"/>
              <a:gd name="T26" fmla="*/ 37 w 64"/>
              <a:gd name="T27" fmla="*/ 55 h 55"/>
              <a:gd name="T28" fmla="*/ 26 w 64"/>
              <a:gd name="T29" fmla="*/ 55 h 55"/>
              <a:gd name="T30" fmla="*/ 23 w 64"/>
              <a:gd name="T31" fmla="*/ 51 h 55"/>
              <a:gd name="T32" fmla="*/ 23 w 64"/>
              <a:gd name="T33" fmla="*/ 40 h 55"/>
              <a:gd name="T34" fmla="*/ 26 w 64"/>
              <a:gd name="T35" fmla="*/ 36 h 55"/>
              <a:gd name="T36" fmla="*/ 29 w 64"/>
              <a:gd name="T37" fmla="*/ 36 h 55"/>
              <a:gd name="T38" fmla="*/ 29 w 64"/>
              <a:gd name="T39" fmla="*/ 30 h 55"/>
              <a:gd name="T40" fmla="*/ 11 w 64"/>
              <a:gd name="T41" fmla="*/ 30 h 55"/>
              <a:gd name="T42" fmla="*/ 11 w 64"/>
              <a:gd name="T43" fmla="*/ 36 h 55"/>
              <a:gd name="T44" fmla="*/ 15 w 64"/>
              <a:gd name="T45" fmla="*/ 36 h 55"/>
              <a:gd name="T46" fmla="*/ 18 w 64"/>
              <a:gd name="T47" fmla="*/ 40 h 55"/>
              <a:gd name="T48" fmla="*/ 18 w 64"/>
              <a:gd name="T49" fmla="*/ 51 h 55"/>
              <a:gd name="T50" fmla="*/ 15 w 64"/>
              <a:gd name="T51" fmla="*/ 55 h 55"/>
              <a:gd name="T52" fmla="*/ 3 w 64"/>
              <a:gd name="T53" fmla="*/ 55 h 55"/>
              <a:gd name="T54" fmla="*/ 0 w 64"/>
              <a:gd name="T55" fmla="*/ 51 h 55"/>
              <a:gd name="T56" fmla="*/ 0 w 64"/>
              <a:gd name="T57" fmla="*/ 40 h 55"/>
              <a:gd name="T58" fmla="*/ 3 w 64"/>
              <a:gd name="T59" fmla="*/ 36 h 55"/>
              <a:gd name="T60" fmla="*/ 7 w 64"/>
              <a:gd name="T61" fmla="*/ 36 h 55"/>
              <a:gd name="T62" fmla="*/ 7 w 64"/>
              <a:gd name="T63" fmla="*/ 30 h 55"/>
              <a:gd name="T64" fmla="*/ 11 w 64"/>
              <a:gd name="T65" fmla="*/ 25 h 55"/>
              <a:gd name="T66" fmla="*/ 29 w 64"/>
              <a:gd name="T67" fmla="*/ 25 h 55"/>
              <a:gd name="T68" fmla="*/ 29 w 64"/>
              <a:gd name="T69" fmla="*/ 18 h 55"/>
              <a:gd name="T70" fmla="*/ 26 w 64"/>
              <a:gd name="T71" fmla="*/ 18 h 55"/>
              <a:gd name="T72" fmla="*/ 23 w 64"/>
              <a:gd name="T73" fmla="*/ 15 h 55"/>
              <a:gd name="T74" fmla="*/ 23 w 64"/>
              <a:gd name="T75" fmla="*/ 3 h 55"/>
              <a:gd name="T76" fmla="*/ 26 w 64"/>
              <a:gd name="T77" fmla="*/ 0 h 55"/>
              <a:gd name="T78" fmla="*/ 37 w 64"/>
              <a:gd name="T79" fmla="*/ 0 h 55"/>
              <a:gd name="T80" fmla="*/ 41 w 64"/>
              <a:gd name="T81" fmla="*/ 3 h 55"/>
              <a:gd name="T82" fmla="*/ 41 w 64"/>
              <a:gd name="T83" fmla="*/ 15 h 55"/>
              <a:gd name="T84" fmla="*/ 37 w 64"/>
              <a:gd name="T85" fmla="*/ 18 h 55"/>
              <a:gd name="T86" fmla="*/ 34 w 64"/>
              <a:gd name="T87" fmla="*/ 18 h 55"/>
              <a:gd name="T88" fmla="*/ 34 w 64"/>
              <a:gd name="T89" fmla="*/ 25 h 55"/>
              <a:gd name="T90" fmla="*/ 52 w 64"/>
              <a:gd name="T91" fmla="*/ 25 h 55"/>
              <a:gd name="T92" fmla="*/ 57 w 64"/>
              <a:gd name="T93" fmla="*/ 30 h 55"/>
              <a:gd name="T94" fmla="*/ 57 w 64"/>
              <a:gd name="T95" fmla="*/ 36 h 55"/>
              <a:gd name="T96" fmla="*/ 60 w 64"/>
              <a:gd name="T97" fmla="*/ 36 h 55"/>
              <a:gd name="T98" fmla="*/ 64 w 64"/>
              <a:gd name="T99" fmla="*/ 40 h 55"/>
              <a:gd name="T100" fmla="*/ 64 w 64"/>
              <a:gd name="T101" fmla="*/ 51 h 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55"/>
              <a:gd name="T155" fmla="*/ 64 w 64"/>
              <a:gd name="T156" fmla="*/ 55 h 5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4" name="Freeform 157"/>
          <p:cNvSpPr>
            <a:spLocks noChangeAspect="1" noEditPoints="1"/>
          </p:cNvSpPr>
          <p:nvPr/>
        </p:nvSpPr>
        <p:spPr bwMode="auto">
          <a:xfrm>
            <a:off x="8313127" y="4036769"/>
            <a:ext cx="323850" cy="396875"/>
          </a:xfrm>
          <a:custGeom>
            <a:avLst/>
            <a:gdLst>
              <a:gd name="T0" fmla="*/ 41 w 41"/>
              <a:gd name="T1" fmla="*/ 44 h 50"/>
              <a:gd name="T2" fmla="*/ 35 w 41"/>
              <a:gd name="T3" fmla="*/ 50 h 50"/>
              <a:gd name="T4" fmla="*/ 5 w 41"/>
              <a:gd name="T5" fmla="*/ 50 h 50"/>
              <a:gd name="T6" fmla="*/ 0 w 41"/>
              <a:gd name="T7" fmla="*/ 44 h 50"/>
              <a:gd name="T8" fmla="*/ 0 w 41"/>
              <a:gd name="T9" fmla="*/ 5 h 50"/>
              <a:gd name="T10" fmla="*/ 5 w 41"/>
              <a:gd name="T11" fmla="*/ 0 h 50"/>
              <a:gd name="T12" fmla="*/ 35 w 41"/>
              <a:gd name="T13" fmla="*/ 0 h 50"/>
              <a:gd name="T14" fmla="*/ 41 w 41"/>
              <a:gd name="T15" fmla="*/ 5 h 50"/>
              <a:gd name="T16" fmla="*/ 41 w 41"/>
              <a:gd name="T17" fmla="*/ 44 h 50"/>
              <a:gd name="T18" fmla="*/ 36 w 41"/>
              <a:gd name="T19" fmla="*/ 5 h 50"/>
              <a:gd name="T20" fmla="*/ 35 w 41"/>
              <a:gd name="T21" fmla="*/ 4 h 50"/>
              <a:gd name="T22" fmla="*/ 5 w 41"/>
              <a:gd name="T23" fmla="*/ 4 h 50"/>
              <a:gd name="T24" fmla="*/ 4 w 41"/>
              <a:gd name="T25" fmla="*/ 5 h 50"/>
              <a:gd name="T26" fmla="*/ 4 w 41"/>
              <a:gd name="T27" fmla="*/ 40 h 50"/>
              <a:gd name="T28" fmla="*/ 5 w 41"/>
              <a:gd name="T29" fmla="*/ 41 h 50"/>
              <a:gd name="T30" fmla="*/ 35 w 41"/>
              <a:gd name="T31" fmla="*/ 41 h 50"/>
              <a:gd name="T32" fmla="*/ 36 w 41"/>
              <a:gd name="T33" fmla="*/ 40 h 50"/>
              <a:gd name="T34" fmla="*/ 36 w 41"/>
              <a:gd name="T35" fmla="*/ 5 h 50"/>
              <a:gd name="T36" fmla="*/ 20 w 41"/>
              <a:gd name="T37" fmla="*/ 43 h 50"/>
              <a:gd name="T38" fmla="*/ 18 w 41"/>
              <a:gd name="T39" fmla="*/ 45 h 50"/>
              <a:gd name="T40" fmla="*/ 20 w 41"/>
              <a:gd name="T41" fmla="*/ 48 h 50"/>
              <a:gd name="T42" fmla="*/ 23 w 41"/>
              <a:gd name="T43" fmla="*/ 45 h 50"/>
              <a:gd name="T44" fmla="*/ 20 w 41"/>
              <a:gd name="T45" fmla="*/ 43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5" name="Freeform 109"/>
          <p:cNvSpPr>
            <a:spLocks noChangeAspect="1" noEditPoints="1"/>
          </p:cNvSpPr>
          <p:nvPr/>
        </p:nvSpPr>
        <p:spPr bwMode="auto">
          <a:xfrm>
            <a:off x="9895865" y="4060581"/>
            <a:ext cx="412750" cy="349250"/>
          </a:xfrm>
          <a:custGeom>
            <a:avLst/>
            <a:gdLst>
              <a:gd name="T0" fmla="*/ 10 w 68"/>
              <a:gd name="T1" fmla="*/ 57 h 58"/>
              <a:gd name="T2" fmla="*/ 9 w 68"/>
              <a:gd name="T3" fmla="*/ 58 h 58"/>
              <a:gd name="T4" fmla="*/ 2 w 68"/>
              <a:gd name="T5" fmla="*/ 58 h 58"/>
              <a:gd name="T6" fmla="*/ 0 w 68"/>
              <a:gd name="T7" fmla="*/ 57 h 58"/>
              <a:gd name="T8" fmla="*/ 0 w 68"/>
              <a:gd name="T9" fmla="*/ 49 h 58"/>
              <a:gd name="T10" fmla="*/ 2 w 68"/>
              <a:gd name="T11" fmla="*/ 48 h 58"/>
              <a:gd name="T12" fmla="*/ 9 w 68"/>
              <a:gd name="T13" fmla="*/ 48 h 58"/>
              <a:gd name="T14" fmla="*/ 10 w 68"/>
              <a:gd name="T15" fmla="*/ 49 h 58"/>
              <a:gd name="T16" fmla="*/ 10 w 68"/>
              <a:gd name="T17" fmla="*/ 57 h 58"/>
              <a:gd name="T18" fmla="*/ 25 w 68"/>
              <a:gd name="T19" fmla="*/ 57 h 58"/>
              <a:gd name="T20" fmla="*/ 24 w 68"/>
              <a:gd name="T21" fmla="*/ 58 h 58"/>
              <a:gd name="T22" fmla="*/ 16 w 68"/>
              <a:gd name="T23" fmla="*/ 58 h 58"/>
              <a:gd name="T24" fmla="*/ 15 w 68"/>
              <a:gd name="T25" fmla="*/ 57 h 58"/>
              <a:gd name="T26" fmla="*/ 15 w 68"/>
              <a:gd name="T27" fmla="*/ 44 h 58"/>
              <a:gd name="T28" fmla="*/ 16 w 68"/>
              <a:gd name="T29" fmla="*/ 43 h 58"/>
              <a:gd name="T30" fmla="*/ 24 w 68"/>
              <a:gd name="T31" fmla="*/ 43 h 58"/>
              <a:gd name="T32" fmla="*/ 25 w 68"/>
              <a:gd name="T33" fmla="*/ 44 h 58"/>
              <a:gd name="T34" fmla="*/ 25 w 68"/>
              <a:gd name="T35" fmla="*/ 57 h 58"/>
              <a:gd name="T36" fmla="*/ 39 w 68"/>
              <a:gd name="T37" fmla="*/ 57 h 58"/>
              <a:gd name="T38" fmla="*/ 38 w 68"/>
              <a:gd name="T39" fmla="*/ 58 h 58"/>
              <a:gd name="T40" fmla="*/ 31 w 68"/>
              <a:gd name="T41" fmla="*/ 58 h 58"/>
              <a:gd name="T42" fmla="*/ 30 w 68"/>
              <a:gd name="T43" fmla="*/ 57 h 58"/>
              <a:gd name="T44" fmla="*/ 30 w 68"/>
              <a:gd name="T45" fmla="*/ 35 h 58"/>
              <a:gd name="T46" fmla="*/ 31 w 68"/>
              <a:gd name="T47" fmla="*/ 34 h 58"/>
              <a:gd name="T48" fmla="*/ 38 w 68"/>
              <a:gd name="T49" fmla="*/ 34 h 58"/>
              <a:gd name="T50" fmla="*/ 39 w 68"/>
              <a:gd name="T51" fmla="*/ 35 h 58"/>
              <a:gd name="T52" fmla="*/ 39 w 68"/>
              <a:gd name="T53" fmla="*/ 57 h 58"/>
              <a:gd name="T54" fmla="*/ 54 w 68"/>
              <a:gd name="T55" fmla="*/ 57 h 58"/>
              <a:gd name="T56" fmla="*/ 53 w 68"/>
              <a:gd name="T57" fmla="*/ 58 h 58"/>
              <a:gd name="T58" fmla="*/ 45 w 68"/>
              <a:gd name="T59" fmla="*/ 58 h 58"/>
              <a:gd name="T60" fmla="*/ 44 w 68"/>
              <a:gd name="T61" fmla="*/ 57 h 58"/>
              <a:gd name="T62" fmla="*/ 44 w 68"/>
              <a:gd name="T63" fmla="*/ 20 h 58"/>
              <a:gd name="T64" fmla="*/ 45 w 68"/>
              <a:gd name="T65" fmla="*/ 19 h 58"/>
              <a:gd name="T66" fmla="*/ 53 w 68"/>
              <a:gd name="T67" fmla="*/ 19 h 58"/>
              <a:gd name="T68" fmla="*/ 54 w 68"/>
              <a:gd name="T69" fmla="*/ 20 h 58"/>
              <a:gd name="T70" fmla="*/ 54 w 68"/>
              <a:gd name="T71" fmla="*/ 57 h 58"/>
              <a:gd name="T72" fmla="*/ 68 w 68"/>
              <a:gd name="T73" fmla="*/ 57 h 58"/>
              <a:gd name="T74" fmla="*/ 67 w 68"/>
              <a:gd name="T75" fmla="*/ 58 h 58"/>
              <a:gd name="T76" fmla="*/ 60 w 68"/>
              <a:gd name="T77" fmla="*/ 58 h 58"/>
              <a:gd name="T78" fmla="*/ 59 w 68"/>
              <a:gd name="T79" fmla="*/ 57 h 58"/>
              <a:gd name="T80" fmla="*/ 59 w 68"/>
              <a:gd name="T81" fmla="*/ 1 h 58"/>
              <a:gd name="T82" fmla="*/ 60 w 68"/>
              <a:gd name="T83" fmla="*/ 0 h 58"/>
              <a:gd name="T84" fmla="*/ 67 w 68"/>
              <a:gd name="T85" fmla="*/ 0 h 58"/>
              <a:gd name="T86" fmla="*/ 68 w 68"/>
              <a:gd name="T87" fmla="*/ 1 h 58"/>
              <a:gd name="T88" fmla="*/ 68 w 68"/>
              <a:gd name="T89" fmla="*/ 57 h 5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8"/>
              <a:gd name="T136" fmla="*/ 0 h 58"/>
              <a:gd name="T137" fmla="*/ 68 w 68"/>
              <a:gd name="T138" fmla="*/ 58 h 5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8" h="58">
                <a:moveTo>
                  <a:pt x="10" y="57"/>
                </a:moveTo>
                <a:cubicBezTo>
                  <a:pt x="10" y="57"/>
                  <a:pt x="10" y="58"/>
                  <a:pt x="9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1" y="58"/>
                  <a:pt x="0" y="57"/>
                  <a:pt x="0" y="57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9"/>
                  <a:pt x="1" y="48"/>
                  <a:pt x="2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8"/>
                  <a:pt x="10" y="49"/>
                  <a:pt x="10" y="49"/>
                </a:cubicBezTo>
                <a:lnTo>
                  <a:pt x="10" y="57"/>
                </a:lnTo>
                <a:close/>
                <a:moveTo>
                  <a:pt x="25" y="57"/>
                </a:moveTo>
                <a:cubicBezTo>
                  <a:pt x="25" y="57"/>
                  <a:pt x="24" y="58"/>
                  <a:pt x="24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5" y="57"/>
                  <a:pt x="15" y="5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6" y="43"/>
                  <a:pt x="16" y="43"/>
                </a:cubicBezTo>
                <a:cubicBezTo>
                  <a:pt x="24" y="43"/>
                  <a:pt x="24" y="43"/>
                  <a:pt x="24" y="43"/>
                </a:cubicBezTo>
                <a:cubicBezTo>
                  <a:pt x="24" y="43"/>
                  <a:pt x="25" y="44"/>
                  <a:pt x="25" y="44"/>
                </a:cubicBezTo>
                <a:lnTo>
                  <a:pt x="25" y="57"/>
                </a:lnTo>
                <a:close/>
                <a:moveTo>
                  <a:pt x="39" y="57"/>
                </a:moveTo>
                <a:cubicBezTo>
                  <a:pt x="39" y="57"/>
                  <a:pt x="39" y="58"/>
                  <a:pt x="38" y="58"/>
                </a:cubicBezTo>
                <a:cubicBezTo>
                  <a:pt x="31" y="58"/>
                  <a:pt x="31" y="58"/>
                  <a:pt x="31" y="58"/>
                </a:cubicBezTo>
                <a:cubicBezTo>
                  <a:pt x="30" y="58"/>
                  <a:pt x="30" y="57"/>
                  <a:pt x="30" y="57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4"/>
                  <a:pt x="30" y="34"/>
                  <a:pt x="31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4"/>
                  <a:pt x="39" y="35"/>
                </a:cubicBezTo>
                <a:lnTo>
                  <a:pt x="39" y="57"/>
                </a:lnTo>
                <a:close/>
                <a:moveTo>
                  <a:pt x="54" y="57"/>
                </a:moveTo>
                <a:cubicBezTo>
                  <a:pt x="54" y="57"/>
                  <a:pt x="53" y="58"/>
                  <a:pt x="5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4" y="57"/>
                  <a:pt x="44" y="57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5" y="19"/>
                  <a:pt x="45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4" y="20"/>
                  <a:pt x="54" y="20"/>
                </a:cubicBezTo>
                <a:lnTo>
                  <a:pt x="54" y="57"/>
                </a:lnTo>
                <a:close/>
                <a:moveTo>
                  <a:pt x="68" y="57"/>
                </a:moveTo>
                <a:cubicBezTo>
                  <a:pt x="68" y="57"/>
                  <a:pt x="68" y="58"/>
                  <a:pt x="67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59" y="58"/>
                  <a:pt x="59" y="57"/>
                  <a:pt x="59" y="57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0"/>
                  <a:pt x="59" y="0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4616" name="TextBox 13"/>
          <p:cNvSpPr txBox="1">
            <a:spLocks noChangeArrowheads="1"/>
          </p:cNvSpPr>
          <p:nvPr/>
        </p:nvSpPr>
        <p:spPr bwMode="auto">
          <a:xfrm>
            <a:off x="1261452" y="4789244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7" name="TextBox 13"/>
          <p:cNvSpPr txBox="1">
            <a:spLocks noChangeArrowheads="1"/>
          </p:cNvSpPr>
          <p:nvPr/>
        </p:nvSpPr>
        <p:spPr bwMode="auto">
          <a:xfrm>
            <a:off x="1261452" y="5084519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8" name="TextBox 13"/>
          <p:cNvSpPr txBox="1">
            <a:spLocks noChangeArrowheads="1"/>
          </p:cNvSpPr>
          <p:nvPr/>
        </p:nvSpPr>
        <p:spPr bwMode="auto">
          <a:xfrm>
            <a:off x="2945790" y="4789244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19" name="TextBox 13"/>
          <p:cNvSpPr txBox="1">
            <a:spLocks noChangeArrowheads="1"/>
          </p:cNvSpPr>
          <p:nvPr/>
        </p:nvSpPr>
        <p:spPr bwMode="auto">
          <a:xfrm>
            <a:off x="2945790" y="5084519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0" name="TextBox 13"/>
          <p:cNvSpPr txBox="1">
            <a:spLocks noChangeArrowheads="1"/>
          </p:cNvSpPr>
          <p:nvPr/>
        </p:nvSpPr>
        <p:spPr bwMode="auto">
          <a:xfrm>
            <a:off x="4552340" y="4789244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1" name="TextBox 13"/>
          <p:cNvSpPr txBox="1">
            <a:spLocks noChangeArrowheads="1"/>
          </p:cNvSpPr>
          <p:nvPr/>
        </p:nvSpPr>
        <p:spPr bwMode="auto">
          <a:xfrm>
            <a:off x="4552340" y="5084519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2" name="TextBox 13"/>
          <p:cNvSpPr txBox="1">
            <a:spLocks noChangeArrowheads="1"/>
          </p:cNvSpPr>
          <p:nvPr/>
        </p:nvSpPr>
        <p:spPr bwMode="auto">
          <a:xfrm>
            <a:off x="6179527" y="4789244"/>
            <a:ext cx="13779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3" name="TextBox 13"/>
          <p:cNvSpPr txBox="1">
            <a:spLocks noChangeArrowheads="1"/>
          </p:cNvSpPr>
          <p:nvPr/>
        </p:nvSpPr>
        <p:spPr bwMode="auto">
          <a:xfrm>
            <a:off x="6179527" y="5084519"/>
            <a:ext cx="15081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4" name="TextBox 13"/>
          <p:cNvSpPr txBox="1">
            <a:spLocks noChangeArrowheads="1"/>
          </p:cNvSpPr>
          <p:nvPr/>
        </p:nvSpPr>
        <p:spPr bwMode="auto">
          <a:xfrm>
            <a:off x="7808302" y="4789244"/>
            <a:ext cx="1376363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5" name="TextBox 13"/>
          <p:cNvSpPr txBox="1">
            <a:spLocks noChangeArrowheads="1"/>
          </p:cNvSpPr>
          <p:nvPr/>
        </p:nvSpPr>
        <p:spPr bwMode="auto">
          <a:xfrm>
            <a:off x="7808302" y="5084519"/>
            <a:ext cx="1506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6" name="TextBox 13"/>
          <p:cNvSpPr txBox="1">
            <a:spLocks noChangeArrowheads="1"/>
          </p:cNvSpPr>
          <p:nvPr/>
        </p:nvSpPr>
        <p:spPr bwMode="auto">
          <a:xfrm>
            <a:off x="9435490" y="4789244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7" name="TextBox 13"/>
          <p:cNvSpPr txBox="1">
            <a:spLocks noChangeArrowheads="1"/>
          </p:cNvSpPr>
          <p:nvPr/>
        </p:nvSpPr>
        <p:spPr bwMode="auto">
          <a:xfrm>
            <a:off x="9435490" y="5084519"/>
            <a:ext cx="15065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8" name="椭圆 58"/>
          <p:cNvSpPr>
            <a:spLocks noChangeArrowheads="1"/>
          </p:cNvSpPr>
          <p:nvPr/>
        </p:nvSpPr>
        <p:spPr bwMode="auto">
          <a:xfrm>
            <a:off x="1928202" y="2682631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29" name="椭圆 59"/>
          <p:cNvSpPr>
            <a:spLocks noChangeArrowheads="1"/>
          </p:cNvSpPr>
          <p:nvPr/>
        </p:nvSpPr>
        <p:spPr bwMode="auto">
          <a:xfrm>
            <a:off x="3545865" y="2682631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30" name="椭圆 60"/>
          <p:cNvSpPr>
            <a:spLocks noChangeArrowheads="1"/>
          </p:cNvSpPr>
          <p:nvPr/>
        </p:nvSpPr>
        <p:spPr bwMode="auto">
          <a:xfrm>
            <a:off x="5152415" y="2682631"/>
            <a:ext cx="173037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31" name="椭圆 61"/>
          <p:cNvSpPr>
            <a:spLocks noChangeArrowheads="1"/>
          </p:cNvSpPr>
          <p:nvPr/>
        </p:nvSpPr>
        <p:spPr bwMode="auto">
          <a:xfrm>
            <a:off x="6776427" y="2682631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32" name="椭圆 62"/>
          <p:cNvSpPr>
            <a:spLocks noChangeArrowheads="1"/>
          </p:cNvSpPr>
          <p:nvPr/>
        </p:nvSpPr>
        <p:spPr bwMode="auto">
          <a:xfrm>
            <a:off x="8379802" y="2682631"/>
            <a:ext cx="171450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633" name="椭圆 63"/>
          <p:cNvSpPr>
            <a:spLocks noChangeArrowheads="1"/>
          </p:cNvSpPr>
          <p:nvPr/>
        </p:nvSpPr>
        <p:spPr bwMode="auto">
          <a:xfrm>
            <a:off x="10005402" y="2682631"/>
            <a:ext cx="173038" cy="171450"/>
          </a:xfrm>
          <a:prstGeom prst="ellipse">
            <a:avLst/>
          </a:prstGeom>
          <a:noFill/>
          <a:ln w="2857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154">
        <p14:prism isInverted="1"/>
      </p:transition>
    </mc:Choice>
    <mc:Fallback xmlns="">
      <p:transition spd="slow" advTm="41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071850" y="1998913"/>
            <a:ext cx="2013686" cy="1068427"/>
            <a:chOff x="1547850" y="1248636"/>
            <a:chExt cx="2013686" cy="1068427"/>
          </a:xfrm>
        </p:grpSpPr>
        <p:grpSp>
          <p:nvGrpSpPr>
            <p:cNvPr id="22" name="组合 21"/>
            <p:cNvGrpSpPr/>
            <p:nvPr/>
          </p:nvGrpSpPr>
          <p:grpSpPr>
            <a:xfrm flipH="1">
              <a:off x="1547850" y="1248636"/>
              <a:ext cx="2013686" cy="1068427"/>
              <a:chOff x="5947699" y="828177"/>
              <a:chExt cx="2684915" cy="1424564"/>
            </a:xfrm>
          </p:grpSpPr>
          <p:grpSp>
            <p:nvGrpSpPr>
              <p:cNvPr id="28" name="组合 27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文本框 94"/>
              <p:cNvSpPr txBox="1"/>
              <p:nvPr/>
            </p:nvSpPr>
            <p:spPr>
              <a:xfrm>
                <a:off x="6852147" y="828177"/>
                <a:ext cx="1780467" cy="430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500" b="1" dirty="0">
                    <a:solidFill>
                      <a:srgbClr val="002060"/>
                    </a:solidFill>
                    <a:latin typeface="+mn-ea"/>
                  </a:rPr>
                  <a:t>在此添加标题</a:t>
                </a:r>
              </a:p>
            </p:txBody>
          </p:sp>
          <p:sp>
            <p:nvSpPr>
              <p:cNvPr id="30" name="文本框 95"/>
              <p:cNvSpPr txBox="1"/>
              <p:nvPr/>
            </p:nvSpPr>
            <p:spPr>
              <a:xfrm>
                <a:off x="6290683" y="1331295"/>
                <a:ext cx="2341931" cy="92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点击输入本栏的具体文字，简明扼要的说明分项内容，请根据您的具体内容酌情修改。</a:t>
                </a:r>
                <a:endParaRPr lang="zh-CN" altLang="en-US" sz="9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23" name="Group 36"/>
            <p:cNvGrpSpPr>
              <a:grpSpLocks noChangeAspect="1"/>
            </p:cNvGrpSpPr>
            <p:nvPr/>
          </p:nvGrpSpPr>
          <p:grpSpPr bwMode="auto">
            <a:xfrm>
              <a:off x="2893692" y="1286138"/>
              <a:ext cx="326696" cy="282176"/>
              <a:chOff x="3321" y="1710"/>
              <a:chExt cx="1042" cy="90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24" name="Freeform 37"/>
              <p:cNvSpPr>
                <a:spLocks noEditPoints="1"/>
              </p:cNvSpPr>
              <p:nvPr/>
            </p:nvSpPr>
            <p:spPr bwMode="auto">
              <a:xfrm>
                <a:off x="3321" y="1710"/>
                <a:ext cx="1042" cy="745"/>
              </a:xfrm>
              <a:custGeom>
                <a:avLst/>
                <a:gdLst>
                  <a:gd name="T0" fmla="*/ 37 w 438"/>
                  <a:gd name="T1" fmla="*/ 255 h 313"/>
                  <a:gd name="T2" fmla="*/ 20 w 438"/>
                  <a:gd name="T3" fmla="*/ 237 h 313"/>
                  <a:gd name="T4" fmla="*/ 20 w 438"/>
                  <a:gd name="T5" fmla="*/ 42 h 313"/>
                  <a:gd name="T6" fmla="*/ 37 w 438"/>
                  <a:gd name="T7" fmla="*/ 25 h 313"/>
                  <a:gd name="T8" fmla="*/ 401 w 438"/>
                  <a:gd name="T9" fmla="*/ 25 h 313"/>
                  <a:gd name="T10" fmla="*/ 418 w 438"/>
                  <a:gd name="T11" fmla="*/ 42 h 313"/>
                  <a:gd name="T12" fmla="*/ 418 w 438"/>
                  <a:gd name="T13" fmla="*/ 237 h 313"/>
                  <a:gd name="T14" fmla="*/ 401 w 438"/>
                  <a:gd name="T15" fmla="*/ 255 h 313"/>
                  <a:gd name="T16" fmla="*/ 37 w 438"/>
                  <a:gd name="T17" fmla="*/ 255 h 313"/>
                  <a:gd name="T18" fmla="*/ 424 w 438"/>
                  <a:gd name="T19" fmla="*/ 0 h 313"/>
                  <a:gd name="T20" fmla="*/ 14 w 438"/>
                  <a:gd name="T21" fmla="*/ 0 h 313"/>
                  <a:gd name="T22" fmla="*/ 0 w 438"/>
                  <a:gd name="T23" fmla="*/ 14 h 313"/>
                  <a:gd name="T24" fmla="*/ 0 w 438"/>
                  <a:gd name="T25" fmla="*/ 298 h 313"/>
                  <a:gd name="T26" fmla="*/ 14 w 438"/>
                  <a:gd name="T27" fmla="*/ 313 h 313"/>
                  <a:gd name="T28" fmla="*/ 424 w 438"/>
                  <a:gd name="T29" fmla="*/ 313 h 313"/>
                  <a:gd name="T30" fmla="*/ 438 w 438"/>
                  <a:gd name="T31" fmla="*/ 298 h 313"/>
                  <a:gd name="T32" fmla="*/ 438 w 438"/>
                  <a:gd name="T33" fmla="*/ 14 h 313"/>
                  <a:gd name="T34" fmla="*/ 424 w 438"/>
                  <a:gd name="T35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8" h="313">
                    <a:moveTo>
                      <a:pt x="37" y="255"/>
                    </a:moveTo>
                    <a:cubicBezTo>
                      <a:pt x="28" y="255"/>
                      <a:pt x="20" y="247"/>
                      <a:pt x="20" y="2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33"/>
                      <a:pt x="28" y="25"/>
                      <a:pt x="37" y="25"/>
                    </a:cubicBezTo>
                    <a:cubicBezTo>
                      <a:pt x="401" y="25"/>
                      <a:pt x="401" y="25"/>
                      <a:pt x="401" y="25"/>
                    </a:cubicBezTo>
                    <a:cubicBezTo>
                      <a:pt x="410" y="25"/>
                      <a:pt x="418" y="33"/>
                      <a:pt x="418" y="42"/>
                    </a:cubicBezTo>
                    <a:cubicBezTo>
                      <a:pt x="418" y="237"/>
                      <a:pt x="418" y="237"/>
                      <a:pt x="418" y="237"/>
                    </a:cubicBezTo>
                    <a:cubicBezTo>
                      <a:pt x="418" y="247"/>
                      <a:pt x="410" y="255"/>
                      <a:pt x="401" y="255"/>
                    </a:cubicBezTo>
                    <a:cubicBezTo>
                      <a:pt x="37" y="255"/>
                      <a:pt x="37" y="255"/>
                      <a:pt x="37" y="255"/>
                    </a:cubicBezTo>
                    <a:moveTo>
                      <a:pt x="42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6"/>
                      <a:pt x="6" y="313"/>
                      <a:pt x="14" y="313"/>
                    </a:cubicBezTo>
                    <a:cubicBezTo>
                      <a:pt x="424" y="313"/>
                      <a:pt x="424" y="313"/>
                      <a:pt x="424" y="313"/>
                    </a:cubicBezTo>
                    <a:cubicBezTo>
                      <a:pt x="432" y="313"/>
                      <a:pt x="438" y="306"/>
                      <a:pt x="438" y="298"/>
                    </a:cubicBezTo>
                    <a:cubicBezTo>
                      <a:pt x="438" y="14"/>
                      <a:pt x="438" y="14"/>
                      <a:pt x="438" y="14"/>
                    </a:cubicBezTo>
                    <a:cubicBezTo>
                      <a:pt x="438" y="6"/>
                      <a:pt x="432" y="0"/>
                      <a:pt x="42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Rectangle 38"/>
              <p:cNvSpPr>
                <a:spLocks noChangeArrowheads="1"/>
              </p:cNvSpPr>
              <p:nvPr/>
            </p:nvSpPr>
            <p:spPr bwMode="auto">
              <a:xfrm>
                <a:off x="3716" y="2465"/>
                <a:ext cx="252" cy="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Rectangle 40"/>
              <p:cNvSpPr>
                <a:spLocks noChangeArrowheads="1"/>
              </p:cNvSpPr>
              <p:nvPr/>
            </p:nvSpPr>
            <p:spPr bwMode="auto">
              <a:xfrm>
                <a:off x="3595" y="2570"/>
                <a:ext cx="495" cy="4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Freeform 42"/>
              <p:cNvSpPr>
                <a:spLocks/>
              </p:cNvSpPr>
              <p:nvPr/>
            </p:nvSpPr>
            <p:spPr bwMode="auto">
              <a:xfrm>
                <a:off x="3433" y="1853"/>
                <a:ext cx="771" cy="400"/>
              </a:xfrm>
              <a:custGeom>
                <a:avLst/>
                <a:gdLst>
                  <a:gd name="T0" fmla="*/ 761 w 771"/>
                  <a:gd name="T1" fmla="*/ 0 h 400"/>
                  <a:gd name="T2" fmla="*/ 657 w 771"/>
                  <a:gd name="T3" fmla="*/ 9 h 400"/>
                  <a:gd name="T4" fmla="*/ 697 w 771"/>
                  <a:gd name="T5" fmla="*/ 43 h 400"/>
                  <a:gd name="T6" fmla="*/ 557 w 771"/>
                  <a:gd name="T7" fmla="*/ 212 h 400"/>
                  <a:gd name="T8" fmla="*/ 419 w 771"/>
                  <a:gd name="T9" fmla="*/ 105 h 400"/>
                  <a:gd name="T10" fmla="*/ 286 w 771"/>
                  <a:gd name="T11" fmla="*/ 278 h 400"/>
                  <a:gd name="T12" fmla="*/ 152 w 771"/>
                  <a:gd name="T13" fmla="*/ 190 h 400"/>
                  <a:gd name="T14" fmla="*/ 0 w 771"/>
                  <a:gd name="T15" fmla="*/ 369 h 400"/>
                  <a:gd name="T16" fmla="*/ 36 w 771"/>
                  <a:gd name="T17" fmla="*/ 400 h 400"/>
                  <a:gd name="T18" fmla="*/ 162 w 771"/>
                  <a:gd name="T19" fmla="*/ 252 h 400"/>
                  <a:gd name="T20" fmla="*/ 298 w 771"/>
                  <a:gd name="T21" fmla="*/ 343 h 400"/>
                  <a:gd name="T22" fmla="*/ 428 w 771"/>
                  <a:gd name="T23" fmla="*/ 171 h 400"/>
                  <a:gd name="T24" fmla="*/ 564 w 771"/>
                  <a:gd name="T25" fmla="*/ 278 h 400"/>
                  <a:gd name="T26" fmla="*/ 733 w 771"/>
                  <a:gd name="T27" fmla="*/ 71 h 400"/>
                  <a:gd name="T28" fmla="*/ 771 w 771"/>
                  <a:gd name="T29" fmla="*/ 105 h 400"/>
                  <a:gd name="T30" fmla="*/ 761 w 771"/>
                  <a:gd name="T31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1" h="400">
                    <a:moveTo>
                      <a:pt x="761" y="0"/>
                    </a:moveTo>
                    <a:lnTo>
                      <a:pt x="657" y="9"/>
                    </a:lnTo>
                    <a:lnTo>
                      <a:pt x="697" y="43"/>
                    </a:lnTo>
                    <a:lnTo>
                      <a:pt x="557" y="212"/>
                    </a:lnTo>
                    <a:lnTo>
                      <a:pt x="419" y="105"/>
                    </a:lnTo>
                    <a:lnTo>
                      <a:pt x="286" y="278"/>
                    </a:lnTo>
                    <a:lnTo>
                      <a:pt x="152" y="190"/>
                    </a:lnTo>
                    <a:lnTo>
                      <a:pt x="0" y="369"/>
                    </a:lnTo>
                    <a:lnTo>
                      <a:pt x="36" y="400"/>
                    </a:lnTo>
                    <a:lnTo>
                      <a:pt x="162" y="252"/>
                    </a:lnTo>
                    <a:lnTo>
                      <a:pt x="298" y="343"/>
                    </a:lnTo>
                    <a:lnTo>
                      <a:pt x="428" y="171"/>
                    </a:lnTo>
                    <a:lnTo>
                      <a:pt x="564" y="278"/>
                    </a:lnTo>
                    <a:lnTo>
                      <a:pt x="733" y="71"/>
                    </a:lnTo>
                    <a:lnTo>
                      <a:pt x="771" y="105"/>
                    </a:lnTo>
                    <a:lnTo>
                      <a:pt x="7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161929" y="4138801"/>
            <a:ext cx="2013686" cy="1024995"/>
            <a:chOff x="637929" y="3388524"/>
            <a:chExt cx="2013686" cy="1024995"/>
          </a:xfrm>
        </p:grpSpPr>
        <p:grpSp>
          <p:nvGrpSpPr>
            <p:cNvPr id="34" name="组合 33"/>
            <p:cNvGrpSpPr/>
            <p:nvPr/>
          </p:nvGrpSpPr>
          <p:grpSpPr>
            <a:xfrm flipH="1" flipV="1">
              <a:off x="637929" y="3388524"/>
              <a:ext cx="2013686" cy="1024995"/>
              <a:chOff x="5947699" y="414315"/>
              <a:chExt cx="2684915" cy="1366654"/>
            </a:xfrm>
          </p:grpSpPr>
          <p:grpSp>
            <p:nvGrpSpPr>
              <p:cNvPr id="36" name="组合 35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7" name="文本框 106"/>
              <p:cNvSpPr txBox="1"/>
              <p:nvPr/>
            </p:nvSpPr>
            <p:spPr>
              <a:xfrm flipV="1">
                <a:off x="6852147" y="1350084"/>
                <a:ext cx="1780467" cy="430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500" b="1" dirty="0">
                    <a:solidFill>
                      <a:srgbClr val="002060"/>
                    </a:solidFill>
                    <a:latin typeface="+mn-ea"/>
                  </a:rPr>
                  <a:t>在此添加标题</a:t>
                </a:r>
              </a:p>
            </p:txBody>
          </p:sp>
          <p:sp>
            <p:nvSpPr>
              <p:cNvPr id="38" name="文本框 107"/>
              <p:cNvSpPr txBox="1"/>
              <p:nvPr/>
            </p:nvSpPr>
            <p:spPr>
              <a:xfrm flipV="1">
                <a:off x="6290683" y="414315"/>
                <a:ext cx="2341931" cy="92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点击输入本栏的具体文字，简明扼要的说明分项内容，请根据您的具体内容酌情修改。</a:t>
                </a:r>
                <a:endParaRPr lang="zh-CN" altLang="en-US" sz="9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35" name="Freeform 53"/>
            <p:cNvSpPr>
              <a:spLocks noEditPoints="1"/>
            </p:cNvSpPr>
            <p:nvPr/>
          </p:nvSpPr>
          <p:spPr bwMode="auto">
            <a:xfrm>
              <a:off x="1951673" y="3404111"/>
              <a:ext cx="304408" cy="304408"/>
            </a:xfrm>
            <a:custGeom>
              <a:avLst/>
              <a:gdLst>
                <a:gd name="T0" fmla="*/ 166 w 449"/>
                <a:gd name="T1" fmla="*/ 362 h 449"/>
                <a:gd name="T2" fmla="*/ 211 w 449"/>
                <a:gd name="T3" fmla="*/ 317 h 449"/>
                <a:gd name="T4" fmla="*/ 237 w 449"/>
                <a:gd name="T5" fmla="*/ 407 h 449"/>
                <a:gd name="T6" fmla="*/ 302 w 449"/>
                <a:gd name="T7" fmla="*/ 313 h 449"/>
                <a:gd name="T8" fmla="*/ 294 w 449"/>
                <a:gd name="T9" fmla="*/ 393 h 449"/>
                <a:gd name="T10" fmla="*/ 395 w 449"/>
                <a:gd name="T11" fmla="*/ 289 h 449"/>
                <a:gd name="T12" fmla="*/ 294 w 449"/>
                <a:gd name="T13" fmla="*/ 393 h 449"/>
                <a:gd name="T14" fmla="*/ 95 w 449"/>
                <a:gd name="T15" fmla="*/ 353 h 449"/>
                <a:gd name="T16" fmla="*/ 121 w 449"/>
                <a:gd name="T17" fmla="*/ 309 h 449"/>
                <a:gd name="T18" fmla="*/ 237 w 449"/>
                <a:gd name="T19" fmla="*/ 293 h 449"/>
                <a:gd name="T20" fmla="*/ 311 w 449"/>
                <a:gd name="T21" fmla="*/ 191 h 449"/>
                <a:gd name="T22" fmla="*/ 307 w 449"/>
                <a:gd name="T23" fmla="*/ 287 h 449"/>
                <a:gd name="T24" fmla="*/ 211 w 449"/>
                <a:gd name="T25" fmla="*/ 293 h 449"/>
                <a:gd name="T26" fmla="*/ 137 w 449"/>
                <a:gd name="T27" fmla="*/ 226 h 449"/>
                <a:gd name="T28" fmla="*/ 211 w 449"/>
                <a:gd name="T29" fmla="*/ 196 h 449"/>
                <a:gd name="T30" fmla="*/ 333 w 449"/>
                <a:gd name="T31" fmla="*/ 282 h 449"/>
                <a:gd name="T32" fmla="*/ 335 w 449"/>
                <a:gd name="T33" fmla="*/ 188 h 449"/>
                <a:gd name="T34" fmla="*/ 407 w 449"/>
                <a:gd name="T35" fmla="*/ 224 h 449"/>
                <a:gd name="T36" fmla="*/ 116 w 449"/>
                <a:gd name="T37" fmla="*/ 281 h 449"/>
                <a:gd name="T38" fmla="*/ 41 w 449"/>
                <a:gd name="T39" fmla="*/ 224 h 449"/>
                <a:gd name="T40" fmla="*/ 114 w 449"/>
                <a:gd name="T41" fmla="*/ 188 h 449"/>
                <a:gd name="T42" fmla="*/ 116 w 449"/>
                <a:gd name="T43" fmla="*/ 281 h 449"/>
                <a:gd name="T44" fmla="*/ 59 w 449"/>
                <a:gd name="T45" fmla="*/ 146 h 449"/>
                <a:gd name="T46" fmla="*/ 158 w 449"/>
                <a:gd name="T47" fmla="*/ 55 h 449"/>
                <a:gd name="T48" fmla="*/ 331 w 449"/>
                <a:gd name="T49" fmla="*/ 164 h 449"/>
                <a:gd name="T50" fmla="*/ 390 w 449"/>
                <a:gd name="T51" fmla="*/ 147 h 449"/>
                <a:gd name="T52" fmla="*/ 211 w 449"/>
                <a:gd name="T53" fmla="*/ 171 h 449"/>
                <a:gd name="T54" fmla="*/ 210 w 449"/>
                <a:gd name="T55" fmla="*/ 43 h 449"/>
                <a:gd name="T56" fmla="*/ 211 w 449"/>
                <a:gd name="T57" fmla="*/ 171 h 449"/>
                <a:gd name="T58" fmla="*/ 237 w 449"/>
                <a:gd name="T59" fmla="*/ 43 h 449"/>
                <a:gd name="T60" fmla="*/ 308 w 449"/>
                <a:gd name="T61" fmla="*/ 167 h 449"/>
                <a:gd name="T62" fmla="*/ 225 w 449"/>
                <a:gd name="T63" fmla="*/ 0 h 449"/>
                <a:gd name="T64" fmla="*/ 225 w 449"/>
                <a:gd name="T65" fmla="*/ 449 h 449"/>
                <a:gd name="T66" fmla="*/ 225 w 449"/>
                <a:gd name="T6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9" h="449">
                  <a:moveTo>
                    <a:pt x="211" y="407"/>
                  </a:moveTo>
                  <a:cubicBezTo>
                    <a:pt x="192" y="407"/>
                    <a:pt x="176" y="387"/>
                    <a:pt x="166" y="362"/>
                  </a:cubicBezTo>
                  <a:cubicBezTo>
                    <a:pt x="158" y="347"/>
                    <a:pt x="151" y="331"/>
                    <a:pt x="147" y="313"/>
                  </a:cubicBezTo>
                  <a:cubicBezTo>
                    <a:pt x="168" y="315"/>
                    <a:pt x="189" y="317"/>
                    <a:pt x="211" y="317"/>
                  </a:cubicBezTo>
                  <a:cubicBezTo>
                    <a:pt x="211" y="407"/>
                    <a:pt x="211" y="407"/>
                    <a:pt x="211" y="407"/>
                  </a:cubicBezTo>
                  <a:moveTo>
                    <a:pt x="237" y="407"/>
                  </a:moveTo>
                  <a:cubicBezTo>
                    <a:pt x="237" y="317"/>
                    <a:pt x="237" y="317"/>
                    <a:pt x="237" y="317"/>
                  </a:cubicBezTo>
                  <a:cubicBezTo>
                    <a:pt x="259" y="317"/>
                    <a:pt x="280" y="315"/>
                    <a:pt x="302" y="313"/>
                  </a:cubicBezTo>
                  <a:cubicBezTo>
                    <a:pt x="293" y="344"/>
                    <a:pt x="273" y="407"/>
                    <a:pt x="237" y="407"/>
                  </a:cubicBezTo>
                  <a:moveTo>
                    <a:pt x="294" y="393"/>
                  </a:moveTo>
                  <a:cubicBezTo>
                    <a:pt x="311" y="370"/>
                    <a:pt x="320" y="343"/>
                    <a:pt x="328" y="310"/>
                  </a:cubicBezTo>
                  <a:cubicBezTo>
                    <a:pt x="354" y="304"/>
                    <a:pt x="377" y="297"/>
                    <a:pt x="395" y="289"/>
                  </a:cubicBezTo>
                  <a:cubicBezTo>
                    <a:pt x="386" y="313"/>
                    <a:pt x="373" y="335"/>
                    <a:pt x="354" y="353"/>
                  </a:cubicBezTo>
                  <a:cubicBezTo>
                    <a:pt x="337" y="371"/>
                    <a:pt x="315" y="384"/>
                    <a:pt x="294" y="393"/>
                  </a:cubicBezTo>
                  <a:moveTo>
                    <a:pt x="154" y="393"/>
                  </a:moveTo>
                  <a:cubicBezTo>
                    <a:pt x="133" y="384"/>
                    <a:pt x="112" y="371"/>
                    <a:pt x="95" y="353"/>
                  </a:cubicBezTo>
                  <a:cubicBezTo>
                    <a:pt x="75" y="335"/>
                    <a:pt x="62" y="312"/>
                    <a:pt x="52" y="286"/>
                  </a:cubicBezTo>
                  <a:cubicBezTo>
                    <a:pt x="68" y="295"/>
                    <a:pt x="93" y="303"/>
                    <a:pt x="121" y="309"/>
                  </a:cubicBezTo>
                  <a:cubicBezTo>
                    <a:pt x="128" y="342"/>
                    <a:pt x="138" y="371"/>
                    <a:pt x="154" y="393"/>
                  </a:cubicBezTo>
                  <a:moveTo>
                    <a:pt x="237" y="293"/>
                  </a:moveTo>
                  <a:cubicBezTo>
                    <a:pt x="237" y="196"/>
                    <a:pt x="237" y="196"/>
                    <a:pt x="237" y="196"/>
                  </a:cubicBezTo>
                  <a:cubicBezTo>
                    <a:pt x="263" y="195"/>
                    <a:pt x="287" y="193"/>
                    <a:pt x="311" y="191"/>
                  </a:cubicBezTo>
                  <a:cubicBezTo>
                    <a:pt x="311" y="203"/>
                    <a:pt x="311" y="214"/>
                    <a:pt x="311" y="226"/>
                  </a:cubicBezTo>
                  <a:cubicBezTo>
                    <a:pt x="311" y="247"/>
                    <a:pt x="311" y="268"/>
                    <a:pt x="307" y="287"/>
                  </a:cubicBezTo>
                  <a:cubicBezTo>
                    <a:pt x="284" y="290"/>
                    <a:pt x="261" y="292"/>
                    <a:pt x="237" y="293"/>
                  </a:cubicBezTo>
                  <a:moveTo>
                    <a:pt x="211" y="293"/>
                  </a:moveTo>
                  <a:cubicBezTo>
                    <a:pt x="187" y="292"/>
                    <a:pt x="165" y="290"/>
                    <a:pt x="141" y="286"/>
                  </a:cubicBezTo>
                  <a:cubicBezTo>
                    <a:pt x="138" y="268"/>
                    <a:pt x="137" y="246"/>
                    <a:pt x="137" y="226"/>
                  </a:cubicBezTo>
                  <a:cubicBezTo>
                    <a:pt x="137" y="214"/>
                    <a:pt x="138" y="203"/>
                    <a:pt x="138" y="191"/>
                  </a:cubicBezTo>
                  <a:cubicBezTo>
                    <a:pt x="161" y="193"/>
                    <a:pt x="186" y="195"/>
                    <a:pt x="211" y="196"/>
                  </a:cubicBezTo>
                  <a:cubicBezTo>
                    <a:pt x="211" y="293"/>
                    <a:pt x="211" y="293"/>
                    <a:pt x="211" y="293"/>
                  </a:cubicBezTo>
                  <a:moveTo>
                    <a:pt x="333" y="282"/>
                  </a:moveTo>
                  <a:cubicBezTo>
                    <a:pt x="335" y="265"/>
                    <a:pt x="336" y="245"/>
                    <a:pt x="336" y="226"/>
                  </a:cubicBezTo>
                  <a:cubicBezTo>
                    <a:pt x="336" y="212"/>
                    <a:pt x="336" y="201"/>
                    <a:pt x="335" y="188"/>
                  </a:cubicBezTo>
                  <a:cubicBezTo>
                    <a:pt x="363" y="185"/>
                    <a:pt x="386" y="177"/>
                    <a:pt x="399" y="171"/>
                  </a:cubicBezTo>
                  <a:cubicBezTo>
                    <a:pt x="405" y="188"/>
                    <a:pt x="407" y="207"/>
                    <a:pt x="407" y="224"/>
                  </a:cubicBezTo>
                  <a:cubicBezTo>
                    <a:pt x="407" y="254"/>
                    <a:pt x="405" y="270"/>
                    <a:pt x="333" y="282"/>
                  </a:cubicBezTo>
                  <a:moveTo>
                    <a:pt x="116" y="281"/>
                  </a:moveTo>
                  <a:cubicBezTo>
                    <a:pt x="75" y="274"/>
                    <a:pt x="52" y="260"/>
                    <a:pt x="43" y="250"/>
                  </a:cubicBezTo>
                  <a:cubicBezTo>
                    <a:pt x="41" y="242"/>
                    <a:pt x="41" y="233"/>
                    <a:pt x="41" y="224"/>
                  </a:cubicBezTo>
                  <a:cubicBezTo>
                    <a:pt x="41" y="206"/>
                    <a:pt x="44" y="187"/>
                    <a:pt x="49" y="171"/>
                  </a:cubicBezTo>
                  <a:cubicBezTo>
                    <a:pt x="64" y="177"/>
                    <a:pt x="82" y="182"/>
                    <a:pt x="114" y="188"/>
                  </a:cubicBezTo>
                  <a:cubicBezTo>
                    <a:pt x="113" y="201"/>
                    <a:pt x="112" y="212"/>
                    <a:pt x="112" y="226"/>
                  </a:cubicBezTo>
                  <a:cubicBezTo>
                    <a:pt x="112" y="245"/>
                    <a:pt x="113" y="264"/>
                    <a:pt x="116" y="281"/>
                  </a:cubicBezTo>
                  <a:moveTo>
                    <a:pt x="117" y="164"/>
                  </a:moveTo>
                  <a:cubicBezTo>
                    <a:pt x="76" y="153"/>
                    <a:pt x="65" y="152"/>
                    <a:pt x="59" y="146"/>
                  </a:cubicBezTo>
                  <a:cubicBezTo>
                    <a:pt x="68" y="128"/>
                    <a:pt x="79" y="110"/>
                    <a:pt x="95" y="96"/>
                  </a:cubicBezTo>
                  <a:cubicBezTo>
                    <a:pt x="114" y="76"/>
                    <a:pt x="135" y="66"/>
                    <a:pt x="158" y="55"/>
                  </a:cubicBezTo>
                  <a:cubicBezTo>
                    <a:pt x="138" y="83"/>
                    <a:pt x="124" y="119"/>
                    <a:pt x="117" y="164"/>
                  </a:cubicBezTo>
                  <a:moveTo>
                    <a:pt x="331" y="164"/>
                  </a:moveTo>
                  <a:cubicBezTo>
                    <a:pt x="324" y="119"/>
                    <a:pt x="311" y="81"/>
                    <a:pt x="291" y="54"/>
                  </a:cubicBezTo>
                  <a:cubicBezTo>
                    <a:pt x="333" y="69"/>
                    <a:pt x="370" y="104"/>
                    <a:pt x="390" y="147"/>
                  </a:cubicBezTo>
                  <a:cubicBezTo>
                    <a:pt x="384" y="151"/>
                    <a:pt x="369" y="157"/>
                    <a:pt x="331" y="164"/>
                  </a:cubicBezTo>
                  <a:moveTo>
                    <a:pt x="211" y="171"/>
                  </a:moveTo>
                  <a:cubicBezTo>
                    <a:pt x="187" y="171"/>
                    <a:pt x="164" y="169"/>
                    <a:pt x="141" y="167"/>
                  </a:cubicBezTo>
                  <a:cubicBezTo>
                    <a:pt x="152" y="104"/>
                    <a:pt x="178" y="55"/>
                    <a:pt x="210" y="43"/>
                  </a:cubicBezTo>
                  <a:cubicBezTo>
                    <a:pt x="210" y="43"/>
                    <a:pt x="211" y="43"/>
                    <a:pt x="211" y="43"/>
                  </a:cubicBezTo>
                  <a:cubicBezTo>
                    <a:pt x="211" y="171"/>
                    <a:pt x="211" y="171"/>
                    <a:pt x="211" y="171"/>
                  </a:cubicBezTo>
                  <a:moveTo>
                    <a:pt x="237" y="171"/>
                  </a:moveTo>
                  <a:cubicBezTo>
                    <a:pt x="237" y="43"/>
                    <a:pt x="237" y="43"/>
                    <a:pt x="237" y="43"/>
                  </a:cubicBezTo>
                  <a:cubicBezTo>
                    <a:pt x="242" y="43"/>
                    <a:pt x="249" y="48"/>
                    <a:pt x="255" y="52"/>
                  </a:cubicBezTo>
                  <a:cubicBezTo>
                    <a:pt x="279" y="74"/>
                    <a:pt x="299" y="117"/>
                    <a:pt x="308" y="167"/>
                  </a:cubicBezTo>
                  <a:cubicBezTo>
                    <a:pt x="284" y="169"/>
                    <a:pt x="261" y="171"/>
                    <a:pt x="237" y="171"/>
                  </a:cubicBezTo>
                  <a:moveTo>
                    <a:pt x="225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9"/>
                    <a:pt x="100" y="449"/>
                    <a:pt x="225" y="449"/>
                  </a:cubicBezTo>
                  <a:cubicBezTo>
                    <a:pt x="350" y="449"/>
                    <a:pt x="449" y="349"/>
                    <a:pt x="449" y="224"/>
                  </a:cubicBezTo>
                  <a:cubicBezTo>
                    <a:pt x="449" y="100"/>
                    <a:pt x="350" y="0"/>
                    <a:pt x="225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28877" y="2192556"/>
            <a:ext cx="2094378" cy="1075151"/>
            <a:chOff x="6204877" y="1442279"/>
            <a:chExt cx="2094378" cy="1075151"/>
          </a:xfrm>
        </p:grpSpPr>
        <p:grpSp>
          <p:nvGrpSpPr>
            <p:cNvPr id="42" name="组合 41"/>
            <p:cNvGrpSpPr/>
            <p:nvPr/>
          </p:nvGrpSpPr>
          <p:grpSpPr>
            <a:xfrm>
              <a:off x="6204877" y="1442279"/>
              <a:ext cx="2094378" cy="1075151"/>
              <a:chOff x="5947699" y="819212"/>
              <a:chExt cx="2792499" cy="1433529"/>
            </a:xfrm>
          </p:grpSpPr>
          <p:grpSp>
            <p:nvGrpSpPr>
              <p:cNvPr id="47" name="组合 46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8" name="文本框 82"/>
              <p:cNvSpPr txBox="1"/>
              <p:nvPr/>
            </p:nvSpPr>
            <p:spPr>
              <a:xfrm>
                <a:off x="6852147" y="819212"/>
                <a:ext cx="1780467" cy="430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500" b="1" dirty="0">
                    <a:solidFill>
                      <a:srgbClr val="002060"/>
                    </a:solidFill>
                    <a:latin typeface="+mn-ea"/>
                  </a:rPr>
                  <a:t>在此添加标题</a:t>
                </a:r>
              </a:p>
            </p:txBody>
          </p:sp>
          <p:sp>
            <p:nvSpPr>
              <p:cNvPr id="49" name="文本框 83"/>
              <p:cNvSpPr txBox="1"/>
              <p:nvPr/>
            </p:nvSpPr>
            <p:spPr>
              <a:xfrm>
                <a:off x="6398266" y="1331295"/>
                <a:ext cx="2341932" cy="92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点击输入本栏的具体文字，简明扼要的说明分项内容，请根据您的具体内容酌情修改。</a:t>
                </a:r>
                <a:endParaRPr lang="zh-CN" altLang="en-US" sz="9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43" name="Group 46"/>
            <p:cNvGrpSpPr>
              <a:grpSpLocks noChangeAspect="1"/>
            </p:cNvGrpSpPr>
            <p:nvPr/>
          </p:nvGrpSpPr>
          <p:grpSpPr bwMode="auto">
            <a:xfrm>
              <a:off x="6475053" y="1518993"/>
              <a:ext cx="385045" cy="238385"/>
              <a:chOff x="3098" y="1701"/>
              <a:chExt cx="1486" cy="920"/>
            </a:xfrm>
            <a:solidFill>
              <a:schemeClr val="tx1">
                <a:lumMod val="50000"/>
                <a:lumOff val="50000"/>
                <a:alpha val="40000"/>
              </a:schemeClr>
            </a:solidFill>
          </p:grpSpPr>
          <p:sp>
            <p:nvSpPr>
              <p:cNvPr id="44" name="Freeform 47"/>
              <p:cNvSpPr>
                <a:spLocks/>
              </p:cNvSpPr>
              <p:nvPr/>
            </p:nvSpPr>
            <p:spPr bwMode="auto">
              <a:xfrm>
                <a:off x="3468" y="1701"/>
                <a:ext cx="746" cy="920"/>
              </a:xfrm>
              <a:custGeom>
                <a:avLst/>
                <a:gdLst>
                  <a:gd name="T0" fmla="*/ 157 w 314"/>
                  <a:gd name="T1" fmla="*/ 0 h 386"/>
                  <a:gd name="T2" fmla="*/ 68 w 314"/>
                  <a:gd name="T3" fmla="*/ 89 h 386"/>
                  <a:gd name="T4" fmla="*/ 127 w 314"/>
                  <a:gd name="T5" fmla="*/ 172 h 386"/>
                  <a:gd name="T6" fmla="*/ 103 w 314"/>
                  <a:gd name="T7" fmla="*/ 172 h 386"/>
                  <a:gd name="T8" fmla="*/ 16 w 314"/>
                  <a:gd name="T9" fmla="*/ 320 h 386"/>
                  <a:gd name="T10" fmla="*/ 28 w 314"/>
                  <a:gd name="T11" fmla="*/ 386 h 386"/>
                  <a:gd name="T12" fmla="*/ 132 w 314"/>
                  <a:gd name="T13" fmla="*/ 386 h 386"/>
                  <a:gd name="T14" fmla="*/ 154 w 314"/>
                  <a:gd name="T15" fmla="*/ 203 h 386"/>
                  <a:gd name="T16" fmla="*/ 132 w 314"/>
                  <a:gd name="T17" fmla="*/ 180 h 386"/>
                  <a:gd name="T18" fmla="*/ 182 w 314"/>
                  <a:gd name="T19" fmla="*/ 180 h 386"/>
                  <a:gd name="T20" fmla="*/ 160 w 314"/>
                  <a:gd name="T21" fmla="*/ 203 h 386"/>
                  <a:gd name="T22" fmla="*/ 182 w 314"/>
                  <a:gd name="T23" fmla="*/ 386 h 386"/>
                  <a:gd name="T24" fmla="*/ 286 w 314"/>
                  <a:gd name="T25" fmla="*/ 386 h 386"/>
                  <a:gd name="T26" fmla="*/ 298 w 314"/>
                  <a:gd name="T27" fmla="*/ 320 h 386"/>
                  <a:gd name="T28" fmla="*/ 211 w 314"/>
                  <a:gd name="T29" fmla="*/ 172 h 386"/>
                  <a:gd name="T30" fmla="*/ 187 w 314"/>
                  <a:gd name="T31" fmla="*/ 172 h 386"/>
                  <a:gd name="T32" fmla="*/ 246 w 314"/>
                  <a:gd name="T33" fmla="*/ 89 h 386"/>
                  <a:gd name="T34" fmla="*/ 157 w 314"/>
                  <a:gd name="T35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386">
                    <a:moveTo>
                      <a:pt x="157" y="0"/>
                    </a:moveTo>
                    <a:cubicBezTo>
                      <a:pt x="108" y="0"/>
                      <a:pt x="68" y="40"/>
                      <a:pt x="68" y="89"/>
                    </a:cubicBezTo>
                    <a:cubicBezTo>
                      <a:pt x="68" y="127"/>
                      <a:pt x="93" y="160"/>
                      <a:pt x="127" y="172"/>
                    </a:cubicBezTo>
                    <a:cubicBezTo>
                      <a:pt x="103" y="172"/>
                      <a:pt x="103" y="172"/>
                      <a:pt x="103" y="172"/>
                    </a:cubicBezTo>
                    <a:cubicBezTo>
                      <a:pt x="55" y="172"/>
                      <a:pt x="26" y="291"/>
                      <a:pt x="16" y="320"/>
                    </a:cubicBezTo>
                    <a:cubicBezTo>
                      <a:pt x="0" y="363"/>
                      <a:pt x="28" y="386"/>
                      <a:pt x="28" y="386"/>
                    </a:cubicBezTo>
                    <a:cubicBezTo>
                      <a:pt x="132" y="386"/>
                      <a:pt x="132" y="386"/>
                      <a:pt x="132" y="386"/>
                    </a:cubicBezTo>
                    <a:cubicBezTo>
                      <a:pt x="154" y="203"/>
                      <a:pt x="154" y="203"/>
                      <a:pt x="154" y="203"/>
                    </a:cubicBezTo>
                    <a:cubicBezTo>
                      <a:pt x="132" y="180"/>
                      <a:pt x="132" y="180"/>
                      <a:pt x="132" y="180"/>
                    </a:cubicBezTo>
                    <a:cubicBezTo>
                      <a:pt x="182" y="180"/>
                      <a:pt x="182" y="180"/>
                      <a:pt x="182" y="180"/>
                    </a:cubicBezTo>
                    <a:cubicBezTo>
                      <a:pt x="160" y="203"/>
                      <a:pt x="160" y="203"/>
                      <a:pt x="160" y="203"/>
                    </a:cubicBezTo>
                    <a:cubicBezTo>
                      <a:pt x="182" y="386"/>
                      <a:pt x="182" y="386"/>
                      <a:pt x="182" y="386"/>
                    </a:cubicBezTo>
                    <a:cubicBezTo>
                      <a:pt x="286" y="386"/>
                      <a:pt x="286" y="386"/>
                      <a:pt x="286" y="386"/>
                    </a:cubicBezTo>
                    <a:cubicBezTo>
                      <a:pt x="286" y="386"/>
                      <a:pt x="314" y="363"/>
                      <a:pt x="298" y="320"/>
                    </a:cubicBezTo>
                    <a:cubicBezTo>
                      <a:pt x="288" y="291"/>
                      <a:pt x="259" y="172"/>
                      <a:pt x="211" y="172"/>
                    </a:cubicBezTo>
                    <a:cubicBezTo>
                      <a:pt x="187" y="172"/>
                      <a:pt x="187" y="172"/>
                      <a:pt x="187" y="172"/>
                    </a:cubicBezTo>
                    <a:cubicBezTo>
                      <a:pt x="221" y="160"/>
                      <a:pt x="246" y="127"/>
                      <a:pt x="246" y="89"/>
                    </a:cubicBezTo>
                    <a:cubicBezTo>
                      <a:pt x="246" y="40"/>
                      <a:pt x="206" y="0"/>
                      <a:pt x="15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5" name="Freeform 48"/>
              <p:cNvSpPr>
                <a:spLocks/>
              </p:cNvSpPr>
              <p:nvPr/>
            </p:nvSpPr>
            <p:spPr bwMode="auto">
              <a:xfrm>
                <a:off x="3098" y="1871"/>
                <a:ext cx="475" cy="750"/>
              </a:xfrm>
              <a:custGeom>
                <a:avLst/>
                <a:gdLst>
                  <a:gd name="T0" fmla="*/ 128 w 200"/>
                  <a:gd name="T1" fmla="*/ 0 h 315"/>
                  <a:gd name="T2" fmla="*/ 55 w 200"/>
                  <a:gd name="T3" fmla="*/ 73 h 315"/>
                  <a:gd name="T4" fmla="*/ 103 w 200"/>
                  <a:gd name="T5" fmla="*/ 141 h 315"/>
                  <a:gd name="T6" fmla="*/ 84 w 200"/>
                  <a:gd name="T7" fmla="*/ 141 h 315"/>
                  <a:gd name="T8" fmla="*/ 13 w 200"/>
                  <a:gd name="T9" fmla="*/ 261 h 315"/>
                  <a:gd name="T10" fmla="*/ 23 w 200"/>
                  <a:gd name="T11" fmla="*/ 315 h 315"/>
                  <a:gd name="T12" fmla="*/ 108 w 200"/>
                  <a:gd name="T13" fmla="*/ 315 h 315"/>
                  <a:gd name="T14" fmla="*/ 126 w 200"/>
                  <a:gd name="T15" fmla="*/ 166 h 315"/>
                  <a:gd name="T16" fmla="*/ 107 w 200"/>
                  <a:gd name="T17" fmla="*/ 147 h 315"/>
                  <a:gd name="T18" fmla="*/ 149 w 200"/>
                  <a:gd name="T19" fmla="*/ 147 h 315"/>
                  <a:gd name="T20" fmla="*/ 130 w 200"/>
                  <a:gd name="T21" fmla="*/ 166 h 315"/>
                  <a:gd name="T22" fmla="*/ 148 w 200"/>
                  <a:gd name="T23" fmla="*/ 315 h 315"/>
                  <a:gd name="T24" fmla="*/ 168 w 200"/>
                  <a:gd name="T25" fmla="*/ 315 h 315"/>
                  <a:gd name="T26" fmla="*/ 161 w 200"/>
                  <a:gd name="T27" fmla="*/ 245 h 315"/>
                  <a:gd name="T28" fmla="*/ 166 w 200"/>
                  <a:gd name="T29" fmla="*/ 228 h 315"/>
                  <a:gd name="T30" fmla="*/ 194 w 200"/>
                  <a:gd name="T31" fmla="*/ 152 h 315"/>
                  <a:gd name="T32" fmla="*/ 172 w 200"/>
                  <a:gd name="T33" fmla="*/ 141 h 315"/>
                  <a:gd name="T34" fmla="*/ 152 w 200"/>
                  <a:gd name="T35" fmla="*/ 141 h 315"/>
                  <a:gd name="T36" fmla="*/ 200 w 200"/>
                  <a:gd name="T37" fmla="*/ 73 h 315"/>
                  <a:gd name="T38" fmla="*/ 128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128" y="0"/>
                    </a:moveTo>
                    <a:cubicBezTo>
                      <a:pt x="88" y="0"/>
                      <a:pt x="55" y="33"/>
                      <a:pt x="55" y="73"/>
                    </a:cubicBezTo>
                    <a:cubicBezTo>
                      <a:pt x="55" y="104"/>
                      <a:pt x="76" y="131"/>
                      <a:pt x="103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45" y="141"/>
                      <a:pt x="21" y="238"/>
                      <a:pt x="13" y="261"/>
                    </a:cubicBezTo>
                    <a:cubicBezTo>
                      <a:pt x="0" y="296"/>
                      <a:pt x="23" y="315"/>
                      <a:pt x="23" y="315"/>
                    </a:cubicBezTo>
                    <a:cubicBezTo>
                      <a:pt x="108" y="315"/>
                      <a:pt x="108" y="315"/>
                      <a:pt x="108" y="315"/>
                    </a:cubicBezTo>
                    <a:cubicBezTo>
                      <a:pt x="126" y="166"/>
                      <a:pt x="126" y="166"/>
                      <a:pt x="126" y="166"/>
                    </a:cubicBezTo>
                    <a:cubicBezTo>
                      <a:pt x="107" y="147"/>
                      <a:pt x="107" y="147"/>
                      <a:pt x="107" y="147"/>
                    </a:cubicBezTo>
                    <a:cubicBezTo>
                      <a:pt x="149" y="147"/>
                      <a:pt x="149" y="147"/>
                      <a:pt x="149" y="147"/>
                    </a:cubicBezTo>
                    <a:cubicBezTo>
                      <a:pt x="130" y="166"/>
                      <a:pt x="130" y="166"/>
                      <a:pt x="130" y="166"/>
                    </a:cubicBezTo>
                    <a:cubicBezTo>
                      <a:pt x="148" y="315"/>
                      <a:pt x="148" y="315"/>
                      <a:pt x="148" y="315"/>
                    </a:cubicBezTo>
                    <a:cubicBezTo>
                      <a:pt x="168" y="315"/>
                      <a:pt x="168" y="315"/>
                      <a:pt x="168" y="315"/>
                    </a:cubicBezTo>
                    <a:cubicBezTo>
                      <a:pt x="160" y="303"/>
                      <a:pt x="149" y="279"/>
                      <a:pt x="161" y="245"/>
                    </a:cubicBezTo>
                    <a:cubicBezTo>
                      <a:pt x="162" y="241"/>
                      <a:pt x="164" y="235"/>
                      <a:pt x="166" y="228"/>
                    </a:cubicBezTo>
                    <a:cubicBezTo>
                      <a:pt x="173" y="207"/>
                      <a:pt x="182" y="178"/>
                      <a:pt x="194" y="152"/>
                    </a:cubicBezTo>
                    <a:cubicBezTo>
                      <a:pt x="188" y="145"/>
                      <a:pt x="180" y="141"/>
                      <a:pt x="172" y="141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80" y="131"/>
                      <a:pt x="200" y="104"/>
                      <a:pt x="200" y="73"/>
                    </a:cubicBezTo>
                    <a:cubicBezTo>
                      <a:pt x="200" y="33"/>
                      <a:pt x="168" y="0"/>
                      <a:pt x="1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Freeform 49"/>
              <p:cNvSpPr>
                <a:spLocks/>
              </p:cNvSpPr>
              <p:nvPr/>
            </p:nvSpPr>
            <p:spPr bwMode="auto">
              <a:xfrm>
                <a:off x="4110" y="1871"/>
                <a:ext cx="474" cy="750"/>
              </a:xfrm>
              <a:custGeom>
                <a:avLst/>
                <a:gdLst>
                  <a:gd name="T0" fmla="*/ 72 w 200"/>
                  <a:gd name="T1" fmla="*/ 0 h 315"/>
                  <a:gd name="T2" fmla="*/ 0 w 200"/>
                  <a:gd name="T3" fmla="*/ 73 h 315"/>
                  <a:gd name="T4" fmla="*/ 48 w 200"/>
                  <a:gd name="T5" fmla="*/ 141 h 315"/>
                  <a:gd name="T6" fmla="*/ 28 w 200"/>
                  <a:gd name="T7" fmla="*/ 141 h 315"/>
                  <a:gd name="T8" fmla="*/ 6 w 200"/>
                  <a:gd name="T9" fmla="*/ 152 h 315"/>
                  <a:gd name="T10" fmla="*/ 34 w 200"/>
                  <a:gd name="T11" fmla="*/ 228 h 315"/>
                  <a:gd name="T12" fmla="*/ 39 w 200"/>
                  <a:gd name="T13" fmla="*/ 245 h 315"/>
                  <a:gd name="T14" fmla="*/ 32 w 200"/>
                  <a:gd name="T15" fmla="*/ 315 h 315"/>
                  <a:gd name="T16" fmla="*/ 52 w 200"/>
                  <a:gd name="T17" fmla="*/ 315 h 315"/>
                  <a:gd name="T18" fmla="*/ 70 w 200"/>
                  <a:gd name="T19" fmla="*/ 166 h 315"/>
                  <a:gd name="T20" fmla="*/ 52 w 200"/>
                  <a:gd name="T21" fmla="*/ 147 h 315"/>
                  <a:gd name="T22" fmla="*/ 93 w 200"/>
                  <a:gd name="T23" fmla="*/ 147 h 315"/>
                  <a:gd name="T24" fmla="*/ 74 w 200"/>
                  <a:gd name="T25" fmla="*/ 166 h 315"/>
                  <a:gd name="T26" fmla="*/ 92 w 200"/>
                  <a:gd name="T27" fmla="*/ 315 h 315"/>
                  <a:gd name="T28" fmla="*/ 178 w 200"/>
                  <a:gd name="T29" fmla="*/ 315 h 315"/>
                  <a:gd name="T30" fmla="*/ 187 w 200"/>
                  <a:gd name="T31" fmla="*/ 261 h 315"/>
                  <a:gd name="T32" fmla="*/ 116 w 200"/>
                  <a:gd name="T33" fmla="*/ 141 h 315"/>
                  <a:gd name="T34" fmla="*/ 97 w 200"/>
                  <a:gd name="T35" fmla="*/ 141 h 315"/>
                  <a:gd name="T36" fmla="*/ 145 w 200"/>
                  <a:gd name="T37" fmla="*/ 73 h 315"/>
                  <a:gd name="T38" fmla="*/ 72 w 200"/>
                  <a:gd name="T3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0" h="315">
                    <a:moveTo>
                      <a:pt x="72" y="0"/>
                    </a:moveTo>
                    <a:cubicBezTo>
                      <a:pt x="32" y="0"/>
                      <a:pt x="0" y="33"/>
                      <a:pt x="0" y="73"/>
                    </a:cubicBezTo>
                    <a:cubicBezTo>
                      <a:pt x="0" y="104"/>
                      <a:pt x="20" y="131"/>
                      <a:pt x="4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0" y="141"/>
                      <a:pt x="13" y="145"/>
                      <a:pt x="6" y="152"/>
                    </a:cubicBezTo>
                    <a:cubicBezTo>
                      <a:pt x="18" y="178"/>
                      <a:pt x="27" y="207"/>
                      <a:pt x="34" y="228"/>
                    </a:cubicBezTo>
                    <a:cubicBezTo>
                      <a:pt x="36" y="235"/>
                      <a:pt x="38" y="241"/>
                      <a:pt x="39" y="245"/>
                    </a:cubicBezTo>
                    <a:cubicBezTo>
                      <a:pt x="52" y="279"/>
                      <a:pt x="40" y="303"/>
                      <a:pt x="32" y="315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0" y="166"/>
                      <a:pt x="70" y="166"/>
                      <a:pt x="70" y="166"/>
                    </a:cubicBezTo>
                    <a:cubicBezTo>
                      <a:pt x="52" y="147"/>
                      <a:pt x="52" y="147"/>
                      <a:pt x="52" y="147"/>
                    </a:cubicBezTo>
                    <a:cubicBezTo>
                      <a:pt x="93" y="147"/>
                      <a:pt x="93" y="147"/>
                      <a:pt x="93" y="147"/>
                    </a:cubicBezTo>
                    <a:cubicBezTo>
                      <a:pt x="74" y="166"/>
                      <a:pt x="74" y="166"/>
                      <a:pt x="74" y="166"/>
                    </a:cubicBezTo>
                    <a:cubicBezTo>
                      <a:pt x="92" y="315"/>
                      <a:pt x="92" y="315"/>
                      <a:pt x="92" y="315"/>
                    </a:cubicBezTo>
                    <a:cubicBezTo>
                      <a:pt x="178" y="315"/>
                      <a:pt x="178" y="315"/>
                      <a:pt x="178" y="315"/>
                    </a:cubicBezTo>
                    <a:cubicBezTo>
                      <a:pt x="178" y="315"/>
                      <a:pt x="200" y="296"/>
                      <a:pt x="187" y="261"/>
                    </a:cubicBezTo>
                    <a:cubicBezTo>
                      <a:pt x="179" y="238"/>
                      <a:pt x="156" y="141"/>
                      <a:pt x="116" y="141"/>
                    </a:cubicBezTo>
                    <a:cubicBezTo>
                      <a:pt x="97" y="141"/>
                      <a:pt x="97" y="141"/>
                      <a:pt x="97" y="141"/>
                    </a:cubicBezTo>
                    <a:cubicBezTo>
                      <a:pt x="125" y="131"/>
                      <a:pt x="145" y="104"/>
                      <a:pt x="145" y="73"/>
                    </a:cubicBezTo>
                    <a:cubicBezTo>
                      <a:pt x="145" y="33"/>
                      <a:pt x="112" y="0"/>
                      <a:pt x="7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581392" y="4157431"/>
            <a:ext cx="2094378" cy="1024995"/>
            <a:chOff x="5057392" y="3407154"/>
            <a:chExt cx="2094378" cy="1024995"/>
          </a:xfrm>
        </p:grpSpPr>
        <p:grpSp>
          <p:nvGrpSpPr>
            <p:cNvPr id="53" name="组合 52"/>
            <p:cNvGrpSpPr/>
            <p:nvPr/>
          </p:nvGrpSpPr>
          <p:grpSpPr>
            <a:xfrm flipV="1">
              <a:off x="5057392" y="3407154"/>
              <a:ext cx="2094378" cy="1024995"/>
              <a:chOff x="5947699" y="405349"/>
              <a:chExt cx="2792499" cy="1366655"/>
            </a:xfrm>
          </p:grpSpPr>
          <p:grpSp>
            <p:nvGrpSpPr>
              <p:cNvPr id="55" name="组合 54"/>
              <p:cNvGrpSpPr/>
              <p:nvPr/>
            </p:nvGrpSpPr>
            <p:grpSpPr>
              <a:xfrm flipV="1">
                <a:off x="5947699" y="1317986"/>
                <a:ext cx="2684915" cy="333365"/>
                <a:chOff x="5272248" y="4626108"/>
                <a:chExt cx="2684915" cy="333365"/>
              </a:xfrm>
            </p:grpSpPr>
            <p:sp>
              <p:nvSpPr>
                <p:cNvPr id="58" name="椭圆 57"/>
                <p:cNvSpPr/>
                <p:nvPr/>
              </p:nvSpPr>
              <p:spPr>
                <a:xfrm>
                  <a:off x="5272248" y="4626108"/>
                  <a:ext cx="81021" cy="8102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5335428" y="4686869"/>
                  <a:ext cx="2621735" cy="272604"/>
                </a:xfrm>
                <a:custGeom>
                  <a:avLst/>
                  <a:gdLst>
                    <a:gd name="connsiteX0" fmla="*/ 0 w 2815771"/>
                    <a:gd name="connsiteY0" fmla="*/ 0 h 638628"/>
                    <a:gd name="connsiteX1" fmla="*/ 725714 w 2815771"/>
                    <a:gd name="connsiteY1" fmla="*/ 638628 h 638628"/>
                    <a:gd name="connsiteX2" fmla="*/ 2815771 w 2815771"/>
                    <a:gd name="connsiteY2" fmla="*/ 638628 h 638628"/>
                    <a:gd name="connsiteX0" fmla="*/ 0 w 2815771"/>
                    <a:gd name="connsiteY0" fmla="*/ 0 h 649982"/>
                    <a:gd name="connsiteX1" fmla="*/ 254183 w 2815771"/>
                    <a:gd name="connsiteY1" fmla="*/ 649982 h 649982"/>
                    <a:gd name="connsiteX2" fmla="*/ 2815771 w 2815771"/>
                    <a:gd name="connsiteY2" fmla="*/ 638628 h 649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15771" h="649982">
                      <a:moveTo>
                        <a:pt x="0" y="0"/>
                      </a:moveTo>
                      <a:lnTo>
                        <a:pt x="254183" y="649982"/>
                      </a:lnTo>
                      <a:lnTo>
                        <a:pt x="2815771" y="638628"/>
                      </a:lnTo>
                    </a:path>
                  </a:pathLst>
                </a:custGeom>
                <a:noFill/>
                <a:ln w="190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latin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6" name="文本框 88"/>
              <p:cNvSpPr txBox="1"/>
              <p:nvPr/>
            </p:nvSpPr>
            <p:spPr>
              <a:xfrm flipV="1">
                <a:off x="6852147" y="1341119"/>
                <a:ext cx="1780467" cy="4308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1500" b="1" dirty="0">
                    <a:solidFill>
                      <a:srgbClr val="002060"/>
                    </a:solidFill>
                    <a:latin typeface="+mn-ea"/>
                  </a:rPr>
                  <a:t>在此添加标题</a:t>
                </a:r>
              </a:p>
            </p:txBody>
          </p:sp>
          <p:sp>
            <p:nvSpPr>
              <p:cNvPr id="57" name="文本框 89"/>
              <p:cNvSpPr txBox="1"/>
              <p:nvPr/>
            </p:nvSpPr>
            <p:spPr>
              <a:xfrm flipV="1">
                <a:off x="6398266" y="405349"/>
                <a:ext cx="2341932" cy="9214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点击输入本栏的具体文字，简明扼要的说明分项内容，请根据您的具体内容酌情修改。</a:t>
                </a:r>
                <a:endParaRPr lang="zh-CN" altLang="en-US" sz="9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5436854" y="3425800"/>
              <a:ext cx="268961" cy="269479"/>
            </a:xfrm>
            <a:custGeom>
              <a:avLst/>
              <a:gdLst>
                <a:gd name="T0" fmla="*/ 145 w 437"/>
                <a:gd name="T1" fmla="*/ 119 h 437"/>
                <a:gd name="T2" fmla="*/ 126 w 437"/>
                <a:gd name="T3" fmla="*/ 159 h 437"/>
                <a:gd name="T4" fmla="*/ 197 w 437"/>
                <a:gd name="T5" fmla="*/ 237 h 437"/>
                <a:gd name="T6" fmla="*/ 214 w 437"/>
                <a:gd name="T7" fmla="*/ 245 h 437"/>
                <a:gd name="T8" fmla="*/ 276 w 437"/>
                <a:gd name="T9" fmla="*/ 245 h 437"/>
                <a:gd name="T10" fmla="*/ 276 w 437"/>
                <a:gd name="T11" fmla="*/ 196 h 437"/>
                <a:gd name="T12" fmla="*/ 225 w 437"/>
                <a:gd name="T13" fmla="*/ 196 h 437"/>
                <a:gd name="T14" fmla="*/ 161 w 437"/>
                <a:gd name="T15" fmla="*/ 126 h 437"/>
                <a:gd name="T16" fmla="*/ 145 w 437"/>
                <a:gd name="T17" fmla="*/ 119 h 437"/>
                <a:gd name="T18" fmla="*/ 219 w 437"/>
                <a:gd name="T19" fmla="*/ 388 h 437"/>
                <a:gd name="T20" fmla="*/ 48 w 437"/>
                <a:gd name="T21" fmla="*/ 218 h 437"/>
                <a:gd name="T22" fmla="*/ 219 w 437"/>
                <a:gd name="T23" fmla="*/ 48 h 437"/>
                <a:gd name="T24" fmla="*/ 388 w 437"/>
                <a:gd name="T25" fmla="*/ 218 h 437"/>
                <a:gd name="T26" fmla="*/ 219 w 437"/>
                <a:gd name="T27" fmla="*/ 388 h 437"/>
                <a:gd name="T28" fmla="*/ 219 w 437"/>
                <a:gd name="T29" fmla="*/ 0 h 437"/>
                <a:gd name="T30" fmla="*/ 0 w 437"/>
                <a:gd name="T31" fmla="*/ 218 h 437"/>
                <a:gd name="T32" fmla="*/ 219 w 437"/>
                <a:gd name="T33" fmla="*/ 437 h 437"/>
                <a:gd name="T34" fmla="*/ 437 w 437"/>
                <a:gd name="T35" fmla="*/ 218 h 437"/>
                <a:gd name="T36" fmla="*/ 219 w 437"/>
                <a:gd name="T37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7" h="437">
                  <a:moveTo>
                    <a:pt x="145" y="119"/>
                  </a:moveTo>
                  <a:cubicBezTo>
                    <a:pt x="127" y="119"/>
                    <a:pt x="110" y="142"/>
                    <a:pt x="126" y="159"/>
                  </a:cubicBezTo>
                  <a:cubicBezTo>
                    <a:pt x="197" y="237"/>
                    <a:pt x="197" y="237"/>
                    <a:pt x="197" y="237"/>
                  </a:cubicBezTo>
                  <a:cubicBezTo>
                    <a:pt x="201" y="242"/>
                    <a:pt x="207" y="245"/>
                    <a:pt x="214" y="245"/>
                  </a:cubicBezTo>
                  <a:cubicBezTo>
                    <a:pt x="276" y="245"/>
                    <a:pt x="276" y="245"/>
                    <a:pt x="276" y="245"/>
                  </a:cubicBezTo>
                  <a:cubicBezTo>
                    <a:pt x="306" y="245"/>
                    <a:pt x="309" y="196"/>
                    <a:pt x="276" y="196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161" y="126"/>
                    <a:pt x="161" y="126"/>
                    <a:pt x="161" y="126"/>
                  </a:cubicBezTo>
                  <a:cubicBezTo>
                    <a:pt x="156" y="121"/>
                    <a:pt x="151" y="119"/>
                    <a:pt x="145" y="119"/>
                  </a:cubicBezTo>
                  <a:moveTo>
                    <a:pt x="219" y="388"/>
                  </a:moveTo>
                  <a:cubicBezTo>
                    <a:pt x="124" y="388"/>
                    <a:pt x="48" y="312"/>
                    <a:pt x="48" y="218"/>
                  </a:cubicBezTo>
                  <a:cubicBezTo>
                    <a:pt x="48" y="124"/>
                    <a:pt x="124" y="48"/>
                    <a:pt x="219" y="48"/>
                  </a:cubicBezTo>
                  <a:cubicBezTo>
                    <a:pt x="313" y="48"/>
                    <a:pt x="388" y="124"/>
                    <a:pt x="388" y="218"/>
                  </a:cubicBezTo>
                  <a:cubicBezTo>
                    <a:pt x="388" y="312"/>
                    <a:pt x="313" y="388"/>
                    <a:pt x="219" y="388"/>
                  </a:cubicBezTo>
                  <a:moveTo>
                    <a:pt x="219" y="0"/>
                  </a:moveTo>
                  <a:cubicBezTo>
                    <a:pt x="98" y="0"/>
                    <a:pt x="0" y="97"/>
                    <a:pt x="0" y="218"/>
                  </a:cubicBezTo>
                  <a:cubicBezTo>
                    <a:pt x="0" y="339"/>
                    <a:pt x="98" y="437"/>
                    <a:pt x="219" y="437"/>
                  </a:cubicBezTo>
                  <a:cubicBezTo>
                    <a:pt x="339" y="437"/>
                    <a:pt x="437" y="339"/>
                    <a:pt x="437" y="218"/>
                  </a:cubicBezTo>
                  <a:cubicBezTo>
                    <a:pt x="437" y="97"/>
                    <a:pt x="339" y="0"/>
                    <a:pt x="219" y="0"/>
                  </a:cubicBezTo>
                </a:path>
              </a:pathLst>
            </a:custGeom>
            <a:solidFill>
              <a:schemeClr val="tx1">
                <a:lumMod val="50000"/>
                <a:lumOff val="50000"/>
                <a:alpha val="4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90364" y="3162982"/>
            <a:ext cx="1242073" cy="1242074"/>
            <a:chOff x="2266364" y="2412705"/>
            <a:chExt cx="1242073" cy="1242074"/>
          </a:xfrm>
        </p:grpSpPr>
        <p:grpSp>
          <p:nvGrpSpPr>
            <p:cNvPr id="61" name="组合 60"/>
            <p:cNvGrpSpPr/>
            <p:nvPr/>
          </p:nvGrpSpPr>
          <p:grpSpPr>
            <a:xfrm>
              <a:off x="2266364" y="2412705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65" name="任意多边形 64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2501338" y="2761460"/>
              <a:ext cx="750088" cy="598500"/>
              <a:chOff x="4123036" y="1197871"/>
              <a:chExt cx="1000117" cy="798000"/>
            </a:xfrm>
          </p:grpSpPr>
          <p:sp>
            <p:nvSpPr>
              <p:cNvPr id="63" name="文本框 122"/>
              <p:cNvSpPr txBox="1"/>
              <p:nvPr/>
            </p:nvSpPr>
            <p:spPr>
              <a:xfrm>
                <a:off x="4123036" y="11978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000" dirty="0">
                    <a:solidFill>
                      <a:srgbClr val="002060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01</a:t>
                </a:r>
                <a:endParaRPr lang="zh-CN" altLang="en-US" sz="3000" dirty="0">
                  <a:solidFill>
                    <a:srgbClr val="002060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文本框 123"/>
              <p:cNvSpPr txBox="1"/>
              <p:nvPr/>
            </p:nvSpPr>
            <p:spPr>
              <a:xfrm>
                <a:off x="4266701" y="168809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endParaRPr lang="zh-CN" altLang="en-US" sz="900" dirty="0">
                  <a:solidFill>
                    <a:srgbClr val="00206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721576" y="2454167"/>
            <a:ext cx="1242073" cy="1242074"/>
            <a:chOff x="3197576" y="1703890"/>
            <a:chExt cx="1242073" cy="1242074"/>
          </a:xfrm>
        </p:grpSpPr>
        <p:grpSp>
          <p:nvGrpSpPr>
            <p:cNvPr id="69" name="组合 68"/>
            <p:cNvGrpSpPr/>
            <p:nvPr/>
          </p:nvGrpSpPr>
          <p:grpSpPr>
            <a:xfrm>
              <a:off x="3197576" y="1703890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73" name="任意多边形 72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438874" y="2064094"/>
              <a:ext cx="750088" cy="598500"/>
              <a:chOff x="4123036" y="1197871"/>
              <a:chExt cx="1000117" cy="798000"/>
            </a:xfrm>
          </p:grpSpPr>
          <p:sp>
            <p:nvSpPr>
              <p:cNvPr id="71" name="文本框 125"/>
              <p:cNvSpPr txBox="1"/>
              <p:nvPr/>
            </p:nvSpPr>
            <p:spPr>
              <a:xfrm>
                <a:off x="4123036" y="11978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000" dirty="0">
                    <a:solidFill>
                      <a:srgbClr val="002060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02</a:t>
                </a:r>
                <a:endParaRPr lang="zh-CN" altLang="en-US" sz="3000" dirty="0">
                  <a:solidFill>
                    <a:srgbClr val="002060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文本框 126"/>
              <p:cNvSpPr txBox="1"/>
              <p:nvPr/>
            </p:nvSpPr>
            <p:spPr>
              <a:xfrm>
                <a:off x="4266701" y="168809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endParaRPr lang="zh-CN" altLang="en-US" sz="900" dirty="0">
                  <a:solidFill>
                    <a:srgbClr val="00206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6645182" y="2454167"/>
            <a:ext cx="1242073" cy="1242074"/>
            <a:chOff x="5121182" y="1703890"/>
            <a:chExt cx="1242073" cy="1242074"/>
          </a:xfrm>
        </p:grpSpPr>
        <p:grpSp>
          <p:nvGrpSpPr>
            <p:cNvPr id="77" name="组合 76"/>
            <p:cNvGrpSpPr/>
            <p:nvPr/>
          </p:nvGrpSpPr>
          <p:grpSpPr>
            <a:xfrm>
              <a:off x="5121182" y="1703890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81" name="任意多边形 80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5368281" y="2064094"/>
              <a:ext cx="750088" cy="598500"/>
              <a:chOff x="4123036" y="1197871"/>
              <a:chExt cx="1000117" cy="798000"/>
            </a:xfrm>
          </p:grpSpPr>
          <p:sp>
            <p:nvSpPr>
              <p:cNvPr id="79" name="文本框 128"/>
              <p:cNvSpPr txBox="1"/>
              <p:nvPr/>
            </p:nvSpPr>
            <p:spPr>
              <a:xfrm>
                <a:off x="4123036" y="11978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000" dirty="0">
                    <a:solidFill>
                      <a:srgbClr val="002060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04</a:t>
                </a:r>
                <a:endParaRPr lang="zh-CN" altLang="en-US" sz="3000" dirty="0">
                  <a:solidFill>
                    <a:srgbClr val="002060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文本框 129"/>
              <p:cNvSpPr txBox="1"/>
              <p:nvPr/>
            </p:nvSpPr>
            <p:spPr>
              <a:xfrm>
                <a:off x="4266701" y="168809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endParaRPr lang="zh-CN" altLang="en-US" sz="900" dirty="0">
                  <a:solidFill>
                    <a:srgbClr val="00206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696438" y="3162982"/>
            <a:ext cx="1242073" cy="1242074"/>
            <a:chOff x="4172438" y="2412705"/>
            <a:chExt cx="1242073" cy="1242074"/>
          </a:xfrm>
        </p:grpSpPr>
        <p:grpSp>
          <p:nvGrpSpPr>
            <p:cNvPr id="85" name="组合 84"/>
            <p:cNvGrpSpPr/>
            <p:nvPr/>
          </p:nvGrpSpPr>
          <p:grpSpPr>
            <a:xfrm>
              <a:off x="4172438" y="2412705"/>
              <a:ext cx="1242073" cy="1242074"/>
              <a:chOff x="4993868" y="2326868"/>
              <a:chExt cx="2204265" cy="2204265"/>
            </a:xfrm>
            <a:effectLst>
              <a:outerShdw blurRad="292100" dist="114300" dir="2700000" algn="tl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任意多边形 88"/>
              <p:cNvSpPr/>
              <p:nvPr/>
            </p:nvSpPr>
            <p:spPr>
              <a:xfrm>
                <a:off x="4993868" y="2326868"/>
                <a:ext cx="2204265" cy="2204265"/>
              </a:xfrm>
              <a:custGeom>
                <a:avLst/>
                <a:gdLst>
                  <a:gd name="connsiteX0" fmla="*/ 1102132 w 2204265"/>
                  <a:gd name="connsiteY0" fmla="*/ 321083 h 2204265"/>
                  <a:gd name="connsiteX1" fmla="*/ 311557 w 2204265"/>
                  <a:gd name="connsiteY1" fmla="*/ 1111658 h 2204265"/>
                  <a:gd name="connsiteX2" fmla="*/ 1102132 w 2204265"/>
                  <a:gd name="connsiteY2" fmla="*/ 1902233 h 2204265"/>
                  <a:gd name="connsiteX3" fmla="*/ 1892707 w 2204265"/>
                  <a:gd name="connsiteY3" fmla="*/ 1111658 h 2204265"/>
                  <a:gd name="connsiteX4" fmla="*/ 1102132 w 2204265"/>
                  <a:gd name="connsiteY4" fmla="*/ 321083 h 2204265"/>
                  <a:gd name="connsiteX5" fmla="*/ 977042 w 2204265"/>
                  <a:gd name="connsiteY5" fmla="*/ 0 h 2204265"/>
                  <a:gd name="connsiteX6" fmla="*/ 1227224 w 2204265"/>
                  <a:gd name="connsiteY6" fmla="*/ 0 h 2204265"/>
                  <a:gd name="connsiteX7" fmla="*/ 1276006 w 2204265"/>
                  <a:gd name="connsiteY7" fmla="*/ 227584 h 2204265"/>
                  <a:gd name="connsiteX8" fmla="*/ 1287791 w 2204265"/>
                  <a:gd name="connsiteY8" fmla="*/ 229382 h 2204265"/>
                  <a:gd name="connsiteX9" fmla="*/ 1387705 w 2204265"/>
                  <a:gd name="connsiteY9" fmla="*/ 259057 h 2204265"/>
                  <a:gd name="connsiteX10" fmla="*/ 1544868 w 2204265"/>
                  <a:gd name="connsiteY10" fmla="*/ 85113 h 2204265"/>
                  <a:gd name="connsiteX11" fmla="*/ 1761531 w 2204265"/>
                  <a:gd name="connsiteY11" fmla="*/ 210203 h 2204265"/>
                  <a:gd name="connsiteX12" fmla="*/ 1691902 w 2204265"/>
                  <a:gd name="connsiteY12" fmla="*/ 425756 h 2204265"/>
                  <a:gd name="connsiteX13" fmla="*/ 1705003 w 2204265"/>
                  <a:gd name="connsiteY13" fmla="*/ 435309 h 2204265"/>
                  <a:gd name="connsiteX14" fmla="*/ 1774668 w 2204265"/>
                  <a:gd name="connsiteY14" fmla="*/ 502325 h 2204265"/>
                  <a:gd name="connsiteX15" fmla="*/ 1782142 w 2204265"/>
                  <a:gd name="connsiteY15" fmla="*/ 511190 h 2204265"/>
                  <a:gd name="connsiteX16" fmla="*/ 1994063 w 2204265"/>
                  <a:gd name="connsiteY16" fmla="*/ 442735 h 2204265"/>
                  <a:gd name="connsiteX17" fmla="*/ 2119154 w 2204265"/>
                  <a:gd name="connsiteY17" fmla="*/ 659399 h 2204265"/>
                  <a:gd name="connsiteX18" fmla="*/ 1961265 w 2204265"/>
                  <a:gd name="connsiteY18" fmla="*/ 802053 h 2204265"/>
                  <a:gd name="connsiteX19" fmla="*/ 1974042 w 2204265"/>
                  <a:gd name="connsiteY19" fmla="*/ 833752 h 2204265"/>
                  <a:gd name="connsiteX20" fmla="*/ 1999140 w 2204265"/>
                  <a:gd name="connsiteY20" fmla="*/ 933073 h 2204265"/>
                  <a:gd name="connsiteX21" fmla="*/ 2204265 w 2204265"/>
                  <a:gd name="connsiteY21" fmla="*/ 977042 h 2204265"/>
                  <a:gd name="connsiteX22" fmla="*/ 2204265 w 2204265"/>
                  <a:gd name="connsiteY22" fmla="*/ 1227224 h 2204265"/>
                  <a:gd name="connsiteX23" fmla="*/ 2012137 w 2204265"/>
                  <a:gd name="connsiteY23" fmla="*/ 1268406 h 2204265"/>
                  <a:gd name="connsiteX24" fmla="*/ 2004638 w 2204265"/>
                  <a:gd name="connsiteY24" fmla="*/ 1317545 h 2204265"/>
                  <a:gd name="connsiteX25" fmla="*/ 1985237 w 2204265"/>
                  <a:gd name="connsiteY25" fmla="*/ 1394985 h 2204265"/>
                  <a:gd name="connsiteX26" fmla="*/ 1977636 w 2204265"/>
                  <a:gd name="connsiteY26" fmla="*/ 1417004 h 2204265"/>
                  <a:gd name="connsiteX27" fmla="*/ 2119154 w 2204265"/>
                  <a:gd name="connsiteY27" fmla="*/ 1544868 h 2204265"/>
                  <a:gd name="connsiteX28" fmla="*/ 1994063 w 2204265"/>
                  <a:gd name="connsiteY28" fmla="*/ 1761531 h 2204265"/>
                  <a:gd name="connsiteX29" fmla="*/ 1820151 w 2204265"/>
                  <a:gd name="connsiteY29" fmla="*/ 1705353 h 2204265"/>
                  <a:gd name="connsiteX30" fmla="*/ 1798711 w 2204265"/>
                  <a:gd name="connsiteY30" fmla="*/ 1734758 h 2204265"/>
                  <a:gd name="connsiteX31" fmla="*/ 1731696 w 2204265"/>
                  <a:gd name="connsiteY31" fmla="*/ 1804423 h 2204265"/>
                  <a:gd name="connsiteX32" fmla="*/ 1706998 w 2204265"/>
                  <a:gd name="connsiteY32" fmla="*/ 1825242 h 2204265"/>
                  <a:gd name="connsiteX33" fmla="*/ 1761531 w 2204265"/>
                  <a:gd name="connsiteY33" fmla="*/ 1994062 h 2204265"/>
                  <a:gd name="connsiteX34" fmla="*/ 1544868 w 2204265"/>
                  <a:gd name="connsiteY34" fmla="*/ 2119153 h 2204265"/>
                  <a:gd name="connsiteX35" fmla="*/ 1429863 w 2204265"/>
                  <a:gd name="connsiteY35" fmla="*/ 1991868 h 2204265"/>
                  <a:gd name="connsiteX36" fmla="*/ 1400268 w 2204265"/>
                  <a:gd name="connsiteY36" fmla="*/ 2003797 h 2204265"/>
                  <a:gd name="connsiteX37" fmla="*/ 1262745 w 2204265"/>
                  <a:gd name="connsiteY37" fmla="*/ 2038549 h 2204265"/>
                  <a:gd name="connsiteX38" fmla="*/ 1227224 w 2204265"/>
                  <a:gd name="connsiteY38" fmla="*/ 2204265 h 2204265"/>
                  <a:gd name="connsiteX39" fmla="*/ 977042 w 2204265"/>
                  <a:gd name="connsiteY39" fmla="*/ 2204265 h 2204265"/>
                  <a:gd name="connsiteX40" fmla="*/ 941447 w 2204265"/>
                  <a:gd name="connsiteY40" fmla="*/ 2038203 h 2204265"/>
                  <a:gd name="connsiteX41" fmla="*/ 916475 w 2204265"/>
                  <a:gd name="connsiteY41" fmla="*/ 2034392 h 2204265"/>
                  <a:gd name="connsiteX42" fmla="*/ 774169 w 2204265"/>
                  <a:gd name="connsiteY42" fmla="*/ 1992127 h 2204265"/>
                  <a:gd name="connsiteX43" fmla="*/ 659399 w 2204265"/>
                  <a:gd name="connsiteY43" fmla="*/ 2119153 h 2204265"/>
                  <a:gd name="connsiteX44" fmla="*/ 442735 w 2204265"/>
                  <a:gd name="connsiteY44" fmla="*/ 1994062 h 2204265"/>
                  <a:gd name="connsiteX45" fmla="*/ 496981 w 2204265"/>
                  <a:gd name="connsiteY45" fmla="*/ 1826130 h 2204265"/>
                  <a:gd name="connsiteX46" fmla="*/ 391274 w 2204265"/>
                  <a:gd name="connsiteY46" fmla="*/ 1717869 h 2204265"/>
                  <a:gd name="connsiteX47" fmla="*/ 382878 w 2204265"/>
                  <a:gd name="connsiteY47" fmla="*/ 1705753 h 2204265"/>
                  <a:gd name="connsiteX48" fmla="*/ 210204 w 2204265"/>
                  <a:gd name="connsiteY48" fmla="*/ 1761531 h 2204265"/>
                  <a:gd name="connsiteX49" fmla="*/ 85113 w 2204265"/>
                  <a:gd name="connsiteY49" fmla="*/ 1544868 h 2204265"/>
                  <a:gd name="connsiteX50" fmla="*/ 226733 w 2204265"/>
                  <a:gd name="connsiteY50" fmla="*/ 1416912 h 2204265"/>
                  <a:gd name="connsiteX51" fmla="*/ 212821 w 2204265"/>
                  <a:gd name="connsiteY51" fmla="*/ 1373126 h 2204265"/>
                  <a:gd name="connsiteX52" fmla="*/ 191748 w 2204265"/>
                  <a:gd name="connsiteY52" fmla="*/ 1268325 h 2204265"/>
                  <a:gd name="connsiteX53" fmla="*/ 0 w 2204265"/>
                  <a:gd name="connsiteY53" fmla="*/ 1227224 h 2204265"/>
                  <a:gd name="connsiteX54" fmla="*/ 0 w 2204265"/>
                  <a:gd name="connsiteY54" fmla="*/ 977042 h 2204265"/>
                  <a:gd name="connsiteX55" fmla="*/ 203220 w 2204265"/>
                  <a:gd name="connsiteY55" fmla="*/ 933481 h 2204265"/>
                  <a:gd name="connsiteX56" fmla="*/ 212821 w 2204265"/>
                  <a:gd name="connsiteY56" fmla="*/ 890649 h 2204265"/>
                  <a:gd name="connsiteX57" fmla="*/ 243470 w 2204265"/>
                  <a:gd name="connsiteY57" fmla="*/ 802476 h 2204265"/>
                  <a:gd name="connsiteX58" fmla="*/ 85113 w 2204265"/>
                  <a:gd name="connsiteY58" fmla="*/ 659399 h 2204265"/>
                  <a:gd name="connsiteX59" fmla="*/ 210204 w 2204265"/>
                  <a:gd name="connsiteY59" fmla="*/ 442735 h 2204265"/>
                  <a:gd name="connsiteX60" fmla="*/ 423776 w 2204265"/>
                  <a:gd name="connsiteY60" fmla="*/ 511723 h 2204265"/>
                  <a:gd name="connsiteX61" fmla="*/ 470557 w 2204265"/>
                  <a:gd name="connsiteY61" fmla="*/ 461243 h 2204265"/>
                  <a:gd name="connsiteX62" fmla="*/ 512656 w 2204265"/>
                  <a:gd name="connsiteY62" fmla="*/ 426662 h 2204265"/>
                  <a:gd name="connsiteX63" fmla="*/ 442735 w 2204265"/>
                  <a:gd name="connsiteY63" fmla="*/ 210203 h 2204265"/>
                  <a:gd name="connsiteX64" fmla="*/ 659399 w 2204265"/>
                  <a:gd name="connsiteY64" fmla="*/ 85113 h 2204265"/>
                  <a:gd name="connsiteX65" fmla="*/ 815299 w 2204265"/>
                  <a:gd name="connsiteY65" fmla="*/ 257661 h 2204265"/>
                  <a:gd name="connsiteX66" fmla="*/ 916475 w 2204265"/>
                  <a:gd name="connsiteY66" fmla="*/ 229382 h 2204265"/>
                  <a:gd name="connsiteX67" fmla="*/ 928259 w 2204265"/>
                  <a:gd name="connsiteY67" fmla="*/ 227584 h 2204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2204265" h="2204265">
                    <a:moveTo>
                      <a:pt x="1102132" y="321083"/>
                    </a:moveTo>
                    <a:cubicBezTo>
                      <a:pt x="665509" y="321083"/>
                      <a:pt x="311557" y="675035"/>
                      <a:pt x="311557" y="1111658"/>
                    </a:cubicBezTo>
                    <a:cubicBezTo>
                      <a:pt x="311557" y="1548281"/>
                      <a:pt x="665509" y="1902233"/>
                      <a:pt x="1102132" y="1902233"/>
                    </a:cubicBezTo>
                    <a:cubicBezTo>
                      <a:pt x="1538755" y="1902233"/>
                      <a:pt x="1892707" y="1548281"/>
                      <a:pt x="1892707" y="1111658"/>
                    </a:cubicBezTo>
                    <a:cubicBezTo>
                      <a:pt x="1892707" y="675035"/>
                      <a:pt x="1538755" y="321083"/>
                      <a:pt x="1102132" y="321083"/>
                    </a:cubicBezTo>
                    <a:close/>
                    <a:moveTo>
                      <a:pt x="977042" y="0"/>
                    </a:moveTo>
                    <a:lnTo>
                      <a:pt x="1227224" y="0"/>
                    </a:lnTo>
                    <a:lnTo>
                      <a:pt x="1276006" y="227584"/>
                    </a:lnTo>
                    <a:lnTo>
                      <a:pt x="1287791" y="229382"/>
                    </a:lnTo>
                    <a:lnTo>
                      <a:pt x="1387705" y="259057"/>
                    </a:lnTo>
                    <a:lnTo>
                      <a:pt x="1544868" y="85113"/>
                    </a:lnTo>
                    <a:lnTo>
                      <a:pt x="1761531" y="210203"/>
                    </a:lnTo>
                    <a:lnTo>
                      <a:pt x="1691902" y="425756"/>
                    </a:lnTo>
                    <a:lnTo>
                      <a:pt x="1705003" y="435309"/>
                    </a:lnTo>
                    <a:cubicBezTo>
                      <a:pt x="1729378" y="456423"/>
                      <a:pt x="1752634" y="478795"/>
                      <a:pt x="1774668" y="502325"/>
                    </a:cubicBezTo>
                    <a:lnTo>
                      <a:pt x="1782142" y="511190"/>
                    </a:lnTo>
                    <a:lnTo>
                      <a:pt x="1994063" y="442735"/>
                    </a:lnTo>
                    <a:lnTo>
                      <a:pt x="2119154" y="659399"/>
                    </a:lnTo>
                    <a:lnTo>
                      <a:pt x="1961265" y="802053"/>
                    </a:lnTo>
                    <a:lnTo>
                      <a:pt x="1974042" y="833752"/>
                    </a:lnTo>
                    <a:lnTo>
                      <a:pt x="1999140" y="933073"/>
                    </a:lnTo>
                    <a:lnTo>
                      <a:pt x="2204265" y="977042"/>
                    </a:lnTo>
                    <a:lnTo>
                      <a:pt x="2204265" y="1227224"/>
                    </a:lnTo>
                    <a:lnTo>
                      <a:pt x="2012137" y="1268406"/>
                    </a:lnTo>
                    <a:lnTo>
                      <a:pt x="2004638" y="1317545"/>
                    </a:lnTo>
                    <a:cubicBezTo>
                      <a:pt x="1999269" y="1343782"/>
                      <a:pt x="1992785" y="1369612"/>
                      <a:pt x="1985237" y="1394985"/>
                    </a:cubicBezTo>
                    <a:lnTo>
                      <a:pt x="1977636" y="1417004"/>
                    </a:lnTo>
                    <a:lnTo>
                      <a:pt x="2119154" y="1544868"/>
                    </a:lnTo>
                    <a:lnTo>
                      <a:pt x="1994063" y="1761531"/>
                    </a:lnTo>
                    <a:lnTo>
                      <a:pt x="1820151" y="1705353"/>
                    </a:lnTo>
                    <a:lnTo>
                      <a:pt x="1798711" y="1734758"/>
                    </a:lnTo>
                    <a:cubicBezTo>
                      <a:pt x="1777597" y="1759133"/>
                      <a:pt x="1755225" y="1782388"/>
                      <a:pt x="1731696" y="1804423"/>
                    </a:cubicBezTo>
                    <a:lnTo>
                      <a:pt x="1706998" y="1825242"/>
                    </a:lnTo>
                    <a:lnTo>
                      <a:pt x="1761531" y="1994062"/>
                    </a:lnTo>
                    <a:lnTo>
                      <a:pt x="1544868" y="2119153"/>
                    </a:lnTo>
                    <a:lnTo>
                      <a:pt x="1429863" y="1991868"/>
                    </a:lnTo>
                    <a:lnTo>
                      <a:pt x="1400268" y="2003797"/>
                    </a:lnTo>
                    <a:lnTo>
                      <a:pt x="1262745" y="2038549"/>
                    </a:lnTo>
                    <a:lnTo>
                      <a:pt x="1227224" y="2204265"/>
                    </a:lnTo>
                    <a:lnTo>
                      <a:pt x="977042" y="2204265"/>
                    </a:lnTo>
                    <a:lnTo>
                      <a:pt x="941447" y="2038203"/>
                    </a:lnTo>
                    <a:lnTo>
                      <a:pt x="916475" y="2034392"/>
                    </a:lnTo>
                    <a:lnTo>
                      <a:pt x="774169" y="1992127"/>
                    </a:lnTo>
                    <a:lnTo>
                      <a:pt x="659399" y="2119153"/>
                    </a:lnTo>
                    <a:lnTo>
                      <a:pt x="442735" y="1994062"/>
                    </a:lnTo>
                    <a:lnTo>
                      <a:pt x="496981" y="1826130"/>
                    </a:lnTo>
                    <a:lnTo>
                      <a:pt x="391274" y="1717869"/>
                    </a:lnTo>
                    <a:lnTo>
                      <a:pt x="382878" y="1705753"/>
                    </a:lnTo>
                    <a:lnTo>
                      <a:pt x="210204" y="1761531"/>
                    </a:lnTo>
                    <a:lnTo>
                      <a:pt x="85113" y="1544868"/>
                    </a:lnTo>
                    <a:lnTo>
                      <a:pt x="226733" y="1416912"/>
                    </a:lnTo>
                    <a:lnTo>
                      <a:pt x="212821" y="1373126"/>
                    </a:lnTo>
                    <a:lnTo>
                      <a:pt x="191748" y="1268325"/>
                    </a:lnTo>
                    <a:lnTo>
                      <a:pt x="0" y="1227224"/>
                    </a:lnTo>
                    <a:lnTo>
                      <a:pt x="0" y="977042"/>
                    </a:lnTo>
                    <a:lnTo>
                      <a:pt x="203220" y="933481"/>
                    </a:lnTo>
                    <a:lnTo>
                      <a:pt x="212821" y="890649"/>
                    </a:lnTo>
                    <a:lnTo>
                      <a:pt x="243470" y="802476"/>
                    </a:lnTo>
                    <a:lnTo>
                      <a:pt x="85113" y="659399"/>
                    </a:lnTo>
                    <a:lnTo>
                      <a:pt x="210204" y="442735"/>
                    </a:lnTo>
                    <a:lnTo>
                      <a:pt x="423776" y="511723"/>
                    </a:lnTo>
                    <a:lnTo>
                      <a:pt x="470557" y="461243"/>
                    </a:lnTo>
                    <a:lnTo>
                      <a:pt x="512656" y="426662"/>
                    </a:lnTo>
                    <a:lnTo>
                      <a:pt x="442735" y="210203"/>
                    </a:lnTo>
                    <a:lnTo>
                      <a:pt x="659399" y="85113"/>
                    </a:lnTo>
                    <a:lnTo>
                      <a:pt x="815299" y="257661"/>
                    </a:lnTo>
                    <a:lnTo>
                      <a:pt x="916475" y="229382"/>
                    </a:lnTo>
                    <a:lnTo>
                      <a:pt x="928259" y="227584"/>
                    </a:ln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100000">
                    <a:srgbClr val="E2E2E2"/>
                  </a:gs>
                </a:gsLst>
                <a:lin ang="27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5305425" y="2638425"/>
                <a:ext cx="1581150" cy="158115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5370108" y="2708871"/>
                <a:ext cx="1451783" cy="1451783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00206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4411705" y="2761460"/>
              <a:ext cx="750088" cy="598500"/>
              <a:chOff x="4123036" y="1197871"/>
              <a:chExt cx="1000117" cy="798000"/>
            </a:xfrm>
          </p:grpSpPr>
          <p:sp>
            <p:nvSpPr>
              <p:cNvPr id="87" name="文本框 131"/>
              <p:cNvSpPr txBox="1"/>
              <p:nvPr/>
            </p:nvSpPr>
            <p:spPr>
              <a:xfrm>
                <a:off x="4123036" y="1197871"/>
                <a:ext cx="1000117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000" dirty="0">
                    <a:solidFill>
                      <a:srgbClr val="002060"/>
                    </a:solidFill>
                    <a:latin typeface="Impact" panose="020B0806030902050204" pitchFamily="34" charset="0"/>
                    <a:ea typeface="宋体" panose="02010600030101010101" pitchFamily="2" charset="-122"/>
                  </a:rPr>
                  <a:t>03</a:t>
                </a:r>
                <a:endParaRPr lang="zh-CN" altLang="en-US" sz="3000" dirty="0">
                  <a:solidFill>
                    <a:srgbClr val="002060"/>
                  </a:solidFill>
                  <a:latin typeface="Impact" panose="020B080603090205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8" name="文本框 132"/>
              <p:cNvSpPr txBox="1"/>
              <p:nvPr/>
            </p:nvSpPr>
            <p:spPr>
              <a:xfrm>
                <a:off x="4266701" y="1688095"/>
                <a:ext cx="740410" cy="307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endParaRPr lang="zh-CN" altLang="en-US" sz="900" dirty="0">
                  <a:solidFill>
                    <a:srgbClr val="002060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sp>
        <p:nvSpPr>
          <p:cNvPr id="92" name="文本框 91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930">
        <p14:prism isInverted="1"/>
      </p:transition>
    </mc:Choice>
    <mc:Fallback xmlns="">
      <p:transition spd="slow" advTm="59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Shape 2729"/>
          <p:cNvSpPr>
            <a:spLocks/>
          </p:cNvSpPr>
          <p:nvPr/>
        </p:nvSpPr>
        <p:spPr bwMode="auto">
          <a:xfrm>
            <a:off x="1534747" y="3402379"/>
            <a:ext cx="2147888" cy="1098550"/>
          </a:xfrm>
          <a:custGeom>
            <a:avLst/>
            <a:gdLst>
              <a:gd name="T0" fmla="*/ 5547 w 21600"/>
              <a:gd name="T1" fmla="*/ 4050 h 21600"/>
              <a:gd name="T2" fmla="*/ 2093 w 21600"/>
              <a:gd name="T3" fmla="*/ 10800 h 21600"/>
              <a:gd name="T4" fmla="*/ 5547 w 21600"/>
              <a:gd name="T5" fmla="*/ 17550 h 21600"/>
              <a:gd name="T6" fmla="*/ 16053 w 21600"/>
              <a:gd name="T7" fmla="*/ 17550 h 21600"/>
              <a:gd name="T8" fmla="*/ 19507 w 21600"/>
              <a:gd name="T9" fmla="*/ 10800 h 21600"/>
              <a:gd name="T10" fmla="*/ 16053 w 21600"/>
              <a:gd name="T11" fmla="*/ 4050 h 21600"/>
              <a:gd name="T12" fmla="*/ 5547 w 21600"/>
              <a:gd name="T13" fmla="*/ 4050 h 21600"/>
              <a:gd name="T14" fmla="*/ 16053 w 21600"/>
              <a:gd name="T15" fmla="*/ 21600 h 21600"/>
              <a:gd name="T16" fmla="*/ 5547 w 21600"/>
              <a:gd name="T17" fmla="*/ 21600 h 21600"/>
              <a:gd name="T18" fmla="*/ 0 w 21600"/>
              <a:gd name="T19" fmla="*/ 10800 h 21600"/>
              <a:gd name="T20" fmla="*/ 5547 w 21600"/>
              <a:gd name="T21" fmla="*/ 0 h 21600"/>
              <a:gd name="T22" fmla="*/ 16053 w 21600"/>
              <a:gd name="T23" fmla="*/ 0 h 21600"/>
              <a:gd name="T24" fmla="*/ 21600 w 21600"/>
              <a:gd name="T25" fmla="*/ 10800 h 21600"/>
              <a:gd name="T26" fmla="*/ 16053 w 21600"/>
              <a:gd name="T27" fmla="*/ 21600 h 21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600"/>
              <a:gd name="T43" fmla="*/ 0 h 21600"/>
              <a:gd name="T44" fmla="*/ 21600 w 21600"/>
              <a:gd name="T45" fmla="*/ 21600 h 21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6634" name="Shape 2730"/>
          <p:cNvSpPr>
            <a:spLocks/>
          </p:cNvSpPr>
          <p:nvPr/>
        </p:nvSpPr>
        <p:spPr bwMode="auto">
          <a:xfrm>
            <a:off x="3869960" y="3402379"/>
            <a:ext cx="2147887" cy="1098550"/>
          </a:xfrm>
          <a:custGeom>
            <a:avLst/>
            <a:gdLst>
              <a:gd name="T0" fmla="*/ 5547 w 21600"/>
              <a:gd name="T1" fmla="*/ 4050 h 21600"/>
              <a:gd name="T2" fmla="*/ 2093 w 21600"/>
              <a:gd name="T3" fmla="*/ 10800 h 21600"/>
              <a:gd name="T4" fmla="*/ 5547 w 21600"/>
              <a:gd name="T5" fmla="*/ 17550 h 21600"/>
              <a:gd name="T6" fmla="*/ 16053 w 21600"/>
              <a:gd name="T7" fmla="*/ 17550 h 21600"/>
              <a:gd name="T8" fmla="*/ 19507 w 21600"/>
              <a:gd name="T9" fmla="*/ 10800 h 21600"/>
              <a:gd name="T10" fmla="*/ 16053 w 21600"/>
              <a:gd name="T11" fmla="*/ 4050 h 21600"/>
              <a:gd name="T12" fmla="*/ 5547 w 21600"/>
              <a:gd name="T13" fmla="*/ 4050 h 21600"/>
              <a:gd name="T14" fmla="*/ 16053 w 21600"/>
              <a:gd name="T15" fmla="*/ 21600 h 21600"/>
              <a:gd name="T16" fmla="*/ 5547 w 21600"/>
              <a:gd name="T17" fmla="*/ 21600 h 21600"/>
              <a:gd name="T18" fmla="*/ 0 w 21600"/>
              <a:gd name="T19" fmla="*/ 10800 h 21600"/>
              <a:gd name="T20" fmla="*/ 5547 w 21600"/>
              <a:gd name="T21" fmla="*/ 0 h 21600"/>
              <a:gd name="T22" fmla="*/ 16053 w 21600"/>
              <a:gd name="T23" fmla="*/ 0 h 21600"/>
              <a:gd name="T24" fmla="*/ 21600 w 21600"/>
              <a:gd name="T25" fmla="*/ 10800 h 21600"/>
              <a:gd name="T26" fmla="*/ 16053 w 21600"/>
              <a:gd name="T27" fmla="*/ 21600 h 21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600"/>
              <a:gd name="T43" fmla="*/ 0 h 21600"/>
              <a:gd name="T44" fmla="*/ 21600 w 21600"/>
              <a:gd name="T45" fmla="*/ 21600 h 21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6635" name="Shape 2731"/>
          <p:cNvSpPr>
            <a:spLocks/>
          </p:cNvSpPr>
          <p:nvPr/>
        </p:nvSpPr>
        <p:spPr bwMode="auto">
          <a:xfrm>
            <a:off x="6205172" y="3402379"/>
            <a:ext cx="2146300" cy="1098550"/>
          </a:xfrm>
          <a:custGeom>
            <a:avLst/>
            <a:gdLst>
              <a:gd name="T0" fmla="*/ 5547 w 21600"/>
              <a:gd name="T1" fmla="*/ 4050 h 21600"/>
              <a:gd name="T2" fmla="*/ 2093 w 21600"/>
              <a:gd name="T3" fmla="*/ 10800 h 21600"/>
              <a:gd name="T4" fmla="*/ 5547 w 21600"/>
              <a:gd name="T5" fmla="*/ 17550 h 21600"/>
              <a:gd name="T6" fmla="*/ 16053 w 21600"/>
              <a:gd name="T7" fmla="*/ 17550 h 21600"/>
              <a:gd name="T8" fmla="*/ 19507 w 21600"/>
              <a:gd name="T9" fmla="*/ 10800 h 21600"/>
              <a:gd name="T10" fmla="*/ 16053 w 21600"/>
              <a:gd name="T11" fmla="*/ 4050 h 21600"/>
              <a:gd name="T12" fmla="*/ 5547 w 21600"/>
              <a:gd name="T13" fmla="*/ 4050 h 21600"/>
              <a:gd name="T14" fmla="*/ 16053 w 21600"/>
              <a:gd name="T15" fmla="*/ 21600 h 21600"/>
              <a:gd name="T16" fmla="*/ 5547 w 21600"/>
              <a:gd name="T17" fmla="*/ 21600 h 21600"/>
              <a:gd name="T18" fmla="*/ 0 w 21600"/>
              <a:gd name="T19" fmla="*/ 10800 h 21600"/>
              <a:gd name="T20" fmla="*/ 5547 w 21600"/>
              <a:gd name="T21" fmla="*/ 0 h 21600"/>
              <a:gd name="T22" fmla="*/ 16053 w 21600"/>
              <a:gd name="T23" fmla="*/ 0 h 21600"/>
              <a:gd name="T24" fmla="*/ 21600 w 21600"/>
              <a:gd name="T25" fmla="*/ 10800 h 21600"/>
              <a:gd name="T26" fmla="*/ 16053 w 21600"/>
              <a:gd name="T27" fmla="*/ 21600 h 21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600"/>
              <a:gd name="T43" fmla="*/ 0 h 21600"/>
              <a:gd name="T44" fmla="*/ 21600 w 21600"/>
              <a:gd name="T45" fmla="*/ 21600 h 21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6636" name="Shape 2732"/>
          <p:cNvSpPr>
            <a:spLocks/>
          </p:cNvSpPr>
          <p:nvPr/>
        </p:nvSpPr>
        <p:spPr bwMode="auto">
          <a:xfrm>
            <a:off x="8527685" y="3402379"/>
            <a:ext cx="2147887" cy="1098550"/>
          </a:xfrm>
          <a:custGeom>
            <a:avLst/>
            <a:gdLst>
              <a:gd name="T0" fmla="*/ 5547 w 21600"/>
              <a:gd name="T1" fmla="*/ 4050 h 21600"/>
              <a:gd name="T2" fmla="*/ 2093 w 21600"/>
              <a:gd name="T3" fmla="*/ 10800 h 21600"/>
              <a:gd name="T4" fmla="*/ 5547 w 21600"/>
              <a:gd name="T5" fmla="*/ 17550 h 21600"/>
              <a:gd name="T6" fmla="*/ 16053 w 21600"/>
              <a:gd name="T7" fmla="*/ 17550 h 21600"/>
              <a:gd name="T8" fmla="*/ 19507 w 21600"/>
              <a:gd name="T9" fmla="*/ 10800 h 21600"/>
              <a:gd name="T10" fmla="*/ 16053 w 21600"/>
              <a:gd name="T11" fmla="*/ 4050 h 21600"/>
              <a:gd name="T12" fmla="*/ 5547 w 21600"/>
              <a:gd name="T13" fmla="*/ 4050 h 21600"/>
              <a:gd name="T14" fmla="*/ 16053 w 21600"/>
              <a:gd name="T15" fmla="*/ 21600 h 21600"/>
              <a:gd name="T16" fmla="*/ 5547 w 21600"/>
              <a:gd name="T17" fmla="*/ 21600 h 21600"/>
              <a:gd name="T18" fmla="*/ 0 w 21600"/>
              <a:gd name="T19" fmla="*/ 10800 h 21600"/>
              <a:gd name="T20" fmla="*/ 5547 w 21600"/>
              <a:gd name="T21" fmla="*/ 0 h 21600"/>
              <a:gd name="T22" fmla="*/ 16053 w 21600"/>
              <a:gd name="T23" fmla="*/ 0 h 21600"/>
              <a:gd name="T24" fmla="*/ 21600 w 21600"/>
              <a:gd name="T25" fmla="*/ 10800 h 21600"/>
              <a:gd name="T26" fmla="*/ 16053 w 21600"/>
              <a:gd name="T27" fmla="*/ 21600 h 216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1600"/>
              <a:gd name="T43" fmla="*/ 0 h 21600"/>
              <a:gd name="T44" fmla="*/ 21600 w 21600"/>
              <a:gd name="T45" fmla="*/ 21600 h 216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1600" h="21600" extrusionOk="0">
                <a:moveTo>
                  <a:pt x="5547" y="4050"/>
                </a:moveTo>
                <a:cubicBezTo>
                  <a:pt x="3642" y="4050"/>
                  <a:pt x="2093" y="7079"/>
                  <a:pt x="2093" y="10800"/>
                </a:cubicBezTo>
                <a:cubicBezTo>
                  <a:pt x="2093" y="14522"/>
                  <a:pt x="3642" y="17550"/>
                  <a:pt x="5547" y="17550"/>
                </a:cubicBezTo>
                <a:lnTo>
                  <a:pt x="16053" y="17550"/>
                </a:lnTo>
                <a:cubicBezTo>
                  <a:pt x="17958" y="17550"/>
                  <a:pt x="19507" y="14522"/>
                  <a:pt x="19507" y="10800"/>
                </a:cubicBezTo>
                <a:cubicBezTo>
                  <a:pt x="19507" y="7079"/>
                  <a:pt x="17958" y="4050"/>
                  <a:pt x="16053" y="4050"/>
                </a:cubicBezTo>
                <a:cubicBezTo>
                  <a:pt x="16053" y="4050"/>
                  <a:pt x="5547" y="4050"/>
                  <a:pt x="5547" y="4050"/>
                </a:cubicBezTo>
                <a:close/>
                <a:moveTo>
                  <a:pt x="16053" y="21600"/>
                </a:moveTo>
                <a:lnTo>
                  <a:pt x="5547" y="21600"/>
                </a:lnTo>
                <a:cubicBezTo>
                  <a:pt x="2488" y="21600"/>
                  <a:pt x="0" y="16777"/>
                  <a:pt x="0" y="10800"/>
                </a:cubicBezTo>
                <a:cubicBezTo>
                  <a:pt x="0" y="4823"/>
                  <a:pt x="2488" y="0"/>
                  <a:pt x="5547" y="0"/>
                </a:cubicBezTo>
                <a:lnTo>
                  <a:pt x="16053" y="0"/>
                </a:lnTo>
                <a:cubicBezTo>
                  <a:pt x="19112" y="0"/>
                  <a:pt x="21600" y="4823"/>
                  <a:pt x="21600" y="10800"/>
                </a:cubicBezTo>
                <a:cubicBezTo>
                  <a:pt x="21600" y="16777"/>
                  <a:pt x="19112" y="21600"/>
                  <a:pt x="16053" y="2160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26637" name="Shape 2733"/>
          <p:cNvSpPr>
            <a:spLocks/>
          </p:cNvSpPr>
          <p:nvPr/>
        </p:nvSpPr>
        <p:spPr bwMode="auto">
          <a:xfrm>
            <a:off x="2931747" y="3802429"/>
            <a:ext cx="1701800" cy="285750"/>
          </a:xfrm>
          <a:custGeom>
            <a:avLst/>
            <a:gdLst>
              <a:gd name="T0" fmla="*/ 21600 w 21600"/>
              <a:gd name="T1" fmla="*/ 10800 h 21600"/>
              <a:gd name="T2" fmla="*/ 19800 w 21600"/>
              <a:gd name="T3" fmla="*/ 21600 h 21600"/>
              <a:gd name="T4" fmla="*/ 1800 w 21600"/>
              <a:gd name="T5" fmla="*/ 21600 h 21600"/>
              <a:gd name="T6" fmla="*/ 0 w 21600"/>
              <a:gd name="T7" fmla="*/ 10800 h 21600"/>
              <a:gd name="T8" fmla="*/ 0 w 21600"/>
              <a:gd name="T9" fmla="*/ 10800 h 21600"/>
              <a:gd name="T10" fmla="*/ 1800 w 21600"/>
              <a:gd name="T11" fmla="*/ 0 h 21600"/>
              <a:gd name="T12" fmla="*/ 19800 w 21600"/>
              <a:gd name="T13" fmla="*/ 0 h 21600"/>
              <a:gd name="T14" fmla="*/ 21600 w 21600"/>
              <a:gd name="T15" fmla="*/ 10800 h 21600"/>
              <a:gd name="T16" fmla="*/ 21600 w 21600"/>
              <a:gd name="T17" fmla="*/ 10800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600"/>
              <a:gd name="T28" fmla="*/ 0 h 21600"/>
              <a:gd name="T29" fmla="*/ 21600 w 21600"/>
              <a:gd name="T30" fmla="*/ 21600 h 21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6638" name="Shape 2734"/>
          <p:cNvSpPr>
            <a:spLocks/>
          </p:cNvSpPr>
          <p:nvPr/>
        </p:nvSpPr>
        <p:spPr bwMode="auto">
          <a:xfrm>
            <a:off x="5265372" y="3802429"/>
            <a:ext cx="1703388" cy="285750"/>
          </a:xfrm>
          <a:custGeom>
            <a:avLst/>
            <a:gdLst>
              <a:gd name="T0" fmla="*/ 21600 w 21600"/>
              <a:gd name="T1" fmla="*/ 10800 h 21600"/>
              <a:gd name="T2" fmla="*/ 19800 w 21600"/>
              <a:gd name="T3" fmla="*/ 21600 h 21600"/>
              <a:gd name="T4" fmla="*/ 1800 w 21600"/>
              <a:gd name="T5" fmla="*/ 21600 h 21600"/>
              <a:gd name="T6" fmla="*/ 0 w 21600"/>
              <a:gd name="T7" fmla="*/ 10800 h 21600"/>
              <a:gd name="T8" fmla="*/ 0 w 21600"/>
              <a:gd name="T9" fmla="*/ 10800 h 21600"/>
              <a:gd name="T10" fmla="*/ 1800 w 21600"/>
              <a:gd name="T11" fmla="*/ 0 h 21600"/>
              <a:gd name="T12" fmla="*/ 19800 w 21600"/>
              <a:gd name="T13" fmla="*/ 0 h 21600"/>
              <a:gd name="T14" fmla="*/ 21600 w 21600"/>
              <a:gd name="T15" fmla="*/ 10800 h 21600"/>
              <a:gd name="T16" fmla="*/ 21600 w 21600"/>
              <a:gd name="T17" fmla="*/ 10800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600"/>
              <a:gd name="T28" fmla="*/ 0 h 21600"/>
              <a:gd name="T29" fmla="*/ 21600 w 21600"/>
              <a:gd name="T30" fmla="*/ 21600 h 21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6639" name="Shape 2735"/>
          <p:cNvSpPr>
            <a:spLocks/>
          </p:cNvSpPr>
          <p:nvPr/>
        </p:nvSpPr>
        <p:spPr bwMode="auto">
          <a:xfrm>
            <a:off x="7589472" y="3802429"/>
            <a:ext cx="1703388" cy="285750"/>
          </a:xfrm>
          <a:custGeom>
            <a:avLst/>
            <a:gdLst>
              <a:gd name="T0" fmla="*/ 21600 w 21600"/>
              <a:gd name="T1" fmla="*/ 10800 h 21600"/>
              <a:gd name="T2" fmla="*/ 19800 w 21600"/>
              <a:gd name="T3" fmla="*/ 21600 h 21600"/>
              <a:gd name="T4" fmla="*/ 1800 w 21600"/>
              <a:gd name="T5" fmla="*/ 21600 h 21600"/>
              <a:gd name="T6" fmla="*/ 0 w 21600"/>
              <a:gd name="T7" fmla="*/ 10800 h 21600"/>
              <a:gd name="T8" fmla="*/ 0 w 21600"/>
              <a:gd name="T9" fmla="*/ 10800 h 21600"/>
              <a:gd name="T10" fmla="*/ 1800 w 21600"/>
              <a:gd name="T11" fmla="*/ 0 h 21600"/>
              <a:gd name="T12" fmla="*/ 19800 w 21600"/>
              <a:gd name="T13" fmla="*/ 0 h 21600"/>
              <a:gd name="T14" fmla="*/ 21600 w 21600"/>
              <a:gd name="T15" fmla="*/ 10800 h 21600"/>
              <a:gd name="T16" fmla="*/ 21600 w 21600"/>
              <a:gd name="T17" fmla="*/ 10800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600"/>
              <a:gd name="T28" fmla="*/ 0 h 21600"/>
              <a:gd name="T29" fmla="*/ 21600 w 21600"/>
              <a:gd name="T30" fmla="*/ 21600 h 21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600" h="21600" extrusionOk="0">
                <a:moveTo>
                  <a:pt x="21600" y="10800"/>
                </a:moveTo>
                <a:cubicBezTo>
                  <a:pt x="21600" y="17060"/>
                  <a:pt x="20794" y="21600"/>
                  <a:pt x="19800" y="21600"/>
                </a:cubicBezTo>
                <a:lnTo>
                  <a:pt x="1800" y="21600"/>
                </a:lnTo>
                <a:cubicBezTo>
                  <a:pt x="806" y="21600"/>
                  <a:pt x="0" y="17060"/>
                  <a:pt x="0" y="10800"/>
                </a:cubicBezTo>
                <a:cubicBezTo>
                  <a:pt x="0" y="4540"/>
                  <a:pt x="806" y="0"/>
                  <a:pt x="1800" y="0"/>
                </a:cubicBezTo>
                <a:lnTo>
                  <a:pt x="19800" y="0"/>
                </a:lnTo>
                <a:cubicBezTo>
                  <a:pt x="20794" y="0"/>
                  <a:pt x="21600" y="4540"/>
                  <a:pt x="21600" y="10800"/>
                </a:cubicBezTo>
                <a:cubicBezTo>
                  <a:pt x="21600" y="10800"/>
                  <a:pt x="21600" y="10800"/>
                  <a:pt x="21600" y="10800"/>
                </a:cubicBezTo>
                <a:close/>
              </a:path>
            </a:pathLst>
          </a:cu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1788747" y="2149842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1791922" y="2435592"/>
            <a:ext cx="14747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4136660" y="2149842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4139835" y="2435592"/>
            <a:ext cx="14747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6484572" y="2149842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6487747" y="2435592"/>
            <a:ext cx="14747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8832485" y="2149842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8837247" y="2435592"/>
            <a:ext cx="14732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8" name="矩形 30"/>
          <p:cNvSpPr>
            <a:spLocks noChangeArrowheads="1"/>
          </p:cNvSpPr>
          <p:nvPr/>
        </p:nvSpPr>
        <p:spPr bwMode="auto">
          <a:xfrm>
            <a:off x="1974485" y="5018454"/>
            <a:ext cx="84597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09">
        <p14:prism isInverted="1"/>
      </p:transition>
    </mc:Choice>
    <mc:Fallback xmlns="">
      <p:transition spd="slow" advTm="110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7"/>
          <p:cNvSpPr txBox="1"/>
          <p:nvPr/>
        </p:nvSpPr>
        <p:spPr bwMode="auto">
          <a:xfrm>
            <a:off x="2282113" y="1494278"/>
            <a:ext cx="7627774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9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535206" y="2668747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50999" y="3904025"/>
            <a:ext cx="1407387" cy="1407388"/>
            <a:chOff x="4184106" y="2952206"/>
            <a:chExt cx="3823790" cy="3823790"/>
          </a:xfrm>
        </p:grpSpPr>
        <p:sp>
          <p:nvSpPr>
            <p:cNvPr id="5" name="椭圆 4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7" name="椭圆 6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六边形 7"/>
              <p:cNvSpPr/>
              <p:nvPr/>
            </p:nvSpPr>
            <p:spPr>
              <a:xfrm>
                <a:off x="2285093" y="2093027"/>
                <a:ext cx="2237576" cy="2034159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544901" y="3136919"/>
            <a:ext cx="1419582" cy="599901"/>
            <a:chOff x="2061936" y="5054749"/>
            <a:chExt cx="2349784" cy="992996"/>
          </a:xfrm>
        </p:grpSpPr>
        <p:sp>
          <p:nvSpPr>
            <p:cNvPr id="10" name="文本框 10"/>
            <p:cNvSpPr txBox="1"/>
            <p:nvPr/>
          </p:nvSpPr>
          <p:spPr bwMode="auto">
            <a:xfrm>
              <a:off x="2143824" y="5436402"/>
              <a:ext cx="2186005" cy="6113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点击输入本栏的具体文字根据您内容修改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" name="文本框 11"/>
            <p:cNvSpPr txBox="1"/>
            <p:nvPr/>
          </p:nvSpPr>
          <p:spPr bwMode="auto">
            <a:xfrm>
              <a:off x="2061936" y="5054749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b="1" spc="75" dirty="0">
                  <a:solidFill>
                    <a:srgbClr val="002060"/>
                  </a:solidFill>
                  <a:latin typeface="+mn-ea"/>
                </a:rPr>
                <a:t>在此添加标题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4761547" y="3863113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6307999" y="2668747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23791" y="2725306"/>
            <a:ext cx="1407387" cy="1407388"/>
            <a:chOff x="4184106" y="2952206"/>
            <a:chExt cx="3823790" cy="3823790"/>
          </a:xfrm>
        </p:grpSpPr>
        <p:sp>
          <p:nvSpPr>
            <p:cNvPr id="15" name="椭圆 14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7" name="椭圆 16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六边形 17"/>
              <p:cNvSpPr/>
              <p:nvPr/>
            </p:nvSpPr>
            <p:spPr>
              <a:xfrm>
                <a:off x="2285093" y="2093027"/>
                <a:ext cx="2237576" cy="2034159"/>
              </a:xfrm>
              <a:prstGeom prst="hex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317693" y="4326567"/>
            <a:ext cx="1419582" cy="606623"/>
            <a:chOff x="2061936" y="5137524"/>
            <a:chExt cx="2349784" cy="1004123"/>
          </a:xfrm>
        </p:grpSpPr>
        <p:sp>
          <p:nvSpPr>
            <p:cNvPr id="20" name="文本框 29"/>
            <p:cNvSpPr txBox="1"/>
            <p:nvPr/>
          </p:nvSpPr>
          <p:spPr bwMode="auto">
            <a:xfrm>
              <a:off x="2143824" y="5530304"/>
              <a:ext cx="2186005" cy="6113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点击输入本栏的具体文字根据您内容修改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1" name="文本框 30"/>
            <p:cNvSpPr txBox="1"/>
            <p:nvPr/>
          </p:nvSpPr>
          <p:spPr bwMode="auto">
            <a:xfrm>
              <a:off x="2061936" y="5137524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b="1" spc="75" dirty="0">
                  <a:solidFill>
                    <a:srgbClr val="002060"/>
                  </a:solidFill>
                  <a:latin typeface="+mn-ea"/>
                </a:rPr>
                <a:t>在此添加标题</a:t>
              </a: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534339" y="4234588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76220" y="4291753"/>
            <a:ext cx="947164" cy="691679"/>
            <a:chOff x="8931338" y="2437732"/>
            <a:chExt cx="1010653" cy="922240"/>
          </a:xfrm>
        </p:grpSpPr>
        <p:sp>
          <p:nvSpPr>
            <p:cNvPr id="24" name="文本框 37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文本框 38"/>
            <p:cNvSpPr txBox="1"/>
            <p:nvPr/>
          </p:nvSpPr>
          <p:spPr>
            <a:xfrm>
              <a:off x="8931338" y="2908566"/>
              <a:ext cx="1010653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46727" y="3113034"/>
            <a:ext cx="947164" cy="691679"/>
            <a:chOff x="8931338" y="2437732"/>
            <a:chExt cx="1010653" cy="922240"/>
          </a:xfrm>
        </p:grpSpPr>
        <p:sp>
          <p:nvSpPr>
            <p:cNvPr id="27" name="文本框 41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42"/>
            <p:cNvSpPr txBox="1"/>
            <p:nvPr/>
          </p:nvSpPr>
          <p:spPr>
            <a:xfrm>
              <a:off x="8931338" y="2908566"/>
              <a:ext cx="1010653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添加文本内容</a:t>
              </a:r>
            </a:p>
          </p:txBody>
        </p:sp>
      </p:grpSp>
      <p:sp>
        <p:nvSpPr>
          <p:cNvPr id="29" name="文本框 43"/>
          <p:cNvSpPr txBox="1"/>
          <p:nvPr/>
        </p:nvSpPr>
        <p:spPr bwMode="auto">
          <a:xfrm>
            <a:off x="7870373" y="3082750"/>
            <a:ext cx="2136745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9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文本框 44"/>
          <p:cNvSpPr txBox="1"/>
          <p:nvPr/>
        </p:nvSpPr>
        <p:spPr bwMode="auto">
          <a:xfrm>
            <a:off x="2299104" y="4261469"/>
            <a:ext cx="2136745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900" spc="75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227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28">
        <p14:prism isInverted="1"/>
      </p:transition>
    </mc:Choice>
    <mc:Fallback xmlns="">
      <p:transition spd="slow" advTm="5628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2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2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3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accel="6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13" grpId="0" animBg="1"/>
          <p:bldP spid="29" grpId="0"/>
          <p:bldP spid="3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1295" y="1943113"/>
            <a:ext cx="2642090" cy="2642088"/>
            <a:chOff x="1661810" y="1568370"/>
            <a:chExt cx="3780526" cy="3780526"/>
          </a:xfrm>
        </p:grpSpPr>
        <p:sp>
          <p:nvSpPr>
            <p:cNvPr id="3" name="椭圆 2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2259934306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" name="椭圆 4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41077" y="2900356"/>
            <a:ext cx="107844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%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699373" y="3779973"/>
            <a:ext cx="170660" cy="1706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33484" y="4265726"/>
            <a:ext cx="2067322" cy="1395994"/>
            <a:chOff x="1502659" y="4629752"/>
            <a:chExt cx="2067969" cy="1586420"/>
          </a:xfrm>
        </p:grpSpPr>
        <p:sp>
          <p:nvSpPr>
            <p:cNvPr id="10" name="文本框 22"/>
            <p:cNvSpPr txBox="1"/>
            <p:nvPr/>
          </p:nvSpPr>
          <p:spPr bwMode="auto">
            <a:xfrm>
              <a:off x="1502659" y="5017724"/>
              <a:ext cx="2067969" cy="11984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zh-CN" altLang="en-US" sz="9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11" name="文本框 23"/>
            <p:cNvSpPr txBox="1"/>
            <p:nvPr/>
          </p:nvSpPr>
          <p:spPr bwMode="auto">
            <a:xfrm>
              <a:off x="1555948" y="4629752"/>
              <a:ext cx="1961390" cy="430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622653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613749" y="1922585"/>
            <a:ext cx="2612810" cy="2612808"/>
            <a:chOff x="1661810" y="1568370"/>
            <a:chExt cx="3780526" cy="3780526"/>
          </a:xfrm>
        </p:grpSpPr>
        <p:sp>
          <p:nvSpPr>
            <p:cNvPr id="14" name="椭圆 13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412249266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椭圆 15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386909" y="2869240"/>
            <a:ext cx="106649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75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%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15281" y="3116896"/>
            <a:ext cx="168768" cy="168768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84795" y="4238295"/>
            <a:ext cx="2044412" cy="1380524"/>
            <a:chOff x="5062015" y="4629752"/>
            <a:chExt cx="2067969" cy="1586419"/>
          </a:xfrm>
        </p:grpSpPr>
        <p:sp>
          <p:nvSpPr>
            <p:cNvPr id="21" name="文本框 25"/>
            <p:cNvSpPr txBox="1"/>
            <p:nvPr/>
          </p:nvSpPr>
          <p:spPr bwMode="auto">
            <a:xfrm>
              <a:off x="5062015" y="5017724"/>
              <a:ext cx="2067969" cy="11984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zh-CN" altLang="en-US" sz="9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22" name="文本框 26"/>
            <p:cNvSpPr txBox="1"/>
            <p:nvPr/>
          </p:nvSpPr>
          <p:spPr bwMode="auto">
            <a:xfrm>
              <a:off x="5115304" y="4629752"/>
              <a:ext cx="1961390" cy="430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18594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378211" y="1865449"/>
            <a:ext cx="2656742" cy="2656740"/>
            <a:chOff x="1661810" y="1568370"/>
            <a:chExt cx="3780526" cy="3780526"/>
          </a:xfrm>
        </p:grpSpPr>
        <p:sp>
          <p:nvSpPr>
            <p:cNvPr id="25" name="椭圆 24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val="696521022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7" name="椭圆 26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8152328" y="2827991"/>
            <a:ext cx="10844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%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213141" y="3709162"/>
            <a:ext cx="171606" cy="171606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641993" y="4191519"/>
            <a:ext cx="2078786" cy="1403736"/>
            <a:chOff x="8589258" y="4629752"/>
            <a:chExt cx="2067969" cy="1586419"/>
          </a:xfrm>
        </p:grpSpPr>
        <p:sp>
          <p:nvSpPr>
            <p:cNvPr id="32" name="文本框 38"/>
            <p:cNvSpPr txBox="1"/>
            <p:nvPr/>
          </p:nvSpPr>
          <p:spPr bwMode="auto">
            <a:xfrm>
              <a:off x="8589258" y="5017724"/>
              <a:ext cx="2067969" cy="11984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点击输入本栏的具体文字，简明扼要的说明分项内容，请根据您的具体内容酌情修改。</a:t>
              </a:r>
              <a:endParaRPr lang="zh-CN" altLang="en-US" sz="900" spc="75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33" name="文本框 39"/>
            <p:cNvSpPr txBox="1"/>
            <p:nvPr/>
          </p:nvSpPr>
          <p:spPr bwMode="auto">
            <a:xfrm>
              <a:off x="8642547" y="4629752"/>
              <a:ext cx="1961390" cy="430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b="1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在此添加标题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70925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856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65">
        <p14:prism isInverted="1"/>
      </p:transition>
    </mc:Choice>
    <mc:Fallback xmlns="">
      <p:transition spd="slow" advTm="506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18" grpId="0"/>
          <p:bldP spid="19" grpId="0" animBg="1"/>
          <p:bldP spid="29" grpId="0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 animBg="1"/>
          <p:bldP spid="18" grpId="0"/>
          <p:bldP spid="19" grpId="0" animBg="1"/>
          <p:bldP spid="29" grpId="0"/>
          <p:bldP spid="30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803923" cy="6978093"/>
          </a:xfrm>
          <a:prstGeom prst="rect">
            <a:avLst/>
          </a:prstGeom>
        </p:spPr>
      </p:pic>
      <p:sp>
        <p:nvSpPr>
          <p:cNvPr id="18" name="矩形 2"/>
          <p:cNvSpPr/>
          <p:nvPr/>
        </p:nvSpPr>
        <p:spPr>
          <a:xfrm>
            <a:off x="2662447" y="0"/>
            <a:ext cx="9529553" cy="7001797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1821819 w 2736219"/>
              <a:gd name="connsiteY0" fmla="*/ 0 h 5172293"/>
              <a:gd name="connsiteX1" fmla="*/ 2736219 w 2736219"/>
              <a:gd name="connsiteY1" fmla="*/ 0 h 5172293"/>
              <a:gd name="connsiteX2" fmla="*/ 2736219 w 2736219"/>
              <a:gd name="connsiteY2" fmla="*/ 914400 h 5172293"/>
              <a:gd name="connsiteX3" fmla="*/ 0 w 2736219"/>
              <a:gd name="connsiteY3" fmla="*/ 5172293 h 5172293"/>
              <a:gd name="connsiteX4" fmla="*/ 1821819 w 2736219"/>
              <a:gd name="connsiteY4" fmla="*/ 0 h 5172293"/>
              <a:gd name="connsiteX0" fmla="*/ 1821819 w 7273318"/>
              <a:gd name="connsiteY0" fmla="*/ 0 h 5172293"/>
              <a:gd name="connsiteX1" fmla="*/ 2736219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1821819 w 7273318"/>
              <a:gd name="connsiteY4" fmla="*/ 0 h 5172293"/>
              <a:gd name="connsiteX0" fmla="*/ 1821819 w 7273318"/>
              <a:gd name="connsiteY0" fmla="*/ 0 h 5172293"/>
              <a:gd name="connsiteX1" fmla="*/ 7266338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1821819 w 7273318"/>
              <a:gd name="connsiteY4" fmla="*/ 0 h 5172293"/>
              <a:gd name="connsiteX0" fmla="*/ 2606758 w 7273318"/>
              <a:gd name="connsiteY0" fmla="*/ 7640 h 5172293"/>
              <a:gd name="connsiteX1" fmla="*/ 7266338 w 7273318"/>
              <a:gd name="connsiteY1" fmla="*/ 0 h 5172293"/>
              <a:gd name="connsiteX2" fmla="*/ 7273318 w 7273318"/>
              <a:gd name="connsiteY2" fmla="*/ 5151353 h 5172293"/>
              <a:gd name="connsiteX3" fmla="*/ 0 w 7273318"/>
              <a:gd name="connsiteY3" fmla="*/ 5172293 h 5172293"/>
              <a:gd name="connsiteX4" fmla="*/ 2606758 w 7273318"/>
              <a:gd name="connsiteY4" fmla="*/ 7640 h 5172293"/>
              <a:gd name="connsiteX0" fmla="*/ 2355273 w 7021833"/>
              <a:gd name="connsiteY0" fmla="*/ 7640 h 5172293"/>
              <a:gd name="connsiteX1" fmla="*/ 7014853 w 7021833"/>
              <a:gd name="connsiteY1" fmla="*/ 0 h 5172293"/>
              <a:gd name="connsiteX2" fmla="*/ 7021833 w 7021833"/>
              <a:gd name="connsiteY2" fmla="*/ 5151353 h 5172293"/>
              <a:gd name="connsiteX3" fmla="*/ 0 w 7021833"/>
              <a:gd name="connsiteY3" fmla="*/ 5172293 h 5172293"/>
              <a:gd name="connsiteX4" fmla="*/ 2355273 w 7021833"/>
              <a:gd name="connsiteY4" fmla="*/ 7640 h 5172293"/>
              <a:gd name="connsiteX0" fmla="*/ 2370514 w 7021833"/>
              <a:gd name="connsiteY0" fmla="*/ 7640 h 5172293"/>
              <a:gd name="connsiteX1" fmla="*/ 7014853 w 7021833"/>
              <a:gd name="connsiteY1" fmla="*/ 0 h 5172293"/>
              <a:gd name="connsiteX2" fmla="*/ 7021833 w 7021833"/>
              <a:gd name="connsiteY2" fmla="*/ 5151353 h 5172293"/>
              <a:gd name="connsiteX3" fmla="*/ 0 w 7021833"/>
              <a:gd name="connsiteY3" fmla="*/ 5172293 h 5172293"/>
              <a:gd name="connsiteX4" fmla="*/ 2370514 w 7021833"/>
              <a:gd name="connsiteY4" fmla="*/ 7640 h 517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21833" h="5172293">
                <a:moveTo>
                  <a:pt x="2370514" y="7640"/>
                </a:moveTo>
                <a:lnTo>
                  <a:pt x="7014853" y="0"/>
                </a:lnTo>
                <a:cubicBezTo>
                  <a:pt x="7017180" y="1717118"/>
                  <a:pt x="7019506" y="3434235"/>
                  <a:pt x="7021833" y="5151353"/>
                </a:cubicBezTo>
                <a:lnTo>
                  <a:pt x="0" y="5172293"/>
                </a:lnTo>
                <a:lnTo>
                  <a:pt x="2370514" y="764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5"/>
          <p:cNvSpPr/>
          <p:nvPr/>
        </p:nvSpPr>
        <p:spPr>
          <a:xfrm>
            <a:off x="3811855" y="2542558"/>
            <a:ext cx="8386916" cy="1965361"/>
          </a:xfrm>
          <a:custGeom>
            <a:avLst/>
            <a:gdLst>
              <a:gd name="connsiteX0" fmla="*/ 0 w 6490139"/>
              <a:gd name="connsiteY0" fmla="*/ 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0 w 6490139"/>
              <a:gd name="connsiteY4" fmla="*/ 0 h 1769281"/>
              <a:gd name="connsiteX0" fmla="*/ 784860 w 6490139"/>
              <a:gd name="connsiteY0" fmla="*/ 1524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784860 w 6490139"/>
              <a:gd name="connsiteY4" fmla="*/ 15240 h 1769281"/>
              <a:gd name="connsiteX0" fmla="*/ 792480 w 6490139"/>
              <a:gd name="connsiteY0" fmla="*/ 15240 h 1769281"/>
              <a:gd name="connsiteX1" fmla="*/ 6490139 w 6490139"/>
              <a:gd name="connsiteY1" fmla="*/ 0 h 1769281"/>
              <a:gd name="connsiteX2" fmla="*/ 6490139 w 6490139"/>
              <a:gd name="connsiteY2" fmla="*/ 1769281 h 1769281"/>
              <a:gd name="connsiteX3" fmla="*/ 0 w 6490139"/>
              <a:gd name="connsiteY3" fmla="*/ 1769281 h 1769281"/>
              <a:gd name="connsiteX4" fmla="*/ 792480 w 6490139"/>
              <a:gd name="connsiteY4" fmla="*/ 15240 h 1769281"/>
              <a:gd name="connsiteX0" fmla="*/ 744785 w 6442444"/>
              <a:gd name="connsiteY0" fmla="*/ 15240 h 1779584"/>
              <a:gd name="connsiteX1" fmla="*/ 6442444 w 6442444"/>
              <a:gd name="connsiteY1" fmla="*/ 0 h 1779584"/>
              <a:gd name="connsiteX2" fmla="*/ 6442444 w 6442444"/>
              <a:gd name="connsiteY2" fmla="*/ 1769281 h 1779584"/>
              <a:gd name="connsiteX3" fmla="*/ 0 w 6442444"/>
              <a:gd name="connsiteY3" fmla="*/ 1779584 h 1779584"/>
              <a:gd name="connsiteX4" fmla="*/ 744785 w 6442444"/>
              <a:gd name="connsiteY4" fmla="*/ 15240 h 1779584"/>
              <a:gd name="connsiteX0" fmla="*/ 1221735 w 6442444"/>
              <a:gd name="connsiteY0" fmla="*/ 53429 h 1779584"/>
              <a:gd name="connsiteX1" fmla="*/ 6442444 w 6442444"/>
              <a:gd name="connsiteY1" fmla="*/ 0 h 1779584"/>
              <a:gd name="connsiteX2" fmla="*/ 6442444 w 6442444"/>
              <a:gd name="connsiteY2" fmla="*/ 1769281 h 1779584"/>
              <a:gd name="connsiteX3" fmla="*/ 0 w 6442444"/>
              <a:gd name="connsiteY3" fmla="*/ 1779584 h 1779584"/>
              <a:gd name="connsiteX4" fmla="*/ 1221735 w 6442444"/>
              <a:gd name="connsiteY4" fmla="*/ 53429 h 1779584"/>
              <a:gd name="connsiteX0" fmla="*/ 592161 w 5812870"/>
              <a:gd name="connsiteY0" fmla="*/ 53429 h 1779584"/>
              <a:gd name="connsiteX1" fmla="*/ 5812870 w 5812870"/>
              <a:gd name="connsiteY1" fmla="*/ 0 h 1779584"/>
              <a:gd name="connsiteX2" fmla="*/ 5812870 w 5812870"/>
              <a:gd name="connsiteY2" fmla="*/ 1769281 h 1779584"/>
              <a:gd name="connsiteX3" fmla="*/ 0 w 5812870"/>
              <a:gd name="connsiteY3" fmla="*/ 1779584 h 1779584"/>
              <a:gd name="connsiteX4" fmla="*/ 592161 w 5812870"/>
              <a:gd name="connsiteY4" fmla="*/ 53429 h 177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12870" h="1779584">
                <a:moveTo>
                  <a:pt x="592161" y="53429"/>
                </a:moveTo>
                <a:lnTo>
                  <a:pt x="5812870" y="0"/>
                </a:lnTo>
                <a:lnTo>
                  <a:pt x="5812870" y="1769281"/>
                </a:lnTo>
                <a:lnTo>
                  <a:pt x="0" y="1779584"/>
                </a:lnTo>
                <a:lnTo>
                  <a:pt x="592161" y="53429"/>
                </a:lnTo>
                <a:close/>
              </a:path>
            </a:pathLst>
          </a:custGeom>
          <a:solidFill>
            <a:srgbClr val="1F497D"/>
          </a:solidFill>
          <a:ln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5" name="文本框 92"/>
          <p:cNvSpPr txBox="1">
            <a:spLocks noChangeArrowheads="1"/>
          </p:cNvSpPr>
          <p:nvPr/>
        </p:nvSpPr>
        <p:spPr bwMode="auto">
          <a:xfrm>
            <a:off x="7212586" y="3224512"/>
            <a:ext cx="9801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感谢您的收看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文本框 93"/>
          <p:cNvSpPr txBox="1">
            <a:spLocks noChangeArrowheads="1"/>
          </p:cNvSpPr>
          <p:nvPr/>
        </p:nvSpPr>
        <p:spPr bwMode="auto">
          <a:xfrm>
            <a:off x="5411737" y="2832301"/>
            <a:ext cx="81724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 Thank you for watching </a:t>
            </a:r>
            <a:endParaRPr lang="zh-CN" altLang="en-US" sz="2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75207" y="5007110"/>
            <a:ext cx="614615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适用于互联网</a:t>
            </a:r>
            <a:r>
              <a:rPr lang="en-US" altLang="zh-CN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计算机大数据</a:t>
            </a:r>
            <a:r>
              <a:rPr lang="en-US" altLang="zh-CN" sz="1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述职报告等</a:t>
            </a:r>
            <a:endParaRPr lang="en-GB" altLang="zh-CN" sz="1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96000" y="5649383"/>
            <a:ext cx="4279648" cy="369332"/>
            <a:chOff x="4885444" y="3519278"/>
            <a:chExt cx="2326498" cy="369332"/>
          </a:xfrm>
        </p:grpSpPr>
        <p:sp>
          <p:nvSpPr>
            <p:cNvPr id="23" name="圆角矩形 22"/>
            <p:cNvSpPr/>
            <p:nvPr/>
          </p:nvSpPr>
          <p:spPr>
            <a:xfrm>
              <a:off x="4885444" y="3541641"/>
              <a:ext cx="2326498" cy="327413"/>
            </a:xfrm>
            <a:prstGeom prst="roundRect">
              <a:avLst>
                <a:gd name="adj" fmla="val 50000"/>
              </a:avLst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00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5142984" y="3519278"/>
              <a:ext cx="17787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/>
                <a:t>汇报人</a:t>
              </a:r>
              <a:r>
                <a:rPr lang="zh-CN" altLang="en-US" dirty="0" smtClean="0"/>
                <a:t>：张三      部门：商务部</a:t>
              </a:r>
              <a:endParaRPr lang="zh-CN" altLang="en-US" dirty="0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753192" y="423035"/>
            <a:ext cx="1097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LOGO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27396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70">
        <p14:prism isInverted="1"/>
      </p:transition>
    </mc:Choice>
    <mc:Fallback xmlns="">
      <p:transition spd="slow" advTm="127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1600" y="33528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971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-470276"/>
            <a:ext cx="3275464" cy="8261675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761656" y="3966929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70590" y="2251755"/>
            <a:ext cx="3603777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dirty="0">
                <a:solidFill>
                  <a:srgbClr val="002060"/>
                </a:solidFill>
                <a:latin typeface="Impact" panose="020B0806030902050204" pitchFamily="34" charset="0"/>
              </a:rPr>
              <a:t>PART 01</a:t>
            </a:r>
            <a:endParaRPr lang="zh-CN" altLang="en-US" sz="72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9952" y="3515922"/>
            <a:ext cx="248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TC Avant Garde Std Bk" panose="020B0502020202020204" pitchFamily="34" charset="0"/>
              </a:rPr>
              <a:t>点击添加标题内容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4686849" y="4065714"/>
            <a:ext cx="520348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39950" y="1644775"/>
            <a:ext cx="3072994" cy="3072994"/>
            <a:chOff x="4240335" y="3008435"/>
            <a:chExt cx="3711332" cy="3711332"/>
          </a:xfrm>
        </p:grpSpPr>
        <p:sp>
          <p:nvSpPr>
            <p:cNvPr id="11" name="椭圆 10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3" name="椭圆 1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497D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34940" y="2714387"/>
            <a:ext cx="905874" cy="911998"/>
            <a:chOff x="5042691" y="2273920"/>
            <a:chExt cx="702937" cy="707692"/>
          </a:xfrm>
          <a:solidFill>
            <a:srgbClr val="1F497D"/>
          </a:solidFill>
        </p:grpSpPr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6254">
        <p14:pan dir="u"/>
      </p:transition>
    </mc:Choice>
    <mc:Fallback xmlns="">
      <p:transition spd="slow" advTm="62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9392" y="1754575"/>
            <a:ext cx="2551321" cy="525222"/>
            <a:chOff x="828467" y="1326148"/>
            <a:chExt cx="2551321" cy="525222"/>
          </a:xfrm>
        </p:grpSpPr>
        <p:sp>
          <p:nvSpPr>
            <p:cNvPr id="26" name="圆角矩形 25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59393" y="3166389"/>
            <a:ext cx="2551321" cy="525222"/>
            <a:chOff x="828467" y="1326148"/>
            <a:chExt cx="2551321" cy="525222"/>
          </a:xfrm>
        </p:grpSpPr>
        <p:sp>
          <p:nvSpPr>
            <p:cNvPr id="29" name="圆角矩形 28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595959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12259" y="4446493"/>
            <a:ext cx="2551321" cy="525222"/>
            <a:chOff x="828467" y="1326148"/>
            <a:chExt cx="2551321" cy="525222"/>
          </a:xfrm>
        </p:grpSpPr>
        <p:sp>
          <p:nvSpPr>
            <p:cNvPr id="32" name="圆角矩形 31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86840" y="1923817"/>
            <a:ext cx="2551321" cy="525222"/>
            <a:chOff x="828467" y="1326148"/>
            <a:chExt cx="2551321" cy="525222"/>
          </a:xfrm>
        </p:grpSpPr>
        <p:sp>
          <p:nvSpPr>
            <p:cNvPr id="35" name="圆角矩形 34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24547" y="3313164"/>
            <a:ext cx="2551321" cy="525222"/>
            <a:chOff x="828467" y="1326148"/>
            <a:chExt cx="2551321" cy="525222"/>
          </a:xfrm>
        </p:grpSpPr>
        <p:sp>
          <p:nvSpPr>
            <p:cNvPr id="38" name="圆角矩形 37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05693" y="4710004"/>
            <a:ext cx="2551321" cy="525222"/>
            <a:chOff x="828467" y="1326148"/>
            <a:chExt cx="2551321" cy="525222"/>
          </a:xfrm>
        </p:grpSpPr>
        <p:sp>
          <p:nvSpPr>
            <p:cNvPr id="41" name="圆角矩形 40"/>
            <p:cNvSpPr/>
            <p:nvPr/>
          </p:nvSpPr>
          <p:spPr>
            <a:xfrm>
              <a:off x="828467" y="1326148"/>
              <a:ext cx="2551321" cy="525222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910698" y="1400423"/>
              <a:ext cx="2386859" cy="37667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90891" y="2268136"/>
            <a:ext cx="2637810" cy="2637810"/>
            <a:chOff x="2193191" y="1899415"/>
            <a:chExt cx="2421376" cy="2421376"/>
          </a:xfrm>
          <a:effectLst/>
        </p:grpSpPr>
        <p:sp>
          <p:nvSpPr>
            <p:cNvPr id="44" name="椭圆 43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八边形 44"/>
            <p:cNvSpPr/>
            <p:nvPr/>
          </p:nvSpPr>
          <p:spPr>
            <a:xfrm>
              <a:off x="2345502" y="2051726"/>
              <a:ext cx="2116756" cy="2116756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6" name="Text Placeholder 12"/>
          <p:cNvSpPr txBox="1">
            <a:spLocks/>
          </p:cNvSpPr>
          <p:nvPr/>
        </p:nvSpPr>
        <p:spPr>
          <a:xfrm>
            <a:off x="1466060" y="1878576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12"/>
          <p:cNvSpPr txBox="1">
            <a:spLocks/>
          </p:cNvSpPr>
          <p:nvPr/>
        </p:nvSpPr>
        <p:spPr>
          <a:xfrm>
            <a:off x="1466061" y="3288966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12"/>
          <p:cNvSpPr txBox="1">
            <a:spLocks/>
          </p:cNvSpPr>
          <p:nvPr/>
        </p:nvSpPr>
        <p:spPr>
          <a:xfrm>
            <a:off x="1418927" y="4565516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12"/>
          <p:cNvSpPr txBox="1">
            <a:spLocks/>
          </p:cNvSpPr>
          <p:nvPr/>
        </p:nvSpPr>
        <p:spPr>
          <a:xfrm>
            <a:off x="7611568" y="2048258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12"/>
          <p:cNvSpPr txBox="1">
            <a:spLocks/>
          </p:cNvSpPr>
          <p:nvPr/>
        </p:nvSpPr>
        <p:spPr>
          <a:xfrm>
            <a:off x="7649275" y="3436181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Placeholder 12"/>
          <p:cNvSpPr txBox="1">
            <a:spLocks/>
          </p:cNvSpPr>
          <p:nvPr/>
        </p:nvSpPr>
        <p:spPr>
          <a:xfrm>
            <a:off x="7630421" y="4829467"/>
            <a:ext cx="1959184" cy="287177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 </a:t>
            </a:r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Placeholder 12"/>
          <p:cNvSpPr txBox="1">
            <a:spLocks/>
          </p:cNvSpPr>
          <p:nvPr/>
        </p:nvSpPr>
        <p:spPr>
          <a:xfrm>
            <a:off x="1649573" y="2394103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 Placeholder 12"/>
          <p:cNvSpPr txBox="1">
            <a:spLocks/>
          </p:cNvSpPr>
          <p:nvPr/>
        </p:nvSpPr>
        <p:spPr>
          <a:xfrm>
            <a:off x="1649574" y="3809852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Placeholder 12"/>
          <p:cNvSpPr txBox="1">
            <a:spLocks/>
          </p:cNvSpPr>
          <p:nvPr/>
        </p:nvSpPr>
        <p:spPr>
          <a:xfrm>
            <a:off x="1602440" y="5113478"/>
            <a:ext cx="1775671" cy="12393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 Placeholder 12"/>
          <p:cNvSpPr txBox="1">
            <a:spLocks/>
          </p:cNvSpPr>
          <p:nvPr/>
        </p:nvSpPr>
        <p:spPr>
          <a:xfrm>
            <a:off x="7611568" y="2566915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 Placeholder 12"/>
          <p:cNvSpPr txBox="1">
            <a:spLocks/>
          </p:cNvSpPr>
          <p:nvPr/>
        </p:nvSpPr>
        <p:spPr>
          <a:xfrm>
            <a:off x="7649275" y="3960197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 Placeholder 12"/>
          <p:cNvSpPr txBox="1">
            <a:spLocks/>
          </p:cNvSpPr>
          <p:nvPr/>
        </p:nvSpPr>
        <p:spPr>
          <a:xfrm>
            <a:off x="7630421" y="5380559"/>
            <a:ext cx="1682418" cy="120809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点击输入本栏的具体文字简明扼要的说明分项内容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615989" y="3102762"/>
            <a:ext cx="19766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内容概述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00">
        <p14:ferris dir="l"/>
      </p:transition>
    </mc:Choice>
    <mc:Fallback xmlns="">
      <p:transition spd="slow" advTm="10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32"/>
          <p:cNvGrpSpPr>
            <a:grpSpLocks/>
          </p:cNvGrpSpPr>
          <p:nvPr/>
        </p:nvGrpSpPr>
        <p:grpSpPr bwMode="auto">
          <a:xfrm>
            <a:off x="1186169" y="3233197"/>
            <a:ext cx="2967608" cy="506412"/>
            <a:chOff x="-1032447" y="0"/>
            <a:chExt cx="2967616" cy="506624"/>
          </a:xfrm>
          <a:solidFill>
            <a:srgbClr val="002060"/>
          </a:solidFill>
        </p:grpSpPr>
        <p:sp>
          <p:nvSpPr>
            <p:cNvPr id="17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8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19" name="组合 36"/>
          <p:cNvGrpSpPr>
            <a:grpSpLocks/>
          </p:cNvGrpSpPr>
          <p:nvPr/>
        </p:nvGrpSpPr>
        <p:grpSpPr bwMode="auto">
          <a:xfrm flipV="1">
            <a:off x="4037888" y="3307809"/>
            <a:ext cx="1935163" cy="506413"/>
            <a:chOff x="0" y="0"/>
            <a:chExt cx="1935168" cy="506624"/>
          </a:xfrm>
          <a:solidFill>
            <a:schemeClr val="accent2"/>
          </a:solidFill>
        </p:grpSpPr>
        <p:sp>
          <p:nvSpPr>
            <p:cNvPr id="20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1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2" name="组合 40"/>
          <p:cNvGrpSpPr>
            <a:grpSpLocks/>
          </p:cNvGrpSpPr>
          <p:nvPr/>
        </p:nvGrpSpPr>
        <p:grpSpPr bwMode="auto">
          <a:xfrm>
            <a:off x="5860338" y="3233197"/>
            <a:ext cx="1936750" cy="506412"/>
            <a:chOff x="0" y="0"/>
            <a:chExt cx="1935168" cy="506624"/>
          </a:xfrm>
          <a:solidFill>
            <a:srgbClr val="002060"/>
          </a:solidFill>
        </p:grpSpPr>
        <p:sp>
          <p:nvSpPr>
            <p:cNvPr id="2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25" name="TextBox 46"/>
          <p:cNvSpPr>
            <a:spLocks noChangeArrowheads="1"/>
          </p:cNvSpPr>
          <p:nvPr/>
        </p:nvSpPr>
        <p:spPr bwMode="auto">
          <a:xfrm>
            <a:off x="2486901" y="4333334"/>
            <a:ext cx="13970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TextBox 47"/>
          <p:cNvSpPr>
            <a:spLocks noChangeArrowheads="1"/>
          </p:cNvSpPr>
          <p:nvPr/>
        </p:nvSpPr>
        <p:spPr bwMode="auto">
          <a:xfrm>
            <a:off x="2588501" y="4041234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27" name="TextBox 50"/>
          <p:cNvSpPr>
            <a:spLocks noChangeArrowheads="1"/>
          </p:cNvSpPr>
          <p:nvPr/>
        </p:nvSpPr>
        <p:spPr bwMode="auto">
          <a:xfrm>
            <a:off x="2588501" y="3431634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8" name="TextBox 51"/>
          <p:cNvSpPr>
            <a:spLocks noChangeArrowheads="1"/>
          </p:cNvSpPr>
          <p:nvPr/>
        </p:nvSpPr>
        <p:spPr bwMode="auto">
          <a:xfrm>
            <a:off x="4407776" y="3431634"/>
            <a:ext cx="11953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29" name="TextBox 52"/>
          <p:cNvSpPr>
            <a:spLocks noChangeArrowheads="1"/>
          </p:cNvSpPr>
          <p:nvPr/>
        </p:nvSpPr>
        <p:spPr bwMode="auto">
          <a:xfrm>
            <a:off x="6311188" y="3431634"/>
            <a:ext cx="11938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grpSp>
        <p:nvGrpSpPr>
          <p:cNvPr id="30" name="组合 53"/>
          <p:cNvGrpSpPr>
            <a:grpSpLocks/>
          </p:cNvGrpSpPr>
          <p:nvPr/>
        </p:nvGrpSpPr>
        <p:grpSpPr bwMode="auto">
          <a:xfrm flipV="1">
            <a:off x="7679612" y="3307808"/>
            <a:ext cx="2867595" cy="506414"/>
            <a:chOff x="-1" y="0"/>
            <a:chExt cx="2865253" cy="506625"/>
          </a:xfrm>
          <a:solidFill>
            <a:schemeClr val="accent2"/>
          </a:solidFill>
        </p:grpSpPr>
        <p:sp>
          <p:nvSpPr>
            <p:cNvPr id="31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2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sp>
        <p:nvSpPr>
          <p:cNvPr id="33" name="TextBox 56"/>
          <p:cNvSpPr>
            <a:spLocks noChangeArrowheads="1"/>
          </p:cNvSpPr>
          <p:nvPr/>
        </p:nvSpPr>
        <p:spPr bwMode="auto">
          <a:xfrm>
            <a:off x="7984413" y="3431634"/>
            <a:ext cx="11953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输入文本内容</a:t>
            </a:r>
          </a:p>
        </p:txBody>
      </p:sp>
      <p:sp>
        <p:nvSpPr>
          <p:cNvPr id="34" name="TextBox 57"/>
          <p:cNvSpPr>
            <a:spLocks noChangeArrowheads="1"/>
          </p:cNvSpPr>
          <p:nvPr/>
        </p:nvSpPr>
        <p:spPr bwMode="auto">
          <a:xfrm>
            <a:off x="4371263" y="2109247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TextBox 58"/>
          <p:cNvSpPr>
            <a:spLocks noChangeArrowheads="1"/>
          </p:cNvSpPr>
          <p:nvPr/>
        </p:nvSpPr>
        <p:spPr bwMode="auto">
          <a:xfrm>
            <a:off x="4472863" y="1815559"/>
            <a:ext cx="11938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6" name="TextBox 59"/>
          <p:cNvSpPr>
            <a:spLocks noChangeArrowheads="1"/>
          </p:cNvSpPr>
          <p:nvPr/>
        </p:nvSpPr>
        <p:spPr bwMode="auto">
          <a:xfrm>
            <a:off x="6130213" y="4346034"/>
            <a:ext cx="13970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TextBox 62"/>
          <p:cNvSpPr>
            <a:spLocks noChangeArrowheads="1"/>
          </p:cNvSpPr>
          <p:nvPr/>
        </p:nvSpPr>
        <p:spPr bwMode="auto">
          <a:xfrm>
            <a:off x="6230226" y="4052347"/>
            <a:ext cx="119538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sp>
        <p:nvSpPr>
          <p:cNvPr id="38" name="TextBox 63"/>
          <p:cNvSpPr>
            <a:spLocks noChangeArrowheads="1"/>
          </p:cNvSpPr>
          <p:nvPr/>
        </p:nvSpPr>
        <p:spPr bwMode="auto">
          <a:xfrm>
            <a:off x="7884401" y="2109247"/>
            <a:ext cx="1397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详写内容</a:t>
            </a:r>
            <a:r>
              <a:rPr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……</a:t>
            </a: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TextBox 66"/>
          <p:cNvSpPr>
            <a:spLocks noChangeArrowheads="1"/>
          </p:cNvSpPr>
          <p:nvPr/>
        </p:nvSpPr>
        <p:spPr bwMode="auto">
          <a:xfrm>
            <a:off x="7984413" y="1815559"/>
            <a:ext cx="11953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添加标题内容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2449358" y="1716416"/>
            <a:ext cx="1465428" cy="1465428"/>
            <a:chOff x="4184106" y="2952206"/>
            <a:chExt cx="3823790" cy="3823790"/>
          </a:xfrm>
        </p:grpSpPr>
        <p:sp>
          <p:nvSpPr>
            <p:cNvPr id="41" name="椭圆 40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43" name="椭圆 4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八边形 43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37683" y="3766632"/>
            <a:ext cx="1465428" cy="1465428"/>
            <a:chOff x="4184106" y="2952206"/>
            <a:chExt cx="3823790" cy="3823790"/>
          </a:xfrm>
        </p:grpSpPr>
        <p:sp>
          <p:nvSpPr>
            <p:cNvPr id="46" name="椭圆 4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48" name="椭圆 4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595959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2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八边形 4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2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096000" y="1702968"/>
            <a:ext cx="1465428" cy="1465428"/>
            <a:chOff x="4184106" y="2952206"/>
            <a:chExt cx="3823790" cy="3823790"/>
          </a:xfrm>
        </p:grpSpPr>
        <p:sp>
          <p:nvSpPr>
            <p:cNvPr id="51" name="椭圆 50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3" name="椭圆 5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八边形 53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7915275" y="3777544"/>
            <a:ext cx="1465428" cy="1465428"/>
            <a:chOff x="4184106" y="2952206"/>
            <a:chExt cx="3823790" cy="3823790"/>
          </a:xfrm>
        </p:grpSpPr>
        <p:sp>
          <p:nvSpPr>
            <p:cNvPr id="56" name="椭圆 5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100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710167" y="3478267"/>
              <a:ext cx="2771663" cy="2771663"/>
              <a:chOff x="2193190" y="1899413"/>
              <a:chExt cx="2421376" cy="2421376"/>
            </a:xfrm>
            <a:effectLst/>
          </p:grpSpPr>
          <p:sp>
            <p:nvSpPr>
              <p:cNvPr id="58" name="椭圆 57"/>
              <p:cNvSpPr/>
              <p:nvPr/>
            </p:nvSpPr>
            <p:spPr>
              <a:xfrm>
                <a:off x="2193190" y="1899413"/>
                <a:ext cx="2421376" cy="2421376"/>
              </a:xfrm>
              <a:prstGeom prst="ellipse">
                <a:avLst/>
              </a:prstGeom>
              <a:solidFill>
                <a:schemeClr val="accent4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4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八边形 58"/>
              <p:cNvSpPr/>
              <p:nvPr/>
            </p:nvSpPr>
            <p:spPr>
              <a:xfrm>
                <a:off x="2386802" y="2093027"/>
                <a:ext cx="2034160" cy="2034159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4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100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0" name="TextBox 78"/>
          <p:cNvSpPr txBox="1"/>
          <p:nvPr/>
        </p:nvSpPr>
        <p:spPr>
          <a:xfrm>
            <a:off x="2731756" y="2166535"/>
            <a:ext cx="894905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61" name="TextBox 79"/>
          <p:cNvSpPr txBox="1"/>
          <p:nvPr/>
        </p:nvSpPr>
        <p:spPr>
          <a:xfrm>
            <a:off x="4620081" y="4216751"/>
            <a:ext cx="894905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62" name="TextBox 80"/>
          <p:cNvSpPr txBox="1"/>
          <p:nvPr/>
        </p:nvSpPr>
        <p:spPr>
          <a:xfrm>
            <a:off x="6378398" y="2153087"/>
            <a:ext cx="894905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63" name="TextBox 81"/>
          <p:cNvSpPr txBox="1"/>
          <p:nvPr/>
        </p:nvSpPr>
        <p:spPr>
          <a:xfrm>
            <a:off x="8197673" y="4227663"/>
            <a:ext cx="894905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291">
        <p14:conveyor dir="l"/>
      </p:transition>
    </mc:Choice>
    <mc:Fallback xmlns="">
      <p:transition spd="slow" advTm="62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6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6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2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8" dur="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3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  <p:bldP spid="60" grpId="0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4168758" y="2369608"/>
            <a:ext cx="1543262" cy="4933868"/>
            <a:chOff x="5531232" y="2674408"/>
            <a:chExt cx="1543262" cy="4933868"/>
          </a:xfrm>
          <a:solidFill>
            <a:srgbClr val="002060"/>
          </a:solidFill>
        </p:grpSpPr>
        <p:sp>
          <p:nvSpPr>
            <p:cNvPr id="55" name="Freeform 143"/>
            <p:cNvSpPr>
              <a:spLocks/>
            </p:cNvSpPr>
            <p:nvPr/>
          </p:nvSpPr>
          <p:spPr bwMode="auto">
            <a:xfrm rot="5400000" flipH="1">
              <a:off x="6348136" y="5561248"/>
              <a:ext cx="443391" cy="987045"/>
            </a:xfrm>
            <a:custGeom>
              <a:avLst/>
              <a:gdLst>
                <a:gd name="T0" fmla="*/ 199 w 199"/>
                <a:gd name="T1" fmla="*/ 0 h 443"/>
                <a:gd name="T2" fmla="*/ 0 w 199"/>
                <a:gd name="T3" fmla="*/ 218 h 443"/>
                <a:gd name="T4" fmla="*/ 0 w 199"/>
                <a:gd name="T5" fmla="*/ 443 h 443"/>
                <a:gd name="T6" fmla="*/ 199 w 199"/>
                <a:gd name="T7" fmla="*/ 35 h 443"/>
                <a:gd name="T8" fmla="*/ 199 w 199"/>
                <a:gd name="T9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3">
                  <a:moveTo>
                    <a:pt x="199" y="0"/>
                  </a:moveTo>
                  <a:lnTo>
                    <a:pt x="0" y="218"/>
                  </a:lnTo>
                  <a:lnTo>
                    <a:pt x="0" y="443"/>
                  </a:lnTo>
                  <a:lnTo>
                    <a:pt x="199" y="35"/>
                  </a:lnTo>
                  <a:lnTo>
                    <a:pt x="199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56" name="Rectangle 40"/>
            <p:cNvSpPr>
              <a:spLocks noChangeArrowheads="1"/>
            </p:cNvSpPr>
            <p:nvPr/>
          </p:nvSpPr>
          <p:spPr bwMode="auto">
            <a:xfrm rot="5400000" flipH="1">
              <a:off x="5663293" y="6689482"/>
              <a:ext cx="1336266" cy="50132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 rot="5400000" flipH="1">
              <a:off x="6698752" y="2817736"/>
              <a:ext cx="320846" cy="423338"/>
            </a:xfrm>
            <a:custGeom>
              <a:avLst/>
              <a:gdLst>
                <a:gd name="T0" fmla="*/ 61 w 61"/>
                <a:gd name="T1" fmla="*/ 78 h 80"/>
                <a:gd name="T2" fmla="*/ 4 w 61"/>
                <a:gd name="T3" fmla="*/ 1 h 80"/>
                <a:gd name="T4" fmla="*/ 0 w 61"/>
                <a:gd name="T5" fmla="*/ 0 h 80"/>
                <a:gd name="T6" fmla="*/ 0 w 61"/>
                <a:gd name="T7" fmla="*/ 16 h 80"/>
                <a:gd name="T8" fmla="*/ 3 w 61"/>
                <a:gd name="T9" fmla="*/ 16 h 80"/>
                <a:gd name="T10" fmla="*/ 46 w 61"/>
                <a:gd name="T11" fmla="*/ 78 h 80"/>
                <a:gd name="T12" fmla="*/ 46 w 61"/>
                <a:gd name="T13" fmla="*/ 80 h 80"/>
                <a:gd name="T14" fmla="*/ 61 w 61"/>
                <a:gd name="T15" fmla="*/ 80 h 80"/>
                <a:gd name="T16" fmla="*/ 61 w 61"/>
                <a:gd name="T17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80">
                  <a:moveTo>
                    <a:pt x="61" y="78"/>
                  </a:moveTo>
                  <a:cubicBezTo>
                    <a:pt x="61" y="26"/>
                    <a:pt x="45" y="3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2" y="16"/>
                    <a:pt x="3" y="16"/>
                  </a:cubicBezTo>
                  <a:cubicBezTo>
                    <a:pt x="26" y="18"/>
                    <a:pt x="46" y="24"/>
                    <a:pt x="46" y="78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61" y="80"/>
                    <a:pt x="61" y="80"/>
                    <a:pt x="61" y="80"/>
                  </a:cubicBezTo>
                  <a:lnTo>
                    <a:pt x="61" y="7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 rot="5400000" flipH="1">
              <a:off x="5707559" y="4466141"/>
              <a:ext cx="2644746" cy="89124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59" name="Freeform 53"/>
            <p:cNvSpPr>
              <a:spLocks noEditPoints="1"/>
            </p:cNvSpPr>
            <p:nvPr/>
          </p:nvSpPr>
          <p:spPr bwMode="auto">
            <a:xfrm rot="5400000" flipH="1">
              <a:off x="5844279" y="2361361"/>
              <a:ext cx="490180" cy="1116274"/>
            </a:xfrm>
            <a:custGeom>
              <a:avLst/>
              <a:gdLst>
                <a:gd name="T0" fmla="*/ 56 w 93"/>
                <a:gd name="T1" fmla="*/ 119 h 211"/>
                <a:gd name="T2" fmla="*/ 56 w 93"/>
                <a:gd name="T3" fmla="*/ 0 h 211"/>
                <a:gd name="T4" fmla="*/ 41 w 93"/>
                <a:gd name="T5" fmla="*/ 0 h 211"/>
                <a:gd name="T6" fmla="*/ 41 w 93"/>
                <a:gd name="T7" fmla="*/ 118 h 211"/>
                <a:gd name="T8" fmla="*/ 0 w 93"/>
                <a:gd name="T9" fmla="*/ 164 h 211"/>
                <a:gd name="T10" fmla="*/ 46 w 93"/>
                <a:gd name="T11" fmla="*/ 211 h 211"/>
                <a:gd name="T12" fmla="*/ 93 w 93"/>
                <a:gd name="T13" fmla="*/ 164 h 211"/>
                <a:gd name="T14" fmla="*/ 56 w 93"/>
                <a:gd name="T15" fmla="*/ 119 h 211"/>
                <a:gd name="T16" fmla="*/ 46 w 93"/>
                <a:gd name="T17" fmla="*/ 191 h 211"/>
                <a:gd name="T18" fmla="*/ 19 w 93"/>
                <a:gd name="T19" fmla="*/ 164 h 211"/>
                <a:gd name="T20" fmla="*/ 46 w 93"/>
                <a:gd name="T21" fmla="*/ 137 h 211"/>
                <a:gd name="T22" fmla="*/ 74 w 93"/>
                <a:gd name="T23" fmla="*/ 164 h 211"/>
                <a:gd name="T24" fmla="*/ 46 w 93"/>
                <a:gd name="T2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11">
                  <a:moveTo>
                    <a:pt x="56" y="119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18" y="121"/>
                    <a:pt x="0" y="141"/>
                    <a:pt x="0" y="164"/>
                  </a:cubicBezTo>
                  <a:cubicBezTo>
                    <a:pt x="0" y="190"/>
                    <a:pt x="21" y="211"/>
                    <a:pt x="46" y="211"/>
                  </a:cubicBezTo>
                  <a:cubicBezTo>
                    <a:pt x="72" y="211"/>
                    <a:pt x="93" y="190"/>
                    <a:pt x="93" y="164"/>
                  </a:cubicBezTo>
                  <a:cubicBezTo>
                    <a:pt x="93" y="142"/>
                    <a:pt x="77" y="123"/>
                    <a:pt x="56" y="119"/>
                  </a:cubicBezTo>
                  <a:close/>
                  <a:moveTo>
                    <a:pt x="46" y="191"/>
                  </a:moveTo>
                  <a:cubicBezTo>
                    <a:pt x="31" y="191"/>
                    <a:pt x="19" y="179"/>
                    <a:pt x="19" y="164"/>
                  </a:cubicBezTo>
                  <a:cubicBezTo>
                    <a:pt x="19" y="149"/>
                    <a:pt x="31" y="137"/>
                    <a:pt x="46" y="137"/>
                  </a:cubicBezTo>
                  <a:cubicBezTo>
                    <a:pt x="61" y="137"/>
                    <a:pt x="74" y="149"/>
                    <a:pt x="74" y="164"/>
                  </a:cubicBezTo>
                  <a:cubicBezTo>
                    <a:pt x="74" y="179"/>
                    <a:pt x="61" y="191"/>
                    <a:pt x="46" y="19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60" name="组合 5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3851563" y="3629212"/>
            <a:ext cx="1706720" cy="3709433"/>
            <a:chOff x="5214037" y="3934012"/>
            <a:chExt cx="1706720" cy="3709433"/>
          </a:xfrm>
          <a:solidFill>
            <a:srgbClr val="002060"/>
          </a:solidFill>
        </p:grpSpPr>
        <p:sp>
          <p:nvSpPr>
            <p:cNvPr id="61" name="Freeform 144"/>
            <p:cNvSpPr>
              <a:spLocks/>
            </p:cNvSpPr>
            <p:nvPr/>
          </p:nvSpPr>
          <p:spPr bwMode="auto">
            <a:xfrm rot="5400000" flipH="1">
              <a:off x="5843473" y="5203639"/>
              <a:ext cx="452303" cy="1702263"/>
            </a:xfrm>
            <a:custGeom>
              <a:avLst/>
              <a:gdLst>
                <a:gd name="T0" fmla="*/ 203 w 203"/>
                <a:gd name="T1" fmla="*/ 0 h 764"/>
                <a:gd name="T2" fmla="*/ 0 w 203"/>
                <a:gd name="T3" fmla="*/ 536 h 764"/>
                <a:gd name="T4" fmla="*/ 0 w 203"/>
                <a:gd name="T5" fmla="*/ 764 h 764"/>
                <a:gd name="T6" fmla="*/ 203 w 203"/>
                <a:gd name="T7" fmla="*/ 35 h 764"/>
                <a:gd name="T8" fmla="*/ 203 w 203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764">
                  <a:moveTo>
                    <a:pt x="203" y="0"/>
                  </a:moveTo>
                  <a:lnTo>
                    <a:pt x="0" y="536"/>
                  </a:lnTo>
                  <a:lnTo>
                    <a:pt x="0" y="764"/>
                  </a:lnTo>
                  <a:lnTo>
                    <a:pt x="203" y="35"/>
                  </a:lnTo>
                  <a:lnTo>
                    <a:pt x="203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62" name="Rectangle 41"/>
            <p:cNvSpPr>
              <a:spLocks noChangeArrowheads="1"/>
            </p:cNvSpPr>
            <p:nvPr/>
          </p:nvSpPr>
          <p:spPr bwMode="auto">
            <a:xfrm rot="5400000" flipH="1">
              <a:off x="4789006" y="6705953"/>
              <a:ext cx="1362523" cy="51246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 rot="5400000" flipH="1">
              <a:off x="6565375" y="4136384"/>
              <a:ext cx="363181" cy="347582"/>
            </a:xfrm>
            <a:custGeom>
              <a:avLst/>
              <a:gdLst>
                <a:gd name="T0" fmla="*/ 69 w 69"/>
                <a:gd name="T1" fmla="*/ 64 h 66"/>
                <a:gd name="T2" fmla="*/ 1 w 69"/>
                <a:gd name="T3" fmla="*/ 0 h 66"/>
                <a:gd name="T4" fmla="*/ 0 w 69"/>
                <a:gd name="T5" fmla="*/ 0 h 66"/>
                <a:gd name="T6" fmla="*/ 0 w 69"/>
                <a:gd name="T7" fmla="*/ 15 h 66"/>
                <a:gd name="T8" fmla="*/ 1 w 69"/>
                <a:gd name="T9" fmla="*/ 15 h 66"/>
                <a:gd name="T10" fmla="*/ 53 w 69"/>
                <a:gd name="T11" fmla="*/ 64 h 66"/>
                <a:gd name="T12" fmla="*/ 53 w 69"/>
                <a:gd name="T13" fmla="*/ 66 h 66"/>
                <a:gd name="T14" fmla="*/ 69 w 69"/>
                <a:gd name="T15" fmla="*/ 66 h 66"/>
                <a:gd name="T16" fmla="*/ 69 w 69"/>
                <a:gd name="T17" fmla="*/ 6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">
                  <a:moveTo>
                    <a:pt x="69" y="64"/>
                  </a:moveTo>
                  <a:cubicBezTo>
                    <a:pt x="69" y="28"/>
                    <a:pt x="3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1" y="15"/>
                    <a:pt x="53" y="36"/>
                    <a:pt x="53" y="64"/>
                  </a:cubicBezTo>
                  <a:cubicBezTo>
                    <a:pt x="53" y="65"/>
                    <a:pt x="53" y="66"/>
                    <a:pt x="53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5"/>
                    <a:pt x="69" y="6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64" name="Rectangle 55"/>
            <p:cNvSpPr>
              <a:spLocks noChangeArrowheads="1"/>
            </p:cNvSpPr>
            <p:nvPr/>
          </p:nvSpPr>
          <p:spPr bwMode="auto">
            <a:xfrm rot="5400000" flipH="1">
              <a:off x="6213338" y="5121201"/>
              <a:ext cx="1336855" cy="7798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 rot="5400000" flipH="1">
              <a:off x="5812281" y="3663298"/>
              <a:ext cx="490180" cy="1031607"/>
            </a:xfrm>
            <a:custGeom>
              <a:avLst/>
              <a:gdLst>
                <a:gd name="T0" fmla="*/ 55 w 93"/>
                <a:gd name="T1" fmla="*/ 103 h 195"/>
                <a:gd name="T2" fmla="*/ 56 w 93"/>
                <a:gd name="T3" fmla="*/ 0 h 195"/>
                <a:gd name="T4" fmla="*/ 40 w 93"/>
                <a:gd name="T5" fmla="*/ 0 h 195"/>
                <a:gd name="T6" fmla="*/ 39 w 93"/>
                <a:gd name="T7" fmla="*/ 102 h 195"/>
                <a:gd name="T8" fmla="*/ 0 w 93"/>
                <a:gd name="T9" fmla="*/ 148 h 195"/>
                <a:gd name="T10" fmla="*/ 47 w 93"/>
                <a:gd name="T11" fmla="*/ 195 h 195"/>
                <a:gd name="T12" fmla="*/ 93 w 93"/>
                <a:gd name="T13" fmla="*/ 148 h 195"/>
                <a:gd name="T14" fmla="*/ 55 w 93"/>
                <a:gd name="T15" fmla="*/ 103 h 195"/>
                <a:gd name="T16" fmla="*/ 47 w 93"/>
                <a:gd name="T17" fmla="*/ 176 h 195"/>
                <a:gd name="T18" fmla="*/ 19 w 93"/>
                <a:gd name="T19" fmla="*/ 148 h 195"/>
                <a:gd name="T20" fmla="*/ 47 w 93"/>
                <a:gd name="T21" fmla="*/ 121 h 195"/>
                <a:gd name="T22" fmla="*/ 74 w 93"/>
                <a:gd name="T23" fmla="*/ 148 h 195"/>
                <a:gd name="T24" fmla="*/ 47 w 93"/>
                <a:gd name="T25" fmla="*/ 17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95">
                  <a:moveTo>
                    <a:pt x="55" y="103"/>
                  </a:moveTo>
                  <a:cubicBezTo>
                    <a:pt x="55" y="81"/>
                    <a:pt x="56" y="27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27"/>
                    <a:pt x="39" y="81"/>
                    <a:pt x="39" y="102"/>
                  </a:cubicBezTo>
                  <a:cubicBezTo>
                    <a:pt x="17" y="106"/>
                    <a:pt x="0" y="125"/>
                    <a:pt x="0" y="148"/>
                  </a:cubicBezTo>
                  <a:cubicBezTo>
                    <a:pt x="0" y="174"/>
                    <a:pt x="21" y="195"/>
                    <a:pt x="47" y="195"/>
                  </a:cubicBezTo>
                  <a:cubicBezTo>
                    <a:pt x="72" y="195"/>
                    <a:pt x="93" y="174"/>
                    <a:pt x="93" y="148"/>
                  </a:cubicBezTo>
                  <a:cubicBezTo>
                    <a:pt x="93" y="125"/>
                    <a:pt x="77" y="106"/>
                    <a:pt x="55" y="103"/>
                  </a:cubicBezTo>
                  <a:close/>
                  <a:moveTo>
                    <a:pt x="47" y="176"/>
                  </a:moveTo>
                  <a:cubicBezTo>
                    <a:pt x="32" y="176"/>
                    <a:pt x="19" y="163"/>
                    <a:pt x="19" y="148"/>
                  </a:cubicBezTo>
                  <a:cubicBezTo>
                    <a:pt x="19" y="133"/>
                    <a:pt x="32" y="121"/>
                    <a:pt x="47" y="121"/>
                  </a:cubicBezTo>
                  <a:cubicBezTo>
                    <a:pt x="62" y="121"/>
                    <a:pt x="74" y="133"/>
                    <a:pt x="74" y="148"/>
                  </a:cubicBezTo>
                  <a:cubicBezTo>
                    <a:pt x="74" y="163"/>
                    <a:pt x="62" y="176"/>
                    <a:pt x="47" y="17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66" name="TextBox 17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060977" y="1825522"/>
            <a:ext cx="326418" cy="254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7" name="TextBox 17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060977" y="3104873"/>
            <a:ext cx="326418" cy="254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8" name="TextBox 17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060977" y="4367419"/>
            <a:ext cx="326418" cy="254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05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9" name="TextBox 17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242819" y="2482938"/>
            <a:ext cx="326418" cy="254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0" name="TextBox 17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4247076" y="3759122"/>
            <a:ext cx="326418" cy="254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71" name="组合 7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5573880" y="1713051"/>
            <a:ext cx="1893877" cy="5578702"/>
            <a:chOff x="6936354" y="2017851"/>
            <a:chExt cx="1893877" cy="5578702"/>
          </a:xfrm>
          <a:solidFill>
            <a:srgbClr val="002060"/>
          </a:solidFill>
        </p:grpSpPr>
        <p:sp>
          <p:nvSpPr>
            <p:cNvPr id="72" name="Freeform 142"/>
            <p:cNvSpPr>
              <a:spLocks/>
            </p:cNvSpPr>
            <p:nvPr/>
          </p:nvSpPr>
          <p:spPr bwMode="auto">
            <a:xfrm rot="5400000" flipH="1">
              <a:off x="6972003" y="5808567"/>
              <a:ext cx="432251" cy="503548"/>
            </a:xfrm>
            <a:custGeom>
              <a:avLst/>
              <a:gdLst>
                <a:gd name="T0" fmla="*/ 194 w 194"/>
                <a:gd name="T1" fmla="*/ 98 h 226"/>
                <a:gd name="T2" fmla="*/ 0 w 194"/>
                <a:gd name="T3" fmla="*/ 0 h 226"/>
                <a:gd name="T4" fmla="*/ 0 w 194"/>
                <a:gd name="T5" fmla="*/ 226 h 226"/>
                <a:gd name="T6" fmla="*/ 194 w 194"/>
                <a:gd name="T7" fmla="*/ 133 h 226"/>
                <a:gd name="T8" fmla="*/ 194 w 194"/>
                <a:gd name="T9" fmla="*/ 9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26">
                  <a:moveTo>
                    <a:pt x="194" y="98"/>
                  </a:moveTo>
                  <a:lnTo>
                    <a:pt x="0" y="0"/>
                  </a:lnTo>
                  <a:lnTo>
                    <a:pt x="0" y="226"/>
                  </a:lnTo>
                  <a:lnTo>
                    <a:pt x="194" y="133"/>
                  </a:lnTo>
                  <a:lnTo>
                    <a:pt x="194" y="9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2000" b="1">
                <a:solidFill>
                  <a:srgbClr val="F2EBE3"/>
                </a:solidFill>
              </a:endParaRPr>
            </a:p>
          </p:txBody>
        </p:sp>
        <p:sp>
          <p:nvSpPr>
            <p:cNvPr id="73" name="Rectangle 39"/>
            <p:cNvSpPr>
              <a:spLocks noChangeArrowheads="1"/>
            </p:cNvSpPr>
            <p:nvPr/>
          </p:nvSpPr>
          <p:spPr bwMode="auto">
            <a:xfrm rot="5400000" flipH="1">
              <a:off x="6528084" y="6684735"/>
              <a:ext cx="1320088" cy="50354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2000" b="1">
                <a:solidFill>
                  <a:srgbClr val="F2EBE3"/>
                </a:solidFill>
              </a:endParaRPr>
            </a:p>
          </p:txBody>
        </p:sp>
        <p:sp>
          <p:nvSpPr>
            <p:cNvPr id="74" name="Freeform 49"/>
            <p:cNvSpPr>
              <a:spLocks noEditPoints="1"/>
            </p:cNvSpPr>
            <p:nvPr/>
          </p:nvSpPr>
          <p:spPr bwMode="auto">
            <a:xfrm rot="5400000" flipH="1">
              <a:off x="7976872" y="1654671"/>
              <a:ext cx="490180" cy="1216539"/>
            </a:xfrm>
            <a:custGeom>
              <a:avLst/>
              <a:gdLst>
                <a:gd name="T0" fmla="*/ 54 w 93"/>
                <a:gd name="T1" fmla="*/ 92 h 230"/>
                <a:gd name="T2" fmla="*/ 93 w 93"/>
                <a:gd name="T3" fmla="*/ 47 h 230"/>
                <a:gd name="T4" fmla="*/ 47 w 93"/>
                <a:gd name="T5" fmla="*/ 0 h 230"/>
                <a:gd name="T6" fmla="*/ 0 w 93"/>
                <a:gd name="T7" fmla="*/ 47 h 230"/>
                <a:gd name="T8" fmla="*/ 39 w 93"/>
                <a:gd name="T9" fmla="*/ 92 h 230"/>
                <a:gd name="T10" fmla="*/ 39 w 93"/>
                <a:gd name="T11" fmla="*/ 230 h 230"/>
                <a:gd name="T12" fmla="*/ 54 w 93"/>
                <a:gd name="T13" fmla="*/ 230 h 230"/>
                <a:gd name="T14" fmla="*/ 54 w 93"/>
                <a:gd name="T15" fmla="*/ 92 h 230"/>
                <a:gd name="T16" fmla="*/ 19 w 93"/>
                <a:gd name="T17" fmla="*/ 47 h 230"/>
                <a:gd name="T18" fmla="*/ 47 w 93"/>
                <a:gd name="T19" fmla="*/ 19 h 230"/>
                <a:gd name="T20" fmla="*/ 74 w 93"/>
                <a:gd name="T21" fmla="*/ 47 h 230"/>
                <a:gd name="T22" fmla="*/ 47 w 93"/>
                <a:gd name="T23" fmla="*/ 74 h 230"/>
                <a:gd name="T24" fmla="*/ 19 w 93"/>
                <a:gd name="T25" fmla="*/ 4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230">
                  <a:moveTo>
                    <a:pt x="54" y="92"/>
                  </a:moveTo>
                  <a:cubicBezTo>
                    <a:pt x="76" y="89"/>
                    <a:pt x="93" y="70"/>
                    <a:pt x="93" y="47"/>
                  </a:cubicBezTo>
                  <a:cubicBezTo>
                    <a:pt x="93" y="21"/>
                    <a:pt x="72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0"/>
                    <a:pt x="17" y="89"/>
                    <a:pt x="39" y="92"/>
                  </a:cubicBezTo>
                  <a:cubicBezTo>
                    <a:pt x="39" y="230"/>
                    <a:pt x="39" y="230"/>
                    <a:pt x="39" y="230"/>
                  </a:cubicBezTo>
                  <a:cubicBezTo>
                    <a:pt x="54" y="230"/>
                    <a:pt x="54" y="230"/>
                    <a:pt x="54" y="230"/>
                  </a:cubicBezTo>
                  <a:lnTo>
                    <a:pt x="54" y="92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7" y="19"/>
                  </a:cubicBezTo>
                  <a:cubicBezTo>
                    <a:pt x="62" y="19"/>
                    <a:pt x="74" y="32"/>
                    <a:pt x="74" y="47"/>
                  </a:cubicBezTo>
                  <a:cubicBezTo>
                    <a:pt x="74" y="62"/>
                    <a:pt x="62" y="74"/>
                    <a:pt x="47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5" name="Freeform 50"/>
            <p:cNvSpPr>
              <a:spLocks/>
            </p:cNvSpPr>
            <p:nvPr/>
          </p:nvSpPr>
          <p:spPr bwMode="auto">
            <a:xfrm rot="5400000" flipH="1">
              <a:off x="7187013" y="2180119"/>
              <a:ext cx="383231" cy="470127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6" name="Rectangle 48"/>
            <p:cNvSpPr>
              <a:spLocks noChangeArrowheads="1"/>
            </p:cNvSpPr>
            <p:nvPr/>
          </p:nvSpPr>
          <p:spPr bwMode="auto">
            <a:xfrm rot="5400000" flipH="1">
              <a:off x="5563848" y="4186516"/>
              <a:ext cx="3237419" cy="77983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2000" b="1">
                <a:solidFill>
                  <a:srgbClr val="F2EBE3"/>
                </a:solidFill>
              </a:endParaRPr>
            </a:p>
          </p:txBody>
        </p:sp>
      </p:grpSp>
      <p:grpSp>
        <p:nvGrpSpPr>
          <p:cNvPr id="77" name="组合 7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5939286" y="2989749"/>
            <a:ext cx="1529969" cy="4184773"/>
            <a:chOff x="7301760" y="3294549"/>
            <a:chExt cx="1529969" cy="4184773"/>
          </a:xfrm>
          <a:solidFill>
            <a:srgbClr val="002060"/>
          </a:solidFill>
        </p:grpSpPr>
        <p:sp>
          <p:nvSpPr>
            <p:cNvPr id="78" name="Freeform 141"/>
            <p:cNvSpPr>
              <a:spLocks/>
            </p:cNvSpPr>
            <p:nvPr/>
          </p:nvSpPr>
          <p:spPr bwMode="auto">
            <a:xfrm rot="5400000" flipH="1">
              <a:off x="7574701" y="5560134"/>
              <a:ext cx="443391" cy="989274"/>
            </a:xfrm>
            <a:custGeom>
              <a:avLst/>
              <a:gdLst>
                <a:gd name="T0" fmla="*/ 199 w 199"/>
                <a:gd name="T1" fmla="*/ 408 h 444"/>
                <a:gd name="T2" fmla="*/ 0 w 199"/>
                <a:gd name="T3" fmla="*/ 0 h 444"/>
                <a:gd name="T4" fmla="*/ 0 w 199"/>
                <a:gd name="T5" fmla="*/ 228 h 444"/>
                <a:gd name="T6" fmla="*/ 199 w 199"/>
                <a:gd name="T7" fmla="*/ 444 h 444"/>
                <a:gd name="T8" fmla="*/ 199 w 199"/>
                <a:gd name="T9" fmla="*/ 408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444">
                  <a:moveTo>
                    <a:pt x="199" y="408"/>
                  </a:moveTo>
                  <a:lnTo>
                    <a:pt x="0" y="0"/>
                  </a:lnTo>
                  <a:lnTo>
                    <a:pt x="0" y="228"/>
                  </a:lnTo>
                  <a:lnTo>
                    <a:pt x="199" y="444"/>
                  </a:lnTo>
                  <a:lnTo>
                    <a:pt x="199" y="40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79" name="Rectangle 38"/>
            <p:cNvSpPr>
              <a:spLocks noChangeArrowheads="1"/>
            </p:cNvSpPr>
            <p:nvPr/>
          </p:nvSpPr>
          <p:spPr bwMode="auto">
            <a:xfrm rot="5400000" flipH="1">
              <a:off x="7435603" y="6623891"/>
              <a:ext cx="1202856" cy="508006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  <p:sp>
          <p:nvSpPr>
            <p:cNvPr id="80" name="Freeform 47"/>
            <p:cNvSpPr>
              <a:spLocks noEditPoints="1"/>
            </p:cNvSpPr>
            <p:nvPr/>
          </p:nvSpPr>
          <p:spPr bwMode="auto">
            <a:xfrm rot="5400000" flipH="1">
              <a:off x="8025160" y="2973703"/>
              <a:ext cx="485724" cy="1127415"/>
            </a:xfrm>
            <a:custGeom>
              <a:avLst/>
              <a:gdLst>
                <a:gd name="T0" fmla="*/ 53 w 92"/>
                <a:gd name="T1" fmla="*/ 93 h 213"/>
                <a:gd name="T2" fmla="*/ 92 w 92"/>
                <a:gd name="T3" fmla="*/ 47 h 213"/>
                <a:gd name="T4" fmla="*/ 46 w 92"/>
                <a:gd name="T5" fmla="*/ 0 h 213"/>
                <a:gd name="T6" fmla="*/ 0 w 92"/>
                <a:gd name="T7" fmla="*/ 47 h 213"/>
                <a:gd name="T8" fmla="*/ 37 w 92"/>
                <a:gd name="T9" fmla="*/ 92 h 213"/>
                <a:gd name="T10" fmla="*/ 37 w 92"/>
                <a:gd name="T11" fmla="*/ 213 h 213"/>
                <a:gd name="T12" fmla="*/ 53 w 92"/>
                <a:gd name="T13" fmla="*/ 213 h 213"/>
                <a:gd name="T14" fmla="*/ 53 w 92"/>
                <a:gd name="T15" fmla="*/ 93 h 213"/>
                <a:gd name="T16" fmla="*/ 19 w 92"/>
                <a:gd name="T17" fmla="*/ 47 h 213"/>
                <a:gd name="T18" fmla="*/ 46 w 92"/>
                <a:gd name="T19" fmla="*/ 19 h 213"/>
                <a:gd name="T20" fmla="*/ 73 w 92"/>
                <a:gd name="T21" fmla="*/ 47 h 213"/>
                <a:gd name="T22" fmla="*/ 46 w 92"/>
                <a:gd name="T23" fmla="*/ 74 h 213"/>
                <a:gd name="T24" fmla="*/ 19 w 92"/>
                <a:gd name="T25" fmla="*/ 4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213">
                  <a:moveTo>
                    <a:pt x="53" y="93"/>
                  </a:moveTo>
                  <a:cubicBezTo>
                    <a:pt x="75" y="89"/>
                    <a:pt x="92" y="70"/>
                    <a:pt x="92" y="47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0" y="0"/>
                    <a:pt x="0" y="21"/>
                    <a:pt x="0" y="47"/>
                  </a:cubicBezTo>
                  <a:cubicBezTo>
                    <a:pt x="0" y="69"/>
                    <a:pt x="16" y="88"/>
                    <a:pt x="37" y="92"/>
                  </a:cubicBezTo>
                  <a:cubicBezTo>
                    <a:pt x="37" y="213"/>
                    <a:pt x="37" y="213"/>
                    <a:pt x="37" y="213"/>
                  </a:cubicBezTo>
                  <a:cubicBezTo>
                    <a:pt x="53" y="213"/>
                    <a:pt x="53" y="213"/>
                    <a:pt x="53" y="213"/>
                  </a:cubicBezTo>
                  <a:lnTo>
                    <a:pt x="53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3" y="32"/>
                    <a:pt x="73" y="47"/>
                  </a:cubicBezTo>
                  <a:cubicBezTo>
                    <a:pt x="73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auto">
            <a:xfrm rot="5400000" flipH="1">
              <a:off x="7340021" y="3463500"/>
              <a:ext cx="327530" cy="401057"/>
            </a:xfrm>
            <a:custGeom>
              <a:avLst/>
              <a:gdLst>
                <a:gd name="T0" fmla="*/ 46 w 62"/>
                <a:gd name="T1" fmla="*/ 0 h 76"/>
                <a:gd name="T2" fmla="*/ 46 w 62"/>
                <a:gd name="T3" fmla="*/ 0 h 76"/>
                <a:gd name="T4" fmla="*/ 1 w 62"/>
                <a:gd name="T5" fmla="*/ 61 h 76"/>
                <a:gd name="T6" fmla="*/ 0 w 62"/>
                <a:gd name="T7" fmla="*/ 61 h 76"/>
                <a:gd name="T8" fmla="*/ 0 w 62"/>
                <a:gd name="T9" fmla="*/ 76 h 76"/>
                <a:gd name="T10" fmla="*/ 1 w 62"/>
                <a:gd name="T11" fmla="*/ 76 h 76"/>
                <a:gd name="T12" fmla="*/ 62 w 62"/>
                <a:gd name="T13" fmla="*/ 0 h 76"/>
                <a:gd name="T14" fmla="*/ 62 w 62"/>
                <a:gd name="T15" fmla="*/ 0 h 76"/>
                <a:gd name="T16" fmla="*/ 46 w 62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55"/>
                    <a:pt x="14" y="61"/>
                    <a:pt x="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38" y="76"/>
                    <a:pt x="62" y="47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82" name="Rectangle 45"/>
            <p:cNvSpPr>
              <a:spLocks noChangeArrowheads="1"/>
            </p:cNvSpPr>
            <p:nvPr/>
          </p:nvSpPr>
          <p:spPr bwMode="auto">
            <a:xfrm rot="5400000" flipH="1">
              <a:off x="6339224" y="4790329"/>
              <a:ext cx="2005284" cy="8021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200" b="1">
                <a:solidFill>
                  <a:srgbClr val="F2EBE3"/>
                </a:solidFill>
              </a:endParaRPr>
            </a:p>
          </p:txBody>
        </p:sp>
      </p:grpSp>
      <p:grpSp>
        <p:nvGrpSpPr>
          <p:cNvPr id="83" name="组合 8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GrpSpPr/>
          <p:nvPr/>
        </p:nvGrpSpPr>
        <p:grpSpPr>
          <a:xfrm>
            <a:off x="6088569" y="4238941"/>
            <a:ext cx="1695578" cy="2923858"/>
            <a:chOff x="7451043" y="4543741"/>
            <a:chExt cx="1695578" cy="2923858"/>
          </a:xfrm>
          <a:solidFill>
            <a:srgbClr val="002060"/>
          </a:solidFill>
        </p:grpSpPr>
        <p:sp>
          <p:nvSpPr>
            <p:cNvPr id="84" name="Freeform 140"/>
            <p:cNvSpPr>
              <a:spLocks/>
            </p:cNvSpPr>
            <p:nvPr/>
          </p:nvSpPr>
          <p:spPr bwMode="auto">
            <a:xfrm rot="5400000" flipH="1">
              <a:off x="8084935" y="5203640"/>
              <a:ext cx="427793" cy="1695578"/>
            </a:xfrm>
            <a:custGeom>
              <a:avLst/>
              <a:gdLst>
                <a:gd name="T0" fmla="*/ 192 w 192"/>
                <a:gd name="T1" fmla="*/ 724 h 761"/>
                <a:gd name="T2" fmla="*/ 0 w 192"/>
                <a:gd name="T3" fmla="*/ 0 h 761"/>
                <a:gd name="T4" fmla="*/ 0 w 192"/>
                <a:gd name="T5" fmla="*/ 223 h 761"/>
                <a:gd name="T6" fmla="*/ 192 w 192"/>
                <a:gd name="T7" fmla="*/ 761 h 761"/>
                <a:gd name="T8" fmla="*/ 192 w 192"/>
                <a:gd name="T9" fmla="*/ 724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61">
                  <a:moveTo>
                    <a:pt x="192" y="724"/>
                  </a:moveTo>
                  <a:lnTo>
                    <a:pt x="0" y="0"/>
                  </a:lnTo>
                  <a:lnTo>
                    <a:pt x="0" y="223"/>
                  </a:lnTo>
                  <a:lnTo>
                    <a:pt x="192" y="761"/>
                  </a:lnTo>
                  <a:lnTo>
                    <a:pt x="192" y="7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600" b="1">
                <a:solidFill>
                  <a:srgbClr val="F2EBE3"/>
                </a:solidFill>
              </a:endParaRPr>
            </a:p>
          </p:txBody>
        </p:sp>
        <p:sp>
          <p:nvSpPr>
            <p:cNvPr id="85" name="Rectangle 37"/>
            <p:cNvSpPr>
              <a:spLocks noChangeArrowheads="1"/>
            </p:cNvSpPr>
            <p:nvPr/>
          </p:nvSpPr>
          <p:spPr bwMode="auto">
            <a:xfrm rot="5400000" flipH="1">
              <a:off x="8297052" y="6618031"/>
              <a:ext cx="1202273" cy="496864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600" b="1">
                <a:solidFill>
                  <a:srgbClr val="F2EBE3"/>
                </a:solidFill>
              </a:endParaRPr>
            </a:p>
          </p:txBody>
        </p:sp>
        <p:sp>
          <p:nvSpPr>
            <p:cNvPr id="86" name="Freeform 43"/>
            <p:cNvSpPr>
              <a:spLocks noEditPoints="1"/>
            </p:cNvSpPr>
            <p:nvPr/>
          </p:nvSpPr>
          <p:spPr bwMode="auto">
            <a:xfrm rot="5400000" flipH="1">
              <a:off x="8098303" y="4301993"/>
              <a:ext cx="490180" cy="973676"/>
            </a:xfrm>
            <a:custGeom>
              <a:avLst/>
              <a:gdLst>
                <a:gd name="T0" fmla="*/ 51 w 93"/>
                <a:gd name="T1" fmla="*/ 93 h 184"/>
                <a:gd name="T2" fmla="*/ 93 w 93"/>
                <a:gd name="T3" fmla="*/ 47 h 184"/>
                <a:gd name="T4" fmla="*/ 46 w 93"/>
                <a:gd name="T5" fmla="*/ 0 h 184"/>
                <a:gd name="T6" fmla="*/ 0 w 93"/>
                <a:gd name="T7" fmla="*/ 47 h 184"/>
                <a:gd name="T8" fmla="*/ 36 w 93"/>
                <a:gd name="T9" fmla="*/ 92 h 184"/>
                <a:gd name="T10" fmla="*/ 36 w 93"/>
                <a:gd name="T11" fmla="*/ 184 h 184"/>
                <a:gd name="T12" fmla="*/ 51 w 93"/>
                <a:gd name="T13" fmla="*/ 184 h 184"/>
                <a:gd name="T14" fmla="*/ 51 w 93"/>
                <a:gd name="T15" fmla="*/ 93 h 184"/>
                <a:gd name="T16" fmla="*/ 19 w 93"/>
                <a:gd name="T17" fmla="*/ 47 h 184"/>
                <a:gd name="T18" fmla="*/ 46 w 93"/>
                <a:gd name="T19" fmla="*/ 19 h 184"/>
                <a:gd name="T20" fmla="*/ 74 w 93"/>
                <a:gd name="T21" fmla="*/ 47 h 184"/>
                <a:gd name="T22" fmla="*/ 46 w 93"/>
                <a:gd name="T23" fmla="*/ 74 h 184"/>
                <a:gd name="T24" fmla="*/ 19 w 93"/>
                <a:gd name="T25" fmla="*/ 4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184">
                  <a:moveTo>
                    <a:pt x="51" y="93"/>
                  </a:moveTo>
                  <a:cubicBezTo>
                    <a:pt x="75" y="90"/>
                    <a:pt x="93" y="71"/>
                    <a:pt x="93" y="47"/>
                  </a:cubicBezTo>
                  <a:cubicBezTo>
                    <a:pt x="93" y="21"/>
                    <a:pt x="72" y="0"/>
                    <a:pt x="46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69"/>
                    <a:pt x="15" y="87"/>
                    <a:pt x="36" y="92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51" y="184"/>
                    <a:pt x="51" y="184"/>
                    <a:pt x="51" y="184"/>
                  </a:cubicBezTo>
                  <a:lnTo>
                    <a:pt x="51" y="93"/>
                  </a:lnTo>
                  <a:close/>
                  <a:moveTo>
                    <a:pt x="19" y="47"/>
                  </a:moveTo>
                  <a:cubicBezTo>
                    <a:pt x="19" y="32"/>
                    <a:pt x="31" y="19"/>
                    <a:pt x="46" y="19"/>
                  </a:cubicBezTo>
                  <a:cubicBezTo>
                    <a:pt x="61" y="19"/>
                    <a:pt x="74" y="32"/>
                    <a:pt x="74" y="47"/>
                  </a:cubicBezTo>
                  <a:cubicBezTo>
                    <a:pt x="74" y="62"/>
                    <a:pt x="61" y="74"/>
                    <a:pt x="46" y="74"/>
                  </a:cubicBezTo>
                  <a:cubicBezTo>
                    <a:pt x="31" y="74"/>
                    <a:pt x="19" y="62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600" b="1">
                <a:solidFill>
                  <a:srgbClr val="F2EBE3"/>
                </a:solidFill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 rot="5400000" flipH="1">
              <a:off x="7482236" y="4734626"/>
              <a:ext cx="343127" cy="405513"/>
            </a:xfrm>
            <a:custGeom>
              <a:avLst/>
              <a:gdLst>
                <a:gd name="T0" fmla="*/ 50 w 65"/>
                <a:gd name="T1" fmla="*/ 0 h 77"/>
                <a:gd name="T2" fmla="*/ 50 w 65"/>
                <a:gd name="T3" fmla="*/ 0 h 77"/>
                <a:gd name="T4" fmla="*/ 2 w 65"/>
                <a:gd name="T5" fmla="*/ 61 h 77"/>
                <a:gd name="T6" fmla="*/ 0 w 65"/>
                <a:gd name="T7" fmla="*/ 61 h 77"/>
                <a:gd name="T8" fmla="*/ 0 w 65"/>
                <a:gd name="T9" fmla="*/ 77 h 77"/>
                <a:gd name="T10" fmla="*/ 2 w 65"/>
                <a:gd name="T11" fmla="*/ 77 h 77"/>
                <a:gd name="T12" fmla="*/ 43 w 65"/>
                <a:gd name="T13" fmla="*/ 63 h 77"/>
                <a:gd name="T14" fmla="*/ 65 w 65"/>
                <a:gd name="T15" fmla="*/ 0 h 77"/>
                <a:gd name="T16" fmla="*/ 65 w 65"/>
                <a:gd name="T17" fmla="*/ 0 h 77"/>
                <a:gd name="T18" fmla="*/ 50 w 65"/>
                <a:gd name="T19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7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23"/>
                    <a:pt x="44" y="61"/>
                    <a:pt x="2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3" y="77"/>
                    <a:pt x="29" y="75"/>
                    <a:pt x="43" y="63"/>
                  </a:cubicBezTo>
                  <a:cubicBezTo>
                    <a:pt x="58" y="50"/>
                    <a:pt x="65" y="29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600" b="1">
                <a:solidFill>
                  <a:srgbClr val="F2EBE3"/>
                </a:solidFill>
              </a:endParaRPr>
            </a:p>
          </p:txBody>
        </p:sp>
        <p:sp>
          <p:nvSpPr>
            <p:cNvPr id="88" name="Rectangle 42"/>
            <p:cNvSpPr>
              <a:spLocks noChangeArrowheads="1"/>
            </p:cNvSpPr>
            <p:nvPr/>
          </p:nvSpPr>
          <p:spPr bwMode="auto">
            <a:xfrm rot="5400000" flipH="1">
              <a:off x="7127968" y="5432020"/>
              <a:ext cx="728587" cy="82438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/>
              <a:endParaRPr lang="id-ID" sz="1600" b="1">
                <a:solidFill>
                  <a:srgbClr val="F2EBE3"/>
                </a:solidFill>
              </a:endParaRPr>
            </a:p>
          </p:txBody>
        </p:sp>
      </p:grpSp>
      <p:pic>
        <p:nvPicPr>
          <p:cNvPr id="89" name="Picture 17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6339" y="4685208"/>
            <a:ext cx="1788054" cy="1335842"/>
          </a:xfrm>
          <a:prstGeom prst="rect">
            <a:avLst/>
          </a:prstGeom>
        </p:spPr>
      </p:pic>
      <p:sp>
        <p:nvSpPr>
          <p:cNvPr id="90" name="Oval 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>
            <a:spLocks noChangeArrowheads="1"/>
          </p:cNvSpPr>
          <p:nvPr/>
        </p:nvSpPr>
        <p:spPr bwMode="auto">
          <a:xfrm>
            <a:off x="5169595" y="4762433"/>
            <a:ext cx="1336995" cy="782403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文本框 90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52209" y="3487546"/>
            <a:ext cx="2011721" cy="2833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002060"/>
                </a:solidFill>
              </a:rPr>
              <a:t>请在此输入标题</a:t>
            </a:r>
          </a:p>
        </p:txBody>
      </p:sp>
      <p:sp>
        <p:nvSpPr>
          <p:cNvPr id="92" name="文本框 91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02951" y="3710737"/>
            <a:ext cx="2510239" cy="50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3" name="文本框 92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652209" y="2253135"/>
            <a:ext cx="2011721" cy="2833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002060"/>
                </a:solidFill>
              </a:rPr>
              <a:t>请在此输入标题</a:t>
            </a:r>
          </a:p>
        </p:txBody>
      </p:sp>
      <p:sp>
        <p:nvSpPr>
          <p:cNvPr id="94" name="文本框 93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1402951" y="2476326"/>
            <a:ext cx="2510239" cy="50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5" name="文本框 94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053415" y="1635438"/>
            <a:ext cx="1947441" cy="2833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002060"/>
                </a:solidFill>
              </a:rPr>
              <a:t>请在此输入标题</a:t>
            </a:r>
          </a:p>
        </p:txBody>
      </p:sp>
      <p:sp>
        <p:nvSpPr>
          <p:cNvPr id="96" name="文本框 95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812121" y="1858629"/>
            <a:ext cx="2430030" cy="50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7" name="文本框 96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053415" y="2916398"/>
            <a:ext cx="1947441" cy="2833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002060"/>
                </a:solidFill>
              </a:rPr>
              <a:t>请在此输入标题</a:t>
            </a:r>
          </a:p>
        </p:txBody>
      </p:sp>
      <p:sp>
        <p:nvSpPr>
          <p:cNvPr id="98" name="文本框 97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812121" y="3139589"/>
            <a:ext cx="2430030" cy="50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9" name="文本框 98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8053415" y="4186964"/>
            <a:ext cx="1947441" cy="28332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rgbClr val="F2EBE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solidFill>
                  <a:srgbClr val="002060"/>
                </a:solidFill>
              </a:rPr>
              <a:t>请在此输入标题</a:t>
            </a:r>
          </a:p>
        </p:txBody>
      </p:sp>
      <p:sp>
        <p:nvSpPr>
          <p:cNvPr id="100" name="文本框 99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/>
          <p:cNvSpPr txBox="1"/>
          <p:nvPr/>
        </p:nvSpPr>
        <p:spPr>
          <a:xfrm>
            <a:off x="7812121" y="4410155"/>
            <a:ext cx="2430030" cy="50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在此输入内容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，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输入内容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请在此输入内容，请在此输入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33">
        <p14:prism/>
      </p:transition>
    </mc:Choice>
    <mc:Fallback xmlns="">
      <p:transition spd="slow" advTm="8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箭头3"/>
          <p:cNvSpPr>
            <a:spLocks/>
          </p:cNvSpPr>
          <p:nvPr/>
        </p:nvSpPr>
        <p:spPr bwMode="gray">
          <a:xfrm flipV="1">
            <a:off x="2576931" y="3099488"/>
            <a:ext cx="1725438" cy="2400591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4" name="箭头2"/>
          <p:cNvSpPr>
            <a:spLocks/>
          </p:cNvSpPr>
          <p:nvPr/>
        </p:nvSpPr>
        <p:spPr bwMode="gray">
          <a:xfrm rot="16200000">
            <a:off x="3327214" y="2878063"/>
            <a:ext cx="437742" cy="175063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5" name="箭头1"/>
          <p:cNvSpPr>
            <a:spLocks/>
          </p:cNvSpPr>
          <p:nvPr/>
        </p:nvSpPr>
        <p:spPr bwMode="gray">
          <a:xfrm>
            <a:off x="2595105" y="1554901"/>
            <a:ext cx="1613479" cy="2600397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lIns="62118" tIns="31058" rIns="62118" bIns="31058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sz="9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26" name="文本1"/>
          <p:cNvSpPr>
            <a:spLocks noChangeArrowheads="1"/>
          </p:cNvSpPr>
          <p:nvPr/>
        </p:nvSpPr>
        <p:spPr bwMode="gray">
          <a:xfrm>
            <a:off x="5875282" y="1596663"/>
            <a:ext cx="4434093" cy="896993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rgbClr val="595959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2"/>
          <p:cNvSpPr>
            <a:spLocks noChangeArrowheads="1"/>
          </p:cNvSpPr>
          <p:nvPr/>
        </p:nvSpPr>
        <p:spPr bwMode="gray">
          <a:xfrm>
            <a:off x="6074574" y="3225958"/>
            <a:ext cx="4434093" cy="894027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rgbClr val="1F497D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3"/>
          <p:cNvSpPr>
            <a:spLocks noChangeArrowheads="1"/>
          </p:cNvSpPr>
          <p:nvPr/>
        </p:nvSpPr>
        <p:spPr bwMode="ltGray">
          <a:xfrm>
            <a:off x="5910451" y="4646731"/>
            <a:ext cx="4434093" cy="886051"/>
          </a:xfrm>
          <a:prstGeom prst="roundRect">
            <a:avLst>
              <a:gd name="adj" fmla="val 11505"/>
            </a:avLst>
          </a:prstGeom>
          <a:noFill/>
          <a:ln w="15875" cap="flat" cmpd="sng" algn="ctr">
            <a:solidFill>
              <a:schemeClr val="accent4"/>
            </a:solidFill>
            <a:prstDash val="solid"/>
          </a:ln>
          <a:effectLst/>
          <a:extLst/>
        </p:spPr>
        <p:txBody>
          <a:bodyPr lIns="62118" tIns="31058" rIns="62118" bIns="3105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30536" y="2278925"/>
            <a:ext cx="2858148" cy="2858148"/>
            <a:chOff x="4184106" y="2952206"/>
            <a:chExt cx="3823790" cy="3823790"/>
          </a:xfrm>
        </p:grpSpPr>
        <p:sp>
          <p:nvSpPr>
            <p:cNvPr id="30" name="椭圆 29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710170" y="3478267"/>
              <a:ext cx="2771662" cy="2771663"/>
              <a:chOff x="2193192" y="1899414"/>
              <a:chExt cx="2421375" cy="2421376"/>
            </a:xfrm>
            <a:effectLst/>
          </p:grpSpPr>
          <p:sp>
            <p:nvSpPr>
              <p:cNvPr id="32" name="椭圆 31"/>
              <p:cNvSpPr/>
              <p:nvPr/>
            </p:nvSpPr>
            <p:spPr>
              <a:xfrm>
                <a:off x="2193192" y="1899414"/>
                <a:ext cx="2421375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八边形 32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1496239" y="3089653"/>
            <a:ext cx="1709764" cy="1417250"/>
            <a:chOff x="8931338" y="2437732"/>
            <a:chExt cx="1015447" cy="1051796"/>
          </a:xfrm>
        </p:grpSpPr>
        <p:sp>
          <p:nvSpPr>
            <p:cNvPr id="35" name="文本框 37"/>
            <p:cNvSpPr txBox="1"/>
            <p:nvPr/>
          </p:nvSpPr>
          <p:spPr>
            <a:xfrm>
              <a:off x="8931338" y="2437732"/>
              <a:ext cx="1010653" cy="697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6" name="文本框 38"/>
            <p:cNvSpPr txBox="1"/>
            <p:nvPr/>
          </p:nvSpPr>
          <p:spPr>
            <a:xfrm>
              <a:off x="8936132" y="2627751"/>
              <a:ext cx="1010653" cy="861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添加</a:t>
              </a:r>
              <a:endPara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ctr"/>
              <a:r>
                <a:rPr lang="zh-CN" altLang="en-US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94245" y="1565446"/>
            <a:ext cx="950749" cy="939547"/>
            <a:chOff x="3237545" y="4561747"/>
            <a:chExt cx="1146960" cy="1146960"/>
          </a:xfrm>
        </p:grpSpPr>
        <p:sp>
          <p:nvSpPr>
            <p:cNvPr id="38" name="圆角矩形 3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595959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0" name="Text Placeholder 4"/>
          <p:cNvSpPr txBox="1">
            <a:spLocks/>
          </p:cNvSpPr>
          <p:nvPr/>
        </p:nvSpPr>
        <p:spPr>
          <a:xfrm>
            <a:off x="4996699" y="1943968"/>
            <a:ext cx="768478" cy="1699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094063" y="3201355"/>
            <a:ext cx="950749" cy="939547"/>
            <a:chOff x="3237545" y="4561747"/>
            <a:chExt cx="1146960" cy="1146960"/>
          </a:xfrm>
        </p:grpSpPr>
        <p:sp>
          <p:nvSpPr>
            <p:cNvPr id="42" name="圆角矩形 4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4" name="Text Placeholder 4"/>
          <p:cNvSpPr txBox="1">
            <a:spLocks/>
          </p:cNvSpPr>
          <p:nvPr/>
        </p:nvSpPr>
        <p:spPr>
          <a:xfrm>
            <a:off x="5196517" y="3579877"/>
            <a:ext cx="768478" cy="1699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932471" y="4616976"/>
            <a:ext cx="950749" cy="939547"/>
            <a:chOff x="3237545" y="4561747"/>
            <a:chExt cx="1146960" cy="1146960"/>
          </a:xfrm>
        </p:grpSpPr>
        <p:sp>
          <p:nvSpPr>
            <p:cNvPr id="46" name="圆角矩形 4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329042" y="4642031"/>
              <a:ext cx="976147" cy="9863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8" name="Text Placeholder 4"/>
          <p:cNvSpPr txBox="1">
            <a:spLocks/>
          </p:cNvSpPr>
          <p:nvPr/>
        </p:nvSpPr>
        <p:spPr>
          <a:xfrm>
            <a:off x="5034925" y="4995498"/>
            <a:ext cx="768478" cy="16994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512">
        <p14:gallery dir="l"/>
      </p:transition>
    </mc:Choice>
    <mc:Fallback xmlns="">
      <p:transition spd="slow" advTm="65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40" grpId="0" build="p"/>
      <p:bldP spid="44" grpId="0" build="p"/>
      <p:bldP spid="4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0" y="-470276"/>
            <a:ext cx="3275464" cy="8261675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761656" y="3966929"/>
            <a:ext cx="5128673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35421" y="2251755"/>
            <a:ext cx="3603777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7200" dirty="0">
                <a:solidFill>
                  <a:srgbClr val="002060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7200" dirty="0" smtClean="0">
                <a:solidFill>
                  <a:srgbClr val="002060"/>
                </a:solidFill>
                <a:latin typeface="Impact" panose="020B0806030902050204" pitchFamily="34" charset="0"/>
              </a:rPr>
              <a:t>02</a:t>
            </a:r>
            <a:endParaRPr lang="zh-CN" altLang="en-US" sz="720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9952" y="3515922"/>
            <a:ext cx="2486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ITC Avant Garde Std Bk" panose="020B0502020202020204" pitchFamily="34" charset="0"/>
              </a:rPr>
              <a:t>点击添加标题内容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ITC Avant Garde Std Bk" panose="020B0502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 bwMode="auto">
          <a:xfrm>
            <a:off x="4686849" y="4065714"/>
            <a:ext cx="5203480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39950" y="1644775"/>
            <a:ext cx="3072994" cy="3072994"/>
            <a:chOff x="4240335" y="3008435"/>
            <a:chExt cx="3711332" cy="3711332"/>
          </a:xfrm>
        </p:grpSpPr>
        <p:sp>
          <p:nvSpPr>
            <p:cNvPr id="11" name="椭圆 10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3" name="椭圆 12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1F497D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634940" y="2714387"/>
            <a:ext cx="905874" cy="911998"/>
            <a:chOff x="5042691" y="2273920"/>
            <a:chExt cx="702937" cy="707692"/>
          </a:xfrm>
          <a:solidFill>
            <a:srgbClr val="1F497D"/>
          </a:solidFill>
        </p:grpSpPr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331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5355">
        <p14:vortex dir="r"/>
      </p:transition>
    </mc:Choice>
    <mc:Fallback xmlns="">
      <p:transition spd="slow" advTm="5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 rot="5400000">
            <a:off x="5647574" y="5492070"/>
            <a:ext cx="1026239" cy="397895"/>
          </a:xfrm>
          <a:prstGeom prst="roundRect">
            <a:avLst>
              <a:gd name="adj" fmla="val 50000"/>
            </a:avLst>
          </a:prstGeom>
          <a:solidFill>
            <a:srgbClr val="002060"/>
          </a:solidFill>
          <a:ln w="50800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127000" dist="63500" dir="13500000">
              <a:schemeClr val="tx1">
                <a:lumMod val="65000"/>
                <a:lumOff val="35000"/>
                <a:alpha val="49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008062" y="3699221"/>
            <a:ext cx="1458945" cy="1458945"/>
            <a:chOff x="4184106" y="2952206"/>
            <a:chExt cx="3823790" cy="3823790"/>
          </a:xfrm>
        </p:grpSpPr>
        <p:sp>
          <p:nvSpPr>
            <p:cNvPr id="43" name="椭圆 42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45" name="椭圆 4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八边形 45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667279" y="1979661"/>
            <a:ext cx="1458945" cy="1458945"/>
            <a:chOff x="4184106" y="2952206"/>
            <a:chExt cx="3823790" cy="3823790"/>
          </a:xfrm>
        </p:grpSpPr>
        <p:sp>
          <p:nvSpPr>
            <p:cNvPr id="48" name="椭圆 47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0" name="椭圆 49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2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八边形 50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2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417086" y="1333111"/>
            <a:ext cx="1458945" cy="1458945"/>
            <a:chOff x="4184106" y="2952206"/>
            <a:chExt cx="3823790" cy="3823790"/>
          </a:xfrm>
        </p:grpSpPr>
        <p:sp>
          <p:nvSpPr>
            <p:cNvPr id="53" name="椭圆 52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5" name="椭圆 5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八边形 55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037634" y="1970055"/>
            <a:ext cx="1458945" cy="1458945"/>
            <a:chOff x="4184106" y="2952206"/>
            <a:chExt cx="3823790" cy="3823790"/>
          </a:xfrm>
        </p:grpSpPr>
        <p:sp>
          <p:nvSpPr>
            <p:cNvPr id="58" name="椭圆 57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710167" y="3478267"/>
              <a:ext cx="2771663" cy="2771663"/>
              <a:chOff x="2193190" y="1899413"/>
              <a:chExt cx="2421376" cy="2421376"/>
            </a:xfrm>
            <a:effectLst/>
          </p:grpSpPr>
          <p:sp>
            <p:nvSpPr>
              <p:cNvPr id="60" name="椭圆 59"/>
              <p:cNvSpPr/>
              <p:nvPr/>
            </p:nvSpPr>
            <p:spPr>
              <a:xfrm>
                <a:off x="2193190" y="1899413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4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八边形 60"/>
              <p:cNvSpPr/>
              <p:nvPr/>
            </p:nvSpPr>
            <p:spPr>
              <a:xfrm>
                <a:off x="2386802" y="2093027"/>
                <a:ext cx="2034160" cy="2034159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4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828980" y="3692285"/>
            <a:ext cx="1458945" cy="1458945"/>
            <a:chOff x="4184106" y="2952206"/>
            <a:chExt cx="3823790" cy="3823790"/>
          </a:xfrm>
        </p:grpSpPr>
        <p:sp>
          <p:nvSpPr>
            <p:cNvPr id="63" name="椭圆 62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206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5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八边形 65"/>
              <p:cNvSpPr/>
              <p:nvPr/>
            </p:nvSpPr>
            <p:spPr>
              <a:xfrm>
                <a:off x="2386802" y="2093026"/>
                <a:ext cx="2034160" cy="2034160"/>
              </a:xfrm>
              <a:prstGeom prst="octagon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5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cxnSp>
        <p:nvCxnSpPr>
          <p:cNvPr id="67" name="直接连接符 66"/>
          <p:cNvCxnSpPr/>
          <p:nvPr/>
        </p:nvCxnSpPr>
        <p:spPr>
          <a:xfrm flipH="1">
            <a:off x="4404645" y="443726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160693" y="4437264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6200000" flipV="1">
            <a:off x="5282671" y="3559241"/>
            <a:ext cx="175604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rot="2700000" flipH="1">
            <a:off x="4661811" y="3816407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rot="18900000">
            <a:off x="5903527" y="3816407"/>
            <a:ext cx="1756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37"/>
          <p:cNvSpPr txBox="1"/>
          <p:nvPr/>
        </p:nvSpPr>
        <p:spPr>
          <a:xfrm>
            <a:off x="3272433" y="4095599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73" name="TextBox 38"/>
          <p:cNvSpPr txBox="1"/>
          <p:nvPr/>
        </p:nvSpPr>
        <p:spPr>
          <a:xfrm>
            <a:off x="3967528" y="2388249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74" name="TextBox 39"/>
          <p:cNvSpPr txBox="1"/>
          <p:nvPr/>
        </p:nvSpPr>
        <p:spPr>
          <a:xfrm>
            <a:off x="5715222" y="1740627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75" name="TextBox 40"/>
          <p:cNvSpPr txBox="1"/>
          <p:nvPr/>
        </p:nvSpPr>
        <p:spPr>
          <a:xfrm>
            <a:off x="7306744" y="2406229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76" name="TextBox 41"/>
          <p:cNvSpPr txBox="1"/>
          <p:nvPr/>
        </p:nvSpPr>
        <p:spPr>
          <a:xfrm>
            <a:off x="8131328" y="4096423"/>
            <a:ext cx="890944" cy="605811"/>
          </a:xfrm>
          <a:prstGeom prst="rect">
            <a:avLst/>
          </a:prstGeom>
          <a:noFill/>
        </p:spPr>
        <p:txBody>
          <a:bodyPr wrap="square" lIns="112274" tIns="56136" rIns="112274" bIns="56136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5058384" y="3154198"/>
            <a:ext cx="2176351" cy="2176351"/>
            <a:chOff x="2193191" y="1899415"/>
            <a:chExt cx="2421376" cy="2421376"/>
          </a:xfrm>
          <a:effectLst/>
        </p:grpSpPr>
        <p:sp>
          <p:nvSpPr>
            <p:cNvPr id="78" name="椭圆 77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rgbClr val="002060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八边形 78"/>
            <p:cNvSpPr/>
            <p:nvPr/>
          </p:nvSpPr>
          <p:spPr>
            <a:xfrm>
              <a:off x="2345502" y="2051726"/>
              <a:ext cx="2116756" cy="2116756"/>
            </a:xfrm>
            <a:prstGeom prst="octagon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5305906" y="3890157"/>
            <a:ext cx="1630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内容概述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2324744" y="1524603"/>
            <a:ext cx="2913592" cy="500137"/>
            <a:chOff x="539552" y="1182027"/>
            <a:chExt cx="2913592" cy="500137"/>
          </a:xfrm>
        </p:grpSpPr>
        <p:sp>
          <p:nvSpPr>
            <p:cNvPr id="82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05544" y="2928863"/>
            <a:ext cx="2913592" cy="500137"/>
            <a:chOff x="539552" y="1182027"/>
            <a:chExt cx="2913592" cy="500137"/>
          </a:xfrm>
        </p:grpSpPr>
        <p:sp>
          <p:nvSpPr>
            <p:cNvPr id="85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222775" y="5214863"/>
            <a:ext cx="2913592" cy="500137"/>
            <a:chOff x="539552" y="1182027"/>
            <a:chExt cx="2913592" cy="500137"/>
          </a:xfrm>
        </p:grpSpPr>
        <p:sp>
          <p:nvSpPr>
            <p:cNvPr id="88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295329" y="1428309"/>
            <a:ext cx="2913592" cy="500137"/>
            <a:chOff x="539552" y="1182027"/>
            <a:chExt cx="2913592" cy="500137"/>
          </a:xfrm>
        </p:grpSpPr>
        <p:sp>
          <p:nvSpPr>
            <p:cNvPr id="99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444191" y="2565447"/>
            <a:ext cx="2913592" cy="500137"/>
            <a:chOff x="539552" y="1182027"/>
            <a:chExt cx="2913592" cy="500137"/>
          </a:xfrm>
        </p:grpSpPr>
        <p:sp>
          <p:nvSpPr>
            <p:cNvPr id="102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479360" y="5156247"/>
            <a:ext cx="2913592" cy="500137"/>
            <a:chOff x="539552" y="1182027"/>
            <a:chExt cx="2913592" cy="500137"/>
          </a:xfrm>
        </p:grpSpPr>
        <p:sp>
          <p:nvSpPr>
            <p:cNvPr id="105" name="TextBox 46"/>
            <p:cNvSpPr txBox="1"/>
            <p:nvPr/>
          </p:nvSpPr>
          <p:spPr>
            <a:xfrm>
              <a:off x="728900" y="1182027"/>
              <a:ext cx="2724244" cy="500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详写内容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点击输入本页需要详写的文字内容，简明扼要，此为概念图解，根据您的具体内容酌情修改。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539552" y="1203485"/>
              <a:ext cx="120566" cy="120566"/>
            </a:xfrm>
            <a:prstGeom prst="rect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4334435" y="320987"/>
            <a:ext cx="352313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2060"/>
                </a:solidFill>
                <a:latin typeface="+mn-ea"/>
              </a:rPr>
              <a:t>添加标题文本内容</a:t>
            </a:r>
            <a:endParaRPr lang="en-US" altLang="zh-CN" sz="2000" b="1" dirty="0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672">
        <p14:prism isInverted="1"/>
      </p:transition>
    </mc:Choice>
    <mc:Fallback xmlns="">
      <p:transition spd="slow" advTm="96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72" grpId="0"/>
      <p:bldP spid="73" grpId="0"/>
      <p:bldP spid="74" grpId="0"/>
      <p:bldP spid="75" grpId="0"/>
      <p:bldP spid="76" grpId="0"/>
      <p:bldP spid="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商务静态模板(82)"/>
  <p:tag name="ISPRING_PRESENTATION_TITLE" val="2016互联网科技高峰论坛.pptx"/>
</p:tagLst>
</file>

<file path=ppt/theme/theme1.xml><?xml version="1.0" encoding="utf-8"?>
<a:theme xmlns:a="http://schemas.openxmlformats.org/drawingml/2006/main" name="第一PPT，www.1ppt.com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4394</Words>
  <Characters>0</Characters>
  <Application>Microsoft Office PowerPoint</Application>
  <DocSecurity>0</DocSecurity>
  <PresentationFormat>宽屏</PresentationFormat>
  <Lines>0</Lines>
  <Paragraphs>315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ITC Avant Garde Std Bk</vt:lpstr>
      <vt:lpstr>LiHei Pro</vt:lpstr>
      <vt:lpstr>Open Sans</vt:lpstr>
      <vt:lpstr>宋体</vt:lpstr>
      <vt:lpstr>微软雅黑</vt:lpstr>
      <vt:lpstr>Arial</vt:lpstr>
      <vt:lpstr>Arial Narrow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房地产</dc:title>
  <dc:creator/>
  <cp:keywords>user</cp:keywords>
  <dc:description>user</dc:description>
  <cp:lastModifiedBy/>
  <cp:revision>1</cp:revision>
  <dcterms:created xsi:type="dcterms:W3CDTF">2017-04-05T12:52:55Z</dcterms:created>
  <dcterms:modified xsi:type="dcterms:W3CDTF">2019-11-05T13:28:11Z</dcterms:modified>
</cp:coreProperties>
</file>