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notesSlides/notesSlide9.xml" ContentType="application/vnd.openxmlformats-officedocument.presentationml.notesSlide+xml"/>
  <Override PartName="/ppt/charts/chart2.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3.xml" ContentType="application/vnd.openxmlformats-officedocument.drawingml.chart+xml"/>
  <Override PartName="/ppt/charts/style1.xml" ContentType="application/vnd.ms-office.chartstyle+xml"/>
  <Override PartName="/ppt/charts/colors1.xml" ContentType="application/vnd.ms-office.chartcolorstyl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29"/>
  </p:notesMasterIdLst>
  <p:sldIdLst>
    <p:sldId id="269" r:id="rId2"/>
    <p:sldId id="256" r:id="rId3"/>
    <p:sldId id="258" r:id="rId4"/>
    <p:sldId id="267" r:id="rId5"/>
    <p:sldId id="259" r:id="rId6"/>
    <p:sldId id="260" r:id="rId7"/>
    <p:sldId id="262" r:id="rId8"/>
    <p:sldId id="263" r:id="rId9"/>
    <p:sldId id="264" r:id="rId10"/>
    <p:sldId id="282" r:id="rId11"/>
    <p:sldId id="261" r:id="rId12"/>
    <p:sldId id="265" r:id="rId13"/>
    <p:sldId id="266" r:id="rId14"/>
    <p:sldId id="270" r:id="rId15"/>
    <p:sldId id="271" r:id="rId16"/>
    <p:sldId id="283" r:id="rId17"/>
    <p:sldId id="272" r:id="rId18"/>
    <p:sldId id="257" r:id="rId19"/>
    <p:sldId id="274" r:id="rId20"/>
    <p:sldId id="275" r:id="rId21"/>
    <p:sldId id="284" r:id="rId22"/>
    <p:sldId id="276" r:id="rId23"/>
    <p:sldId id="279" r:id="rId24"/>
    <p:sldId id="280" r:id="rId25"/>
    <p:sldId id="281" r:id="rId26"/>
    <p:sldId id="286" r:id="rId27"/>
    <p:sldId id="287"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guide id="3" pos="1118" userDrawn="1">
          <p15:clr>
            <a:srgbClr val="A4A3A4"/>
          </p15:clr>
        </p15:guide>
        <p15:guide id="4" pos="656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5B3"/>
    <a:srgbClr val="2A35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47" autoAdjust="0"/>
    <p:restoredTop sz="94660"/>
  </p:normalViewPr>
  <p:slideViewPr>
    <p:cSldViewPr snapToGrid="0" showGuides="1">
      <p:cViewPr>
        <p:scale>
          <a:sx n="66" d="100"/>
          <a:sy n="66" d="100"/>
        </p:scale>
        <p:origin x="1578" y="684"/>
      </p:cViewPr>
      <p:guideLst>
        <p:guide orient="horz" pos="2160"/>
        <p:guide pos="3840"/>
        <p:guide pos="1118"/>
        <p:guide pos="6562"/>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1.xml"/><Relationship Id="rId1" Type="http://schemas.microsoft.com/office/2011/relationships/chartStyle" Target="styl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32C8-4AA2-B3D7-83E46AF0E53B}"/>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32C8-4AA2-B3D7-83E46AF0E53B}"/>
            </c:ext>
          </c:extLst>
        </c:ser>
        <c:ser>
          <c:idx val="2"/>
          <c:order val="2"/>
          <c:tx>
            <c:strRef>
              <c:f>Sheet1!$D$1</c:f>
              <c:strCache>
                <c:ptCount val="1"/>
                <c:pt idx="0">
                  <c:v>系列 3</c:v>
                </c:pt>
              </c:strCache>
            </c:strRef>
          </c:tx>
          <c:spPr>
            <a:solidFill>
              <a:schemeClr val="accent3"/>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32C8-4AA2-B3D7-83E46AF0E53B}"/>
            </c:ext>
          </c:extLst>
        </c:ser>
        <c:dLbls>
          <c:showLegendKey val="0"/>
          <c:showVal val="0"/>
          <c:showCatName val="0"/>
          <c:showSerName val="0"/>
          <c:showPercent val="0"/>
          <c:showBubbleSize val="0"/>
        </c:dLbls>
        <c:gapWidth val="219"/>
        <c:overlap val="-27"/>
        <c:axId val="311281600"/>
        <c:axId val="311281992"/>
      </c:barChart>
      <c:catAx>
        <c:axId val="3112816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vert="horz"/>
          <a:lstStyle/>
          <a:p>
            <a:pPr>
              <a:defRPr/>
            </a:pPr>
            <a:endParaRPr lang="zh-CN"/>
          </a:p>
        </c:txPr>
        <c:crossAx val="311281992"/>
        <c:crosses val="autoZero"/>
        <c:auto val="1"/>
        <c:lblAlgn val="ctr"/>
        <c:lblOffset val="100"/>
        <c:noMultiLvlLbl val="0"/>
      </c:catAx>
      <c:valAx>
        <c:axId val="311281992"/>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vert="horz"/>
          <a:lstStyle/>
          <a:p>
            <a:pPr>
              <a:defRPr/>
            </a:pPr>
            <a:endParaRPr lang="zh-CN"/>
          </a:p>
        </c:txPr>
        <c:crossAx val="311281600"/>
        <c:crosses val="autoZero"/>
        <c:crossBetween val="between"/>
      </c:valAx>
      <c:spPr>
        <a:noFill/>
        <a:ln>
          <a:noFill/>
        </a:ln>
        <a:effectLst/>
      </c:spPr>
    </c:plotArea>
    <c:legend>
      <c:legendPos val="b"/>
      <c:layout/>
      <c:overlay val="0"/>
      <c:spPr>
        <a:noFill/>
        <a:ln>
          <a:noFill/>
        </a:ln>
        <a:effectLst/>
      </c:spPr>
      <c:txPr>
        <a:bodyPr rot="0" vert="horz"/>
        <a:lstStyle/>
        <a:p>
          <a:pPr>
            <a:defRPr/>
          </a:pPr>
          <a:endParaRPr lang="zh-CN"/>
        </a:p>
      </c:txPr>
    </c:legend>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28575" cap="rnd">
              <a:solidFill>
                <a:schemeClr val="bg1"/>
              </a:solidFill>
              <a:round/>
            </a:ln>
            <a:effectLst/>
          </c:spPr>
          <c:marker>
            <c:symbol val="circle"/>
            <c:size val="5"/>
            <c:spPr>
              <a:solidFill>
                <a:schemeClr val="bg1"/>
              </a:solidFill>
              <a:ln w="9525">
                <a:solidFill>
                  <a:schemeClr val="bg1"/>
                </a:solid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0618-46BB-80AE-AEC89665E4E7}"/>
            </c:ext>
          </c:extLst>
        </c:ser>
        <c:ser>
          <c:idx val="1"/>
          <c:order val="1"/>
          <c:tx>
            <c:strRef>
              <c:f>Sheet1!$C$1</c:f>
              <c:strCache>
                <c:ptCount val="1"/>
                <c:pt idx="0">
                  <c:v>系列 2</c:v>
                </c:pt>
              </c:strCache>
            </c:strRef>
          </c:tx>
          <c:spPr>
            <a:ln w="28575" cap="rnd">
              <a:solidFill>
                <a:srgbClr val="FFFF00"/>
              </a:solidFill>
              <a:round/>
            </a:ln>
            <a:effectLst/>
          </c:spPr>
          <c:marker>
            <c:symbol val="circle"/>
            <c:size val="5"/>
            <c:spPr>
              <a:solidFill>
                <a:srgbClr val="FFFF00"/>
              </a:solidFill>
              <a:ln w="9525">
                <a:solidFill>
                  <a:srgbClr val="FFFF00"/>
                </a:solidFill>
              </a:ln>
              <a:effectLst/>
            </c:spPr>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0618-46BB-80AE-AEC89665E4E7}"/>
            </c:ext>
          </c:extLst>
        </c:ser>
        <c:ser>
          <c:idx val="2"/>
          <c:order val="2"/>
          <c:tx>
            <c:strRef>
              <c:f>Sheet1!$D$1</c:f>
              <c:strCache>
                <c:ptCount val="1"/>
                <c:pt idx="0">
                  <c:v>系列 3</c:v>
                </c:pt>
              </c:strCache>
            </c:strRef>
          </c:tx>
          <c:spPr>
            <a:ln w="28575" cap="rnd">
              <a:solidFill>
                <a:schemeClr val="tx1"/>
              </a:solidFill>
              <a:round/>
            </a:ln>
            <a:effectLst/>
          </c:spPr>
          <c:marker>
            <c:symbol val="circle"/>
            <c:size val="5"/>
            <c:spPr>
              <a:solidFill>
                <a:schemeClr val="tx1"/>
              </a:solidFill>
              <a:ln w="9525">
                <a:solidFill>
                  <a:schemeClr val="tx1"/>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0618-46BB-80AE-AEC89665E4E7}"/>
            </c:ext>
          </c:extLst>
        </c:ser>
        <c:dLbls>
          <c:showLegendKey val="0"/>
          <c:showVal val="0"/>
          <c:showCatName val="0"/>
          <c:showSerName val="0"/>
          <c:showPercent val="0"/>
          <c:showBubbleSize val="0"/>
        </c:dLbls>
        <c:marker val="1"/>
        <c:smooth val="0"/>
        <c:axId val="311279248"/>
        <c:axId val="311279640"/>
      </c:lineChart>
      <c:catAx>
        <c:axId val="311279248"/>
        <c:scaling>
          <c:orientation val="minMax"/>
        </c:scaling>
        <c:delete val="0"/>
        <c:axPos val="b"/>
        <c:numFmt formatCode="General" sourceLinked="1"/>
        <c:majorTickMark val="none"/>
        <c:minorTickMark val="none"/>
        <c:tickLblPos val="nextTo"/>
        <c:spPr>
          <a:noFill/>
          <a:ln w="9525" cap="flat" cmpd="sng" algn="ctr">
            <a:solidFill>
              <a:schemeClr val="bg1">
                <a:alpha val="50000"/>
              </a:schemeClr>
            </a:solidFill>
            <a:prstDash val="sysDash"/>
            <a:round/>
          </a:ln>
          <a:effectLst/>
        </c:spPr>
        <c:txPr>
          <a:bodyPr rot="-60000000" vert="horz"/>
          <a:lstStyle/>
          <a:p>
            <a:pPr>
              <a:defRPr/>
            </a:pPr>
            <a:endParaRPr lang="zh-CN"/>
          </a:p>
        </c:txPr>
        <c:crossAx val="311279640"/>
        <c:crosses val="autoZero"/>
        <c:auto val="1"/>
        <c:lblAlgn val="ctr"/>
        <c:lblOffset val="100"/>
        <c:noMultiLvlLbl val="0"/>
      </c:catAx>
      <c:valAx>
        <c:axId val="311279640"/>
        <c:scaling>
          <c:orientation val="minMax"/>
        </c:scaling>
        <c:delete val="0"/>
        <c:axPos val="l"/>
        <c:numFmt formatCode="General" sourceLinked="1"/>
        <c:majorTickMark val="none"/>
        <c:minorTickMark val="none"/>
        <c:tickLblPos val="nextTo"/>
        <c:spPr>
          <a:noFill/>
          <a:ln>
            <a:noFill/>
          </a:ln>
          <a:effectLst/>
        </c:spPr>
        <c:txPr>
          <a:bodyPr rot="-60000000" vert="horz"/>
          <a:lstStyle/>
          <a:p>
            <a:pPr>
              <a:defRPr/>
            </a:pPr>
            <a:endParaRPr lang="zh-CN"/>
          </a:p>
        </c:txPr>
        <c:crossAx val="311279248"/>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2-C58F-4472-99E2-50F8EAA532BB}"/>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1-C58F-4472-99E2-50F8EAA532BB}"/>
              </c:ext>
            </c:extLst>
          </c:dPt>
          <c:cat>
            <c:strRef>
              <c:f>Sheet1!$A$2:$A$3</c:f>
              <c:strCache>
                <c:ptCount val="2"/>
                <c:pt idx="0">
                  <c:v>第一季度</c:v>
                </c:pt>
                <c:pt idx="1">
                  <c:v>第二季度</c:v>
                </c:pt>
              </c:strCache>
            </c:strRef>
          </c:cat>
          <c:val>
            <c:numRef>
              <c:f>Sheet1!$B$2:$B$3</c:f>
              <c:numCache>
                <c:formatCode>General</c:formatCode>
                <c:ptCount val="2"/>
                <c:pt idx="0">
                  <c:v>40</c:v>
                </c:pt>
                <c:pt idx="1">
                  <c:v>60</c:v>
                </c:pt>
              </c:numCache>
            </c:numRef>
          </c:val>
          <c:extLst xmlns:c16r2="http://schemas.microsoft.com/office/drawing/2015/06/chart">
            <c:ext xmlns:c16="http://schemas.microsoft.com/office/drawing/2014/chart" uri="{C3380CC4-5D6E-409C-BE32-E72D297353CC}">
              <c16:uniqueId val="{00000000-C58F-4472-99E2-50F8EAA532BB}"/>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accent1">
                  <a:lumMod val="60000"/>
                  <a:lumOff val="40000"/>
                </a:schemeClr>
              </a:solidFill>
              <a:ln w="19050">
                <a:noFill/>
              </a:ln>
              <a:effectLst/>
            </c:spPr>
            <c:extLst xmlns:c16r2="http://schemas.microsoft.com/office/drawing/2015/06/chart">
              <c:ext xmlns:c16="http://schemas.microsoft.com/office/drawing/2014/chart" uri="{C3380CC4-5D6E-409C-BE32-E72D297353CC}">
                <c16:uniqueId val="{00000001-0D47-4B87-B7E2-048CF54DCE4E}"/>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0D47-4B87-B7E2-048CF54DCE4E}"/>
              </c:ext>
            </c:extLst>
          </c:dPt>
          <c:cat>
            <c:strRef>
              <c:f>Sheet1!$A$2:$A$3</c:f>
              <c:strCache>
                <c:ptCount val="2"/>
                <c:pt idx="0">
                  <c:v>第一季度</c:v>
                </c:pt>
                <c:pt idx="1">
                  <c:v>第二季度</c:v>
                </c:pt>
              </c:strCache>
            </c:strRef>
          </c:cat>
          <c:val>
            <c:numRef>
              <c:f>Sheet1!$B$2:$B$3</c:f>
              <c:numCache>
                <c:formatCode>General</c:formatCode>
                <c:ptCount val="2"/>
                <c:pt idx="0">
                  <c:v>70</c:v>
                </c:pt>
                <c:pt idx="1">
                  <c:v>30</c:v>
                </c:pt>
              </c:numCache>
            </c:numRef>
          </c:val>
          <c:extLst xmlns:c16r2="http://schemas.microsoft.com/office/drawing/2015/06/chart">
            <c:ext xmlns:c16="http://schemas.microsoft.com/office/drawing/2014/chart" uri="{C3380CC4-5D6E-409C-BE32-E72D297353CC}">
              <c16:uniqueId val="{00000004-0D47-4B87-B7E2-048CF54DCE4E}"/>
            </c:ext>
          </c:extLst>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C615159-5C38-4E3C-B2AC-3A032AA80487}" type="datetimeFigureOut">
              <a:rPr lang="zh-CN" altLang="en-US" smtClean="0"/>
              <a:t>2019/11/6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373C7E3-8EAE-42E2-9828-089073F089AC}" type="slidenum">
              <a:rPr lang="zh-CN" altLang="en-US" smtClean="0"/>
              <a:t>‹#›</a:t>
            </a:fld>
            <a:endParaRPr lang="zh-CN" altLang="en-US"/>
          </a:p>
        </p:txBody>
      </p:sp>
    </p:spTree>
    <p:extLst>
      <p:ext uri="{BB962C8B-B14F-4D97-AF65-F5344CB8AC3E}">
        <p14:creationId xmlns:p14="http://schemas.microsoft.com/office/powerpoint/2010/main" val="32445274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a:t>
            </a:fld>
            <a:endParaRPr lang="zh-CN" altLang="en-US"/>
          </a:p>
        </p:txBody>
      </p:sp>
    </p:spTree>
    <p:extLst>
      <p:ext uri="{BB962C8B-B14F-4D97-AF65-F5344CB8AC3E}">
        <p14:creationId xmlns:p14="http://schemas.microsoft.com/office/powerpoint/2010/main" val="20817817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10</a:t>
            </a:fld>
            <a:endParaRPr lang="zh-CN" altLang="en-US"/>
          </a:p>
        </p:txBody>
      </p:sp>
    </p:spTree>
    <p:extLst>
      <p:ext uri="{BB962C8B-B14F-4D97-AF65-F5344CB8AC3E}">
        <p14:creationId xmlns:p14="http://schemas.microsoft.com/office/powerpoint/2010/main" val="2466347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11</a:t>
            </a:fld>
            <a:endParaRPr lang="zh-CN" altLang="en-US"/>
          </a:p>
        </p:txBody>
      </p:sp>
    </p:spTree>
    <p:extLst>
      <p:ext uri="{BB962C8B-B14F-4D97-AF65-F5344CB8AC3E}">
        <p14:creationId xmlns:p14="http://schemas.microsoft.com/office/powerpoint/2010/main" val="2509898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12</a:t>
            </a:fld>
            <a:endParaRPr lang="zh-CN" altLang="en-US"/>
          </a:p>
        </p:txBody>
      </p:sp>
    </p:spTree>
    <p:extLst>
      <p:ext uri="{BB962C8B-B14F-4D97-AF65-F5344CB8AC3E}">
        <p14:creationId xmlns:p14="http://schemas.microsoft.com/office/powerpoint/2010/main" val="1773826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13</a:t>
            </a:fld>
            <a:endParaRPr lang="zh-CN" altLang="en-US"/>
          </a:p>
        </p:txBody>
      </p:sp>
    </p:spTree>
    <p:extLst>
      <p:ext uri="{BB962C8B-B14F-4D97-AF65-F5344CB8AC3E}">
        <p14:creationId xmlns:p14="http://schemas.microsoft.com/office/powerpoint/2010/main" val="3491933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14</a:t>
            </a:fld>
            <a:endParaRPr lang="zh-CN" altLang="en-US"/>
          </a:p>
        </p:txBody>
      </p:sp>
    </p:spTree>
    <p:extLst>
      <p:ext uri="{BB962C8B-B14F-4D97-AF65-F5344CB8AC3E}">
        <p14:creationId xmlns:p14="http://schemas.microsoft.com/office/powerpoint/2010/main" val="42666167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15</a:t>
            </a:fld>
            <a:endParaRPr lang="zh-CN" altLang="en-US"/>
          </a:p>
        </p:txBody>
      </p:sp>
    </p:spTree>
    <p:extLst>
      <p:ext uri="{BB962C8B-B14F-4D97-AF65-F5344CB8AC3E}">
        <p14:creationId xmlns:p14="http://schemas.microsoft.com/office/powerpoint/2010/main" val="3593355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16</a:t>
            </a:fld>
            <a:endParaRPr lang="zh-CN" altLang="en-US"/>
          </a:p>
        </p:txBody>
      </p:sp>
    </p:spTree>
    <p:extLst>
      <p:ext uri="{BB962C8B-B14F-4D97-AF65-F5344CB8AC3E}">
        <p14:creationId xmlns:p14="http://schemas.microsoft.com/office/powerpoint/2010/main" val="29246612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17</a:t>
            </a:fld>
            <a:endParaRPr lang="zh-CN" altLang="en-US"/>
          </a:p>
        </p:txBody>
      </p:sp>
    </p:spTree>
    <p:extLst>
      <p:ext uri="{BB962C8B-B14F-4D97-AF65-F5344CB8AC3E}">
        <p14:creationId xmlns:p14="http://schemas.microsoft.com/office/powerpoint/2010/main" val="40519098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18</a:t>
            </a:fld>
            <a:endParaRPr lang="zh-CN" altLang="en-US"/>
          </a:p>
        </p:txBody>
      </p:sp>
    </p:spTree>
    <p:extLst>
      <p:ext uri="{BB962C8B-B14F-4D97-AF65-F5344CB8AC3E}">
        <p14:creationId xmlns:p14="http://schemas.microsoft.com/office/powerpoint/2010/main" val="16606679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19</a:t>
            </a:fld>
            <a:endParaRPr lang="zh-CN" altLang="en-US"/>
          </a:p>
        </p:txBody>
      </p:sp>
    </p:spTree>
    <p:extLst>
      <p:ext uri="{BB962C8B-B14F-4D97-AF65-F5344CB8AC3E}">
        <p14:creationId xmlns:p14="http://schemas.microsoft.com/office/powerpoint/2010/main" val="30693938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2</a:t>
            </a:fld>
            <a:endParaRPr lang="zh-CN" altLang="en-US"/>
          </a:p>
        </p:txBody>
      </p:sp>
    </p:spTree>
    <p:extLst>
      <p:ext uri="{BB962C8B-B14F-4D97-AF65-F5344CB8AC3E}">
        <p14:creationId xmlns:p14="http://schemas.microsoft.com/office/powerpoint/2010/main" val="35496162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20</a:t>
            </a:fld>
            <a:endParaRPr lang="zh-CN" altLang="en-US"/>
          </a:p>
        </p:txBody>
      </p:sp>
    </p:spTree>
    <p:extLst>
      <p:ext uri="{BB962C8B-B14F-4D97-AF65-F5344CB8AC3E}">
        <p14:creationId xmlns:p14="http://schemas.microsoft.com/office/powerpoint/2010/main" val="33124802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21</a:t>
            </a:fld>
            <a:endParaRPr lang="zh-CN" altLang="en-US"/>
          </a:p>
        </p:txBody>
      </p:sp>
    </p:spTree>
    <p:extLst>
      <p:ext uri="{BB962C8B-B14F-4D97-AF65-F5344CB8AC3E}">
        <p14:creationId xmlns:p14="http://schemas.microsoft.com/office/powerpoint/2010/main" val="105443220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22</a:t>
            </a:fld>
            <a:endParaRPr lang="zh-CN" altLang="en-US"/>
          </a:p>
        </p:txBody>
      </p:sp>
    </p:spTree>
    <p:extLst>
      <p:ext uri="{BB962C8B-B14F-4D97-AF65-F5344CB8AC3E}">
        <p14:creationId xmlns:p14="http://schemas.microsoft.com/office/powerpoint/2010/main" val="26771150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23</a:t>
            </a:fld>
            <a:endParaRPr lang="zh-CN" altLang="en-US"/>
          </a:p>
        </p:txBody>
      </p:sp>
    </p:spTree>
    <p:extLst>
      <p:ext uri="{BB962C8B-B14F-4D97-AF65-F5344CB8AC3E}">
        <p14:creationId xmlns:p14="http://schemas.microsoft.com/office/powerpoint/2010/main" val="38025453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24</a:t>
            </a:fld>
            <a:endParaRPr lang="zh-CN" altLang="en-US"/>
          </a:p>
        </p:txBody>
      </p:sp>
    </p:spTree>
    <p:extLst>
      <p:ext uri="{BB962C8B-B14F-4D97-AF65-F5344CB8AC3E}">
        <p14:creationId xmlns:p14="http://schemas.microsoft.com/office/powerpoint/2010/main" val="8859456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25</a:t>
            </a:fld>
            <a:endParaRPr lang="zh-CN" altLang="en-US"/>
          </a:p>
        </p:txBody>
      </p:sp>
    </p:spTree>
    <p:extLst>
      <p:ext uri="{BB962C8B-B14F-4D97-AF65-F5344CB8AC3E}">
        <p14:creationId xmlns:p14="http://schemas.microsoft.com/office/powerpoint/2010/main" val="328790600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26</a:t>
            </a:fld>
            <a:endParaRPr lang="zh-CN" altLang="en-US"/>
          </a:p>
        </p:txBody>
      </p:sp>
    </p:spTree>
    <p:extLst>
      <p:ext uri="{BB962C8B-B14F-4D97-AF65-F5344CB8AC3E}">
        <p14:creationId xmlns:p14="http://schemas.microsoft.com/office/powerpoint/2010/main" val="33089345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3</a:t>
            </a:fld>
            <a:endParaRPr lang="zh-CN" altLang="en-US"/>
          </a:p>
        </p:txBody>
      </p:sp>
    </p:spTree>
    <p:extLst>
      <p:ext uri="{BB962C8B-B14F-4D97-AF65-F5344CB8AC3E}">
        <p14:creationId xmlns:p14="http://schemas.microsoft.com/office/powerpoint/2010/main" val="31921775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4</a:t>
            </a:fld>
            <a:endParaRPr lang="zh-CN" altLang="en-US"/>
          </a:p>
        </p:txBody>
      </p:sp>
    </p:spTree>
    <p:extLst>
      <p:ext uri="{BB962C8B-B14F-4D97-AF65-F5344CB8AC3E}">
        <p14:creationId xmlns:p14="http://schemas.microsoft.com/office/powerpoint/2010/main" val="33201821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5</a:t>
            </a:fld>
            <a:endParaRPr lang="zh-CN" altLang="en-US"/>
          </a:p>
        </p:txBody>
      </p:sp>
    </p:spTree>
    <p:extLst>
      <p:ext uri="{BB962C8B-B14F-4D97-AF65-F5344CB8AC3E}">
        <p14:creationId xmlns:p14="http://schemas.microsoft.com/office/powerpoint/2010/main" val="1715202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6</a:t>
            </a:fld>
            <a:endParaRPr lang="zh-CN" altLang="en-US"/>
          </a:p>
        </p:txBody>
      </p:sp>
    </p:spTree>
    <p:extLst>
      <p:ext uri="{BB962C8B-B14F-4D97-AF65-F5344CB8AC3E}">
        <p14:creationId xmlns:p14="http://schemas.microsoft.com/office/powerpoint/2010/main" val="4265884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7</a:t>
            </a:fld>
            <a:endParaRPr lang="zh-CN" altLang="en-US"/>
          </a:p>
        </p:txBody>
      </p:sp>
    </p:spTree>
    <p:extLst>
      <p:ext uri="{BB962C8B-B14F-4D97-AF65-F5344CB8AC3E}">
        <p14:creationId xmlns:p14="http://schemas.microsoft.com/office/powerpoint/2010/main" val="3782765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8</a:t>
            </a:fld>
            <a:endParaRPr lang="zh-CN" altLang="en-US"/>
          </a:p>
        </p:txBody>
      </p:sp>
    </p:spTree>
    <p:extLst>
      <p:ext uri="{BB962C8B-B14F-4D97-AF65-F5344CB8AC3E}">
        <p14:creationId xmlns:p14="http://schemas.microsoft.com/office/powerpoint/2010/main" val="12260928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73C7E3-8EAE-42E2-9828-089073F089AC}" type="slidenum">
              <a:rPr lang="zh-CN" altLang="en-US" smtClean="0"/>
              <a:t>9</a:t>
            </a:fld>
            <a:endParaRPr lang="zh-CN" altLang="en-US"/>
          </a:p>
        </p:txBody>
      </p:sp>
    </p:spTree>
    <p:extLst>
      <p:ext uri="{BB962C8B-B14F-4D97-AF65-F5344CB8AC3E}">
        <p14:creationId xmlns:p14="http://schemas.microsoft.com/office/powerpoint/2010/main" val="2833329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CF8D3246-6B08-45CC-A3F9-A2401106CB96}" type="datetimeFigureOut">
              <a:rPr lang="zh-CN" altLang="en-US" smtClean="0"/>
              <a:t>2019/11/6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6E9A9B8-3A72-4C60-8D14-FDC141432D3D}" type="slidenum">
              <a:rPr lang="zh-CN" altLang="en-US" smtClean="0"/>
              <a:t>‹#›</a:t>
            </a:fld>
            <a:endParaRPr lang="zh-CN" altLang="en-US"/>
          </a:p>
        </p:txBody>
      </p:sp>
    </p:spTree>
    <p:extLst>
      <p:ext uri="{BB962C8B-B14F-4D97-AF65-F5344CB8AC3E}">
        <p14:creationId xmlns:p14="http://schemas.microsoft.com/office/powerpoint/2010/main" val="1969865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94850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0"/>
            <a:ext cx="12192000" cy="3429000"/>
          </a:xfrm>
          <a:custGeom>
            <a:avLst/>
            <a:gdLst>
              <a:gd name="connsiteX0" fmla="*/ 0 w 12192000"/>
              <a:gd name="connsiteY0" fmla="*/ 0 h 3429000"/>
              <a:gd name="connsiteX1" fmla="*/ 12192000 w 12192000"/>
              <a:gd name="connsiteY1" fmla="*/ 0 h 3429000"/>
              <a:gd name="connsiteX2" fmla="*/ 12192000 w 12192000"/>
              <a:gd name="connsiteY2" fmla="*/ 3429000 h 3429000"/>
              <a:gd name="connsiteX3" fmla="*/ 0 w 12192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12192000" h="3429000">
                <a:moveTo>
                  <a:pt x="0" y="0"/>
                </a:moveTo>
                <a:lnTo>
                  <a:pt x="12192000" y="0"/>
                </a:lnTo>
                <a:lnTo>
                  <a:pt x="12192000" y="3429000"/>
                </a:lnTo>
                <a:lnTo>
                  <a:pt x="0" y="3429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664599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1" y="0"/>
            <a:ext cx="3220551" cy="6858000"/>
          </a:xfrm>
          <a:custGeom>
            <a:avLst/>
            <a:gdLst>
              <a:gd name="connsiteX0" fmla="*/ 0 w 3220551"/>
              <a:gd name="connsiteY0" fmla="*/ 0 h 6858000"/>
              <a:gd name="connsiteX1" fmla="*/ 3220551 w 3220551"/>
              <a:gd name="connsiteY1" fmla="*/ 0 h 6858000"/>
              <a:gd name="connsiteX2" fmla="*/ 1428750 w 3220551"/>
              <a:gd name="connsiteY2" fmla="*/ 6858000 h 6858000"/>
              <a:gd name="connsiteX3" fmla="*/ 0 w 322055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20551" h="6858000">
                <a:moveTo>
                  <a:pt x="0" y="0"/>
                </a:moveTo>
                <a:lnTo>
                  <a:pt x="3220551" y="0"/>
                </a:lnTo>
                <a:lnTo>
                  <a:pt x="142875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5641997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6725264" y="0"/>
            <a:ext cx="4045872" cy="6858000"/>
          </a:xfrm>
          <a:custGeom>
            <a:avLst/>
            <a:gdLst>
              <a:gd name="connsiteX0" fmla="*/ 1394936 w 4045872"/>
              <a:gd name="connsiteY0" fmla="*/ 0 h 6858000"/>
              <a:gd name="connsiteX1" fmla="*/ 4045872 w 4045872"/>
              <a:gd name="connsiteY1" fmla="*/ 0 h 6858000"/>
              <a:gd name="connsiteX2" fmla="*/ 2650936 w 4045872"/>
              <a:gd name="connsiteY2" fmla="*/ 6858000 h 6858000"/>
              <a:gd name="connsiteX3" fmla="*/ 0 w 4045872"/>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045872" h="6858000">
                <a:moveTo>
                  <a:pt x="1394936" y="0"/>
                </a:moveTo>
                <a:lnTo>
                  <a:pt x="4045872" y="0"/>
                </a:lnTo>
                <a:lnTo>
                  <a:pt x="2650936"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511563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15" name="图片占位符 14"/>
          <p:cNvSpPr>
            <a:spLocks noGrp="1"/>
          </p:cNvSpPr>
          <p:nvPr>
            <p:ph type="pic" sz="quarter" idx="12"/>
          </p:nvPr>
        </p:nvSpPr>
        <p:spPr>
          <a:xfrm>
            <a:off x="1789339" y="3429001"/>
            <a:ext cx="2104573" cy="2064775"/>
          </a:xfrm>
          <a:custGeom>
            <a:avLst/>
            <a:gdLst>
              <a:gd name="connsiteX0" fmla="*/ 0 w 2104573"/>
              <a:gd name="connsiteY0" fmla="*/ 0 h 2064775"/>
              <a:gd name="connsiteX1" fmla="*/ 2104573 w 2104573"/>
              <a:gd name="connsiteY1" fmla="*/ 0 h 2064775"/>
              <a:gd name="connsiteX2" fmla="*/ 2104573 w 2104573"/>
              <a:gd name="connsiteY2" fmla="*/ 2064775 h 2064775"/>
              <a:gd name="connsiteX3" fmla="*/ 0 w 2104573"/>
              <a:gd name="connsiteY3" fmla="*/ 2064775 h 2064775"/>
            </a:gdLst>
            <a:ahLst/>
            <a:cxnLst>
              <a:cxn ang="0">
                <a:pos x="connsiteX0" y="connsiteY0"/>
              </a:cxn>
              <a:cxn ang="0">
                <a:pos x="connsiteX1" y="connsiteY1"/>
              </a:cxn>
              <a:cxn ang="0">
                <a:pos x="connsiteX2" y="connsiteY2"/>
              </a:cxn>
              <a:cxn ang="0">
                <a:pos x="connsiteX3" y="connsiteY3"/>
              </a:cxn>
            </a:cxnLst>
            <a:rect l="l" t="t" r="r" b="b"/>
            <a:pathLst>
              <a:path w="2104573" h="2064775">
                <a:moveTo>
                  <a:pt x="0" y="0"/>
                </a:moveTo>
                <a:lnTo>
                  <a:pt x="2104573" y="0"/>
                </a:lnTo>
                <a:lnTo>
                  <a:pt x="2104573" y="2064775"/>
                </a:lnTo>
                <a:lnTo>
                  <a:pt x="0" y="2064775"/>
                </a:ln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3893910" y="1364226"/>
            <a:ext cx="2104573" cy="2064775"/>
          </a:xfrm>
          <a:custGeom>
            <a:avLst/>
            <a:gdLst>
              <a:gd name="connsiteX0" fmla="*/ 0 w 2104573"/>
              <a:gd name="connsiteY0" fmla="*/ 0 h 2064775"/>
              <a:gd name="connsiteX1" fmla="*/ 2104573 w 2104573"/>
              <a:gd name="connsiteY1" fmla="*/ 0 h 2064775"/>
              <a:gd name="connsiteX2" fmla="*/ 2104573 w 2104573"/>
              <a:gd name="connsiteY2" fmla="*/ 2064775 h 2064775"/>
              <a:gd name="connsiteX3" fmla="*/ 0 w 2104573"/>
              <a:gd name="connsiteY3" fmla="*/ 2064775 h 2064775"/>
            </a:gdLst>
            <a:ahLst/>
            <a:cxnLst>
              <a:cxn ang="0">
                <a:pos x="connsiteX0" y="connsiteY0"/>
              </a:cxn>
              <a:cxn ang="0">
                <a:pos x="connsiteX1" y="connsiteY1"/>
              </a:cxn>
              <a:cxn ang="0">
                <a:pos x="connsiteX2" y="connsiteY2"/>
              </a:cxn>
              <a:cxn ang="0">
                <a:pos x="connsiteX3" y="connsiteY3"/>
              </a:cxn>
            </a:cxnLst>
            <a:rect l="l" t="t" r="r" b="b"/>
            <a:pathLst>
              <a:path w="2104573" h="2064775">
                <a:moveTo>
                  <a:pt x="0" y="0"/>
                </a:moveTo>
                <a:lnTo>
                  <a:pt x="2104573" y="0"/>
                </a:lnTo>
                <a:lnTo>
                  <a:pt x="2104573" y="2064775"/>
                </a:lnTo>
                <a:lnTo>
                  <a:pt x="0" y="2064775"/>
                </a:lnTo>
                <a:close/>
              </a:path>
            </a:pathLst>
          </a:custGeom>
        </p:spPr>
        <p:txBody>
          <a:bodyPr wrap="square">
            <a:noAutofit/>
          </a:bodyPr>
          <a:lstStyle/>
          <a:p>
            <a:endParaRPr lang="zh-CN" altLang="en-US"/>
          </a:p>
        </p:txBody>
      </p:sp>
      <p:sp>
        <p:nvSpPr>
          <p:cNvPr id="11" name="图片占位符 10"/>
          <p:cNvSpPr>
            <a:spLocks noGrp="1"/>
          </p:cNvSpPr>
          <p:nvPr>
            <p:ph type="pic" sz="quarter" idx="10"/>
          </p:nvPr>
        </p:nvSpPr>
        <p:spPr>
          <a:xfrm>
            <a:off x="5998483" y="1364225"/>
            <a:ext cx="4418693" cy="4129549"/>
          </a:xfrm>
          <a:custGeom>
            <a:avLst/>
            <a:gdLst>
              <a:gd name="connsiteX0" fmla="*/ 0 w 4418693"/>
              <a:gd name="connsiteY0" fmla="*/ 0 h 4129549"/>
              <a:gd name="connsiteX1" fmla="*/ 4418693 w 4418693"/>
              <a:gd name="connsiteY1" fmla="*/ 0 h 4129549"/>
              <a:gd name="connsiteX2" fmla="*/ 4418693 w 4418693"/>
              <a:gd name="connsiteY2" fmla="*/ 4129549 h 4129549"/>
              <a:gd name="connsiteX3" fmla="*/ 0 w 4418693"/>
              <a:gd name="connsiteY3" fmla="*/ 4129549 h 4129549"/>
            </a:gdLst>
            <a:ahLst/>
            <a:cxnLst>
              <a:cxn ang="0">
                <a:pos x="connsiteX0" y="connsiteY0"/>
              </a:cxn>
              <a:cxn ang="0">
                <a:pos x="connsiteX1" y="connsiteY1"/>
              </a:cxn>
              <a:cxn ang="0">
                <a:pos x="connsiteX2" y="connsiteY2"/>
              </a:cxn>
              <a:cxn ang="0">
                <a:pos x="connsiteX3" y="connsiteY3"/>
              </a:cxn>
            </a:cxnLst>
            <a:rect l="l" t="t" r="r" b="b"/>
            <a:pathLst>
              <a:path w="4418693" h="4129549">
                <a:moveTo>
                  <a:pt x="0" y="0"/>
                </a:moveTo>
                <a:lnTo>
                  <a:pt x="4418693" y="0"/>
                </a:lnTo>
                <a:lnTo>
                  <a:pt x="4418693" y="4129549"/>
                </a:lnTo>
                <a:lnTo>
                  <a:pt x="0" y="412954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235216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11" name="图片占位符 10"/>
          <p:cNvSpPr>
            <a:spLocks noGrp="1"/>
          </p:cNvSpPr>
          <p:nvPr>
            <p:ph type="pic" sz="quarter" idx="10"/>
          </p:nvPr>
        </p:nvSpPr>
        <p:spPr>
          <a:xfrm>
            <a:off x="1774825" y="1651818"/>
            <a:ext cx="4166232" cy="2418735"/>
          </a:xfrm>
          <a:custGeom>
            <a:avLst/>
            <a:gdLst>
              <a:gd name="connsiteX0" fmla="*/ 0 w 4166232"/>
              <a:gd name="connsiteY0" fmla="*/ 0 h 2418735"/>
              <a:gd name="connsiteX1" fmla="*/ 4166232 w 4166232"/>
              <a:gd name="connsiteY1" fmla="*/ 0 h 2418735"/>
              <a:gd name="connsiteX2" fmla="*/ 4166232 w 4166232"/>
              <a:gd name="connsiteY2" fmla="*/ 2418735 h 2418735"/>
              <a:gd name="connsiteX3" fmla="*/ 0 w 4166232"/>
              <a:gd name="connsiteY3" fmla="*/ 2418735 h 2418735"/>
            </a:gdLst>
            <a:ahLst/>
            <a:cxnLst>
              <a:cxn ang="0">
                <a:pos x="connsiteX0" y="connsiteY0"/>
              </a:cxn>
              <a:cxn ang="0">
                <a:pos x="connsiteX1" y="connsiteY1"/>
              </a:cxn>
              <a:cxn ang="0">
                <a:pos x="connsiteX2" y="connsiteY2"/>
              </a:cxn>
              <a:cxn ang="0">
                <a:pos x="connsiteX3" y="connsiteY3"/>
              </a:cxn>
            </a:cxnLst>
            <a:rect l="l" t="t" r="r" b="b"/>
            <a:pathLst>
              <a:path w="4166232" h="2418735">
                <a:moveTo>
                  <a:pt x="0" y="0"/>
                </a:moveTo>
                <a:lnTo>
                  <a:pt x="4166232" y="0"/>
                </a:lnTo>
                <a:lnTo>
                  <a:pt x="4166232" y="2418735"/>
                </a:lnTo>
                <a:lnTo>
                  <a:pt x="0" y="2418735"/>
                </a:lnTo>
                <a:close/>
              </a:path>
            </a:pathLst>
          </a:custGeom>
        </p:spPr>
        <p:txBody>
          <a:bodyPr wrap="square">
            <a:noAutofit/>
          </a:bodyPr>
          <a:lstStyle/>
          <a:p>
            <a:endParaRPr lang="zh-CN" altLang="en-US" dirty="0"/>
          </a:p>
        </p:txBody>
      </p:sp>
      <p:sp>
        <p:nvSpPr>
          <p:cNvPr id="12" name="图片占位符 11"/>
          <p:cNvSpPr>
            <a:spLocks noGrp="1"/>
          </p:cNvSpPr>
          <p:nvPr>
            <p:ph type="pic" sz="quarter" idx="11"/>
          </p:nvPr>
        </p:nvSpPr>
        <p:spPr>
          <a:xfrm>
            <a:off x="6250943" y="1651818"/>
            <a:ext cx="4166232" cy="2418735"/>
          </a:xfrm>
          <a:custGeom>
            <a:avLst/>
            <a:gdLst>
              <a:gd name="connsiteX0" fmla="*/ 0 w 4166232"/>
              <a:gd name="connsiteY0" fmla="*/ 0 h 2418735"/>
              <a:gd name="connsiteX1" fmla="*/ 4166232 w 4166232"/>
              <a:gd name="connsiteY1" fmla="*/ 0 h 2418735"/>
              <a:gd name="connsiteX2" fmla="*/ 4166232 w 4166232"/>
              <a:gd name="connsiteY2" fmla="*/ 2418735 h 2418735"/>
              <a:gd name="connsiteX3" fmla="*/ 0 w 4166232"/>
              <a:gd name="connsiteY3" fmla="*/ 2418735 h 2418735"/>
            </a:gdLst>
            <a:ahLst/>
            <a:cxnLst>
              <a:cxn ang="0">
                <a:pos x="connsiteX0" y="connsiteY0"/>
              </a:cxn>
              <a:cxn ang="0">
                <a:pos x="connsiteX1" y="connsiteY1"/>
              </a:cxn>
              <a:cxn ang="0">
                <a:pos x="connsiteX2" y="connsiteY2"/>
              </a:cxn>
              <a:cxn ang="0">
                <a:pos x="connsiteX3" y="connsiteY3"/>
              </a:cxn>
            </a:cxnLst>
            <a:rect l="l" t="t" r="r" b="b"/>
            <a:pathLst>
              <a:path w="4166232" h="2418735">
                <a:moveTo>
                  <a:pt x="0" y="0"/>
                </a:moveTo>
                <a:lnTo>
                  <a:pt x="4166232" y="0"/>
                </a:lnTo>
                <a:lnTo>
                  <a:pt x="4166232" y="2418735"/>
                </a:lnTo>
                <a:lnTo>
                  <a:pt x="0" y="2418735"/>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9721909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15" name="图片占位符 14"/>
          <p:cNvSpPr>
            <a:spLocks noGrp="1"/>
          </p:cNvSpPr>
          <p:nvPr>
            <p:ph type="pic" sz="quarter" idx="10"/>
          </p:nvPr>
        </p:nvSpPr>
        <p:spPr>
          <a:xfrm>
            <a:off x="1774825" y="1474838"/>
            <a:ext cx="1928175" cy="2831691"/>
          </a:xfrm>
          <a:custGeom>
            <a:avLst/>
            <a:gdLst>
              <a:gd name="connsiteX0" fmla="*/ 0 w 1928175"/>
              <a:gd name="connsiteY0" fmla="*/ 0 h 2831691"/>
              <a:gd name="connsiteX1" fmla="*/ 1928175 w 1928175"/>
              <a:gd name="connsiteY1" fmla="*/ 0 h 2831691"/>
              <a:gd name="connsiteX2" fmla="*/ 1928175 w 1928175"/>
              <a:gd name="connsiteY2" fmla="*/ 2831691 h 2831691"/>
              <a:gd name="connsiteX3" fmla="*/ 0 w 1928175"/>
              <a:gd name="connsiteY3" fmla="*/ 2831691 h 2831691"/>
            </a:gdLst>
            <a:ahLst/>
            <a:cxnLst>
              <a:cxn ang="0">
                <a:pos x="connsiteX0" y="connsiteY0"/>
              </a:cxn>
              <a:cxn ang="0">
                <a:pos x="connsiteX1" y="connsiteY1"/>
              </a:cxn>
              <a:cxn ang="0">
                <a:pos x="connsiteX2" y="connsiteY2"/>
              </a:cxn>
              <a:cxn ang="0">
                <a:pos x="connsiteX3" y="connsiteY3"/>
              </a:cxn>
            </a:cxnLst>
            <a:rect l="l" t="t" r="r" b="b"/>
            <a:pathLst>
              <a:path w="1928175" h="2831691">
                <a:moveTo>
                  <a:pt x="0" y="0"/>
                </a:moveTo>
                <a:lnTo>
                  <a:pt x="1928175" y="0"/>
                </a:lnTo>
                <a:lnTo>
                  <a:pt x="1928175" y="2831691"/>
                </a:lnTo>
                <a:lnTo>
                  <a:pt x="0" y="2831691"/>
                </a:ln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4012884" y="1474838"/>
            <a:ext cx="1928175" cy="2831691"/>
          </a:xfrm>
          <a:custGeom>
            <a:avLst/>
            <a:gdLst>
              <a:gd name="connsiteX0" fmla="*/ 0 w 1928175"/>
              <a:gd name="connsiteY0" fmla="*/ 0 h 2831691"/>
              <a:gd name="connsiteX1" fmla="*/ 1928175 w 1928175"/>
              <a:gd name="connsiteY1" fmla="*/ 0 h 2831691"/>
              <a:gd name="connsiteX2" fmla="*/ 1928175 w 1928175"/>
              <a:gd name="connsiteY2" fmla="*/ 2831691 h 2831691"/>
              <a:gd name="connsiteX3" fmla="*/ 0 w 1928175"/>
              <a:gd name="connsiteY3" fmla="*/ 2831691 h 2831691"/>
            </a:gdLst>
            <a:ahLst/>
            <a:cxnLst>
              <a:cxn ang="0">
                <a:pos x="connsiteX0" y="connsiteY0"/>
              </a:cxn>
              <a:cxn ang="0">
                <a:pos x="connsiteX1" y="connsiteY1"/>
              </a:cxn>
              <a:cxn ang="0">
                <a:pos x="connsiteX2" y="connsiteY2"/>
              </a:cxn>
              <a:cxn ang="0">
                <a:pos x="connsiteX3" y="connsiteY3"/>
              </a:cxn>
            </a:cxnLst>
            <a:rect l="l" t="t" r="r" b="b"/>
            <a:pathLst>
              <a:path w="1928175" h="2831691">
                <a:moveTo>
                  <a:pt x="0" y="0"/>
                </a:moveTo>
                <a:lnTo>
                  <a:pt x="1928175" y="0"/>
                </a:lnTo>
                <a:lnTo>
                  <a:pt x="1928175" y="2831691"/>
                </a:lnTo>
                <a:lnTo>
                  <a:pt x="0" y="2831691"/>
                </a:lnTo>
                <a:close/>
              </a:path>
            </a:pathLst>
          </a:custGeom>
        </p:spPr>
        <p:txBody>
          <a:bodyPr wrap="square">
            <a:noAutofit/>
          </a:bodyPr>
          <a:lstStyle/>
          <a:p>
            <a:endParaRPr lang="zh-CN" altLang="en-US"/>
          </a:p>
        </p:txBody>
      </p:sp>
      <p:sp>
        <p:nvSpPr>
          <p:cNvPr id="17" name="图片占位符 16"/>
          <p:cNvSpPr>
            <a:spLocks noGrp="1"/>
          </p:cNvSpPr>
          <p:nvPr>
            <p:ph type="pic" sz="quarter" idx="12"/>
          </p:nvPr>
        </p:nvSpPr>
        <p:spPr>
          <a:xfrm>
            <a:off x="6250943" y="1474838"/>
            <a:ext cx="1928175" cy="2831691"/>
          </a:xfrm>
          <a:custGeom>
            <a:avLst/>
            <a:gdLst>
              <a:gd name="connsiteX0" fmla="*/ 0 w 1928175"/>
              <a:gd name="connsiteY0" fmla="*/ 0 h 2831691"/>
              <a:gd name="connsiteX1" fmla="*/ 1928175 w 1928175"/>
              <a:gd name="connsiteY1" fmla="*/ 0 h 2831691"/>
              <a:gd name="connsiteX2" fmla="*/ 1928175 w 1928175"/>
              <a:gd name="connsiteY2" fmla="*/ 2831691 h 2831691"/>
              <a:gd name="connsiteX3" fmla="*/ 0 w 1928175"/>
              <a:gd name="connsiteY3" fmla="*/ 2831691 h 2831691"/>
            </a:gdLst>
            <a:ahLst/>
            <a:cxnLst>
              <a:cxn ang="0">
                <a:pos x="connsiteX0" y="connsiteY0"/>
              </a:cxn>
              <a:cxn ang="0">
                <a:pos x="connsiteX1" y="connsiteY1"/>
              </a:cxn>
              <a:cxn ang="0">
                <a:pos x="connsiteX2" y="connsiteY2"/>
              </a:cxn>
              <a:cxn ang="0">
                <a:pos x="connsiteX3" y="connsiteY3"/>
              </a:cxn>
            </a:cxnLst>
            <a:rect l="l" t="t" r="r" b="b"/>
            <a:pathLst>
              <a:path w="1928175" h="2831691">
                <a:moveTo>
                  <a:pt x="0" y="0"/>
                </a:moveTo>
                <a:lnTo>
                  <a:pt x="1928175" y="0"/>
                </a:lnTo>
                <a:lnTo>
                  <a:pt x="1928175" y="2831691"/>
                </a:lnTo>
                <a:lnTo>
                  <a:pt x="0" y="2831691"/>
                </a:lnTo>
                <a:close/>
              </a:path>
            </a:pathLst>
          </a:custGeom>
        </p:spPr>
        <p:txBody>
          <a:bodyPr wrap="square">
            <a:noAutofit/>
          </a:bodyPr>
          <a:lstStyle/>
          <a:p>
            <a:endParaRPr lang="zh-CN" altLang="en-US"/>
          </a:p>
        </p:txBody>
      </p:sp>
      <p:sp>
        <p:nvSpPr>
          <p:cNvPr id="18" name="图片占位符 17"/>
          <p:cNvSpPr>
            <a:spLocks noGrp="1"/>
          </p:cNvSpPr>
          <p:nvPr>
            <p:ph type="pic" sz="quarter" idx="13"/>
          </p:nvPr>
        </p:nvSpPr>
        <p:spPr>
          <a:xfrm>
            <a:off x="8489000" y="1474838"/>
            <a:ext cx="1928175" cy="2831691"/>
          </a:xfrm>
          <a:custGeom>
            <a:avLst/>
            <a:gdLst>
              <a:gd name="connsiteX0" fmla="*/ 0 w 1928175"/>
              <a:gd name="connsiteY0" fmla="*/ 0 h 2831691"/>
              <a:gd name="connsiteX1" fmla="*/ 1928175 w 1928175"/>
              <a:gd name="connsiteY1" fmla="*/ 0 h 2831691"/>
              <a:gd name="connsiteX2" fmla="*/ 1928175 w 1928175"/>
              <a:gd name="connsiteY2" fmla="*/ 2831691 h 2831691"/>
              <a:gd name="connsiteX3" fmla="*/ 0 w 1928175"/>
              <a:gd name="connsiteY3" fmla="*/ 2831691 h 2831691"/>
            </a:gdLst>
            <a:ahLst/>
            <a:cxnLst>
              <a:cxn ang="0">
                <a:pos x="connsiteX0" y="connsiteY0"/>
              </a:cxn>
              <a:cxn ang="0">
                <a:pos x="connsiteX1" y="connsiteY1"/>
              </a:cxn>
              <a:cxn ang="0">
                <a:pos x="connsiteX2" y="connsiteY2"/>
              </a:cxn>
              <a:cxn ang="0">
                <a:pos x="connsiteX3" y="connsiteY3"/>
              </a:cxn>
            </a:cxnLst>
            <a:rect l="l" t="t" r="r" b="b"/>
            <a:pathLst>
              <a:path w="1928175" h="2831691">
                <a:moveTo>
                  <a:pt x="0" y="0"/>
                </a:moveTo>
                <a:lnTo>
                  <a:pt x="1928175" y="0"/>
                </a:lnTo>
                <a:lnTo>
                  <a:pt x="1928175" y="2831691"/>
                </a:lnTo>
                <a:lnTo>
                  <a:pt x="0" y="2831691"/>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5442845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6" name="PA_矩形 6"/>
          <p:cNvSpPr/>
          <p:nvPr userDrawn="1">
            <p:custDataLst>
              <p:tags r:id="rId1"/>
            </p:custDataLst>
          </p:nvPr>
        </p:nvSpPr>
        <p:spPr>
          <a:xfrm>
            <a:off x="0" y="0"/>
            <a:ext cx="12192000" cy="6858000"/>
          </a:xfrm>
          <a:prstGeom prst="rect">
            <a:avLst/>
          </a:prstGeom>
          <a:gradFill flip="none" rotWithShape="1">
            <a:gsLst>
              <a:gs pos="0">
                <a:schemeClr val="accent6">
                  <a:lumMod val="60000"/>
                  <a:lumOff val="40000"/>
                </a:schemeClr>
              </a:gs>
              <a:gs pos="100000">
                <a:schemeClr val="accent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a:cs typeface="+mn-cs"/>
            </a:endParaRPr>
          </a:p>
        </p:txBody>
      </p:sp>
    </p:spTree>
    <p:extLst>
      <p:ext uri="{BB962C8B-B14F-4D97-AF65-F5344CB8AC3E}">
        <p14:creationId xmlns:p14="http://schemas.microsoft.com/office/powerpoint/2010/main" val="3727290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18" name="PA_矩形 6"/>
          <p:cNvSpPr/>
          <p:nvPr userDrawn="1">
            <p:custDataLst>
              <p:tags r:id="rId1"/>
            </p:custDataLst>
          </p:nvPr>
        </p:nvSpPr>
        <p:spPr>
          <a:xfrm>
            <a:off x="0" y="0"/>
            <a:ext cx="12192000" cy="6858000"/>
          </a:xfrm>
          <a:prstGeom prst="rect">
            <a:avLst/>
          </a:prstGeom>
          <a:gradFill flip="none" rotWithShape="1">
            <a:gsLst>
              <a:gs pos="0">
                <a:schemeClr val="accent6">
                  <a:lumMod val="60000"/>
                  <a:lumOff val="40000"/>
                </a:schemeClr>
              </a:gs>
              <a:gs pos="100000">
                <a:schemeClr val="accent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24" name="图片占位符 23"/>
          <p:cNvSpPr>
            <a:spLocks noGrp="1"/>
          </p:cNvSpPr>
          <p:nvPr>
            <p:ph type="pic" sz="quarter" idx="10"/>
          </p:nvPr>
        </p:nvSpPr>
        <p:spPr>
          <a:xfrm>
            <a:off x="1873205" y="2025605"/>
            <a:ext cx="1778090" cy="1778090"/>
          </a:xfrm>
          <a:custGeom>
            <a:avLst/>
            <a:gdLst>
              <a:gd name="connsiteX0" fmla="*/ 889045 w 1778090"/>
              <a:gd name="connsiteY0" fmla="*/ 0 h 1778090"/>
              <a:gd name="connsiteX1" fmla="*/ 1778090 w 1778090"/>
              <a:gd name="connsiteY1" fmla="*/ 889045 h 1778090"/>
              <a:gd name="connsiteX2" fmla="*/ 889045 w 1778090"/>
              <a:gd name="connsiteY2" fmla="*/ 1778090 h 1778090"/>
              <a:gd name="connsiteX3" fmla="*/ 0 w 1778090"/>
              <a:gd name="connsiteY3" fmla="*/ 889045 h 1778090"/>
            </a:gdLst>
            <a:ahLst/>
            <a:cxnLst>
              <a:cxn ang="0">
                <a:pos x="connsiteX0" y="connsiteY0"/>
              </a:cxn>
              <a:cxn ang="0">
                <a:pos x="connsiteX1" y="connsiteY1"/>
              </a:cxn>
              <a:cxn ang="0">
                <a:pos x="connsiteX2" y="connsiteY2"/>
              </a:cxn>
              <a:cxn ang="0">
                <a:pos x="connsiteX3" y="connsiteY3"/>
              </a:cxn>
            </a:cxnLst>
            <a:rect l="l" t="t" r="r" b="b"/>
            <a:pathLst>
              <a:path w="1778090" h="1778090">
                <a:moveTo>
                  <a:pt x="889045" y="0"/>
                </a:moveTo>
                <a:lnTo>
                  <a:pt x="1778090" y="889045"/>
                </a:lnTo>
                <a:lnTo>
                  <a:pt x="889045" y="1778090"/>
                </a:lnTo>
                <a:lnTo>
                  <a:pt x="0" y="889045"/>
                </a:lnTo>
                <a:close/>
              </a:path>
            </a:pathLst>
          </a:custGeom>
        </p:spPr>
        <p:txBody>
          <a:bodyPr wrap="square">
            <a:noAutofit/>
          </a:bodyPr>
          <a:lstStyle/>
          <a:p>
            <a:endParaRPr lang="zh-CN" altLang="en-US" dirty="0"/>
          </a:p>
        </p:txBody>
      </p:sp>
      <p:sp>
        <p:nvSpPr>
          <p:cNvPr id="25" name="图片占位符 24"/>
          <p:cNvSpPr>
            <a:spLocks noGrp="1"/>
          </p:cNvSpPr>
          <p:nvPr>
            <p:ph type="pic" sz="quarter" idx="11"/>
          </p:nvPr>
        </p:nvSpPr>
        <p:spPr>
          <a:xfrm>
            <a:off x="4113704" y="2025605"/>
            <a:ext cx="1778091" cy="1778090"/>
          </a:xfrm>
          <a:custGeom>
            <a:avLst/>
            <a:gdLst>
              <a:gd name="connsiteX0" fmla="*/ 889045 w 1778091"/>
              <a:gd name="connsiteY0" fmla="*/ 0 h 1778090"/>
              <a:gd name="connsiteX1" fmla="*/ 1778091 w 1778091"/>
              <a:gd name="connsiteY1" fmla="*/ 889045 h 1778090"/>
              <a:gd name="connsiteX2" fmla="*/ 889045 w 1778091"/>
              <a:gd name="connsiteY2" fmla="*/ 1778090 h 1778090"/>
              <a:gd name="connsiteX3" fmla="*/ 0 w 1778091"/>
              <a:gd name="connsiteY3" fmla="*/ 889045 h 1778090"/>
            </a:gdLst>
            <a:ahLst/>
            <a:cxnLst>
              <a:cxn ang="0">
                <a:pos x="connsiteX0" y="connsiteY0"/>
              </a:cxn>
              <a:cxn ang="0">
                <a:pos x="connsiteX1" y="connsiteY1"/>
              </a:cxn>
              <a:cxn ang="0">
                <a:pos x="connsiteX2" y="connsiteY2"/>
              </a:cxn>
              <a:cxn ang="0">
                <a:pos x="connsiteX3" y="connsiteY3"/>
              </a:cxn>
            </a:cxnLst>
            <a:rect l="l" t="t" r="r" b="b"/>
            <a:pathLst>
              <a:path w="1778091" h="1778090">
                <a:moveTo>
                  <a:pt x="889045" y="0"/>
                </a:moveTo>
                <a:lnTo>
                  <a:pt x="1778091" y="889045"/>
                </a:lnTo>
                <a:lnTo>
                  <a:pt x="889045" y="1778090"/>
                </a:lnTo>
                <a:lnTo>
                  <a:pt x="0" y="889045"/>
                </a:lnTo>
                <a:close/>
              </a:path>
            </a:pathLst>
          </a:custGeom>
        </p:spPr>
        <p:txBody>
          <a:bodyPr wrap="square">
            <a:noAutofit/>
          </a:bodyPr>
          <a:lstStyle/>
          <a:p>
            <a:endParaRPr lang="zh-CN" altLang="en-US" dirty="0"/>
          </a:p>
        </p:txBody>
      </p:sp>
      <p:sp>
        <p:nvSpPr>
          <p:cNvPr id="26" name="图片占位符 25"/>
          <p:cNvSpPr>
            <a:spLocks noGrp="1"/>
          </p:cNvSpPr>
          <p:nvPr>
            <p:ph type="pic" sz="quarter" idx="12"/>
          </p:nvPr>
        </p:nvSpPr>
        <p:spPr>
          <a:xfrm>
            <a:off x="6354203" y="2025605"/>
            <a:ext cx="1778091" cy="1778090"/>
          </a:xfrm>
          <a:custGeom>
            <a:avLst/>
            <a:gdLst>
              <a:gd name="connsiteX0" fmla="*/ 889045 w 1778091"/>
              <a:gd name="connsiteY0" fmla="*/ 0 h 1778090"/>
              <a:gd name="connsiteX1" fmla="*/ 1778091 w 1778091"/>
              <a:gd name="connsiteY1" fmla="*/ 889045 h 1778090"/>
              <a:gd name="connsiteX2" fmla="*/ 889045 w 1778091"/>
              <a:gd name="connsiteY2" fmla="*/ 1778090 h 1778090"/>
              <a:gd name="connsiteX3" fmla="*/ 0 w 1778091"/>
              <a:gd name="connsiteY3" fmla="*/ 889045 h 1778090"/>
            </a:gdLst>
            <a:ahLst/>
            <a:cxnLst>
              <a:cxn ang="0">
                <a:pos x="connsiteX0" y="connsiteY0"/>
              </a:cxn>
              <a:cxn ang="0">
                <a:pos x="connsiteX1" y="connsiteY1"/>
              </a:cxn>
              <a:cxn ang="0">
                <a:pos x="connsiteX2" y="connsiteY2"/>
              </a:cxn>
              <a:cxn ang="0">
                <a:pos x="connsiteX3" y="connsiteY3"/>
              </a:cxn>
            </a:cxnLst>
            <a:rect l="l" t="t" r="r" b="b"/>
            <a:pathLst>
              <a:path w="1778091" h="1778090">
                <a:moveTo>
                  <a:pt x="889045" y="0"/>
                </a:moveTo>
                <a:lnTo>
                  <a:pt x="1778091" y="889045"/>
                </a:lnTo>
                <a:lnTo>
                  <a:pt x="889045" y="1778090"/>
                </a:lnTo>
                <a:lnTo>
                  <a:pt x="0" y="889045"/>
                </a:lnTo>
                <a:close/>
              </a:path>
            </a:pathLst>
          </a:custGeom>
        </p:spPr>
        <p:txBody>
          <a:bodyPr wrap="square">
            <a:noAutofit/>
          </a:bodyPr>
          <a:lstStyle/>
          <a:p>
            <a:endParaRPr lang="zh-CN" altLang="en-US" dirty="0"/>
          </a:p>
        </p:txBody>
      </p:sp>
      <p:sp>
        <p:nvSpPr>
          <p:cNvPr id="27" name="图片占位符 26"/>
          <p:cNvSpPr>
            <a:spLocks noGrp="1"/>
          </p:cNvSpPr>
          <p:nvPr>
            <p:ph type="pic" sz="quarter" idx="13"/>
          </p:nvPr>
        </p:nvSpPr>
        <p:spPr>
          <a:xfrm>
            <a:off x="8594703" y="2025605"/>
            <a:ext cx="1778090" cy="1778090"/>
          </a:xfrm>
          <a:custGeom>
            <a:avLst/>
            <a:gdLst>
              <a:gd name="connsiteX0" fmla="*/ 889045 w 1778090"/>
              <a:gd name="connsiteY0" fmla="*/ 0 h 1778090"/>
              <a:gd name="connsiteX1" fmla="*/ 1778090 w 1778090"/>
              <a:gd name="connsiteY1" fmla="*/ 889045 h 1778090"/>
              <a:gd name="connsiteX2" fmla="*/ 889045 w 1778090"/>
              <a:gd name="connsiteY2" fmla="*/ 1778090 h 1778090"/>
              <a:gd name="connsiteX3" fmla="*/ 0 w 1778090"/>
              <a:gd name="connsiteY3" fmla="*/ 889045 h 1778090"/>
            </a:gdLst>
            <a:ahLst/>
            <a:cxnLst>
              <a:cxn ang="0">
                <a:pos x="connsiteX0" y="connsiteY0"/>
              </a:cxn>
              <a:cxn ang="0">
                <a:pos x="connsiteX1" y="connsiteY1"/>
              </a:cxn>
              <a:cxn ang="0">
                <a:pos x="connsiteX2" y="connsiteY2"/>
              </a:cxn>
              <a:cxn ang="0">
                <a:pos x="connsiteX3" y="connsiteY3"/>
              </a:cxn>
            </a:cxnLst>
            <a:rect l="l" t="t" r="r" b="b"/>
            <a:pathLst>
              <a:path w="1778090" h="1778090">
                <a:moveTo>
                  <a:pt x="889045" y="0"/>
                </a:moveTo>
                <a:lnTo>
                  <a:pt x="1778090" y="889045"/>
                </a:lnTo>
                <a:lnTo>
                  <a:pt x="889045" y="1778090"/>
                </a:lnTo>
                <a:lnTo>
                  <a:pt x="0" y="889045"/>
                </a:lnTo>
                <a:close/>
              </a:path>
            </a:pathLst>
          </a:custGeom>
        </p:spPr>
        <p:txBody>
          <a:bodyPr wrap="square">
            <a:noAutofit/>
          </a:bodyPr>
          <a:lstStyle/>
          <a:p>
            <a:endParaRPr lang="zh-CN" altLang="en-US" dirty="0"/>
          </a:p>
        </p:txBody>
      </p:sp>
    </p:spTree>
    <p:extLst>
      <p:ext uri="{BB962C8B-B14F-4D97-AF65-F5344CB8AC3E}">
        <p14:creationId xmlns:p14="http://schemas.microsoft.com/office/powerpoint/2010/main" val="32980234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8D3246-6B08-45CC-A3F9-A2401106CB96}" type="datetimeFigureOut">
              <a:rPr lang="zh-CN" altLang="en-US" smtClean="0"/>
              <a:t>2019/11/6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6E9A9B8-3A72-4C60-8D14-FDC141432D3D}" type="slidenum">
              <a:rPr lang="zh-CN" altLang="en-US" smtClean="0"/>
              <a:t>‹#›</a:t>
            </a:fld>
            <a:endParaRPr lang="zh-CN" altLang="en-US"/>
          </a:p>
        </p:txBody>
      </p:sp>
    </p:spTree>
    <p:extLst>
      <p:ext uri="{BB962C8B-B14F-4D97-AF65-F5344CB8AC3E}">
        <p14:creationId xmlns:p14="http://schemas.microsoft.com/office/powerpoint/2010/main" val="28208759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13" name="图片占位符 12"/>
          <p:cNvSpPr>
            <a:spLocks noGrp="1"/>
          </p:cNvSpPr>
          <p:nvPr>
            <p:ph type="pic" sz="quarter" idx="10"/>
          </p:nvPr>
        </p:nvSpPr>
        <p:spPr>
          <a:xfrm>
            <a:off x="1651822" y="1181165"/>
            <a:ext cx="4654742" cy="4102714"/>
          </a:xfrm>
          <a:custGeom>
            <a:avLst/>
            <a:gdLst>
              <a:gd name="connsiteX0" fmla="*/ 4281896 w 4654742"/>
              <a:gd name="connsiteY0" fmla="*/ 1166092 h 4102714"/>
              <a:gd name="connsiteX1" fmla="*/ 4485858 w 4654742"/>
              <a:gd name="connsiteY1" fmla="*/ 1221608 h 4102714"/>
              <a:gd name="connsiteX2" fmla="*/ 4599042 w 4654742"/>
              <a:gd name="connsiteY2" fmla="*/ 1720272 h 4102714"/>
              <a:gd name="connsiteX3" fmla="*/ 3442474 w 4654742"/>
              <a:gd name="connsiteY3" fmla="*/ 3556014 h 4102714"/>
              <a:gd name="connsiteX4" fmla="*/ 2943811 w 4654742"/>
              <a:gd name="connsiteY4" fmla="*/ 3669198 h 4102714"/>
              <a:gd name="connsiteX5" fmla="*/ 2830627 w 4654742"/>
              <a:gd name="connsiteY5" fmla="*/ 3170534 h 4102714"/>
              <a:gd name="connsiteX6" fmla="*/ 3987195 w 4654742"/>
              <a:gd name="connsiteY6" fmla="*/ 1334791 h 4102714"/>
              <a:gd name="connsiteX7" fmla="*/ 4281896 w 4654742"/>
              <a:gd name="connsiteY7" fmla="*/ 1166092 h 4102714"/>
              <a:gd name="connsiteX8" fmla="*/ 3797153 w 4654742"/>
              <a:gd name="connsiteY8" fmla="*/ 363489 h 4102714"/>
              <a:gd name="connsiteX9" fmla="*/ 4001115 w 4654742"/>
              <a:gd name="connsiteY9" fmla="*/ 419005 h 4102714"/>
              <a:gd name="connsiteX10" fmla="*/ 4114298 w 4654742"/>
              <a:gd name="connsiteY10" fmla="*/ 917668 h 4102714"/>
              <a:gd name="connsiteX11" fmla="*/ 2442926 w 4654742"/>
              <a:gd name="connsiteY11" fmla="*/ 3570527 h 4102714"/>
              <a:gd name="connsiteX12" fmla="*/ 1944263 w 4654742"/>
              <a:gd name="connsiteY12" fmla="*/ 3683710 h 4102714"/>
              <a:gd name="connsiteX13" fmla="*/ 1831079 w 4654742"/>
              <a:gd name="connsiteY13" fmla="*/ 3185047 h 4102714"/>
              <a:gd name="connsiteX14" fmla="*/ 3502451 w 4654742"/>
              <a:gd name="connsiteY14" fmla="*/ 532188 h 4102714"/>
              <a:gd name="connsiteX15" fmla="*/ 3797153 w 4654742"/>
              <a:gd name="connsiteY15" fmla="*/ 363489 h 4102714"/>
              <a:gd name="connsiteX16" fmla="*/ 3028221 w 4654742"/>
              <a:gd name="connsiteY16" fmla="*/ 186 h 4102714"/>
              <a:gd name="connsiteX17" fmla="*/ 3232182 w 4654742"/>
              <a:gd name="connsiteY17" fmla="*/ 55701 h 4102714"/>
              <a:gd name="connsiteX18" fmla="*/ 3345366 w 4654742"/>
              <a:gd name="connsiteY18" fmla="*/ 554365 h 4102714"/>
              <a:gd name="connsiteX19" fmla="*/ 1216211 w 4654742"/>
              <a:gd name="connsiteY19" fmla="*/ 3933831 h 4102714"/>
              <a:gd name="connsiteX20" fmla="*/ 717547 w 4654742"/>
              <a:gd name="connsiteY20" fmla="*/ 4047014 h 4102714"/>
              <a:gd name="connsiteX21" fmla="*/ 604364 w 4654742"/>
              <a:gd name="connsiteY21" fmla="*/ 3548351 h 4102714"/>
              <a:gd name="connsiteX22" fmla="*/ 2733519 w 4654742"/>
              <a:gd name="connsiteY22" fmla="*/ 168885 h 4102714"/>
              <a:gd name="connsiteX23" fmla="*/ 3028221 w 4654742"/>
              <a:gd name="connsiteY23" fmla="*/ 186 h 4102714"/>
              <a:gd name="connsiteX24" fmla="*/ 2021775 w 4654742"/>
              <a:gd name="connsiteY24" fmla="*/ 185 h 4102714"/>
              <a:gd name="connsiteX25" fmla="*/ 2225737 w 4654742"/>
              <a:gd name="connsiteY25" fmla="*/ 55700 h 4102714"/>
              <a:gd name="connsiteX26" fmla="*/ 2338921 w 4654742"/>
              <a:gd name="connsiteY26" fmla="*/ 554364 h 4102714"/>
              <a:gd name="connsiteX27" fmla="*/ 667548 w 4654742"/>
              <a:gd name="connsiteY27" fmla="*/ 3207222 h 4102714"/>
              <a:gd name="connsiteX28" fmla="*/ 168885 w 4654742"/>
              <a:gd name="connsiteY28" fmla="*/ 3320405 h 4102714"/>
              <a:gd name="connsiteX29" fmla="*/ 55701 w 4654742"/>
              <a:gd name="connsiteY29" fmla="*/ 2821742 h 4102714"/>
              <a:gd name="connsiteX30" fmla="*/ 1727073 w 4654742"/>
              <a:gd name="connsiteY30" fmla="*/ 168884 h 4102714"/>
              <a:gd name="connsiteX31" fmla="*/ 2021775 w 4654742"/>
              <a:gd name="connsiteY31" fmla="*/ 185 h 4102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654742" h="4102714">
                <a:moveTo>
                  <a:pt x="4281896" y="1166092"/>
                </a:moveTo>
                <a:cubicBezTo>
                  <a:pt x="4351504" y="1163868"/>
                  <a:pt x="4422499" y="1181690"/>
                  <a:pt x="4485858" y="1221608"/>
                </a:cubicBezTo>
                <a:cubicBezTo>
                  <a:pt x="4654815" y="1328055"/>
                  <a:pt x="4705489" y="1551315"/>
                  <a:pt x="4599042" y="1720272"/>
                </a:cubicBezTo>
                <a:lnTo>
                  <a:pt x="3442474" y="3556014"/>
                </a:lnTo>
                <a:cubicBezTo>
                  <a:pt x="3336027" y="3724971"/>
                  <a:pt x="3112767" y="3775645"/>
                  <a:pt x="2943811" y="3669198"/>
                </a:cubicBezTo>
                <a:cubicBezTo>
                  <a:pt x="2774854" y="3562750"/>
                  <a:pt x="2724180" y="3339490"/>
                  <a:pt x="2830627" y="3170534"/>
                </a:cubicBezTo>
                <a:lnTo>
                  <a:pt x="3987195" y="1334791"/>
                </a:lnTo>
                <a:cubicBezTo>
                  <a:pt x="4053724" y="1229194"/>
                  <a:pt x="4165884" y="1169800"/>
                  <a:pt x="4281896" y="1166092"/>
                </a:cubicBezTo>
                <a:close/>
                <a:moveTo>
                  <a:pt x="3797153" y="363489"/>
                </a:moveTo>
                <a:cubicBezTo>
                  <a:pt x="3866761" y="361265"/>
                  <a:pt x="3937757" y="379088"/>
                  <a:pt x="4001115" y="419005"/>
                </a:cubicBezTo>
                <a:cubicBezTo>
                  <a:pt x="4170071" y="525452"/>
                  <a:pt x="4220746" y="748712"/>
                  <a:pt x="4114298" y="917668"/>
                </a:cubicBezTo>
                <a:lnTo>
                  <a:pt x="2442926" y="3570527"/>
                </a:lnTo>
                <a:cubicBezTo>
                  <a:pt x="2336479" y="3739483"/>
                  <a:pt x="2113219" y="3790157"/>
                  <a:pt x="1944263" y="3683710"/>
                </a:cubicBezTo>
                <a:cubicBezTo>
                  <a:pt x="1775307" y="3577264"/>
                  <a:pt x="1724632" y="3354003"/>
                  <a:pt x="1831079" y="3185047"/>
                </a:cubicBezTo>
                <a:lnTo>
                  <a:pt x="3502451" y="532188"/>
                </a:lnTo>
                <a:cubicBezTo>
                  <a:pt x="3568981" y="426591"/>
                  <a:pt x="3681140" y="367197"/>
                  <a:pt x="3797153" y="363489"/>
                </a:cubicBezTo>
                <a:close/>
                <a:moveTo>
                  <a:pt x="3028221" y="186"/>
                </a:moveTo>
                <a:cubicBezTo>
                  <a:pt x="3097828" y="-2039"/>
                  <a:pt x="3168824" y="15784"/>
                  <a:pt x="3232182" y="55701"/>
                </a:cubicBezTo>
                <a:cubicBezTo>
                  <a:pt x="3401139" y="162148"/>
                  <a:pt x="3451813" y="385408"/>
                  <a:pt x="3345366" y="554365"/>
                </a:cubicBezTo>
                <a:lnTo>
                  <a:pt x="1216211" y="3933831"/>
                </a:lnTo>
                <a:cubicBezTo>
                  <a:pt x="1109764" y="4102787"/>
                  <a:pt x="886504" y="4153461"/>
                  <a:pt x="717547" y="4047014"/>
                </a:cubicBezTo>
                <a:cubicBezTo>
                  <a:pt x="548591" y="3940567"/>
                  <a:pt x="497917" y="3717307"/>
                  <a:pt x="604364" y="3548351"/>
                </a:cubicBezTo>
                <a:lnTo>
                  <a:pt x="2733519" y="168885"/>
                </a:lnTo>
                <a:cubicBezTo>
                  <a:pt x="2800048" y="63287"/>
                  <a:pt x="2912208" y="3893"/>
                  <a:pt x="3028221" y="186"/>
                </a:cubicBezTo>
                <a:close/>
                <a:moveTo>
                  <a:pt x="2021775" y="185"/>
                </a:moveTo>
                <a:cubicBezTo>
                  <a:pt x="2091383" y="-2040"/>
                  <a:pt x="2162378" y="15783"/>
                  <a:pt x="2225737" y="55700"/>
                </a:cubicBezTo>
                <a:cubicBezTo>
                  <a:pt x="2394693" y="162147"/>
                  <a:pt x="2445367" y="385407"/>
                  <a:pt x="2338921" y="554364"/>
                </a:cubicBezTo>
                <a:lnTo>
                  <a:pt x="667548" y="3207222"/>
                </a:lnTo>
                <a:cubicBezTo>
                  <a:pt x="561101" y="3376178"/>
                  <a:pt x="337841" y="3426853"/>
                  <a:pt x="168885" y="3320405"/>
                </a:cubicBezTo>
                <a:cubicBezTo>
                  <a:pt x="-72" y="3213958"/>
                  <a:pt x="-50746" y="2990698"/>
                  <a:pt x="55701" y="2821742"/>
                </a:cubicBezTo>
                <a:lnTo>
                  <a:pt x="1727073" y="168884"/>
                </a:lnTo>
                <a:cubicBezTo>
                  <a:pt x="1793603" y="63286"/>
                  <a:pt x="1905762" y="3892"/>
                  <a:pt x="2021775" y="185"/>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14321970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9" name="PA_矩形 6"/>
          <p:cNvSpPr/>
          <p:nvPr userDrawn="1">
            <p:custDataLst>
              <p:tags r:id="rId1"/>
            </p:custDataLst>
          </p:nvPr>
        </p:nvSpPr>
        <p:spPr>
          <a:xfrm>
            <a:off x="0" y="0"/>
            <a:ext cx="12192000" cy="6858000"/>
          </a:xfrm>
          <a:prstGeom prst="rect">
            <a:avLst/>
          </a:prstGeom>
          <a:gradFill flip="none" rotWithShape="1">
            <a:gsLst>
              <a:gs pos="0">
                <a:schemeClr val="accent6">
                  <a:lumMod val="60000"/>
                  <a:lumOff val="40000"/>
                </a:schemeClr>
              </a:gs>
              <a:gs pos="100000">
                <a:schemeClr val="accent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8" name="图片占位符 11"/>
          <p:cNvSpPr>
            <a:spLocks noGrp="1"/>
          </p:cNvSpPr>
          <p:nvPr>
            <p:ph type="pic" sz="quarter" idx="10"/>
          </p:nvPr>
        </p:nvSpPr>
        <p:spPr>
          <a:xfrm>
            <a:off x="1104562" y="841849"/>
            <a:ext cx="4676806" cy="4989089"/>
          </a:xfrm>
          <a:custGeom>
            <a:avLst/>
            <a:gdLst>
              <a:gd name="connsiteX0" fmla="*/ 10670598 w 11640915"/>
              <a:gd name="connsiteY0" fmla="*/ 2098 h 9917047"/>
              <a:gd name="connsiteX1" fmla="*/ 10908457 w 11640915"/>
              <a:gd name="connsiteY1" fmla="*/ 109568 h 9917047"/>
              <a:gd name="connsiteX2" fmla="*/ 10859429 w 11640915"/>
              <a:gd name="connsiteY2" fmla="*/ 405400 h 9917047"/>
              <a:gd name="connsiteX3" fmla="*/ 10810402 w 11640915"/>
              <a:gd name="connsiteY3" fmla="*/ 528666 h 9917047"/>
              <a:gd name="connsiteX4" fmla="*/ 10491729 w 11640915"/>
              <a:gd name="connsiteY4" fmla="*/ 824500 h 9917047"/>
              <a:gd name="connsiteX5" fmla="*/ 10418188 w 11640915"/>
              <a:gd name="connsiteY5" fmla="*/ 873804 h 9917047"/>
              <a:gd name="connsiteX6" fmla="*/ 10295622 w 11640915"/>
              <a:gd name="connsiteY6" fmla="*/ 1071028 h 9917047"/>
              <a:gd name="connsiteX7" fmla="*/ 10369160 w 11640915"/>
              <a:gd name="connsiteY7" fmla="*/ 1071028 h 9917047"/>
              <a:gd name="connsiteX8" fmla="*/ 10418188 w 11640915"/>
              <a:gd name="connsiteY8" fmla="*/ 1046373 h 9917047"/>
              <a:gd name="connsiteX9" fmla="*/ 10418188 w 11640915"/>
              <a:gd name="connsiteY9" fmla="*/ 1095680 h 9917047"/>
              <a:gd name="connsiteX10" fmla="*/ 10785888 w 11640915"/>
              <a:gd name="connsiteY10" fmla="*/ 1218943 h 9917047"/>
              <a:gd name="connsiteX11" fmla="*/ 10369160 w 11640915"/>
              <a:gd name="connsiteY11" fmla="*/ 1859916 h 9917047"/>
              <a:gd name="connsiteX12" fmla="*/ 10687836 w 11640915"/>
              <a:gd name="connsiteY12" fmla="*/ 1514777 h 9917047"/>
              <a:gd name="connsiteX13" fmla="*/ 10712350 w 11640915"/>
              <a:gd name="connsiteY13" fmla="*/ 1539429 h 9917047"/>
              <a:gd name="connsiteX14" fmla="*/ 10712350 w 11640915"/>
              <a:gd name="connsiteY14" fmla="*/ 1638040 h 9917047"/>
              <a:gd name="connsiteX15" fmla="*/ 10859429 w 11640915"/>
              <a:gd name="connsiteY15" fmla="*/ 1613388 h 9917047"/>
              <a:gd name="connsiteX16" fmla="*/ 10785888 w 11640915"/>
              <a:gd name="connsiteY16" fmla="*/ 2057137 h 9917047"/>
              <a:gd name="connsiteX17" fmla="*/ 10589781 w 11640915"/>
              <a:gd name="connsiteY17" fmla="*/ 2352971 h 9917047"/>
              <a:gd name="connsiteX18" fmla="*/ 10565267 w 11640915"/>
              <a:gd name="connsiteY18" fmla="*/ 2377623 h 9917047"/>
              <a:gd name="connsiteX19" fmla="*/ 10344647 w 11640915"/>
              <a:gd name="connsiteY19" fmla="*/ 2772069 h 9917047"/>
              <a:gd name="connsiteX20" fmla="*/ 10173053 w 11640915"/>
              <a:gd name="connsiteY20" fmla="*/ 2846027 h 9917047"/>
              <a:gd name="connsiteX21" fmla="*/ 10050487 w 11640915"/>
              <a:gd name="connsiteY21" fmla="*/ 2969293 h 9917047"/>
              <a:gd name="connsiteX22" fmla="*/ 9903408 w 11640915"/>
              <a:gd name="connsiteY22" fmla="*/ 3117207 h 9917047"/>
              <a:gd name="connsiteX23" fmla="*/ 9780839 w 11640915"/>
              <a:gd name="connsiteY23" fmla="*/ 3314431 h 9917047"/>
              <a:gd name="connsiteX24" fmla="*/ 9633760 w 11640915"/>
              <a:gd name="connsiteY24" fmla="*/ 3462348 h 9917047"/>
              <a:gd name="connsiteX25" fmla="*/ 9462166 w 11640915"/>
              <a:gd name="connsiteY25" fmla="*/ 3696548 h 9917047"/>
              <a:gd name="connsiteX26" fmla="*/ 9444924 w 11640915"/>
              <a:gd name="connsiteY26" fmla="*/ 3720083 h 9917047"/>
              <a:gd name="connsiteX27" fmla="*/ 9532765 w 11640915"/>
              <a:gd name="connsiteY27" fmla="*/ 3718242 h 9917047"/>
              <a:gd name="connsiteX28" fmla="*/ 9581792 w 11640915"/>
              <a:gd name="connsiteY28" fmla="*/ 3718242 h 9917047"/>
              <a:gd name="connsiteX29" fmla="*/ 9826924 w 11640915"/>
              <a:gd name="connsiteY29" fmla="*/ 3693588 h 9917047"/>
              <a:gd name="connsiteX30" fmla="*/ 10268166 w 11640915"/>
              <a:gd name="connsiteY30" fmla="*/ 3668936 h 9917047"/>
              <a:gd name="connsiteX31" fmla="*/ 10194627 w 11640915"/>
              <a:gd name="connsiteY31" fmla="*/ 3742895 h 9917047"/>
              <a:gd name="connsiteX32" fmla="*/ 10464273 w 11640915"/>
              <a:gd name="connsiteY32" fmla="*/ 3742895 h 9917047"/>
              <a:gd name="connsiteX33" fmla="*/ 10513300 w 11640915"/>
              <a:gd name="connsiteY33" fmla="*/ 3767546 h 9917047"/>
              <a:gd name="connsiteX34" fmla="*/ 10611352 w 11640915"/>
              <a:gd name="connsiteY34" fmla="*/ 3792201 h 9917047"/>
              <a:gd name="connsiteX35" fmla="*/ 10635866 w 11640915"/>
              <a:gd name="connsiteY35" fmla="*/ 3767546 h 9917047"/>
              <a:gd name="connsiteX36" fmla="*/ 10709407 w 11640915"/>
              <a:gd name="connsiteY36" fmla="*/ 3866160 h 9917047"/>
              <a:gd name="connsiteX37" fmla="*/ 10513300 w 11640915"/>
              <a:gd name="connsiteY37" fmla="*/ 3841505 h 9917047"/>
              <a:gd name="connsiteX38" fmla="*/ 10415245 w 11640915"/>
              <a:gd name="connsiteY38" fmla="*/ 3866160 h 9917047"/>
              <a:gd name="connsiteX39" fmla="*/ 10047545 w 11640915"/>
              <a:gd name="connsiteY39" fmla="*/ 3940116 h 9917047"/>
              <a:gd name="connsiteX40" fmla="*/ 9949493 w 11640915"/>
              <a:gd name="connsiteY40" fmla="*/ 3890812 h 9917047"/>
              <a:gd name="connsiteX41" fmla="*/ 9974006 w 11640915"/>
              <a:gd name="connsiteY41" fmla="*/ 3940116 h 9917047"/>
              <a:gd name="connsiteX42" fmla="*/ 9875951 w 11640915"/>
              <a:gd name="connsiteY42" fmla="*/ 3989422 h 9917047"/>
              <a:gd name="connsiteX43" fmla="*/ 9336658 w 11640915"/>
              <a:gd name="connsiteY43" fmla="*/ 3989422 h 9917047"/>
              <a:gd name="connsiteX44" fmla="*/ 9385685 w 11640915"/>
              <a:gd name="connsiteY44" fmla="*/ 4112685 h 9917047"/>
              <a:gd name="connsiteX45" fmla="*/ 8874302 w 11640915"/>
              <a:gd name="connsiteY45" fmla="*/ 4158958 h 9917047"/>
              <a:gd name="connsiteX46" fmla="*/ 8777376 w 11640915"/>
              <a:gd name="connsiteY46" fmla="*/ 4171449 h 9917047"/>
              <a:gd name="connsiteX47" fmla="*/ 8680802 w 11640915"/>
              <a:gd name="connsiteY47" fmla="*/ 4241991 h 9917047"/>
              <a:gd name="connsiteX48" fmla="*/ 8571646 w 11640915"/>
              <a:gd name="connsiteY48" fmla="*/ 4302512 h 9917047"/>
              <a:gd name="connsiteX49" fmla="*/ 8634961 w 11640915"/>
              <a:gd name="connsiteY49" fmla="*/ 4297583 h 9917047"/>
              <a:gd name="connsiteX50" fmla="*/ 9091523 w 11640915"/>
              <a:gd name="connsiteY50" fmla="*/ 4260602 h 9917047"/>
              <a:gd name="connsiteX51" fmla="*/ 9974006 w 11640915"/>
              <a:gd name="connsiteY51" fmla="*/ 4186644 h 9917047"/>
              <a:gd name="connsiteX52" fmla="*/ 10464273 w 11640915"/>
              <a:gd name="connsiteY52" fmla="*/ 4211298 h 9917047"/>
              <a:gd name="connsiteX53" fmla="*/ 10513300 w 11640915"/>
              <a:gd name="connsiteY53" fmla="*/ 4235950 h 9917047"/>
              <a:gd name="connsiteX54" fmla="*/ 10611352 w 11640915"/>
              <a:gd name="connsiteY54" fmla="*/ 4334561 h 9917047"/>
              <a:gd name="connsiteX55" fmla="*/ 10660380 w 11640915"/>
              <a:gd name="connsiteY55" fmla="*/ 4211298 h 9917047"/>
              <a:gd name="connsiteX56" fmla="*/ 10856487 w 11640915"/>
              <a:gd name="connsiteY56" fmla="*/ 4309909 h 9917047"/>
              <a:gd name="connsiteX57" fmla="*/ 10831973 w 11640915"/>
              <a:gd name="connsiteY57" fmla="*/ 4408520 h 9917047"/>
              <a:gd name="connsiteX58" fmla="*/ 11028080 w 11640915"/>
              <a:gd name="connsiteY58" fmla="*/ 4334561 h 9917047"/>
              <a:gd name="connsiteX59" fmla="*/ 11395781 w 11640915"/>
              <a:gd name="connsiteY59" fmla="*/ 4383868 h 9917047"/>
              <a:gd name="connsiteX60" fmla="*/ 11371269 w 11640915"/>
              <a:gd name="connsiteY60" fmla="*/ 4581089 h 9917047"/>
              <a:gd name="connsiteX61" fmla="*/ 11297728 w 11640915"/>
              <a:gd name="connsiteY61" fmla="*/ 4605741 h 9917047"/>
              <a:gd name="connsiteX62" fmla="*/ 11248701 w 11640915"/>
              <a:gd name="connsiteY62" fmla="*/ 4581089 h 9917047"/>
              <a:gd name="connsiteX63" fmla="*/ 11248701 w 11640915"/>
              <a:gd name="connsiteY63" fmla="*/ 4679700 h 9917047"/>
              <a:gd name="connsiteX64" fmla="*/ 11077108 w 11640915"/>
              <a:gd name="connsiteY64" fmla="*/ 4655048 h 9917047"/>
              <a:gd name="connsiteX65" fmla="*/ 10856487 w 11640915"/>
              <a:gd name="connsiteY65" fmla="*/ 4704354 h 9917047"/>
              <a:gd name="connsiteX66" fmla="*/ 10660380 w 11640915"/>
              <a:gd name="connsiteY66" fmla="*/ 4704354 h 9917047"/>
              <a:gd name="connsiteX67" fmla="*/ 10292679 w 11640915"/>
              <a:gd name="connsiteY67" fmla="*/ 4876923 h 9917047"/>
              <a:gd name="connsiteX68" fmla="*/ 10979055 w 11640915"/>
              <a:gd name="connsiteY68" fmla="*/ 4975534 h 9917047"/>
              <a:gd name="connsiteX69" fmla="*/ 10930028 w 11640915"/>
              <a:gd name="connsiteY69" fmla="*/ 5049492 h 9917047"/>
              <a:gd name="connsiteX70" fmla="*/ 10488786 w 11640915"/>
              <a:gd name="connsiteY70" fmla="*/ 5074144 h 9917047"/>
              <a:gd name="connsiteX71" fmla="*/ 10684893 w 11640915"/>
              <a:gd name="connsiteY71" fmla="*/ 5172755 h 9917047"/>
              <a:gd name="connsiteX72" fmla="*/ 10488786 w 11640915"/>
              <a:gd name="connsiteY72" fmla="*/ 5320673 h 9917047"/>
              <a:gd name="connsiteX73" fmla="*/ 10268166 w 11640915"/>
              <a:gd name="connsiteY73" fmla="*/ 5345325 h 9917047"/>
              <a:gd name="connsiteX74" fmla="*/ 9949493 w 11640915"/>
              <a:gd name="connsiteY74" fmla="*/ 5394631 h 9917047"/>
              <a:gd name="connsiteX75" fmla="*/ 9802413 w 11640915"/>
              <a:gd name="connsiteY75" fmla="*/ 5443938 h 9917047"/>
              <a:gd name="connsiteX76" fmla="*/ 9630817 w 11640915"/>
              <a:gd name="connsiteY76" fmla="*/ 5493242 h 9917047"/>
              <a:gd name="connsiteX77" fmla="*/ 9483737 w 11640915"/>
              <a:gd name="connsiteY77" fmla="*/ 5542549 h 9917047"/>
              <a:gd name="connsiteX78" fmla="*/ 9434710 w 11640915"/>
              <a:gd name="connsiteY78" fmla="*/ 5517897 h 9917047"/>
              <a:gd name="connsiteX79" fmla="*/ 9116037 w 11640915"/>
              <a:gd name="connsiteY79" fmla="*/ 5591853 h 9917047"/>
              <a:gd name="connsiteX80" fmla="*/ 8993471 w 11640915"/>
              <a:gd name="connsiteY80" fmla="*/ 5764424 h 9917047"/>
              <a:gd name="connsiteX81" fmla="*/ 9238603 w 11640915"/>
              <a:gd name="connsiteY81" fmla="*/ 5715118 h 9917047"/>
              <a:gd name="connsiteX82" fmla="*/ 9410199 w 11640915"/>
              <a:gd name="connsiteY82" fmla="*/ 5789076 h 9917047"/>
              <a:gd name="connsiteX83" fmla="*/ 9459224 w 11640915"/>
              <a:gd name="connsiteY83" fmla="*/ 5665811 h 9917047"/>
              <a:gd name="connsiteX84" fmla="*/ 9483737 w 11640915"/>
              <a:gd name="connsiteY84" fmla="*/ 5665811 h 9917047"/>
              <a:gd name="connsiteX85" fmla="*/ 9802413 w 11640915"/>
              <a:gd name="connsiteY85" fmla="*/ 5764424 h 9917047"/>
              <a:gd name="connsiteX86" fmla="*/ 9998520 w 11640915"/>
              <a:gd name="connsiteY86" fmla="*/ 5739770 h 9917047"/>
              <a:gd name="connsiteX87" fmla="*/ 10390734 w 11640915"/>
              <a:gd name="connsiteY87" fmla="*/ 5715118 h 9917047"/>
              <a:gd name="connsiteX88" fmla="*/ 10464273 w 11640915"/>
              <a:gd name="connsiteY88" fmla="*/ 5739770 h 9917047"/>
              <a:gd name="connsiteX89" fmla="*/ 10611352 w 11640915"/>
              <a:gd name="connsiteY89" fmla="*/ 5739770 h 9917047"/>
              <a:gd name="connsiteX90" fmla="*/ 10709407 w 11640915"/>
              <a:gd name="connsiteY90" fmla="*/ 5739770 h 9917047"/>
              <a:gd name="connsiteX91" fmla="*/ 10807459 w 11640915"/>
              <a:gd name="connsiteY91" fmla="*/ 5715118 h 9917047"/>
              <a:gd name="connsiteX92" fmla="*/ 11052594 w 11640915"/>
              <a:gd name="connsiteY92" fmla="*/ 5715118 h 9917047"/>
              <a:gd name="connsiteX93" fmla="*/ 11126135 w 11640915"/>
              <a:gd name="connsiteY93" fmla="*/ 5665811 h 9917047"/>
              <a:gd name="connsiteX94" fmla="*/ 11248701 w 11640915"/>
              <a:gd name="connsiteY94" fmla="*/ 5764424 h 9917047"/>
              <a:gd name="connsiteX95" fmla="*/ 11297728 w 11640915"/>
              <a:gd name="connsiteY95" fmla="*/ 5813728 h 9917047"/>
              <a:gd name="connsiteX96" fmla="*/ 11469322 w 11640915"/>
              <a:gd name="connsiteY96" fmla="*/ 5936993 h 9917047"/>
              <a:gd name="connsiteX97" fmla="*/ 11175162 w 11640915"/>
              <a:gd name="connsiteY97" fmla="*/ 6010952 h 9917047"/>
              <a:gd name="connsiteX98" fmla="*/ 11175162 w 11640915"/>
              <a:gd name="connsiteY98" fmla="*/ 6035604 h 9917047"/>
              <a:gd name="connsiteX99" fmla="*/ 11297728 w 11640915"/>
              <a:gd name="connsiteY99" fmla="*/ 6084908 h 9917047"/>
              <a:gd name="connsiteX100" fmla="*/ 11273215 w 11640915"/>
              <a:gd name="connsiteY100" fmla="*/ 6134215 h 9917047"/>
              <a:gd name="connsiteX101" fmla="*/ 11640915 w 11640915"/>
              <a:gd name="connsiteY101" fmla="*/ 6454702 h 9917047"/>
              <a:gd name="connsiteX102" fmla="*/ 11444808 w 11640915"/>
              <a:gd name="connsiteY102" fmla="*/ 6405395 h 9917047"/>
              <a:gd name="connsiteX103" fmla="*/ 11420294 w 11640915"/>
              <a:gd name="connsiteY103" fmla="*/ 6504005 h 9917047"/>
              <a:gd name="connsiteX104" fmla="*/ 11224187 w 11640915"/>
              <a:gd name="connsiteY104" fmla="*/ 6380743 h 9917047"/>
              <a:gd name="connsiteX105" fmla="*/ 11224187 w 11640915"/>
              <a:gd name="connsiteY105" fmla="*/ 6479354 h 9917047"/>
              <a:gd name="connsiteX106" fmla="*/ 11101621 w 11640915"/>
              <a:gd name="connsiteY106" fmla="*/ 6602619 h 9917047"/>
              <a:gd name="connsiteX107" fmla="*/ 10954542 w 11640915"/>
              <a:gd name="connsiteY107" fmla="*/ 6479354 h 9917047"/>
              <a:gd name="connsiteX108" fmla="*/ 10881000 w 11640915"/>
              <a:gd name="connsiteY108" fmla="*/ 6750534 h 9917047"/>
              <a:gd name="connsiteX109" fmla="*/ 10758434 w 11640915"/>
              <a:gd name="connsiteY109" fmla="*/ 6676577 h 9917047"/>
              <a:gd name="connsiteX110" fmla="*/ 10317193 w 11640915"/>
              <a:gd name="connsiteY110" fmla="*/ 6553312 h 9917047"/>
              <a:gd name="connsiteX111" fmla="*/ 10023031 w 11640915"/>
              <a:gd name="connsiteY111" fmla="*/ 6651923 h 9917047"/>
              <a:gd name="connsiteX112" fmla="*/ 10023031 w 11640915"/>
              <a:gd name="connsiteY112" fmla="*/ 6725882 h 9917047"/>
              <a:gd name="connsiteX113" fmla="*/ 10341707 w 11640915"/>
              <a:gd name="connsiteY113" fmla="*/ 6824492 h 9917047"/>
              <a:gd name="connsiteX114" fmla="*/ 10464273 w 11640915"/>
              <a:gd name="connsiteY114" fmla="*/ 6849147 h 9917047"/>
              <a:gd name="connsiteX115" fmla="*/ 10513300 w 11640915"/>
              <a:gd name="connsiteY115" fmla="*/ 6725882 h 9917047"/>
              <a:gd name="connsiteX116" fmla="*/ 10537814 w 11640915"/>
              <a:gd name="connsiteY116" fmla="*/ 6725882 h 9917047"/>
              <a:gd name="connsiteX117" fmla="*/ 10537814 w 11640915"/>
              <a:gd name="connsiteY117" fmla="*/ 6849147 h 9917047"/>
              <a:gd name="connsiteX118" fmla="*/ 11052594 w 11640915"/>
              <a:gd name="connsiteY118" fmla="*/ 6923105 h 9917047"/>
              <a:gd name="connsiteX119" fmla="*/ 10930028 w 11640915"/>
              <a:gd name="connsiteY119" fmla="*/ 6997062 h 9917047"/>
              <a:gd name="connsiteX120" fmla="*/ 10733921 w 11640915"/>
              <a:gd name="connsiteY120" fmla="*/ 6997062 h 9917047"/>
              <a:gd name="connsiteX121" fmla="*/ 10562327 w 11640915"/>
              <a:gd name="connsiteY121" fmla="*/ 6972409 h 9917047"/>
              <a:gd name="connsiteX122" fmla="*/ 10415245 w 11640915"/>
              <a:gd name="connsiteY122" fmla="*/ 6972409 h 9917047"/>
              <a:gd name="connsiteX123" fmla="*/ 10341707 w 11640915"/>
              <a:gd name="connsiteY123" fmla="*/ 6997062 h 9917047"/>
              <a:gd name="connsiteX124" fmla="*/ 10415245 w 11640915"/>
              <a:gd name="connsiteY124" fmla="*/ 7095675 h 9917047"/>
              <a:gd name="connsiteX125" fmla="*/ 10194627 w 11640915"/>
              <a:gd name="connsiteY125" fmla="*/ 7095675 h 9917047"/>
              <a:gd name="connsiteX126" fmla="*/ 10023031 w 11640915"/>
              <a:gd name="connsiteY126" fmla="*/ 7194285 h 9917047"/>
              <a:gd name="connsiteX127" fmla="*/ 9728872 w 11640915"/>
              <a:gd name="connsiteY127" fmla="*/ 7120327 h 9917047"/>
              <a:gd name="connsiteX128" fmla="*/ 9655331 w 11640915"/>
              <a:gd name="connsiteY128" fmla="*/ 7120327 h 9917047"/>
              <a:gd name="connsiteX129" fmla="*/ 9361171 w 11640915"/>
              <a:gd name="connsiteY129" fmla="*/ 7169633 h 9917047"/>
              <a:gd name="connsiteX130" fmla="*/ 9214092 w 11640915"/>
              <a:gd name="connsiteY130" fmla="*/ 7218937 h 9917047"/>
              <a:gd name="connsiteX131" fmla="*/ 8993471 w 11640915"/>
              <a:gd name="connsiteY131" fmla="*/ 7169633 h 9917047"/>
              <a:gd name="connsiteX132" fmla="*/ 8993471 w 11640915"/>
              <a:gd name="connsiteY132" fmla="*/ 7218937 h 9917047"/>
              <a:gd name="connsiteX133" fmla="*/ 9214092 w 11640915"/>
              <a:gd name="connsiteY133" fmla="*/ 7218937 h 9917047"/>
              <a:gd name="connsiteX134" fmla="*/ 9287630 w 11640915"/>
              <a:gd name="connsiteY134" fmla="*/ 7243589 h 9917047"/>
              <a:gd name="connsiteX135" fmla="*/ 9238603 w 11640915"/>
              <a:gd name="connsiteY135" fmla="*/ 7292896 h 9917047"/>
              <a:gd name="connsiteX136" fmla="*/ 8944444 w 11640915"/>
              <a:gd name="connsiteY136" fmla="*/ 7268244 h 9917047"/>
              <a:gd name="connsiteX137" fmla="*/ 8821878 w 11640915"/>
              <a:gd name="connsiteY137" fmla="*/ 7292896 h 9917047"/>
              <a:gd name="connsiteX138" fmla="*/ 8870902 w 11640915"/>
              <a:gd name="connsiteY138" fmla="*/ 7342203 h 9917047"/>
              <a:gd name="connsiteX139" fmla="*/ 8552229 w 11640915"/>
              <a:gd name="connsiteY139" fmla="*/ 7391507 h 9917047"/>
              <a:gd name="connsiteX140" fmla="*/ 8527716 w 11640915"/>
              <a:gd name="connsiteY140" fmla="*/ 7465465 h 9917047"/>
              <a:gd name="connsiteX141" fmla="*/ 8503202 w 11640915"/>
              <a:gd name="connsiteY141" fmla="*/ 7440813 h 9917047"/>
              <a:gd name="connsiteX142" fmla="*/ 8527716 w 11640915"/>
              <a:gd name="connsiteY142" fmla="*/ 7366855 h 9917047"/>
              <a:gd name="connsiteX143" fmla="*/ 8478688 w 11640915"/>
              <a:gd name="connsiteY143" fmla="*/ 7391507 h 9917047"/>
              <a:gd name="connsiteX144" fmla="*/ 8110988 w 11640915"/>
              <a:gd name="connsiteY144" fmla="*/ 7391507 h 9917047"/>
              <a:gd name="connsiteX145" fmla="*/ 7939395 w 11640915"/>
              <a:gd name="connsiteY145" fmla="*/ 7416161 h 9917047"/>
              <a:gd name="connsiteX146" fmla="*/ 7816829 w 11640915"/>
              <a:gd name="connsiteY146" fmla="*/ 7342203 h 9917047"/>
              <a:gd name="connsiteX147" fmla="*/ 7547181 w 11640915"/>
              <a:gd name="connsiteY147" fmla="*/ 7490117 h 9917047"/>
              <a:gd name="connsiteX148" fmla="*/ 7620722 w 11640915"/>
              <a:gd name="connsiteY148" fmla="*/ 7588731 h 9917047"/>
              <a:gd name="connsiteX149" fmla="*/ 7522667 w 11640915"/>
              <a:gd name="connsiteY149" fmla="*/ 7638035 h 9917047"/>
              <a:gd name="connsiteX150" fmla="*/ 7547181 w 11640915"/>
              <a:gd name="connsiteY150" fmla="*/ 7539424 h 9917047"/>
              <a:gd name="connsiteX151" fmla="*/ 7449128 w 11640915"/>
              <a:gd name="connsiteY151" fmla="*/ 7564076 h 9917047"/>
              <a:gd name="connsiteX152" fmla="*/ 7473640 w 11640915"/>
              <a:gd name="connsiteY152" fmla="*/ 7465465 h 9917047"/>
              <a:gd name="connsiteX153" fmla="*/ 7326560 w 11640915"/>
              <a:gd name="connsiteY153" fmla="*/ 7490117 h 9917047"/>
              <a:gd name="connsiteX154" fmla="*/ 7400101 w 11640915"/>
              <a:gd name="connsiteY154" fmla="*/ 7687341 h 9917047"/>
              <a:gd name="connsiteX155" fmla="*/ 6983373 w 11640915"/>
              <a:gd name="connsiteY155" fmla="*/ 7613383 h 9917047"/>
              <a:gd name="connsiteX156" fmla="*/ 6885318 w 11640915"/>
              <a:gd name="connsiteY156" fmla="*/ 7687341 h 9917047"/>
              <a:gd name="connsiteX157" fmla="*/ 6836294 w 11640915"/>
              <a:gd name="connsiteY157" fmla="*/ 7514772 h 9917047"/>
              <a:gd name="connsiteX158" fmla="*/ 6811780 w 11640915"/>
              <a:gd name="connsiteY158" fmla="*/ 7539424 h 9917047"/>
              <a:gd name="connsiteX159" fmla="*/ 6836294 w 11640915"/>
              <a:gd name="connsiteY159" fmla="*/ 7662689 h 9917047"/>
              <a:gd name="connsiteX160" fmla="*/ 6395052 w 11640915"/>
              <a:gd name="connsiteY160" fmla="*/ 7736645 h 9917047"/>
              <a:gd name="connsiteX161" fmla="*/ 5929297 w 11640915"/>
              <a:gd name="connsiteY161" fmla="*/ 7859910 h 9917047"/>
              <a:gd name="connsiteX162" fmla="*/ 5757703 w 11640915"/>
              <a:gd name="connsiteY162" fmla="*/ 7835258 h 9917047"/>
              <a:gd name="connsiteX163" fmla="*/ 5316462 w 11640915"/>
              <a:gd name="connsiteY163" fmla="*/ 8007828 h 9917047"/>
              <a:gd name="connsiteX164" fmla="*/ 5169382 w 11640915"/>
              <a:gd name="connsiteY164" fmla="*/ 8057132 h 9917047"/>
              <a:gd name="connsiteX165" fmla="*/ 5022303 w 11640915"/>
              <a:gd name="connsiteY165" fmla="*/ 8057132 h 9917047"/>
              <a:gd name="connsiteX166" fmla="*/ 5022303 w 11640915"/>
              <a:gd name="connsiteY166" fmla="*/ 8205049 h 9917047"/>
              <a:gd name="connsiteX167" fmla="*/ 4679116 w 11640915"/>
              <a:gd name="connsiteY167" fmla="*/ 8180397 h 9917047"/>
              <a:gd name="connsiteX168" fmla="*/ 4409468 w 11640915"/>
              <a:gd name="connsiteY168" fmla="*/ 8254356 h 9917047"/>
              <a:gd name="connsiteX169" fmla="*/ 4237874 w 11640915"/>
              <a:gd name="connsiteY169" fmla="*/ 8377618 h 9917047"/>
              <a:gd name="connsiteX170" fmla="*/ 4090795 w 11640915"/>
              <a:gd name="connsiteY170" fmla="*/ 8451577 h 9917047"/>
              <a:gd name="connsiteX171" fmla="*/ 4090795 w 11640915"/>
              <a:gd name="connsiteY171" fmla="*/ 8328314 h 9917047"/>
              <a:gd name="connsiteX172" fmla="*/ 4041767 w 11640915"/>
              <a:gd name="connsiteY172" fmla="*/ 8426925 h 9917047"/>
              <a:gd name="connsiteX173" fmla="*/ 3992740 w 11640915"/>
              <a:gd name="connsiteY173" fmla="*/ 8352966 h 9917047"/>
              <a:gd name="connsiteX174" fmla="*/ 3821147 w 11640915"/>
              <a:gd name="connsiteY174" fmla="*/ 8451577 h 9917047"/>
              <a:gd name="connsiteX175" fmla="*/ 3698581 w 11640915"/>
              <a:gd name="connsiteY175" fmla="*/ 8550187 h 9917047"/>
              <a:gd name="connsiteX176" fmla="*/ 3649553 w 11640915"/>
              <a:gd name="connsiteY176" fmla="*/ 8574842 h 9917047"/>
              <a:gd name="connsiteX177" fmla="*/ 3330880 w 11640915"/>
              <a:gd name="connsiteY177" fmla="*/ 8747411 h 9917047"/>
              <a:gd name="connsiteX178" fmla="*/ 3208312 w 11640915"/>
              <a:gd name="connsiteY178" fmla="*/ 8895326 h 9917047"/>
              <a:gd name="connsiteX179" fmla="*/ 3085746 w 11640915"/>
              <a:gd name="connsiteY179" fmla="*/ 9018591 h 9917047"/>
              <a:gd name="connsiteX180" fmla="*/ 3085746 w 11640915"/>
              <a:gd name="connsiteY180" fmla="*/ 8919981 h 9917047"/>
              <a:gd name="connsiteX181" fmla="*/ 2914152 w 11640915"/>
              <a:gd name="connsiteY181" fmla="*/ 9043243 h 9917047"/>
              <a:gd name="connsiteX182" fmla="*/ 2816098 w 11640915"/>
              <a:gd name="connsiteY182" fmla="*/ 9265119 h 9917047"/>
              <a:gd name="connsiteX183" fmla="*/ 2767070 w 11640915"/>
              <a:gd name="connsiteY183" fmla="*/ 9117202 h 9917047"/>
              <a:gd name="connsiteX184" fmla="*/ 2154238 w 11640915"/>
              <a:gd name="connsiteY184" fmla="*/ 9856786 h 9917047"/>
              <a:gd name="connsiteX185" fmla="*/ 2105211 w 11640915"/>
              <a:gd name="connsiteY185" fmla="*/ 9758175 h 9917047"/>
              <a:gd name="connsiteX186" fmla="*/ 2154238 w 11640915"/>
              <a:gd name="connsiteY186" fmla="*/ 9634910 h 9917047"/>
              <a:gd name="connsiteX187" fmla="*/ 1860076 w 11640915"/>
              <a:gd name="connsiteY187" fmla="*/ 9856786 h 9917047"/>
              <a:gd name="connsiteX188" fmla="*/ 1492376 w 11640915"/>
              <a:gd name="connsiteY188" fmla="*/ 9659564 h 9917047"/>
              <a:gd name="connsiteX189" fmla="*/ 1296269 w 11640915"/>
              <a:gd name="connsiteY189" fmla="*/ 9881438 h 9917047"/>
              <a:gd name="connsiteX190" fmla="*/ 1271755 w 11640915"/>
              <a:gd name="connsiteY190" fmla="*/ 9807479 h 9917047"/>
              <a:gd name="connsiteX191" fmla="*/ 1173702 w 11640915"/>
              <a:gd name="connsiteY191" fmla="*/ 9906092 h 9917047"/>
              <a:gd name="connsiteX192" fmla="*/ 1051134 w 11640915"/>
              <a:gd name="connsiteY192" fmla="*/ 9881438 h 9917047"/>
              <a:gd name="connsiteX193" fmla="*/ 732461 w 11640915"/>
              <a:gd name="connsiteY193" fmla="*/ 9807479 h 9917047"/>
              <a:gd name="connsiteX194" fmla="*/ 781488 w 11640915"/>
              <a:gd name="connsiteY194" fmla="*/ 9511647 h 9917047"/>
              <a:gd name="connsiteX195" fmla="*/ 830513 w 11640915"/>
              <a:gd name="connsiteY195" fmla="*/ 9388382 h 9917047"/>
              <a:gd name="connsiteX196" fmla="*/ 1149189 w 11640915"/>
              <a:gd name="connsiteY196" fmla="*/ 9092550 h 9917047"/>
              <a:gd name="connsiteX197" fmla="*/ 1222728 w 11640915"/>
              <a:gd name="connsiteY197" fmla="*/ 9043243 h 9917047"/>
              <a:gd name="connsiteX198" fmla="*/ 1345296 w 11640915"/>
              <a:gd name="connsiteY198" fmla="*/ 8846022 h 9917047"/>
              <a:gd name="connsiteX199" fmla="*/ 1271755 w 11640915"/>
              <a:gd name="connsiteY199" fmla="*/ 8846022 h 9917047"/>
              <a:gd name="connsiteX200" fmla="*/ 1222728 w 11640915"/>
              <a:gd name="connsiteY200" fmla="*/ 8870674 h 9917047"/>
              <a:gd name="connsiteX201" fmla="*/ 1222728 w 11640915"/>
              <a:gd name="connsiteY201" fmla="*/ 8821370 h 9917047"/>
              <a:gd name="connsiteX202" fmla="*/ 855027 w 11640915"/>
              <a:gd name="connsiteY202" fmla="*/ 8698105 h 9917047"/>
              <a:gd name="connsiteX203" fmla="*/ 1271755 w 11640915"/>
              <a:gd name="connsiteY203" fmla="*/ 8057132 h 9917047"/>
              <a:gd name="connsiteX204" fmla="*/ 953082 w 11640915"/>
              <a:gd name="connsiteY204" fmla="*/ 8402270 h 9917047"/>
              <a:gd name="connsiteX205" fmla="*/ 928568 w 11640915"/>
              <a:gd name="connsiteY205" fmla="*/ 8377618 h 9917047"/>
              <a:gd name="connsiteX206" fmla="*/ 928568 w 11640915"/>
              <a:gd name="connsiteY206" fmla="*/ 8279008 h 9917047"/>
              <a:gd name="connsiteX207" fmla="*/ 781488 w 11640915"/>
              <a:gd name="connsiteY207" fmla="*/ 8303660 h 9917047"/>
              <a:gd name="connsiteX208" fmla="*/ 855027 w 11640915"/>
              <a:gd name="connsiteY208" fmla="*/ 7859910 h 9917047"/>
              <a:gd name="connsiteX209" fmla="*/ 1051134 w 11640915"/>
              <a:gd name="connsiteY209" fmla="*/ 7564076 h 9917047"/>
              <a:gd name="connsiteX210" fmla="*/ 1075648 w 11640915"/>
              <a:gd name="connsiteY210" fmla="*/ 7539424 h 9917047"/>
              <a:gd name="connsiteX211" fmla="*/ 1296269 w 11640915"/>
              <a:gd name="connsiteY211" fmla="*/ 7144979 h 9917047"/>
              <a:gd name="connsiteX212" fmla="*/ 1467862 w 11640915"/>
              <a:gd name="connsiteY212" fmla="*/ 7071020 h 9917047"/>
              <a:gd name="connsiteX213" fmla="*/ 1590428 w 11640915"/>
              <a:gd name="connsiteY213" fmla="*/ 6947757 h 9917047"/>
              <a:gd name="connsiteX214" fmla="*/ 1737510 w 11640915"/>
              <a:gd name="connsiteY214" fmla="*/ 6799840 h 9917047"/>
              <a:gd name="connsiteX215" fmla="*/ 1860076 w 11640915"/>
              <a:gd name="connsiteY215" fmla="*/ 6602619 h 9917047"/>
              <a:gd name="connsiteX216" fmla="*/ 2007156 w 11640915"/>
              <a:gd name="connsiteY216" fmla="*/ 6454702 h 9917047"/>
              <a:gd name="connsiteX217" fmla="*/ 2178749 w 11640915"/>
              <a:gd name="connsiteY217" fmla="*/ 6220500 h 9917047"/>
              <a:gd name="connsiteX218" fmla="*/ 2195992 w 11640915"/>
              <a:gd name="connsiteY218" fmla="*/ 6196967 h 9917047"/>
              <a:gd name="connsiteX219" fmla="*/ 2108151 w 11640915"/>
              <a:gd name="connsiteY219" fmla="*/ 6198807 h 9917047"/>
              <a:gd name="connsiteX220" fmla="*/ 2059126 w 11640915"/>
              <a:gd name="connsiteY220" fmla="*/ 6198807 h 9917047"/>
              <a:gd name="connsiteX221" fmla="*/ 1813991 w 11640915"/>
              <a:gd name="connsiteY221" fmla="*/ 6223460 h 9917047"/>
              <a:gd name="connsiteX222" fmla="*/ 1372750 w 11640915"/>
              <a:gd name="connsiteY222" fmla="*/ 6248112 h 9917047"/>
              <a:gd name="connsiteX223" fmla="*/ 1446291 w 11640915"/>
              <a:gd name="connsiteY223" fmla="*/ 6174153 h 9917047"/>
              <a:gd name="connsiteX224" fmla="*/ 1176643 w 11640915"/>
              <a:gd name="connsiteY224" fmla="*/ 6174153 h 9917047"/>
              <a:gd name="connsiteX225" fmla="*/ 1127615 w 11640915"/>
              <a:gd name="connsiteY225" fmla="*/ 6149501 h 9917047"/>
              <a:gd name="connsiteX226" fmla="*/ 1029563 w 11640915"/>
              <a:gd name="connsiteY226" fmla="*/ 6124849 h 9917047"/>
              <a:gd name="connsiteX227" fmla="*/ 1005049 w 11640915"/>
              <a:gd name="connsiteY227" fmla="*/ 6149501 h 9917047"/>
              <a:gd name="connsiteX228" fmla="*/ 931508 w 11640915"/>
              <a:gd name="connsiteY228" fmla="*/ 6050890 h 9917047"/>
              <a:gd name="connsiteX229" fmla="*/ 1127615 w 11640915"/>
              <a:gd name="connsiteY229" fmla="*/ 6075542 h 9917047"/>
              <a:gd name="connsiteX230" fmla="*/ 1225670 w 11640915"/>
              <a:gd name="connsiteY230" fmla="*/ 6050890 h 9917047"/>
              <a:gd name="connsiteX231" fmla="*/ 1593371 w 11640915"/>
              <a:gd name="connsiteY231" fmla="*/ 5976931 h 9917047"/>
              <a:gd name="connsiteX232" fmla="*/ 1691425 w 11640915"/>
              <a:gd name="connsiteY232" fmla="*/ 6026236 h 9917047"/>
              <a:gd name="connsiteX233" fmla="*/ 1666911 w 11640915"/>
              <a:gd name="connsiteY233" fmla="*/ 5976931 h 9917047"/>
              <a:gd name="connsiteX234" fmla="*/ 1764964 w 11640915"/>
              <a:gd name="connsiteY234" fmla="*/ 5927625 h 9917047"/>
              <a:gd name="connsiteX235" fmla="*/ 2304258 w 11640915"/>
              <a:gd name="connsiteY235" fmla="*/ 5927625 h 9917047"/>
              <a:gd name="connsiteX236" fmla="*/ 2255233 w 11640915"/>
              <a:gd name="connsiteY236" fmla="*/ 5804362 h 9917047"/>
              <a:gd name="connsiteX237" fmla="*/ 2766613 w 11640915"/>
              <a:gd name="connsiteY237" fmla="*/ 5758090 h 9917047"/>
              <a:gd name="connsiteX238" fmla="*/ 2863541 w 11640915"/>
              <a:gd name="connsiteY238" fmla="*/ 5745598 h 9917047"/>
              <a:gd name="connsiteX239" fmla="*/ 2960114 w 11640915"/>
              <a:gd name="connsiteY239" fmla="*/ 5675056 h 9917047"/>
              <a:gd name="connsiteX240" fmla="*/ 3069269 w 11640915"/>
              <a:gd name="connsiteY240" fmla="*/ 5614536 h 9917047"/>
              <a:gd name="connsiteX241" fmla="*/ 3005954 w 11640915"/>
              <a:gd name="connsiteY241" fmla="*/ 5619467 h 9917047"/>
              <a:gd name="connsiteX242" fmla="*/ 2549392 w 11640915"/>
              <a:gd name="connsiteY242" fmla="*/ 5656445 h 9917047"/>
              <a:gd name="connsiteX243" fmla="*/ 1666911 w 11640915"/>
              <a:gd name="connsiteY243" fmla="*/ 5730404 h 9917047"/>
              <a:gd name="connsiteX244" fmla="*/ 1176643 w 11640915"/>
              <a:gd name="connsiteY244" fmla="*/ 5705752 h 9917047"/>
              <a:gd name="connsiteX245" fmla="*/ 1127615 w 11640915"/>
              <a:gd name="connsiteY245" fmla="*/ 5681097 h 9917047"/>
              <a:gd name="connsiteX246" fmla="*/ 1029563 w 11640915"/>
              <a:gd name="connsiteY246" fmla="*/ 5582486 h 9917047"/>
              <a:gd name="connsiteX247" fmla="*/ 980536 w 11640915"/>
              <a:gd name="connsiteY247" fmla="*/ 5705752 h 9917047"/>
              <a:gd name="connsiteX248" fmla="*/ 784428 w 11640915"/>
              <a:gd name="connsiteY248" fmla="*/ 5607139 h 9917047"/>
              <a:gd name="connsiteX249" fmla="*/ 808942 w 11640915"/>
              <a:gd name="connsiteY249" fmla="*/ 5508528 h 9917047"/>
              <a:gd name="connsiteX250" fmla="*/ 612835 w 11640915"/>
              <a:gd name="connsiteY250" fmla="*/ 5582486 h 9917047"/>
              <a:gd name="connsiteX251" fmla="*/ 245135 w 11640915"/>
              <a:gd name="connsiteY251" fmla="*/ 5533180 h 9917047"/>
              <a:gd name="connsiteX252" fmla="*/ 269648 w 11640915"/>
              <a:gd name="connsiteY252" fmla="*/ 5335959 h 9917047"/>
              <a:gd name="connsiteX253" fmla="*/ 343187 w 11640915"/>
              <a:gd name="connsiteY253" fmla="*/ 5311306 h 9917047"/>
              <a:gd name="connsiteX254" fmla="*/ 392214 w 11640915"/>
              <a:gd name="connsiteY254" fmla="*/ 5335959 h 9917047"/>
              <a:gd name="connsiteX255" fmla="*/ 392214 w 11640915"/>
              <a:gd name="connsiteY255" fmla="*/ 5237347 h 9917047"/>
              <a:gd name="connsiteX256" fmla="*/ 563808 w 11640915"/>
              <a:gd name="connsiteY256" fmla="*/ 5262000 h 9917047"/>
              <a:gd name="connsiteX257" fmla="*/ 784428 w 11640915"/>
              <a:gd name="connsiteY257" fmla="*/ 5212695 h 9917047"/>
              <a:gd name="connsiteX258" fmla="*/ 980536 w 11640915"/>
              <a:gd name="connsiteY258" fmla="*/ 5212695 h 9917047"/>
              <a:gd name="connsiteX259" fmla="*/ 1348236 w 11640915"/>
              <a:gd name="connsiteY259" fmla="*/ 5040127 h 9917047"/>
              <a:gd name="connsiteX260" fmla="*/ 661862 w 11640915"/>
              <a:gd name="connsiteY260" fmla="*/ 4941513 h 9917047"/>
              <a:gd name="connsiteX261" fmla="*/ 710890 w 11640915"/>
              <a:gd name="connsiteY261" fmla="*/ 4867555 h 9917047"/>
              <a:gd name="connsiteX262" fmla="*/ 1152129 w 11640915"/>
              <a:gd name="connsiteY262" fmla="*/ 4842903 h 9917047"/>
              <a:gd name="connsiteX263" fmla="*/ 956022 w 11640915"/>
              <a:gd name="connsiteY263" fmla="*/ 4744292 h 9917047"/>
              <a:gd name="connsiteX264" fmla="*/ 1152129 w 11640915"/>
              <a:gd name="connsiteY264" fmla="*/ 4596375 h 9917047"/>
              <a:gd name="connsiteX265" fmla="*/ 1372750 w 11640915"/>
              <a:gd name="connsiteY265" fmla="*/ 4571723 h 9917047"/>
              <a:gd name="connsiteX266" fmla="*/ 1691425 w 11640915"/>
              <a:gd name="connsiteY266" fmla="*/ 4522416 h 9917047"/>
              <a:gd name="connsiteX267" fmla="*/ 1838505 w 11640915"/>
              <a:gd name="connsiteY267" fmla="*/ 4473112 h 9917047"/>
              <a:gd name="connsiteX268" fmla="*/ 2010098 w 11640915"/>
              <a:gd name="connsiteY268" fmla="*/ 4423806 h 9917047"/>
              <a:gd name="connsiteX269" fmla="*/ 2157178 w 11640915"/>
              <a:gd name="connsiteY269" fmla="*/ 4374501 h 9917047"/>
              <a:gd name="connsiteX270" fmla="*/ 2206205 w 11640915"/>
              <a:gd name="connsiteY270" fmla="*/ 4399153 h 9917047"/>
              <a:gd name="connsiteX271" fmla="*/ 2524878 w 11640915"/>
              <a:gd name="connsiteY271" fmla="*/ 4325195 h 9917047"/>
              <a:gd name="connsiteX272" fmla="*/ 2647447 w 11640915"/>
              <a:gd name="connsiteY272" fmla="*/ 4152625 h 9917047"/>
              <a:gd name="connsiteX273" fmla="*/ 2402312 w 11640915"/>
              <a:gd name="connsiteY273" fmla="*/ 4201930 h 9917047"/>
              <a:gd name="connsiteX274" fmla="*/ 2230719 w 11640915"/>
              <a:gd name="connsiteY274" fmla="*/ 4127973 h 9917047"/>
              <a:gd name="connsiteX275" fmla="*/ 2181692 w 11640915"/>
              <a:gd name="connsiteY275" fmla="*/ 4251236 h 9917047"/>
              <a:gd name="connsiteX276" fmla="*/ 2157178 w 11640915"/>
              <a:gd name="connsiteY276" fmla="*/ 4251236 h 9917047"/>
              <a:gd name="connsiteX277" fmla="*/ 1838505 w 11640915"/>
              <a:gd name="connsiteY277" fmla="*/ 4152625 h 9917047"/>
              <a:gd name="connsiteX278" fmla="*/ 1642398 w 11640915"/>
              <a:gd name="connsiteY278" fmla="*/ 4177277 h 9917047"/>
              <a:gd name="connsiteX279" fmla="*/ 1250184 w 11640915"/>
              <a:gd name="connsiteY279" fmla="*/ 4201930 h 9917047"/>
              <a:gd name="connsiteX280" fmla="*/ 1176643 w 11640915"/>
              <a:gd name="connsiteY280" fmla="*/ 4177277 h 9917047"/>
              <a:gd name="connsiteX281" fmla="*/ 1029563 w 11640915"/>
              <a:gd name="connsiteY281" fmla="*/ 4177277 h 9917047"/>
              <a:gd name="connsiteX282" fmla="*/ 931508 w 11640915"/>
              <a:gd name="connsiteY282" fmla="*/ 4177277 h 9917047"/>
              <a:gd name="connsiteX283" fmla="*/ 833456 w 11640915"/>
              <a:gd name="connsiteY283" fmla="*/ 4201930 h 9917047"/>
              <a:gd name="connsiteX284" fmla="*/ 588321 w 11640915"/>
              <a:gd name="connsiteY284" fmla="*/ 4201930 h 9917047"/>
              <a:gd name="connsiteX285" fmla="*/ 514783 w 11640915"/>
              <a:gd name="connsiteY285" fmla="*/ 4251236 h 9917047"/>
              <a:gd name="connsiteX286" fmla="*/ 392214 w 11640915"/>
              <a:gd name="connsiteY286" fmla="*/ 4152625 h 9917047"/>
              <a:gd name="connsiteX287" fmla="*/ 343187 w 11640915"/>
              <a:gd name="connsiteY287" fmla="*/ 4103319 h 9917047"/>
              <a:gd name="connsiteX288" fmla="*/ 171594 w 11640915"/>
              <a:gd name="connsiteY288" fmla="*/ 3980056 h 9917047"/>
              <a:gd name="connsiteX289" fmla="*/ 465755 w 11640915"/>
              <a:gd name="connsiteY289" fmla="*/ 3906098 h 9917047"/>
              <a:gd name="connsiteX290" fmla="*/ 465755 w 11640915"/>
              <a:gd name="connsiteY290" fmla="*/ 3881446 h 9917047"/>
              <a:gd name="connsiteX291" fmla="*/ 343187 w 11640915"/>
              <a:gd name="connsiteY291" fmla="*/ 3832139 h 9917047"/>
              <a:gd name="connsiteX292" fmla="*/ 367701 w 11640915"/>
              <a:gd name="connsiteY292" fmla="*/ 3782833 h 9917047"/>
              <a:gd name="connsiteX293" fmla="*/ 0 w 11640915"/>
              <a:gd name="connsiteY293" fmla="*/ 3462348 h 9917047"/>
              <a:gd name="connsiteX294" fmla="*/ 196107 w 11640915"/>
              <a:gd name="connsiteY294" fmla="*/ 3511652 h 9917047"/>
              <a:gd name="connsiteX295" fmla="*/ 220621 w 11640915"/>
              <a:gd name="connsiteY295" fmla="*/ 3413042 h 9917047"/>
              <a:gd name="connsiteX296" fmla="*/ 416728 w 11640915"/>
              <a:gd name="connsiteY296" fmla="*/ 3536304 h 9917047"/>
              <a:gd name="connsiteX297" fmla="*/ 416728 w 11640915"/>
              <a:gd name="connsiteY297" fmla="*/ 3437694 h 9917047"/>
              <a:gd name="connsiteX298" fmla="*/ 539294 w 11640915"/>
              <a:gd name="connsiteY298" fmla="*/ 3314431 h 9917047"/>
              <a:gd name="connsiteX299" fmla="*/ 686376 w 11640915"/>
              <a:gd name="connsiteY299" fmla="*/ 3437694 h 9917047"/>
              <a:gd name="connsiteX300" fmla="*/ 759915 w 11640915"/>
              <a:gd name="connsiteY300" fmla="*/ 3166514 h 9917047"/>
              <a:gd name="connsiteX301" fmla="*/ 882483 w 11640915"/>
              <a:gd name="connsiteY301" fmla="*/ 3240472 h 9917047"/>
              <a:gd name="connsiteX302" fmla="*/ 1323722 w 11640915"/>
              <a:gd name="connsiteY302" fmla="*/ 3363735 h 9917047"/>
              <a:gd name="connsiteX303" fmla="*/ 1617884 w 11640915"/>
              <a:gd name="connsiteY303" fmla="*/ 3265124 h 9917047"/>
              <a:gd name="connsiteX304" fmla="*/ 1617884 w 11640915"/>
              <a:gd name="connsiteY304" fmla="*/ 3191166 h 9917047"/>
              <a:gd name="connsiteX305" fmla="*/ 1299211 w 11640915"/>
              <a:gd name="connsiteY305" fmla="*/ 3092555 h 9917047"/>
              <a:gd name="connsiteX306" fmla="*/ 1176643 w 11640915"/>
              <a:gd name="connsiteY306" fmla="*/ 3067903 h 9917047"/>
              <a:gd name="connsiteX307" fmla="*/ 1127615 w 11640915"/>
              <a:gd name="connsiteY307" fmla="*/ 3191166 h 9917047"/>
              <a:gd name="connsiteX308" fmla="*/ 1103104 w 11640915"/>
              <a:gd name="connsiteY308" fmla="*/ 3191166 h 9917047"/>
              <a:gd name="connsiteX309" fmla="*/ 1103104 w 11640915"/>
              <a:gd name="connsiteY309" fmla="*/ 3067903 h 9917047"/>
              <a:gd name="connsiteX310" fmla="*/ 588321 w 11640915"/>
              <a:gd name="connsiteY310" fmla="*/ 2993945 h 9917047"/>
              <a:gd name="connsiteX311" fmla="*/ 710890 w 11640915"/>
              <a:gd name="connsiteY311" fmla="*/ 2919986 h 9917047"/>
              <a:gd name="connsiteX312" fmla="*/ 906997 w 11640915"/>
              <a:gd name="connsiteY312" fmla="*/ 2919986 h 9917047"/>
              <a:gd name="connsiteX313" fmla="*/ 1078590 w 11640915"/>
              <a:gd name="connsiteY313" fmla="*/ 2944638 h 9917047"/>
              <a:gd name="connsiteX314" fmla="*/ 1225670 w 11640915"/>
              <a:gd name="connsiteY314" fmla="*/ 2944638 h 9917047"/>
              <a:gd name="connsiteX315" fmla="*/ 1299211 w 11640915"/>
              <a:gd name="connsiteY315" fmla="*/ 2919986 h 9917047"/>
              <a:gd name="connsiteX316" fmla="*/ 1225670 w 11640915"/>
              <a:gd name="connsiteY316" fmla="*/ 2821375 h 9917047"/>
              <a:gd name="connsiteX317" fmla="*/ 1446291 w 11640915"/>
              <a:gd name="connsiteY317" fmla="*/ 2821375 h 9917047"/>
              <a:gd name="connsiteX318" fmla="*/ 1617884 w 11640915"/>
              <a:gd name="connsiteY318" fmla="*/ 2722764 h 9917047"/>
              <a:gd name="connsiteX319" fmla="*/ 1912043 w 11640915"/>
              <a:gd name="connsiteY319" fmla="*/ 2796721 h 9917047"/>
              <a:gd name="connsiteX320" fmla="*/ 1985585 w 11640915"/>
              <a:gd name="connsiteY320" fmla="*/ 2796721 h 9917047"/>
              <a:gd name="connsiteX321" fmla="*/ 2279746 w 11640915"/>
              <a:gd name="connsiteY321" fmla="*/ 2747417 h 9917047"/>
              <a:gd name="connsiteX322" fmla="*/ 2426826 w 11640915"/>
              <a:gd name="connsiteY322" fmla="*/ 2698110 h 9917047"/>
              <a:gd name="connsiteX323" fmla="*/ 2647447 w 11640915"/>
              <a:gd name="connsiteY323" fmla="*/ 2747417 h 9917047"/>
              <a:gd name="connsiteX324" fmla="*/ 2647447 w 11640915"/>
              <a:gd name="connsiteY324" fmla="*/ 2698110 h 9917047"/>
              <a:gd name="connsiteX325" fmla="*/ 2426826 w 11640915"/>
              <a:gd name="connsiteY325" fmla="*/ 2698110 h 9917047"/>
              <a:gd name="connsiteX326" fmla="*/ 2353285 w 11640915"/>
              <a:gd name="connsiteY326" fmla="*/ 2673458 h 9917047"/>
              <a:gd name="connsiteX327" fmla="*/ 2402312 w 11640915"/>
              <a:gd name="connsiteY327" fmla="*/ 2624151 h 9917047"/>
              <a:gd name="connsiteX328" fmla="*/ 2696472 w 11640915"/>
              <a:gd name="connsiteY328" fmla="*/ 2648806 h 9917047"/>
              <a:gd name="connsiteX329" fmla="*/ 2819040 w 11640915"/>
              <a:gd name="connsiteY329" fmla="*/ 2624151 h 9917047"/>
              <a:gd name="connsiteX330" fmla="*/ 2770013 w 11640915"/>
              <a:gd name="connsiteY330" fmla="*/ 2574847 h 9917047"/>
              <a:gd name="connsiteX331" fmla="*/ 3088686 w 11640915"/>
              <a:gd name="connsiteY331" fmla="*/ 2525541 h 9917047"/>
              <a:gd name="connsiteX332" fmla="*/ 3113200 w 11640915"/>
              <a:gd name="connsiteY332" fmla="*/ 2451582 h 9917047"/>
              <a:gd name="connsiteX333" fmla="*/ 3137713 w 11640915"/>
              <a:gd name="connsiteY333" fmla="*/ 2476237 h 9917047"/>
              <a:gd name="connsiteX334" fmla="*/ 3113200 w 11640915"/>
              <a:gd name="connsiteY334" fmla="*/ 2550193 h 9917047"/>
              <a:gd name="connsiteX335" fmla="*/ 3162227 w 11640915"/>
              <a:gd name="connsiteY335" fmla="*/ 2525541 h 9917047"/>
              <a:gd name="connsiteX336" fmla="*/ 3529927 w 11640915"/>
              <a:gd name="connsiteY336" fmla="*/ 2525541 h 9917047"/>
              <a:gd name="connsiteX337" fmla="*/ 3701521 w 11640915"/>
              <a:gd name="connsiteY337" fmla="*/ 2500889 h 9917047"/>
              <a:gd name="connsiteX338" fmla="*/ 3824089 w 11640915"/>
              <a:gd name="connsiteY338" fmla="*/ 2574847 h 9917047"/>
              <a:gd name="connsiteX339" fmla="*/ 4093735 w 11640915"/>
              <a:gd name="connsiteY339" fmla="*/ 2426930 h 9917047"/>
              <a:gd name="connsiteX340" fmla="*/ 4020196 w 11640915"/>
              <a:gd name="connsiteY340" fmla="*/ 2328320 h 9917047"/>
              <a:gd name="connsiteX341" fmla="*/ 4118249 w 11640915"/>
              <a:gd name="connsiteY341" fmla="*/ 2279013 h 9917047"/>
              <a:gd name="connsiteX342" fmla="*/ 4093735 w 11640915"/>
              <a:gd name="connsiteY342" fmla="*/ 2377623 h 9917047"/>
              <a:gd name="connsiteX343" fmla="*/ 4191790 w 11640915"/>
              <a:gd name="connsiteY343" fmla="*/ 2352971 h 9917047"/>
              <a:gd name="connsiteX344" fmla="*/ 4167276 w 11640915"/>
              <a:gd name="connsiteY344" fmla="*/ 2451582 h 9917047"/>
              <a:gd name="connsiteX345" fmla="*/ 4314356 w 11640915"/>
              <a:gd name="connsiteY345" fmla="*/ 2426930 h 9917047"/>
              <a:gd name="connsiteX346" fmla="*/ 4240817 w 11640915"/>
              <a:gd name="connsiteY346" fmla="*/ 2229709 h 9917047"/>
              <a:gd name="connsiteX347" fmla="*/ 4657542 w 11640915"/>
              <a:gd name="connsiteY347" fmla="*/ 2303665 h 9917047"/>
              <a:gd name="connsiteX348" fmla="*/ 4755597 w 11640915"/>
              <a:gd name="connsiteY348" fmla="*/ 2229709 h 9917047"/>
              <a:gd name="connsiteX349" fmla="*/ 4804624 w 11640915"/>
              <a:gd name="connsiteY349" fmla="*/ 2402278 h 9917047"/>
              <a:gd name="connsiteX350" fmla="*/ 4829138 w 11640915"/>
              <a:gd name="connsiteY350" fmla="*/ 2377623 h 9917047"/>
              <a:gd name="connsiteX351" fmla="*/ 4804624 w 11640915"/>
              <a:gd name="connsiteY351" fmla="*/ 2254361 h 9917047"/>
              <a:gd name="connsiteX352" fmla="*/ 5245864 w 11640915"/>
              <a:gd name="connsiteY352" fmla="*/ 2180402 h 9917047"/>
              <a:gd name="connsiteX353" fmla="*/ 5711619 w 11640915"/>
              <a:gd name="connsiteY353" fmla="*/ 2057137 h 9917047"/>
              <a:gd name="connsiteX354" fmla="*/ 5883212 w 11640915"/>
              <a:gd name="connsiteY354" fmla="*/ 2081792 h 9917047"/>
              <a:gd name="connsiteX355" fmla="*/ 6324454 w 11640915"/>
              <a:gd name="connsiteY355" fmla="*/ 1909222 h 9917047"/>
              <a:gd name="connsiteX356" fmla="*/ 6471533 w 11640915"/>
              <a:gd name="connsiteY356" fmla="*/ 1859916 h 9917047"/>
              <a:gd name="connsiteX357" fmla="*/ 6618613 w 11640915"/>
              <a:gd name="connsiteY357" fmla="*/ 1859916 h 9917047"/>
              <a:gd name="connsiteX358" fmla="*/ 6618613 w 11640915"/>
              <a:gd name="connsiteY358" fmla="*/ 1711998 h 9917047"/>
              <a:gd name="connsiteX359" fmla="*/ 6961802 w 11640915"/>
              <a:gd name="connsiteY359" fmla="*/ 1736653 h 9917047"/>
              <a:gd name="connsiteX360" fmla="*/ 7231448 w 11640915"/>
              <a:gd name="connsiteY360" fmla="*/ 1662694 h 9917047"/>
              <a:gd name="connsiteX361" fmla="*/ 7403041 w 11640915"/>
              <a:gd name="connsiteY361" fmla="*/ 1539429 h 9917047"/>
              <a:gd name="connsiteX362" fmla="*/ 7550123 w 11640915"/>
              <a:gd name="connsiteY362" fmla="*/ 1465470 h 9917047"/>
              <a:gd name="connsiteX363" fmla="*/ 7550123 w 11640915"/>
              <a:gd name="connsiteY363" fmla="*/ 1588736 h 9917047"/>
              <a:gd name="connsiteX364" fmla="*/ 7599148 w 11640915"/>
              <a:gd name="connsiteY364" fmla="*/ 1490125 h 9917047"/>
              <a:gd name="connsiteX365" fmla="*/ 7648176 w 11640915"/>
              <a:gd name="connsiteY365" fmla="*/ 1564084 h 9917047"/>
              <a:gd name="connsiteX366" fmla="*/ 7819769 w 11640915"/>
              <a:gd name="connsiteY366" fmla="*/ 1465470 h 9917047"/>
              <a:gd name="connsiteX367" fmla="*/ 7942337 w 11640915"/>
              <a:gd name="connsiteY367" fmla="*/ 1366860 h 9917047"/>
              <a:gd name="connsiteX368" fmla="*/ 7991362 w 11640915"/>
              <a:gd name="connsiteY368" fmla="*/ 1342208 h 9917047"/>
              <a:gd name="connsiteX369" fmla="*/ 8310038 w 11640915"/>
              <a:gd name="connsiteY369" fmla="*/ 1169639 h 9917047"/>
              <a:gd name="connsiteX370" fmla="*/ 8432604 w 11640915"/>
              <a:gd name="connsiteY370" fmla="*/ 1021721 h 9917047"/>
              <a:gd name="connsiteX371" fmla="*/ 8555172 w 11640915"/>
              <a:gd name="connsiteY371" fmla="*/ 898456 h 9917047"/>
              <a:gd name="connsiteX372" fmla="*/ 8555172 w 11640915"/>
              <a:gd name="connsiteY372" fmla="*/ 997069 h 9917047"/>
              <a:gd name="connsiteX373" fmla="*/ 8726765 w 11640915"/>
              <a:gd name="connsiteY373" fmla="*/ 873804 h 9917047"/>
              <a:gd name="connsiteX374" fmla="*/ 8824818 w 11640915"/>
              <a:gd name="connsiteY374" fmla="*/ 651931 h 9917047"/>
              <a:gd name="connsiteX375" fmla="*/ 8873845 w 11640915"/>
              <a:gd name="connsiteY375" fmla="*/ 799845 h 9917047"/>
              <a:gd name="connsiteX376" fmla="*/ 9486680 w 11640915"/>
              <a:gd name="connsiteY376" fmla="*/ 60262 h 9917047"/>
              <a:gd name="connsiteX377" fmla="*/ 9535707 w 11640915"/>
              <a:gd name="connsiteY377" fmla="*/ 158875 h 9917047"/>
              <a:gd name="connsiteX378" fmla="*/ 9486680 w 11640915"/>
              <a:gd name="connsiteY378" fmla="*/ 282138 h 9917047"/>
              <a:gd name="connsiteX379" fmla="*/ 9780839 w 11640915"/>
              <a:gd name="connsiteY379" fmla="*/ 60262 h 9917047"/>
              <a:gd name="connsiteX380" fmla="*/ 10148540 w 11640915"/>
              <a:gd name="connsiteY380" fmla="*/ 257486 h 9917047"/>
              <a:gd name="connsiteX381" fmla="*/ 10344647 w 11640915"/>
              <a:gd name="connsiteY381" fmla="*/ 35610 h 9917047"/>
              <a:gd name="connsiteX382" fmla="*/ 10369160 w 11640915"/>
              <a:gd name="connsiteY382" fmla="*/ 109568 h 9917047"/>
              <a:gd name="connsiteX383" fmla="*/ 10467215 w 11640915"/>
              <a:gd name="connsiteY383" fmla="*/ 10958 h 9917047"/>
              <a:gd name="connsiteX384" fmla="*/ 10589781 w 11640915"/>
              <a:gd name="connsiteY384" fmla="*/ 35610 h 9917047"/>
              <a:gd name="connsiteX385" fmla="*/ 10670598 w 11640915"/>
              <a:gd name="connsiteY385" fmla="*/ 2098 h 991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Lst>
            <a:rect l="l" t="t" r="r" b="b"/>
            <a:pathLst>
              <a:path w="11640915" h="9917047">
                <a:moveTo>
                  <a:pt x="10670598" y="2098"/>
                </a:moveTo>
                <a:cubicBezTo>
                  <a:pt x="10756779" y="-10614"/>
                  <a:pt x="10853302" y="35610"/>
                  <a:pt x="10908457" y="109568"/>
                </a:cubicBezTo>
                <a:cubicBezTo>
                  <a:pt x="10981995" y="208179"/>
                  <a:pt x="10957482" y="331444"/>
                  <a:pt x="10859429" y="405400"/>
                </a:cubicBezTo>
                <a:cubicBezTo>
                  <a:pt x="10834916" y="430055"/>
                  <a:pt x="10834916" y="504013"/>
                  <a:pt x="10810402" y="528666"/>
                </a:cubicBezTo>
                <a:cubicBezTo>
                  <a:pt x="10663322" y="577972"/>
                  <a:pt x="10614295" y="750541"/>
                  <a:pt x="10491729" y="824500"/>
                </a:cubicBezTo>
                <a:cubicBezTo>
                  <a:pt x="10467215" y="824500"/>
                  <a:pt x="10442701" y="849152"/>
                  <a:pt x="10418188" y="873804"/>
                </a:cubicBezTo>
                <a:cubicBezTo>
                  <a:pt x="10320136" y="923110"/>
                  <a:pt x="10320136" y="923110"/>
                  <a:pt x="10295622" y="1071028"/>
                </a:cubicBezTo>
                <a:cubicBezTo>
                  <a:pt x="10320136" y="1071028"/>
                  <a:pt x="10344647" y="1071028"/>
                  <a:pt x="10369160" y="1071028"/>
                </a:cubicBezTo>
                <a:cubicBezTo>
                  <a:pt x="10369160" y="1071028"/>
                  <a:pt x="10393674" y="1046373"/>
                  <a:pt x="10418188" y="1046373"/>
                </a:cubicBezTo>
                <a:cubicBezTo>
                  <a:pt x="10418188" y="1071028"/>
                  <a:pt x="10418188" y="1095680"/>
                  <a:pt x="10418188" y="1095680"/>
                </a:cubicBezTo>
                <a:cubicBezTo>
                  <a:pt x="10540754" y="1144984"/>
                  <a:pt x="10663322" y="1169639"/>
                  <a:pt x="10785888" y="1218943"/>
                </a:cubicBezTo>
                <a:cubicBezTo>
                  <a:pt x="10589781" y="1416166"/>
                  <a:pt x="10442701" y="1588736"/>
                  <a:pt x="10369160" y="1859916"/>
                </a:cubicBezTo>
                <a:cubicBezTo>
                  <a:pt x="10467215" y="1736653"/>
                  <a:pt x="10589781" y="1638040"/>
                  <a:pt x="10687836" y="1514777"/>
                </a:cubicBezTo>
                <a:cubicBezTo>
                  <a:pt x="10687836" y="1539429"/>
                  <a:pt x="10712350" y="1539429"/>
                  <a:pt x="10712350" y="1539429"/>
                </a:cubicBezTo>
                <a:cubicBezTo>
                  <a:pt x="10712350" y="1564084"/>
                  <a:pt x="10712350" y="1588736"/>
                  <a:pt x="10712350" y="1638040"/>
                </a:cubicBezTo>
                <a:cubicBezTo>
                  <a:pt x="10761375" y="1613388"/>
                  <a:pt x="10810402" y="1613388"/>
                  <a:pt x="10859429" y="1613388"/>
                </a:cubicBezTo>
                <a:cubicBezTo>
                  <a:pt x="10932968" y="1785957"/>
                  <a:pt x="10834916" y="1909222"/>
                  <a:pt x="10785888" y="2057137"/>
                </a:cubicBezTo>
                <a:cubicBezTo>
                  <a:pt x="10736861" y="2155750"/>
                  <a:pt x="10663322" y="2254361"/>
                  <a:pt x="10589781" y="2352971"/>
                </a:cubicBezTo>
                <a:cubicBezTo>
                  <a:pt x="10589781" y="2352971"/>
                  <a:pt x="10589781" y="2377623"/>
                  <a:pt x="10565267" y="2377623"/>
                </a:cubicBezTo>
                <a:cubicBezTo>
                  <a:pt x="10393674" y="2451582"/>
                  <a:pt x="10393674" y="2624151"/>
                  <a:pt x="10344647" y="2772069"/>
                </a:cubicBezTo>
                <a:cubicBezTo>
                  <a:pt x="10246594" y="2747417"/>
                  <a:pt x="10173053" y="2722764"/>
                  <a:pt x="10173053" y="2846027"/>
                </a:cubicBezTo>
                <a:cubicBezTo>
                  <a:pt x="10173053" y="2895334"/>
                  <a:pt x="10148540" y="2969293"/>
                  <a:pt x="10050487" y="2969293"/>
                </a:cubicBezTo>
                <a:cubicBezTo>
                  <a:pt x="10001460" y="2969293"/>
                  <a:pt x="9927921" y="3067903"/>
                  <a:pt x="9903408" y="3117207"/>
                </a:cubicBezTo>
                <a:cubicBezTo>
                  <a:pt x="9878894" y="3191166"/>
                  <a:pt x="9878894" y="3265124"/>
                  <a:pt x="9780839" y="3314431"/>
                </a:cubicBezTo>
                <a:cubicBezTo>
                  <a:pt x="9731814" y="3339083"/>
                  <a:pt x="9682787" y="3413042"/>
                  <a:pt x="9633760" y="3462348"/>
                </a:cubicBezTo>
                <a:cubicBezTo>
                  <a:pt x="9572478" y="3536304"/>
                  <a:pt x="9517321" y="3616427"/>
                  <a:pt x="9462166" y="3696548"/>
                </a:cubicBezTo>
                <a:lnTo>
                  <a:pt x="9444924" y="3720083"/>
                </a:lnTo>
                <a:lnTo>
                  <a:pt x="9532765" y="3718242"/>
                </a:lnTo>
                <a:cubicBezTo>
                  <a:pt x="9557278" y="3718242"/>
                  <a:pt x="9557278" y="3718242"/>
                  <a:pt x="9581792" y="3718242"/>
                </a:cubicBezTo>
                <a:cubicBezTo>
                  <a:pt x="9679844" y="3792201"/>
                  <a:pt x="9753385" y="3792201"/>
                  <a:pt x="9826924" y="3693588"/>
                </a:cubicBezTo>
                <a:cubicBezTo>
                  <a:pt x="9974006" y="3792201"/>
                  <a:pt x="10121086" y="3668936"/>
                  <a:pt x="10268166" y="3668936"/>
                </a:cubicBezTo>
                <a:cubicBezTo>
                  <a:pt x="10243652" y="3693588"/>
                  <a:pt x="10219138" y="3718242"/>
                  <a:pt x="10194627" y="3742895"/>
                </a:cubicBezTo>
                <a:cubicBezTo>
                  <a:pt x="10292679" y="3742895"/>
                  <a:pt x="10366220" y="3742895"/>
                  <a:pt x="10464273" y="3742895"/>
                </a:cubicBezTo>
                <a:cubicBezTo>
                  <a:pt x="10464273" y="3742895"/>
                  <a:pt x="10488786" y="3742895"/>
                  <a:pt x="10513300" y="3767546"/>
                </a:cubicBezTo>
                <a:cubicBezTo>
                  <a:pt x="10537814" y="3767546"/>
                  <a:pt x="10586841" y="3792201"/>
                  <a:pt x="10611352" y="3792201"/>
                </a:cubicBezTo>
                <a:cubicBezTo>
                  <a:pt x="10635866" y="3792201"/>
                  <a:pt x="10635866" y="3767546"/>
                  <a:pt x="10635866" y="3767546"/>
                </a:cubicBezTo>
                <a:cubicBezTo>
                  <a:pt x="10660380" y="3792201"/>
                  <a:pt x="10660380" y="3816853"/>
                  <a:pt x="10709407" y="3866160"/>
                </a:cubicBezTo>
                <a:cubicBezTo>
                  <a:pt x="10611352" y="3866160"/>
                  <a:pt x="10562327" y="3841505"/>
                  <a:pt x="10513300" y="3841505"/>
                </a:cubicBezTo>
                <a:cubicBezTo>
                  <a:pt x="10488786" y="3841505"/>
                  <a:pt x="10439759" y="3866160"/>
                  <a:pt x="10415245" y="3866160"/>
                </a:cubicBezTo>
                <a:cubicBezTo>
                  <a:pt x="10292679" y="3890812"/>
                  <a:pt x="10170113" y="3915464"/>
                  <a:pt x="10047545" y="3940116"/>
                </a:cubicBezTo>
                <a:cubicBezTo>
                  <a:pt x="10023031" y="3940116"/>
                  <a:pt x="9998520" y="3915464"/>
                  <a:pt x="9949493" y="3890812"/>
                </a:cubicBezTo>
                <a:cubicBezTo>
                  <a:pt x="9949493" y="3915464"/>
                  <a:pt x="9974006" y="3915464"/>
                  <a:pt x="9974006" y="3940116"/>
                </a:cubicBezTo>
                <a:cubicBezTo>
                  <a:pt x="9924979" y="3964770"/>
                  <a:pt x="9900465" y="3989422"/>
                  <a:pt x="9875951" y="3989422"/>
                </a:cubicBezTo>
                <a:cubicBezTo>
                  <a:pt x="9704358" y="3989422"/>
                  <a:pt x="9508251" y="3989422"/>
                  <a:pt x="9336658" y="3989422"/>
                </a:cubicBezTo>
                <a:cubicBezTo>
                  <a:pt x="9361171" y="4038729"/>
                  <a:pt x="9361171" y="4088033"/>
                  <a:pt x="9385685" y="4112685"/>
                </a:cubicBezTo>
                <a:cubicBezTo>
                  <a:pt x="9214092" y="4125014"/>
                  <a:pt x="9043647" y="4140420"/>
                  <a:pt x="8874302" y="4158958"/>
                </a:cubicBezTo>
                <a:lnTo>
                  <a:pt x="8777376" y="4171449"/>
                </a:lnTo>
                <a:lnTo>
                  <a:pt x="8680802" y="4241991"/>
                </a:lnTo>
                <a:lnTo>
                  <a:pt x="8571646" y="4302512"/>
                </a:lnTo>
                <a:lnTo>
                  <a:pt x="8634961" y="4297583"/>
                </a:lnTo>
                <a:cubicBezTo>
                  <a:pt x="8791234" y="4285257"/>
                  <a:pt x="8944444" y="4272931"/>
                  <a:pt x="9091523" y="4260602"/>
                </a:cubicBezTo>
                <a:cubicBezTo>
                  <a:pt x="9385685" y="4235950"/>
                  <a:pt x="9679844" y="4211298"/>
                  <a:pt x="9974006" y="4186644"/>
                </a:cubicBezTo>
                <a:cubicBezTo>
                  <a:pt x="10121086" y="4186644"/>
                  <a:pt x="10292679" y="4211298"/>
                  <a:pt x="10464273" y="4211298"/>
                </a:cubicBezTo>
                <a:cubicBezTo>
                  <a:pt x="10488786" y="4211298"/>
                  <a:pt x="10488786" y="4235950"/>
                  <a:pt x="10513300" y="4235950"/>
                </a:cubicBezTo>
                <a:cubicBezTo>
                  <a:pt x="10537814" y="4260602"/>
                  <a:pt x="10562327" y="4285257"/>
                  <a:pt x="10611352" y="4334561"/>
                </a:cubicBezTo>
                <a:cubicBezTo>
                  <a:pt x="10611352" y="4285257"/>
                  <a:pt x="10635866" y="4260602"/>
                  <a:pt x="10660380" y="4211298"/>
                </a:cubicBezTo>
                <a:cubicBezTo>
                  <a:pt x="10709407" y="4235950"/>
                  <a:pt x="10733921" y="4383868"/>
                  <a:pt x="10856487" y="4309909"/>
                </a:cubicBezTo>
                <a:cubicBezTo>
                  <a:pt x="10856487" y="4359213"/>
                  <a:pt x="10831973" y="4383868"/>
                  <a:pt x="10831973" y="4408520"/>
                </a:cubicBezTo>
                <a:cubicBezTo>
                  <a:pt x="10905514" y="4383868"/>
                  <a:pt x="10954542" y="4359213"/>
                  <a:pt x="11028080" y="4334561"/>
                </a:cubicBezTo>
                <a:cubicBezTo>
                  <a:pt x="11077108" y="4408520"/>
                  <a:pt x="11322242" y="4457826"/>
                  <a:pt x="11395781" y="4383868"/>
                </a:cubicBezTo>
                <a:cubicBezTo>
                  <a:pt x="11371269" y="4457826"/>
                  <a:pt x="11469322" y="4531785"/>
                  <a:pt x="11371269" y="4581089"/>
                </a:cubicBezTo>
                <a:cubicBezTo>
                  <a:pt x="11346756" y="4581089"/>
                  <a:pt x="11322242" y="4605741"/>
                  <a:pt x="11297728" y="4605741"/>
                </a:cubicBezTo>
                <a:cubicBezTo>
                  <a:pt x="11273215" y="4605741"/>
                  <a:pt x="11273215" y="4581089"/>
                  <a:pt x="11248701" y="4581089"/>
                </a:cubicBezTo>
                <a:cubicBezTo>
                  <a:pt x="11248701" y="4605741"/>
                  <a:pt x="11248701" y="4630396"/>
                  <a:pt x="11248701" y="4679700"/>
                </a:cubicBezTo>
                <a:cubicBezTo>
                  <a:pt x="11199674" y="4679700"/>
                  <a:pt x="11150649" y="4605741"/>
                  <a:pt x="11077108" y="4655048"/>
                </a:cubicBezTo>
                <a:cubicBezTo>
                  <a:pt x="11052594" y="4704354"/>
                  <a:pt x="10954542" y="4630396"/>
                  <a:pt x="10856487" y="4704354"/>
                </a:cubicBezTo>
                <a:cubicBezTo>
                  <a:pt x="10807459" y="4729006"/>
                  <a:pt x="10733921" y="4704354"/>
                  <a:pt x="10660380" y="4704354"/>
                </a:cubicBezTo>
                <a:cubicBezTo>
                  <a:pt x="10537814" y="4753658"/>
                  <a:pt x="10415245" y="4802965"/>
                  <a:pt x="10292679" y="4876923"/>
                </a:cubicBezTo>
                <a:cubicBezTo>
                  <a:pt x="10513300" y="4901575"/>
                  <a:pt x="10733921" y="4950882"/>
                  <a:pt x="10979055" y="4975534"/>
                </a:cubicBezTo>
                <a:cubicBezTo>
                  <a:pt x="10954542" y="5024841"/>
                  <a:pt x="10930028" y="5049492"/>
                  <a:pt x="10930028" y="5049492"/>
                </a:cubicBezTo>
                <a:cubicBezTo>
                  <a:pt x="10782948" y="5074144"/>
                  <a:pt x="10635866" y="5074144"/>
                  <a:pt x="10488786" y="5074144"/>
                </a:cubicBezTo>
                <a:cubicBezTo>
                  <a:pt x="10513300" y="5123451"/>
                  <a:pt x="10513300" y="5123451"/>
                  <a:pt x="10684893" y="5172755"/>
                </a:cubicBezTo>
                <a:cubicBezTo>
                  <a:pt x="10660380" y="5246714"/>
                  <a:pt x="10562327" y="5369979"/>
                  <a:pt x="10488786" y="5320673"/>
                </a:cubicBezTo>
                <a:cubicBezTo>
                  <a:pt x="10390734" y="5271368"/>
                  <a:pt x="10317193" y="5320673"/>
                  <a:pt x="10268166" y="5345325"/>
                </a:cubicBezTo>
                <a:cubicBezTo>
                  <a:pt x="10170113" y="5394631"/>
                  <a:pt x="10047545" y="5345325"/>
                  <a:pt x="9949493" y="5394631"/>
                </a:cubicBezTo>
                <a:cubicBezTo>
                  <a:pt x="9900465" y="5419283"/>
                  <a:pt x="9851438" y="5419283"/>
                  <a:pt x="9802413" y="5443938"/>
                </a:cubicBezTo>
                <a:cubicBezTo>
                  <a:pt x="9753385" y="5443938"/>
                  <a:pt x="9679844" y="5468590"/>
                  <a:pt x="9630817" y="5493242"/>
                </a:cubicBezTo>
                <a:cubicBezTo>
                  <a:pt x="9581792" y="5493242"/>
                  <a:pt x="9532765" y="5517897"/>
                  <a:pt x="9483737" y="5542549"/>
                </a:cubicBezTo>
                <a:cubicBezTo>
                  <a:pt x="9483737" y="5542549"/>
                  <a:pt x="9459224" y="5517897"/>
                  <a:pt x="9434710" y="5517897"/>
                </a:cubicBezTo>
                <a:cubicBezTo>
                  <a:pt x="9312144" y="5517897"/>
                  <a:pt x="9214092" y="5542549"/>
                  <a:pt x="9116037" y="5591853"/>
                </a:cubicBezTo>
                <a:cubicBezTo>
                  <a:pt x="9042496" y="5616507"/>
                  <a:pt x="8968957" y="5665811"/>
                  <a:pt x="8993471" y="5764424"/>
                </a:cubicBezTo>
                <a:cubicBezTo>
                  <a:pt x="9091523" y="5764424"/>
                  <a:pt x="9189578" y="5739770"/>
                  <a:pt x="9238603" y="5715118"/>
                </a:cubicBezTo>
                <a:cubicBezTo>
                  <a:pt x="9312144" y="5764424"/>
                  <a:pt x="9361171" y="5789076"/>
                  <a:pt x="9410199" y="5789076"/>
                </a:cubicBezTo>
                <a:cubicBezTo>
                  <a:pt x="9434710" y="5789076"/>
                  <a:pt x="9532765" y="5764424"/>
                  <a:pt x="9459224" y="5665811"/>
                </a:cubicBezTo>
                <a:cubicBezTo>
                  <a:pt x="9483737" y="5665811"/>
                  <a:pt x="9483737" y="5665811"/>
                  <a:pt x="9483737" y="5665811"/>
                </a:cubicBezTo>
                <a:cubicBezTo>
                  <a:pt x="9557278" y="5813728"/>
                  <a:pt x="9704358" y="5715118"/>
                  <a:pt x="9802413" y="5764424"/>
                </a:cubicBezTo>
                <a:cubicBezTo>
                  <a:pt x="9826924" y="5789076"/>
                  <a:pt x="9924979" y="5739770"/>
                  <a:pt x="9998520" y="5739770"/>
                </a:cubicBezTo>
                <a:cubicBezTo>
                  <a:pt x="10121086" y="5715118"/>
                  <a:pt x="10243652" y="5715118"/>
                  <a:pt x="10390734" y="5715118"/>
                </a:cubicBezTo>
                <a:cubicBezTo>
                  <a:pt x="10415245" y="5715118"/>
                  <a:pt x="10439759" y="5739770"/>
                  <a:pt x="10464273" y="5739770"/>
                </a:cubicBezTo>
                <a:cubicBezTo>
                  <a:pt x="10513300" y="5665811"/>
                  <a:pt x="10562327" y="5665811"/>
                  <a:pt x="10611352" y="5739770"/>
                </a:cubicBezTo>
                <a:cubicBezTo>
                  <a:pt x="10635866" y="5739770"/>
                  <a:pt x="10684893" y="5739770"/>
                  <a:pt x="10709407" y="5739770"/>
                </a:cubicBezTo>
                <a:cubicBezTo>
                  <a:pt x="10733921" y="5715118"/>
                  <a:pt x="10782948" y="5715118"/>
                  <a:pt x="10807459" y="5715118"/>
                </a:cubicBezTo>
                <a:cubicBezTo>
                  <a:pt x="10881000" y="5715118"/>
                  <a:pt x="10979055" y="5715118"/>
                  <a:pt x="11052594" y="5715118"/>
                </a:cubicBezTo>
                <a:cubicBezTo>
                  <a:pt x="11077108" y="5715118"/>
                  <a:pt x="11126135" y="5665811"/>
                  <a:pt x="11126135" y="5665811"/>
                </a:cubicBezTo>
                <a:cubicBezTo>
                  <a:pt x="11175162" y="5690466"/>
                  <a:pt x="11199674" y="5715118"/>
                  <a:pt x="11248701" y="5764424"/>
                </a:cubicBezTo>
                <a:cubicBezTo>
                  <a:pt x="11248701" y="5764424"/>
                  <a:pt x="11273215" y="5789076"/>
                  <a:pt x="11297728" y="5813728"/>
                </a:cubicBezTo>
                <a:cubicBezTo>
                  <a:pt x="11346756" y="5838381"/>
                  <a:pt x="11420294" y="5887687"/>
                  <a:pt x="11469322" y="5936993"/>
                </a:cubicBezTo>
                <a:cubicBezTo>
                  <a:pt x="11371269" y="5961646"/>
                  <a:pt x="11273215" y="5986298"/>
                  <a:pt x="11175162" y="6010952"/>
                </a:cubicBezTo>
                <a:cubicBezTo>
                  <a:pt x="11175162" y="6010952"/>
                  <a:pt x="11175162" y="6035604"/>
                  <a:pt x="11175162" y="6035604"/>
                </a:cubicBezTo>
                <a:cubicBezTo>
                  <a:pt x="11224187" y="6060256"/>
                  <a:pt x="11248701" y="6060256"/>
                  <a:pt x="11297728" y="6084908"/>
                </a:cubicBezTo>
                <a:cubicBezTo>
                  <a:pt x="11297728" y="6109563"/>
                  <a:pt x="11273215" y="6134215"/>
                  <a:pt x="11273215" y="6134215"/>
                </a:cubicBezTo>
                <a:cubicBezTo>
                  <a:pt x="11444808" y="6183522"/>
                  <a:pt x="11542863" y="6306784"/>
                  <a:pt x="11640915" y="6454702"/>
                </a:cubicBezTo>
                <a:cubicBezTo>
                  <a:pt x="11567376" y="6454702"/>
                  <a:pt x="11493835" y="6553312"/>
                  <a:pt x="11444808" y="6405395"/>
                </a:cubicBezTo>
                <a:cubicBezTo>
                  <a:pt x="11444808" y="6454702"/>
                  <a:pt x="11420294" y="6479354"/>
                  <a:pt x="11420294" y="6504005"/>
                </a:cubicBezTo>
                <a:cubicBezTo>
                  <a:pt x="11346756" y="6454702"/>
                  <a:pt x="11297728" y="6430050"/>
                  <a:pt x="11224187" y="6380743"/>
                </a:cubicBezTo>
                <a:cubicBezTo>
                  <a:pt x="11224187" y="6430050"/>
                  <a:pt x="11224187" y="6454702"/>
                  <a:pt x="11224187" y="6479354"/>
                </a:cubicBezTo>
                <a:cubicBezTo>
                  <a:pt x="11175162" y="6479354"/>
                  <a:pt x="11077108" y="6454702"/>
                  <a:pt x="11101621" y="6602619"/>
                </a:cubicBezTo>
                <a:cubicBezTo>
                  <a:pt x="11028080" y="6553312"/>
                  <a:pt x="11003566" y="6528660"/>
                  <a:pt x="10954542" y="6479354"/>
                </a:cubicBezTo>
                <a:cubicBezTo>
                  <a:pt x="10930028" y="6577964"/>
                  <a:pt x="10905514" y="6676577"/>
                  <a:pt x="10881000" y="6750534"/>
                </a:cubicBezTo>
                <a:cubicBezTo>
                  <a:pt x="10831973" y="6725882"/>
                  <a:pt x="10782948" y="6676577"/>
                  <a:pt x="10758434" y="6676577"/>
                </a:cubicBezTo>
                <a:cubicBezTo>
                  <a:pt x="10611352" y="6627271"/>
                  <a:pt x="10464273" y="6627271"/>
                  <a:pt x="10317193" y="6553312"/>
                </a:cubicBezTo>
                <a:cubicBezTo>
                  <a:pt x="10243652" y="6504005"/>
                  <a:pt x="10121086" y="6627271"/>
                  <a:pt x="10023031" y="6651923"/>
                </a:cubicBezTo>
                <a:cubicBezTo>
                  <a:pt x="10023031" y="6651923"/>
                  <a:pt x="10023031" y="6725882"/>
                  <a:pt x="10023031" y="6725882"/>
                </a:cubicBezTo>
                <a:cubicBezTo>
                  <a:pt x="10145600" y="6725882"/>
                  <a:pt x="10194627" y="6898451"/>
                  <a:pt x="10341707" y="6824492"/>
                </a:cubicBezTo>
                <a:cubicBezTo>
                  <a:pt x="10390734" y="6824492"/>
                  <a:pt x="10415245" y="6824492"/>
                  <a:pt x="10464273" y="6849147"/>
                </a:cubicBezTo>
                <a:cubicBezTo>
                  <a:pt x="10488786" y="6799840"/>
                  <a:pt x="10488786" y="6750534"/>
                  <a:pt x="10513300" y="6725882"/>
                </a:cubicBezTo>
                <a:cubicBezTo>
                  <a:pt x="10513300" y="6725882"/>
                  <a:pt x="10513300" y="6725882"/>
                  <a:pt x="10537814" y="6725882"/>
                </a:cubicBezTo>
                <a:cubicBezTo>
                  <a:pt x="10537814" y="6750534"/>
                  <a:pt x="10537814" y="6799840"/>
                  <a:pt x="10537814" y="6849147"/>
                </a:cubicBezTo>
                <a:cubicBezTo>
                  <a:pt x="10709407" y="6873799"/>
                  <a:pt x="10881000" y="6898451"/>
                  <a:pt x="11052594" y="6923105"/>
                </a:cubicBezTo>
                <a:cubicBezTo>
                  <a:pt x="11028080" y="7021716"/>
                  <a:pt x="11028080" y="7046368"/>
                  <a:pt x="10930028" y="6997062"/>
                </a:cubicBezTo>
                <a:cubicBezTo>
                  <a:pt x="10881000" y="6972409"/>
                  <a:pt x="10807459" y="6997062"/>
                  <a:pt x="10733921" y="6997062"/>
                </a:cubicBezTo>
                <a:cubicBezTo>
                  <a:pt x="10684893" y="6997062"/>
                  <a:pt x="10611352" y="6972409"/>
                  <a:pt x="10562327" y="6972409"/>
                </a:cubicBezTo>
                <a:cubicBezTo>
                  <a:pt x="10513300" y="6947757"/>
                  <a:pt x="10464273" y="6972409"/>
                  <a:pt x="10415245" y="6972409"/>
                </a:cubicBezTo>
                <a:cubicBezTo>
                  <a:pt x="10390734" y="6972409"/>
                  <a:pt x="10366220" y="6997062"/>
                  <a:pt x="10341707" y="6997062"/>
                </a:cubicBezTo>
                <a:cubicBezTo>
                  <a:pt x="10366220" y="7021716"/>
                  <a:pt x="10390734" y="7046368"/>
                  <a:pt x="10415245" y="7095675"/>
                </a:cubicBezTo>
                <a:cubicBezTo>
                  <a:pt x="10341707" y="7095675"/>
                  <a:pt x="10292679" y="7095675"/>
                  <a:pt x="10194627" y="7095675"/>
                </a:cubicBezTo>
                <a:cubicBezTo>
                  <a:pt x="10170113" y="7169633"/>
                  <a:pt x="10096572" y="7194285"/>
                  <a:pt x="10023031" y="7194285"/>
                </a:cubicBezTo>
                <a:cubicBezTo>
                  <a:pt x="9924979" y="7169633"/>
                  <a:pt x="9802413" y="7194285"/>
                  <a:pt x="9728872" y="7120327"/>
                </a:cubicBezTo>
                <a:cubicBezTo>
                  <a:pt x="9728872" y="7095675"/>
                  <a:pt x="9679844" y="7120327"/>
                  <a:pt x="9655331" y="7120327"/>
                </a:cubicBezTo>
                <a:cubicBezTo>
                  <a:pt x="9557278" y="7144979"/>
                  <a:pt x="9459224" y="7144979"/>
                  <a:pt x="9361171" y="7169633"/>
                </a:cubicBezTo>
                <a:cubicBezTo>
                  <a:pt x="9312144" y="7169633"/>
                  <a:pt x="9263117" y="7194285"/>
                  <a:pt x="9214092" y="7218937"/>
                </a:cubicBezTo>
                <a:cubicBezTo>
                  <a:pt x="9165064" y="7095675"/>
                  <a:pt x="9067010" y="7144979"/>
                  <a:pt x="8993471" y="7169633"/>
                </a:cubicBezTo>
                <a:cubicBezTo>
                  <a:pt x="8993471" y="7194285"/>
                  <a:pt x="8993471" y="7194285"/>
                  <a:pt x="8993471" y="7218937"/>
                </a:cubicBezTo>
                <a:cubicBezTo>
                  <a:pt x="9067010" y="7218937"/>
                  <a:pt x="9140551" y="7218937"/>
                  <a:pt x="9214092" y="7218937"/>
                </a:cubicBezTo>
                <a:cubicBezTo>
                  <a:pt x="9238603" y="7218937"/>
                  <a:pt x="9263117" y="7243589"/>
                  <a:pt x="9287630" y="7243589"/>
                </a:cubicBezTo>
                <a:cubicBezTo>
                  <a:pt x="9263117" y="7268244"/>
                  <a:pt x="9238603" y="7292896"/>
                  <a:pt x="9238603" y="7292896"/>
                </a:cubicBezTo>
                <a:cubicBezTo>
                  <a:pt x="9140551" y="7292896"/>
                  <a:pt x="9042496" y="7268244"/>
                  <a:pt x="8944444" y="7268244"/>
                </a:cubicBezTo>
                <a:cubicBezTo>
                  <a:pt x="8895416" y="7268244"/>
                  <a:pt x="8870902" y="7292896"/>
                  <a:pt x="8821878" y="7292896"/>
                </a:cubicBezTo>
                <a:cubicBezTo>
                  <a:pt x="8846389" y="7317548"/>
                  <a:pt x="8846389" y="7342203"/>
                  <a:pt x="8870902" y="7342203"/>
                </a:cubicBezTo>
                <a:cubicBezTo>
                  <a:pt x="8772850" y="7366855"/>
                  <a:pt x="8674795" y="7391507"/>
                  <a:pt x="8552229" y="7391507"/>
                </a:cubicBezTo>
                <a:cubicBezTo>
                  <a:pt x="8552229" y="7416161"/>
                  <a:pt x="8552229" y="7440813"/>
                  <a:pt x="8527716" y="7465465"/>
                </a:cubicBezTo>
                <a:cubicBezTo>
                  <a:pt x="8527716" y="7465465"/>
                  <a:pt x="8527716" y="7440813"/>
                  <a:pt x="8503202" y="7440813"/>
                </a:cubicBezTo>
                <a:cubicBezTo>
                  <a:pt x="8503202" y="7416161"/>
                  <a:pt x="8503202" y="7391507"/>
                  <a:pt x="8527716" y="7366855"/>
                </a:cubicBezTo>
                <a:cubicBezTo>
                  <a:pt x="8503202" y="7366855"/>
                  <a:pt x="8478688" y="7391507"/>
                  <a:pt x="8478688" y="7391507"/>
                </a:cubicBezTo>
                <a:cubicBezTo>
                  <a:pt x="8356123" y="7292896"/>
                  <a:pt x="8233557" y="7366855"/>
                  <a:pt x="8110988" y="7391507"/>
                </a:cubicBezTo>
                <a:cubicBezTo>
                  <a:pt x="8037450" y="7391507"/>
                  <a:pt x="7963909" y="7342203"/>
                  <a:pt x="7939395" y="7416161"/>
                </a:cubicBezTo>
                <a:cubicBezTo>
                  <a:pt x="7890367" y="7416161"/>
                  <a:pt x="7792315" y="7440813"/>
                  <a:pt x="7816829" y="7342203"/>
                </a:cubicBezTo>
                <a:cubicBezTo>
                  <a:pt x="7718774" y="7391507"/>
                  <a:pt x="7645235" y="7440813"/>
                  <a:pt x="7547181" y="7490117"/>
                </a:cubicBezTo>
                <a:cubicBezTo>
                  <a:pt x="7571694" y="7539424"/>
                  <a:pt x="7596208" y="7564076"/>
                  <a:pt x="7620722" y="7588731"/>
                </a:cubicBezTo>
                <a:cubicBezTo>
                  <a:pt x="7596208" y="7613383"/>
                  <a:pt x="7547181" y="7613383"/>
                  <a:pt x="7522667" y="7638035"/>
                </a:cubicBezTo>
                <a:cubicBezTo>
                  <a:pt x="7522667" y="7588731"/>
                  <a:pt x="7547181" y="7564076"/>
                  <a:pt x="7547181" y="7539424"/>
                </a:cubicBezTo>
                <a:cubicBezTo>
                  <a:pt x="7498153" y="7539424"/>
                  <a:pt x="7473640" y="7564076"/>
                  <a:pt x="7449128" y="7564076"/>
                </a:cubicBezTo>
                <a:cubicBezTo>
                  <a:pt x="7473640" y="7539424"/>
                  <a:pt x="7473640" y="7514772"/>
                  <a:pt x="7473640" y="7465465"/>
                </a:cubicBezTo>
                <a:cubicBezTo>
                  <a:pt x="7424615" y="7490117"/>
                  <a:pt x="7375587" y="7490117"/>
                  <a:pt x="7326560" y="7490117"/>
                </a:cubicBezTo>
                <a:cubicBezTo>
                  <a:pt x="7449128" y="7539424"/>
                  <a:pt x="7424615" y="7613383"/>
                  <a:pt x="7400101" y="7687341"/>
                </a:cubicBezTo>
                <a:cubicBezTo>
                  <a:pt x="7277533" y="7638035"/>
                  <a:pt x="7105939" y="7810604"/>
                  <a:pt x="6983373" y="7613383"/>
                </a:cubicBezTo>
                <a:cubicBezTo>
                  <a:pt x="6958860" y="7638035"/>
                  <a:pt x="6934346" y="7662689"/>
                  <a:pt x="6885318" y="7687341"/>
                </a:cubicBezTo>
                <a:cubicBezTo>
                  <a:pt x="6885318" y="7638035"/>
                  <a:pt x="6860807" y="7564076"/>
                  <a:pt x="6836294" y="7514772"/>
                </a:cubicBezTo>
                <a:cubicBezTo>
                  <a:pt x="6836294" y="7514772"/>
                  <a:pt x="6811780" y="7539424"/>
                  <a:pt x="6811780" y="7539424"/>
                </a:cubicBezTo>
                <a:cubicBezTo>
                  <a:pt x="6811780" y="7564076"/>
                  <a:pt x="6811780" y="7613383"/>
                  <a:pt x="6836294" y="7662689"/>
                </a:cubicBezTo>
                <a:cubicBezTo>
                  <a:pt x="6664700" y="7687341"/>
                  <a:pt x="6517618" y="7711993"/>
                  <a:pt x="6395052" y="7736645"/>
                </a:cubicBezTo>
                <a:cubicBezTo>
                  <a:pt x="6223459" y="7785952"/>
                  <a:pt x="6076379" y="7810604"/>
                  <a:pt x="5929297" y="7859910"/>
                </a:cubicBezTo>
                <a:cubicBezTo>
                  <a:pt x="5880272" y="7859910"/>
                  <a:pt x="5806731" y="7835258"/>
                  <a:pt x="5757703" y="7835258"/>
                </a:cubicBezTo>
                <a:cubicBezTo>
                  <a:pt x="5586110" y="7835258"/>
                  <a:pt x="5463544" y="7933869"/>
                  <a:pt x="5316462" y="8007828"/>
                </a:cubicBezTo>
                <a:cubicBezTo>
                  <a:pt x="5267437" y="8007828"/>
                  <a:pt x="5218410" y="8057132"/>
                  <a:pt x="5169382" y="8057132"/>
                </a:cubicBezTo>
                <a:cubicBezTo>
                  <a:pt x="5120355" y="8081786"/>
                  <a:pt x="5095844" y="8057132"/>
                  <a:pt x="5022303" y="8057132"/>
                </a:cubicBezTo>
                <a:cubicBezTo>
                  <a:pt x="5022303" y="8081786"/>
                  <a:pt x="5022303" y="8131090"/>
                  <a:pt x="5022303" y="8205049"/>
                </a:cubicBezTo>
                <a:cubicBezTo>
                  <a:pt x="4924248" y="8007828"/>
                  <a:pt x="4777168" y="8155742"/>
                  <a:pt x="4679116" y="8180397"/>
                </a:cubicBezTo>
                <a:cubicBezTo>
                  <a:pt x="4581061" y="8180397"/>
                  <a:pt x="4483009" y="8229701"/>
                  <a:pt x="4409468" y="8254356"/>
                </a:cubicBezTo>
                <a:cubicBezTo>
                  <a:pt x="4335927" y="8279008"/>
                  <a:pt x="4286902" y="8328314"/>
                  <a:pt x="4237874" y="8377618"/>
                </a:cubicBezTo>
                <a:cubicBezTo>
                  <a:pt x="4188847" y="8402270"/>
                  <a:pt x="4139820" y="8402270"/>
                  <a:pt x="4090795" y="8451577"/>
                </a:cubicBezTo>
                <a:cubicBezTo>
                  <a:pt x="4090795" y="8402270"/>
                  <a:pt x="4090795" y="8377618"/>
                  <a:pt x="4090795" y="8328314"/>
                </a:cubicBezTo>
                <a:cubicBezTo>
                  <a:pt x="4066281" y="8352966"/>
                  <a:pt x="4041767" y="8377618"/>
                  <a:pt x="4041767" y="8426925"/>
                </a:cubicBezTo>
                <a:cubicBezTo>
                  <a:pt x="4017254" y="8402270"/>
                  <a:pt x="4017254" y="8377618"/>
                  <a:pt x="3992740" y="8352966"/>
                </a:cubicBezTo>
                <a:cubicBezTo>
                  <a:pt x="3943713" y="8377618"/>
                  <a:pt x="3894688" y="8426925"/>
                  <a:pt x="3821147" y="8451577"/>
                </a:cubicBezTo>
                <a:cubicBezTo>
                  <a:pt x="3772119" y="8476229"/>
                  <a:pt x="3723094" y="8525535"/>
                  <a:pt x="3698581" y="8550187"/>
                </a:cubicBezTo>
                <a:cubicBezTo>
                  <a:pt x="3674067" y="8550187"/>
                  <a:pt x="3649553" y="8574842"/>
                  <a:pt x="3649553" y="8574842"/>
                </a:cubicBezTo>
                <a:cubicBezTo>
                  <a:pt x="3551499" y="8673453"/>
                  <a:pt x="3428933" y="8722757"/>
                  <a:pt x="3330880" y="8747411"/>
                </a:cubicBezTo>
                <a:cubicBezTo>
                  <a:pt x="3281853" y="8772063"/>
                  <a:pt x="3232826" y="8846022"/>
                  <a:pt x="3208312" y="8895326"/>
                </a:cubicBezTo>
                <a:cubicBezTo>
                  <a:pt x="3159284" y="8919981"/>
                  <a:pt x="3134773" y="8969285"/>
                  <a:pt x="3085746" y="9018591"/>
                </a:cubicBezTo>
                <a:cubicBezTo>
                  <a:pt x="3085746" y="8969285"/>
                  <a:pt x="3085746" y="8944633"/>
                  <a:pt x="3085746" y="8919981"/>
                </a:cubicBezTo>
                <a:cubicBezTo>
                  <a:pt x="3012205" y="8944633"/>
                  <a:pt x="2963177" y="8993939"/>
                  <a:pt x="2914152" y="9043243"/>
                </a:cubicBezTo>
                <a:cubicBezTo>
                  <a:pt x="2865125" y="9092550"/>
                  <a:pt x="2865125" y="9166508"/>
                  <a:pt x="2816098" y="9265119"/>
                </a:cubicBezTo>
                <a:cubicBezTo>
                  <a:pt x="2791584" y="9191160"/>
                  <a:pt x="2791584" y="9166508"/>
                  <a:pt x="2767070" y="9117202"/>
                </a:cubicBezTo>
                <a:cubicBezTo>
                  <a:pt x="2546452" y="9363730"/>
                  <a:pt x="2350345" y="9610258"/>
                  <a:pt x="2154238" y="9856786"/>
                </a:cubicBezTo>
                <a:cubicBezTo>
                  <a:pt x="2154238" y="9832134"/>
                  <a:pt x="2129724" y="9807479"/>
                  <a:pt x="2105211" y="9758175"/>
                </a:cubicBezTo>
                <a:cubicBezTo>
                  <a:pt x="2105211" y="9733523"/>
                  <a:pt x="2129724" y="9708868"/>
                  <a:pt x="2154238" y="9634910"/>
                </a:cubicBezTo>
                <a:cubicBezTo>
                  <a:pt x="2031669" y="9733523"/>
                  <a:pt x="1958131" y="9807479"/>
                  <a:pt x="1860076" y="9856786"/>
                </a:cubicBezTo>
                <a:cubicBezTo>
                  <a:pt x="1762024" y="9782827"/>
                  <a:pt x="1565917" y="9832134"/>
                  <a:pt x="1492376" y="9659564"/>
                </a:cubicBezTo>
                <a:cubicBezTo>
                  <a:pt x="1418835" y="9733523"/>
                  <a:pt x="1369810" y="9807479"/>
                  <a:pt x="1296269" y="9881438"/>
                </a:cubicBezTo>
                <a:cubicBezTo>
                  <a:pt x="1296269" y="9856786"/>
                  <a:pt x="1296269" y="9832134"/>
                  <a:pt x="1271755" y="9807479"/>
                </a:cubicBezTo>
                <a:cubicBezTo>
                  <a:pt x="1247241" y="9832134"/>
                  <a:pt x="1222728" y="9881438"/>
                  <a:pt x="1173702" y="9906092"/>
                </a:cubicBezTo>
                <a:cubicBezTo>
                  <a:pt x="1149189" y="9832134"/>
                  <a:pt x="1124675" y="9807479"/>
                  <a:pt x="1051134" y="9881438"/>
                </a:cubicBezTo>
                <a:cubicBezTo>
                  <a:pt x="953082" y="9955396"/>
                  <a:pt x="806000" y="9906092"/>
                  <a:pt x="732461" y="9807479"/>
                </a:cubicBezTo>
                <a:cubicBezTo>
                  <a:pt x="658920" y="9708868"/>
                  <a:pt x="683434" y="9585606"/>
                  <a:pt x="781488" y="9511647"/>
                </a:cubicBezTo>
                <a:cubicBezTo>
                  <a:pt x="806000" y="9486995"/>
                  <a:pt x="806000" y="9413036"/>
                  <a:pt x="830513" y="9388382"/>
                </a:cubicBezTo>
                <a:cubicBezTo>
                  <a:pt x="977596" y="9339078"/>
                  <a:pt x="1026620" y="9166508"/>
                  <a:pt x="1149189" y="9092550"/>
                </a:cubicBezTo>
                <a:cubicBezTo>
                  <a:pt x="1173702" y="9092550"/>
                  <a:pt x="1198214" y="9067898"/>
                  <a:pt x="1222728" y="9043243"/>
                </a:cubicBezTo>
                <a:cubicBezTo>
                  <a:pt x="1320782" y="8993939"/>
                  <a:pt x="1320782" y="8993939"/>
                  <a:pt x="1345296" y="8846022"/>
                </a:cubicBezTo>
                <a:cubicBezTo>
                  <a:pt x="1320782" y="8846022"/>
                  <a:pt x="1296269" y="8846022"/>
                  <a:pt x="1271755" y="8846022"/>
                </a:cubicBezTo>
                <a:cubicBezTo>
                  <a:pt x="1271755" y="8846022"/>
                  <a:pt x="1247241" y="8870674"/>
                  <a:pt x="1222728" y="8870674"/>
                </a:cubicBezTo>
                <a:cubicBezTo>
                  <a:pt x="1222728" y="8846022"/>
                  <a:pt x="1222728" y="8821370"/>
                  <a:pt x="1222728" y="8821370"/>
                </a:cubicBezTo>
                <a:cubicBezTo>
                  <a:pt x="1100162" y="8772063"/>
                  <a:pt x="977596" y="8747411"/>
                  <a:pt x="855027" y="8698105"/>
                </a:cubicBezTo>
                <a:cubicBezTo>
                  <a:pt x="1051134" y="8500883"/>
                  <a:pt x="1198214" y="8328314"/>
                  <a:pt x="1271755" y="8057132"/>
                </a:cubicBezTo>
                <a:cubicBezTo>
                  <a:pt x="1173702" y="8180397"/>
                  <a:pt x="1051134" y="8279008"/>
                  <a:pt x="953082" y="8402270"/>
                </a:cubicBezTo>
                <a:cubicBezTo>
                  <a:pt x="953082" y="8377618"/>
                  <a:pt x="928568" y="8377618"/>
                  <a:pt x="928568" y="8377618"/>
                </a:cubicBezTo>
                <a:cubicBezTo>
                  <a:pt x="928568" y="8352966"/>
                  <a:pt x="928568" y="8328314"/>
                  <a:pt x="928568" y="8279008"/>
                </a:cubicBezTo>
                <a:cubicBezTo>
                  <a:pt x="879541" y="8303660"/>
                  <a:pt x="830513" y="8303660"/>
                  <a:pt x="781488" y="8303660"/>
                </a:cubicBezTo>
                <a:cubicBezTo>
                  <a:pt x="707947" y="8131090"/>
                  <a:pt x="806000" y="8007828"/>
                  <a:pt x="855027" y="7859910"/>
                </a:cubicBezTo>
                <a:cubicBezTo>
                  <a:pt x="904054" y="7761300"/>
                  <a:pt x="977596" y="7662689"/>
                  <a:pt x="1051134" y="7564076"/>
                </a:cubicBezTo>
                <a:cubicBezTo>
                  <a:pt x="1051134" y="7564076"/>
                  <a:pt x="1051134" y="7539424"/>
                  <a:pt x="1075648" y="7539424"/>
                </a:cubicBezTo>
                <a:cubicBezTo>
                  <a:pt x="1247241" y="7465465"/>
                  <a:pt x="1247241" y="7292896"/>
                  <a:pt x="1296269" y="7144979"/>
                </a:cubicBezTo>
                <a:cubicBezTo>
                  <a:pt x="1394321" y="7169633"/>
                  <a:pt x="1467862" y="7194285"/>
                  <a:pt x="1467862" y="7071020"/>
                </a:cubicBezTo>
                <a:cubicBezTo>
                  <a:pt x="1467862" y="7021716"/>
                  <a:pt x="1492376" y="6947757"/>
                  <a:pt x="1590428" y="6947757"/>
                </a:cubicBezTo>
                <a:cubicBezTo>
                  <a:pt x="1639455" y="6947757"/>
                  <a:pt x="1712997" y="6849147"/>
                  <a:pt x="1737510" y="6799840"/>
                </a:cubicBezTo>
                <a:cubicBezTo>
                  <a:pt x="1762024" y="6725882"/>
                  <a:pt x="1762024" y="6651923"/>
                  <a:pt x="1860076" y="6602619"/>
                </a:cubicBezTo>
                <a:cubicBezTo>
                  <a:pt x="1909103" y="6577964"/>
                  <a:pt x="1958131" y="6504005"/>
                  <a:pt x="2007156" y="6454702"/>
                </a:cubicBezTo>
                <a:cubicBezTo>
                  <a:pt x="2068440" y="6380743"/>
                  <a:pt x="2123595" y="6300620"/>
                  <a:pt x="2178749" y="6220500"/>
                </a:cubicBezTo>
                <a:lnTo>
                  <a:pt x="2195992" y="6196967"/>
                </a:lnTo>
                <a:lnTo>
                  <a:pt x="2108151" y="6198807"/>
                </a:lnTo>
                <a:cubicBezTo>
                  <a:pt x="2083639" y="6198807"/>
                  <a:pt x="2083639" y="6198807"/>
                  <a:pt x="2059126" y="6198807"/>
                </a:cubicBezTo>
                <a:cubicBezTo>
                  <a:pt x="1961071" y="6124849"/>
                  <a:pt x="1887532" y="6124849"/>
                  <a:pt x="1813991" y="6223460"/>
                </a:cubicBezTo>
                <a:cubicBezTo>
                  <a:pt x="1666911" y="6124849"/>
                  <a:pt x="1519829" y="6248112"/>
                  <a:pt x="1372750" y="6248112"/>
                </a:cubicBezTo>
                <a:cubicBezTo>
                  <a:pt x="1397263" y="6223460"/>
                  <a:pt x="1421777" y="6198807"/>
                  <a:pt x="1446291" y="6174153"/>
                </a:cubicBezTo>
                <a:cubicBezTo>
                  <a:pt x="1348236" y="6174153"/>
                  <a:pt x="1274697" y="6174153"/>
                  <a:pt x="1176643" y="6174153"/>
                </a:cubicBezTo>
                <a:cubicBezTo>
                  <a:pt x="1176643" y="6174153"/>
                  <a:pt x="1152129" y="6174153"/>
                  <a:pt x="1127615" y="6149501"/>
                </a:cubicBezTo>
                <a:cubicBezTo>
                  <a:pt x="1103104" y="6149501"/>
                  <a:pt x="1054077" y="6124849"/>
                  <a:pt x="1029563" y="6124849"/>
                </a:cubicBezTo>
                <a:cubicBezTo>
                  <a:pt x="1005049" y="6124849"/>
                  <a:pt x="1005049" y="6149501"/>
                  <a:pt x="1005049" y="6149501"/>
                </a:cubicBezTo>
                <a:cubicBezTo>
                  <a:pt x="980536" y="6124849"/>
                  <a:pt x="980536" y="6100194"/>
                  <a:pt x="931508" y="6050890"/>
                </a:cubicBezTo>
                <a:cubicBezTo>
                  <a:pt x="1029563" y="6050890"/>
                  <a:pt x="1078590" y="6075542"/>
                  <a:pt x="1127615" y="6075542"/>
                </a:cubicBezTo>
                <a:cubicBezTo>
                  <a:pt x="1152129" y="6075542"/>
                  <a:pt x="1201156" y="6050890"/>
                  <a:pt x="1225670" y="6050890"/>
                </a:cubicBezTo>
                <a:cubicBezTo>
                  <a:pt x="1348236" y="6026236"/>
                  <a:pt x="1470804" y="6001584"/>
                  <a:pt x="1593371" y="5976931"/>
                </a:cubicBezTo>
                <a:cubicBezTo>
                  <a:pt x="1617884" y="5976931"/>
                  <a:pt x="1642398" y="6001584"/>
                  <a:pt x="1691425" y="6026236"/>
                </a:cubicBezTo>
                <a:cubicBezTo>
                  <a:pt x="1691425" y="6001584"/>
                  <a:pt x="1666911" y="6001584"/>
                  <a:pt x="1666911" y="5976931"/>
                </a:cubicBezTo>
                <a:cubicBezTo>
                  <a:pt x="1715937" y="5952280"/>
                  <a:pt x="1740450" y="5927625"/>
                  <a:pt x="1764964" y="5927625"/>
                </a:cubicBezTo>
                <a:cubicBezTo>
                  <a:pt x="1936557" y="5927625"/>
                  <a:pt x="2132664" y="5927625"/>
                  <a:pt x="2304258" y="5927625"/>
                </a:cubicBezTo>
                <a:cubicBezTo>
                  <a:pt x="2279746" y="5878321"/>
                  <a:pt x="2279746" y="5829014"/>
                  <a:pt x="2255233" y="5804362"/>
                </a:cubicBezTo>
                <a:cubicBezTo>
                  <a:pt x="2426826" y="5792036"/>
                  <a:pt x="2597270" y="5776627"/>
                  <a:pt x="2766613" y="5758090"/>
                </a:cubicBezTo>
                <a:lnTo>
                  <a:pt x="2863541" y="5745598"/>
                </a:lnTo>
                <a:lnTo>
                  <a:pt x="2960114" y="5675056"/>
                </a:lnTo>
                <a:lnTo>
                  <a:pt x="3069269" y="5614536"/>
                </a:lnTo>
                <a:lnTo>
                  <a:pt x="3005954" y="5619467"/>
                </a:lnTo>
                <a:cubicBezTo>
                  <a:pt x="2849681" y="5631793"/>
                  <a:pt x="2696472" y="5644119"/>
                  <a:pt x="2549392" y="5656445"/>
                </a:cubicBezTo>
                <a:cubicBezTo>
                  <a:pt x="2255233" y="5681097"/>
                  <a:pt x="1961071" y="5705752"/>
                  <a:pt x="1666911" y="5730404"/>
                </a:cubicBezTo>
                <a:cubicBezTo>
                  <a:pt x="1519829" y="5730404"/>
                  <a:pt x="1348236" y="5705752"/>
                  <a:pt x="1176643" y="5705752"/>
                </a:cubicBezTo>
                <a:cubicBezTo>
                  <a:pt x="1152129" y="5705752"/>
                  <a:pt x="1152129" y="5681097"/>
                  <a:pt x="1127615" y="5681097"/>
                </a:cubicBezTo>
                <a:cubicBezTo>
                  <a:pt x="1103104" y="5656445"/>
                  <a:pt x="1078590" y="5631793"/>
                  <a:pt x="1029563" y="5582486"/>
                </a:cubicBezTo>
                <a:cubicBezTo>
                  <a:pt x="1029563" y="5631793"/>
                  <a:pt x="1005049" y="5656445"/>
                  <a:pt x="980536" y="5705752"/>
                </a:cubicBezTo>
                <a:cubicBezTo>
                  <a:pt x="931508" y="5681097"/>
                  <a:pt x="906997" y="5533180"/>
                  <a:pt x="784428" y="5607139"/>
                </a:cubicBezTo>
                <a:cubicBezTo>
                  <a:pt x="784428" y="5557834"/>
                  <a:pt x="808942" y="5533180"/>
                  <a:pt x="808942" y="5508528"/>
                </a:cubicBezTo>
                <a:cubicBezTo>
                  <a:pt x="735401" y="5533180"/>
                  <a:pt x="686376" y="5557834"/>
                  <a:pt x="612835" y="5582486"/>
                </a:cubicBezTo>
                <a:cubicBezTo>
                  <a:pt x="563808" y="5508528"/>
                  <a:pt x="318673" y="5459224"/>
                  <a:pt x="245135" y="5533180"/>
                </a:cubicBezTo>
                <a:cubicBezTo>
                  <a:pt x="269648" y="5459224"/>
                  <a:pt x="171594" y="5385265"/>
                  <a:pt x="269648" y="5335959"/>
                </a:cubicBezTo>
                <a:cubicBezTo>
                  <a:pt x="294162" y="5335959"/>
                  <a:pt x="318673" y="5311306"/>
                  <a:pt x="343187" y="5311306"/>
                </a:cubicBezTo>
                <a:cubicBezTo>
                  <a:pt x="367701" y="5311306"/>
                  <a:pt x="367701" y="5335959"/>
                  <a:pt x="392214" y="5335959"/>
                </a:cubicBezTo>
                <a:cubicBezTo>
                  <a:pt x="392214" y="5311306"/>
                  <a:pt x="392214" y="5286654"/>
                  <a:pt x="392214" y="5237347"/>
                </a:cubicBezTo>
                <a:cubicBezTo>
                  <a:pt x="441242" y="5237347"/>
                  <a:pt x="490269" y="5311306"/>
                  <a:pt x="563808" y="5262000"/>
                </a:cubicBezTo>
                <a:cubicBezTo>
                  <a:pt x="588321" y="5212695"/>
                  <a:pt x="686376" y="5286654"/>
                  <a:pt x="784428" y="5212695"/>
                </a:cubicBezTo>
                <a:cubicBezTo>
                  <a:pt x="833456" y="5188041"/>
                  <a:pt x="906997" y="5212695"/>
                  <a:pt x="980536" y="5212695"/>
                </a:cubicBezTo>
                <a:cubicBezTo>
                  <a:pt x="1103104" y="5163389"/>
                  <a:pt x="1225670" y="5114082"/>
                  <a:pt x="1348236" y="5040127"/>
                </a:cubicBezTo>
                <a:cubicBezTo>
                  <a:pt x="1127615" y="5015472"/>
                  <a:pt x="906997" y="4966168"/>
                  <a:pt x="661862" y="4941513"/>
                </a:cubicBezTo>
                <a:cubicBezTo>
                  <a:pt x="686376" y="4892209"/>
                  <a:pt x="710890" y="4867555"/>
                  <a:pt x="710890" y="4867555"/>
                </a:cubicBezTo>
                <a:cubicBezTo>
                  <a:pt x="857970" y="4842903"/>
                  <a:pt x="1005049" y="4842903"/>
                  <a:pt x="1152129" y="4842903"/>
                </a:cubicBezTo>
                <a:cubicBezTo>
                  <a:pt x="1127615" y="4793599"/>
                  <a:pt x="1127615" y="4793599"/>
                  <a:pt x="956022" y="4744292"/>
                </a:cubicBezTo>
                <a:cubicBezTo>
                  <a:pt x="980536" y="4670333"/>
                  <a:pt x="1078590" y="4547071"/>
                  <a:pt x="1152129" y="4596375"/>
                </a:cubicBezTo>
                <a:cubicBezTo>
                  <a:pt x="1250184" y="4645681"/>
                  <a:pt x="1323722" y="4596375"/>
                  <a:pt x="1372750" y="4571723"/>
                </a:cubicBezTo>
                <a:cubicBezTo>
                  <a:pt x="1470804" y="4522416"/>
                  <a:pt x="1593371" y="4571723"/>
                  <a:pt x="1691425" y="4522416"/>
                </a:cubicBezTo>
                <a:cubicBezTo>
                  <a:pt x="1740450" y="4497764"/>
                  <a:pt x="1789477" y="4497764"/>
                  <a:pt x="1838505" y="4473112"/>
                </a:cubicBezTo>
                <a:cubicBezTo>
                  <a:pt x="1887532" y="4473112"/>
                  <a:pt x="1961071" y="4448458"/>
                  <a:pt x="2010098" y="4423806"/>
                </a:cubicBezTo>
                <a:cubicBezTo>
                  <a:pt x="2059126" y="4423806"/>
                  <a:pt x="2108151" y="4399153"/>
                  <a:pt x="2157178" y="4374501"/>
                </a:cubicBezTo>
                <a:cubicBezTo>
                  <a:pt x="2157178" y="4374501"/>
                  <a:pt x="2181692" y="4399153"/>
                  <a:pt x="2206205" y="4399153"/>
                </a:cubicBezTo>
                <a:cubicBezTo>
                  <a:pt x="2328771" y="4399153"/>
                  <a:pt x="2426826" y="4374501"/>
                  <a:pt x="2524878" y="4325195"/>
                </a:cubicBezTo>
                <a:cubicBezTo>
                  <a:pt x="2598420" y="4300543"/>
                  <a:pt x="2671960" y="4251236"/>
                  <a:pt x="2647447" y="4152625"/>
                </a:cubicBezTo>
                <a:cubicBezTo>
                  <a:pt x="2549392" y="4152625"/>
                  <a:pt x="2451340" y="4177277"/>
                  <a:pt x="2402312" y="4201930"/>
                </a:cubicBezTo>
                <a:cubicBezTo>
                  <a:pt x="2328771" y="4152625"/>
                  <a:pt x="2279746" y="4127973"/>
                  <a:pt x="2230719" y="4127973"/>
                </a:cubicBezTo>
                <a:cubicBezTo>
                  <a:pt x="2206205" y="4127973"/>
                  <a:pt x="2108151" y="4152625"/>
                  <a:pt x="2181692" y="4251236"/>
                </a:cubicBezTo>
                <a:cubicBezTo>
                  <a:pt x="2157178" y="4251236"/>
                  <a:pt x="2157178" y="4251236"/>
                  <a:pt x="2157178" y="4251236"/>
                </a:cubicBezTo>
                <a:cubicBezTo>
                  <a:pt x="2083639" y="4103319"/>
                  <a:pt x="1936557" y="4201930"/>
                  <a:pt x="1838505" y="4152625"/>
                </a:cubicBezTo>
                <a:cubicBezTo>
                  <a:pt x="1813991" y="4127973"/>
                  <a:pt x="1715937" y="4177277"/>
                  <a:pt x="1642398" y="4177277"/>
                </a:cubicBezTo>
                <a:cubicBezTo>
                  <a:pt x="1519829" y="4201930"/>
                  <a:pt x="1397263" y="4201930"/>
                  <a:pt x="1250184" y="4201930"/>
                </a:cubicBezTo>
                <a:cubicBezTo>
                  <a:pt x="1225670" y="4201930"/>
                  <a:pt x="1201156" y="4177277"/>
                  <a:pt x="1176643" y="4177277"/>
                </a:cubicBezTo>
                <a:cubicBezTo>
                  <a:pt x="1127615" y="4251236"/>
                  <a:pt x="1078590" y="4251236"/>
                  <a:pt x="1029563" y="4177277"/>
                </a:cubicBezTo>
                <a:cubicBezTo>
                  <a:pt x="1005049" y="4177277"/>
                  <a:pt x="956022" y="4177277"/>
                  <a:pt x="931508" y="4177277"/>
                </a:cubicBezTo>
                <a:cubicBezTo>
                  <a:pt x="906997" y="4201930"/>
                  <a:pt x="857970" y="4201930"/>
                  <a:pt x="833456" y="4201930"/>
                </a:cubicBezTo>
                <a:cubicBezTo>
                  <a:pt x="759915" y="4201930"/>
                  <a:pt x="661862" y="4201930"/>
                  <a:pt x="588321" y="4201930"/>
                </a:cubicBezTo>
                <a:cubicBezTo>
                  <a:pt x="563808" y="4201930"/>
                  <a:pt x="514783" y="4251236"/>
                  <a:pt x="514783" y="4251236"/>
                </a:cubicBezTo>
                <a:cubicBezTo>
                  <a:pt x="465755" y="4226584"/>
                  <a:pt x="441242" y="4201930"/>
                  <a:pt x="392214" y="4152625"/>
                </a:cubicBezTo>
                <a:cubicBezTo>
                  <a:pt x="392214" y="4152625"/>
                  <a:pt x="367701" y="4127973"/>
                  <a:pt x="343187" y="4103319"/>
                </a:cubicBezTo>
                <a:cubicBezTo>
                  <a:pt x="294162" y="4078667"/>
                  <a:pt x="220621" y="4029360"/>
                  <a:pt x="171594" y="3980056"/>
                </a:cubicBezTo>
                <a:cubicBezTo>
                  <a:pt x="269648" y="3955402"/>
                  <a:pt x="367701" y="3930750"/>
                  <a:pt x="465755" y="3906098"/>
                </a:cubicBezTo>
                <a:cubicBezTo>
                  <a:pt x="465755" y="3906098"/>
                  <a:pt x="465755" y="3881446"/>
                  <a:pt x="465755" y="3881446"/>
                </a:cubicBezTo>
                <a:cubicBezTo>
                  <a:pt x="416728" y="3856791"/>
                  <a:pt x="392214" y="3856791"/>
                  <a:pt x="343187" y="3832139"/>
                </a:cubicBezTo>
                <a:cubicBezTo>
                  <a:pt x="343187" y="3807487"/>
                  <a:pt x="367701" y="3782833"/>
                  <a:pt x="367701" y="3782833"/>
                </a:cubicBezTo>
                <a:cubicBezTo>
                  <a:pt x="196107" y="3733528"/>
                  <a:pt x="98055" y="3610263"/>
                  <a:pt x="0" y="3462348"/>
                </a:cubicBezTo>
                <a:cubicBezTo>
                  <a:pt x="73541" y="3462348"/>
                  <a:pt x="147080" y="3363735"/>
                  <a:pt x="196107" y="3511652"/>
                </a:cubicBezTo>
                <a:cubicBezTo>
                  <a:pt x="196107" y="3462348"/>
                  <a:pt x="220621" y="3437694"/>
                  <a:pt x="220621" y="3413042"/>
                </a:cubicBezTo>
                <a:cubicBezTo>
                  <a:pt x="294162" y="3462348"/>
                  <a:pt x="343187" y="3487000"/>
                  <a:pt x="416728" y="3536304"/>
                </a:cubicBezTo>
                <a:cubicBezTo>
                  <a:pt x="416728" y="3487000"/>
                  <a:pt x="416728" y="3462348"/>
                  <a:pt x="416728" y="3437694"/>
                </a:cubicBezTo>
                <a:cubicBezTo>
                  <a:pt x="465755" y="3437694"/>
                  <a:pt x="563808" y="3462348"/>
                  <a:pt x="539294" y="3314431"/>
                </a:cubicBezTo>
                <a:cubicBezTo>
                  <a:pt x="612835" y="3363735"/>
                  <a:pt x="637349" y="3388390"/>
                  <a:pt x="686376" y="3437694"/>
                </a:cubicBezTo>
                <a:cubicBezTo>
                  <a:pt x="710890" y="3339083"/>
                  <a:pt x="735401" y="3240472"/>
                  <a:pt x="759915" y="3166514"/>
                </a:cubicBezTo>
                <a:cubicBezTo>
                  <a:pt x="808942" y="3191166"/>
                  <a:pt x="857970" y="3240472"/>
                  <a:pt x="882483" y="3240472"/>
                </a:cubicBezTo>
                <a:cubicBezTo>
                  <a:pt x="1029563" y="3289776"/>
                  <a:pt x="1176643" y="3289776"/>
                  <a:pt x="1323722" y="3363735"/>
                </a:cubicBezTo>
                <a:cubicBezTo>
                  <a:pt x="1397263" y="3413042"/>
                  <a:pt x="1519829" y="3289776"/>
                  <a:pt x="1617884" y="3265124"/>
                </a:cubicBezTo>
                <a:cubicBezTo>
                  <a:pt x="1617884" y="3265124"/>
                  <a:pt x="1617884" y="3191166"/>
                  <a:pt x="1617884" y="3191166"/>
                </a:cubicBezTo>
                <a:cubicBezTo>
                  <a:pt x="1495318" y="3191166"/>
                  <a:pt x="1446291" y="3018597"/>
                  <a:pt x="1299211" y="3092555"/>
                </a:cubicBezTo>
                <a:cubicBezTo>
                  <a:pt x="1250184" y="3092555"/>
                  <a:pt x="1225670" y="3092555"/>
                  <a:pt x="1176643" y="3067903"/>
                </a:cubicBezTo>
                <a:cubicBezTo>
                  <a:pt x="1152129" y="3117207"/>
                  <a:pt x="1152129" y="3166514"/>
                  <a:pt x="1127615" y="3191166"/>
                </a:cubicBezTo>
                <a:cubicBezTo>
                  <a:pt x="1127615" y="3191166"/>
                  <a:pt x="1127615" y="3191166"/>
                  <a:pt x="1103104" y="3191166"/>
                </a:cubicBezTo>
                <a:cubicBezTo>
                  <a:pt x="1103104" y="3166514"/>
                  <a:pt x="1103104" y="3117207"/>
                  <a:pt x="1103104" y="3067903"/>
                </a:cubicBezTo>
                <a:cubicBezTo>
                  <a:pt x="931508" y="3043249"/>
                  <a:pt x="759915" y="3018597"/>
                  <a:pt x="588321" y="2993945"/>
                </a:cubicBezTo>
                <a:cubicBezTo>
                  <a:pt x="612835" y="2895334"/>
                  <a:pt x="612835" y="2870680"/>
                  <a:pt x="710890" y="2919986"/>
                </a:cubicBezTo>
                <a:cubicBezTo>
                  <a:pt x="759915" y="2944638"/>
                  <a:pt x="833456" y="2919986"/>
                  <a:pt x="906997" y="2919986"/>
                </a:cubicBezTo>
                <a:cubicBezTo>
                  <a:pt x="956022" y="2919986"/>
                  <a:pt x="1029563" y="2944638"/>
                  <a:pt x="1078590" y="2944638"/>
                </a:cubicBezTo>
                <a:cubicBezTo>
                  <a:pt x="1127615" y="2969293"/>
                  <a:pt x="1176643" y="2944638"/>
                  <a:pt x="1225670" y="2944638"/>
                </a:cubicBezTo>
                <a:cubicBezTo>
                  <a:pt x="1250184" y="2944638"/>
                  <a:pt x="1274697" y="2919986"/>
                  <a:pt x="1299211" y="2919986"/>
                </a:cubicBezTo>
                <a:cubicBezTo>
                  <a:pt x="1274697" y="2895334"/>
                  <a:pt x="1250184" y="2870680"/>
                  <a:pt x="1225670" y="2821375"/>
                </a:cubicBezTo>
                <a:cubicBezTo>
                  <a:pt x="1299211" y="2821375"/>
                  <a:pt x="1348236" y="2821375"/>
                  <a:pt x="1446291" y="2821375"/>
                </a:cubicBezTo>
                <a:cubicBezTo>
                  <a:pt x="1470804" y="2747417"/>
                  <a:pt x="1544343" y="2722764"/>
                  <a:pt x="1617884" y="2722764"/>
                </a:cubicBezTo>
                <a:cubicBezTo>
                  <a:pt x="1715937" y="2747417"/>
                  <a:pt x="1838505" y="2722764"/>
                  <a:pt x="1912043" y="2796721"/>
                </a:cubicBezTo>
                <a:cubicBezTo>
                  <a:pt x="1912043" y="2821375"/>
                  <a:pt x="1961071" y="2796721"/>
                  <a:pt x="1985585" y="2796721"/>
                </a:cubicBezTo>
                <a:cubicBezTo>
                  <a:pt x="2083639" y="2772069"/>
                  <a:pt x="2181692" y="2772069"/>
                  <a:pt x="2279746" y="2747417"/>
                </a:cubicBezTo>
                <a:cubicBezTo>
                  <a:pt x="2328771" y="2747417"/>
                  <a:pt x="2377799" y="2722764"/>
                  <a:pt x="2426826" y="2698110"/>
                </a:cubicBezTo>
                <a:cubicBezTo>
                  <a:pt x="2475854" y="2821375"/>
                  <a:pt x="2573906" y="2772069"/>
                  <a:pt x="2647447" y="2747417"/>
                </a:cubicBezTo>
                <a:cubicBezTo>
                  <a:pt x="2647447" y="2722764"/>
                  <a:pt x="2647447" y="2722764"/>
                  <a:pt x="2647447" y="2698110"/>
                </a:cubicBezTo>
                <a:cubicBezTo>
                  <a:pt x="2573906" y="2698110"/>
                  <a:pt x="2500365" y="2698110"/>
                  <a:pt x="2426826" y="2698110"/>
                </a:cubicBezTo>
                <a:cubicBezTo>
                  <a:pt x="2402312" y="2698110"/>
                  <a:pt x="2377799" y="2673458"/>
                  <a:pt x="2353285" y="2673458"/>
                </a:cubicBezTo>
                <a:cubicBezTo>
                  <a:pt x="2377799" y="2648806"/>
                  <a:pt x="2402312" y="2624151"/>
                  <a:pt x="2402312" y="2624151"/>
                </a:cubicBezTo>
                <a:cubicBezTo>
                  <a:pt x="2500365" y="2624151"/>
                  <a:pt x="2598420" y="2648806"/>
                  <a:pt x="2696472" y="2648806"/>
                </a:cubicBezTo>
                <a:cubicBezTo>
                  <a:pt x="2745499" y="2648806"/>
                  <a:pt x="2770013" y="2624151"/>
                  <a:pt x="2819040" y="2624151"/>
                </a:cubicBezTo>
                <a:cubicBezTo>
                  <a:pt x="2794526" y="2599499"/>
                  <a:pt x="2794526" y="2574847"/>
                  <a:pt x="2770013" y="2574847"/>
                </a:cubicBezTo>
                <a:cubicBezTo>
                  <a:pt x="2868068" y="2550193"/>
                  <a:pt x="2966120" y="2525541"/>
                  <a:pt x="3088686" y="2525541"/>
                </a:cubicBezTo>
                <a:cubicBezTo>
                  <a:pt x="3088686" y="2500889"/>
                  <a:pt x="3088686" y="2476237"/>
                  <a:pt x="3113200" y="2451582"/>
                </a:cubicBezTo>
                <a:cubicBezTo>
                  <a:pt x="3113200" y="2451582"/>
                  <a:pt x="3113200" y="2476237"/>
                  <a:pt x="3137713" y="2476237"/>
                </a:cubicBezTo>
                <a:cubicBezTo>
                  <a:pt x="3137713" y="2500889"/>
                  <a:pt x="3137713" y="2525541"/>
                  <a:pt x="3113200" y="2550193"/>
                </a:cubicBezTo>
                <a:cubicBezTo>
                  <a:pt x="3137713" y="2550193"/>
                  <a:pt x="3162227" y="2525541"/>
                  <a:pt x="3162227" y="2525541"/>
                </a:cubicBezTo>
                <a:cubicBezTo>
                  <a:pt x="3284793" y="2624151"/>
                  <a:pt x="3407361" y="2550193"/>
                  <a:pt x="3529927" y="2525541"/>
                </a:cubicBezTo>
                <a:cubicBezTo>
                  <a:pt x="3603469" y="2525541"/>
                  <a:pt x="3677007" y="2574847"/>
                  <a:pt x="3701521" y="2500889"/>
                </a:cubicBezTo>
                <a:cubicBezTo>
                  <a:pt x="3750548" y="2500889"/>
                  <a:pt x="3848603" y="2476237"/>
                  <a:pt x="3824089" y="2574847"/>
                </a:cubicBezTo>
                <a:cubicBezTo>
                  <a:pt x="3922142" y="2525541"/>
                  <a:pt x="3995683" y="2476237"/>
                  <a:pt x="4093735" y="2426930"/>
                </a:cubicBezTo>
                <a:cubicBezTo>
                  <a:pt x="4069221" y="2377623"/>
                  <a:pt x="4044710" y="2352971"/>
                  <a:pt x="4020196" y="2328320"/>
                </a:cubicBezTo>
                <a:cubicBezTo>
                  <a:pt x="4044710" y="2303665"/>
                  <a:pt x="4093735" y="2303665"/>
                  <a:pt x="4118249" y="2279013"/>
                </a:cubicBezTo>
                <a:cubicBezTo>
                  <a:pt x="4118249" y="2328320"/>
                  <a:pt x="4093735" y="2352971"/>
                  <a:pt x="4093735" y="2377623"/>
                </a:cubicBezTo>
                <a:cubicBezTo>
                  <a:pt x="4142762" y="2377623"/>
                  <a:pt x="4167276" y="2352971"/>
                  <a:pt x="4191790" y="2352971"/>
                </a:cubicBezTo>
                <a:cubicBezTo>
                  <a:pt x="4167276" y="2377623"/>
                  <a:pt x="4167276" y="2402278"/>
                  <a:pt x="4167276" y="2451582"/>
                </a:cubicBezTo>
                <a:cubicBezTo>
                  <a:pt x="4216303" y="2426930"/>
                  <a:pt x="4265328" y="2426930"/>
                  <a:pt x="4314356" y="2426930"/>
                </a:cubicBezTo>
                <a:cubicBezTo>
                  <a:pt x="4191790" y="2377623"/>
                  <a:pt x="4216303" y="2303665"/>
                  <a:pt x="4240817" y="2229709"/>
                </a:cubicBezTo>
                <a:cubicBezTo>
                  <a:pt x="4363383" y="2279013"/>
                  <a:pt x="4534976" y="2106444"/>
                  <a:pt x="4657542" y="2303665"/>
                </a:cubicBezTo>
                <a:cubicBezTo>
                  <a:pt x="4682056" y="2279013"/>
                  <a:pt x="4706570" y="2254361"/>
                  <a:pt x="4755597" y="2229709"/>
                </a:cubicBezTo>
                <a:cubicBezTo>
                  <a:pt x="4755597" y="2279013"/>
                  <a:pt x="4780111" y="2352971"/>
                  <a:pt x="4804624" y="2402278"/>
                </a:cubicBezTo>
                <a:cubicBezTo>
                  <a:pt x="4804624" y="2402278"/>
                  <a:pt x="4829138" y="2377623"/>
                  <a:pt x="4829138" y="2377623"/>
                </a:cubicBezTo>
                <a:cubicBezTo>
                  <a:pt x="4829138" y="2352971"/>
                  <a:pt x="4829138" y="2303665"/>
                  <a:pt x="4804624" y="2254361"/>
                </a:cubicBezTo>
                <a:cubicBezTo>
                  <a:pt x="4976218" y="2229709"/>
                  <a:pt x="5123297" y="2205054"/>
                  <a:pt x="5245864" y="2180402"/>
                </a:cubicBezTo>
                <a:cubicBezTo>
                  <a:pt x="5417460" y="2131096"/>
                  <a:pt x="5564539" y="2106444"/>
                  <a:pt x="5711619" y="2057137"/>
                </a:cubicBezTo>
                <a:cubicBezTo>
                  <a:pt x="5760646" y="2057137"/>
                  <a:pt x="5834185" y="2081792"/>
                  <a:pt x="5883212" y="2081792"/>
                </a:cubicBezTo>
                <a:cubicBezTo>
                  <a:pt x="6054805" y="2081792"/>
                  <a:pt x="6177374" y="1983181"/>
                  <a:pt x="6324454" y="1909222"/>
                </a:cubicBezTo>
                <a:cubicBezTo>
                  <a:pt x="6373481" y="1909222"/>
                  <a:pt x="6422506" y="1859916"/>
                  <a:pt x="6471533" y="1859916"/>
                </a:cubicBezTo>
                <a:cubicBezTo>
                  <a:pt x="6520561" y="1835264"/>
                  <a:pt x="6545074" y="1859916"/>
                  <a:pt x="6618613" y="1859916"/>
                </a:cubicBezTo>
                <a:cubicBezTo>
                  <a:pt x="6618613" y="1835264"/>
                  <a:pt x="6618613" y="1785957"/>
                  <a:pt x="6618613" y="1711998"/>
                </a:cubicBezTo>
                <a:cubicBezTo>
                  <a:pt x="6716668" y="1909222"/>
                  <a:pt x="6863747" y="1761305"/>
                  <a:pt x="6961802" y="1736653"/>
                </a:cubicBezTo>
                <a:cubicBezTo>
                  <a:pt x="7059854" y="1736653"/>
                  <a:pt x="7157909" y="1687346"/>
                  <a:pt x="7231448" y="1662694"/>
                </a:cubicBezTo>
                <a:cubicBezTo>
                  <a:pt x="7304989" y="1638040"/>
                  <a:pt x="7354016" y="1588736"/>
                  <a:pt x="7403041" y="1539429"/>
                </a:cubicBezTo>
                <a:cubicBezTo>
                  <a:pt x="7452068" y="1514777"/>
                  <a:pt x="7501096" y="1514777"/>
                  <a:pt x="7550123" y="1465470"/>
                </a:cubicBezTo>
                <a:cubicBezTo>
                  <a:pt x="7550123" y="1514777"/>
                  <a:pt x="7550123" y="1539429"/>
                  <a:pt x="7550123" y="1588736"/>
                </a:cubicBezTo>
                <a:cubicBezTo>
                  <a:pt x="7574637" y="1564084"/>
                  <a:pt x="7599148" y="1539429"/>
                  <a:pt x="7599148" y="1490125"/>
                </a:cubicBezTo>
                <a:cubicBezTo>
                  <a:pt x="7623662" y="1514777"/>
                  <a:pt x="7623662" y="1539429"/>
                  <a:pt x="7648176" y="1564084"/>
                </a:cubicBezTo>
                <a:cubicBezTo>
                  <a:pt x="7697203" y="1539429"/>
                  <a:pt x="7746230" y="1490125"/>
                  <a:pt x="7819769" y="1465470"/>
                </a:cubicBezTo>
                <a:cubicBezTo>
                  <a:pt x="7868796" y="1440819"/>
                  <a:pt x="7917824" y="1391512"/>
                  <a:pt x="7942337" y="1366860"/>
                </a:cubicBezTo>
                <a:cubicBezTo>
                  <a:pt x="7966851" y="1366860"/>
                  <a:pt x="7991362" y="1342208"/>
                  <a:pt x="7991362" y="1342208"/>
                </a:cubicBezTo>
                <a:cubicBezTo>
                  <a:pt x="8089417" y="1243597"/>
                  <a:pt x="8211983" y="1194291"/>
                  <a:pt x="8310038" y="1169639"/>
                </a:cubicBezTo>
                <a:cubicBezTo>
                  <a:pt x="8359065" y="1144984"/>
                  <a:pt x="8408090" y="1071028"/>
                  <a:pt x="8432604" y="1021721"/>
                </a:cubicBezTo>
                <a:cubicBezTo>
                  <a:pt x="8481631" y="997069"/>
                  <a:pt x="8506145" y="947763"/>
                  <a:pt x="8555172" y="898456"/>
                </a:cubicBezTo>
                <a:cubicBezTo>
                  <a:pt x="8555172" y="947763"/>
                  <a:pt x="8555172" y="972415"/>
                  <a:pt x="8555172" y="997069"/>
                </a:cubicBezTo>
                <a:cubicBezTo>
                  <a:pt x="8628711" y="972415"/>
                  <a:pt x="8677738" y="923110"/>
                  <a:pt x="8726765" y="873804"/>
                </a:cubicBezTo>
                <a:cubicBezTo>
                  <a:pt x="8775790" y="824500"/>
                  <a:pt x="8775790" y="750541"/>
                  <a:pt x="8824818" y="651931"/>
                </a:cubicBezTo>
                <a:cubicBezTo>
                  <a:pt x="8849331" y="725887"/>
                  <a:pt x="8849331" y="750541"/>
                  <a:pt x="8873845" y="799845"/>
                </a:cubicBezTo>
                <a:cubicBezTo>
                  <a:pt x="9094466" y="553318"/>
                  <a:pt x="9290573" y="306790"/>
                  <a:pt x="9486680" y="60262"/>
                </a:cubicBezTo>
                <a:cubicBezTo>
                  <a:pt x="9486680" y="84916"/>
                  <a:pt x="9511194" y="109568"/>
                  <a:pt x="9535707" y="158875"/>
                </a:cubicBezTo>
                <a:cubicBezTo>
                  <a:pt x="9535707" y="183527"/>
                  <a:pt x="9511194" y="208179"/>
                  <a:pt x="9486680" y="282138"/>
                </a:cubicBezTo>
                <a:cubicBezTo>
                  <a:pt x="9609246" y="183527"/>
                  <a:pt x="9682787" y="109568"/>
                  <a:pt x="9780839" y="60262"/>
                </a:cubicBezTo>
                <a:cubicBezTo>
                  <a:pt x="9878894" y="134220"/>
                  <a:pt x="10075001" y="84916"/>
                  <a:pt x="10148540" y="257486"/>
                </a:cubicBezTo>
                <a:cubicBezTo>
                  <a:pt x="10222081" y="183527"/>
                  <a:pt x="10271108" y="109568"/>
                  <a:pt x="10344647" y="35610"/>
                </a:cubicBezTo>
                <a:cubicBezTo>
                  <a:pt x="10344647" y="60262"/>
                  <a:pt x="10344647" y="84916"/>
                  <a:pt x="10369160" y="109568"/>
                </a:cubicBezTo>
                <a:cubicBezTo>
                  <a:pt x="10393674" y="84916"/>
                  <a:pt x="10418188" y="35610"/>
                  <a:pt x="10467215" y="10958"/>
                </a:cubicBezTo>
                <a:cubicBezTo>
                  <a:pt x="10491729" y="84916"/>
                  <a:pt x="10516243" y="109568"/>
                  <a:pt x="10589781" y="35610"/>
                </a:cubicBezTo>
                <a:cubicBezTo>
                  <a:pt x="10614295" y="17119"/>
                  <a:pt x="10641872" y="6335"/>
                  <a:pt x="10670598" y="2098"/>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2971888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9" name="PA_矩形 6"/>
          <p:cNvSpPr/>
          <p:nvPr userDrawn="1">
            <p:custDataLst>
              <p:tags r:id="rId1"/>
            </p:custDataLst>
          </p:nvPr>
        </p:nvSpPr>
        <p:spPr>
          <a:xfrm>
            <a:off x="0" y="0"/>
            <a:ext cx="12192000" cy="6858000"/>
          </a:xfrm>
          <a:prstGeom prst="rect">
            <a:avLst/>
          </a:prstGeom>
          <a:gradFill flip="none" rotWithShape="1">
            <a:gsLst>
              <a:gs pos="0">
                <a:schemeClr val="accent6">
                  <a:lumMod val="60000"/>
                  <a:lumOff val="40000"/>
                </a:schemeClr>
              </a:gs>
              <a:gs pos="100000">
                <a:schemeClr val="accent6"/>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Calibri"/>
              <a:ea typeface="微软雅黑"/>
              <a:cs typeface="+mn-cs"/>
            </a:endParaRPr>
          </a:p>
        </p:txBody>
      </p:sp>
      <p:sp>
        <p:nvSpPr>
          <p:cNvPr id="8" name="图片占位符 11"/>
          <p:cNvSpPr>
            <a:spLocks noGrp="1"/>
          </p:cNvSpPr>
          <p:nvPr>
            <p:ph type="pic" sz="quarter" idx="10"/>
          </p:nvPr>
        </p:nvSpPr>
        <p:spPr>
          <a:xfrm>
            <a:off x="1104562" y="841849"/>
            <a:ext cx="4676806" cy="4989089"/>
          </a:xfrm>
          <a:custGeom>
            <a:avLst/>
            <a:gdLst>
              <a:gd name="connsiteX0" fmla="*/ 10670598 w 11640915"/>
              <a:gd name="connsiteY0" fmla="*/ 2098 h 9917047"/>
              <a:gd name="connsiteX1" fmla="*/ 10908457 w 11640915"/>
              <a:gd name="connsiteY1" fmla="*/ 109568 h 9917047"/>
              <a:gd name="connsiteX2" fmla="*/ 10859429 w 11640915"/>
              <a:gd name="connsiteY2" fmla="*/ 405400 h 9917047"/>
              <a:gd name="connsiteX3" fmla="*/ 10810402 w 11640915"/>
              <a:gd name="connsiteY3" fmla="*/ 528666 h 9917047"/>
              <a:gd name="connsiteX4" fmla="*/ 10491729 w 11640915"/>
              <a:gd name="connsiteY4" fmla="*/ 824500 h 9917047"/>
              <a:gd name="connsiteX5" fmla="*/ 10418188 w 11640915"/>
              <a:gd name="connsiteY5" fmla="*/ 873804 h 9917047"/>
              <a:gd name="connsiteX6" fmla="*/ 10295622 w 11640915"/>
              <a:gd name="connsiteY6" fmla="*/ 1071028 h 9917047"/>
              <a:gd name="connsiteX7" fmla="*/ 10369160 w 11640915"/>
              <a:gd name="connsiteY7" fmla="*/ 1071028 h 9917047"/>
              <a:gd name="connsiteX8" fmla="*/ 10418188 w 11640915"/>
              <a:gd name="connsiteY8" fmla="*/ 1046373 h 9917047"/>
              <a:gd name="connsiteX9" fmla="*/ 10418188 w 11640915"/>
              <a:gd name="connsiteY9" fmla="*/ 1095680 h 9917047"/>
              <a:gd name="connsiteX10" fmla="*/ 10785888 w 11640915"/>
              <a:gd name="connsiteY10" fmla="*/ 1218943 h 9917047"/>
              <a:gd name="connsiteX11" fmla="*/ 10369160 w 11640915"/>
              <a:gd name="connsiteY11" fmla="*/ 1859916 h 9917047"/>
              <a:gd name="connsiteX12" fmla="*/ 10687836 w 11640915"/>
              <a:gd name="connsiteY12" fmla="*/ 1514777 h 9917047"/>
              <a:gd name="connsiteX13" fmla="*/ 10712350 w 11640915"/>
              <a:gd name="connsiteY13" fmla="*/ 1539429 h 9917047"/>
              <a:gd name="connsiteX14" fmla="*/ 10712350 w 11640915"/>
              <a:gd name="connsiteY14" fmla="*/ 1638040 h 9917047"/>
              <a:gd name="connsiteX15" fmla="*/ 10859429 w 11640915"/>
              <a:gd name="connsiteY15" fmla="*/ 1613388 h 9917047"/>
              <a:gd name="connsiteX16" fmla="*/ 10785888 w 11640915"/>
              <a:gd name="connsiteY16" fmla="*/ 2057137 h 9917047"/>
              <a:gd name="connsiteX17" fmla="*/ 10589781 w 11640915"/>
              <a:gd name="connsiteY17" fmla="*/ 2352971 h 9917047"/>
              <a:gd name="connsiteX18" fmla="*/ 10565267 w 11640915"/>
              <a:gd name="connsiteY18" fmla="*/ 2377623 h 9917047"/>
              <a:gd name="connsiteX19" fmla="*/ 10344647 w 11640915"/>
              <a:gd name="connsiteY19" fmla="*/ 2772069 h 9917047"/>
              <a:gd name="connsiteX20" fmla="*/ 10173053 w 11640915"/>
              <a:gd name="connsiteY20" fmla="*/ 2846027 h 9917047"/>
              <a:gd name="connsiteX21" fmla="*/ 10050487 w 11640915"/>
              <a:gd name="connsiteY21" fmla="*/ 2969293 h 9917047"/>
              <a:gd name="connsiteX22" fmla="*/ 9903408 w 11640915"/>
              <a:gd name="connsiteY22" fmla="*/ 3117207 h 9917047"/>
              <a:gd name="connsiteX23" fmla="*/ 9780839 w 11640915"/>
              <a:gd name="connsiteY23" fmla="*/ 3314431 h 9917047"/>
              <a:gd name="connsiteX24" fmla="*/ 9633760 w 11640915"/>
              <a:gd name="connsiteY24" fmla="*/ 3462348 h 9917047"/>
              <a:gd name="connsiteX25" fmla="*/ 9462166 w 11640915"/>
              <a:gd name="connsiteY25" fmla="*/ 3696548 h 9917047"/>
              <a:gd name="connsiteX26" fmla="*/ 9444924 w 11640915"/>
              <a:gd name="connsiteY26" fmla="*/ 3720083 h 9917047"/>
              <a:gd name="connsiteX27" fmla="*/ 9532765 w 11640915"/>
              <a:gd name="connsiteY27" fmla="*/ 3718242 h 9917047"/>
              <a:gd name="connsiteX28" fmla="*/ 9581792 w 11640915"/>
              <a:gd name="connsiteY28" fmla="*/ 3718242 h 9917047"/>
              <a:gd name="connsiteX29" fmla="*/ 9826924 w 11640915"/>
              <a:gd name="connsiteY29" fmla="*/ 3693588 h 9917047"/>
              <a:gd name="connsiteX30" fmla="*/ 10268166 w 11640915"/>
              <a:gd name="connsiteY30" fmla="*/ 3668936 h 9917047"/>
              <a:gd name="connsiteX31" fmla="*/ 10194627 w 11640915"/>
              <a:gd name="connsiteY31" fmla="*/ 3742895 h 9917047"/>
              <a:gd name="connsiteX32" fmla="*/ 10464273 w 11640915"/>
              <a:gd name="connsiteY32" fmla="*/ 3742895 h 9917047"/>
              <a:gd name="connsiteX33" fmla="*/ 10513300 w 11640915"/>
              <a:gd name="connsiteY33" fmla="*/ 3767546 h 9917047"/>
              <a:gd name="connsiteX34" fmla="*/ 10611352 w 11640915"/>
              <a:gd name="connsiteY34" fmla="*/ 3792201 h 9917047"/>
              <a:gd name="connsiteX35" fmla="*/ 10635866 w 11640915"/>
              <a:gd name="connsiteY35" fmla="*/ 3767546 h 9917047"/>
              <a:gd name="connsiteX36" fmla="*/ 10709407 w 11640915"/>
              <a:gd name="connsiteY36" fmla="*/ 3866160 h 9917047"/>
              <a:gd name="connsiteX37" fmla="*/ 10513300 w 11640915"/>
              <a:gd name="connsiteY37" fmla="*/ 3841505 h 9917047"/>
              <a:gd name="connsiteX38" fmla="*/ 10415245 w 11640915"/>
              <a:gd name="connsiteY38" fmla="*/ 3866160 h 9917047"/>
              <a:gd name="connsiteX39" fmla="*/ 10047545 w 11640915"/>
              <a:gd name="connsiteY39" fmla="*/ 3940116 h 9917047"/>
              <a:gd name="connsiteX40" fmla="*/ 9949493 w 11640915"/>
              <a:gd name="connsiteY40" fmla="*/ 3890812 h 9917047"/>
              <a:gd name="connsiteX41" fmla="*/ 9974006 w 11640915"/>
              <a:gd name="connsiteY41" fmla="*/ 3940116 h 9917047"/>
              <a:gd name="connsiteX42" fmla="*/ 9875951 w 11640915"/>
              <a:gd name="connsiteY42" fmla="*/ 3989422 h 9917047"/>
              <a:gd name="connsiteX43" fmla="*/ 9336658 w 11640915"/>
              <a:gd name="connsiteY43" fmla="*/ 3989422 h 9917047"/>
              <a:gd name="connsiteX44" fmla="*/ 9385685 w 11640915"/>
              <a:gd name="connsiteY44" fmla="*/ 4112685 h 9917047"/>
              <a:gd name="connsiteX45" fmla="*/ 8874302 w 11640915"/>
              <a:gd name="connsiteY45" fmla="*/ 4158958 h 9917047"/>
              <a:gd name="connsiteX46" fmla="*/ 8777376 w 11640915"/>
              <a:gd name="connsiteY46" fmla="*/ 4171449 h 9917047"/>
              <a:gd name="connsiteX47" fmla="*/ 8680802 w 11640915"/>
              <a:gd name="connsiteY47" fmla="*/ 4241991 h 9917047"/>
              <a:gd name="connsiteX48" fmla="*/ 8571646 w 11640915"/>
              <a:gd name="connsiteY48" fmla="*/ 4302512 h 9917047"/>
              <a:gd name="connsiteX49" fmla="*/ 8634961 w 11640915"/>
              <a:gd name="connsiteY49" fmla="*/ 4297583 h 9917047"/>
              <a:gd name="connsiteX50" fmla="*/ 9091523 w 11640915"/>
              <a:gd name="connsiteY50" fmla="*/ 4260602 h 9917047"/>
              <a:gd name="connsiteX51" fmla="*/ 9974006 w 11640915"/>
              <a:gd name="connsiteY51" fmla="*/ 4186644 h 9917047"/>
              <a:gd name="connsiteX52" fmla="*/ 10464273 w 11640915"/>
              <a:gd name="connsiteY52" fmla="*/ 4211298 h 9917047"/>
              <a:gd name="connsiteX53" fmla="*/ 10513300 w 11640915"/>
              <a:gd name="connsiteY53" fmla="*/ 4235950 h 9917047"/>
              <a:gd name="connsiteX54" fmla="*/ 10611352 w 11640915"/>
              <a:gd name="connsiteY54" fmla="*/ 4334561 h 9917047"/>
              <a:gd name="connsiteX55" fmla="*/ 10660380 w 11640915"/>
              <a:gd name="connsiteY55" fmla="*/ 4211298 h 9917047"/>
              <a:gd name="connsiteX56" fmla="*/ 10856487 w 11640915"/>
              <a:gd name="connsiteY56" fmla="*/ 4309909 h 9917047"/>
              <a:gd name="connsiteX57" fmla="*/ 10831973 w 11640915"/>
              <a:gd name="connsiteY57" fmla="*/ 4408520 h 9917047"/>
              <a:gd name="connsiteX58" fmla="*/ 11028080 w 11640915"/>
              <a:gd name="connsiteY58" fmla="*/ 4334561 h 9917047"/>
              <a:gd name="connsiteX59" fmla="*/ 11395781 w 11640915"/>
              <a:gd name="connsiteY59" fmla="*/ 4383868 h 9917047"/>
              <a:gd name="connsiteX60" fmla="*/ 11371269 w 11640915"/>
              <a:gd name="connsiteY60" fmla="*/ 4581089 h 9917047"/>
              <a:gd name="connsiteX61" fmla="*/ 11297728 w 11640915"/>
              <a:gd name="connsiteY61" fmla="*/ 4605741 h 9917047"/>
              <a:gd name="connsiteX62" fmla="*/ 11248701 w 11640915"/>
              <a:gd name="connsiteY62" fmla="*/ 4581089 h 9917047"/>
              <a:gd name="connsiteX63" fmla="*/ 11248701 w 11640915"/>
              <a:gd name="connsiteY63" fmla="*/ 4679700 h 9917047"/>
              <a:gd name="connsiteX64" fmla="*/ 11077108 w 11640915"/>
              <a:gd name="connsiteY64" fmla="*/ 4655048 h 9917047"/>
              <a:gd name="connsiteX65" fmla="*/ 10856487 w 11640915"/>
              <a:gd name="connsiteY65" fmla="*/ 4704354 h 9917047"/>
              <a:gd name="connsiteX66" fmla="*/ 10660380 w 11640915"/>
              <a:gd name="connsiteY66" fmla="*/ 4704354 h 9917047"/>
              <a:gd name="connsiteX67" fmla="*/ 10292679 w 11640915"/>
              <a:gd name="connsiteY67" fmla="*/ 4876923 h 9917047"/>
              <a:gd name="connsiteX68" fmla="*/ 10979055 w 11640915"/>
              <a:gd name="connsiteY68" fmla="*/ 4975534 h 9917047"/>
              <a:gd name="connsiteX69" fmla="*/ 10930028 w 11640915"/>
              <a:gd name="connsiteY69" fmla="*/ 5049492 h 9917047"/>
              <a:gd name="connsiteX70" fmla="*/ 10488786 w 11640915"/>
              <a:gd name="connsiteY70" fmla="*/ 5074144 h 9917047"/>
              <a:gd name="connsiteX71" fmla="*/ 10684893 w 11640915"/>
              <a:gd name="connsiteY71" fmla="*/ 5172755 h 9917047"/>
              <a:gd name="connsiteX72" fmla="*/ 10488786 w 11640915"/>
              <a:gd name="connsiteY72" fmla="*/ 5320673 h 9917047"/>
              <a:gd name="connsiteX73" fmla="*/ 10268166 w 11640915"/>
              <a:gd name="connsiteY73" fmla="*/ 5345325 h 9917047"/>
              <a:gd name="connsiteX74" fmla="*/ 9949493 w 11640915"/>
              <a:gd name="connsiteY74" fmla="*/ 5394631 h 9917047"/>
              <a:gd name="connsiteX75" fmla="*/ 9802413 w 11640915"/>
              <a:gd name="connsiteY75" fmla="*/ 5443938 h 9917047"/>
              <a:gd name="connsiteX76" fmla="*/ 9630817 w 11640915"/>
              <a:gd name="connsiteY76" fmla="*/ 5493242 h 9917047"/>
              <a:gd name="connsiteX77" fmla="*/ 9483737 w 11640915"/>
              <a:gd name="connsiteY77" fmla="*/ 5542549 h 9917047"/>
              <a:gd name="connsiteX78" fmla="*/ 9434710 w 11640915"/>
              <a:gd name="connsiteY78" fmla="*/ 5517897 h 9917047"/>
              <a:gd name="connsiteX79" fmla="*/ 9116037 w 11640915"/>
              <a:gd name="connsiteY79" fmla="*/ 5591853 h 9917047"/>
              <a:gd name="connsiteX80" fmla="*/ 8993471 w 11640915"/>
              <a:gd name="connsiteY80" fmla="*/ 5764424 h 9917047"/>
              <a:gd name="connsiteX81" fmla="*/ 9238603 w 11640915"/>
              <a:gd name="connsiteY81" fmla="*/ 5715118 h 9917047"/>
              <a:gd name="connsiteX82" fmla="*/ 9410199 w 11640915"/>
              <a:gd name="connsiteY82" fmla="*/ 5789076 h 9917047"/>
              <a:gd name="connsiteX83" fmla="*/ 9459224 w 11640915"/>
              <a:gd name="connsiteY83" fmla="*/ 5665811 h 9917047"/>
              <a:gd name="connsiteX84" fmla="*/ 9483737 w 11640915"/>
              <a:gd name="connsiteY84" fmla="*/ 5665811 h 9917047"/>
              <a:gd name="connsiteX85" fmla="*/ 9802413 w 11640915"/>
              <a:gd name="connsiteY85" fmla="*/ 5764424 h 9917047"/>
              <a:gd name="connsiteX86" fmla="*/ 9998520 w 11640915"/>
              <a:gd name="connsiteY86" fmla="*/ 5739770 h 9917047"/>
              <a:gd name="connsiteX87" fmla="*/ 10390734 w 11640915"/>
              <a:gd name="connsiteY87" fmla="*/ 5715118 h 9917047"/>
              <a:gd name="connsiteX88" fmla="*/ 10464273 w 11640915"/>
              <a:gd name="connsiteY88" fmla="*/ 5739770 h 9917047"/>
              <a:gd name="connsiteX89" fmla="*/ 10611352 w 11640915"/>
              <a:gd name="connsiteY89" fmla="*/ 5739770 h 9917047"/>
              <a:gd name="connsiteX90" fmla="*/ 10709407 w 11640915"/>
              <a:gd name="connsiteY90" fmla="*/ 5739770 h 9917047"/>
              <a:gd name="connsiteX91" fmla="*/ 10807459 w 11640915"/>
              <a:gd name="connsiteY91" fmla="*/ 5715118 h 9917047"/>
              <a:gd name="connsiteX92" fmla="*/ 11052594 w 11640915"/>
              <a:gd name="connsiteY92" fmla="*/ 5715118 h 9917047"/>
              <a:gd name="connsiteX93" fmla="*/ 11126135 w 11640915"/>
              <a:gd name="connsiteY93" fmla="*/ 5665811 h 9917047"/>
              <a:gd name="connsiteX94" fmla="*/ 11248701 w 11640915"/>
              <a:gd name="connsiteY94" fmla="*/ 5764424 h 9917047"/>
              <a:gd name="connsiteX95" fmla="*/ 11297728 w 11640915"/>
              <a:gd name="connsiteY95" fmla="*/ 5813728 h 9917047"/>
              <a:gd name="connsiteX96" fmla="*/ 11469322 w 11640915"/>
              <a:gd name="connsiteY96" fmla="*/ 5936993 h 9917047"/>
              <a:gd name="connsiteX97" fmla="*/ 11175162 w 11640915"/>
              <a:gd name="connsiteY97" fmla="*/ 6010952 h 9917047"/>
              <a:gd name="connsiteX98" fmla="*/ 11175162 w 11640915"/>
              <a:gd name="connsiteY98" fmla="*/ 6035604 h 9917047"/>
              <a:gd name="connsiteX99" fmla="*/ 11297728 w 11640915"/>
              <a:gd name="connsiteY99" fmla="*/ 6084908 h 9917047"/>
              <a:gd name="connsiteX100" fmla="*/ 11273215 w 11640915"/>
              <a:gd name="connsiteY100" fmla="*/ 6134215 h 9917047"/>
              <a:gd name="connsiteX101" fmla="*/ 11640915 w 11640915"/>
              <a:gd name="connsiteY101" fmla="*/ 6454702 h 9917047"/>
              <a:gd name="connsiteX102" fmla="*/ 11444808 w 11640915"/>
              <a:gd name="connsiteY102" fmla="*/ 6405395 h 9917047"/>
              <a:gd name="connsiteX103" fmla="*/ 11420294 w 11640915"/>
              <a:gd name="connsiteY103" fmla="*/ 6504005 h 9917047"/>
              <a:gd name="connsiteX104" fmla="*/ 11224187 w 11640915"/>
              <a:gd name="connsiteY104" fmla="*/ 6380743 h 9917047"/>
              <a:gd name="connsiteX105" fmla="*/ 11224187 w 11640915"/>
              <a:gd name="connsiteY105" fmla="*/ 6479354 h 9917047"/>
              <a:gd name="connsiteX106" fmla="*/ 11101621 w 11640915"/>
              <a:gd name="connsiteY106" fmla="*/ 6602619 h 9917047"/>
              <a:gd name="connsiteX107" fmla="*/ 10954542 w 11640915"/>
              <a:gd name="connsiteY107" fmla="*/ 6479354 h 9917047"/>
              <a:gd name="connsiteX108" fmla="*/ 10881000 w 11640915"/>
              <a:gd name="connsiteY108" fmla="*/ 6750534 h 9917047"/>
              <a:gd name="connsiteX109" fmla="*/ 10758434 w 11640915"/>
              <a:gd name="connsiteY109" fmla="*/ 6676577 h 9917047"/>
              <a:gd name="connsiteX110" fmla="*/ 10317193 w 11640915"/>
              <a:gd name="connsiteY110" fmla="*/ 6553312 h 9917047"/>
              <a:gd name="connsiteX111" fmla="*/ 10023031 w 11640915"/>
              <a:gd name="connsiteY111" fmla="*/ 6651923 h 9917047"/>
              <a:gd name="connsiteX112" fmla="*/ 10023031 w 11640915"/>
              <a:gd name="connsiteY112" fmla="*/ 6725882 h 9917047"/>
              <a:gd name="connsiteX113" fmla="*/ 10341707 w 11640915"/>
              <a:gd name="connsiteY113" fmla="*/ 6824492 h 9917047"/>
              <a:gd name="connsiteX114" fmla="*/ 10464273 w 11640915"/>
              <a:gd name="connsiteY114" fmla="*/ 6849147 h 9917047"/>
              <a:gd name="connsiteX115" fmla="*/ 10513300 w 11640915"/>
              <a:gd name="connsiteY115" fmla="*/ 6725882 h 9917047"/>
              <a:gd name="connsiteX116" fmla="*/ 10537814 w 11640915"/>
              <a:gd name="connsiteY116" fmla="*/ 6725882 h 9917047"/>
              <a:gd name="connsiteX117" fmla="*/ 10537814 w 11640915"/>
              <a:gd name="connsiteY117" fmla="*/ 6849147 h 9917047"/>
              <a:gd name="connsiteX118" fmla="*/ 11052594 w 11640915"/>
              <a:gd name="connsiteY118" fmla="*/ 6923105 h 9917047"/>
              <a:gd name="connsiteX119" fmla="*/ 10930028 w 11640915"/>
              <a:gd name="connsiteY119" fmla="*/ 6997062 h 9917047"/>
              <a:gd name="connsiteX120" fmla="*/ 10733921 w 11640915"/>
              <a:gd name="connsiteY120" fmla="*/ 6997062 h 9917047"/>
              <a:gd name="connsiteX121" fmla="*/ 10562327 w 11640915"/>
              <a:gd name="connsiteY121" fmla="*/ 6972409 h 9917047"/>
              <a:gd name="connsiteX122" fmla="*/ 10415245 w 11640915"/>
              <a:gd name="connsiteY122" fmla="*/ 6972409 h 9917047"/>
              <a:gd name="connsiteX123" fmla="*/ 10341707 w 11640915"/>
              <a:gd name="connsiteY123" fmla="*/ 6997062 h 9917047"/>
              <a:gd name="connsiteX124" fmla="*/ 10415245 w 11640915"/>
              <a:gd name="connsiteY124" fmla="*/ 7095675 h 9917047"/>
              <a:gd name="connsiteX125" fmla="*/ 10194627 w 11640915"/>
              <a:gd name="connsiteY125" fmla="*/ 7095675 h 9917047"/>
              <a:gd name="connsiteX126" fmla="*/ 10023031 w 11640915"/>
              <a:gd name="connsiteY126" fmla="*/ 7194285 h 9917047"/>
              <a:gd name="connsiteX127" fmla="*/ 9728872 w 11640915"/>
              <a:gd name="connsiteY127" fmla="*/ 7120327 h 9917047"/>
              <a:gd name="connsiteX128" fmla="*/ 9655331 w 11640915"/>
              <a:gd name="connsiteY128" fmla="*/ 7120327 h 9917047"/>
              <a:gd name="connsiteX129" fmla="*/ 9361171 w 11640915"/>
              <a:gd name="connsiteY129" fmla="*/ 7169633 h 9917047"/>
              <a:gd name="connsiteX130" fmla="*/ 9214092 w 11640915"/>
              <a:gd name="connsiteY130" fmla="*/ 7218937 h 9917047"/>
              <a:gd name="connsiteX131" fmla="*/ 8993471 w 11640915"/>
              <a:gd name="connsiteY131" fmla="*/ 7169633 h 9917047"/>
              <a:gd name="connsiteX132" fmla="*/ 8993471 w 11640915"/>
              <a:gd name="connsiteY132" fmla="*/ 7218937 h 9917047"/>
              <a:gd name="connsiteX133" fmla="*/ 9214092 w 11640915"/>
              <a:gd name="connsiteY133" fmla="*/ 7218937 h 9917047"/>
              <a:gd name="connsiteX134" fmla="*/ 9287630 w 11640915"/>
              <a:gd name="connsiteY134" fmla="*/ 7243589 h 9917047"/>
              <a:gd name="connsiteX135" fmla="*/ 9238603 w 11640915"/>
              <a:gd name="connsiteY135" fmla="*/ 7292896 h 9917047"/>
              <a:gd name="connsiteX136" fmla="*/ 8944444 w 11640915"/>
              <a:gd name="connsiteY136" fmla="*/ 7268244 h 9917047"/>
              <a:gd name="connsiteX137" fmla="*/ 8821878 w 11640915"/>
              <a:gd name="connsiteY137" fmla="*/ 7292896 h 9917047"/>
              <a:gd name="connsiteX138" fmla="*/ 8870902 w 11640915"/>
              <a:gd name="connsiteY138" fmla="*/ 7342203 h 9917047"/>
              <a:gd name="connsiteX139" fmla="*/ 8552229 w 11640915"/>
              <a:gd name="connsiteY139" fmla="*/ 7391507 h 9917047"/>
              <a:gd name="connsiteX140" fmla="*/ 8527716 w 11640915"/>
              <a:gd name="connsiteY140" fmla="*/ 7465465 h 9917047"/>
              <a:gd name="connsiteX141" fmla="*/ 8503202 w 11640915"/>
              <a:gd name="connsiteY141" fmla="*/ 7440813 h 9917047"/>
              <a:gd name="connsiteX142" fmla="*/ 8527716 w 11640915"/>
              <a:gd name="connsiteY142" fmla="*/ 7366855 h 9917047"/>
              <a:gd name="connsiteX143" fmla="*/ 8478688 w 11640915"/>
              <a:gd name="connsiteY143" fmla="*/ 7391507 h 9917047"/>
              <a:gd name="connsiteX144" fmla="*/ 8110988 w 11640915"/>
              <a:gd name="connsiteY144" fmla="*/ 7391507 h 9917047"/>
              <a:gd name="connsiteX145" fmla="*/ 7939395 w 11640915"/>
              <a:gd name="connsiteY145" fmla="*/ 7416161 h 9917047"/>
              <a:gd name="connsiteX146" fmla="*/ 7816829 w 11640915"/>
              <a:gd name="connsiteY146" fmla="*/ 7342203 h 9917047"/>
              <a:gd name="connsiteX147" fmla="*/ 7547181 w 11640915"/>
              <a:gd name="connsiteY147" fmla="*/ 7490117 h 9917047"/>
              <a:gd name="connsiteX148" fmla="*/ 7620722 w 11640915"/>
              <a:gd name="connsiteY148" fmla="*/ 7588731 h 9917047"/>
              <a:gd name="connsiteX149" fmla="*/ 7522667 w 11640915"/>
              <a:gd name="connsiteY149" fmla="*/ 7638035 h 9917047"/>
              <a:gd name="connsiteX150" fmla="*/ 7547181 w 11640915"/>
              <a:gd name="connsiteY150" fmla="*/ 7539424 h 9917047"/>
              <a:gd name="connsiteX151" fmla="*/ 7449128 w 11640915"/>
              <a:gd name="connsiteY151" fmla="*/ 7564076 h 9917047"/>
              <a:gd name="connsiteX152" fmla="*/ 7473640 w 11640915"/>
              <a:gd name="connsiteY152" fmla="*/ 7465465 h 9917047"/>
              <a:gd name="connsiteX153" fmla="*/ 7326560 w 11640915"/>
              <a:gd name="connsiteY153" fmla="*/ 7490117 h 9917047"/>
              <a:gd name="connsiteX154" fmla="*/ 7400101 w 11640915"/>
              <a:gd name="connsiteY154" fmla="*/ 7687341 h 9917047"/>
              <a:gd name="connsiteX155" fmla="*/ 6983373 w 11640915"/>
              <a:gd name="connsiteY155" fmla="*/ 7613383 h 9917047"/>
              <a:gd name="connsiteX156" fmla="*/ 6885318 w 11640915"/>
              <a:gd name="connsiteY156" fmla="*/ 7687341 h 9917047"/>
              <a:gd name="connsiteX157" fmla="*/ 6836294 w 11640915"/>
              <a:gd name="connsiteY157" fmla="*/ 7514772 h 9917047"/>
              <a:gd name="connsiteX158" fmla="*/ 6811780 w 11640915"/>
              <a:gd name="connsiteY158" fmla="*/ 7539424 h 9917047"/>
              <a:gd name="connsiteX159" fmla="*/ 6836294 w 11640915"/>
              <a:gd name="connsiteY159" fmla="*/ 7662689 h 9917047"/>
              <a:gd name="connsiteX160" fmla="*/ 6395052 w 11640915"/>
              <a:gd name="connsiteY160" fmla="*/ 7736645 h 9917047"/>
              <a:gd name="connsiteX161" fmla="*/ 5929297 w 11640915"/>
              <a:gd name="connsiteY161" fmla="*/ 7859910 h 9917047"/>
              <a:gd name="connsiteX162" fmla="*/ 5757703 w 11640915"/>
              <a:gd name="connsiteY162" fmla="*/ 7835258 h 9917047"/>
              <a:gd name="connsiteX163" fmla="*/ 5316462 w 11640915"/>
              <a:gd name="connsiteY163" fmla="*/ 8007828 h 9917047"/>
              <a:gd name="connsiteX164" fmla="*/ 5169382 w 11640915"/>
              <a:gd name="connsiteY164" fmla="*/ 8057132 h 9917047"/>
              <a:gd name="connsiteX165" fmla="*/ 5022303 w 11640915"/>
              <a:gd name="connsiteY165" fmla="*/ 8057132 h 9917047"/>
              <a:gd name="connsiteX166" fmla="*/ 5022303 w 11640915"/>
              <a:gd name="connsiteY166" fmla="*/ 8205049 h 9917047"/>
              <a:gd name="connsiteX167" fmla="*/ 4679116 w 11640915"/>
              <a:gd name="connsiteY167" fmla="*/ 8180397 h 9917047"/>
              <a:gd name="connsiteX168" fmla="*/ 4409468 w 11640915"/>
              <a:gd name="connsiteY168" fmla="*/ 8254356 h 9917047"/>
              <a:gd name="connsiteX169" fmla="*/ 4237874 w 11640915"/>
              <a:gd name="connsiteY169" fmla="*/ 8377618 h 9917047"/>
              <a:gd name="connsiteX170" fmla="*/ 4090795 w 11640915"/>
              <a:gd name="connsiteY170" fmla="*/ 8451577 h 9917047"/>
              <a:gd name="connsiteX171" fmla="*/ 4090795 w 11640915"/>
              <a:gd name="connsiteY171" fmla="*/ 8328314 h 9917047"/>
              <a:gd name="connsiteX172" fmla="*/ 4041767 w 11640915"/>
              <a:gd name="connsiteY172" fmla="*/ 8426925 h 9917047"/>
              <a:gd name="connsiteX173" fmla="*/ 3992740 w 11640915"/>
              <a:gd name="connsiteY173" fmla="*/ 8352966 h 9917047"/>
              <a:gd name="connsiteX174" fmla="*/ 3821147 w 11640915"/>
              <a:gd name="connsiteY174" fmla="*/ 8451577 h 9917047"/>
              <a:gd name="connsiteX175" fmla="*/ 3698581 w 11640915"/>
              <a:gd name="connsiteY175" fmla="*/ 8550187 h 9917047"/>
              <a:gd name="connsiteX176" fmla="*/ 3649553 w 11640915"/>
              <a:gd name="connsiteY176" fmla="*/ 8574842 h 9917047"/>
              <a:gd name="connsiteX177" fmla="*/ 3330880 w 11640915"/>
              <a:gd name="connsiteY177" fmla="*/ 8747411 h 9917047"/>
              <a:gd name="connsiteX178" fmla="*/ 3208312 w 11640915"/>
              <a:gd name="connsiteY178" fmla="*/ 8895326 h 9917047"/>
              <a:gd name="connsiteX179" fmla="*/ 3085746 w 11640915"/>
              <a:gd name="connsiteY179" fmla="*/ 9018591 h 9917047"/>
              <a:gd name="connsiteX180" fmla="*/ 3085746 w 11640915"/>
              <a:gd name="connsiteY180" fmla="*/ 8919981 h 9917047"/>
              <a:gd name="connsiteX181" fmla="*/ 2914152 w 11640915"/>
              <a:gd name="connsiteY181" fmla="*/ 9043243 h 9917047"/>
              <a:gd name="connsiteX182" fmla="*/ 2816098 w 11640915"/>
              <a:gd name="connsiteY182" fmla="*/ 9265119 h 9917047"/>
              <a:gd name="connsiteX183" fmla="*/ 2767070 w 11640915"/>
              <a:gd name="connsiteY183" fmla="*/ 9117202 h 9917047"/>
              <a:gd name="connsiteX184" fmla="*/ 2154238 w 11640915"/>
              <a:gd name="connsiteY184" fmla="*/ 9856786 h 9917047"/>
              <a:gd name="connsiteX185" fmla="*/ 2105211 w 11640915"/>
              <a:gd name="connsiteY185" fmla="*/ 9758175 h 9917047"/>
              <a:gd name="connsiteX186" fmla="*/ 2154238 w 11640915"/>
              <a:gd name="connsiteY186" fmla="*/ 9634910 h 9917047"/>
              <a:gd name="connsiteX187" fmla="*/ 1860076 w 11640915"/>
              <a:gd name="connsiteY187" fmla="*/ 9856786 h 9917047"/>
              <a:gd name="connsiteX188" fmla="*/ 1492376 w 11640915"/>
              <a:gd name="connsiteY188" fmla="*/ 9659564 h 9917047"/>
              <a:gd name="connsiteX189" fmla="*/ 1296269 w 11640915"/>
              <a:gd name="connsiteY189" fmla="*/ 9881438 h 9917047"/>
              <a:gd name="connsiteX190" fmla="*/ 1271755 w 11640915"/>
              <a:gd name="connsiteY190" fmla="*/ 9807479 h 9917047"/>
              <a:gd name="connsiteX191" fmla="*/ 1173702 w 11640915"/>
              <a:gd name="connsiteY191" fmla="*/ 9906092 h 9917047"/>
              <a:gd name="connsiteX192" fmla="*/ 1051134 w 11640915"/>
              <a:gd name="connsiteY192" fmla="*/ 9881438 h 9917047"/>
              <a:gd name="connsiteX193" fmla="*/ 732461 w 11640915"/>
              <a:gd name="connsiteY193" fmla="*/ 9807479 h 9917047"/>
              <a:gd name="connsiteX194" fmla="*/ 781488 w 11640915"/>
              <a:gd name="connsiteY194" fmla="*/ 9511647 h 9917047"/>
              <a:gd name="connsiteX195" fmla="*/ 830513 w 11640915"/>
              <a:gd name="connsiteY195" fmla="*/ 9388382 h 9917047"/>
              <a:gd name="connsiteX196" fmla="*/ 1149189 w 11640915"/>
              <a:gd name="connsiteY196" fmla="*/ 9092550 h 9917047"/>
              <a:gd name="connsiteX197" fmla="*/ 1222728 w 11640915"/>
              <a:gd name="connsiteY197" fmla="*/ 9043243 h 9917047"/>
              <a:gd name="connsiteX198" fmla="*/ 1345296 w 11640915"/>
              <a:gd name="connsiteY198" fmla="*/ 8846022 h 9917047"/>
              <a:gd name="connsiteX199" fmla="*/ 1271755 w 11640915"/>
              <a:gd name="connsiteY199" fmla="*/ 8846022 h 9917047"/>
              <a:gd name="connsiteX200" fmla="*/ 1222728 w 11640915"/>
              <a:gd name="connsiteY200" fmla="*/ 8870674 h 9917047"/>
              <a:gd name="connsiteX201" fmla="*/ 1222728 w 11640915"/>
              <a:gd name="connsiteY201" fmla="*/ 8821370 h 9917047"/>
              <a:gd name="connsiteX202" fmla="*/ 855027 w 11640915"/>
              <a:gd name="connsiteY202" fmla="*/ 8698105 h 9917047"/>
              <a:gd name="connsiteX203" fmla="*/ 1271755 w 11640915"/>
              <a:gd name="connsiteY203" fmla="*/ 8057132 h 9917047"/>
              <a:gd name="connsiteX204" fmla="*/ 953082 w 11640915"/>
              <a:gd name="connsiteY204" fmla="*/ 8402270 h 9917047"/>
              <a:gd name="connsiteX205" fmla="*/ 928568 w 11640915"/>
              <a:gd name="connsiteY205" fmla="*/ 8377618 h 9917047"/>
              <a:gd name="connsiteX206" fmla="*/ 928568 w 11640915"/>
              <a:gd name="connsiteY206" fmla="*/ 8279008 h 9917047"/>
              <a:gd name="connsiteX207" fmla="*/ 781488 w 11640915"/>
              <a:gd name="connsiteY207" fmla="*/ 8303660 h 9917047"/>
              <a:gd name="connsiteX208" fmla="*/ 855027 w 11640915"/>
              <a:gd name="connsiteY208" fmla="*/ 7859910 h 9917047"/>
              <a:gd name="connsiteX209" fmla="*/ 1051134 w 11640915"/>
              <a:gd name="connsiteY209" fmla="*/ 7564076 h 9917047"/>
              <a:gd name="connsiteX210" fmla="*/ 1075648 w 11640915"/>
              <a:gd name="connsiteY210" fmla="*/ 7539424 h 9917047"/>
              <a:gd name="connsiteX211" fmla="*/ 1296269 w 11640915"/>
              <a:gd name="connsiteY211" fmla="*/ 7144979 h 9917047"/>
              <a:gd name="connsiteX212" fmla="*/ 1467862 w 11640915"/>
              <a:gd name="connsiteY212" fmla="*/ 7071020 h 9917047"/>
              <a:gd name="connsiteX213" fmla="*/ 1590428 w 11640915"/>
              <a:gd name="connsiteY213" fmla="*/ 6947757 h 9917047"/>
              <a:gd name="connsiteX214" fmla="*/ 1737510 w 11640915"/>
              <a:gd name="connsiteY214" fmla="*/ 6799840 h 9917047"/>
              <a:gd name="connsiteX215" fmla="*/ 1860076 w 11640915"/>
              <a:gd name="connsiteY215" fmla="*/ 6602619 h 9917047"/>
              <a:gd name="connsiteX216" fmla="*/ 2007156 w 11640915"/>
              <a:gd name="connsiteY216" fmla="*/ 6454702 h 9917047"/>
              <a:gd name="connsiteX217" fmla="*/ 2178749 w 11640915"/>
              <a:gd name="connsiteY217" fmla="*/ 6220500 h 9917047"/>
              <a:gd name="connsiteX218" fmla="*/ 2195992 w 11640915"/>
              <a:gd name="connsiteY218" fmla="*/ 6196967 h 9917047"/>
              <a:gd name="connsiteX219" fmla="*/ 2108151 w 11640915"/>
              <a:gd name="connsiteY219" fmla="*/ 6198807 h 9917047"/>
              <a:gd name="connsiteX220" fmla="*/ 2059126 w 11640915"/>
              <a:gd name="connsiteY220" fmla="*/ 6198807 h 9917047"/>
              <a:gd name="connsiteX221" fmla="*/ 1813991 w 11640915"/>
              <a:gd name="connsiteY221" fmla="*/ 6223460 h 9917047"/>
              <a:gd name="connsiteX222" fmla="*/ 1372750 w 11640915"/>
              <a:gd name="connsiteY222" fmla="*/ 6248112 h 9917047"/>
              <a:gd name="connsiteX223" fmla="*/ 1446291 w 11640915"/>
              <a:gd name="connsiteY223" fmla="*/ 6174153 h 9917047"/>
              <a:gd name="connsiteX224" fmla="*/ 1176643 w 11640915"/>
              <a:gd name="connsiteY224" fmla="*/ 6174153 h 9917047"/>
              <a:gd name="connsiteX225" fmla="*/ 1127615 w 11640915"/>
              <a:gd name="connsiteY225" fmla="*/ 6149501 h 9917047"/>
              <a:gd name="connsiteX226" fmla="*/ 1029563 w 11640915"/>
              <a:gd name="connsiteY226" fmla="*/ 6124849 h 9917047"/>
              <a:gd name="connsiteX227" fmla="*/ 1005049 w 11640915"/>
              <a:gd name="connsiteY227" fmla="*/ 6149501 h 9917047"/>
              <a:gd name="connsiteX228" fmla="*/ 931508 w 11640915"/>
              <a:gd name="connsiteY228" fmla="*/ 6050890 h 9917047"/>
              <a:gd name="connsiteX229" fmla="*/ 1127615 w 11640915"/>
              <a:gd name="connsiteY229" fmla="*/ 6075542 h 9917047"/>
              <a:gd name="connsiteX230" fmla="*/ 1225670 w 11640915"/>
              <a:gd name="connsiteY230" fmla="*/ 6050890 h 9917047"/>
              <a:gd name="connsiteX231" fmla="*/ 1593371 w 11640915"/>
              <a:gd name="connsiteY231" fmla="*/ 5976931 h 9917047"/>
              <a:gd name="connsiteX232" fmla="*/ 1691425 w 11640915"/>
              <a:gd name="connsiteY232" fmla="*/ 6026236 h 9917047"/>
              <a:gd name="connsiteX233" fmla="*/ 1666911 w 11640915"/>
              <a:gd name="connsiteY233" fmla="*/ 5976931 h 9917047"/>
              <a:gd name="connsiteX234" fmla="*/ 1764964 w 11640915"/>
              <a:gd name="connsiteY234" fmla="*/ 5927625 h 9917047"/>
              <a:gd name="connsiteX235" fmla="*/ 2304258 w 11640915"/>
              <a:gd name="connsiteY235" fmla="*/ 5927625 h 9917047"/>
              <a:gd name="connsiteX236" fmla="*/ 2255233 w 11640915"/>
              <a:gd name="connsiteY236" fmla="*/ 5804362 h 9917047"/>
              <a:gd name="connsiteX237" fmla="*/ 2766613 w 11640915"/>
              <a:gd name="connsiteY237" fmla="*/ 5758090 h 9917047"/>
              <a:gd name="connsiteX238" fmla="*/ 2863541 w 11640915"/>
              <a:gd name="connsiteY238" fmla="*/ 5745598 h 9917047"/>
              <a:gd name="connsiteX239" fmla="*/ 2960114 w 11640915"/>
              <a:gd name="connsiteY239" fmla="*/ 5675056 h 9917047"/>
              <a:gd name="connsiteX240" fmla="*/ 3069269 w 11640915"/>
              <a:gd name="connsiteY240" fmla="*/ 5614536 h 9917047"/>
              <a:gd name="connsiteX241" fmla="*/ 3005954 w 11640915"/>
              <a:gd name="connsiteY241" fmla="*/ 5619467 h 9917047"/>
              <a:gd name="connsiteX242" fmla="*/ 2549392 w 11640915"/>
              <a:gd name="connsiteY242" fmla="*/ 5656445 h 9917047"/>
              <a:gd name="connsiteX243" fmla="*/ 1666911 w 11640915"/>
              <a:gd name="connsiteY243" fmla="*/ 5730404 h 9917047"/>
              <a:gd name="connsiteX244" fmla="*/ 1176643 w 11640915"/>
              <a:gd name="connsiteY244" fmla="*/ 5705752 h 9917047"/>
              <a:gd name="connsiteX245" fmla="*/ 1127615 w 11640915"/>
              <a:gd name="connsiteY245" fmla="*/ 5681097 h 9917047"/>
              <a:gd name="connsiteX246" fmla="*/ 1029563 w 11640915"/>
              <a:gd name="connsiteY246" fmla="*/ 5582486 h 9917047"/>
              <a:gd name="connsiteX247" fmla="*/ 980536 w 11640915"/>
              <a:gd name="connsiteY247" fmla="*/ 5705752 h 9917047"/>
              <a:gd name="connsiteX248" fmla="*/ 784428 w 11640915"/>
              <a:gd name="connsiteY248" fmla="*/ 5607139 h 9917047"/>
              <a:gd name="connsiteX249" fmla="*/ 808942 w 11640915"/>
              <a:gd name="connsiteY249" fmla="*/ 5508528 h 9917047"/>
              <a:gd name="connsiteX250" fmla="*/ 612835 w 11640915"/>
              <a:gd name="connsiteY250" fmla="*/ 5582486 h 9917047"/>
              <a:gd name="connsiteX251" fmla="*/ 245135 w 11640915"/>
              <a:gd name="connsiteY251" fmla="*/ 5533180 h 9917047"/>
              <a:gd name="connsiteX252" fmla="*/ 269648 w 11640915"/>
              <a:gd name="connsiteY252" fmla="*/ 5335959 h 9917047"/>
              <a:gd name="connsiteX253" fmla="*/ 343187 w 11640915"/>
              <a:gd name="connsiteY253" fmla="*/ 5311306 h 9917047"/>
              <a:gd name="connsiteX254" fmla="*/ 392214 w 11640915"/>
              <a:gd name="connsiteY254" fmla="*/ 5335959 h 9917047"/>
              <a:gd name="connsiteX255" fmla="*/ 392214 w 11640915"/>
              <a:gd name="connsiteY255" fmla="*/ 5237347 h 9917047"/>
              <a:gd name="connsiteX256" fmla="*/ 563808 w 11640915"/>
              <a:gd name="connsiteY256" fmla="*/ 5262000 h 9917047"/>
              <a:gd name="connsiteX257" fmla="*/ 784428 w 11640915"/>
              <a:gd name="connsiteY257" fmla="*/ 5212695 h 9917047"/>
              <a:gd name="connsiteX258" fmla="*/ 980536 w 11640915"/>
              <a:gd name="connsiteY258" fmla="*/ 5212695 h 9917047"/>
              <a:gd name="connsiteX259" fmla="*/ 1348236 w 11640915"/>
              <a:gd name="connsiteY259" fmla="*/ 5040127 h 9917047"/>
              <a:gd name="connsiteX260" fmla="*/ 661862 w 11640915"/>
              <a:gd name="connsiteY260" fmla="*/ 4941513 h 9917047"/>
              <a:gd name="connsiteX261" fmla="*/ 710890 w 11640915"/>
              <a:gd name="connsiteY261" fmla="*/ 4867555 h 9917047"/>
              <a:gd name="connsiteX262" fmla="*/ 1152129 w 11640915"/>
              <a:gd name="connsiteY262" fmla="*/ 4842903 h 9917047"/>
              <a:gd name="connsiteX263" fmla="*/ 956022 w 11640915"/>
              <a:gd name="connsiteY263" fmla="*/ 4744292 h 9917047"/>
              <a:gd name="connsiteX264" fmla="*/ 1152129 w 11640915"/>
              <a:gd name="connsiteY264" fmla="*/ 4596375 h 9917047"/>
              <a:gd name="connsiteX265" fmla="*/ 1372750 w 11640915"/>
              <a:gd name="connsiteY265" fmla="*/ 4571723 h 9917047"/>
              <a:gd name="connsiteX266" fmla="*/ 1691425 w 11640915"/>
              <a:gd name="connsiteY266" fmla="*/ 4522416 h 9917047"/>
              <a:gd name="connsiteX267" fmla="*/ 1838505 w 11640915"/>
              <a:gd name="connsiteY267" fmla="*/ 4473112 h 9917047"/>
              <a:gd name="connsiteX268" fmla="*/ 2010098 w 11640915"/>
              <a:gd name="connsiteY268" fmla="*/ 4423806 h 9917047"/>
              <a:gd name="connsiteX269" fmla="*/ 2157178 w 11640915"/>
              <a:gd name="connsiteY269" fmla="*/ 4374501 h 9917047"/>
              <a:gd name="connsiteX270" fmla="*/ 2206205 w 11640915"/>
              <a:gd name="connsiteY270" fmla="*/ 4399153 h 9917047"/>
              <a:gd name="connsiteX271" fmla="*/ 2524878 w 11640915"/>
              <a:gd name="connsiteY271" fmla="*/ 4325195 h 9917047"/>
              <a:gd name="connsiteX272" fmla="*/ 2647447 w 11640915"/>
              <a:gd name="connsiteY272" fmla="*/ 4152625 h 9917047"/>
              <a:gd name="connsiteX273" fmla="*/ 2402312 w 11640915"/>
              <a:gd name="connsiteY273" fmla="*/ 4201930 h 9917047"/>
              <a:gd name="connsiteX274" fmla="*/ 2230719 w 11640915"/>
              <a:gd name="connsiteY274" fmla="*/ 4127973 h 9917047"/>
              <a:gd name="connsiteX275" fmla="*/ 2181692 w 11640915"/>
              <a:gd name="connsiteY275" fmla="*/ 4251236 h 9917047"/>
              <a:gd name="connsiteX276" fmla="*/ 2157178 w 11640915"/>
              <a:gd name="connsiteY276" fmla="*/ 4251236 h 9917047"/>
              <a:gd name="connsiteX277" fmla="*/ 1838505 w 11640915"/>
              <a:gd name="connsiteY277" fmla="*/ 4152625 h 9917047"/>
              <a:gd name="connsiteX278" fmla="*/ 1642398 w 11640915"/>
              <a:gd name="connsiteY278" fmla="*/ 4177277 h 9917047"/>
              <a:gd name="connsiteX279" fmla="*/ 1250184 w 11640915"/>
              <a:gd name="connsiteY279" fmla="*/ 4201930 h 9917047"/>
              <a:gd name="connsiteX280" fmla="*/ 1176643 w 11640915"/>
              <a:gd name="connsiteY280" fmla="*/ 4177277 h 9917047"/>
              <a:gd name="connsiteX281" fmla="*/ 1029563 w 11640915"/>
              <a:gd name="connsiteY281" fmla="*/ 4177277 h 9917047"/>
              <a:gd name="connsiteX282" fmla="*/ 931508 w 11640915"/>
              <a:gd name="connsiteY282" fmla="*/ 4177277 h 9917047"/>
              <a:gd name="connsiteX283" fmla="*/ 833456 w 11640915"/>
              <a:gd name="connsiteY283" fmla="*/ 4201930 h 9917047"/>
              <a:gd name="connsiteX284" fmla="*/ 588321 w 11640915"/>
              <a:gd name="connsiteY284" fmla="*/ 4201930 h 9917047"/>
              <a:gd name="connsiteX285" fmla="*/ 514783 w 11640915"/>
              <a:gd name="connsiteY285" fmla="*/ 4251236 h 9917047"/>
              <a:gd name="connsiteX286" fmla="*/ 392214 w 11640915"/>
              <a:gd name="connsiteY286" fmla="*/ 4152625 h 9917047"/>
              <a:gd name="connsiteX287" fmla="*/ 343187 w 11640915"/>
              <a:gd name="connsiteY287" fmla="*/ 4103319 h 9917047"/>
              <a:gd name="connsiteX288" fmla="*/ 171594 w 11640915"/>
              <a:gd name="connsiteY288" fmla="*/ 3980056 h 9917047"/>
              <a:gd name="connsiteX289" fmla="*/ 465755 w 11640915"/>
              <a:gd name="connsiteY289" fmla="*/ 3906098 h 9917047"/>
              <a:gd name="connsiteX290" fmla="*/ 465755 w 11640915"/>
              <a:gd name="connsiteY290" fmla="*/ 3881446 h 9917047"/>
              <a:gd name="connsiteX291" fmla="*/ 343187 w 11640915"/>
              <a:gd name="connsiteY291" fmla="*/ 3832139 h 9917047"/>
              <a:gd name="connsiteX292" fmla="*/ 367701 w 11640915"/>
              <a:gd name="connsiteY292" fmla="*/ 3782833 h 9917047"/>
              <a:gd name="connsiteX293" fmla="*/ 0 w 11640915"/>
              <a:gd name="connsiteY293" fmla="*/ 3462348 h 9917047"/>
              <a:gd name="connsiteX294" fmla="*/ 196107 w 11640915"/>
              <a:gd name="connsiteY294" fmla="*/ 3511652 h 9917047"/>
              <a:gd name="connsiteX295" fmla="*/ 220621 w 11640915"/>
              <a:gd name="connsiteY295" fmla="*/ 3413042 h 9917047"/>
              <a:gd name="connsiteX296" fmla="*/ 416728 w 11640915"/>
              <a:gd name="connsiteY296" fmla="*/ 3536304 h 9917047"/>
              <a:gd name="connsiteX297" fmla="*/ 416728 w 11640915"/>
              <a:gd name="connsiteY297" fmla="*/ 3437694 h 9917047"/>
              <a:gd name="connsiteX298" fmla="*/ 539294 w 11640915"/>
              <a:gd name="connsiteY298" fmla="*/ 3314431 h 9917047"/>
              <a:gd name="connsiteX299" fmla="*/ 686376 w 11640915"/>
              <a:gd name="connsiteY299" fmla="*/ 3437694 h 9917047"/>
              <a:gd name="connsiteX300" fmla="*/ 759915 w 11640915"/>
              <a:gd name="connsiteY300" fmla="*/ 3166514 h 9917047"/>
              <a:gd name="connsiteX301" fmla="*/ 882483 w 11640915"/>
              <a:gd name="connsiteY301" fmla="*/ 3240472 h 9917047"/>
              <a:gd name="connsiteX302" fmla="*/ 1323722 w 11640915"/>
              <a:gd name="connsiteY302" fmla="*/ 3363735 h 9917047"/>
              <a:gd name="connsiteX303" fmla="*/ 1617884 w 11640915"/>
              <a:gd name="connsiteY303" fmla="*/ 3265124 h 9917047"/>
              <a:gd name="connsiteX304" fmla="*/ 1617884 w 11640915"/>
              <a:gd name="connsiteY304" fmla="*/ 3191166 h 9917047"/>
              <a:gd name="connsiteX305" fmla="*/ 1299211 w 11640915"/>
              <a:gd name="connsiteY305" fmla="*/ 3092555 h 9917047"/>
              <a:gd name="connsiteX306" fmla="*/ 1176643 w 11640915"/>
              <a:gd name="connsiteY306" fmla="*/ 3067903 h 9917047"/>
              <a:gd name="connsiteX307" fmla="*/ 1127615 w 11640915"/>
              <a:gd name="connsiteY307" fmla="*/ 3191166 h 9917047"/>
              <a:gd name="connsiteX308" fmla="*/ 1103104 w 11640915"/>
              <a:gd name="connsiteY308" fmla="*/ 3191166 h 9917047"/>
              <a:gd name="connsiteX309" fmla="*/ 1103104 w 11640915"/>
              <a:gd name="connsiteY309" fmla="*/ 3067903 h 9917047"/>
              <a:gd name="connsiteX310" fmla="*/ 588321 w 11640915"/>
              <a:gd name="connsiteY310" fmla="*/ 2993945 h 9917047"/>
              <a:gd name="connsiteX311" fmla="*/ 710890 w 11640915"/>
              <a:gd name="connsiteY311" fmla="*/ 2919986 h 9917047"/>
              <a:gd name="connsiteX312" fmla="*/ 906997 w 11640915"/>
              <a:gd name="connsiteY312" fmla="*/ 2919986 h 9917047"/>
              <a:gd name="connsiteX313" fmla="*/ 1078590 w 11640915"/>
              <a:gd name="connsiteY313" fmla="*/ 2944638 h 9917047"/>
              <a:gd name="connsiteX314" fmla="*/ 1225670 w 11640915"/>
              <a:gd name="connsiteY314" fmla="*/ 2944638 h 9917047"/>
              <a:gd name="connsiteX315" fmla="*/ 1299211 w 11640915"/>
              <a:gd name="connsiteY315" fmla="*/ 2919986 h 9917047"/>
              <a:gd name="connsiteX316" fmla="*/ 1225670 w 11640915"/>
              <a:gd name="connsiteY316" fmla="*/ 2821375 h 9917047"/>
              <a:gd name="connsiteX317" fmla="*/ 1446291 w 11640915"/>
              <a:gd name="connsiteY317" fmla="*/ 2821375 h 9917047"/>
              <a:gd name="connsiteX318" fmla="*/ 1617884 w 11640915"/>
              <a:gd name="connsiteY318" fmla="*/ 2722764 h 9917047"/>
              <a:gd name="connsiteX319" fmla="*/ 1912043 w 11640915"/>
              <a:gd name="connsiteY319" fmla="*/ 2796721 h 9917047"/>
              <a:gd name="connsiteX320" fmla="*/ 1985585 w 11640915"/>
              <a:gd name="connsiteY320" fmla="*/ 2796721 h 9917047"/>
              <a:gd name="connsiteX321" fmla="*/ 2279746 w 11640915"/>
              <a:gd name="connsiteY321" fmla="*/ 2747417 h 9917047"/>
              <a:gd name="connsiteX322" fmla="*/ 2426826 w 11640915"/>
              <a:gd name="connsiteY322" fmla="*/ 2698110 h 9917047"/>
              <a:gd name="connsiteX323" fmla="*/ 2647447 w 11640915"/>
              <a:gd name="connsiteY323" fmla="*/ 2747417 h 9917047"/>
              <a:gd name="connsiteX324" fmla="*/ 2647447 w 11640915"/>
              <a:gd name="connsiteY324" fmla="*/ 2698110 h 9917047"/>
              <a:gd name="connsiteX325" fmla="*/ 2426826 w 11640915"/>
              <a:gd name="connsiteY325" fmla="*/ 2698110 h 9917047"/>
              <a:gd name="connsiteX326" fmla="*/ 2353285 w 11640915"/>
              <a:gd name="connsiteY326" fmla="*/ 2673458 h 9917047"/>
              <a:gd name="connsiteX327" fmla="*/ 2402312 w 11640915"/>
              <a:gd name="connsiteY327" fmla="*/ 2624151 h 9917047"/>
              <a:gd name="connsiteX328" fmla="*/ 2696472 w 11640915"/>
              <a:gd name="connsiteY328" fmla="*/ 2648806 h 9917047"/>
              <a:gd name="connsiteX329" fmla="*/ 2819040 w 11640915"/>
              <a:gd name="connsiteY329" fmla="*/ 2624151 h 9917047"/>
              <a:gd name="connsiteX330" fmla="*/ 2770013 w 11640915"/>
              <a:gd name="connsiteY330" fmla="*/ 2574847 h 9917047"/>
              <a:gd name="connsiteX331" fmla="*/ 3088686 w 11640915"/>
              <a:gd name="connsiteY331" fmla="*/ 2525541 h 9917047"/>
              <a:gd name="connsiteX332" fmla="*/ 3113200 w 11640915"/>
              <a:gd name="connsiteY332" fmla="*/ 2451582 h 9917047"/>
              <a:gd name="connsiteX333" fmla="*/ 3137713 w 11640915"/>
              <a:gd name="connsiteY333" fmla="*/ 2476237 h 9917047"/>
              <a:gd name="connsiteX334" fmla="*/ 3113200 w 11640915"/>
              <a:gd name="connsiteY334" fmla="*/ 2550193 h 9917047"/>
              <a:gd name="connsiteX335" fmla="*/ 3162227 w 11640915"/>
              <a:gd name="connsiteY335" fmla="*/ 2525541 h 9917047"/>
              <a:gd name="connsiteX336" fmla="*/ 3529927 w 11640915"/>
              <a:gd name="connsiteY336" fmla="*/ 2525541 h 9917047"/>
              <a:gd name="connsiteX337" fmla="*/ 3701521 w 11640915"/>
              <a:gd name="connsiteY337" fmla="*/ 2500889 h 9917047"/>
              <a:gd name="connsiteX338" fmla="*/ 3824089 w 11640915"/>
              <a:gd name="connsiteY338" fmla="*/ 2574847 h 9917047"/>
              <a:gd name="connsiteX339" fmla="*/ 4093735 w 11640915"/>
              <a:gd name="connsiteY339" fmla="*/ 2426930 h 9917047"/>
              <a:gd name="connsiteX340" fmla="*/ 4020196 w 11640915"/>
              <a:gd name="connsiteY340" fmla="*/ 2328320 h 9917047"/>
              <a:gd name="connsiteX341" fmla="*/ 4118249 w 11640915"/>
              <a:gd name="connsiteY341" fmla="*/ 2279013 h 9917047"/>
              <a:gd name="connsiteX342" fmla="*/ 4093735 w 11640915"/>
              <a:gd name="connsiteY342" fmla="*/ 2377623 h 9917047"/>
              <a:gd name="connsiteX343" fmla="*/ 4191790 w 11640915"/>
              <a:gd name="connsiteY343" fmla="*/ 2352971 h 9917047"/>
              <a:gd name="connsiteX344" fmla="*/ 4167276 w 11640915"/>
              <a:gd name="connsiteY344" fmla="*/ 2451582 h 9917047"/>
              <a:gd name="connsiteX345" fmla="*/ 4314356 w 11640915"/>
              <a:gd name="connsiteY345" fmla="*/ 2426930 h 9917047"/>
              <a:gd name="connsiteX346" fmla="*/ 4240817 w 11640915"/>
              <a:gd name="connsiteY346" fmla="*/ 2229709 h 9917047"/>
              <a:gd name="connsiteX347" fmla="*/ 4657542 w 11640915"/>
              <a:gd name="connsiteY347" fmla="*/ 2303665 h 9917047"/>
              <a:gd name="connsiteX348" fmla="*/ 4755597 w 11640915"/>
              <a:gd name="connsiteY348" fmla="*/ 2229709 h 9917047"/>
              <a:gd name="connsiteX349" fmla="*/ 4804624 w 11640915"/>
              <a:gd name="connsiteY349" fmla="*/ 2402278 h 9917047"/>
              <a:gd name="connsiteX350" fmla="*/ 4829138 w 11640915"/>
              <a:gd name="connsiteY350" fmla="*/ 2377623 h 9917047"/>
              <a:gd name="connsiteX351" fmla="*/ 4804624 w 11640915"/>
              <a:gd name="connsiteY351" fmla="*/ 2254361 h 9917047"/>
              <a:gd name="connsiteX352" fmla="*/ 5245864 w 11640915"/>
              <a:gd name="connsiteY352" fmla="*/ 2180402 h 9917047"/>
              <a:gd name="connsiteX353" fmla="*/ 5711619 w 11640915"/>
              <a:gd name="connsiteY353" fmla="*/ 2057137 h 9917047"/>
              <a:gd name="connsiteX354" fmla="*/ 5883212 w 11640915"/>
              <a:gd name="connsiteY354" fmla="*/ 2081792 h 9917047"/>
              <a:gd name="connsiteX355" fmla="*/ 6324454 w 11640915"/>
              <a:gd name="connsiteY355" fmla="*/ 1909222 h 9917047"/>
              <a:gd name="connsiteX356" fmla="*/ 6471533 w 11640915"/>
              <a:gd name="connsiteY356" fmla="*/ 1859916 h 9917047"/>
              <a:gd name="connsiteX357" fmla="*/ 6618613 w 11640915"/>
              <a:gd name="connsiteY357" fmla="*/ 1859916 h 9917047"/>
              <a:gd name="connsiteX358" fmla="*/ 6618613 w 11640915"/>
              <a:gd name="connsiteY358" fmla="*/ 1711998 h 9917047"/>
              <a:gd name="connsiteX359" fmla="*/ 6961802 w 11640915"/>
              <a:gd name="connsiteY359" fmla="*/ 1736653 h 9917047"/>
              <a:gd name="connsiteX360" fmla="*/ 7231448 w 11640915"/>
              <a:gd name="connsiteY360" fmla="*/ 1662694 h 9917047"/>
              <a:gd name="connsiteX361" fmla="*/ 7403041 w 11640915"/>
              <a:gd name="connsiteY361" fmla="*/ 1539429 h 9917047"/>
              <a:gd name="connsiteX362" fmla="*/ 7550123 w 11640915"/>
              <a:gd name="connsiteY362" fmla="*/ 1465470 h 9917047"/>
              <a:gd name="connsiteX363" fmla="*/ 7550123 w 11640915"/>
              <a:gd name="connsiteY363" fmla="*/ 1588736 h 9917047"/>
              <a:gd name="connsiteX364" fmla="*/ 7599148 w 11640915"/>
              <a:gd name="connsiteY364" fmla="*/ 1490125 h 9917047"/>
              <a:gd name="connsiteX365" fmla="*/ 7648176 w 11640915"/>
              <a:gd name="connsiteY365" fmla="*/ 1564084 h 9917047"/>
              <a:gd name="connsiteX366" fmla="*/ 7819769 w 11640915"/>
              <a:gd name="connsiteY366" fmla="*/ 1465470 h 9917047"/>
              <a:gd name="connsiteX367" fmla="*/ 7942337 w 11640915"/>
              <a:gd name="connsiteY367" fmla="*/ 1366860 h 9917047"/>
              <a:gd name="connsiteX368" fmla="*/ 7991362 w 11640915"/>
              <a:gd name="connsiteY368" fmla="*/ 1342208 h 9917047"/>
              <a:gd name="connsiteX369" fmla="*/ 8310038 w 11640915"/>
              <a:gd name="connsiteY369" fmla="*/ 1169639 h 9917047"/>
              <a:gd name="connsiteX370" fmla="*/ 8432604 w 11640915"/>
              <a:gd name="connsiteY370" fmla="*/ 1021721 h 9917047"/>
              <a:gd name="connsiteX371" fmla="*/ 8555172 w 11640915"/>
              <a:gd name="connsiteY371" fmla="*/ 898456 h 9917047"/>
              <a:gd name="connsiteX372" fmla="*/ 8555172 w 11640915"/>
              <a:gd name="connsiteY372" fmla="*/ 997069 h 9917047"/>
              <a:gd name="connsiteX373" fmla="*/ 8726765 w 11640915"/>
              <a:gd name="connsiteY373" fmla="*/ 873804 h 9917047"/>
              <a:gd name="connsiteX374" fmla="*/ 8824818 w 11640915"/>
              <a:gd name="connsiteY374" fmla="*/ 651931 h 9917047"/>
              <a:gd name="connsiteX375" fmla="*/ 8873845 w 11640915"/>
              <a:gd name="connsiteY375" fmla="*/ 799845 h 9917047"/>
              <a:gd name="connsiteX376" fmla="*/ 9486680 w 11640915"/>
              <a:gd name="connsiteY376" fmla="*/ 60262 h 9917047"/>
              <a:gd name="connsiteX377" fmla="*/ 9535707 w 11640915"/>
              <a:gd name="connsiteY377" fmla="*/ 158875 h 9917047"/>
              <a:gd name="connsiteX378" fmla="*/ 9486680 w 11640915"/>
              <a:gd name="connsiteY378" fmla="*/ 282138 h 9917047"/>
              <a:gd name="connsiteX379" fmla="*/ 9780839 w 11640915"/>
              <a:gd name="connsiteY379" fmla="*/ 60262 h 9917047"/>
              <a:gd name="connsiteX380" fmla="*/ 10148540 w 11640915"/>
              <a:gd name="connsiteY380" fmla="*/ 257486 h 9917047"/>
              <a:gd name="connsiteX381" fmla="*/ 10344647 w 11640915"/>
              <a:gd name="connsiteY381" fmla="*/ 35610 h 9917047"/>
              <a:gd name="connsiteX382" fmla="*/ 10369160 w 11640915"/>
              <a:gd name="connsiteY382" fmla="*/ 109568 h 9917047"/>
              <a:gd name="connsiteX383" fmla="*/ 10467215 w 11640915"/>
              <a:gd name="connsiteY383" fmla="*/ 10958 h 9917047"/>
              <a:gd name="connsiteX384" fmla="*/ 10589781 w 11640915"/>
              <a:gd name="connsiteY384" fmla="*/ 35610 h 9917047"/>
              <a:gd name="connsiteX385" fmla="*/ 10670598 w 11640915"/>
              <a:gd name="connsiteY385" fmla="*/ 2098 h 9917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Lst>
            <a:rect l="l" t="t" r="r" b="b"/>
            <a:pathLst>
              <a:path w="11640915" h="9917047">
                <a:moveTo>
                  <a:pt x="10670598" y="2098"/>
                </a:moveTo>
                <a:cubicBezTo>
                  <a:pt x="10756779" y="-10614"/>
                  <a:pt x="10853302" y="35610"/>
                  <a:pt x="10908457" y="109568"/>
                </a:cubicBezTo>
                <a:cubicBezTo>
                  <a:pt x="10981995" y="208179"/>
                  <a:pt x="10957482" y="331444"/>
                  <a:pt x="10859429" y="405400"/>
                </a:cubicBezTo>
                <a:cubicBezTo>
                  <a:pt x="10834916" y="430055"/>
                  <a:pt x="10834916" y="504013"/>
                  <a:pt x="10810402" y="528666"/>
                </a:cubicBezTo>
                <a:cubicBezTo>
                  <a:pt x="10663322" y="577972"/>
                  <a:pt x="10614295" y="750541"/>
                  <a:pt x="10491729" y="824500"/>
                </a:cubicBezTo>
                <a:cubicBezTo>
                  <a:pt x="10467215" y="824500"/>
                  <a:pt x="10442701" y="849152"/>
                  <a:pt x="10418188" y="873804"/>
                </a:cubicBezTo>
                <a:cubicBezTo>
                  <a:pt x="10320136" y="923110"/>
                  <a:pt x="10320136" y="923110"/>
                  <a:pt x="10295622" y="1071028"/>
                </a:cubicBezTo>
                <a:cubicBezTo>
                  <a:pt x="10320136" y="1071028"/>
                  <a:pt x="10344647" y="1071028"/>
                  <a:pt x="10369160" y="1071028"/>
                </a:cubicBezTo>
                <a:cubicBezTo>
                  <a:pt x="10369160" y="1071028"/>
                  <a:pt x="10393674" y="1046373"/>
                  <a:pt x="10418188" y="1046373"/>
                </a:cubicBezTo>
                <a:cubicBezTo>
                  <a:pt x="10418188" y="1071028"/>
                  <a:pt x="10418188" y="1095680"/>
                  <a:pt x="10418188" y="1095680"/>
                </a:cubicBezTo>
                <a:cubicBezTo>
                  <a:pt x="10540754" y="1144984"/>
                  <a:pt x="10663322" y="1169639"/>
                  <a:pt x="10785888" y="1218943"/>
                </a:cubicBezTo>
                <a:cubicBezTo>
                  <a:pt x="10589781" y="1416166"/>
                  <a:pt x="10442701" y="1588736"/>
                  <a:pt x="10369160" y="1859916"/>
                </a:cubicBezTo>
                <a:cubicBezTo>
                  <a:pt x="10467215" y="1736653"/>
                  <a:pt x="10589781" y="1638040"/>
                  <a:pt x="10687836" y="1514777"/>
                </a:cubicBezTo>
                <a:cubicBezTo>
                  <a:pt x="10687836" y="1539429"/>
                  <a:pt x="10712350" y="1539429"/>
                  <a:pt x="10712350" y="1539429"/>
                </a:cubicBezTo>
                <a:cubicBezTo>
                  <a:pt x="10712350" y="1564084"/>
                  <a:pt x="10712350" y="1588736"/>
                  <a:pt x="10712350" y="1638040"/>
                </a:cubicBezTo>
                <a:cubicBezTo>
                  <a:pt x="10761375" y="1613388"/>
                  <a:pt x="10810402" y="1613388"/>
                  <a:pt x="10859429" y="1613388"/>
                </a:cubicBezTo>
                <a:cubicBezTo>
                  <a:pt x="10932968" y="1785957"/>
                  <a:pt x="10834916" y="1909222"/>
                  <a:pt x="10785888" y="2057137"/>
                </a:cubicBezTo>
                <a:cubicBezTo>
                  <a:pt x="10736861" y="2155750"/>
                  <a:pt x="10663322" y="2254361"/>
                  <a:pt x="10589781" y="2352971"/>
                </a:cubicBezTo>
                <a:cubicBezTo>
                  <a:pt x="10589781" y="2352971"/>
                  <a:pt x="10589781" y="2377623"/>
                  <a:pt x="10565267" y="2377623"/>
                </a:cubicBezTo>
                <a:cubicBezTo>
                  <a:pt x="10393674" y="2451582"/>
                  <a:pt x="10393674" y="2624151"/>
                  <a:pt x="10344647" y="2772069"/>
                </a:cubicBezTo>
                <a:cubicBezTo>
                  <a:pt x="10246594" y="2747417"/>
                  <a:pt x="10173053" y="2722764"/>
                  <a:pt x="10173053" y="2846027"/>
                </a:cubicBezTo>
                <a:cubicBezTo>
                  <a:pt x="10173053" y="2895334"/>
                  <a:pt x="10148540" y="2969293"/>
                  <a:pt x="10050487" y="2969293"/>
                </a:cubicBezTo>
                <a:cubicBezTo>
                  <a:pt x="10001460" y="2969293"/>
                  <a:pt x="9927921" y="3067903"/>
                  <a:pt x="9903408" y="3117207"/>
                </a:cubicBezTo>
                <a:cubicBezTo>
                  <a:pt x="9878894" y="3191166"/>
                  <a:pt x="9878894" y="3265124"/>
                  <a:pt x="9780839" y="3314431"/>
                </a:cubicBezTo>
                <a:cubicBezTo>
                  <a:pt x="9731814" y="3339083"/>
                  <a:pt x="9682787" y="3413042"/>
                  <a:pt x="9633760" y="3462348"/>
                </a:cubicBezTo>
                <a:cubicBezTo>
                  <a:pt x="9572478" y="3536304"/>
                  <a:pt x="9517321" y="3616427"/>
                  <a:pt x="9462166" y="3696548"/>
                </a:cubicBezTo>
                <a:lnTo>
                  <a:pt x="9444924" y="3720083"/>
                </a:lnTo>
                <a:lnTo>
                  <a:pt x="9532765" y="3718242"/>
                </a:lnTo>
                <a:cubicBezTo>
                  <a:pt x="9557278" y="3718242"/>
                  <a:pt x="9557278" y="3718242"/>
                  <a:pt x="9581792" y="3718242"/>
                </a:cubicBezTo>
                <a:cubicBezTo>
                  <a:pt x="9679844" y="3792201"/>
                  <a:pt x="9753385" y="3792201"/>
                  <a:pt x="9826924" y="3693588"/>
                </a:cubicBezTo>
                <a:cubicBezTo>
                  <a:pt x="9974006" y="3792201"/>
                  <a:pt x="10121086" y="3668936"/>
                  <a:pt x="10268166" y="3668936"/>
                </a:cubicBezTo>
                <a:cubicBezTo>
                  <a:pt x="10243652" y="3693588"/>
                  <a:pt x="10219138" y="3718242"/>
                  <a:pt x="10194627" y="3742895"/>
                </a:cubicBezTo>
                <a:cubicBezTo>
                  <a:pt x="10292679" y="3742895"/>
                  <a:pt x="10366220" y="3742895"/>
                  <a:pt x="10464273" y="3742895"/>
                </a:cubicBezTo>
                <a:cubicBezTo>
                  <a:pt x="10464273" y="3742895"/>
                  <a:pt x="10488786" y="3742895"/>
                  <a:pt x="10513300" y="3767546"/>
                </a:cubicBezTo>
                <a:cubicBezTo>
                  <a:pt x="10537814" y="3767546"/>
                  <a:pt x="10586841" y="3792201"/>
                  <a:pt x="10611352" y="3792201"/>
                </a:cubicBezTo>
                <a:cubicBezTo>
                  <a:pt x="10635866" y="3792201"/>
                  <a:pt x="10635866" y="3767546"/>
                  <a:pt x="10635866" y="3767546"/>
                </a:cubicBezTo>
                <a:cubicBezTo>
                  <a:pt x="10660380" y="3792201"/>
                  <a:pt x="10660380" y="3816853"/>
                  <a:pt x="10709407" y="3866160"/>
                </a:cubicBezTo>
                <a:cubicBezTo>
                  <a:pt x="10611352" y="3866160"/>
                  <a:pt x="10562327" y="3841505"/>
                  <a:pt x="10513300" y="3841505"/>
                </a:cubicBezTo>
                <a:cubicBezTo>
                  <a:pt x="10488786" y="3841505"/>
                  <a:pt x="10439759" y="3866160"/>
                  <a:pt x="10415245" y="3866160"/>
                </a:cubicBezTo>
                <a:cubicBezTo>
                  <a:pt x="10292679" y="3890812"/>
                  <a:pt x="10170113" y="3915464"/>
                  <a:pt x="10047545" y="3940116"/>
                </a:cubicBezTo>
                <a:cubicBezTo>
                  <a:pt x="10023031" y="3940116"/>
                  <a:pt x="9998520" y="3915464"/>
                  <a:pt x="9949493" y="3890812"/>
                </a:cubicBezTo>
                <a:cubicBezTo>
                  <a:pt x="9949493" y="3915464"/>
                  <a:pt x="9974006" y="3915464"/>
                  <a:pt x="9974006" y="3940116"/>
                </a:cubicBezTo>
                <a:cubicBezTo>
                  <a:pt x="9924979" y="3964770"/>
                  <a:pt x="9900465" y="3989422"/>
                  <a:pt x="9875951" y="3989422"/>
                </a:cubicBezTo>
                <a:cubicBezTo>
                  <a:pt x="9704358" y="3989422"/>
                  <a:pt x="9508251" y="3989422"/>
                  <a:pt x="9336658" y="3989422"/>
                </a:cubicBezTo>
                <a:cubicBezTo>
                  <a:pt x="9361171" y="4038729"/>
                  <a:pt x="9361171" y="4088033"/>
                  <a:pt x="9385685" y="4112685"/>
                </a:cubicBezTo>
                <a:cubicBezTo>
                  <a:pt x="9214092" y="4125014"/>
                  <a:pt x="9043647" y="4140420"/>
                  <a:pt x="8874302" y="4158958"/>
                </a:cubicBezTo>
                <a:lnTo>
                  <a:pt x="8777376" y="4171449"/>
                </a:lnTo>
                <a:lnTo>
                  <a:pt x="8680802" y="4241991"/>
                </a:lnTo>
                <a:lnTo>
                  <a:pt x="8571646" y="4302512"/>
                </a:lnTo>
                <a:lnTo>
                  <a:pt x="8634961" y="4297583"/>
                </a:lnTo>
                <a:cubicBezTo>
                  <a:pt x="8791234" y="4285257"/>
                  <a:pt x="8944444" y="4272931"/>
                  <a:pt x="9091523" y="4260602"/>
                </a:cubicBezTo>
                <a:cubicBezTo>
                  <a:pt x="9385685" y="4235950"/>
                  <a:pt x="9679844" y="4211298"/>
                  <a:pt x="9974006" y="4186644"/>
                </a:cubicBezTo>
                <a:cubicBezTo>
                  <a:pt x="10121086" y="4186644"/>
                  <a:pt x="10292679" y="4211298"/>
                  <a:pt x="10464273" y="4211298"/>
                </a:cubicBezTo>
                <a:cubicBezTo>
                  <a:pt x="10488786" y="4211298"/>
                  <a:pt x="10488786" y="4235950"/>
                  <a:pt x="10513300" y="4235950"/>
                </a:cubicBezTo>
                <a:cubicBezTo>
                  <a:pt x="10537814" y="4260602"/>
                  <a:pt x="10562327" y="4285257"/>
                  <a:pt x="10611352" y="4334561"/>
                </a:cubicBezTo>
                <a:cubicBezTo>
                  <a:pt x="10611352" y="4285257"/>
                  <a:pt x="10635866" y="4260602"/>
                  <a:pt x="10660380" y="4211298"/>
                </a:cubicBezTo>
                <a:cubicBezTo>
                  <a:pt x="10709407" y="4235950"/>
                  <a:pt x="10733921" y="4383868"/>
                  <a:pt x="10856487" y="4309909"/>
                </a:cubicBezTo>
                <a:cubicBezTo>
                  <a:pt x="10856487" y="4359213"/>
                  <a:pt x="10831973" y="4383868"/>
                  <a:pt x="10831973" y="4408520"/>
                </a:cubicBezTo>
                <a:cubicBezTo>
                  <a:pt x="10905514" y="4383868"/>
                  <a:pt x="10954542" y="4359213"/>
                  <a:pt x="11028080" y="4334561"/>
                </a:cubicBezTo>
                <a:cubicBezTo>
                  <a:pt x="11077108" y="4408520"/>
                  <a:pt x="11322242" y="4457826"/>
                  <a:pt x="11395781" y="4383868"/>
                </a:cubicBezTo>
                <a:cubicBezTo>
                  <a:pt x="11371269" y="4457826"/>
                  <a:pt x="11469322" y="4531785"/>
                  <a:pt x="11371269" y="4581089"/>
                </a:cubicBezTo>
                <a:cubicBezTo>
                  <a:pt x="11346756" y="4581089"/>
                  <a:pt x="11322242" y="4605741"/>
                  <a:pt x="11297728" y="4605741"/>
                </a:cubicBezTo>
                <a:cubicBezTo>
                  <a:pt x="11273215" y="4605741"/>
                  <a:pt x="11273215" y="4581089"/>
                  <a:pt x="11248701" y="4581089"/>
                </a:cubicBezTo>
                <a:cubicBezTo>
                  <a:pt x="11248701" y="4605741"/>
                  <a:pt x="11248701" y="4630396"/>
                  <a:pt x="11248701" y="4679700"/>
                </a:cubicBezTo>
                <a:cubicBezTo>
                  <a:pt x="11199674" y="4679700"/>
                  <a:pt x="11150649" y="4605741"/>
                  <a:pt x="11077108" y="4655048"/>
                </a:cubicBezTo>
                <a:cubicBezTo>
                  <a:pt x="11052594" y="4704354"/>
                  <a:pt x="10954542" y="4630396"/>
                  <a:pt x="10856487" y="4704354"/>
                </a:cubicBezTo>
                <a:cubicBezTo>
                  <a:pt x="10807459" y="4729006"/>
                  <a:pt x="10733921" y="4704354"/>
                  <a:pt x="10660380" y="4704354"/>
                </a:cubicBezTo>
                <a:cubicBezTo>
                  <a:pt x="10537814" y="4753658"/>
                  <a:pt x="10415245" y="4802965"/>
                  <a:pt x="10292679" y="4876923"/>
                </a:cubicBezTo>
                <a:cubicBezTo>
                  <a:pt x="10513300" y="4901575"/>
                  <a:pt x="10733921" y="4950882"/>
                  <a:pt x="10979055" y="4975534"/>
                </a:cubicBezTo>
                <a:cubicBezTo>
                  <a:pt x="10954542" y="5024841"/>
                  <a:pt x="10930028" y="5049492"/>
                  <a:pt x="10930028" y="5049492"/>
                </a:cubicBezTo>
                <a:cubicBezTo>
                  <a:pt x="10782948" y="5074144"/>
                  <a:pt x="10635866" y="5074144"/>
                  <a:pt x="10488786" y="5074144"/>
                </a:cubicBezTo>
                <a:cubicBezTo>
                  <a:pt x="10513300" y="5123451"/>
                  <a:pt x="10513300" y="5123451"/>
                  <a:pt x="10684893" y="5172755"/>
                </a:cubicBezTo>
                <a:cubicBezTo>
                  <a:pt x="10660380" y="5246714"/>
                  <a:pt x="10562327" y="5369979"/>
                  <a:pt x="10488786" y="5320673"/>
                </a:cubicBezTo>
                <a:cubicBezTo>
                  <a:pt x="10390734" y="5271368"/>
                  <a:pt x="10317193" y="5320673"/>
                  <a:pt x="10268166" y="5345325"/>
                </a:cubicBezTo>
                <a:cubicBezTo>
                  <a:pt x="10170113" y="5394631"/>
                  <a:pt x="10047545" y="5345325"/>
                  <a:pt x="9949493" y="5394631"/>
                </a:cubicBezTo>
                <a:cubicBezTo>
                  <a:pt x="9900465" y="5419283"/>
                  <a:pt x="9851438" y="5419283"/>
                  <a:pt x="9802413" y="5443938"/>
                </a:cubicBezTo>
                <a:cubicBezTo>
                  <a:pt x="9753385" y="5443938"/>
                  <a:pt x="9679844" y="5468590"/>
                  <a:pt x="9630817" y="5493242"/>
                </a:cubicBezTo>
                <a:cubicBezTo>
                  <a:pt x="9581792" y="5493242"/>
                  <a:pt x="9532765" y="5517897"/>
                  <a:pt x="9483737" y="5542549"/>
                </a:cubicBezTo>
                <a:cubicBezTo>
                  <a:pt x="9483737" y="5542549"/>
                  <a:pt x="9459224" y="5517897"/>
                  <a:pt x="9434710" y="5517897"/>
                </a:cubicBezTo>
                <a:cubicBezTo>
                  <a:pt x="9312144" y="5517897"/>
                  <a:pt x="9214092" y="5542549"/>
                  <a:pt x="9116037" y="5591853"/>
                </a:cubicBezTo>
                <a:cubicBezTo>
                  <a:pt x="9042496" y="5616507"/>
                  <a:pt x="8968957" y="5665811"/>
                  <a:pt x="8993471" y="5764424"/>
                </a:cubicBezTo>
                <a:cubicBezTo>
                  <a:pt x="9091523" y="5764424"/>
                  <a:pt x="9189578" y="5739770"/>
                  <a:pt x="9238603" y="5715118"/>
                </a:cubicBezTo>
                <a:cubicBezTo>
                  <a:pt x="9312144" y="5764424"/>
                  <a:pt x="9361171" y="5789076"/>
                  <a:pt x="9410199" y="5789076"/>
                </a:cubicBezTo>
                <a:cubicBezTo>
                  <a:pt x="9434710" y="5789076"/>
                  <a:pt x="9532765" y="5764424"/>
                  <a:pt x="9459224" y="5665811"/>
                </a:cubicBezTo>
                <a:cubicBezTo>
                  <a:pt x="9483737" y="5665811"/>
                  <a:pt x="9483737" y="5665811"/>
                  <a:pt x="9483737" y="5665811"/>
                </a:cubicBezTo>
                <a:cubicBezTo>
                  <a:pt x="9557278" y="5813728"/>
                  <a:pt x="9704358" y="5715118"/>
                  <a:pt x="9802413" y="5764424"/>
                </a:cubicBezTo>
                <a:cubicBezTo>
                  <a:pt x="9826924" y="5789076"/>
                  <a:pt x="9924979" y="5739770"/>
                  <a:pt x="9998520" y="5739770"/>
                </a:cubicBezTo>
                <a:cubicBezTo>
                  <a:pt x="10121086" y="5715118"/>
                  <a:pt x="10243652" y="5715118"/>
                  <a:pt x="10390734" y="5715118"/>
                </a:cubicBezTo>
                <a:cubicBezTo>
                  <a:pt x="10415245" y="5715118"/>
                  <a:pt x="10439759" y="5739770"/>
                  <a:pt x="10464273" y="5739770"/>
                </a:cubicBezTo>
                <a:cubicBezTo>
                  <a:pt x="10513300" y="5665811"/>
                  <a:pt x="10562327" y="5665811"/>
                  <a:pt x="10611352" y="5739770"/>
                </a:cubicBezTo>
                <a:cubicBezTo>
                  <a:pt x="10635866" y="5739770"/>
                  <a:pt x="10684893" y="5739770"/>
                  <a:pt x="10709407" y="5739770"/>
                </a:cubicBezTo>
                <a:cubicBezTo>
                  <a:pt x="10733921" y="5715118"/>
                  <a:pt x="10782948" y="5715118"/>
                  <a:pt x="10807459" y="5715118"/>
                </a:cubicBezTo>
                <a:cubicBezTo>
                  <a:pt x="10881000" y="5715118"/>
                  <a:pt x="10979055" y="5715118"/>
                  <a:pt x="11052594" y="5715118"/>
                </a:cubicBezTo>
                <a:cubicBezTo>
                  <a:pt x="11077108" y="5715118"/>
                  <a:pt x="11126135" y="5665811"/>
                  <a:pt x="11126135" y="5665811"/>
                </a:cubicBezTo>
                <a:cubicBezTo>
                  <a:pt x="11175162" y="5690466"/>
                  <a:pt x="11199674" y="5715118"/>
                  <a:pt x="11248701" y="5764424"/>
                </a:cubicBezTo>
                <a:cubicBezTo>
                  <a:pt x="11248701" y="5764424"/>
                  <a:pt x="11273215" y="5789076"/>
                  <a:pt x="11297728" y="5813728"/>
                </a:cubicBezTo>
                <a:cubicBezTo>
                  <a:pt x="11346756" y="5838381"/>
                  <a:pt x="11420294" y="5887687"/>
                  <a:pt x="11469322" y="5936993"/>
                </a:cubicBezTo>
                <a:cubicBezTo>
                  <a:pt x="11371269" y="5961646"/>
                  <a:pt x="11273215" y="5986298"/>
                  <a:pt x="11175162" y="6010952"/>
                </a:cubicBezTo>
                <a:cubicBezTo>
                  <a:pt x="11175162" y="6010952"/>
                  <a:pt x="11175162" y="6035604"/>
                  <a:pt x="11175162" y="6035604"/>
                </a:cubicBezTo>
                <a:cubicBezTo>
                  <a:pt x="11224187" y="6060256"/>
                  <a:pt x="11248701" y="6060256"/>
                  <a:pt x="11297728" y="6084908"/>
                </a:cubicBezTo>
                <a:cubicBezTo>
                  <a:pt x="11297728" y="6109563"/>
                  <a:pt x="11273215" y="6134215"/>
                  <a:pt x="11273215" y="6134215"/>
                </a:cubicBezTo>
                <a:cubicBezTo>
                  <a:pt x="11444808" y="6183522"/>
                  <a:pt x="11542863" y="6306784"/>
                  <a:pt x="11640915" y="6454702"/>
                </a:cubicBezTo>
                <a:cubicBezTo>
                  <a:pt x="11567376" y="6454702"/>
                  <a:pt x="11493835" y="6553312"/>
                  <a:pt x="11444808" y="6405395"/>
                </a:cubicBezTo>
                <a:cubicBezTo>
                  <a:pt x="11444808" y="6454702"/>
                  <a:pt x="11420294" y="6479354"/>
                  <a:pt x="11420294" y="6504005"/>
                </a:cubicBezTo>
                <a:cubicBezTo>
                  <a:pt x="11346756" y="6454702"/>
                  <a:pt x="11297728" y="6430050"/>
                  <a:pt x="11224187" y="6380743"/>
                </a:cubicBezTo>
                <a:cubicBezTo>
                  <a:pt x="11224187" y="6430050"/>
                  <a:pt x="11224187" y="6454702"/>
                  <a:pt x="11224187" y="6479354"/>
                </a:cubicBezTo>
                <a:cubicBezTo>
                  <a:pt x="11175162" y="6479354"/>
                  <a:pt x="11077108" y="6454702"/>
                  <a:pt x="11101621" y="6602619"/>
                </a:cubicBezTo>
                <a:cubicBezTo>
                  <a:pt x="11028080" y="6553312"/>
                  <a:pt x="11003566" y="6528660"/>
                  <a:pt x="10954542" y="6479354"/>
                </a:cubicBezTo>
                <a:cubicBezTo>
                  <a:pt x="10930028" y="6577964"/>
                  <a:pt x="10905514" y="6676577"/>
                  <a:pt x="10881000" y="6750534"/>
                </a:cubicBezTo>
                <a:cubicBezTo>
                  <a:pt x="10831973" y="6725882"/>
                  <a:pt x="10782948" y="6676577"/>
                  <a:pt x="10758434" y="6676577"/>
                </a:cubicBezTo>
                <a:cubicBezTo>
                  <a:pt x="10611352" y="6627271"/>
                  <a:pt x="10464273" y="6627271"/>
                  <a:pt x="10317193" y="6553312"/>
                </a:cubicBezTo>
                <a:cubicBezTo>
                  <a:pt x="10243652" y="6504005"/>
                  <a:pt x="10121086" y="6627271"/>
                  <a:pt x="10023031" y="6651923"/>
                </a:cubicBezTo>
                <a:cubicBezTo>
                  <a:pt x="10023031" y="6651923"/>
                  <a:pt x="10023031" y="6725882"/>
                  <a:pt x="10023031" y="6725882"/>
                </a:cubicBezTo>
                <a:cubicBezTo>
                  <a:pt x="10145600" y="6725882"/>
                  <a:pt x="10194627" y="6898451"/>
                  <a:pt x="10341707" y="6824492"/>
                </a:cubicBezTo>
                <a:cubicBezTo>
                  <a:pt x="10390734" y="6824492"/>
                  <a:pt x="10415245" y="6824492"/>
                  <a:pt x="10464273" y="6849147"/>
                </a:cubicBezTo>
                <a:cubicBezTo>
                  <a:pt x="10488786" y="6799840"/>
                  <a:pt x="10488786" y="6750534"/>
                  <a:pt x="10513300" y="6725882"/>
                </a:cubicBezTo>
                <a:cubicBezTo>
                  <a:pt x="10513300" y="6725882"/>
                  <a:pt x="10513300" y="6725882"/>
                  <a:pt x="10537814" y="6725882"/>
                </a:cubicBezTo>
                <a:cubicBezTo>
                  <a:pt x="10537814" y="6750534"/>
                  <a:pt x="10537814" y="6799840"/>
                  <a:pt x="10537814" y="6849147"/>
                </a:cubicBezTo>
                <a:cubicBezTo>
                  <a:pt x="10709407" y="6873799"/>
                  <a:pt x="10881000" y="6898451"/>
                  <a:pt x="11052594" y="6923105"/>
                </a:cubicBezTo>
                <a:cubicBezTo>
                  <a:pt x="11028080" y="7021716"/>
                  <a:pt x="11028080" y="7046368"/>
                  <a:pt x="10930028" y="6997062"/>
                </a:cubicBezTo>
                <a:cubicBezTo>
                  <a:pt x="10881000" y="6972409"/>
                  <a:pt x="10807459" y="6997062"/>
                  <a:pt x="10733921" y="6997062"/>
                </a:cubicBezTo>
                <a:cubicBezTo>
                  <a:pt x="10684893" y="6997062"/>
                  <a:pt x="10611352" y="6972409"/>
                  <a:pt x="10562327" y="6972409"/>
                </a:cubicBezTo>
                <a:cubicBezTo>
                  <a:pt x="10513300" y="6947757"/>
                  <a:pt x="10464273" y="6972409"/>
                  <a:pt x="10415245" y="6972409"/>
                </a:cubicBezTo>
                <a:cubicBezTo>
                  <a:pt x="10390734" y="6972409"/>
                  <a:pt x="10366220" y="6997062"/>
                  <a:pt x="10341707" y="6997062"/>
                </a:cubicBezTo>
                <a:cubicBezTo>
                  <a:pt x="10366220" y="7021716"/>
                  <a:pt x="10390734" y="7046368"/>
                  <a:pt x="10415245" y="7095675"/>
                </a:cubicBezTo>
                <a:cubicBezTo>
                  <a:pt x="10341707" y="7095675"/>
                  <a:pt x="10292679" y="7095675"/>
                  <a:pt x="10194627" y="7095675"/>
                </a:cubicBezTo>
                <a:cubicBezTo>
                  <a:pt x="10170113" y="7169633"/>
                  <a:pt x="10096572" y="7194285"/>
                  <a:pt x="10023031" y="7194285"/>
                </a:cubicBezTo>
                <a:cubicBezTo>
                  <a:pt x="9924979" y="7169633"/>
                  <a:pt x="9802413" y="7194285"/>
                  <a:pt x="9728872" y="7120327"/>
                </a:cubicBezTo>
                <a:cubicBezTo>
                  <a:pt x="9728872" y="7095675"/>
                  <a:pt x="9679844" y="7120327"/>
                  <a:pt x="9655331" y="7120327"/>
                </a:cubicBezTo>
                <a:cubicBezTo>
                  <a:pt x="9557278" y="7144979"/>
                  <a:pt x="9459224" y="7144979"/>
                  <a:pt x="9361171" y="7169633"/>
                </a:cubicBezTo>
                <a:cubicBezTo>
                  <a:pt x="9312144" y="7169633"/>
                  <a:pt x="9263117" y="7194285"/>
                  <a:pt x="9214092" y="7218937"/>
                </a:cubicBezTo>
                <a:cubicBezTo>
                  <a:pt x="9165064" y="7095675"/>
                  <a:pt x="9067010" y="7144979"/>
                  <a:pt x="8993471" y="7169633"/>
                </a:cubicBezTo>
                <a:cubicBezTo>
                  <a:pt x="8993471" y="7194285"/>
                  <a:pt x="8993471" y="7194285"/>
                  <a:pt x="8993471" y="7218937"/>
                </a:cubicBezTo>
                <a:cubicBezTo>
                  <a:pt x="9067010" y="7218937"/>
                  <a:pt x="9140551" y="7218937"/>
                  <a:pt x="9214092" y="7218937"/>
                </a:cubicBezTo>
                <a:cubicBezTo>
                  <a:pt x="9238603" y="7218937"/>
                  <a:pt x="9263117" y="7243589"/>
                  <a:pt x="9287630" y="7243589"/>
                </a:cubicBezTo>
                <a:cubicBezTo>
                  <a:pt x="9263117" y="7268244"/>
                  <a:pt x="9238603" y="7292896"/>
                  <a:pt x="9238603" y="7292896"/>
                </a:cubicBezTo>
                <a:cubicBezTo>
                  <a:pt x="9140551" y="7292896"/>
                  <a:pt x="9042496" y="7268244"/>
                  <a:pt x="8944444" y="7268244"/>
                </a:cubicBezTo>
                <a:cubicBezTo>
                  <a:pt x="8895416" y="7268244"/>
                  <a:pt x="8870902" y="7292896"/>
                  <a:pt x="8821878" y="7292896"/>
                </a:cubicBezTo>
                <a:cubicBezTo>
                  <a:pt x="8846389" y="7317548"/>
                  <a:pt x="8846389" y="7342203"/>
                  <a:pt x="8870902" y="7342203"/>
                </a:cubicBezTo>
                <a:cubicBezTo>
                  <a:pt x="8772850" y="7366855"/>
                  <a:pt x="8674795" y="7391507"/>
                  <a:pt x="8552229" y="7391507"/>
                </a:cubicBezTo>
                <a:cubicBezTo>
                  <a:pt x="8552229" y="7416161"/>
                  <a:pt x="8552229" y="7440813"/>
                  <a:pt x="8527716" y="7465465"/>
                </a:cubicBezTo>
                <a:cubicBezTo>
                  <a:pt x="8527716" y="7465465"/>
                  <a:pt x="8527716" y="7440813"/>
                  <a:pt x="8503202" y="7440813"/>
                </a:cubicBezTo>
                <a:cubicBezTo>
                  <a:pt x="8503202" y="7416161"/>
                  <a:pt x="8503202" y="7391507"/>
                  <a:pt x="8527716" y="7366855"/>
                </a:cubicBezTo>
                <a:cubicBezTo>
                  <a:pt x="8503202" y="7366855"/>
                  <a:pt x="8478688" y="7391507"/>
                  <a:pt x="8478688" y="7391507"/>
                </a:cubicBezTo>
                <a:cubicBezTo>
                  <a:pt x="8356123" y="7292896"/>
                  <a:pt x="8233557" y="7366855"/>
                  <a:pt x="8110988" y="7391507"/>
                </a:cubicBezTo>
                <a:cubicBezTo>
                  <a:pt x="8037450" y="7391507"/>
                  <a:pt x="7963909" y="7342203"/>
                  <a:pt x="7939395" y="7416161"/>
                </a:cubicBezTo>
                <a:cubicBezTo>
                  <a:pt x="7890367" y="7416161"/>
                  <a:pt x="7792315" y="7440813"/>
                  <a:pt x="7816829" y="7342203"/>
                </a:cubicBezTo>
                <a:cubicBezTo>
                  <a:pt x="7718774" y="7391507"/>
                  <a:pt x="7645235" y="7440813"/>
                  <a:pt x="7547181" y="7490117"/>
                </a:cubicBezTo>
                <a:cubicBezTo>
                  <a:pt x="7571694" y="7539424"/>
                  <a:pt x="7596208" y="7564076"/>
                  <a:pt x="7620722" y="7588731"/>
                </a:cubicBezTo>
                <a:cubicBezTo>
                  <a:pt x="7596208" y="7613383"/>
                  <a:pt x="7547181" y="7613383"/>
                  <a:pt x="7522667" y="7638035"/>
                </a:cubicBezTo>
                <a:cubicBezTo>
                  <a:pt x="7522667" y="7588731"/>
                  <a:pt x="7547181" y="7564076"/>
                  <a:pt x="7547181" y="7539424"/>
                </a:cubicBezTo>
                <a:cubicBezTo>
                  <a:pt x="7498153" y="7539424"/>
                  <a:pt x="7473640" y="7564076"/>
                  <a:pt x="7449128" y="7564076"/>
                </a:cubicBezTo>
                <a:cubicBezTo>
                  <a:pt x="7473640" y="7539424"/>
                  <a:pt x="7473640" y="7514772"/>
                  <a:pt x="7473640" y="7465465"/>
                </a:cubicBezTo>
                <a:cubicBezTo>
                  <a:pt x="7424615" y="7490117"/>
                  <a:pt x="7375587" y="7490117"/>
                  <a:pt x="7326560" y="7490117"/>
                </a:cubicBezTo>
                <a:cubicBezTo>
                  <a:pt x="7449128" y="7539424"/>
                  <a:pt x="7424615" y="7613383"/>
                  <a:pt x="7400101" y="7687341"/>
                </a:cubicBezTo>
                <a:cubicBezTo>
                  <a:pt x="7277533" y="7638035"/>
                  <a:pt x="7105939" y="7810604"/>
                  <a:pt x="6983373" y="7613383"/>
                </a:cubicBezTo>
                <a:cubicBezTo>
                  <a:pt x="6958860" y="7638035"/>
                  <a:pt x="6934346" y="7662689"/>
                  <a:pt x="6885318" y="7687341"/>
                </a:cubicBezTo>
                <a:cubicBezTo>
                  <a:pt x="6885318" y="7638035"/>
                  <a:pt x="6860807" y="7564076"/>
                  <a:pt x="6836294" y="7514772"/>
                </a:cubicBezTo>
                <a:cubicBezTo>
                  <a:pt x="6836294" y="7514772"/>
                  <a:pt x="6811780" y="7539424"/>
                  <a:pt x="6811780" y="7539424"/>
                </a:cubicBezTo>
                <a:cubicBezTo>
                  <a:pt x="6811780" y="7564076"/>
                  <a:pt x="6811780" y="7613383"/>
                  <a:pt x="6836294" y="7662689"/>
                </a:cubicBezTo>
                <a:cubicBezTo>
                  <a:pt x="6664700" y="7687341"/>
                  <a:pt x="6517618" y="7711993"/>
                  <a:pt x="6395052" y="7736645"/>
                </a:cubicBezTo>
                <a:cubicBezTo>
                  <a:pt x="6223459" y="7785952"/>
                  <a:pt x="6076379" y="7810604"/>
                  <a:pt x="5929297" y="7859910"/>
                </a:cubicBezTo>
                <a:cubicBezTo>
                  <a:pt x="5880272" y="7859910"/>
                  <a:pt x="5806731" y="7835258"/>
                  <a:pt x="5757703" y="7835258"/>
                </a:cubicBezTo>
                <a:cubicBezTo>
                  <a:pt x="5586110" y="7835258"/>
                  <a:pt x="5463544" y="7933869"/>
                  <a:pt x="5316462" y="8007828"/>
                </a:cubicBezTo>
                <a:cubicBezTo>
                  <a:pt x="5267437" y="8007828"/>
                  <a:pt x="5218410" y="8057132"/>
                  <a:pt x="5169382" y="8057132"/>
                </a:cubicBezTo>
                <a:cubicBezTo>
                  <a:pt x="5120355" y="8081786"/>
                  <a:pt x="5095844" y="8057132"/>
                  <a:pt x="5022303" y="8057132"/>
                </a:cubicBezTo>
                <a:cubicBezTo>
                  <a:pt x="5022303" y="8081786"/>
                  <a:pt x="5022303" y="8131090"/>
                  <a:pt x="5022303" y="8205049"/>
                </a:cubicBezTo>
                <a:cubicBezTo>
                  <a:pt x="4924248" y="8007828"/>
                  <a:pt x="4777168" y="8155742"/>
                  <a:pt x="4679116" y="8180397"/>
                </a:cubicBezTo>
                <a:cubicBezTo>
                  <a:pt x="4581061" y="8180397"/>
                  <a:pt x="4483009" y="8229701"/>
                  <a:pt x="4409468" y="8254356"/>
                </a:cubicBezTo>
                <a:cubicBezTo>
                  <a:pt x="4335927" y="8279008"/>
                  <a:pt x="4286902" y="8328314"/>
                  <a:pt x="4237874" y="8377618"/>
                </a:cubicBezTo>
                <a:cubicBezTo>
                  <a:pt x="4188847" y="8402270"/>
                  <a:pt x="4139820" y="8402270"/>
                  <a:pt x="4090795" y="8451577"/>
                </a:cubicBezTo>
                <a:cubicBezTo>
                  <a:pt x="4090795" y="8402270"/>
                  <a:pt x="4090795" y="8377618"/>
                  <a:pt x="4090795" y="8328314"/>
                </a:cubicBezTo>
                <a:cubicBezTo>
                  <a:pt x="4066281" y="8352966"/>
                  <a:pt x="4041767" y="8377618"/>
                  <a:pt x="4041767" y="8426925"/>
                </a:cubicBezTo>
                <a:cubicBezTo>
                  <a:pt x="4017254" y="8402270"/>
                  <a:pt x="4017254" y="8377618"/>
                  <a:pt x="3992740" y="8352966"/>
                </a:cubicBezTo>
                <a:cubicBezTo>
                  <a:pt x="3943713" y="8377618"/>
                  <a:pt x="3894688" y="8426925"/>
                  <a:pt x="3821147" y="8451577"/>
                </a:cubicBezTo>
                <a:cubicBezTo>
                  <a:pt x="3772119" y="8476229"/>
                  <a:pt x="3723094" y="8525535"/>
                  <a:pt x="3698581" y="8550187"/>
                </a:cubicBezTo>
                <a:cubicBezTo>
                  <a:pt x="3674067" y="8550187"/>
                  <a:pt x="3649553" y="8574842"/>
                  <a:pt x="3649553" y="8574842"/>
                </a:cubicBezTo>
                <a:cubicBezTo>
                  <a:pt x="3551499" y="8673453"/>
                  <a:pt x="3428933" y="8722757"/>
                  <a:pt x="3330880" y="8747411"/>
                </a:cubicBezTo>
                <a:cubicBezTo>
                  <a:pt x="3281853" y="8772063"/>
                  <a:pt x="3232826" y="8846022"/>
                  <a:pt x="3208312" y="8895326"/>
                </a:cubicBezTo>
                <a:cubicBezTo>
                  <a:pt x="3159284" y="8919981"/>
                  <a:pt x="3134773" y="8969285"/>
                  <a:pt x="3085746" y="9018591"/>
                </a:cubicBezTo>
                <a:cubicBezTo>
                  <a:pt x="3085746" y="8969285"/>
                  <a:pt x="3085746" y="8944633"/>
                  <a:pt x="3085746" y="8919981"/>
                </a:cubicBezTo>
                <a:cubicBezTo>
                  <a:pt x="3012205" y="8944633"/>
                  <a:pt x="2963177" y="8993939"/>
                  <a:pt x="2914152" y="9043243"/>
                </a:cubicBezTo>
                <a:cubicBezTo>
                  <a:pt x="2865125" y="9092550"/>
                  <a:pt x="2865125" y="9166508"/>
                  <a:pt x="2816098" y="9265119"/>
                </a:cubicBezTo>
                <a:cubicBezTo>
                  <a:pt x="2791584" y="9191160"/>
                  <a:pt x="2791584" y="9166508"/>
                  <a:pt x="2767070" y="9117202"/>
                </a:cubicBezTo>
                <a:cubicBezTo>
                  <a:pt x="2546452" y="9363730"/>
                  <a:pt x="2350345" y="9610258"/>
                  <a:pt x="2154238" y="9856786"/>
                </a:cubicBezTo>
                <a:cubicBezTo>
                  <a:pt x="2154238" y="9832134"/>
                  <a:pt x="2129724" y="9807479"/>
                  <a:pt x="2105211" y="9758175"/>
                </a:cubicBezTo>
                <a:cubicBezTo>
                  <a:pt x="2105211" y="9733523"/>
                  <a:pt x="2129724" y="9708868"/>
                  <a:pt x="2154238" y="9634910"/>
                </a:cubicBezTo>
                <a:cubicBezTo>
                  <a:pt x="2031669" y="9733523"/>
                  <a:pt x="1958131" y="9807479"/>
                  <a:pt x="1860076" y="9856786"/>
                </a:cubicBezTo>
                <a:cubicBezTo>
                  <a:pt x="1762024" y="9782827"/>
                  <a:pt x="1565917" y="9832134"/>
                  <a:pt x="1492376" y="9659564"/>
                </a:cubicBezTo>
                <a:cubicBezTo>
                  <a:pt x="1418835" y="9733523"/>
                  <a:pt x="1369810" y="9807479"/>
                  <a:pt x="1296269" y="9881438"/>
                </a:cubicBezTo>
                <a:cubicBezTo>
                  <a:pt x="1296269" y="9856786"/>
                  <a:pt x="1296269" y="9832134"/>
                  <a:pt x="1271755" y="9807479"/>
                </a:cubicBezTo>
                <a:cubicBezTo>
                  <a:pt x="1247241" y="9832134"/>
                  <a:pt x="1222728" y="9881438"/>
                  <a:pt x="1173702" y="9906092"/>
                </a:cubicBezTo>
                <a:cubicBezTo>
                  <a:pt x="1149189" y="9832134"/>
                  <a:pt x="1124675" y="9807479"/>
                  <a:pt x="1051134" y="9881438"/>
                </a:cubicBezTo>
                <a:cubicBezTo>
                  <a:pt x="953082" y="9955396"/>
                  <a:pt x="806000" y="9906092"/>
                  <a:pt x="732461" y="9807479"/>
                </a:cubicBezTo>
                <a:cubicBezTo>
                  <a:pt x="658920" y="9708868"/>
                  <a:pt x="683434" y="9585606"/>
                  <a:pt x="781488" y="9511647"/>
                </a:cubicBezTo>
                <a:cubicBezTo>
                  <a:pt x="806000" y="9486995"/>
                  <a:pt x="806000" y="9413036"/>
                  <a:pt x="830513" y="9388382"/>
                </a:cubicBezTo>
                <a:cubicBezTo>
                  <a:pt x="977596" y="9339078"/>
                  <a:pt x="1026620" y="9166508"/>
                  <a:pt x="1149189" y="9092550"/>
                </a:cubicBezTo>
                <a:cubicBezTo>
                  <a:pt x="1173702" y="9092550"/>
                  <a:pt x="1198214" y="9067898"/>
                  <a:pt x="1222728" y="9043243"/>
                </a:cubicBezTo>
                <a:cubicBezTo>
                  <a:pt x="1320782" y="8993939"/>
                  <a:pt x="1320782" y="8993939"/>
                  <a:pt x="1345296" y="8846022"/>
                </a:cubicBezTo>
                <a:cubicBezTo>
                  <a:pt x="1320782" y="8846022"/>
                  <a:pt x="1296269" y="8846022"/>
                  <a:pt x="1271755" y="8846022"/>
                </a:cubicBezTo>
                <a:cubicBezTo>
                  <a:pt x="1271755" y="8846022"/>
                  <a:pt x="1247241" y="8870674"/>
                  <a:pt x="1222728" y="8870674"/>
                </a:cubicBezTo>
                <a:cubicBezTo>
                  <a:pt x="1222728" y="8846022"/>
                  <a:pt x="1222728" y="8821370"/>
                  <a:pt x="1222728" y="8821370"/>
                </a:cubicBezTo>
                <a:cubicBezTo>
                  <a:pt x="1100162" y="8772063"/>
                  <a:pt x="977596" y="8747411"/>
                  <a:pt x="855027" y="8698105"/>
                </a:cubicBezTo>
                <a:cubicBezTo>
                  <a:pt x="1051134" y="8500883"/>
                  <a:pt x="1198214" y="8328314"/>
                  <a:pt x="1271755" y="8057132"/>
                </a:cubicBezTo>
                <a:cubicBezTo>
                  <a:pt x="1173702" y="8180397"/>
                  <a:pt x="1051134" y="8279008"/>
                  <a:pt x="953082" y="8402270"/>
                </a:cubicBezTo>
                <a:cubicBezTo>
                  <a:pt x="953082" y="8377618"/>
                  <a:pt x="928568" y="8377618"/>
                  <a:pt x="928568" y="8377618"/>
                </a:cubicBezTo>
                <a:cubicBezTo>
                  <a:pt x="928568" y="8352966"/>
                  <a:pt x="928568" y="8328314"/>
                  <a:pt x="928568" y="8279008"/>
                </a:cubicBezTo>
                <a:cubicBezTo>
                  <a:pt x="879541" y="8303660"/>
                  <a:pt x="830513" y="8303660"/>
                  <a:pt x="781488" y="8303660"/>
                </a:cubicBezTo>
                <a:cubicBezTo>
                  <a:pt x="707947" y="8131090"/>
                  <a:pt x="806000" y="8007828"/>
                  <a:pt x="855027" y="7859910"/>
                </a:cubicBezTo>
                <a:cubicBezTo>
                  <a:pt x="904054" y="7761300"/>
                  <a:pt x="977596" y="7662689"/>
                  <a:pt x="1051134" y="7564076"/>
                </a:cubicBezTo>
                <a:cubicBezTo>
                  <a:pt x="1051134" y="7564076"/>
                  <a:pt x="1051134" y="7539424"/>
                  <a:pt x="1075648" y="7539424"/>
                </a:cubicBezTo>
                <a:cubicBezTo>
                  <a:pt x="1247241" y="7465465"/>
                  <a:pt x="1247241" y="7292896"/>
                  <a:pt x="1296269" y="7144979"/>
                </a:cubicBezTo>
                <a:cubicBezTo>
                  <a:pt x="1394321" y="7169633"/>
                  <a:pt x="1467862" y="7194285"/>
                  <a:pt x="1467862" y="7071020"/>
                </a:cubicBezTo>
                <a:cubicBezTo>
                  <a:pt x="1467862" y="7021716"/>
                  <a:pt x="1492376" y="6947757"/>
                  <a:pt x="1590428" y="6947757"/>
                </a:cubicBezTo>
                <a:cubicBezTo>
                  <a:pt x="1639455" y="6947757"/>
                  <a:pt x="1712997" y="6849147"/>
                  <a:pt x="1737510" y="6799840"/>
                </a:cubicBezTo>
                <a:cubicBezTo>
                  <a:pt x="1762024" y="6725882"/>
                  <a:pt x="1762024" y="6651923"/>
                  <a:pt x="1860076" y="6602619"/>
                </a:cubicBezTo>
                <a:cubicBezTo>
                  <a:pt x="1909103" y="6577964"/>
                  <a:pt x="1958131" y="6504005"/>
                  <a:pt x="2007156" y="6454702"/>
                </a:cubicBezTo>
                <a:cubicBezTo>
                  <a:pt x="2068440" y="6380743"/>
                  <a:pt x="2123595" y="6300620"/>
                  <a:pt x="2178749" y="6220500"/>
                </a:cubicBezTo>
                <a:lnTo>
                  <a:pt x="2195992" y="6196967"/>
                </a:lnTo>
                <a:lnTo>
                  <a:pt x="2108151" y="6198807"/>
                </a:lnTo>
                <a:cubicBezTo>
                  <a:pt x="2083639" y="6198807"/>
                  <a:pt x="2083639" y="6198807"/>
                  <a:pt x="2059126" y="6198807"/>
                </a:cubicBezTo>
                <a:cubicBezTo>
                  <a:pt x="1961071" y="6124849"/>
                  <a:pt x="1887532" y="6124849"/>
                  <a:pt x="1813991" y="6223460"/>
                </a:cubicBezTo>
                <a:cubicBezTo>
                  <a:pt x="1666911" y="6124849"/>
                  <a:pt x="1519829" y="6248112"/>
                  <a:pt x="1372750" y="6248112"/>
                </a:cubicBezTo>
                <a:cubicBezTo>
                  <a:pt x="1397263" y="6223460"/>
                  <a:pt x="1421777" y="6198807"/>
                  <a:pt x="1446291" y="6174153"/>
                </a:cubicBezTo>
                <a:cubicBezTo>
                  <a:pt x="1348236" y="6174153"/>
                  <a:pt x="1274697" y="6174153"/>
                  <a:pt x="1176643" y="6174153"/>
                </a:cubicBezTo>
                <a:cubicBezTo>
                  <a:pt x="1176643" y="6174153"/>
                  <a:pt x="1152129" y="6174153"/>
                  <a:pt x="1127615" y="6149501"/>
                </a:cubicBezTo>
                <a:cubicBezTo>
                  <a:pt x="1103104" y="6149501"/>
                  <a:pt x="1054077" y="6124849"/>
                  <a:pt x="1029563" y="6124849"/>
                </a:cubicBezTo>
                <a:cubicBezTo>
                  <a:pt x="1005049" y="6124849"/>
                  <a:pt x="1005049" y="6149501"/>
                  <a:pt x="1005049" y="6149501"/>
                </a:cubicBezTo>
                <a:cubicBezTo>
                  <a:pt x="980536" y="6124849"/>
                  <a:pt x="980536" y="6100194"/>
                  <a:pt x="931508" y="6050890"/>
                </a:cubicBezTo>
                <a:cubicBezTo>
                  <a:pt x="1029563" y="6050890"/>
                  <a:pt x="1078590" y="6075542"/>
                  <a:pt x="1127615" y="6075542"/>
                </a:cubicBezTo>
                <a:cubicBezTo>
                  <a:pt x="1152129" y="6075542"/>
                  <a:pt x="1201156" y="6050890"/>
                  <a:pt x="1225670" y="6050890"/>
                </a:cubicBezTo>
                <a:cubicBezTo>
                  <a:pt x="1348236" y="6026236"/>
                  <a:pt x="1470804" y="6001584"/>
                  <a:pt x="1593371" y="5976931"/>
                </a:cubicBezTo>
                <a:cubicBezTo>
                  <a:pt x="1617884" y="5976931"/>
                  <a:pt x="1642398" y="6001584"/>
                  <a:pt x="1691425" y="6026236"/>
                </a:cubicBezTo>
                <a:cubicBezTo>
                  <a:pt x="1691425" y="6001584"/>
                  <a:pt x="1666911" y="6001584"/>
                  <a:pt x="1666911" y="5976931"/>
                </a:cubicBezTo>
                <a:cubicBezTo>
                  <a:pt x="1715937" y="5952280"/>
                  <a:pt x="1740450" y="5927625"/>
                  <a:pt x="1764964" y="5927625"/>
                </a:cubicBezTo>
                <a:cubicBezTo>
                  <a:pt x="1936557" y="5927625"/>
                  <a:pt x="2132664" y="5927625"/>
                  <a:pt x="2304258" y="5927625"/>
                </a:cubicBezTo>
                <a:cubicBezTo>
                  <a:pt x="2279746" y="5878321"/>
                  <a:pt x="2279746" y="5829014"/>
                  <a:pt x="2255233" y="5804362"/>
                </a:cubicBezTo>
                <a:cubicBezTo>
                  <a:pt x="2426826" y="5792036"/>
                  <a:pt x="2597270" y="5776627"/>
                  <a:pt x="2766613" y="5758090"/>
                </a:cubicBezTo>
                <a:lnTo>
                  <a:pt x="2863541" y="5745598"/>
                </a:lnTo>
                <a:lnTo>
                  <a:pt x="2960114" y="5675056"/>
                </a:lnTo>
                <a:lnTo>
                  <a:pt x="3069269" y="5614536"/>
                </a:lnTo>
                <a:lnTo>
                  <a:pt x="3005954" y="5619467"/>
                </a:lnTo>
                <a:cubicBezTo>
                  <a:pt x="2849681" y="5631793"/>
                  <a:pt x="2696472" y="5644119"/>
                  <a:pt x="2549392" y="5656445"/>
                </a:cubicBezTo>
                <a:cubicBezTo>
                  <a:pt x="2255233" y="5681097"/>
                  <a:pt x="1961071" y="5705752"/>
                  <a:pt x="1666911" y="5730404"/>
                </a:cubicBezTo>
                <a:cubicBezTo>
                  <a:pt x="1519829" y="5730404"/>
                  <a:pt x="1348236" y="5705752"/>
                  <a:pt x="1176643" y="5705752"/>
                </a:cubicBezTo>
                <a:cubicBezTo>
                  <a:pt x="1152129" y="5705752"/>
                  <a:pt x="1152129" y="5681097"/>
                  <a:pt x="1127615" y="5681097"/>
                </a:cubicBezTo>
                <a:cubicBezTo>
                  <a:pt x="1103104" y="5656445"/>
                  <a:pt x="1078590" y="5631793"/>
                  <a:pt x="1029563" y="5582486"/>
                </a:cubicBezTo>
                <a:cubicBezTo>
                  <a:pt x="1029563" y="5631793"/>
                  <a:pt x="1005049" y="5656445"/>
                  <a:pt x="980536" y="5705752"/>
                </a:cubicBezTo>
                <a:cubicBezTo>
                  <a:pt x="931508" y="5681097"/>
                  <a:pt x="906997" y="5533180"/>
                  <a:pt x="784428" y="5607139"/>
                </a:cubicBezTo>
                <a:cubicBezTo>
                  <a:pt x="784428" y="5557834"/>
                  <a:pt x="808942" y="5533180"/>
                  <a:pt x="808942" y="5508528"/>
                </a:cubicBezTo>
                <a:cubicBezTo>
                  <a:pt x="735401" y="5533180"/>
                  <a:pt x="686376" y="5557834"/>
                  <a:pt x="612835" y="5582486"/>
                </a:cubicBezTo>
                <a:cubicBezTo>
                  <a:pt x="563808" y="5508528"/>
                  <a:pt x="318673" y="5459224"/>
                  <a:pt x="245135" y="5533180"/>
                </a:cubicBezTo>
                <a:cubicBezTo>
                  <a:pt x="269648" y="5459224"/>
                  <a:pt x="171594" y="5385265"/>
                  <a:pt x="269648" y="5335959"/>
                </a:cubicBezTo>
                <a:cubicBezTo>
                  <a:pt x="294162" y="5335959"/>
                  <a:pt x="318673" y="5311306"/>
                  <a:pt x="343187" y="5311306"/>
                </a:cubicBezTo>
                <a:cubicBezTo>
                  <a:pt x="367701" y="5311306"/>
                  <a:pt x="367701" y="5335959"/>
                  <a:pt x="392214" y="5335959"/>
                </a:cubicBezTo>
                <a:cubicBezTo>
                  <a:pt x="392214" y="5311306"/>
                  <a:pt x="392214" y="5286654"/>
                  <a:pt x="392214" y="5237347"/>
                </a:cubicBezTo>
                <a:cubicBezTo>
                  <a:pt x="441242" y="5237347"/>
                  <a:pt x="490269" y="5311306"/>
                  <a:pt x="563808" y="5262000"/>
                </a:cubicBezTo>
                <a:cubicBezTo>
                  <a:pt x="588321" y="5212695"/>
                  <a:pt x="686376" y="5286654"/>
                  <a:pt x="784428" y="5212695"/>
                </a:cubicBezTo>
                <a:cubicBezTo>
                  <a:pt x="833456" y="5188041"/>
                  <a:pt x="906997" y="5212695"/>
                  <a:pt x="980536" y="5212695"/>
                </a:cubicBezTo>
                <a:cubicBezTo>
                  <a:pt x="1103104" y="5163389"/>
                  <a:pt x="1225670" y="5114082"/>
                  <a:pt x="1348236" y="5040127"/>
                </a:cubicBezTo>
                <a:cubicBezTo>
                  <a:pt x="1127615" y="5015472"/>
                  <a:pt x="906997" y="4966168"/>
                  <a:pt x="661862" y="4941513"/>
                </a:cubicBezTo>
                <a:cubicBezTo>
                  <a:pt x="686376" y="4892209"/>
                  <a:pt x="710890" y="4867555"/>
                  <a:pt x="710890" y="4867555"/>
                </a:cubicBezTo>
                <a:cubicBezTo>
                  <a:pt x="857970" y="4842903"/>
                  <a:pt x="1005049" y="4842903"/>
                  <a:pt x="1152129" y="4842903"/>
                </a:cubicBezTo>
                <a:cubicBezTo>
                  <a:pt x="1127615" y="4793599"/>
                  <a:pt x="1127615" y="4793599"/>
                  <a:pt x="956022" y="4744292"/>
                </a:cubicBezTo>
                <a:cubicBezTo>
                  <a:pt x="980536" y="4670333"/>
                  <a:pt x="1078590" y="4547071"/>
                  <a:pt x="1152129" y="4596375"/>
                </a:cubicBezTo>
                <a:cubicBezTo>
                  <a:pt x="1250184" y="4645681"/>
                  <a:pt x="1323722" y="4596375"/>
                  <a:pt x="1372750" y="4571723"/>
                </a:cubicBezTo>
                <a:cubicBezTo>
                  <a:pt x="1470804" y="4522416"/>
                  <a:pt x="1593371" y="4571723"/>
                  <a:pt x="1691425" y="4522416"/>
                </a:cubicBezTo>
                <a:cubicBezTo>
                  <a:pt x="1740450" y="4497764"/>
                  <a:pt x="1789477" y="4497764"/>
                  <a:pt x="1838505" y="4473112"/>
                </a:cubicBezTo>
                <a:cubicBezTo>
                  <a:pt x="1887532" y="4473112"/>
                  <a:pt x="1961071" y="4448458"/>
                  <a:pt x="2010098" y="4423806"/>
                </a:cubicBezTo>
                <a:cubicBezTo>
                  <a:pt x="2059126" y="4423806"/>
                  <a:pt x="2108151" y="4399153"/>
                  <a:pt x="2157178" y="4374501"/>
                </a:cubicBezTo>
                <a:cubicBezTo>
                  <a:pt x="2157178" y="4374501"/>
                  <a:pt x="2181692" y="4399153"/>
                  <a:pt x="2206205" y="4399153"/>
                </a:cubicBezTo>
                <a:cubicBezTo>
                  <a:pt x="2328771" y="4399153"/>
                  <a:pt x="2426826" y="4374501"/>
                  <a:pt x="2524878" y="4325195"/>
                </a:cubicBezTo>
                <a:cubicBezTo>
                  <a:pt x="2598420" y="4300543"/>
                  <a:pt x="2671960" y="4251236"/>
                  <a:pt x="2647447" y="4152625"/>
                </a:cubicBezTo>
                <a:cubicBezTo>
                  <a:pt x="2549392" y="4152625"/>
                  <a:pt x="2451340" y="4177277"/>
                  <a:pt x="2402312" y="4201930"/>
                </a:cubicBezTo>
                <a:cubicBezTo>
                  <a:pt x="2328771" y="4152625"/>
                  <a:pt x="2279746" y="4127973"/>
                  <a:pt x="2230719" y="4127973"/>
                </a:cubicBezTo>
                <a:cubicBezTo>
                  <a:pt x="2206205" y="4127973"/>
                  <a:pt x="2108151" y="4152625"/>
                  <a:pt x="2181692" y="4251236"/>
                </a:cubicBezTo>
                <a:cubicBezTo>
                  <a:pt x="2157178" y="4251236"/>
                  <a:pt x="2157178" y="4251236"/>
                  <a:pt x="2157178" y="4251236"/>
                </a:cubicBezTo>
                <a:cubicBezTo>
                  <a:pt x="2083639" y="4103319"/>
                  <a:pt x="1936557" y="4201930"/>
                  <a:pt x="1838505" y="4152625"/>
                </a:cubicBezTo>
                <a:cubicBezTo>
                  <a:pt x="1813991" y="4127973"/>
                  <a:pt x="1715937" y="4177277"/>
                  <a:pt x="1642398" y="4177277"/>
                </a:cubicBezTo>
                <a:cubicBezTo>
                  <a:pt x="1519829" y="4201930"/>
                  <a:pt x="1397263" y="4201930"/>
                  <a:pt x="1250184" y="4201930"/>
                </a:cubicBezTo>
                <a:cubicBezTo>
                  <a:pt x="1225670" y="4201930"/>
                  <a:pt x="1201156" y="4177277"/>
                  <a:pt x="1176643" y="4177277"/>
                </a:cubicBezTo>
                <a:cubicBezTo>
                  <a:pt x="1127615" y="4251236"/>
                  <a:pt x="1078590" y="4251236"/>
                  <a:pt x="1029563" y="4177277"/>
                </a:cubicBezTo>
                <a:cubicBezTo>
                  <a:pt x="1005049" y="4177277"/>
                  <a:pt x="956022" y="4177277"/>
                  <a:pt x="931508" y="4177277"/>
                </a:cubicBezTo>
                <a:cubicBezTo>
                  <a:pt x="906997" y="4201930"/>
                  <a:pt x="857970" y="4201930"/>
                  <a:pt x="833456" y="4201930"/>
                </a:cubicBezTo>
                <a:cubicBezTo>
                  <a:pt x="759915" y="4201930"/>
                  <a:pt x="661862" y="4201930"/>
                  <a:pt x="588321" y="4201930"/>
                </a:cubicBezTo>
                <a:cubicBezTo>
                  <a:pt x="563808" y="4201930"/>
                  <a:pt x="514783" y="4251236"/>
                  <a:pt x="514783" y="4251236"/>
                </a:cubicBezTo>
                <a:cubicBezTo>
                  <a:pt x="465755" y="4226584"/>
                  <a:pt x="441242" y="4201930"/>
                  <a:pt x="392214" y="4152625"/>
                </a:cubicBezTo>
                <a:cubicBezTo>
                  <a:pt x="392214" y="4152625"/>
                  <a:pt x="367701" y="4127973"/>
                  <a:pt x="343187" y="4103319"/>
                </a:cubicBezTo>
                <a:cubicBezTo>
                  <a:pt x="294162" y="4078667"/>
                  <a:pt x="220621" y="4029360"/>
                  <a:pt x="171594" y="3980056"/>
                </a:cubicBezTo>
                <a:cubicBezTo>
                  <a:pt x="269648" y="3955402"/>
                  <a:pt x="367701" y="3930750"/>
                  <a:pt x="465755" y="3906098"/>
                </a:cubicBezTo>
                <a:cubicBezTo>
                  <a:pt x="465755" y="3906098"/>
                  <a:pt x="465755" y="3881446"/>
                  <a:pt x="465755" y="3881446"/>
                </a:cubicBezTo>
                <a:cubicBezTo>
                  <a:pt x="416728" y="3856791"/>
                  <a:pt x="392214" y="3856791"/>
                  <a:pt x="343187" y="3832139"/>
                </a:cubicBezTo>
                <a:cubicBezTo>
                  <a:pt x="343187" y="3807487"/>
                  <a:pt x="367701" y="3782833"/>
                  <a:pt x="367701" y="3782833"/>
                </a:cubicBezTo>
                <a:cubicBezTo>
                  <a:pt x="196107" y="3733528"/>
                  <a:pt x="98055" y="3610263"/>
                  <a:pt x="0" y="3462348"/>
                </a:cubicBezTo>
                <a:cubicBezTo>
                  <a:pt x="73541" y="3462348"/>
                  <a:pt x="147080" y="3363735"/>
                  <a:pt x="196107" y="3511652"/>
                </a:cubicBezTo>
                <a:cubicBezTo>
                  <a:pt x="196107" y="3462348"/>
                  <a:pt x="220621" y="3437694"/>
                  <a:pt x="220621" y="3413042"/>
                </a:cubicBezTo>
                <a:cubicBezTo>
                  <a:pt x="294162" y="3462348"/>
                  <a:pt x="343187" y="3487000"/>
                  <a:pt x="416728" y="3536304"/>
                </a:cubicBezTo>
                <a:cubicBezTo>
                  <a:pt x="416728" y="3487000"/>
                  <a:pt x="416728" y="3462348"/>
                  <a:pt x="416728" y="3437694"/>
                </a:cubicBezTo>
                <a:cubicBezTo>
                  <a:pt x="465755" y="3437694"/>
                  <a:pt x="563808" y="3462348"/>
                  <a:pt x="539294" y="3314431"/>
                </a:cubicBezTo>
                <a:cubicBezTo>
                  <a:pt x="612835" y="3363735"/>
                  <a:pt x="637349" y="3388390"/>
                  <a:pt x="686376" y="3437694"/>
                </a:cubicBezTo>
                <a:cubicBezTo>
                  <a:pt x="710890" y="3339083"/>
                  <a:pt x="735401" y="3240472"/>
                  <a:pt x="759915" y="3166514"/>
                </a:cubicBezTo>
                <a:cubicBezTo>
                  <a:pt x="808942" y="3191166"/>
                  <a:pt x="857970" y="3240472"/>
                  <a:pt x="882483" y="3240472"/>
                </a:cubicBezTo>
                <a:cubicBezTo>
                  <a:pt x="1029563" y="3289776"/>
                  <a:pt x="1176643" y="3289776"/>
                  <a:pt x="1323722" y="3363735"/>
                </a:cubicBezTo>
                <a:cubicBezTo>
                  <a:pt x="1397263" y="3413042"/>
                  <a:pt x="1519829" y="3289776"/>
                  <a:pt x="1617884" y="3265124"/>
                </a:cubicBezTo>
                <a:cubicBezTo>
                  <a:pt x="1617884" y="3265124"/>
                  <a:pt x="1617884" y="3191166"/>
                  <a:pt x="1617884" y="3191166"/>
                </a:cubicBezTo>
                <a:cubicBezTo>
                  <a:pt x="1495318" y="3191166"/>
                  <a:pt x="1446291" y="3018597"/>
                  <a:pt x="1299211" y="3092555"/>
                </a:cubicBezTo>
                <a:cubicBezTo>
                  <a:pt x="1250184" y="3092555"/>
                  <a:pt x="1225670" y="3092555"/>
                  <a:pt x="1176643" y="3067903"/>
                </a:cubicBezTo>
                <a:cubicBezTo>
                  <a:pt x="1152129" y="3117207"/>
                  <a:pt x="1152129" y="3166514"/>
                  <a:pt x="1127615" y="3191166"/>
                </a:cubicBezTo>
                <a:cubicBezTo>
                  <a:pt x="1127615" y="3191166"/>
                  <a:pt x="1127615" y="3191166"/>
                  <a:pt x="1103104" y="3191166"/>
                </a:cubicBezTo>
                <a:cubicBezTo>
                  <a:pt x="1103104" y="3166514"/>
                  <a:pt x="1103104" y="3117207"/>
                  <a:pt x="1103104" y="3067903"/>
                </a:cubicBezTo>
                <a:cubicBezTo>
                  <a:pt x="931508" y="3043249"/>
                  <a:pt x="759915" y="3018597"/>
                  <a:pt x="588321" y="2993945"/>
                </a:cubicBezTo>
                <a:cubicBezTo>
                  <a:pt x="612835" y="2895334"/>
                  <a:pt x="612835" y="2870680"/>
                  <a:pt x="710890" y="2919986"/>
                </a:cubicBezTo>
                <a:cubicBezTo>
                  <a:pt x="759915" y="2944638"/>
                  <a:pt x="833456" y="2919986"/>
                  <a:pt x="906997" y="2919986"/>
                </a:cubicBezTo>
                <a:cubicBezTo>
                  <a:pt x="956022" y="2919986"/>
                  <a:pt x="1029563" y="2944638"/>
                  <a:pt x="1078590" y="2944638"/>
                </a:cubicBezTo>
                <a:cubicBezTo>
                  <a:pt x="1127615" y="2969293"/>
                  <a:pt x="1176643" y="2944638"/>
                  <a:pt x="1225670" y="2944638"/>
                </a:cubicBezTo>
                <a:cubicBezTo>
                  <a:pt x="1250184" y="2944638"/>
                  <a:pt x="1274697" y="2919986"/>
                  <a:pt x="1299211" y="2919986"/>
                </a:cubicBezTo>
                <a:cubicBezTo>
                  <a:pt x="1274697" y="2895334"/>
                  <a:pt x="1250184" y="2870680"/>
                  <a:pt x="1225670" y="2821375"/>
                </a:cubicBezTo>
                <a:cubicBezTo>
                  <a:pt x="1299211" y="2821375"/>
                  <a:pt x="1348236" y="2821375"/>
                  <a:pt x="1446291" y="2821375"/>
                </a:cubicBezTo>
                <a:cubicBezTo>
                  <a:pt x="1470804" y="2747417"/>
                  <a:pt x="1544343" y="2722764"/>
                  <a:pt x="1617884" y="2722764"/>
                </a:cubicBezTo>
                <a:cubicBezTo>
                  <a:pt x="1715937" y="2747417"/>
                  <a:pt x="1838505" y="2722764"/>
                  <a:pt x="1912043" y="2796721"/>
                </a:cubicBezTo>
                <a:cubicBezTo>
                  <a:pt x="1912043" y="2821375"/>
                  <a:pt x="1961071" y="2796721"/>
                  <a:pt x="1985585" y="2796721"/>
                </a:cubicBezTo>
                <a:cubicBezTo>
                  <a:pt x="2083639" y="2772069"/>
                  <a:pt x="2181692" y="2772069"/>
                  <a:pt x="2279746" y="2747417"/>
                </a:cubicBezTo>
                <a:cubicBezTo>
                  <a:pt x="2328771" y="2747417"/>
                  <a:pt x="2377799" y="2722764"/>
                  <a:pt x="2426826" y="2698110"/>
                </a:cubicBezTo>
                <a:cubicBezTo>
                  <a:pt x="2475854" y="2821375"/>
                  <a:pt x="2573906" y="2772069"/>
                  <a:pt x="2647447" y="2747417"/>
                </a:cubicBezTo>
                <a:cubicBezTo>
                  <a:pt x="2647447" y="2722764"/>
                  <a:pt x="2647447" y="2722764"/>
                  <a:pt x="2647447" y="2698110"/>
                </a:cubicBezTo>
                <a:cubicBezTo>
                  <a:pt x="2573906" y="2698110"/>
                  <a:pt x="2500365" y="2698110"/>
                  <a:pt x="2426826" y="2698110"/>
                </a:cubicBezTo>
                <a:cubicBezTo>
                  <a:pt x="2402312" y="2698110"/>
                  <a:pt x="2377799" y="2673458"/>
                  <a:pt x="2353285" y="2673458"/>
                </a:cubicBezTo>
                <a:cubicBezTo>
                  <a:pt x="2377799" y="2648806"/>
                  <a:pt x="2402312" y="2624151"/>
                  <a:pt x="2402312" y="2624151"/>
                </a:cubicBezTo>
                <a:cubicBezTo>
                  <a:pt x="2500365" y="2624151"/>
                  <a:pt x="2598420" y="2648806"/>
                  <a:pt x="2696472" y="2648806"/>
                </a:cubicBezTo>
                <a:cubicBezTo>
                  <a:pt x="2745499" y="2648806"/>
                  <a:pt x="2770013" y="2624151"/>
                  <a:pt x="2819040" y="2624151"/>
                </a:cubicBezTo>
                <a:cubicBezTo>
                  <a:pt x="2794526" y="2599499"/>
                  <a:pt x="2794526" y="2574847"/>
                  <a:pt x="2770013" y="2574847"/>
                </a:cubicBezTo>
                <a:cubicBezTo>
                  <a:pt x="2868068" y="2550193"/>
                  <a:pt x="2966120" y="2525541"/>
                  <a:pt x="3088686" y="2525541"/>
                </a:cubicBezTo>
                <a:cubicBezTo>
                  <a:pt x="3088686" y="2500889"/>
                  <a:pt x="3088686" y="2476237"/>
                  <a:pt x="3113200" y="2451582"/>
                </a:cubicBezTo>
                <a:cubicBezTo>
                  <a:pt x="3113200" y="2451582"/>
                  <a:pt x="3113200" y="2476237"/>
                  <a:pt x="3137713" y="2476237"/>
                </a:cubicBezTo>
                <a:cubicBezTo>
                  <a:pt x="3137713" y="2500889"/>
                  <a:pt x="3137713" y="2525541"/>
                  <a:pt x="3113200" y="2550193"/>
                </a:cubicBezTo>
                <a:cubicBezTo>
                  <a:pt x="3137713" y="2550193"/>
                  <a:pt x="3162227" y="2525541"/>
                  <a:pt x="3162227" y="2525541"/>
                </a:cubicBezTo>
                <a:cubicBezTo>
                  <a:pt x="3284793" y="2624151"/>
                  <a:pt x="3407361" y="2550193"/>
                  <a:pt x="3529927" y="2525541"/>
                </a:cubicBezTo>
                <a:cubicBezTo>
                  <a:pt x="3603469" y="2525541"/>
                  <a:pt x="3677007" y="2574847"/>
                  <a:pt x="3701521" y="2500889"/>
                </a:cubicBezTo>
                <a:cubicBezTo>
                  <a:pt x="3750548" y="2500889"/>
                  <a:pt x="3848603" y="2476237"/>
                  <a:pt x="3824089" y="2574847"/>
                </a:cubicBezTo>
                <a:cubicBezTo>
                  <a:pt x="3922142" y="2525541"/>
                  <a:pt x="3995683" y="2476237"/>
                  <a:pt x="4093735" y="2426930"/>
                </a:cubicBezTo>
                <a:cubicBezTo>
                  <a:pt x="4069221" y="2377623"/>
                  <a:pt x="4044710" y="2352971"/>
                  <a:pt x="4020196" y="2328320"/>
                </a:cubicBezTo>
                <a:cubicBezTo>
                  <a:pt x="4044710" y="2303665"/>
                  <a:pt x="4093735" y="2303665"/>
                  <a:pt x="4118249" y="2279013"/>
                </a:cubicBezTo>
                <a:cubicBezTo>
                  <a:pt x="4118249" y="2328320"/>
                  <a:pt x="4093735" y="2352971"/>
                  <a:pt x="4093735" y="2377623"/>
                </a:cubicBezTo>
                <a:cubicBezTo>
                  <a:pt x="4142762" y="2377623"/>
                  <a:pt x="4167276" y="2352971"/>
                  <a:pt x="4191790" y="2352971"/>
                </a:cubicBezTo>
                <a:cubicBezTo>
                  <a:pt x="4167276" y="2377623"/>
                  <a:pt x="4167276" y="2402278"/>
                  <a:pt x="4167276" y="2451582"/>
                </a:cubicBezTo>
                <a:cubicBezTo>
                  <a:pt x="4216303" y="2426930"/>
                  <a:pt x="4265328" y="2426930"/>
                  <a:pt x="4314356" y="2426930"/>
                </a:cubicBezTo>
                <a:cubicBezTo>
                  <a:pt x="4191790" y="2377623"/>
                  <a:pt x="4216303" y="2303665"/>
                  <a:pt x="4240817" y="2229709"/>
                </a:cubicBezTo>
                <a:cubicBezTo>
                  <a:pt x="4363383" y="2279013"/>
                  <a:pt x="4534976" y="2106444"/>
                  <a:pt x="4657542" y="2303665"/>
                </a:cubicBezTo>
                <a:cubicBezTo>
                  <a:pt x="4682056" y="2279013"/>
                  <a:pt x="4706570" y="2254361"/>
                  <a:pt x="4755597" y="2229709"/>
                </a:cubicBezTo>
                <a:cubicBezTo>
                  <a:pt x="4755597" y="2279013"/>
                  <a:pt x="4780111" y="2352971"/>
                  <a:pt x="4804624" y="2402278"/>
                </a:cubicBezTo>
                <a:cubicBezTo>
                  <a:pt x="4804624" y="2402278"/>
                  <a:pt x="4829138" y="2377623"/>
                  <a:pt x="4829138" y="2377623"/>
                </a:cubicBezTo>
                <a:cubicBezTo>
                  <a:pt x="4829138" y="2352971"/>
                  <a:pt x="4829138" y="2303665"/>
                  <a:pt x="4804624" y="2254361"/>
                </a:cubicBezTo>
                <a:cubicBezTo>
                  <a:pt x="4976218" y="2229709"/>
                  <a:pt x="5123297" y="2205054"/>
                  <a:pt x="5245864" y="2180402"/>
                </a:cubicBezTo>
                <a:cubicBezTo>
                  <a:pt x="5417460" y="2131096"/>
                  <a:pt x="5564539" y="2106444"/>
                  <a:pt x="5711619" y="2057137"/>
                </a:cubicBezTo>
                <a:cubicBezTo>
                  <a:pt x="5760646" y="2057137"/>
                  <a:pt x="5834185" y="2081792"/>
                  <a:pt x="5883212" y="2081792"/>
                </a:cubicBezTo>
                <a:cubicBezTo>
                  <a:pt x="6054805" y="2081792"/>
                  <a:pt x="6177374" y="1983181"/>
                  <a:pt x="6324454" y="1909222"/>
                </a:cubicBezTo>
                <a:cubicBezTo>
                  <a:pt x="6373481" y="1909222"/>
                  <a:pt x="6422506" y="1859916"/>
                  <a:pt x="6471533" y="1859916"/>
                </a:cubicBezTo>
                <a:cubicBezTo>
                  <a:pt x="6520561" y="1835264"/>
                  <a:pt x="6545074" y="1859916"/>
                  <a:pt x="6618613" y="1859916"/>
                </a:cubicBezTo>
                <a:cubicBezTo>
                  <a:pt x="6618613" y="1835264"/>
                  <a:pt x="6618613" y="1785957"/>
                  <a:pt x="6618613" y="1711998"/>
                </a:cubicBezTo>
                <a:cubicBezTo>
                  <a:pt x="6716668" y="1909222"/>
                  <a:pt x="6863747" y="1761305"/>
                  <a:pt x="6961802" y="1736653"/>
                </a:cubicBezTo>
                <a:cubicBezTo>
                  <a:pt x="7059854" y="1736653"/>
                  <a:pt x="7157909" y="1687346"/>
                  <a:pt x="7231448" y="1662694"/>
                </a:cubicBezTo>
                <a:cubicBezTo>
                  <a:pt x="7304989" y="1638040"/>
                  <a:pt x="7354016" y="1588736"/>
                  <a:pt x="7403041" y="1539429"/>
                </a:cubicBezTo>
                <a:cubicBezTo>
                  <a:pt x="7452068" y="1514777"/>
                  <a:pt x="7501096" y="1514777"/>
                  <a:pt x="7550123" y="1465470"/>
                </a:cubicBezTo>
                <a:cubicBezTo>
                  <a:pt x="7550123" y="1514777"/>
                  <a:pt x="7550123" y="1539429"/>
                  <a:pt x="7550123" y="1588736"/>
                </a:cubicBezTo>
                <a:cubicBezTo>
                  <a:pt x="7574637" y="1564084"/>
                  <a:pt x="7599148" y="1539429"/>
                  <a:pt x="7599148" y="1490125"/>
                </a:cubicBezTo>
                <a:cubicBezTo>
                  <a:pt x="7623662" y="1514777"/>
                  <a:pt x="7623662" y="1539429"/>
                  <a:pt x="7648176" y="1564084"/>
                </a:cubicBezTo>
                <a:cubicBezTo>
                  <a:pt x="7697203" y="1539429"/>
                  <a:pt x="7746230" y="1490125"/>
                  <a:pt x="7819769" y="1465470"/>
                </a:cubicBezTo>
                <a:cubicBezTo>
                  <a:pt x="7868796" y="1440819"/>
                  <a:pt x="7917824" y="1391512"/>
                  <a:pt x="7942337" y="1366860"/>
                </a:cubicBezTo>
                <a:cubicBezTo>
                  <a:pt x="7966851" y="1366860"/>
                  <a:pt x="7991362" y="1342208"/>
                  <a:pt x="7991362" y="1342208"/>
                </a:cubicBezTo>
                <a:cubicBezTo>
                  <a:pt x="8089417" y="1243597"/>
                  <a:pt x="8211983" y="1194291"/>
                  <a:pt x="8310038" y="1169639"/>
                </a:cubicBezTo>
                <a:cubicBezTo>
                  <a:pt x="8359065" y="1144984"/>
                  <a:pt x="8408090" y="1071028"/>
                  <a:pt x="8432604" y="1021721"/>
                </a:cubicBezTo>
                <a:cubicBezTo>
                  <a:pt x="8481631" y="997069"/>
                  <a:pt x="8506145" y="947763"/>
                  <a:pt x="8555172" y="898456"/>
                </a:cubicBezTo>
                <a:cubicBezTo>
                  <a:pt x="8555172" y="947763"/>
                  <a:pt x="8555172" y="972415"/>
                  <a:pt x="8555172" y="997069"/>
                </a:cubicBezTo>
                <a:cubicBezTo>
                  <a:pt x="8628711" y="972415"/>
                  <a:pt x="8677738" y="923110"/>
                  <a:pt x="8726765" y="873804"/>
                </a:cubicBezTo>
                <a:cubicBezTo>
                  <a:pt x="8775790" y="824500"/>
                  <a:pt x="8775790" y="750541"/>
                  <a:pt x="8824818" y="651931"/>
                </a:cubicBezTo>
                <a:cubicBezTo>
                  <a:pt x="8849331" y="725887"/>
                  <a:pt x="8849331" y="750541"/>
                  <a:pt x="8873845" y="799845"/>
                </a:cubicBezTo>
                <a:cubicBezTo>
                  <a:pt x="9094466" y="553318"/>
                  <a:pt x="9290573" y="306790"/>
                  <a:pt x="9486680" y="60262"/>
                </a:cubicBezTo>
                <a:cubicBezTo>
                  <a:pt x="9486680" y="84916"/>
                  <a:pt x="9511194" y="109568"/>
                  <a:pt x="9535707" y="158875"/>
                </a:cubicBezTo>
                <a:cubicBezTo>
                  <a:pt x="9535707" y="183527"/>
                  <a:pt x="9511194" y="208179"/>
                  <a:pt x="9486680" y="282138"/>
                </a:cubicBezTo>
                <a:cubicBezTo>
                  <a:pt x="9609246" y="183527"/>
                  <a:pt x="9682787" y="109568"/>
                  <a:pt x="9780839" y="60262"/>
                </a:cubicBezTo>
                <a:cubicBezTo>
                  <a:pt x="9878894" y="134220"/>
                  <a:pt x="10075001" y="84916"/>
                  <a:pt x="10148540" y="257486"/>
                </a:cubicBezTo>
                <a:cubicBezTo>
                  <a:pt x="10222081" y="183527"/>
                  <a:pt x="10271108" y="109568"/>
                  <a:pt x="10344647" y="35610"/>
                </a:cubicBezTo>
                <a:cubicBezTo>
                  <a:pt x="10344647" y="60262"/>
                  <a:pt x="10344647" y="84916"/>
                  <a:pt x="10369160" y="109568"/>
                </a:cubicBezTo>
                <a:cubicBezTo>
                  <a:pt x="10393674" y="84916"/>
                  <a:pt x="10418188" y="35610"/>
                  <a:pt x="10467215" y="10958"/>
                </a:cubicBezTo>
                <a:cubicBezTo>
                  <a:pt x="10491729" y="84916"/>
                  <a:pt x="10516243" y="109568"/>
                  <a:pt x="10589781" y="35610"/>
                </a:cubicBezTo>
                <a:cubicBezTo>
                  <a:pt x="10614295" y="17119"/>
                  <a:pt x="10641872" y="6335"/>
                  <a:pt x="10670598" y="2098"/>
                </a:cubicBezTo>
                <a:close/>
              </a:path>
            </a:pathLst>
          </a:custGeom>
        </p:spPr>
        <p:txBody>
          <a:bodyPr wrap="square">
            <a:noAutofit/>
          </a:bodyPr>
          <a:lstStyle/>
          <a:p>
            <a:endParaRPr lang="zh-CN" altLang="en-US"/>
          </a:p>
        </p:txBody>
      </p:sp>
    </p:spTree>
    <p:extLst>
      <p:ext uri="{BB962C8B-B14F-4D97-AF65-F5344CB8AC3E}">
        <p14:creationId xmlns:p14="http://schemas.microsoft.com/office/powerpoint/2010/main" val="35414401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5" name="图片占位符 24"/>
          <p:cNvSpPr>
            <a:spLocks noGrp="1"/>
          </p:cNvSpPr>
          <p:nvPr>
            <p:ph type="pic" sz="quarter" idx="14"/>
          </p:nvPr>
        </p:nvSpPr>
        <p:spPr>
          <a:xfrm>
            <a:off x="8134350" y="2342268"/>
            <a:ext cx="4057650" cy="2229732"/>
          </a:xfrm>
          <a:custGeom>
            <a:avLst/>
            <a:gdLst>
              <a:gd name="connsiteX0" fmla="*/ 0 w 4057650"/>
              <a:gd name="connsiteY0" fmla="*/ 0 h 2229732"/>
              <a:gd name="connsiteX1" fmla="*/ 4057650 w 4057650"/>
              <a:gd name="connsiteY1" fmla="*/ 0 h 2229732"/>
              <a:gd name="connsiteX2" fmla="*/ 4057650 w 4057650"/>
              <a:gd name="connsiteY2" fmla="*/ 2229732 h 2229732"/>
              <a:gd name="connsiteX3" fmla="*/ 0 w 4057650"/>
              <a:gd name="connsiteY3" fmla="*/ 2229732 h 2229732"/>
            </a:gdLst>
            <a:ahLst/>
            <a:cxnLst>
              <a:cxn ang="0">
                <a:pos x="connsiteX0" y="connsiteY0"/>
              </a:cxn>
              <a:cxn ang="0">
                <a:pos x="connsiteX1" y="connsiteY1"/>
              </a:cxn>
              <a:cxn ang="0">
                <a:pos x="connsiteX2" y="connsiteY2"/>
              </a:cxn>
              <a:cxn ang="0">
                <a:pos x="connsiteX3" y="connsiteY3"/>
              </a:cxn>
            </a:cxnLst>
            <a:rect l="l" t="t" r="r" b="b"/>
            <a:pathLst>
              <a:path w="4057650" h="2229732">
                <a:moveTo>
                  <a:pt x="0" y="0"/>
                </a:moveTo>
                <a:lnTo>
                  <a:pt x="4057650" y="0"/>
                </a:lnTo>
                <a:lnTo>
                  <a:pt x="4057650" y="2229732"/>
                </a:lnTo>
                <a:lnTo>
                  <a:pt x="0" y="2229732"/>
                </a:lnTo>
                <a:close/>
              </a:path>
            </a:pathLst>
          </a:custGeom>
        </p:spPr>
        <p:txBody>
          <a:bodyPr wrap="square">
            <a:noAutofit/>
          </a:bodyPr>
          <a:lstStyle/>
          <a:p>
            <a:endParaRPr lang="zh-CN" altLang="en-US"/>
          </a:p>
        </p:txBody>
      </p:sp>
      <p:sp>
        <p:nvSpPr>
          <p:cNvPr id="22" name="图片占位符 21"/>
          <p:cNvSpPr>
            <a:spLocks noGrp="1"/>
          </p:cNvSpPr>
          <p:nvPr>
            <p:ph type="pic" sz="quarter" idx="13"/>
          </p:nvPr>
        </p:nvSpPr>
        <p:spPr>
          <a:xfrm>
            <a:off x="8134350" y="-1"/>
            <a:ext cx="4057650" cy="2342269"/>
          </a:xfrm>
          <a:custGeom>
            <a:avLst/>
            <a:gdLst>
              <a:gd name="connsiteX0" fmla="*/ 0 w 4057650"/>
              <a:gd name="connsiteY0" fmla="*/ 0 h 2342269"/>
              <a:gd name="connsiteX1" fmla="*/ 4057650 w 4057650"/>
              <a:gd name="connsiteY1" fmla="*/ 0 h 2342269"/>
              <a:gd name="connsiteX2" fmla="*/ 4057650 w 4057650"/>
              <a:gd name="connsiteY2" fmla="*/ 2342269 h 2342269"/>
              <a:gd name="connsiteX3" fmla="*/ 0 w 4057650"/>
              <a:gd name="connsiteY3" fmla="*/ 2342269 h 2342269"/>
            </a:gdLst>
            <a:ahLst/>
            <a:cxnLst>
              <a:cxn ang="0">
                <a:pos x="connsiteX0" y="connsiteY0"/>
              </a:cxn>
              <a:cxn ang="0">
                <a:pos x="connsiteX1" y="connsiteY1"/>
              </a:cxn>
              <a:cxn ang="0">
                <a:pos x="connsiteX2" y="connsiteY2"/>
              </a:cxn>
              <a:cxn ang="0">
                <a:pos x="connsiteX3" y="connsiteY3"/>
              </a:cxn>
            </a:cxnLst>
            <a:rect l="l" t="t" r="r" b="b"/>
            <a:pathLst>
              <a:path w="4057650" h="2342269">
                <a:moveTo>
                  <a:pt x="0" y="0"/>
                </a:moveTo>
                <a:lnTo>
                  <a:pt x="4057650" y="0"/>
                </a:lnTo>
                <a:lnTo>
                  <a:pt x="4057650" y="2342269"/>
                </a:lnTo>
                <a:lnTo>
                  <a:pt x="0" y="2342269"/>
                </a:lnTo>
                <a:close/>
              </a:path>
            </a:pathLst>
          </a:custGeom>
        </p:spPr>
        <p:txBody>
          <a:bodyPr wrap="square">
            <a:noAutofit/>
          </a:bodyPr>
          <a:lstStyle/>
          <a:p>
            <a:endParaRPr lang="zh-CN" altLang="en-US"/>
          </a:p>
        </p:txBody>
      </p:sp>
      <p:sp>
        <p:nvSpPr>
          <p:cNvPr id="16" name="图片占位符 15"/>
          <p:cNvSpPr>
            <a:spLocks noGrp="1"/>
          </p:cNvSpPr>
          <p:nvPr>
            <p:ph type="pic" sz="quarter" idx="11"/>
          </p:nvPr>
        </p:nvSpPr>
        <p:spPr>
          <a:xfrm>
            <a:off x="4095750" y="0"/>
            <a:ext cx="4038600" cy="4572000"/>
          </a:xfrm>
          <a:custGeom>
            <a:avLst/>
            <a:gdLst>
              <a:gd name="connsiteX0" fmla="*/ 0 w 4038600"/>
              <a:gd name="connsiteY0" fmla="*/ 0 h 4572000"/>
              <a:gd name="connsiteX1" fmla="*/ 4038600 w 4038600"/>
              <a:gd name="connsiteY1" fmla="*/ 0 h 4572000"/>
              <a:gd name="connsiteX2" fmla="*/ 4038600 w 4038600"/>
              <a:gd name="connsiteY2" fmla="*/ 4572000 h 4572000"/>
              <a:gd name="connsiteX3" fmla="*/ 0 w 4038600"/>
              <a:gd name="connsiteY3" fmla="*/ 4572000 h 4572000"/>
            </a:gdLst>
            <a:ahLst/>
            <a:cxnLst>
              <a:cxn ang="0">
                <a:pos x="connsiteX0" y="connsiteY0"/>
              </a:cxn>
              <a:cxn ang="0">
                <a:pos x="connsiteX1" y="connsiteY1"/>
              </a:cxn>
              <a:cxn ang="0">
                <a:pos x="connsiteX2" y="connsiteY2"/>
              </a:cxn>
              <a:cxn ang="0">
                <a:pos x="connsiteX3" y="connsiteY3"/>
              </a:cxn>
            </a:cxnLst>
            <a:rect l="l" t="t" r="r" b="b"/>
            <a:pathLst>
              <a:path w="4038600" h="4572000">
                <a:moveTo>
                  <a:pt x="0" y="0"/>
                </a:moveTo>
                <a:lnTo>
                  <a:pt x="4038600" y="0"/>
                </a:lnTo>
                <a:lnTo>
                  <a:pt x="4038600" y="4572000"/>
                </a:lnTo>
                <a:lnTo>
                  <a:pt x="0" y="4572000"/>
                </a:lnTo>
                <a:close/>
              </a:path>
            </a:pathLst>
          </a:custGeom>
        </p:spPr>
        <p:txBody>
          <a:bodyPr wrap="square">
            <a:noAutofit/>
          </a:bodyPr>
          <a:lstStyle/>
          <a:p>
            <a:endParaRPr lang="zh-CN" altLang="en-US"/>
          </a:p>
        </p:txBody>
      </p:sp>
      <p:sp>
        <p:nvSpPr>
          <p:cNvPr id="13" name="图片占位符 12"/>
          <p:cNvSpPr>
            <a:spLocks noGrp="1"/>
          </p:cNvSpPr>
          <p:nvPr>
            <p:ph type="pic" sz="quarter" idx="10"/>
          </p:nvPr>
        </p:nvSpPr>
        <p:spPr>
          <a:xfrm>
            <a:off x="0" y="0"/>
            <a:ext cx="4095750" cy="4572000"/>
          </a:xfrm>
          <a:custGeom>
            <a:avLst/>
            <a:gdLst>
              <a:gd name="connsiteX0" fmla="*/ 0 w 4095750"/>
              <a:gd name="connsiteY0" fmla="*/ 0 h 3219450"/>
              <a:gd name="connsiteX1" fmla="*/ 4095750 w 4095750"/>
              <a:gd name="connsiteY1" fmla="*/ 0 h 3219450"/>
              <a:gd name="connsiteX2" fmla="*/ 4095750 w 4095750"/>
              <a:gd name="connsiteY2" fmla="*/ 3219450 h 3219450"/>
              <a:gd name="connsiteX3" fmla="*/ 0 w 4095750"/>
              <a:gd name="connsiteY3" fmla="*/ 3219450 h 3219450"/>
            </a:gdLst>
            <a:ahLst/>
            <a:cxnLst>
              <a:cxn ang="0">
                <a:pos x="connsiteX0" y="connsiteY0"/>
              </a:cxn>
              <a:cxn ang="0">
                <a:pos x="connsiteX1" y="connsiteY1"/>
              </a:cxn>
              <a:cxn ang="0">
                <a:pos x="connsiteX2" y="connsiteY2"/>
              </a:cxn>
              <a:cxn ang="0">
                <a:pos x="connsiteX3" y="connsiteY3"/>
              </a:cxn>
            </a:cxnLst>
            <a:rect l="l" t="t" r="r" b="b"/>
            <a:pathLst>
              <a:path w="4095750" h="3219450">
                <a:moveTo>
                  <a:pt x="0" y="0"/>
                </a:moveTo>
                <a:lnTo>
                  <a:pt x="4095750" y="0"/>
                </a:lnTo>
                <a:lnTo>
                  <a:pt x="4095750" y="3219450"/>
                </a:lnTo>
                <a:lnTo>
                  <a:pt x="0" y="321945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19386310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9" name="图片占位符 8"/>
          <p:cNvSpPr>
            <a:spLocks noGrp="1"/>
          </p:cNvSpPr>
          <p:nvPr>
            <p:ph type="pic" sz="quarter" idx="10"/>
          </p:nvPr>
        </p:nvSpPr>
        <p:spPr>
          <a:xfrm>
            <a:off x="0" y="0"/>
            <a:ext cx="5486400" cy="6858000"/>
          </a:xfrm>
          <a:custGeom>
            <a:avLst/>
            <a:gdLst>
              <a:gd name="connsiteX0" fmla="*/ 0 w 5486400"/>
              <a:gd name="connsiteY0" fmla="*/ 0 h 6858000"/>
              <a:gd name="connsiteX1" fmla="*/ 5486400 w 5486400"/>
              <a:gd name="connsiteY1" fmla="*/ 0 h 6858000"/>
              <a:gd name="connsiteX2" fmla="*/ 5486400 w 5486400"/>
              <a:gd name="connsiteY2" fmla="*/ 6858000 h 6858000"/>
              <a:gd name="connsiteX3" fmla="*/ 0 w 54864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486400" h="6858000">
                <a:moveTo>
                  <a:pt x="0" y="0"/>
                </a:moveTo>
                <a:lnTo>
                  <a:pt x="5486400" y="0"/>
                </a:lnTo>
                <a:lnTo>
                  <a:pt x="5486400" y="6858000"/>
                </a:lnTo>
                <a:lnTo>
                  <a:pt x="0" y="68580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33693494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F8D3246-6B08-45CC-A3F9-A2401106CB96}" type="datetimeFigureOut">
              <a:rPr lang="zh-CN" altLang="en-US" smtClean="0"/>
              <a:t>2019/11/6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6E9A9B8-3A72-4C60-8D14-FDC141432D3D}" type="slidenum">
              <a:rPr lang="zh-CN" altLang="en-US" smtClean="0"/>
              <a:t>‹#›</a:t>
            </a:fld>
            <a:endParaRPr lang="zh-CN" altLang="en-US"/>
          </a:p>
        </p:txBody>
      </p:sp>
    </p:spTree>
    <p:extLst>
      <p:ext uri="{BB962C8B-B14F-4D97-AF65-F5344CB8AC3E}">
        <p14:creationId xmlns:p14="http://schemas.microsoft.com/office/powerpoint/2010/main" val="2659891449"/>
      </p:ext>
    </p:extLst>
  </p:cSld>
  <p:clrMap bg1="lt1" tx1="dk1" bg2="lt2" tx2="dk2" accent1="accent1" accent2="accent2" accent3="accent3" accent4="accent4" accent5="accent5" accent6="accent6" hlink="hlink" folHlink="folHlink"/>
  <p:sldLayoutIdLst>
    <p:sldLayoutId id="2147483649" r:id="rId1"/>
    <p:sldLayoutId id="2147483654" r:id="rId2"/>
    <p:sldLayoutId id="2147483666" r:id="rId3"/>
    <p:sldLayoutId id="2147483655" r:id="rId4"/>
    <p:sldLayoutId id="2147483667" r:id="rId5"/>
    <p:sldLayoutId id="2147483656" r:id="rId6"/>
    <p:sldLayoutId id="2147483668"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2.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2.xml"/><Relationship Id="rId1" Type="http://schemas.openxmlformats.org/officeDocument/2006/relationships/slideLayout" Target="../slideLayouts/slideLayout10.xml"/><Relationship Id="rId5" Type="http://schemas.openxmlformats.org/officeDocument/2006/relationships/chart" Target="../charts/chart4.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25.jpeg"/></Relationships>
</file>

<file path=ppt/slides/_rels/slide2.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2.jp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9.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27.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4.xml"/><Relationship Id="rId1" Type="http://schemas.openxmlformats.org/officeDocument/2006/relationships/slideLayout" Target="../slideLayouts/slideLayout14.xml"/><Relationship Id="rId5" Type="http://schemas.openxmlformats.org/officeDocument/2006/relationships/image" Target="../media/image31.jpeg"/><Relationship Id="rId4" Type="http://schemas.openxmlformats.org/officeDocument/2006/relationships/image" Target="../media/image30.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0228" y="1796354"/>
            <a:ext cx="8661772" cy="5061646"/>
          </a:xfrm>
          <a:prstGeom prst="rect">
            <a:avLst/>
          </a:prstGeom>
        </p:spPr>
      </p:pic>
      <p:sp>
        <p:nvSpPr>
          <p:cNvPr id="8" name="矩形 7"/>
          <p:cNvSpPr/>
          <p:nvPr/>
        </p:nvSpPr>
        <p:spPr>
          <a:xfrm rot="2700000">
            <a:off x="181498" y="-3120572"/>
            <a:ext cx="3889828" cy="3889828"/>
          </a:xfrm>
          <a:prstGeom prst="rect">
            <a:avLst/>
          </a:prstGeom>
          <a:noFill/>
          <a:ln w="254000">
            <a:solidFill>
              <a:srgbClr val="006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rot="2700000">
            <a:off x="9369039" y="5849256"/>
            <a:ext cx="3889828" cy="3889828"/>
          </a:xfrm>
          <a:prstGeom prst="rect">
            <a:avLst/>
          </a:prstGeom>
          <a:noFill/>
          <a:ln w="25400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798981" y="1796354"/>
            <a:ext cx="6340197" cy="1015663"/>
          </a:xfrm>
          <a:prstGeom prst="rect">
            <a:avLst/>
          </a:prstGeom>
          <a:noFill/>
        </p:spPr>
        <p:txBody>
          <a:bodyPr wrap="none" rtlCol="0">
            <a:spAutoFit/>
          </a:bodyPr>
          <a:lstStyle/>
          <a:p>
            <a:r>
              <a:rPr lang="zh-CN" altLang="en-US" sz="6000" b="1" dirty="0" smtClean="0">
                <a:ln>
                  <a:solidFill>
                    <a:schemeClr val="bg1">
                      <a:alpha val="29000"/>
                    </a:schemeClr>
                  </a:solidFill>
                </a:ln>
                <a:solidFill>
                  <a:schemeClr val="tx1">
                    <a:lumMod val="75000"/>
                    <a:lumOff val="25000"/>
                  </a:schemeClr>
                </a:solidFill>
                <a:effectLst>
                  <a:outerShdw blurRad="127000" dist="101600" dir="2700000" algn="tl" rotWithShape="0">
                    <a:srgbClr val="002060">
                      <a:alpha val="34000"/>
                    </a:srgbClr>
                  </a:outerShdw>
                </a:effectLst>
                <a:cs typeface="+mn-ea"/>
                <a:sym typeface="+mn-lt"/>
              </a:rPr>
              <a:t>年终工作总结报告</a:t>
            </a:r>
            <a:endParaRPr lang="zh-CN" altLang="en-US" sz="6000" b="1" dirty="0">
              <a:ln>
                <a:solidFill>
                  <a:schemeClr val="bg1">
                    <a:alpha val="29000"/>
                  </a:schemeClr>
                </a:solidFill>
              </a:ln>
              <a:solidFill>
                <a:schemeClr val="tx1">
                  <a:lumMod val="75000"/>
                  <a:lumOff val="25000"/>
                </a:schemeClr>
              </a:solidFill>
              <a:effectLst>
                <a:outerShdw blurRad="127000" dist="101600" dir="2700000" algn="tl" rotWithShape="0">
                  <a:srgbClr val="002060">
                    <a:alpha val="34000"/>
                  </a:srgbClr>
                </a:outerShdw>
              </a:effectLst>
              <a:cs typeface="+mn-ea"/>
              <a:sym typeface="+mn-lt"/>
            </a:endParaRPr>
          </a:p>
        </p:txBody>
      </p:sp>
      <p:sp>
        <p:nvSpPr>
          <p:cNvPr id="13" name="文本框 12"/>
          <p:cNvSpPr txBox="1"/>
          <p:nvPr/>
        </p:nvSpPr>
        <p:spPr>
          <a:xfrm>
            <a:off x="676156" y="2794000"/>
            <a:ext cx="6792244" cy="400110"/>
          </a:xfrm>
          <a:prstGeom prst="rect">
            <a:avLst/>
          </a:prstGeom>
          <a:noFill/>
        </p:spPr>
        <p:txBody>
          <a:bodyPr wrap="none" rtlCol="0">
            <a:spAutoFit/>
          </a:bodyPr>
          <a:lstStyle>
            <a:defPPr>
              <a:defRPr lang="zh-CN"/>
            </a:defPPr>
            <a:lvl1pPr>
              <a:defRPr spc="600">
                <a:latin typeface="等线" panose="02010600030101010101" pitchFamily="2" charset="-122"/>
                <a:ea typeface="等线" panose="02010600030101010101" pitchFamily="2" charset="-122"/>
              </a:defRPr>
            </a:lvl1pPr>
          </a:lstStyle>
          <a:p>
            <a:r>
              <a:rPr lang="en-US" altLang="zh-CN" sz="2000" dirty="0" smtClean="0">
                <a:latin typeface="+mn-lt"/>
                <a:ea typeface="+mn-ea"/>
                <a:cs typeface="+mn-ea"/>
                <a:sym typeface="+mn-lt"/>
              </a:rPr>
              <a:t> YEAR END WORK SUMMARY REPORT </a:t>
            </a:r>
            <a:endParaRPr lang="zh-CN" altLang="en-US" sz="2000" dirty="0">
              <a:latin typeface="+mn-lt"/>
              <a:ea typeface="+mn-ea"/>
              <a:cs typeface="+mn-ea"/>
              <a:sym typeface="+mn-lt"/>
            </a:endParaRPr>
          </a:p>
        </p:txBody>
      </p:sp>
      <p:sp>
        <p:nvSpPr>
          <p:cNvPr id="5" name="圆角矩形 4"/>
          <p:cNvSpPr/>
          <p:nvPr/>
        </p:nvSpPr>
        <p:spPr>
          <a:xfrm>
            <a:off x="927101" y="3429000"/>
            <a:ext cx="2438400" cy="508000"/>
          </a:xfrm>
          <a:prstGeom prst="roundRect">
            <a:avLst>
              <a:gd name="adj"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lumMod val="50000"/>
                  </a:schemeClr>
                </a:solidFill>
              </a:rPr>
              <a:t>汇报人：</a:t>
            </a:r>
            <a:r>
              <a:rPr lang="en-US" altLang="zh-CN" dirty="0" smtClean="0">
                <a:solidFill>
                  <a:schemeClr val="bg1">
                    <a:lumMod val="50000"/>
                  </a:schemeClr>
                </a:solidFill>
              </a:rPr>
              <a:t>sunny</a:t>
            </a:r>
            <a:endParaRPr lang="zh-CN" altLang="en-US" dirty="0">
              <a:solidFill>
                <a:schemeClr val="bg1">
                  <a:lumMod val="50000"/>
                </a:schemeClr>
              </a:solidFill>
            </a:endParaRPr>
          </a:p>
        </p:txBody>
      </p:sp>
    </p:spTree>
    <p:extLst>
      <p:ext uri="{BB962C8B-B14F-4D97-AF65-F5344CB8AC3E}">
        <p14:creationId xmlns:p14="http://schemas.microsoft.com/office/powerpoint/2010/main" val="265582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by="(-#ppt_w*2)" calcmode="lin" valueType="num">
                                      <p:cBhvr rctx="PPT">
                                        <p:cTn id="16" dur="500" autoRev="1" fill="hold">
                                          <p:stCondLst>
                                            <p:cond delay="0"/>
                                          </p:stCondLst>
                                        </p:cTn>
                                        <p:tgtEl>
                                          <p:spTgt spid="11"/>
                                        </p:tgtEl>
                                        <p:attrNameLst>
                                          <p:attrName>ppt_w</p:attrName>
                                        </p:attrNameLst>
                                      </p:cBhvr>
                                    </p:anim>
                                    <p:anim by="(#ppt_w*0.50)" calcmode="lin" valueType="num">
                                      <p:cBhvr>
                                        <p:cTn id="17" dur="500" decel="50000" autoRev="1" fill="hold">
                                          <p:stCondLst>
                                            <p:cond delay="0"/>
                                          </p:stCondLst>
                                        </p:cTn>
                                        <p:tgtEl>
                                          <p:spTgt spid="11"/>
                                        </p:tgtEl>
                                        <p:attrNameLst>
                                          <p:attrName>ppt_x</p:attrName>
                                        </p:attrNameLst>
                                      </p:cBhvr>
                                    </p:anim>
                                    <p:anim from="(-#ppt_h/2)" to="(#ppt_y)" calcmode="lin" valueType="num">
                                      <p:cBhvr>
                                        <p:cTn id="18" dur="1000" fill="hold">
                                          <p:stCondLst>
                                            <p:cond delay="0"/>
                                          </p:stCondLst>
                                        </p:cTn>
                                        <p:tgtEl>
                                          <p:spTgt spid="11"/>
                                        </p:tgtEl>
                                        <p:attrNameLst>
                                          <p:attrName>ppt_y</p:attrName>
                                        </p:attrNameLst>
                                      </p:cBhvr>
                                    </p:anim>
                                    <p:animRot by="21600000">
                                      <p:cBhvr>
                                        <p:cTn id="19" dur="1000" fill="hold">
                                          <p:stCondLst>
                                            <p:cond delay="0"/>
                                          </p:stCondLst>
                                        </p:cTn>
                                        <p:tgtEl>
                                          <p:spTgt spid="11"/>
                                        </p:tgtEl>
                                        <p:attrNameLst>
                                          <p:attrName>r</p:attrName>
                                        </p:attrNameLst>
                                      </p:cBhvr>
                                    </p:animRot>
                                  </p:childTnLst>
                                </p:cTn>
                              </p:par>
                            </p:childTnLst>
                          </p:cTn>
                        </p:par>
                        <p:par>
                          <p:cTn id="20" fill="hold">
                            <p:stCondLst>
                              <p:cond delay="22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9" name="文本框 8"/>
          <p:cNvSpPr txBox="1"/>
          <p:nvPr/>
        </p:nvSpPr>
        <p:spPr>
          <a:xfrm>
            <a:off x="7785638" y="2111439"/>
            <a:ext cx="1210588"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3494BA"/>
                </a:solidFill>
                <a:effectLst/>
                <a:uLnTx/>
                <a:uFillTx/>
                <a:cs typeface="+mn-ea"/>
                <a:sym typeface="+mn-lt"/>
              </a:rPr>
              <a:t>02</a:t>
            </a:r>
            <a:endParaRPr kumimoji="0" lang="zh-CN" altLang="en-US" sz="7200" b="1" i="0" u="none" strike="noStrike" kern="1200" cap="none" spc="0" normalizeH="0" baseline="0" noProof="0" dirty="0">
              <a:ln>
                <a:noFill/>
              </a:ln>
              <a:solidFill>
                <a:srgbClr val="3494BA"/>
              </a:solidFill>
              <a:effectLst/>
              <a:uLnTx/>
              <a:uFillTx/>
              <a:cs typeface="+mn-ea"/>
              <a:sym typeface="+mn-lt"/>
            </a:endParaRPr>
          </a:p>
        </p:txBody>
      </p:sp>
      <p:cxnSp>
        <p:nvCxnSpPr>
          <p:cNvPr id="11" name="直接连接符 10"/>
          <p:cNvCxnSpPr/>
          <p:nvPr/>
        </p:nvCxnSpPr>
        <p:spPr>
          <a:xfrm>
            <a:off x="6986931" y="3224403"/>
            <a:ext cx="2808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862307" y="3282460"/>
            <a:ext cx="305724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494BA"/>
                </a:solidFill>
                <a:effectLst/>
                <a:uLnTx/>
                <a:uFillTx/>
                <a:cs typeface="+mn-ea"/>
                <a:sym typeface="+mn-lt"/>
              </a:rPr>
              <a:t>标题文字添加此处</a:t>
            </a:r>
          </a:p>
        </p:txBody>
      </p:sp>
      <p:sp>
        <p:nvSpPr>
          <p:cNvPr id="13" name="矩形 12"/>
          <p:cNvSpPr/>
          <p:nvPr/>
        </p:nvSpPr>
        <p:spPr>
          <a:xfrm>
            <a:off x="7538774" y="3922351"/>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14" name="矩形 13"/>
          <p:cNvSpPr/>
          <p:nvPr/>
        </p:nvSpPr>
        <p:spPr>
          <a:xfrm>
            <a:off x="7538774" y="4257653"/>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15" name="矩形 14"/>
          <p:cNvSpPr/>
          <p:nvPr/>
        </p:nvSpPr>
        <p:spPr>
          <a:xfrm>
            <a:off x="7538774" y="4592955"/>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16" name="矩形 15"/>
          <p:cNvSpPr/>
          <p:nvPr/>
        </p:nvSpPr>
        <p:spPr>
          <a:xfrm>
            <a:off x="7538774" y="4928257"/>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Tree>
    <p:extLst>
      <p:ext uri="{BB962C8B-B14F-4D97-AF65-F5344CB8AC3E}">
        <p14:creationId xmlns:p14="http://schemas.microsoft.com/office/powerpoint/2010/main" val="429974412"/>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形状 16"/>
          <p:cNvSpPr/>
          <p:nvPr/>
        </p:nvSpPr>
        <p:spPr>
          <a:xfrm>
            <a:off x="275124" y="0"/>
            <a:ext cx="3220551" cy="6858000"/>
          </a:xfrm>
          <a:custGeom>
            <a:avLst/>
            <a:gdLst>
              <a:gd name="connsiteX0" fmla="*/ 0 w 3220551"/>
              <a:gd name="connsiteY0" fmla="*/ 0 h 6858000"/>
              <a:gd name="connsiteX1" fmla="*/ 3220551 w 3220551"/>
              <a:gd name="connsiteY1" fmla="*/ 0 h 6858000"/>
              <a:gd name="connsiteX2" fmla="*/ 1428750 w 3220551"/>
              <a:gd name="connsiteY2" fmla="*/ 6858000 h 6858000"/>
              <a:gd name="connsiteX3" fmla="*/ 0 w 322055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20551" h="6858000">
                <a:moveTo>
                  <a:pt x="0" y="0"/>
                </a:moveTo>
                <a:lnTo>
                  <a:pt x="3220551" y="0"/>
                </a:lnTo>
                <a:lnTo>
                  <a:pt x="1428750" y="6858000"/>
                </a:lnTo>
                <a:lnTo>
                  <a:pt x="0" y="6858000"/>
                </a:lnTo>
                <a:close/>
              </a:path>
            </a:pathLst>
          </a:custGeom>
          <a:solidFill>
            <a:schemeClr val="accent5">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pic>
        <p:nvPicPr>
          <p:cNvPr id="6" name="图片占位符 5"/>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20" name="任意多边形: 形状 19"/>
          <p:cNvSpPr/>
          <p:nvPr/>
        </p:nvSpPr>
        <p:spPr>
          <a:xfrm>
            <a:off x="1" y="0"/>
            <a:ext cx="3220551" cy="6858000"/>
          </a:xfrm>
          <a:custGeom>
            <a:avLst/>
            <a:gdLst>
              <a:gd name="connsiteX0" fmla="*/ 0 w 3220551"/>
              <a:gd name="connsiteY0" fmla="*/ 0 h 6858000"/>
              <a:gd name="connsiteX1" fmla="*/ 3220551 w 3220551"/>
              <a:gd name="connsiteY1" fmla="*/ 0 h 6858000"/>
              <a:gd name="connsiteX2" fmla="*/ 1428750 w 3220551"/>
              <a:gd name="connsiteY2" fmla="*/ 6858000 h 6858000"/>
              <a:gd name="connsiteX3" fmla="*/ 0 w 322055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220551" h="6858000">
                <a:moveTo>
                  <a:pt x="0" y="0"/>
                </a:moveTo>
                <a:lnTo>
                  <a:pt x="3220551" y="0"/>
                </a:lnTo>
                <a:lnTo>
                  <a:pt x="1428750" y="6858000"/>
                </a:lnTo>
                <a:lnTo>
                  <a:pt x="0" y="6858000"/>
                </a:lnTo>
                <a:close/>
              </a:path>
            </a:pathLst>
          </a:custGeom>
          <a:solidFill>
            <a:schemeClr val="accent6">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solidFill>
                <a:prstClr val="white"/>
              </a:solidFill>
              <a:cs typeface="+mn-ea"/>
              <a:sym typeface="+mn-lt"/>
            </a:endParaRPr>
          </a:p>
        </p:txBody>
      </p:sp>
      <p:sp>
        <p:nvSpPr>
          <p:cNvPr id="23" name="矩形 22"/>
          <p:cNvSpPr/>
          <p:nvPr/>
        </p:nvSpPr>
        <p:spPr>
          <a:xfrm>
            <a:off x="6121532" y="2559931"/>
            <a:ext cx="4553321" cy="97872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用户可以在投影仪或者计算机上进行演示，也可以将演示文稿打印出来，制作成胶片，以便应用到更广泛的领域中。利用</a:t>
            </a:r>
            <a:r>
              <a:rPr kumimoji="0" lang="en-US" altLang="zh-CN" sz="1200" i="0" u="none" strike="noStrike" kern="1200" cap="none" spc="0" normalizeH="0" baseline="0" noProof="0" dirty="0">
                <a:ln>
                  <a:noFill/>
                </a:ln>
                <a:solidFill>
                  <a:prstClr val="black">
                    <a:lumMod val="50000"/>
                    <a:lumOff val="50000"/>
                  </a:prstClr>
                </a:solidFill>
                <a:effectLst/>
                <a:uLnTx/>
                <a:uFillTx/>
                <a:cs typeface="+mn-ea"/>
                <a:sym typeface="+mn-lt"/>
              </a:rPr>
              <a:t>Microsoft Office PowerPoint</a:t>
            </a:r>
            <a:r>
              <a:rPr kumimoji="0" lang="zh-CN" altLang="en-US" sz="1200" i="0" u="none" strike="noStrike" kern="1200" cap="none" spc="0" normalizeH="0" baseline="0" noProof="0" dirty="0">
                <a:ln>
                  <a:noFill/>
                </a:ln>
                <a:solidFill>
                  <a:prstClr val="black">
                    <a:lumMod val="50000"/>
                    <a:lumOff val="50000"/>
                  </a:prstClr>
                </a:solidFill>
                <a:effectLst/>
                <a:uLnTx/>
                <a:uFillTx/>
                <a:cs typeface="+mn-ea"/>
                <a:sym typeface="+mn-lt"/>
              </a:rPr>
              <a:t>不仅可以创建演示文稿，还可以在互联网上召开面对面会议、远程会议或在网上给观众展示</a:t>
            </a:r>
          </a:p>
        </p:txBody>
      </p:sp>
      <p:sp>
        <p:nvSpPr>
          <p:cNvPr id="24" name="矩形 23"/>
          <p:cNvSpPr/>
          <p:nvPr/>
        </p:nvSpPr>
        <p:spPr>
          <a:xfrm>
            <a:off x="6121532" y="2060575"/>
            <a:ext cx="3100387"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25" name="矩形 24"/>
          <p:cNvSpPr/>
          <p:nvPr/>
        </p:nvSpPr>
        <p:spPr>
          <a:xfrm>
            <a:off x="6121532" y="3655476"/>
            <a:ext cx="4553321" cy="53553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a:t>
            </a:r>
          </a:p>
        </p:txBody>
      </p:sp>
      <p:cxnSp>
        <p:nvCxnSpPr>
          <p:cNvPr id="4" name="直接连接符 3"/>
          <p:cNvCxnSpPr>
            <a:cxnSpLocks/>
          </p:cNvCxnSpPr>
          <p:nvPr/>
        </p:nvCxnSpPr>
        <p:spPr>
          <a:xfrm>
            <a:off x="6200775" y="2484620"/>
            <a:ext cx="4321175" cy="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grpSp>
        <p:nvGrpSpPr>
          <p:cNvPr id="7" name="组合 6"/>
          <p:cNvGrpSpPr/>
          <p:nvPr/>
        </p:nvGrpSpPr>
        <p:grpSpPr>
          <a:xfrm>
            <a:off x="919294" y="1520567"/>
            <a:ext cx="4744794" cy="3843694"/>
            <a:chOff x="919294" y="1520567"/>
            <a:chExt cx="4744794" cy="3843694"/>
          </a:xfrm>
        </p:grpSpPr>
        <p:pic>
          <p:nvPicPr>
            <p:cNvPr id="11" name="図 2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9294" y="1520567"/>
              <a:ext cx="4744794" cy="3843694"/>
            </a:xfrm>
            <a:prstGeom prst="rect">
              <a:avLst/>
            </a:prstGeom>
          </p:spPr>
        </p:pic>
        <p:sp>
          <p:nvSpPr>
            <p:cNvPr id="12" name="矩形 11"/>
            <p:cNvSpPr/>
            <p:nvPr/>
          </p:nvSpPr>
          <p:spPr>
            <a:xfrm>
              <a:off x="1083480" y="1689100"/>
              <a:ext cx="4405312" cy="2425700"/>
            </a:xfrm>
            <a:prstGeom prst="rect">
              <a:avLst/>
            </a:prstGeom>
            <a:blipFill>
              <a:blip r:embed="rId5" cstate="email">
                <a:extLst>
                  <a:ext uri="{28A0092B-C50C-407E-A947-70E740481C1C}">
                    <a14:useLocalDpi xmlns:a14="http://schemas.microsoft.com/office/drawing/2010/main"/>
                  </a:ext>
                </a:extLst>
              </a:blip>
              <a:stretch>
                <a:fillRect/>
              </a:stretch>
            </a:blipFill>
            <a:ln>
              <a:no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extLst>
      <p:ext uri="{BB962C8B-B14F-4D97-AF65-F5344CB8AC3E}">
        <p14:creationId xmlns:p14="http://schemas.microsoft.com/office/powerpoint/2010/main" val="44854176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up)">
                                      <p:cBhvr>
                                        <p:cTn id="7" dur="500"/>
                                        <p:tgtEl>
                                          <p:spTgt spid="17"/>
                                        </p:tgtEl>
                                      </p:cBhvr>
                                    </p:animEffect>
                                  </p:childTnLst>
                                </p:cTn>
                              </p:par>
                              <p:par>
                                <p:cTn id="8" presetID="2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down)">
                                      <p:cBhvr>
                                        <p:cTn id="10" dur="500"/>
                                        <p:tgtEl>
                                          <p:spTgt spid="6"/>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ipe(up)">
                                      <p:cBhvr>
                                        <p:cTn id="14" dur="500"/>
                                        <p:tgtEl>
                                          <p:spTgt spid="20"/>
                                        </p:tgtEl>
                                      </p:cBhvr>
                                    </p:animEffect>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2" presetClass="entr" presetSubtype="2" fill="hold" grpId="0"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fill="hold"/>
                                        <p:tgtEl>
                                          <p:spTgt spid="23"/>
                                        </p:tgtEl>
                                        <p:attrNameLst>
                                          <p:attrName>ppt_x</p:attrName>
                                        </p:attrNameLst>
                                      </p:cBhvr>
                                      <p:tavLst>
                                        <p:tav tm="0">
                                          <p:val>
                                            <p:strVal val="1+#ppt_w/2"/>
                                          </p:val>
                                        </p:tav>
                                        <p:tav tm="100000">
                                          <p:val>
                                            <p:strVal val="#ppt_x"/>
                                          </p:val>
                                        </p:tav>
                                      </p:tavLst>
                                    </p:anim>
                                    <p:anim calcmode="lin" valueType="num">
                                      <p:cBhvr additive="base">
                                        <p:cTn id="25" dur="500" fill="hold"/>
                                        <p:tgtEl>
                                          <p:spTgt spid="23"/>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1+#ppt_w/2"/>
                                          </p:val>
                                        </p:tav>
                                        <p:tav tm="100000">
                                          <p:val>
                                            <p:strVal val="#ppt_x"/>
                                          </p:val>
                                        </p:tav>
                                      </p:tavLst>
                                    </p:anim>
                                    <p:anim calcmode="lin" valueType="num">
                                      <p:cBhvr additive="base">
                                        <p:cTn id="29" dur="500" fill="hold"/>
                                        <p:tgtEl>
                                          <p:spTgt spid="2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25"/>
                                        </p:tgtEl>
                                        <p:attrNameLst>
                                          <p:attrName>style.visibility</p:attrName>
                                        </p:attrNameLst>
                                      </p:cBhvr>
                                      <p:to>
                                        <p:strVal val="visible"/>
                                      </p:to>
                                    </p:set>
                                    <p:anim calcmode="lin" valueType="num">
                                      <p:cBhvr additive="base">
                                        <p:cTn id="32" dur="500" fill="hold"/>
                                        <p:tgtEl>
                                          <p:spTgt spid="25"/>
                                        </p:tgtEl>
                                        <p:attrNameLst>
                                          <p:attrName>ppt_x</p:attrName>
                                        </p:attrNameLst>
                                      </p:cBhvr>
                                      <p:tavLst>
                                        <p:tav tm="0">
                                          <p:val>
                                            <p:strVal val="1+#ppt_w/2"/>
                                          </p:val>
                                        </p:tav>
                                        <p:tav tm="100000">
                                          <p:val>
                                            <p:strVal val="#ppt_x"/>
                                          </p:val>
                                        </p:tav>
                                      </p:tavLst>
                                    </p:anim>
                                    <p:anim calcmode="lin" valueType="num">
                                      <p:cBhvr additive="base">
                                        <p:cTn id="33" dur="500" fill="hold"/>
                                        <p:tgtEl>
                                          <p:spTgt spid="25"/>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20" grpId="0" animBg="1"/>
      <p:bldP spid="23" grpId="0"/>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xfrm flipH="1">
            <a:off x="0" y="0"/>
            <a:ext cx="12192000" cy="6858000"/>
          </a:xfrm>
        </p:spPr>
      </p:pic>
      <p:sp>
        <p:nvSpPr>
          <p:cNvPr id="9" name="矩形 8"/>
          <p:cNvSpPr/>
          <p:nvPr/>
        </p:nvSpPr>
        <p:spPr>
          <a:xfrm>
            <a:off x="2819400" y="-1"/>
            <a:ext cx="9372599" cy="6858001"/>
          </a:xfrm>
          <a:prstGeom prst="rect">
            <a:avLst/>
          </a:prstGeom>
          <a:solidFill>
            <a:schemeClr val="accent4">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3" name="组合 2"/>
          <p:cNvGrpSpPr/>
          <p:nvPr/>
        </p:nvGrpSpPr>
        <p:grpSpPr>
          <a:xfrm>
            <a:off x="3819338" y="597602"/>
            <a:ext cx="7324911" cy="1161236"/>
            <a:chOff x="3819338" y="597602"/>
            <a:chExt cx="7324911" cy="1161236"/>
          </a:xfrm>
        </p:grpSpPr>
        <p:sp>
          <p:nvSpPr>
            <p:cNvPr id="10" name="矩形 9"/>
            <p:cNvSpPr/>
            <p:nvPr/>
          </p:nvSpPr>
          <p:spPr>
            <a:xfrm>
              <a:off x="3819338" y="1001708"/>
              <a:ext cx="7324911" cy="7571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用户可以在投影仪或者计算机上进行演示，也可以将演示文稿打印出来，制作成胶片，以便应用到更广泛的领域中。利用</a:t>
              </a:r>
              <a:r>
                <a:rPr kumimoji="0" lang="en-US" altLang="zh-CN" sz="1200" i="0" u="none" strike="noStrike" kern="1200" cap="none" spc="0" normalizeH="0" baseline="0" noProof="0" dirty="0">
                  <a:ln>
                    <a:noFill/>
                  </a:ln>
                  <a:solidFill>
                    <a:schemeClr val="bg1"/>
                  </a:solidFill>
                  <a:effectLst/>
                  <a:uLnTx/>
                  <a:uFillTx/>
                  <a:cs typeface="+mn-ea"/>
                  <a:sym typeface="+mn-lt"/>
                </a:rPr>
                <a:t>Microsoft Office PowerPoint</a:t>
              </a:r>
              <a:r>
                <a:rPr kumimoji="0" lang="zh-CN" altLang="en-US" sz="1200" i="0" u="none" strike="noStrike" kern="1200" cap="none" spc="0" normalizeH="0" baseline="0" noProof="0" dirty="0">
                  <a:ln>
                    <a:noFill/>
                  </a:ln>
                  <a:solidFill>
                    <a:schemeClr val="bg1"/>
                  </a:solidFill>
                  <a:effectLst/>
                  <a:uLnTx/>
                  <a:uFillTx/>
                  <a:cs typeface="+mn-ea"/>
                  <a:sym typeface="+mn-lt"/>
                </a:rPr>
                <a:t>不仅可以创建演示文稿，还可以在互联网上召开面对面会议、远程会议或在网上给观众展示</a:t>
              </a:r>
            </a:p>
          </p:txBody>
        </p:sp>
        <p:sp>
          <p:nvSpPr>
            <p:cNvPr id="11" name="矩形 10"/>
            <p:cNvSpPr/>
            <p:nvPr/>
          </p:nvSpPr>
          <p:spPr>
            <a:xfrm>
              <a:off x="3819339" y="597602"/>
              <a:ext cx="3100387"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grpSp>
        <p:nvGrpSpPr>
          <p:cNvPr id="4" name="组合 3"/>
          <p:cNvGrpSpPr/>
          <p:nvPr/>
        </p:nvGrpSpPr>
        <p:grpSpPr>
          <a:xfrm>
            <a:off x="3819339" y="2055697"/>
            <a:ext cx="2633476" cy="552450"/>
            <a:chOff x="3819339" y="2055697"/>
            <a:chExt cx="2633476" cy="552450"/>
          </a:xfrm>
        </p:grpSpPr>
        <p:sp>
          <p:nvSpPr>
            <p:cNvPr id="2" name="矩形: 圆角 1"/>
            <p:cNvSpPr/>
            <p:nvPr/>
          </p:nvSpPr>
          <p:spPr>
            <a:xfrm>
              <a:off x="3819339" y="2055697"/>
              <a:ext cx="2633476" cy="552450"/>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4176153" y="2148474"/>
              <a:ext cx="1919848"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cxnSp>
        <p:nvCxnSpPr>
          <p:cNvPr id="7" name="直接连接符 6"/>
          <p:cNvCxnSpPr>
            <a:cxnSpLocks/>
          </p:cNvCxnSpPr>
          <p:nvPr/>
        </p:nvCxnSpPr>
        <p:spPr>
          <a:xfrm>
            <a:off x="3819338" y="3162300"/>
            <a:ext cx="7324911"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aphicFrame>
        <p:nvGraphicFramePr>
          <p:cNvPr id="17" name="图表 16"/>
          <p:cNvGraphicFramePr/>
          <p:nvPr>
            <p:extLst>
              <p:ext uri="{D42A27DB-BD31-4B8C-83A1-F6EECF244321}">
                <p14:modId xmlns:p14="http://schemas.microsoft.com/office/powerpoint/2010/main" val="1002651178"/>
              </p:ext>
            </p:extLst>
          </p:nvPr>
        </p:nvGraphicFramePr>
        <p:xfrm>
          <a:off x="3140175" y="3716454"/>
          <a:ext cx="2969243" cy="197949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图表 20"/>
          <p:cNvGraphicFramePr/>
          <p:nvPr>
            <p:extLst>
              <p:ext uri="{D42A27DB-BD31-4B8C-83A1-F6EECF244321}">
                <p14:modId xmlns:p14="http://schemas.microsoft.com/office/powerpoint/2010/main" val="1982308448"/>
              </p:ext>
            </p:extLst>
          </p:nvPr>
        </p:nvGraphicFramePr>
        <p:xfrm>
          <a:off x="6919726" y="3716454"/>
          <a:ext cx="2969243" cy="1979496"/>
        </p:xfrm>
        <a:graphic>
          <a:graphicData uri="http://schemas.openxmlformats.org/drawingml/2006/chart">
            <c:chart xmlns:c="http://schemas.openxmlformats.org/drawingml/2006/chart" xmlns:r="http://schemas.openxmlformats.org/officeDocument/2006/relationships" r:id="rId5"/>
          </a:graphicData>
        </a:graphic>
      </p:graphicFrame>
      <p:grpSp>
        <p:nvGrpSpPr>
          <p:cNvPr id="24" name="组合 23"/>
          <p:cNvGrpSpPr/>
          <p:nvPr/>
        </p:nvGrpSpPr>
        <p:grpSpPr>
          <a:xfrm>
            <a:off x="5556721" y="4178476"/>
            <a:ext cx="2149475" cy="1109753"/>
            <a:chOff x="5575771" y="4178476"/>
            <a:chExt cx="2149475" cy="1109753"/>
          </a:xfrm>
        </p:grpSpPr>
        <p:sp>
          <p:nvSpPr>
            <p:cNvPr id="22" name="矩形 21"/>
            <p:cNvSpPr/>
            <p:nvPr/>
          </p:nvSpPr>
          <p:spPr>
            <a:xfrm>
              <a:off x="5575772" y="4531099"/>
              <a:ext cx="1777528" cy="7571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a:t>
              </a:r>
            </a:p>
          </p:txBody>
        </p:sp>
        <p:sp>
          <p:nvSpPr>
            <p:cNvPr id="23" name="矩形 22"/>
            <p:cNvSpPr/>
            <p:nvPr/>
          </p:nvSpPr>
          <p:spPr>
            <a:xfrm>
              <a:off x="5575771" y="4178476"/>
              <a:ext cx="2149475"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grpSp>
        <p:nvGrpSpPr>
          <p:cNvPr id="25" name="组合 24"/>
          <p:cNvGrpSpPr/>
          <p:nvPr/>
        </p:nvGrpSpPr>
        <p:grpSpPr>
          <a:xfrm>
            <a:off x="9342437" y="4178476"/>
            <a:ext cx="2149475" cy="1109753"/>
            <a:chOff x="5575771" y="4178476"/>
            <a:chExt cx="2149475" cy="1109753"/>
          </a:xfrm>
        </p:grpSpPr>
        <p:sp>
          <p:nvSpPr>
            <p:cNvPr id="26" name="矩形 25"/>
            <p:cNvSpPr/>
            <p:nvPr/>
          </p:nvSpPr>
          <p:spPr>
            <a:xfrm>
              <a:off x="5575772" y="4531099"/>
              <a:ext cx="1777528" cy="7571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a:t>
              </a:r>
            </a:p>
          </p:txBody>
        </p:sp>
        <p:sp>
          <p:nvSpPr>
            <p:cNvPr id="27" name="矩形 26"/>
            <p:cNvSpPr/>
            <p:nvPr/>
          </p:nvSpPr>
          <p:spPr>
            <a:xfrm>
              <a:off x="5575771" y="4178476"/>
              <a:ext cx="2149475"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sp>
        <p:nvSpPr>
          <p:cNvPr id="30" name="矩形 29"/>
          <p:cNvSpPr/>
          <p:nvPr/>
        </p:nvSpPr>
        <p:spPr>
          <a:xfrm>
            <a:off x="3916609" y="4397995"/>
            <a:ext cx="1400174" cy="56188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en-US" altLang="zh-CN" sz="2800" u="none" strike="noStrike" kern="1200" cap="none" spc="0" normalizeH="0" baseline="0" noProof="0" dirty="0">
                <a:ln>
                  <a:noFill/>
                </a:ln>
                <a:solidFill>
                  <a:schemeClr val="bg1"/>
                </a:solidFill>
                <a:effectLst/>
                <a:uLnTx/>
                <a:uFillTx/>
                <a:cs typeface="+mn-ea"/>
                <a:sym typeface="+mn-lt"/>
              </a:rPr>
              <a:t>40%</a:t>
            </a:r>
            <a:endParaRPr kumimoji="0" lang="zh-CN" altLang="en-US" sz="2800" u="none" strike="noStrike" kern="1200" cap="none" spc="0" normalizeH="0" baseline="0" noProof="0" dirty="0">
              <a:ln>
                <a:noFill/>
              </a:ln>
              <a:solidFill>
                <a:schemeClr val="bg1"/>
              </a:solidFill>
              <a:effectLst/>
              <a:uLnTx/>
              <a:uFillTx/>
              <a:cs typeface="+mn-ea"/>
              <a:sym typeface="+mn-lt"/>
            </a:endParaRPr>
          </a:p>
        </p:txBody>
      </p:sp>
      <p:sp>
        <p:nvSpPr>
          <p:cNvPr id="31" name="矩形 30"/>
          <p:cNvSpPr/>
          <p:nvPr/>
        </p:nvSpPr>
        <p:spPr>
          <a:xfrm>
            <a:off x="7698192" y="4397995"/>
            <a:ext cx="1400174" cy="56188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2800" dirty="0">
                <a:solidFill>
                  <a:schemeClr val="bg1"/>
                </a:solidFill>
                <a:cs typeface="+mn-ea"/>
                <a:sym typeface="+mn-lt"/>
              </a:rPr>
              <a:t>70</a:t>
            </a:r>
            <a:r>
              <a:rPr kumimoji="0" lang="en-US" altLang="zh-CN" sz="2800" u="none" strike="noStrike" kern="1200" cap="none" spc="0" normalizeH="0" baseline="0" noProof="0" dirty="0">
                <a:ln>
                  <a:noFill/>
                </a:ln>
                <a:solidFill>
                  <a:schemeClr val="bg1"/>
                </a:solidFill>
                <a:effectLst/>
                <a:uLnTx/>
                <a:uFillTx/>
                <a:cs typeface="+mn-ea"/>
                <a:sym typeface="+mn-lt"/>
              </a:rPr>
              <a:t>%</a:t>
            </a:r>
            <a:endParaRPr kumimoji="0" lang="zh-CN" altLang="en-US" sz="2800"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1719032601"/>
      </p:ext>
    </p:extLst>
  </p:cSld>
  <p:clrMapOvr>
    <a:masterClrMapping/>
  </p:clrMapOvr>
  <p:transition spd="slow">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right)">
                                      <p:cBhvr>
                                        <p:cTn id="7" dur="500"/>
                                        <p:tgtEl>
                                          <p:spTgt spid="9"/>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p:cTn id="15" dur="500" fill="hold"/>
                                        <p:tgtEl>
                                          <p:spTgt spid="4"/>
                                        </p:tgtEl>
                                        <p:attrNameLst>
                                          <p:attrName>ppt_w</p:attrName>
                                        </p:attrNameLst>
                                      </p:cBhvr>
                                      <p:tavLst>
                                        <p:tav tm="0">
                                          <p:val>
                                            <p:fltVal val="0"/>
                                          </p:val>
                                        </p:tav>
                                        <p:tav tm="100000">
                                          <p:val>
                                            <p:strVal val="#ppt_w"/>
                                          </p:val>
                                        </p:tav>
                                      </p:tavLst>
                                    </p:anim>
                                    <p:anim calcmode="lin" valueType="num">
                                      <p:cBhvr>
                                        <p:cTn id="16" dur="500" fill="hold"/>
                                        <p:tgtEl>
                                          <p:spTgt spid="4"/>
                                        </p:tgtEl>
                                        <p:attrNameLst>
                                          <p:attrName>ppt_h</p:attrName>
                                        </p:attrNameLst>
                                      </p:cBhvr>
                                      <p:tavLst>
                                        <p:tav tm="0">
                                          <p:val>
                                            <p:fltVal val="0"/>
                                          </p:val>
                                        </p:tav>
                                        <p:tav tm="100000">
                                          <p:val>
                                            <p:strVal val="#ppt_h"/>
                                          </p:val>
                                        </p:tav>
                                      </p:tavLst>
                                    </p:anim>
                                    <p:animEffect transition="in" filter="fade">
                                      <p:cBhvr>
                                        <p:cTn id="17" dur="500"/>
                                        <p:tgtEl>
                                          <p:spTgt spid="4"/>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animEffect transition="in" filter="fade">
                                      <p:cBhvr>
                                        <p:cTn id="32" dur="500"/>
                                        <p:tgtEl>
                                          <p:spTgt spid="17"/>
                                        </p:tgtEl>
                                      </p:cBhvr>
                                    </p:animEffect>
                                  </p:childTnLst>
                                </p:cTn>
                              </p:par>
                            </p:childTnLst>
                          </p:cTn>
                        </p:par>
                        <p:par>
                          <p:cTn id="33" fill="hold">
                            <p:stCondLst>
                              <p:cond delay="2500"/>
                            </p:stCondLst>
                            <p:childTnLst>
                              <p:par>
                                <p:cTn id="34" presetID="2" presetClass="entr" presetSubtype="2" fill="hold" nodeType="after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1+#ppt_w/2"/>
                                          </p:val>
                                        </p:tav>
                                        <p:tav tm="100000">
                                          <p:val>
                                            <p:strVal val="#ppt_x"/>
                                          </p:val>
                                        </p:tav>
                                      </p:tavLst>
                                    </p:anim>
                                    <p:anim calcmode="lin" valueType="num">
                                      <p:cBhvr additive="base">
                                        <p:cTn id="37" dur="500" fill="hold"/>
                                        <p:tgtEl>
                                          <p:spTgt spid="24"/>
                                        </p:tgtEl>
                                        <p:attrNameLst>
                                          <p:attrName>ppt_y</p:attrName>
                                        </p:attrNameLst>
                                      </p:cBhvr>
                                      <p:tavLst>
                                        <p:tav tm="0">
                                          <p:val>
                                            <p:strVal val="#ppt_y"/>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p:cTn id="41" dur="500" fill="hold"/>
                                        <p:tgtEl>
                                          <p:spTgt spid="31"/>
                                        </p:tgtEl>
                                        <p:attrNameLst>
                                          <p:attrName>ppt_w</p:attrName>
                                        </p:attrNameLst>
                                      </p:cBhvr>
                                      <p:tavLst>
                                        <p:tav tm="0">
                                          <p:val>
                                            <p:fltVal val="0"/>
                                          </p:val>
                                        </p:tav>
                                        <p:tav tm="100000">
                                          <p:val>
                                            <p:strVal val="#ppt_w"/>
                                          </p:val>
                                        </p:tav>
                                      </p:tavLst>
                                    </p:anim>
                                    <p:anim calcmode="lin" valueType="num">
                                      <p:cBhvr>
                                        <p:cTn id="42" dur="500" fill="hold"/>
                                        <p:tgtEl>
                                          <p:spTgt spid="31"/>
                                        </p:tgtEl>
                                        <p:attrNameLst>
                                          <p:attrName>ppt_h</p:attrName>
                                        </p:attrNameLst>
                                      </p:cBhvr>
                                      <p:tavLst>
                                        <p:tav tm="0">
                                          <p:val>
                                            <p:fltVal val="0"/>
                                          </p:val>
                                        </p:tav>
                                        <p:tav tm="100000">
                                          <p:val>
                                            <p:strVal val="#ppt_h"/>
                                          </p:val>
                                        </p:tav>
                                      </p:tavLst>
                                    </p:anim>
                                    <p:animEffect transition="in" filter="fade">
                                      <p:cBhvr>
                                        <p:cTn id="43" dur="500"/>
                                        <p:tgtEl>
                                          <p:spTgt spid="31"/>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21"/>
                                        </p:tgtEl>
                                        <p:attrNameLst>
                                          <p:attrName>style.visibility</p:attrName>
                                        </p:attrNameLst>
                                      </p:cBhvr>
                                      <p:to>
                                        <p:strVal val="visible"/>
                                      </p:to>
                                    </p:set>
                                    <p:anim calcmode="lin" valueType="num">
                                      <p:cBhvr>
                                        <p:cTn id="46" dur="500" fill="hold"/>
                                        <p:tgtEl>
                                          <p:spTgt spid="21"/>
                                        </p:tgtEl>
                                        <p:attrNameLst>
                                          <p:attrName>ppt_w</p:attrName>
                                        </p:attrNameLst>
                                      </p:cBhvr>
                                      <p:tavLst>
                                        <p:tav tm="0">
                                          <p:val>
                                            <p:fltVal val="0"/>
                                          </p:val>
                                        </p:tav>
                                        <p:tav tm="100000">
                                          <p:val>
                                            <p:strVal val="#ppt_w"/>
                                          </p:val>
                                        </p:tav>
                                      </p:tavLst>
                                    </p:anim>
                                    <p:anim calcmode="lin" valueType="num">
                                      <p:cBhvr>
                                        <p:cTn id="47" dur="500" fill="hold"/>
                                        <p:tgtEl>
                                          <p:spTgt spid="21"/>
                                        </p:tgtEl>
                                        <p:attrNameLst>
                                          <p:attrName>ppt_h</p:attrName>
                                        </p:attrNameLst>
                                      </p:cBhvr>
                                      <p:tavLst>
                                        <p:tav tm="0">
                                          <p:val>
                                            <p:fltVal val="0"/>
                                          </p:val>
                                        </p:tav>
                                        <p:tav tm="100000">
                                          <p:val>
                                            <p:strVal val="#ppt_h"/>
                                          </p:val>
                                        </p:tav>
                                      </p:tavLst>
                                    </p:anim>
                                    <p:animEffect transition="in" filter="fade">
                                      <p:cBhvr>
                                        <p:cTn id="48" dur="500"/>
                                        <p:tgtEl>
                                          <p:spTgt spid="21"/>
                                        </p:tgtEl>
                                      </p:cBhvr>
                                    </p:animEffect>
                                  </p:childTnLst>
                                </p:cTn>
                              </p:par>
                            </p:childTnLst>
                          </p:cTn>
                        </p:par>
                        <p:par>
                          <p:cTn id="49" fill="hold">
                            <p:stCondLst>
                              <p:cond delay="3500"/>
                            </p:stCondLst>
                            <p:childTnLst>
                              <p:par>
                                <p:cTn id="50" presetID="2" presetClass="entr" presetSubtype="2" fill="hold"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additive="base">
                                        <p:cTn id="52" dur="500" fill="hold"/>
                                        <p:tgtEl>
                                          <p:spTgt spid="25"/>
                                        </p:tgtEl>
                                        <p:attrNameLst>
                                          <p:attrName>ppt_x</p:attrName>
                                        </p:attrNameLst>
                                      </p:cBhvr>
                                      <p:tavLst>
                                        <p:tav tm="0">
                                          <p:val>
                                            <p:strVal val="1+#ppt_w/2"/>
                                          </p:val>
                                        </p:tav>
                                        <p:tav tm="100000">
                                          <p:val>
                                            <p:strVal val="#ppt_x"/>
                                          </p:val>
                                        </p:tav>
                                      </p:tavLst>
                                    </p:anim>
                                    <p:anim calcmode="lin" valueType="num">
                                      <p:cBhvr additive="base">
                                        <p:cTn id="53"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Graphic spid="17" grpId="0">
        <p:bldAsOne/>
      </p:bldGraphic>
      <p:bldGraphic spid="21" grpId="0">
        <p:bldAsOne/>
      </p:bldGraphic>
      <p:bldP spid="30" grpId="0"/>
      <p:bldP spid="3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926449" y="391181"/>
            <a:ext cx="2339102"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bg1"/>
                </a:solidFill>
                <a:effectLst/>
                <a:uLnTx/>
                <a:uFillTx/>
                <a:cs typeface="+mn-ea"/>
                <a:sym typeface="+mn-lt"/>
              </a:rPr>
              <a:t>标题文字添加</a:t>
            </a:r>
          </a:p>
        </p:txBody>
      </p:sp>
      <p:sp>
        <p:nvSpPr>
          <p:cNvPr id="28" name="矩形 27"/>
          <p:cNvSpPr/>
          <p:nvPr/>
        </p:nvSpPr>
        <p:spPr>
          <a:xfrm>
            <a:off x="4157007" y="914401"/>
            <a:ext cx="3877985" cy="338554"/>
          </a:xfrm>
          <a:prstGeom prst="rect">
            <a:avLst/>
          </a:prstGeom>
        </p:spPr>
        <p:txBody>
          <a:bodyPr wrap="none">
            <a:spAutoFit/>
          </a:bodyPr>
          <a:lstStyle/>
          <a:p>
            <a:pPr lvl="0" algn="ctr"/>
            <a:r>
              <a:rPr lang="zh-CN" altLang="en-US" sz="1600" dirty="0">
                <a:solidFill>
                  <a:schemeClr val="bg1"/>
                </a:solidFill>
                <a:cs typeface="+mn-ea"/>
                <a:sym typeface="+mn-lt"/>
              </a:rPr>
              <a:t>用户可以在投影仪或者计算机上进行演示</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sp>
        <p:nvSpPr>
          <p:cNvPr id="3" name="椭圆 2"/>
          <p:cNvSpPr/>
          <p:nvPr/>
        </p:nvSpPr>
        <p:spPr>
          <a:xfrm>
            <a:off x="1774825" y="2495550"/>
            <a:ext cx="1257300" cy="1257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椭圆 28"/>
          <p:cNvSpPr/>
          <p:nvPr/>
        </p:nvSpPr>
        <p:spPr>
          <a:xfrm>
            <a:off x="5467350" y="2495550"/>
            <a:ext cx="1257300" cy="1257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6" name="直接连接符 5"/>
          <p:cNvCxnSpPr/>
          <p:nvPr/>
        </p:nvCxnSpPr>
        <p:spPr>
          <a:xfrm>
            <a:off x="3257550" y="3124200"/>
            <a:ext cx="2019300"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4194628" y="3051628"/>
            <a:ext cx="145144" cy="145144"/>
          </a:xfrm>
          <a:prstGeom prst="ellipse">
            <a:avLst/>
          </a:prstGeom>
          <a:solidFill>
            <a:schemeClr val="bg1"/>
          </a:soli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cxnSp>
        <p:nvCxnSpPr>
          <p:cNvPr id="32" name="直接连接符 31"/>
          <p:cNvCxnSpPr>
            <a:cxnSpLocks/>
          </p:cNvCxnSpPr>
          <p:nvPr/>
        </p:nvCxnSpPr>
        <p:spPr>
          <a:xfrm>
            <a:off x="6952770" y="3124200"/>
            <a:ext cx="5239230" cy="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254190" y="3051628"/>
            <a:ext cx="145144" cy="145144"/>
          </a:xfrm>
          <a:prstGeom prst="ellipse">
            <a:avLst/>
          </a:prstGeom>
          <a:solidFill>
            <a:schemeClr val="bg1"/>
          </a:soli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grpSp>
        <p:nvGrpSpPr>
          <p:cNvPr id="34" name="组合 33"/>
          <p:cNvGrpSpPr/>
          <p:nvPr/>
        </p:nvGrpSpPr>
        <p:grpSpPr>
          <a:xfrm>
            <a:off x="1490275" y="4037207"/>
            <a:ext cx="1826400" cy="888155"/>
            <a:chOff x="1824896" y="4197438"/>
            <a:chExt cx="1826400" cy="888155"/>
          </a:xfrm>
        </p:grpSpPr>
        <p:sp>
          <p:nvSpPr>
            <p:cNvPr id="35" name="矩形 34"/>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a:t>
              </a:r>
            </a:p>
          </p:txBody>
        </p:sp>
        <p:sp>
          <p:nvSpPr>
            <p:cNvPr id="36" name="矩形 35"/>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grpSp>
        <p:nvGrpSpPr>
          <p:cNvPr id="37" name="组合 36"/>
          <p:cNvGrpSpPr/>
          <p:nvPr/>
        </p:nvGrpSpPr>
        <p:grpSpPr>
          <a:xfrm>
            <a:off x="5182799" y="4037207"/>
            <a:ext cx="1826400" cy="888155"/>
            <a:chOff x="1824896" y="4197438"/>
            <a:chExt cx="1826400" cy="888155"/>
          </a:xfrm>
        </p:grpSpPr>
        <p:sp>
          <p:nvSpPr>
            <p:cNvPr id="38" name="矩形 37"/>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a:t>
              </a:r>
            </a:p>
          </p:txBody>
        </p:sp>
        <p:sp>
          <p:nvSpPr>
            <p:cNvPr id="39" name="矩形 38"/>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sp>
        <p:nvSpPr>
          <p:cNvPr id="40" name="矩形 39"/>
          <p:cNvSpPr/>
          <p:nvPr/>
        </p:nvSpPr>
        <p:spPr>
          <a:xfrm>
            <a:off x="3608781" y="2511721"/>
            <a:ext cx="1317668" cy="338554"/>
          </a:xfrm>
          <a:prstGeom prst="rect">
            <a:avLst/>
          </a:prstGeom>
        </p:spPr>
        <p:txBody>
          <a:bodyPr wrap="square">
            <a:spAutoFit/>
          </a:bodyPr>
          <a:lstStyle/>
          <a:p>
            <a:pPr lvl="0" algn="ctr"/>
            <a:r>
              <a:rPr lang="en-US" altLang="zh-CN" sz="1600" dirty="0">
                <a:solidFill>
                  <a:schemeClr val="bg1"/>
                </a:solidFill>
                <a:cs typeface="+mn-ea"/>
                <a:sym typeface="+mn-lt"/>
              </a:rPr>
              <a:t>2014</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sp>
        <p:nvSpPr>
          <p:cNvPr id="41" name="矩形 40"/>
          <p:cNvSpPr/>
          <p:nvPr/>
        </p:nvSpPr>
        <p:spPr>
          <a:xfrm>
            <a:off x="8667928" y="2511721"/>
            <a:ext cx="1317668" cy="338554"/>
          </a:xfrm>
          <a:prstGeom prst="rect">
            <a:avLst/>
          </a:prstGeom>
        </p:spPr>
        <p:txBody>
          <a:bodyPr wrap="square">
            <a:spAutoFit/>
          </a:bodyPr>
          <a:lstStyle/>
          <a:p>
            <a:pPr lvl="0" algn="ctr"/>
            <a:r>
              <a:rPr lang="en-US" altLang="zh-CN" sz="1600" dirty="0">
                <a:solidFill>
                  <a:schemeClr val="bg1"/>
                </a:solidFill>
                <a:cs typeface="+mn-ea"/>
                <a:sym typeface="+mn-lt"/>
              </a:rPr>
              <a:t>2015</a:t>
            </a:r>
            <a:endParaRPr kumimoji="0" lang="zh-CN" altLang="en-US" sz="1600" b="0" i="0" u="none" strike="noStrike" kern="1200" cap="none" spc="0" normalizeH="0" baseline="0" noProof="0" dirty="0">
              <a:ln>
                <a:noFill/>
              </a:ln>
              <a:solidFill>
                <a:schemeClr val="bg1"/>
              </a:solidFill>
              <a:effectLst/>
              <a:uLnTx/>
              <a:uFillTx/>
              <a:cs typeface="+mn-ea"/>
              <a:sym typeface="+mn-lt"/>
            </a:endParaRPr>
          </a:p>
        </p:txBody>
      </p:sp>
      <p:grpSp>
        <p:nvGrpSpPr>
          <p:cNvPr id="19" name="组合 18"/>
          <p:cNvGrpSpPr/>
          <p:nvPr/>
        </p:nvGrpSpPr>
        <p:grpSpPr>
          <a:xfrm>
            <a:off x="2169003" y="2871435"/>
            <a:ext cx="493892" cy="457198"/>
            <a:chOff x="6792913" y="2743201"/>
            <a:chExt cx="277813" cy="257175"/>
          </a:xfrm>
          <a:solidFill>
            <a:schemeClr val="accent6"/>
          </a:solidFill>
        </p:grpSpPr>
        <p:sp>
          <p:nvSpPr>
            <p:cNvPr id="21" name="Freeform 5"/>
            <p:cNvSpPr>
              <a:spLocks noEditPoints="1"/>
            </p:cNvSpPr>
            <p:nvPr/>
          </p:nvSpPr>
          <p:spPr bwMode="auto">
            <a:xfrm>
              <a:off x="6805613" y="2743201"/>
              <a:ext cx="252413" cy="211138"/>
            </a:xfrm>
            <a:custGeom>
              <a:avLst/>
              <a:gdLst>
                <a:gd name="T0" fmla="*/ 7 w 262"/>
                <a:gd name="T1" fmla="*/ 219 h 219"/>
                <a:gd name="T2" fmla="*/ 45 w 262"/>
                <a:gd name="T3" fmla="*/ 219 h 219"/>
                <a:gd name="T4" fmla="*/ 46 w 262"/>
                <a:gd name="T5" fmla="*/ 219 h 219"/>
                <a:gd name="T6" fmla="*/ 47 w 262"/>
                <a:gd name="T7" fmla="*/ 219 h 219"/>
                <a:gd name="T8" fmla="*/ 101 w 262"/>
                <a:gd name="T9" fmla="*/ 219 h 219"/>
                <a:gd name="T10" fmla="*/ 102 w 262"/>
                <a:gd name="T11" fmla="*/ 219 h 219"/>
                <a:gd name="T12" fmla="*/ 103 w 262"/>
                <a:gd name="T13" fmla="*/ 219 h 219"/>
                <a:gd name="T14" fmla="*/ 158 w 262"/>
                <a:gd name="T15" fmla="*/ 219 h 219"/>
                <a:gd name="T16" fmla="*/ 159 w 262"/>
                <a:gd name="T17" fmla="*/ 219 h 219"/>
                <a:gd name="T18" fmla="*/ 160 w 262"/>
                <a:gd name="T19" fmla="*/ 219 h 219"/>
                <a:gd name="T20" fmla="*/ 215 w 262"/>
                <a:gd name="T21" fmla="*/ 219 h 219"/>
                <a:gd name="T22" fmla="*/ 216 w 262"/>
                <a:gd name="T23" fmla="*/ 219 h 219"/>
                <a:gd name="T24" fmla="*/ 217 w 262"/>
                <a:gd name="T25" fmla="*/ 219 h 219"/>
                <a:gd name="T26" fmla="*/ 254 w 262"/>
                <a:gd name="T27" fmla="*/ 219 h 219"/>
                <a:gd name="T28" fmla="*/ 262 w 262"/>
                <a:gd name="T29" fmla="*/ 211 h 219"/>
                <a:gd name="T30" fmla="*/ 262 w 262"/>
                <a:gd name="T31" fmla="*/ 202 h 219"/>
                <a:gd name="T32" fmla="*/ 254 w 262"/>
                <a:gd name="T33" fmla="*/ 195 h 219"/>
                <a:gd name="T34" fmla="*/ 238 w 262"/>
                <a:gd name="T35" fmla="*/ 195 h 219"/>
                <a:gd name="T36" fmla="*/ 231 w 262"/>
                <a:gd name="T37" fmla="*/ 179 h 219"/>
                <a:gd name="T38" fmla="*/ 231 w 262"/>
                <a:gd name="T39" fmla="*/ 104 h 219"/>
                <a:gd name="T40" fmla="*/ 255 w 262"/>
                <a:gd name="T41" fmla="*/ 104 h 219"/>
                <a:gd name="T42" fmla="*/ 262 w 262"/>
                <a:gd name="T43" fmla="*/ 96 h 219"/>
                <a:gd name="T44" fmla="*/ 262 w 262"/>
                <a:gd name="T45" fmla="*/ 85 h 219"/>
                <a:gd name="T46" fmla="*/ 256 w 262"/>
                <a:gd name="T47" fmla="*/ 74 h 219"/>
                <a:gd name="T48" fmla="*/ 137 w 262"/>
                <a:gd name="T49" fmla="*/ 2 h 219"/>
                <a:gd name="T50" fmla="*/ 125 w 262"/>
                <a:gd name="T51" fmla="*/ 2 h 219"/>
                <a:gd name="T52" fmla="*/ 6 w 262"/>
                <a:gd name="T53" fmla="*/ 74 h 219"/>
                <a:gd name="T54" fmla="*/ 0 w 262"/>
                <a:gd name="T55" fmla="*/ 85 h 219"/>
                <a:gd name="T56" fmla="*/ 0 w 262"/>
                <a:gd name="T57" fmla="*/ 97 h 219"/>
                <a:gd name="T58" fmla="*/ 7 w 262"/>
                <a:gd name="T59" fmla="*/ 104 h 219"/>
                <a:gd name="T60" fmla="*/ 31 w 262"/>
                <a:gd name="T61" fmla="*/ 104 h 219"/>
                <a:gd name="T62" fmla="*/ 31 w 262"/>
                <a:gd name="T63" fmla="*/ 179 h 219"/>
                <a:gd name="T64" fmla="*/ 24 w 262"/>
                <a:gd name="T65" fmla="*/ 195 h 219"/>
                <a:gd name="T66" fmla="*/ 7 w 262"/>
                <a:gd name="T67" fmla="*/ 195 h 219"/>
                <a:gd name="T68" fmla="*/ 0 w 262"/>
                <a:gd name="T69" fmla="*/ 202 h 219"/>
                <a:gd name="T70" fmla="*/ 0 w 262"/>
                <a:gd name="T71" fmla="*/ 211 h 219"/>
                <a:gd name="T72" fmla="*/ 7 w 262"/>
                <a:gd name="T73" fmla="*/ 219 h 219"/>
                <a:gd name="T74" fmla="*/ 144 w 262"/>
                <a:gd name="T75" fmla="*/ 104 h 219"/>
                <a:gd name="T76" fmla="*/ 144 w 262"/>
                <a:gd name="T77" fmla="*/ 179 h 219"/>
                <a:gd name="T78" fmla="*/ 138 w 262"/>
                <a:gd name="T79" fmla="*/ 195 h 219"/>
                <a:gd name="T80" fmla="*/ 124 w 262"/>
                <a:gd name="T81" fmla="*/ 195 h 219"/>
                <a:gd name="T82" fmla="*/ 117 w 262"/>
                <a:gd name="T83" fmla="*/ 179 h 219"/>
                <a:gd name="T84" fmla="*/ 117 w 262"/>
                <a:gd name="T85" fmla="*/ 104 h 219"/>
                <a:gd name="T86" fmla="*/ 144 w 262"/>
                <a:gd name="T87" fmla="*/ 104 h 219"/>
                <a:gd name="T88" fmla="*/ 201 w 262"/>
                <a:gd name="T89" fmla="*/ 179 h 219"/>
                <a:gd name="T90" fmla="*/ 195 w 262"/>
                <a:gd name="T91" fmla="*/ 195 h 219"/>
                <a:gd name="T92" fmla="*/ 181 w 262"/>
                <a:gd name="T93" fmla="*/ 195 h 219"/>
                <a:gd name="T94" fmla="*/ 174 w 262"/>
                <a:gd name="T95" fmla="*/ 179 h 219"/>
                <a:gd name="T96" fmla="*/ 174 w 262"/>
                <a:gd name="T97" fmla="*/ 104 h 219"/>
                <a:gd name="T98" fmla="*/ 201 w 262"/>
                <a:gd name="T99" fmla="*/ 104 h 219"/>
                <a:gd name="T100" fmla="*/ 201 w 262"/>
                <a:gd name="T101" fmla="*/ 179 h 219"/>
                <a:gd name="T102" fmla="*/ 131 w 262"/>
                <a:gd name="T103" fmla="*/ 32 h 219"/>
                <a:gd name="T104" fmla="*/ 153 w 262"/>
                <a:gd name="T105" fmla="*/ 54 h 219"/>
                <a:gd name="T106" fmla="*/ 131 w 262"/>
                <a:gd name="T107" fmla="*/ 76 h 219"/>
                <a:gd name="T108" fmla="*/ 109 w 262"/>
                <a:gd name="T109" fmla="*/ 54 h 219"/>
                <a:gd name="T110" fmla="*/ 131 w 262"/>
                <a:gd name="T111" fmla="*/ 32 h 219"/>
                <a:gd name="T112" fmla="*/ 87 w 262"/>
                <a:gd name="T113" fmla="*/ 104 h 219"/>
                <a:gd name="T114" fmla="*/ 87 w 262"/>
                <a:gd name="T115" fmla="*/ 179 h 219"/>
                <a:gd name="T116" fmla="*/ 81 w 262"/>
                <a:gd name="T117" fmla="*/ 195 h 219"/>
                <a:gd name="T118" fmla="*/ 68 w 262"/>
                <a:gd name="T119" fmla="*/ 195 h 219"/>
                <a:gd name="T120" fmla="*/ 61 w 262"/>
                <a:gd name="T121" fmla="*/ 179 h 219"/>
                <a:gd name="T122" fmla="*/ 61 w 262"/>
                <a:gd name="T123" fmla="*/ 104 h 219"/>
                <a:gd name="T124" fmla="*/ 87 w 262"/>
                <a:gd name="T125" fmla="*/ 104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2" h="219">
                  <a:moveTo>
                    <a:pt x="7" y="219"/>
                  </a:moveTo>
                  <a:cubicBezTo>
                    <a:pt x="45" y="219"/>
                    <a:pt x="45" y="219"/>
                    <a:pt x="45" y="219"/>
                  </a:cubicBezTo>
                  <a:cubicBezTo>
                    <a:pt x="45" y="219"/>
                    <a:pt x="46" y="219"/>
                    <a:pt x="46" y="219"/>
                  </a:cubicBezTo>
                  <a:cubicBezTo>
                    <a:pt x="46" y="219"/>
                    <a:pt x="47" y="219"/>
                    <a:pt x="47" y="219"/>
                  </a:cubicBezTo>
                  <a:cubicBezTo>
                    <a:pt x="101" y="219"/>
                    <a:pt x="101" y="219"/>
                    <a:pt x="101" y="219"/>
                  </a:cubicBezTo>
                  <a:cubicBezTo>
                    <a:pt x="102" y="219"/>
                    <a:pt x="102" y="219"/>
                    <a:pt x="102" y="219"/>
                  </a:cubicBezTo>
                  <a:cubicBezTo>
                    <a:pt x="103" y="219"/>
                    <a:pt x="103" y="219"/>
                    <a:pt x="103" y="219"/>
                  </a:cubicBezTo>
                  <a:cubicBezTo>
                    <a:pt x="158" y="219"/>
                    <a:pt x="158" y="219"/>
                    <a:pt x="158" y="219"/>
                  </a:cubicBezTo>
                  <a:cubicBezTo>
                    <a:pt x="159" y="219"/>
                    <a:pt x="159" y="219"/>
                    <a:pt x="159" y="219"/>
                  </a:cubicBezTo>
                  <a:cubicBezTo>
                    <a:pt x="160" y="219"/>
                    <a:pt x="160" y="219"/>
                    <a:pt x="160" y="219"/>
                  </a:cubicBezTo>
                  <a:cubicBezTo>
                    <a:pt x="215" y="219"/>
                    <a:pt x="215" y="219"/>
                    <a:pt x="215" y="219"/>
                  </a:cubicBezTo>
                  <a:cubicBezTo>
                    <a:pt x="216" y="219"/>
                    <a:pt x="216" y="219"/>
                    <a:pt x="216" y="219"/>
                  </a:cubicBezTo>
                  <a:cubicBezTo>
                    <a:pt x="217" y="219"/>
                    <a:pt x="217" y="219"/>
                    <a:pt x="217" y="219"/>
                  </a:cubicBezTo>
                  <a:cubicBezTo>
                    <a:pt x="254" y="219"/>
                    <a:pt x="254" y="219"/>
                    <a:pt x="254" y="219"/>
                  </a:cubicBezTo>
                  <a:cubicBezTo>
                    <a:pt x="258" y="219"/>
                    <a:pt x="262" y="215"/>
                    <a:pt x="262" y="211"/>
                  </a:cubicBezTo>
                  <a:cubicBezTo>
                    <a:pt x="262" y="202"/>
                    <a:pt x="262" y="202"/>
                    <a:pt x="262" y="202"/>
                  </a:cubicBezTo>
                  <a:cubicBezTo>
                    <a:pt x="262" y="198"/>
                    <a:pt x="258" y="195"/>
                    <a:pt x="254" y="195"/>
                  </a:cubicBezTo>
                  <a:cubicBezTo>
                    <a:pt x="238" y="195"/>
                    <a:pt x="238" y="195"/>
                    <a:pt x="238" y="195"/>
                  </a:cubicBezTo>
                  <a:cubicBezTo>
                    <a:pt x="238" y="189"/>
                    <a:pt x="235" y="183"/>
                    <a:pt x="231" y="179"/>
                  </a:cubicBezTo>
                  <a:cubicBezTo>
                    <a:pt x="231" y="104"/>
                    <a:pt x="231" y="104"/>
                    <a:pt x="231" y="104"/>
                  </a:cubicBezTo>
                  <a:cubicBezTo>
                    <a:pt x="255" y="104"/>
                    <a:pt x="255" y="104"/>
                    <a:pt x="255" y="104"/>
                  </a:cubicBezTo>
                  <a:cubicBezTo>
                    <a:pt x="259" y="104"/>
                    <a:pt x="262" y="100"/>
                    <a:pt x="262" y="96"/>
                  </a:cubicBezTo>
                  <a:cubicBezTo>
                    <a:pt x="262" y="85"/>
                    <a:pt x="262" y="85"/>
                    <a:pt x="262" y="85"/>
                  </a:cubicBezTo>
                  <a:cubicBezTo>
                    <a:pt x="262" y="81"/>
                    <a:pt x="259" y="76"/>
                    <a:pt x="256" y="74"/>
                  </a:cubicBezTo>
                  <a:cubicBezTo>
                    <a:pt x="137" y="2"/>
                    <a:pt x="137" y="2"/>
                    <a:pt x="137" y="2"/>
                  </a:cubicBezTo>
                  <a:cubicBezTo>
                    <a:pt x="134" y="0"/>
                    <a:pt x="128" y="0"/>
                    <a:pt x="125" y="2"/>
                  </a:cubicBezTo>
                  <a:cubicBezTo>
                    <a:pt x="6" y="74"/>
                    <a:pt x="6" y="74"/>
                    <a:pt x="6" y="74"/>
                  </a:cubicBezTo>
                  <a:cubicBezTo>
                    <a:pt x="3" y="76"/>
                    <a:pt x="0" y="81"/>
                    <a:pt x="0" y="85"/>
                  </a:cubicBezTo>
                  <a:cubicBezTo>
                    <a:pt x="0" y="97"/>
                    <a:pt x="0" y="97"/>
                    <a:pt x="0" y="97"/>
                  </a:cubicBezTo>
                  <a:cubicBezTo>
                    <a:pt x="0" y="101"/>
                    <a:pt x="3" y="104"/>
                    <a:pt x="7" y="104"/>
                  </a:cubicBezTo>
                  <a:cubicBezTo>
                    <a:pt x="31" y="104"/>
                    <a:pt x="31" y="104"/>
                    <a:pt x="31" y="104"/>
                  </a:cubicBezTo>
                  <a:cubicBezTo>
                    <a:pt x="31" y="179"/>
                    <a:pt x="31" y="179"/>
                    <a:pt x="31" y="179"/>
                  </a:cubicBezTo>
                  <a:cubicBezTo>
                    <a:pt x="27" y="183"/>
                    <a:pt x="24" y="189"/>
                    <a:pt x="24" y="195"/>
                  </a:cubicBezTo>
                  <a:cubicBezTo>
                    <a:pt x="7" y="195"/>
                    <a:pt x="7" y="195"/>
                    <a:pt x="7" y="195"/>
                  </a:cubicBezTo>
                  <a:cubicBezTo>
                    <a:pt x="3" y="195"/>
                    <a:pt x="0" y="198"/>
                    <a:pt x="0" y="202"/>
                  </a:cubicBezTo>
                  <a:cubicBezTo>
                    <a:pt x="0" y="211"/>
                    <a:pt x="0" y="211"/>
                    <a:pt x="0" y="211"/>
                  </a:cubicBezTo>
                  <a:cubicBezTo>
                    <a:pt x="0" y="215"/>
                    <a:pt x="3" y="219"/>
                    <a:pt x="7" y="219"/>
                  </a:cubicBezTo>
                  <a:close/>
                  <a:moveTo>
                    <a:pt x="144" y="104"/>
                  </a:moveTo>
                  <a:cubicBezTo>
                    <a:pt x="144" y="179"/>
                    <a:pt x="144" y="179"/>
                    <a:pt x="144" y="179"/>
                  </a:cubicBezTo>
                  <a:cubicBezTo>
                    <a:pt x="140" y="183"/>
                    <a:pt x="138" y="189"/>
                    <a:pt x="138" y="195"/>
                  </a:cubicBezTo>
                  <a:cubicBezTo>
                    <a:pt x="124" y="195"/>
                    <a:pt x="124" y="195"/>
                    <a:pt x="124" y="195"/>
                  </a:cubicBezTo>
                  <a:cubicBezTo>
                    <a:pt x="124" y="189"/>
                    <a:pt x="122" y="183"/>
                    <a:pt x="117" y="179"/>
                  </a:cubicBezTo>
                  <a:cubicBezTo>
                    <a:pt x="117" y="104"/>
                    <a:pt x="117" y="104"/>
                    <a:pt x="117" y="104"/>
                  </a:cubicBezTo>
                  <a:lnTo>
                    <a:pt x="144" y="104"/>
                  </a:lnTo>
                  <a:close/>
                  <a:moveTo>
                    <a:pt x="201" y="179"/>
                  </a:moveTo>
                  <a:cubicBezTo>
                    <a:pt x="197" y="183"/>
                    <a:pt x="195" y="189"/>
                    <a:pt x="195" y="195"/>
                  </a:cubicBezTo>
                  <a:cubicBezTo>
                    <a:pt x="181" y="195"/>
                    <a:pt x="181" y="195"/>
                    <a:pt x="181" y="195"/>
                  </a:cubicBezTo>
                  <a:cubicBezTo>
                    <a:pt x="181" y="189"/>
                    <a:pt x="178" y="183"/>
                    <a:pt x="174" y="179"/>
                  </a:cubicBezTo>
                  <a:cubicBezTo>
                    <a:pt x="174" y="104"/>
                    <a:pt x="174" y="104"/>
                    <a:pt x="174" y="104"/>
                  </a:cubicBezTo>
                  <a:cubicBezTo>
                    <a:pt x="201" y="104"/>
                    <a:pt x="201" y="104"/>
                    <a:pt x="201" y="104"/>
                  </a:cubicBezTo>
                  <a:lnTo>
                    <a:pt x="201" y="179"/>
                  </a:lnTo>
                  <a:close/>
                  <a:moveTo>
                    <a:pt x="131" y="32"/>
                  </a:moveTo>
                  <a:cubicBezTo>
                    <a:pt x="143" y="32"/>
                    <a:pt x="153" y="42"/>
                    <a:pt x="153" y="54"/>
                  </a:cubicBezTo>
                  <a:cubicBezTo>
                    <a:pt x="153" y="66"/>
                    <a:pt x="143" y="76"/>
                    <a:pt x="131" y="76"/>
                  </a:cubicBezTo>
                  <a:cubicBezTo>
                    <a:pt x="119" y="76"/>
                    <a:pt x="109" y="66"/>
                    <a:pt x="109" y="54"/>
                  </a:cubicBezTo>
                  <a:cubicBezTo>
                    <a:pt x="109" y="42"/>
                    <a:pt x="119" y="32"/>
                    <a:pt x="131" y="32"/>
                  </a:cubicBezTo>
                  <a:close/>
                  <a:moveTo>
                    <a:pt x="87" y="104"/>
                  </a:moveTo>
                  <a:cubicBezTo>
                    <a:pt x="87" y="179"/>
                    <a:pt x="87" y="179"/>
                    <a:pt x="87" y="179"/>
                  </a:cubicBezTo>
                  <a:cubicBezTo>
                    <a:pt x="83" y="183"/>
                    <a:pt x="81" y="189"/>
                    <a:pt x="81" y="195"/>
                  </a:cubicBezTo>
                  <a:cubicBezTo>
                    <a:pt x="68" y="195"/>
                    <a:pt x="68" y="195"/>
                    <a:pt x="68" y="195"/>
                  </a:cubicBezTo>
                  <a:cubicBezTo>
                    <a:pt x="68" y="189"/>
                    <a:pt x="65" y="183"/>
                    <a:pt x="61" y="179"/>
                  </a:cubicBezTo>
                  <a:cubicBezTo>
                    <a:pt x="61" y="104"/>
                    <a:pt x="61" y="104"/>
                    <a:pt x="61" y="104"/>
                  </a:cubicBezTo>
                  <a:lnTo>
                    <a:pt x="87" y="10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6"/>
            <p:cNvSpPr>
              <a:spLocks/>
            </p:cNvSpPr>
            <p:nvPr/>
          </p:nvSpPr>
          <p:spPr bwMode="auto">
            <a:xfrm>
              <a:off x="6792913" y="2965451"/>
              <a:ext cx="277813" cy="34925"/>
            </a:xfrm>
            <a:custGeom>
              <a:avLst/>
              <a:gdLst>
                <a:gd name="T0" fmla="*/ 281 w 288"/>
                <a:gd name="T1" fmla="*/ 0 h 36"/>
                <a:gd name="T2" fmla="*/ 7 w 288"/>
                <a:gd name="T3" fmla="*/ 0 h 36"/>
                <a:gd name="T4" fmla="*/ 0 w 288"/>
                <a:gd name="T5" fmla="*/ 7 h 36"/>
                <a:gd name="T6" fmla="*/ 0 w 288"/>
                <a:gd name="T7" fmla="*/ 28 h 36"/>
                <a:gd name="T8" fmla="*/ 7 w 288"/>
                <a:gd name="T9" fmla="*/ 36 h 36"/>
                <a:gd name="T10" fmla="*/ 281 w 288"/>
                <a:gd name="T11" fmla="*/ 36 h 36"/>
                <a:gd name="T12" fmla="*/ 288 w 288"/>
                <a:gd name="T13" fmla="*/ 28 h 36"/>
                <a:gd name="T14" fmla="*/ 288 w 288"/>
                <a:gd name="T15" fmla="*/ 7 h 36"/>
                <a:gd name="T16" fmla="*/ 281 w 28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8" h="36">
                  <a:moveTo>
                    <a:pt x="281" y="0"/>
                  </a:moveTo>
                  <a:cubicBezTo>
                    <a:pt x="7" y="0"/>
                    <a:pt x="7" y="0"/>
                    <a:pt x="7" y="0"/>
                  </a:cubicBezTo>
                  <a:cubicBezTo>
                    <a:pt x="3" y="0"/>
                    <a:pt x="0" y="3"/>
                    <a:pt x="0" y="7"/>
                  </a:cubicBezTo>
                  <a:cubicBezTo>
                    <a:pt x="0" y="28"/>
                    <a:pt x="0" y="28"/>
                    <a:pt x="0" y="28"/>
                  </a:cubicBezTo>
                  <a:cubicBezTo>
                    <a:pt x="0" y="32"/>
                    <a:pt x="3" y="36"/>
                    <a:pt x="7" y="36"/>
                  </a:cubicBezTo>
                  <a:cubicBezTo>
                    <a:pt x="281" y="36"/>
                    <a:pt x="281" y="36"/>
                    <a:pt x="281" y="36"/>
                  </a:cubicBezTo>
                  <a:cubicBezTo>
                    <a:pt x="285" y="36"/>
                    <a:pt x="288" y="32"/>
                    <a:pt x="288" y="28"/>
                  </a:cubicBezTo>
                  <a:cubicBezTo>
                    <a:pt x="288" y="7"/>
                    <a:pt x="288" y="7"/>
                    <a:pt x="288" y="7"/>
                  </a:cubicBezTo>
                  <a:cubicBezTo>
                    <a:pt x="288" y="3"/>
                    <a:pt x="285" y="0"/>
                    <a:pt x="28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3" name="Freeform 243"/>
          <p:cNvSpPr>
            <a:spLocks noEditPoints="1"/>
          </p:cNvSpPr>
          <p:nvPr/>
        </p:nvSpPr>
        <p:spPr bwMode="auto">
          <a:xfrm>
            <a:off x="5847644" y="2851679"/>
            <a:ext cx="496710" cy="496710"/>
          </a:xfrm>
          <a:custGeom>
            <a:avLst/>
            <a:gdLst>
              <a:gd name="T0" fmla="*/ 144 w 288"/>
              <a:gd name="T1" fmla="*/ 0 h 288"/>
              <a:gd name="T2" fmla="*/ 0 w 288"/>
              <a:gd name="T3" fmla="*/ 144 h 288"/>
              <a:gd name="T4" fmla="*/ 144 w 288"/>
              <a:gd name="T5" fmla="*/ 288 h 288"/>
              <a:gd name="T6" fmla="*/ 288 w 288"/>
              <a:gd name="T7" fmla="*/ 144 h 288"/>
              <a:gd name="T8" fmla="*/ 144 w 288"/>
              <a:gd name="T9" fmla="*/ 0 h 288"/>
              <a:gd name="T10" fmla="*/ 264 w 288"/>
              <a:gd name="T11" fmla="*/ 144 h 288"/>
              <a:gd name="T12" fmla="*/ 144 w 288"/>
              <a:gd name="T13" fmla="*/ 264 h 288"/>
              <a:gd name="T14" fmla="*/ 24 w 288"/>
              <a:gd name="T15" fmla="*/ 144 h 288"/>
              <a:gd name="T16" fmla="*/ 144 w 288"/>
              <a:gd name="T17" fmla="*/ 24 h 288"/>
              <a:gd name="T18" fmla="*/ 144 w 288"/>
              <a:gd name="T19" fmla="*/ 144 h 288"/>
              <a:gd name="T20" fmla="*/ 264 w 288"/>
              <a:gd name="T21" fmla="*/ 1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64" y="144"/>
                </a:moveTo>
                <a:cubicBezTo>
                  <a:pt x="264" y="210"/>
                  <a:pt x="211" y="264"/>
                  <a:pt x="144" y="264"/>
                </a:cubicBezTo>
                <a:cubicBezTo>
                  <a:pt x="78" y="264"/>
                  <a:pt x="24" y="210"/>
                  <a:pt x="24" y="144"/>
                </a:cubicBezTo>
                <a:cubicBezTo>
                  <a:pt x="24" y="78"/>
                  <a:pt x="78" y="24"/>
                  <a:pt x="144" y="24"/>
                </a:cubicBezTo>
                <a:cubicBezTo>
                  <a:pt x="144" y="144"/>
                  <a:pt x="144" y="144"/>
                  <a:pt x="144" y="144"/>
                </a:cubicBezTo>
                <a:cubicBezTo>
                  <a:pt x="264" y="144"/>
                  <a:pt x="264" y="144"/>
                  <a:pt x="264" y="144"/>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13222224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16" presetClass="entr" presetSubtype="21" fill="hold" grpId="0" nodeType="after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barn(inVertical)">
                                      <p:cBhvr>
                                        <p:cTn id="12" dur="500"/>
                                        <p:tgtEl>
                                          <p:spTgt spid="28"/>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500" fill="hold"/>
                                        <p:tgtEl>
                                          <p:spTgt spid="3"/>
                                        </p:tgtEl>
                                        <p:attrNameLst>
                                          <p:attrName>ppt_w</p:attrName>
                                        </p:attrNameLst>
                                      </p:cBhvr>
                                      <p:tavLst>
                                        <p:tav tm="0">
                                          <p:val>
                                            <p:fltVal val="0"/>
                                          </p:val>
                                        </p:tav>
                                        <p:tav tm="100000">
                                          <p:val>
                                            <p:strVal val="#ppt_w"/>
                                          </p:val>
                                        </p:tav>
                                      </p:tavLst>
                                    </p:anim>
                                    <p:anim calcmode="lin" valueType="num">
                                      <p:cBhvr>
                                        <p:cTn id="17" dur="500" fill="hold"/>
                                        <p:tgtEl>
                                          <p:spTgt spid="3"/>
                                        </p:tgtEl>
                                        <p:attrNameLst>
                                          <p:attrName>ppt_h</p:attrName>
                                        </p:attrNameLst>
                                      </p:cBhvr>
                                      <p:tavLst>
                                        <p:tav tm="0">
                                          <p:val>
                                            <p:fltVal val="0"/>
                                          </p:val>
                                        </p:tav>
                                        <p:tav tm="100000">
                                          <p:val>
                                            <p:strVal val="#ppt_h"/>
                                          </p:val>
                                        </p:tav>
                                      </p:tavLst>
                                    </p:anim>
                                    <p:animEffect transition="in" filter="fade">
                                      <p:cBhvr>
                                        <p:cTn id="18" dur="500"/>
                                        <p:tgtEl>
                                          <p:spTgt spid="3"/>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1000" fill="hold"/>
                                        <p:tgtEl>
                                          <p:spTgt spid="34"/>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2" presetClass="entr" presetSubtype="8"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par>
                          <p:cTn id="33" fill="hold">
                            <p:stCondLst>
                              <p:cond delay="3500"/>
                            </p:stCondLst>
                            <p:childTnLst>
                              <p:par>
                                <p:cTn id="34" presetID="53" presetClass="entr" presetSubtype="16"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Effect transition="in" filter="fade">
                                      <p:cBhvr>
                                        <p:cTn id="38" dur="500"/>
                                        <p:tgtEl>
                                          <p:spTgt spid="12"/>
                                        </p:tgtEl>
                                      </p:cBhvr>
                                    </p:animEffect>
                                  </p:childTnLst>
                                </p:cTn>
                              </p:par>
                            </p:childTnLst>
                          </p:cTn>
                        </p:par>
                        <p:par>
                          <p:cTn id="39" fill="hold">
                            <p:stCondLst>
                              <p:cond delay="4000"/>
                            </p:stCondLst>
                            <p:childTnLst>
                              <p:par>
                                <p:cTn id="40" presetID="10" presetClass="entr" presetSubtype="0"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fade">
                                      <p:cBhvr>
                                        <p:cTn id="42" dur="500"/>
                                        <p:tgtEl>
                                          <p:spTgt spid="40"/>
                                        </p:tgtEl>
                                      </p:cBhvr>
                                    </p:animEffect>
                                  </p:childTnLst>
                                </p:cTn>
                              </p:par>
                            </p:childTnLst>
                          </p:cTn>
                        </p:par>
                        <p:par>
                          <p:cTn id="43" fill="hold">
                            <p:stCondLst>
                              <p:cond delay="4500"/>
                            </p:stCondLst>
                            <p:childTnLst>
                              <p:par>
                                <p:cTn id="44" presetID="53" presetClass="entr" presetSubtype="16"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 calcmode="lin" valueType="num">
                                      <p:cBhvr>
                                        <p:cTn id="46" dur="500" fill="hold"/>
                                        <p:tgtEl>
                                          <p:spTgt spid="29"/>
                                        </p:tgtEl>
                                        <p:attrNameLst>
                                          <p:attrName>ppt_w</p:attrName>
                                        </p:attrNameLst>
                                      </p:cBhvr>
                                      <p:tavLst>
                                        <p:tav tm="0">
                                          <p:val>
                                            <p:fltVal val="0"/>
                                          </p:val>
                                        </p:tav>
                                        <p:tav tm="100000">
                                          <p:val>
                                            <p:strVal val="#ppt_w"/>
                                          </p:val>
                                        </p:tav>
                                      </p:tavLst>
                                    </p:anim>
                                    <p:anim calcmode="lin" valueType="num">
                                      <p:cBhvr>
                                        <p:cTn id="47" dur="500" fill="hold"/>
                                        <p:tgtEl>
                                          <p:spTgt spid="29"/>
                                        </p:tgtEl>
                                        <p:attrNameLst>
                                          <p:attrName>ppt_h</p:attrName>
                                        </p:attrNameLst>
                                      </p:cBhvr>
                                      <p:tavLst>
                                        <p:tav tm="0">
                                          <p:val>
                                            <p:fltVal val="0"/>
                                          </p:val>
                                        </p:tav>
                                        <p:tav tm="100000">
                                          <p:val>
                                            <p:strVal val="#ppt_h"/>
                                          </p:val>
                                        </p:tav>
                                      </p:tavLst>
                                    </p:anim>
                                    <p:animEffect transition="in" filter="fade">
                                      <p:cBhvr>
                                        <p:cTn id="48" dur="500"/>
                                        <p:tgtEl>
                                          <p:spTgt spid="29"/>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3"/>
                                        </p:tgtEl>
                                        <p:attrNameLst>
                                          <p:attrName>style.visibility</p:attrName>
                                        </p:attrNameLst>
                                      </p:cBhvr>
                                      <p:to>
                                        <p:strVal val="visible"/>
                                      </p:to>
                                    </p:set>
                                    <p:animEffect transition="in" filter="fade">
                                      <p:cBhvr>
                                        <p:cTn id="52" dur="500"/>
                                        <p:tgtEl>
                                          <p:spTgt spid="23"/>
                                        </p:tgtEl>
                                      </p:cBhvr>
                                    </p:animEffect>
                                  </p:childTnLst>
                                </p:cTn>
                              </p:par>
                            </p:childTnLst>
                          </p:cTn>
                        </p:par>
                        <p:par>
                          <p:cTn id="53" fill="hold">
                            <p:stCondLst>
                              <p:cond delay="5500"/>
                            </p:stCondLst>
                            <p:childTnLst>
                              <p:par>
                                <p:cTn id="54" presetID="42" presetClass="entr" presetSubtype="0"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fade">
                                      <p:cBhvr>
                                        <p:cTn id="56" dur="1000"/>
                                        <p:tgtEl>
                                          <p:spTgt spid="37"/>
                                        </p:tgtEl>
                                      </p:cBhvr>
                                    </p:animEffect>
                                    <p:anim calcmode="lin" valueType="num">
                                      <p:cBhvr>
                                        <p:cTn id="57" dur="1000" fill="hold"/>
                                        <p:tgtEl>
                                          <p:spTgt spid="37"/>
                                        </p:tgtEl>
                                        <p:attrNameLst>
                                          <p:attrName>ppt_x</p:attrName>
                                        </p:attrNameLst>
                                      </p:cBhvr>
                                      <p:tavLst>
                                        <p:tav tm="0">
                                          <p:val>
                                            <p:strVal val="#ppt_x"/>
                                          </p:val>
                                        </p:tav>
                                        <p:tav tm="100000">
                                          <p:val>
                                            <p:strVal val="#ppt_x"/>
                                          </p:val>
                                        </p:tav>
                                      </p:tavLst>
                                    </p:anim>
                                    <p:anim calcmode="lin" valueType="num">
                                      <p:cBhvr>
                                        <p:cTn id="58" dur="1000" fill="hold"/>
                                        <p:tgtEl>
                                          <p:spTgt spid="37"/>
                                        </p:tgtEl>
                                        <p:attrNameLst>
                                          <p:attrName>ppt_y</p:attrName>
                                        </p:attrNameLst>
                                      </p:cBhvr>
                                      <p:tavLst>
                                        <p:tav tm="0">
                                          <p:val>
                                            <p:strVal val="#ppt_y+.1"/>
                                          </p:val>
                                        </p:tav>
                                        <p:tav tm="100000">
                                          <p:val>
                                            <p:strVal val="#ppt_y"/>
                                          </p:val>
                                        </p:tav>
                                      </p:tavLst>
                                    </p:anim>
                                  </p:childTnLst>
                                </p:cTn>
                              </p:par>
                            </p:childTnLst>
                          </p:cTn>
                        </p:par>
                        <p:par>
                          <p:cTn id="59" fill="hold">
                            <p:stCondLst>
                              <p:cond delay="6500"/>
                            </p:stCondLst>
                            <p:childTnLst>
                              <p:par>
                                <p:cTn id="60" presetID="22" presetClass="entr" presetSubtype="8" fill="hold" nodeType="afterEffect">
                                  <p:stCondLst>
                                    <p:cond delay="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500"/>
                                        <p:tgtEl>
                                          <p:spTgt spid="32"/>
                                        </p:tgtEl>
                                      </p:cBhvr>
                                    </p:animEffect>
                                  </p:childTnLst>
                                </p:cTn>
                              </p:par>
                            </p:childTnLst>
                          </p:cTn>
                        </p:par>
                        <p:par>
                          <p:cTn id="63" fill="hold">
                            <p:stCondLst>
                              <p:cond delay="7000"/>
                            </p:stCondLst>
                            <p:childTnLst>
                              <p:par>
                                <p:cTn id="64" presetID="53" presetClass="entr" presetSubtype="16"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 calcmode="lin" valueType="num">
                                      <p:cBhvr>
                                        <p:cTn id="66" dur="500" fill="hold"/>
                                        <p:tgtEl>
                                          <p:spTgt spid="33"/>
                                        </p:tgtEl>
                                        <p:attrNameLst>
                                          <p:attrName>ppt_w</p:attrName>
                                        </p:attrNameLst>
                                      </p:cBhvr>
                                      <p:tavLst>
                                        <p:tav tm="0">
                                          <p:val>
                                            <p:fltVal val="0"/>
                                          </p:val>
                                        </p:tav>
                                        <p:tav tm="100000">
                                          <p:val>
                                            <p:strVal val="#ppt_w"/>
                                          </p:val>
                                        </p:tav>
                                      </p:tavLst>
                                    </p:anim>
                                    <p:anim calcmode="lin" valueType="num">
                                      <p:cBhvr>
                                        <p:cTn id="67" dur="500" fill="hold"/>
                                        <p:tgtEl>
                                          <p:spTgt spid="33"/>
                                        </p:tgtEl>
                                        <p:attrNameLst>
                                          <p:attrName>ppt_h</p:attrName>
                                        </p:attrNameLst>
                                      </p:cBhvr>
                                      <p:tavLst>
                                        <p:tav tm="0">
                                          <p:val>
                                            <p:fltVal val="0"/>
                                          </p:val>
                                        </p:tav>
                                        <p:tav tm="100000">
                                          <p:val>
                                            <p:strVal val="#ppt_h"/>
                                          </p:val>
                                        </p:tav>
                                      </p:tavLst>
                                    </p:anim>
                                    <p:animEffect transition="in" filter="fade">
                                      <p:cBhvr>
                                        <p:cTn id="68" dur="500"/>
                                        <p:tgtEl>
                                          <p:spTgt spid="33"/>
                                        </p:tgtEl>
                                      </p:cBhvr>
                                    </p:animEffect>
                                  </p:childTnLst>
                                </p:cTn>
                              </p:par>
                            </p:childTnLst>
                          </p:cTn>
                        </p:par>
                        <p:par>
                          <p:cTn id="69" fill="hold">
                            <p:stCondLst>
                              <p:cond delay="7500"/>
                            </p:stCondLst>
                            <p:childTnLst>
                              <p:par>
                                <p:cTn id="70" presetID="10" presetClass="entr" presetSubtype="0" fill="hold" grpId="0" nodeType="afterEffect">
                                  <p:stCondLst>
                                    <p:cond delay="0"/>
                                  </p:stCondLst>
                                  <p:childTnLst>
                                    <p:set>
                                      <p:cBhvr>
                                        <p:cTn id="71" dur="1" fill="hold">
                                          <p:stCondLst>
                                            <p:cond delay="0"/>
                                          </p:stCondLst>
                                        </p:cTn>
                                        <p:tgtEl>
                                          <p:spTgt spid="41"/>
                                        </p:tgtEl>
                                        <p:attrNameLst>
                                          <p:attrName>style.visibility</p:attrName>
                                        </p:attrNameLst>
                                      </p:cBhvr>
                                      <p:to>
                                        <p:strVal val="visible"/>
                                      </p:to>
                                    </p:set>
                                    <p:animEffect transition="in" filter="fade">
                                      <p:cBhvr>
                                        <p:cTn id="7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8" grpId="0"/>
      <p:bldP spid="3" grpId="0" animBg="1"/>
      <p:bldP spid="29" grpId="0" animBg="1"/>
      <p:bldP spid="12" grpId="0" animBg="1"/>
      <p:bldP spid="33" grpId="0" animBg="1"/>
      <p:bldP spid="40" grpId="0"/>
      <p:bldP spid="41" grpId="0"/>
      <p:bldP spid="2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4926449" y="391181"/>
            <a:ext cx="2339102"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white"/>
                </a:solidFill>
                <a:effectLst/>
                <a:uLnTx/>
                <a:uFillTx/>
                <a:cs typeface="+mn-ea"/>
                <a:sym typeface="+mn-lt"/>
              </a:rPr>
              <a:t>标题文字添加</a:t>
            </a:r>
          </a:p>
        </p:txBody>
      </p:sp>
      <p:sp>
        <p:nvSpPr>
          <p:cNvPr id="28" name="矩形 27"/>
          <p:cNvSpPr/>
          <p:nvPr/>
        </p:nvSpPr>
        <p:spPr>
          <a:xfrm>
            <a:off x="4157007" y="914401"/>
            <a:ext cx="3877985" cy="338554"/>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用户可以在投影仪或者计算机上进行演示</a:t>
            </a:r>
          </a:p>
        </p:txBody>
      </p:sp>
      <p:grpSp>
        <p:nvGrpSpPr>
          <p:cNvPr id="2" name="组合 1"/>
          <p:cNvGrpSpPr/>
          <p:nvPr/>
        </p:nvGrpSpPr>
        <p:grpSpPr>
          <a:xfrm flipH="1">
            <a:off x="0" y="2495550"/>
            <a:ext cx="10701725" cy="2429812"/>
            <a:chOff x="1490275" y="2495550"/>
            <a:chExt cx="10701725" cy="2429812"/>
          </a:xfrm>
        </p:grpSpPr>
        <p:sp>
          <p:nvSpPr>
            <p:cNvPr id="3" name="椭圆 2"/>
            <p:cNvSpPr/>
            <p:nvPr/>
          </p:nvSpPr>
          <p:spPr>
            <a:xfrm>
              <a:off x="1774825" y="2495550"/>
              <a:ext cx="1257300" cy="1257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29" name="椭圆 28"/>
            <p:cNvSpPr/>
            <p:nvPr/>
          </p:nvSpPr>
          <p:spPr>
            <a:xfrm>
              <a:off x="5467350" y="2495550"/>
              <a:ext cx="1257300" cy="12573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cxnSp>
          <p:nvCxnSpPr>
            <p:cNvPr id="6" name="直接连接符 5"/>
            <p:cNvCxnSpPr/>
            <p:nvPr/>
          </p:nvCxnSpPr>
          <p:spPr>
            <a:xfrm>
              <a:off x="3257550" y="3124200"/>
              <a:ext cx="2019300"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2" name="椭圆 11"/>
            <p:cNvSpPr/>
            <p:nvPr/>
          </p:nvSpPr>
          <p:spPr>
            <a:xfrm>
              <a:off x="4194628" y="3051628"/>
              <a:ext cx="145144" cy="145144"/>
            </a:xfrm>
            <a:prstGeom prst="ellipse">
              <a:avLst/>
            </a:prstGeom>
            <a:solidFill>
              <a:schemeClr val="bg1"/>
            </a:soli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cxnSp>
          <p:nvCxnSpPr>
            <p:cNvPr id="32" name="直接连接符 31"/>
            <p:cNvCxnSpPr>
              <a:cxnSpLocks/>
            </p:cNvCxnSpPr>
            <p:nvPr/>
          </p:nvCxnSpPr>
          <p:spPr>
            <a:xfrm>
              <a:off x="6952770" y="3124200"/>
              <a:ext cx="5239230" cy="0"/>
            </a:xfrm>
            <a:prstGeom prst="line">
              <a:avLst/>
            </a:prstGeom>
            <a:ln>
              <a:solidFill>
                <a:schemeClr val="bg1"/>
              </a:solidFill>
              <a:headEnd type="oval"/>
              <a:tailEnd type="none"/>
            </a:ln>
          </p:spPr>
          <p:style>
            <a:lnRef idx="1">
              <a:schemeClr val="accent1"/>
            </a:lnRef>
            <a:fillRef idx="0">
              <a:schemeClr val="accent1"/>
            </a:fillRef>
            <a:effectRef idx="0">
              <a:schemeClr val="accent1"/>
            </a:effectRef>
            <a:fontRef idx="minor">
              <a:schemeClr val="tx1"/>
            </a:fontRef>
          </p:style>
        </p:cxnSp>
        <p:sp>
          <p:nvSpPr>
            <p:cNvPr id="33" name="椭圆 32"/>
            <p:cNvSpPr/>
            <p:nvPr/>
          </p:nvSpPr>
          <p:spPr>
            <a:xfrm>
              <a:off x="9254190" y="3051628"/>
              <a:ext cx="145144" cy="145144"/>
            </a:xfrm>
            <a:prstGeom prst="ellipse">
              <a:avLst/>
            </a:prstGeom>
            <a:solidFill>
              <a:schemeClr val="bg1"/>
            </a:solidFill>
            <a:ln>
              <a:noFill/>
              <a:headEnd type="oval"/>
              <a:tailEnd type="ova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34" name="组合 33"/>
            <p:cNvGrpSpPr/>
            <p:nvPr/>
          </p:nvGrpSpPr>
          <p:grpSpPr>
            <a:xfrm>
              <a:off x="1490275" y="4037207"/>
              <a:ext cx="1826400" cy="888155"/>
              <a:chOff x="1824896" y="4197438"/>
              <a:chExt cx="1826400" cy="888155"/>
            </a:xfrm>
          </p:grpSpPr>
          <p:sp>
            <p:nvSpPr>
              <p:cNvPr id="35" name="矩形 34"/>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用户可以在投影仪或者计算机上进行演示</a:t>
                </a:r>
              </a:p>
            </p:txBody>
          </p:sp>
          <p:sp>
            <p:nvSpPr>
              <p:cNvPr id="36" name="矩形 35"/>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标题文字添加</a:t>
                </a:r>
              </a:p>
            </p:txBody>
          </p:sp>
        </p:grpSp>
        <p:grpSp>
          <p:nvGrpSpPr>
            <p:cNvPr id="37" name="组合 36"/>
            <p:cNvGrpSpPr/>
            <p:nvPr/>
          </p:nvGrpSpPr>
          <p:grpSpPr>
            <a:xfrm>
              <a:off x="5182799" y="4037207"/>
              <a:ext cx="1826400" cy="888155"/>
              <a:chOff x="1824896" y="4197438"/>
              <a:chExt cx="1826400" cy="888155"/>
            </a:xfrm>
          </p:grpSpPr>
          <p:sp>
            <p:nvSpPr>
              <p:cNvPr id="38" name="矩形 37"/>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用户可以在投影仪或者计算机上进行演示</a:t>
                </a:r>
              </a:p>
            </p:txBody>
          </p:sp>
          <p:sp>
            <p:nvSpPr>
              <p:cNvPr id="39" name="矩形 38"/>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cs typeface="+mn-ea"/>
                    <a:sym typeface="+mn-lt"/>
                  </a:rPr>
                  <a:t>标题文字添加</a:t>
                </a:r>
              </a:p>
            </p:txBody>
          </p:sp>
        </p:grpSp>
        <p:sp>
          <p:nvSpPr>
            <p:cNvPr id="40" name="矩形 39"/>
            <p:cNvSpPr/>
            <p:nvPr/>
          </p:nvSpPr>
          <p:spPr>
            <a:xfrm>
              <a:off x="3608781" y="2511721"/>
              <a:ext cx="1317668"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cs typeface="+mn-ea"/>
                  <a:sym typeface="+mn-lt"/>
                </a:rPr>
                <a:t>2017</a:t>
              </a: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sp>
          <p:nvSpPr>
            <p:cNvPr id="41" name="矩形 40"/>
            <p:cNvSpPr/>
            <p:nvPr/>
          </p:nvSpPr>
          <p:spPr>
            <a:xfrm>
              <a:off x="8667928" y="2511721"/>
              <a:ext cx="1317668" cy="338554"/>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prstClr val="white"/>
                  </a:solidFill>
                  <a:effectLst/>
                  <a:uLnTx/>
                  <a:uFillTx/>
                  <a:cs typeface="+mn-ea"/>
                  <a:sym typeface="+mn-lt"/>
                </a:rPr>
                <a:t>2016</a:t>
              </a:r>
              <a:endParaRPr kumimoji="0" lang="zh-CN" altLang="en-US" sz="1600" b="0" i="0" u="none" strike="noStrike" kern="1200" cap="none" spc="0" normalizeH="0" baseline="0" noProof="0" dirty="0">
                <a:ln>
                  <a:noFill/>
                </a:ln>
                <a:solidFill>
                  <a:prstClr val="white"/>
                </a:solidFill>
                <a:effectLst/>
                <a:uLnTx/>
                <a:uFillTx/>
                <a:cs typeface="+mn-ea"/>
                <a:sym typeface="+mn-lt"/>
              </a:endParaRPr>
            </a:p>
          </p:txBody>
        </p:sp>
      </p:grpSp>
      <p:grpSp>
        <p:nvGrpSpPr>
          <p:cNvPr id="19" name="组合 18"/>
          <p:cNvGrpSpPr/>
          <p:nvPr/>
        </p:nvGrpSpPr>
        <p:grpSpPr>
          <a:xfrm>
            <a:off x="5884388" y="2897012"/>
            <a:ext cx="423222" cy="454376"/>
            <a:chOff x="6245225" y="2174876"/>
            <a:chExt cx="258763" cy="277813"/>
          </a:xfrm>
          <a:solidFill>
            <a:schemeClr val="accent6"/>
          </a:solidFill>
        </p:grpSpPr>
        <p:sp>
          <p:nvSpPr>
            <p:cNvPr id="21" name="Freeform 281"/>
            <p:cNvSpPr>
              <a:spLocks noEditPoints="1"/>
            </p:cNvSpPr>
            <p:nvPr/>
          </p:nvSpPr>
          <p:spPr bwMode="auto">
            <a:xfrm>
              <a:off x="6245225" y="2174876"/>
              <a:ext cx="258763" cy="277813"/>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282"/>
            <p:cNvSpPr>
              <a:spLocks/>
            </p:cNvSpPr>
            <p:nvPr/>
          </p:nvSpPr>
          <p:spPr bwMode="auto">
            <a:xfrm>
              <a:off x="6302375" y="2279651"/>
              <a:ext cx="144463" cy="107950"/>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23" name="Freeform 570"/>
          <p:cNvSpPr>
            <a:spLocks/>
          </p:cNvSpPr>
          <p:nvPr/>
        </p:nvSpPr>
        <p:spPr bwMode="auto">
          <a:xfrm>
            <a:off x="9513301" y="2850275"/>
            <a:ext cx="550446" cy="547848"/>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317981650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p:cTn id="11" dur="500" fill="hold"/>
                                        <p:tgtEl>
                                          <p:spTgt spid="19"/>
                                        </p:tgtEl>
                                        <p:attrNameLst>
                                          <p:attrName>ppt_w</p:attrName>
                                        </p:attrNameLst>
                                      </p:cBhvr>
                                      <p:tavLst>
                                        <p:tav tm="0">
                                          <p:val>
                                            <p:fltVal val="0"/>
                                          </p:val>
                                        </p:tav>
                                        <p:tav tm="100000">
                                          <p:val>
                                            <p:strVal val="#ppt_w"/>
                                          </p:val>
                                        </p:tav>
                                      </p:tavLst>
                                    </p:anim>
                                    <p:anim calcmode="lin" valueType="num">
                                      <p:cBhvr>
                                        <p:cTn id="12" dur="500" fill="hold"/>
                                        <p:tgtEl>
                                          <p:spTgt spid="19"/>
                                        </p:tgtEl>
                                        <p:attrNameLst>
                                          <p:attrName>ppt_h</p:attrName>
                                        </p:attrNameLst>
                                      </p:cBhvr>
                                      <p:tavLst>
                                        <p:tav tm="0">
                                          <p:val>
                                            <p:fltVal val="0"/>
                                          </p:val>
                                        </p:tav>
                                        <p:tav tm="100000">
                                          <p:val>
                                            <p:strVal val="#ppt_h"/>
                                          </p:val>
                                        </p:tav>
                                      </p:tavLst>
                                    </p:anim>
                                    <p:animEffect transition="in" filter="fade">
                                      <p:cBhvr>
                                        <p:cTn id="13" dur="500"/>
                                        <p:tgtEl>
                                          <p:spTgt spid="19"/>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ppt_w</p:attrName>
                                        </p:attrNameLst>
                                      </p:cBhvr>
                                      <p:tavLst>
                                        <p:tav tm="0">
                                          <p:val>
                                            <p:fltVal val="0"/>
                                          </p:val>
                                        </p:tav>
                                        <p:tav tm="100000">
                                          <p:val>
                                            <p:strVal val="#ppt_w"/>
                                          </p:val>
                                        </p:tav>
                                      </p:tavLst>
                                    </p:anim>
                                    <p:anim calcmode="lin" valueType="num">
                                      <p:cBhvr>
                                        <p:cTn id="17" dur="500" fill="hold"/>
                                        <p:tgtEl>
                                          <p:spTgt spid="23"/>
                                        </p:tgtEl>
                                        <p:attrNameLst>
                                          <p:attrName>ppt_h</p:attrName>
                                        </p:attrNameLst>
                                      </p:cBhvr>
                                      <p:tavLst>
                                        <p:tav tm="0">
                                          <p:val>
                                            <p:fltVal val="0"/>
                                          </p:val>
                                        </p:tav>
                                        <p:tav tm="100000">
                                          <p:val>
                                            <p:strVal val="#ppt_h"/>
                                          </p:val>
                                        </p:tav>
                                      </p:tavLst>
                                    </p:anim>
                                    <p:animEffect transition="in" filter="fade">
                                      <p:cBhvr>
                                        <p:cTn id="1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21" name="平行四边形 20"/>
          <p:cNvSpPr/>
          <p:nvPr/>
        </p:nvSpPr>
        <p:spPr>
          <a:xfrm>
            <a:off x="9070634" y="2913680"/>
            <a:ext cx="1700502" cy="3944320"/>
          </a:xfrm>
          <a:prstGeom prst="parallelogram">
            <a:avLst>
              <a:gd name="adj" fmla="val 48248"/>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8" name="直接连接符 7"/>
          <p:cNvCxnSpPr>
            <a:cxnSpLocks/>
          </p:cNvCxnSpPr>
          <p:nvPr/>
        </p:nvCxnSpPr>
        <p:spPr>
          <a:xfrm flipH="1">
            <a:off x="7358742" y="0"/>
            <a:ext cx="582749" cy="2745251"/>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a:cxnSpLocks/>
          </p:cNvCxnSpPr>
          <p:nvPr/>
        </p:nvCxnSpPr>
        <p:spPr>
          <a:xfrm flipH="1">
            <a:off x="6543763" y="4107543"/>
            <a:ext cx="583854" cy="2750457"/>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a:cxnSpLocks/>
          </p:cNvCxnSpPr>
          <p:nvPr/>
        </p:nvCxnSpPr>
        <p:spPr>
          <a:xfrm flipH="1">
            <a:off x="6338920" y="3541486"/>
            <a:ext cx="704014" cy="3316514"/>
          </a:xfrm>
          <a:prstGeom prst="line">
            <a:avLst/>
          </a:prstGeom>
          <a:ln>
            <a:solidFill>
              <a:schemeClr val="accent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500359" y="1977111"/>
            <a:ext cx="3100387"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grpSp>
        <p:nvGrpSpPr>
          <p:cNvPr id="2" name="组合 1"/>
          <p:cNvGrpSpPr/>
          <p:nvPr/>
        </p:nvGrpSpPr>
        <p:grpSpPr>
          <a:xfrm>
            <a:off x="1500359" y="2476467"/>
            <a:ext cx="4553321" cy="1631076"/>
            <a:chOff x="1500359" y="2476467"/>
            <a:chExt cx="4553321" cy="1631076"/>
          </a:xfrm>
        </p:grpSpPr>
        <p:sp>
          <p:nvSpPr>
            <p:cNvPr id="30" name="矩形 29"/>
            <p:cNvSpPr/>
            <p:nvPr/>
          </p:nvSpPr>
          <p:spPr>
            <a:xfrm>
              <a:off x="1500359" y="2476467"/>
              <a:ext cx="4553321" cy="97872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用户可以在投影仪或者计算机上进行演示，也可以将演示文稿打印出来，制作成胶片，以便应用到更广泛的领域中。利用</a:t>
              </a:r>
              <a:r>
                <a:rPr kumimoji="0" lang="en-US" altLang="zh-CN" sz="1200" i="0" u="none" strike="noStrike" kern="1200" cap="none" spc="0" normalizeH="0" baseline="0" noProof="0" dirty="0">
                  <a:ln>
                    <a:noFill/>
                  </a:ln>
                  <a:solidFill>
                    <a:prstClr val="black">
                      <a:lumMod val="50000"/>
                      <a:lumOff val="50000"/>
                    </a:prstClr>
                  </a:solidFill>
                  <a:effectLst/>
                  <a:uLnTx/>
                  <a:uFillTx/>
                  <a:cs typeface="+mn-ea"/>
                  <a:sym typeface="+mn-lt"/>
                </a:rPr>
                <a:t>Microsoft Office PowerPoint</a:t>
              </a:r>
              <a:r>
                <a:rPr kumimoji="0" lang="zh-CN" altLang="en-US" sz="1200" i="0" u="none" strike="noStrike" kern="1200" cap="none" spc="0" normalizeH="0" baseline="0" noProof="0" dirty="0">
                  <a:ln>
                    <a:noFill/>
                  </a:ln>
                  <a:solidFill>
                    <a:prstClr val="black">
                      <a:lumMod val="50000"/>
                      <a:lumOff val="50000"/>
                    </a:prstClr>
                  </a:solidFill>
                  <a:effectLst/>
                  <a:uLnTx/>
                  <a:uFillTx/>
                  <a:cs typeface="+mn-ea"/>
                  <a:sym typeface="+mn-lt"/>
                </a:rPr>
                <a:t>不仅可以创建演示文稿，还可以在互联网上召开面对面会议、远程会议或在网上给观众展示</a:t>
              </a:r>
            </a:p>
          </p:txBody>
        </p:sp>
        <p:sp>
          <p:nvSpPr>
            <p:cNvPr id="42" name="矩形 41"/>
            <p:cNvSpPr/>
            <p:nvPr/>
          </p:nvSpPr>
          <p:spPr>
            <a:xfrm>
              <a:off x="1500359" y="3572012"/>
              <a:ext cx="4553321" cy="53553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a:t>
              </a:r>
            </a:p>
          </p:txBody>
        </p:sp>
      </p:grpSp>
      <p:cxnSp>
        <p:nvCxnSpPr>
          <p:cNvPr id="43" name="直接连接符 42"/>
          <p:cNvCxnSpPr>
            <a:cxnSpLocks/>
          </p:cNvCxnSpPr>
          <p:nvPr/>
        </p:nvCxnSpPr>
        <p:spPr>
          <a:xfrm>
            <a:off x="1579602" y="2401156"/>
            <a:ext cx="4321175" cy="0"/>
          </a:xfrm>
          <a:prstGeom prst="line">
            <a:avLst/>
          </a:prstGeom>
          <a:ln w="15875">
            <a:solidFill>
              <a:schemeClr val="accent6"/>
            </a:solidFill>
          </a:ln>
        </p:spPr>
        <p:style>
          <a:lnRef idx="1">
            <a:schemeClr val="accent1"/>
          </a:lnRef>
          <a:fillRef idx="0">
            <a:schemeClr val="accent1"/>
          </a:fillRef>
          <a:effectRef idx="0">
            <a:schemeClr val="accent1"/>
          </a:effectRef>
          <a:fontRef idx="minor">
            <a:schemeClr val="tx1"/>
          </a:fontRef>
        </p:style>
      </p:cxnSp>
      <p:sp>
        <p:nvSpPr>
          <p:cNvPr id="44" name="平行四边形 43"/>
          <p:cNvSpPr/>
          <p:nvPr/>
        </p:nvSpPr>
        <p:spPr>
          <a:xfrm>
            <a:off x="6744902" y="0"/>
            <a:ext cx="4045872" cy="6858000"/>
          </a:xfrm>
          <a:prstGeom prst="parallelogram">
            <a:avLst>
              <a:gd name="adj" fmla="val 34478"/>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53654213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up)">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9" name="文本框 8"/>
          <p:cNvSpPr txBox="1"/>
          <p:nvPr/>
        </p:nvSpPr>
        <p:spPr>
          <a:xfrm>
            <a:off x="7785638" y="2111439"/>
            <a:ext cx="1210588"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3494BA"/>
                </a:solidFill>
                <a:effectLst/>
                <a:uLnTx/>
                <a:uFillTx/>
                <a:cs typeface="+mn-ea"/>
                <a:sym typeface="+mn-lt"/>
              </a:rPr>
              <a:t>03</a:t>
            </a:r>
            <a:endParaRPr kumimoji="0" lang="zh-CN" altLang="en-US" sz="7200" b="1" i="0" u="none" strike="noStrike" kern="1200" cap="none" spc="0" normalizeH="0" baseline="0" noProof="0" dirty="0">
              <a:ln>
                <a:noFill/>
              </a:ln>
              <a:solidFill>
                <a:srgbClr val="3494BA"/>
              </a:solidFill>
              <a:effectLst/>
              <a:uLnTx/>
              <a:uFillTx/>
              <a:cs typeface="+mn-ea"/>
              <a:sym typeface="+mn-lt"/>
            </a:endParaRPr>
          </a:p>
        </p:txBody>
      </p:sp>
      <p:cxnSp>
        <p:nvCxnSpPr>
          <p:cNvPr id="11" name="直接连接符 10"/>
          <p:cNvCxnSpPr/>
          <p:nvPr/>
        </p:nvCxnSpPr>
        <p:spPr>
          <a:xfrm>
            <a:off x="6986931" y="3224403"/>
            <a:ext cx="2808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862307" y="3282460"/>
            <a:ext cx="305724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494BA"/>
                </a:solidFill>
                <a:effectLst/>
                <a:uLnTx/>
                <a:uFillTx/>
                <a:cs typeface="+mn-ea"/>
                <a:sym typeface="+mn-lt"/>
              </a:rPr>
              <a:t>标题文字添加此处</a:t>
            </a:r>
          </a:p>
        </p:txBody>
      </p:sp>
      <p:sp>
        <p:nvSpPr>
          <p:cNvPr id="13" name="矩形 12"/>
          <p:cNvSpPr/>
          <p:nvPr/>
        </p:nvSpPr>
        <p:spPr>
          <a:xfrm>
            <a:off x="7538774" y="3922351"/>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14" name="矩形 13"/>
          <p:cNvSpPr/>
          <p:nvPr/>
        </p:nvSpPr>
        <p:spPr>
          <a:xfrm>
            <a:off x="7538774" y="4257653"/>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15" name="矩形 14"/>
          <p:cNvSpPr/>
          <p:nvPr/>
        </p:nvSpPr>
        <p:spPr>
          <a:xfrm>
            <a:off x="7538774" y="4592955"/>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16" name="矩形 15"/>
          <p:cNvSpPr/>
          <p:nvPr/>
        </p:nvSpPr>
        <p:spPr>
          <a:xfrm>
            <a:off x="7538774" y="4928257"/>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Tree>
    <p:extLst>
      <p:ext uri="{BB962C8B-B14F-4D97-AF65-F5344CB8AC3E}">
        <p14:creationId xmlns:p14="http://schemas.microsoft.com/office/powerpoint/2010/main" val="1612537327"/>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14" name="矩形 13"/>
          <p:cNvSpPr/>
          <p:nvPr/>
        </p:nvSpPr>
        <p:spPr>
          <a:xfrm>
            <a:off x="0" y="-112"/>
            <a:ext cx="12192000" cy="6858001"/>
          </a:xfrm>
          <a:prstGeom prst="rect">
            <a:avLst/>
          </a:prstGeom>
          <a:solidFill>
            <a:schemeClr val="accent4">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9" name="矩形 18"/>
          <p:cNvSpPr/>
          <p:nvPr/>
        </p:nvSpPr>
        <p:spPr>
          <a:xfrm flipH="1">
            <a:off x="8143750" y="2574045"/>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用户可以在投影仪或者计算机上进行演示</a:t>
            </a:r>
          </a:p>
        </p:txBody>
      </p:sp>
      <p:sp>
        <p:nvSpPr>
          <p:cNvPr id="20" name="矩形 19"/>
          <p:cNvSpPr/>
          <p:nvPr/>
        </p:nvSpPr>
        <p:spPr>
          <a:xfrm flipH="1">
            <a:off x="6185885" y="405855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用户可以在投影仪或者计算机上进行演示</a:t>
            </a:r>
          </a:p>
        </p:txBody>
      </p:sp>
      <p:sp>
        <p:nvSpPr>
          <p:cNvPr id="22" name="矩形 21"/>
          <p:cNvSpPr/>
          <p:nvPr/>
        </p:nvSpPr>
        <p:spPr>
          <a:xfrm flipH="1">
            <a:off x="4228020" y="3311575"/>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用户可以在投影仪或者计算机上进行演示</a:t>
            </a:r>
          </a:p>
        </p:txBody>
      </p:sp>
      <p:sp>
        <p:nvSpPr>
          <p:cNvPr id="23" name="矩形 22"/>
          <p:cNvSpPr/>
          <p:nvPr/>
        </p:nvSpPr>
        <p:spPr>
          <a:xfrm flipH="1">
            <a:off x="2270155" y="4780404"/>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white"/>
                </a:solidFill>
                <a:effectLst/>
                <a:uLnTx/>
                <a:uFillTx/>
                <a:cs typeface="+mn-ea"/>
                <a:sym typeface="+mn-lt"/>
              </a:rPr>
              <a:t>用户可以在投影仪或者计算机上进行演示</a:t>
            </a:r>
          </a:p>
        </p:txBody>
      </p:sp>
      <p:cxnSp>
        <p:nvCxnSpPr>
          <p:cNvPr id="7" name="连接符: 曲线 6"/>
          <p:cNvCxnSpPr>
            <a:cxnSpLocks/>
          </p:cNvCxnSpPr>
          <p:nvPr/>
        </p:nvCxnSpPr>
        <p:spPr>
          <a:xfrm flipV="1">
            <a:off x="3256939" y="2574046"/>
            <a:ext cx="1597058" cy="1370615"/>
          </a:xfrm>
          <a:prstGeom prst="curvedConnector3">
            <a:avLst>
              <a:gd name="adj1" fmla="val 47018"/>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 name="连接符: 曲线 12"/>
          <p:cNvCxnSpPr>
            <a:cxnSpLocks/>
          </p:cNvCxnSpPr>
          <p:nvPr/>
        </p:nvCxnSpPr>
        <p:spPr>
          <a:xfrm>
            <a:off x="5485359" y="2668180"/>
            <a:ext cx="1318027" cy="643121"/>
          </a:xfrm>
          <a:prstGeom prst="curvedConnector3">
            <a:avLst>
              <a:gd name="adj1" fmla="val 56360"/>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连接符: 曲线 23"/>
          <p:cNvCxnSpPr>
            <a:cxnSpLocks/>
          </p:cNvCxnSpPr>
          <p:nvPr/>
        </p:nvCxnSpPr>
        <p:spPr>
          <a:xfrm rot="5400000" flipH="1" flipV="1">
            <a:off x="7345160" y="2160280"/>
            <a:ext cx="1408934" cy="1229759"/>
          </a:xfrm>
          <a:prstGeom prst="curvedConnector3">
            <a:avLst>
              <a:gd name="adj1" fmla="val 78394"/>
            </a:avLst>
          </a:prstGeom>
          <a:ln>
            <a:solidFill>
              <a:schemeClr val="bg1">
                <a:lumMod val="8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694165" y="3761841"/>
            <a:ext cx="930074" cy="930072"/>
            <a:chOff x="2694165" y="4081154"/>
            <a:chExt cx="930074" cy="930072"/>
          </a:xfrm>
        </p:grpSpPr>
        <p:sp>
          <p:nvSpPr>
            <p:cNvPr id="3" name="椭圆 2"/>
            <p:cNvSpPr/>
            <p:nvPr/>
          </p:nvSpPr>
          <p:spPr>
            <a:xfrm>
              <a:off x="2694165" y="4081154"/>
              <a:ext cx="930074" cy="930072"/>
            </a:xfrm>
            <a:prstGeom prst="ellipse">
              <a:avLst/>
            </a:prstGeom>
            <a:solidFill>
              <a:schemeClr val="accent1"/>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Freeform 570"/>
            <p:cNvSpPr>
              <a:spLocks/>
            </p:cNvSpPr>
            <p:nvPr/>
          </p:nvSpPr>
          <p:spPr bwMode="auto">
            <a:xfrm>
              <a:off x="2990927" y="4403200"/>
              <a:ext cx="336550" cy="334963"/>
            </a:xfrm>
            <a:custGeom>
              <a:avLst/>
              <a:gdLst>
                <a:gd name="T0" fmla="*/ 268 w 290"/>
                <a:gd name="T1" fmla="*/ 181 h 290"/>
                <a:gd name="T2" fmla="*/ 217 w 290"/>
                <a:gd name="T3" fmla="*/ 186 h 290"/>
                <a:gd name="T4" fmla="*/ 159 w 290"/>
                <a:gd name="T5" fmla="*/ 127 h 290"/>
                <a:gd name="T6" fmla="*/ 287 w 290"/>
                <a:gd name="T7" fmla="*/ 50 h 290"/>
                <a:gd name="T8" fmla="*/ 265 w 290"/>
                <a:gd name="T9" fmla="*/ 28 h 290"/>
                <a:gd name="T10" fmla="*/ 101 w 290"/>
                <a:gd name="T11" fmla="*/ 70 h 290"/>
                <a:gd name="T12" fmla="*/ 41 w 290"/>
                <a:gd name="T13" fmla="*/ 9 h 290"/>
                <a:gd name="T14" fmla="*/ 9 w 290"/>
                <a:gd name="T15" fmla="*/ 9 h 290"/>
                <a:gd name="T16" fmla="*/ 9 w 290"/>
                <a:gd name="T17" fmla="*/ 41 h 290"/>
                <a:gd name="T18" fmla="*/ 70 w 290"/>
                <a:gd name="T19" fmla="*/ 101 h 290"/>
                <a:gd name="T20" fmla="*/ 28 w 290"/>
                <a:gd name="T21" fmla="*/ 265 h 290"/>
                <a:gd name="T22" fmla="*/ 50 w 290"/>
                <a:gd name="T23" fmla="*/ 287 h 290"/>
                <a:gd name="T24" fmla="*/ 127 w 290"/>
                <a:gd name="T25" fmla="*/ 159 h 290"/>
                <a:gd name="T26" fmla="*/ 185 w 290"/>
                <a:gd name="T27" fmla="*/ 217 h 290"/>
                <a:gd name="T28" fmla="*/ 181 w 290"/>
                <a:gd name="T29" fmla="*/ 269 h 290"/>
                <a:gd name="T30" fmla="*/ 203 w 290"/>
                <a:gd name="T31" fmla="*/ 290 h 290"/>
                <a:gd name="T32" fmla="*/ 234 w 290"/>
                <a:gd name="T33" fmla="*/ 234 h 290"/>
                <a:gd name="T34" fmla="*/ 290 w 290"/>
                <a:gd name="T35" fmla="*/ 203 h 290"/>
                <a:gd name="T36" fmla="*/ 268 w 290"/>
                <a:gd name="T37" fmla="*/ 18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90">
                  <a:moveTo>
                    <a:pt x="268" y="181"/>
                  </a:moveTo>
                  <a:cubicBezTo>
                    <a:pt x="217" y="186"/>
                    <a:pt x="217" y="186"/>
                    <a:pt x="217" y="186"/>
                  </a:cubicBezTo>
                  <a:cubicBezTo>
                    <a:pt x="159" y="127"/>
                    <a:pt x="159" y="127"/>
                    <a:pt x="159" y="127"/>
                  </a:cubicBezTo>
                  <a:cubicBezTo>
                    <a:pt x="287" y="50"/>
                    <a:pt x="287" y="50"/>
                    <a:pt x="287" y="50"/>
                  </a:cubicBezTo>
                  <a:cubicBezTo>
                    <a:pt x="265" y="28"/>
                    <a:pt x="265" y="28"/>
                    <a:pt x="265" y="28"/>
                  </a:cubicBezTo>
                  <a:cubicBezTo>
                    <a:pt x="101" y="70"/>
                    <a:pt x="101" y="70"/>
                    <a:pt x="101" y="70"/>
                  </a:cubicBezTo>
                  <a:cubicBezTo>
                    <a:pt x="41" y="9"/>
                    <a:pt x="41" y="9"/>
                    <a:pt x="41" y="9"/>
                  </a:cubicBezTo>
                  <a:cubicBezTo>
                    <a:pt x="32" y="0"/>
                    <a:pt x="18" y="0"/>
                    <a:pt x="9" y="9"/>
                  </a:cubicBezTo>
                  <a:cubicBezTo>
                    <a:pt x="0" y="18"/>
                    <a:pt x="0" y="32"/>
                    <a:pt x="9" y="41"/>
                  </a:cubicBezTo>
                  <a:cubicBezTo>
                    <a:pt x="70" y="101"/>
                    <a:pt x="70" y="101"/>
                    <a:pt x="70" y="101"/>
                  </a:cubicBezTo>
                  <a:cubicBezTo>
                    <a:pt x="28" y="265"/>
                    <a:pt x="28" y="265"/>
                    <a:pt x="28" y="265"/>
                  </a:cubicBezTo>
                  <a:cubicBezTo>
                    <a:pt x="50" y="287"/>
                    <a:pt x="50" y="287"/>
                    <a:pt x="50" y="287"/>
                  </a:cubicBezTo>
                  <a:cubicBezTo>
                    <a:pt x="127" y="159"/>
                    <a:pt x="127" y="159"/>
                    <a:pt x="127" y="159"/>
                  </a:cubicBezTo>
                  <a:cubicBezTo>
                    <a:pt x="185" y="217"/>
                    <a:pt x="185" y="217"/>
                    <a:pt x="185" y="217"/>
                  </a:cubicBezTo>
                  <a:cubicBezTo>
                    <a:pt x="181" y="269"/>
                    <a:pt x="181" y="269"/>
                    <a:pt x="181" y="269"/>
                  </a:cubicBezTo>
                  <a:cubicBezTo>
                    <a:pt x="203" y="290"/>
                    <a:pt x="203" y="290"/>
                    <a:pt x="203" y="290"/>
                  </a:cubicBezTo>
                  <a:cubicBezTo>
                    <a:pt x="234" y="234"/>
                    <a:pt x="234" y="234"/>
                    <a:pt x="234" y="234"/>
                  </a:cubicBezTo>
                  <a:cubicBezTo>
                    <a:pt x="290" y="203"/>
                    <a:pt x="290" y="203"/>
                    <a:pt x="290" y="203"/>
                  </a:cubicBezTo>
                  <a:lnTo>
                    <a:pt x="268" y="181"/>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 name="组合 3"/>
          <p:cNvGrpSpPr/>
          <p:nvPr/>
        </p:nvGrpSpPr>
        <p:grpSpPr>
          <a:xfrm>
            <a:off x="4652030" y="2267338"/>
            <a:ext cx="930074" cy="930072"/>
            <a:chOff x="4652030" y="2586651"/>
            <a:chExt cx="930074" cy="930072"/>
          </a:xfrm>
        </p:grpSpPr>
        <p:sp>
          <p:nvSpPr>
            <p:cNvPr id="16" name="椭圆 15"/>
            <p:cNvSpPr/>
            <p:nvPr/>
          </p:nvSpPr>
          <p:spPr>
            <a:xfrm>
              <a:off x="4652030" y="2586651"/>
              <a:ext cx="930074" cy="930072"/>
            </a:xfrm>
            <a:prstGeom prst="ellipse">
              <a:avLst/>
            </a:prstGeom>
            <a:solidFill>
              <a:schemeClr val="accent1"/>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1" name="组合 20"/>
            <p:cNvGrpSpPr/>
            <p:nvPr/>
          </p:nvGrpSpPr>
          <p:grpSpPr>
            <a:xfrm>
              <a:off x="4986892" y="2876665"/>
              <a:ext cx="254000" cy="333375"/>
              <a:chOff x="8975726" y="2595564"/>
              <a:chExt cx="254000" cy="333375"/>
            </a:xfrm>
            <a:solidFill>
              <a:schemeClr val="bg1"/>
            </a:solidFill>
          </p:grpSpPr>
          <p:sp>
            <p:nvSpPr>
              <p:cNvPr id="25" name="Freeform 642"/>
              <p:cNvSpPr>
                <a:spLocks/>
              </p:cNvSpPr>
              <p:nvPr/>
            </p:nvSpPr>
            <p:spPr bwMode="auto">
              <a:xfrm>
                <a:off x="8975726" y="2703514"/>
                <a:ext cx="254000" cy="225425"/>
              </a:xfrm>
              <a:custGeom>
                <a:avLst/>
                <a:gdLst>
                  <a:gd name="T0" fmla="*/ 177 w 218"/>
                  <a:gd name="T1" fmla="*/ 1 h 195"/>
                  <a:gd name="T2" fmla="*/ 158 w 218"/>
                  <a:gd name="T3" fmla="*/ 20 h 195"/>
                  <a:gd name="T4" fmla="*/ 191 w 218"/>
                  <a:gd name="T5" fmla="*/ 86 h 195"/>
                  <a:gd name="T6" fmla="*/ 109 w 218"/>
                  <a:gd name="T7" fmla="*/ 167 h 195"/>
                  <a:gd name="T8" fmla="*/ 28 w 218"/>
                  <a:gd name="T9" fmla="*/ 86 h 195"/>
                  <a:gd name="T10" fmla="*/ 61 w 218"/>
                  <a:gd name="T11" fmla="*/ 20 h 195"/>
                  <a:gd name="T12" fmla="*/ 42 w 218"/>
                  <a:gd name="T13" fmla="*/ 0 h 195"/>
                  <a:gd name="T14" fmla="*/ 0 w 218"/>
                  <a:gd name="T15" fmla="*/ 86 h 195"/>
                  <a:gd name="T16" fmla="*/ 109 w 218"/>
                  <a:gd name="T17" fmla="*/ 195 h 195"/>
                  <a:gd name="T18" fmla="*/ 218 w 218"/>
                  <a:gd name="T19" fmla="*/ 86 h 195"/>
                  <a:gd name="T20" fmla="*/ 177 w 218"/>
                  <a:gd name="T21" fmla="*/ 1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8" h="195">
                    <a:moveTo>
                      <a:pt x="177" y="1"/>
                    </a:moveTo>
                    <a:cubicBezTo>
                      <a:pt x="158" y="20"/>
                      <a:pt x="158" y="20"/>
                      <a:pt x="158" y="20"/>
                    </a:cubicBezTo>
                    <a:cubicBezTo>
                      <a:pt x="178" y="35"/>
                      <a:pt x="191" y="59"/>
                      <a:pt x="191" y="86"/>
                    </a:cubicBezTo>
                    <a:cubicBezTo>
                      <a:pt x="191" y="131"/>
                      <a:pt x="154" y="167"/>
                      <a:pt x="109" y="167"/>
                    </a:cubicBezTo>
                    <a:cubicBezTo>
                      <a:pt x="64" y="167"/>
                      <a:pt x="28" y="131"/>
                      <a:pt x="28" y="86"/>
                    </a:cubicBezTo>
                    <a:cubicBezTo>
                      <a:pt x="28" y="59"/>
                      <a:pt x="41" y="35"/>
                      <a:pt x="61" y="20"/>
                    </a:cubicBezTo>
                    <a:cubicBezTo>
                      <a:pt x="42" y="0"/>
                      <a:pt x="42" y="0"/>
                      <a:pt x="42" y="0"/>
                    </a:cubicBezTo>
                    <a:cubicBezTo>
                      <a:pt x="17" y="20"/>
                      <a:pt x="0" y="51"/>
                      <a:pt x="0" y="86"/>
                    </a:cubicBezTo>
                    <a:cubicBezTo>
                      <a:pt x="0" y="146"/>
                      <a:pt x="49" y="195"/>
                      <a:pt x="109" y="195"/>
                    </a:cubicBezTo>
                    <a:cubicBezTo>
                      <a:pt x="169" y="195"/>
                      <a:pt x="218" y="146"/>
                      <a:pt x="218" y="86"/>
                    </a:cubicBezTo>
                    <a:cubicBezTo>
                      <a:pt x="218" y="51"/>
                      <a:pt x="202" y="20"/>
                      <a:pt x="177"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643"/>
              <p:cNvSpPr>
                <a:spLocks/>
              </p:cNvSpPr>
              <p:nvPr/>
            </p:nvSpPr>
            <p:spPr bwMode="auto">
              <a:xfrm>
                <a:off x="9031288" y="2595564"/>
                <a:ext cx="144463" cy="201613"/>
              </a:xfrm>
              <a:custGeom>
                <a:avLst/>
                <a:gdLst>
                  <a:gd name="T0" fmla="*/ 56 w 91"/>
                  <a:gd name="T1" fmla="*/ 127 h 127"/>
                  <a:gd name="T2" fmla="*/ 56 w 91"/>
                  <a:gd name="T3" fmla="*/ 102 h 127"/>
                  <a:gd name="T4" fmla="*/ 56 w 91"/>
                  <a:gd name="T5" fmla="*/ 51 h 127"/>
                  <a:gd name="T6" fmla="*/ 91 w 91"/>
                  <a:gd name="T7" fmla="*/ 51 h 127"/>
                  <a:gd name="T8" fmla="*/ 45 w 91"/>
                  <a:gd name="T9" fmla="*/ 0 h 127"/>
                  <a:gd name="T10" fmla="*/ 0 w 91"/>
                  <a:gd name="T11" fmla="*/ 51 h 127"/>
                  <a:gd name="T12" fmla="*/ 35 w 91"/>
                  <a:gd name="T13" fmla="*/ 51 h 127"/>
                  <a:gd name="T14" fmla="*/ 35 w 91"/>
                  <a:gd name="T15" fmla="*/ 106 h 127"/>
                  <a:gd name="T16" fmla="*/ 35 w 91"/>
                  <a:gd name="T17" fmla="*/ 127 h 127"/>
                  <a:gd name="T18" fmla="*/ 56 w 91"/>
                  <a:gd name="T19" fmla="*/ 12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127">
                    <a:moveTo>
                      <a:pt x="56" y="127"/>
                    </a:moveTo>
                    <a:lnTo>
                      <a:pt x="56" y="102"/>
                    </a:lnTo>
                    <a:lnTo>
                      <a:pt x="56" y="51"/>
                    </a:lnTo>
                    <a:lnTo>
                      <a:pt x="91" y="51"/>
                    </a:lnTo>
                    <a:lnTo>
                      <a:pt x="45" y="0"/>
                    </a:lnTo>
                    <a:lnTo>
                      <a:pt x="0" y="51"/>
                    </a:lnTo>
                    <a:lnTo>
                      <a:pt x="35" y="51"/>
                    </a:lnTo>
                    <a:lnTo>
                      <a:pt x="35" y="106"/>
                    </a:lnTo>
                    <a:lnTo>
                      <a:pt x="35" y="127"/>
                    </a:lnTo>
                    <a:lnTo>
                      <a:pt x="56" y="1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5" name="组合 4"/>
          <p:cNvGrpSpPr/>
          <p:nvPr/>
        </p:nvGrpSpPr>
        <p:grpSpPr>
          <a:xfrm>
            <a:off x="6609895" y="3014589"/>
            <a:ext cx="930074" cy="930072"/>
            <a:chOff x="6609895" y="3333902"/>
            <a:chExt cx="930074" cy="930072"/>
          </a:xfrm>
        </p:grpSpPr>
        <p:sp>
          <p:nvSpPr>
            <p:cNvPr id="17" name="椭圆 16"/>
            <p:cNvSpPr/>
            <p:nvPr/>
          </p:nvSpPr>
          <p:spPr>
            <a:xfrm>
              <a:off x="6609895" y="3333902"/>
              <a:ext cx="930074" cy="930072"/>
            </a:xfrm>
            <a:prstGeom prst="ellipse">
              <a:avLst/>
            </a:prstGeom>
            <a:solidFill>
              <a:schemeClr val="accent1"/>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6959985" y="3649048"/>
              <a:ext cx="249238" cy="334963"/>
              <a:chOff x="6973889" y="4598989"/>
              <a:chExt cx="249238" cy="334963"/>
            </a:xfrm>
            <a:solidFill>
              <a:schemeClr val="bg1"/>
            </a:solidFill>
          </p:grpSpPr>
          <p:sp>
            <p:nvSpPr>
              <p:cNvPr id="28" name="Freeform 795"/>
              <p:cNvSpPr>
                <a:spLocks noEditPoints="1"/>
              </p:cNvSpPr>
              <p:nvPr/>
            </p:nvSpPr>
            <p:spPr bwMode="auto">
              <a:xfrm>
                <a:off x="6973889" y="4598989"/>
                <a:ext cx="249238" cy="334963"/>
              </a:xfrm>
              <a:custGeom>
                <a:avLst/>
                <a:gdLst>
                  <a:gd name="T0" fmla="*/ 191 w 214"/>
                  <a:gd name="T1" fmla="*/ 20 h 289"/>
                  <a:gd name="T2" fmla="*/ 178 w 214"/>
                  <a:gd name="T3" fmla="*/ 20 h 289"/>
                  <a:gd name="T4" fmla="*/ 178 w 214"/>
                  <a:gd name="T5" fmla="*/ 11 h 289"/>
                  <a:gd name="T6" fmla="*/ 167 w 214"/>
                  <a:gd name="T7" fmla="*/ 0 h 289"/>
                  <a:gd name="T8" fmla="*/ 155 w 214"/>
                  <a:gd name="T9" fmla="*/ 11 h 289"/>
                  <a:gd name="T10" fmla="*/ 155 w 214"/>
                  <a:gd name="T11" fmla="*/ 20 h 289"/>
                  <a:gd name="T12" fmla="*/ 118 w 214"/>
                  <a:gd name="T13" fmla="*/ 20 h 289"/>
                  <a:gd name="T14" fmla="*/ 118 w 214"/>
                  <a:gd name="T15" fmla="*/ 11 h 289"/>
                  <a:gd name="T16" fmla="*/ 107 w 214"/>
                  <a:gd name="T17" fmla="*/ 0 h 289"/>
                  <a:gd name="T18" fmla="*/ 96 w 214"/>
                  <a:gd name="T19" fmla="*/ 11 h 289"/>
                  <a:gd name="T20" fmla="*/ 96 w 214"/>
                  <a:gd name="T21" fmla="*/ 20 h 289"/>
                  <a:gd name="T22" fmla="*/ 59 w 214"/>
                  <a:gd name="T23" fmla="*/ 20 h 289"/>
                  <a:gd name="T24" fmla="*/ 59 w 214"/>
                  <a:gd name="T25" fmla="*/ 11 h 289"/>
                  <a:gd name="T26" fmla="*/ 48 w 214"/>
                  <a:gd name="T27" fmla="*/ 0 h 289"/>
                  <a:gd name="T28" fmla="*/ 36 w 214"/>
                  <a:gd name="T29" fmla="*/ 11 h 289"/>
                  <a:gd name="T30" fmla="*/ 36 w 214"/>
                  <a:gd name="T31" fmla="*/ 20 h 289"/>
                  <a:gd name="T32" fmla="*/ 24 w 214"/>
                  <a:gd name="T33" fmla="*/ 20 h 289"/>
                  <a:gd name="T34" fmla="*/ 0 w 214"/>
                  <a:gd name="T35" fmla="*/ 43 h 289"/>
                  <a:gd name="T36" fmla="*/ 0 w 214"/>
                  <a:gd name="T37" fmla="*/ 266 h 289"/>
                  <a:gd name="T38" fmla="*/ 24 w 214"/>
                  <a:gd name="T39" fmla="*/ 289 h 289"/>
                  <a:gd name="T40" fmla="*/ 191 w 214"/>
                  <a:gd name="T41" fmla="*/ 289 h 289"/>
                  <a:gd name="T42" fmla="*/ 214 w 214"/>
                  <a:gd name="T43" fmla="*/ 266 h 289"/>
                  <a:gd name="T44" fmla="*/ 214 w 214"/>
                  <a:gd name="T45" fmla="*/ 43 h 289"/>
                  <a:gd name="T46" fmla="*/ 191 w 214"/>
                  <a:gd name="T47" fmla="*/ 20 h 289"/>
                  <a:gd name="T48" fmla="*/ 191 w 214"/>
                  <a:gd name="T49" fmla="*/ 264 h 289"/>
                  <a:gd name="T50" fmla="*/ 23 w 214"/>
                  <a:gd name="T51" fmla="*/ 264 h 289"/>
                  <a:gd name="T52" fmla="*/ 23 w 214"/>
                  <a:gd name="T53" fmla="*/ 45 h 289"/>
                  <a:gd name="T54" fmla="*/ 36 w 214"/>
                  <a:gd name="T55" fmla="*/ 45 h 289"/>
                  <a:gd name="T56" fmla="*/ 36 w 214"/>
                  <a:gd name="T57" fmla="*/ 52 h 289"/>
                  <a:gd name="T58" fmla="*/ 48 w 214"/>
                  <a:gd name="T59" fmla="*/ 63 h 289"/>
                  <a:gd name="T60" fmla="*/ 59 w 214"/>
                  <a:gd name="T61" fmla="*/ 52 h 289"/>
                  <a:gd name="T62" fmla="*/ 59 w 214"/>
                  <a:gd name="T63" fmla="*/ 45 h 289"/>
                  <a:gd name="T64" fmla="*/ 96 w 214"/>
                  <a:gd name="T65" fmla="*/ 45 h 289"/>
                  <a:gd name="T66" fmla="*/ 96 w 214"/>
                  <a:gd name="T67" fmla="*/ 52 h 289"/>
                  <a:gd name="T68" fmla="*/ 107 w 214"/>
                  <a:gd name="T69" fmla="*/ 63 h 289"/>
                  <a:gd name="T70" fmla="*/ 118 w 214"/>
                  <a:gd name="T71" fmla="*/ 52 h 289"/>
                  <a:gd name="T72" fmla="*/ 118 w 214"/>
                  <a:gd name="T73" fmla="*/ 45 h 289"/>
                  <a:gd name="T74" fmla="*/ 155 w 214"/>
                  <a:gd name="T75" fmla="*/ 45 h 289"/>
                  <a:gd name="T76" fmla="*/ 155 w 214"/>
                  <a:gd name="T77" fmla="*/ 52 h 289"/>
                  <a:gd name="T78" fmla="*/ 167 w 214"/>
                  <a:gd name="T79" fmla="*/ 63 h 289"/>
                  <a:gd name="T80" fmla="*/ 178 w 214"/>
                  <a:gd name="T81" fmla="*/ 52 h 289"/>
                  <a:gd name="T82" fmla="*/ 178 w 214"/>
                  <a:gd name="T83" fmla="*/ 45 h 289"/>
                  <a:gd name="T84" fmla="*/ 191 w 214"/>
                  <a:gd name="T85" fmla="*/ 45 h 289"/>
                  <a:gd name="T86" fmla="*/ 191 w 214"/>
                  <a:gd name="T87" fmla="*/ 26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4" h="289">
                    <a:moveTo>
                      <a:pt x="191" y="20"/>
                    </a:moveTo>
                    <a:cubicBezTo>
                      <a:pt x="178" y="20"/>
                      <a:pt x="178" y="20"/>
                      <a:pt x="178" y="20"/>
                    </a:cubicBezTo>
                    <a:cubicBezTo>
                      <a:pt x="178" y="11"/>
                      <a:pt x="178" y="11"/>
                      <a:pt x="178" y="11"/>
                    </a:cubicBezTo>
                    <a:cubicBezTo>
                      <a:pt x="178" y="5"/>
                      <a:pt x="173" y="0"/>
                      <a:pt x="167" y="0"/>
                    </a:cubicBezTo>
                    <a:cubicBezTo>
                      <a:pt x="160" y="0"/>
                      <a:pt x="155" y="5"/>
                      <a:pt x="155" y="11"/>
                    </a:cubicBezTo>
                    <a:cubicBezTo>
                      <a:pt x="155" y="20"/>
                      <a:pt x="155" y="20"/>
                      <a:pt x="155" y="20"/>
                    </a:cubicBezTo>
                    <a:cubicBezTo>
                      <a:pt x="118" y="20"/>
                      <a:pt x="118" y="20"/>
                      <a:pt x="118" y="20"/>
                    </a:cubicBezTo>
                    <a:cubicBezTo>
                      <a:pt x="118" y="11"/>
                      <a:pt x="118" y="11"/>
                      <a:pt x="118" y="11"/>
                    </a:cubicBezTo>
                    <a:cubicBezTo>
                      <a:pt x="118" y="5"/>
                      <a:pt x="113" y="0"/>
                      <a:pt x="107" y="0"/>
                    </a:cubicBezTo>
                    <a:cubicBezTo>
                      <a:pt x="101" y="0"/>
                      <a:pt x="96" y="5"/>
                      <a:pt x="96" y="11"/>
                    </a:cubicBezTo>
                    <a:cubicBezTo>
                      <a:pt x="96" y="20"/>
                      <a:pt x="96" y="20"/>
                      <a:pt x="96" y="20"/>
                    </a:cubicBezTo>
                    <a:cubicBezTo>
                      <a:pt x="59" y="20"/>
                      <a:pt x="59" y="20"/>
                      <a:pt x="59" y="20"/>
                    </a:cubicBezTo>
                    <a:cubicBezTo>
                      <a:pt x="59" y="11"/>
                      <a:pt x="59" y="11"/>
                      <a:pt x="59" y="11"/>
                    </a:cubicBezTo>
                    <a:cubicBezTo>
                      <a:pt x="59" y="5"/>
                      <a:pt x="54" y="0"/>
                      <a:pt x="48" y="0"/>
                    </a:cubicBezTo>
                    <a:cubicBezTo>
                      <a:pt x="41" y="0"/>
                      <a:pt x="36" y="5"/>
                      <a:pt x="36" y="11"/>
                    </a:cubicBezTo>
                    <a:cubicBezTo>
                      <a:pt x="36" y="20"/>
                      <a:pt x="36" y="20"/>
                      <a:pt x="36" y="20"/>
                    </a:cubicBezTo>
                    <a:cubicBezTo>
                      <a:pt x="24" y="20"/>
                      <a:pt x="24" y="20"/>
                      <a:pt x="24" y="20"/>
                    </a:cubicBezTo>
                    <a:cubicBezTo>
                      <a:pt x="11" y="20"/>
                      <a:pt x="0" y="30"/>
                      <a:pt x="0" y="43"/>
                    </a:cubicBezTo>
                    <a:cubicBezTo>
                      <a:pt x="0" y="266"/>
                      <a:pt x="0" y="266"/>
                      <a:pt x="0" y="266"/>
                    </a:cubicBezTo>
                    <a:cubicBezTo>
                      <a:pt x="0" y="278"/>
                      <a:pt x="11" y="289"/>
                      <a:pt x="24" y="289"/>
                    </a:cubicBezTo>
                    <a:cubicBezTo>
                      <a:pt x="191" y="289"/>
                      <a:pt x="191" y="289"/>
                      <a:pt x="191" y="289"/>
                    </a:cubicBezTo>
                    <a:cubicBezTo>
                      <a:pt x="204" y="289"/>
                      <a:pt x="214" y="278"/>
                      <a:pt x="214" y="266"/>
                    </a:cubicBezTo>
                    <a:cubicBezTo>
                      <a:pt x="214" y="43"/>
                      <a:pt x="214" y="43"/>
                      <a:pt x="214" y="43"/>
                    </a:cubicBezTo>
                    <a:cubicBezTo>
                      <a:pt x="214" y="30"/>
                      <a:pt x="204" y="20"/>
                      <a:pt x="191" y="20"/>
                    </a:cubicBezTo>
                    <a:close/>
                    <a:moveTo>
                      <a:pt x="191" y="264"/>
                    </a:moveTo>
                    <a:cubicBezTo>
                      <a:pt x="23" y="264"/>
                      <a:pt x="23" y="264"/>
                      <a:pt x="23" y="264"/>
                    </a:cubicBezTo>
                    <a:cubicBezTo>
                      <a:pt x="23" y="45"/>
                      <a:pt x="23" y="45"/>
                      <a:pt x="23" y="45"/>
                    </a:cubicBezTo>
                    <a:cubicBezTo>
                      <a:pt x="36" y="45"/>
                      <a:pt x="36" y="45"/>
                      <a:pt x="36" y="45"/>
                    </a:cubicBezTo>
                    <a:cubicBezTo>
                      <a:pt x="36" y="52"/>
                      <a:pt x="36" y="52"/>
                      <a:pt x="36" y="52"/>
                    </a:cubicBezTo>
                    <a:cubicBezTo>
                      <a:pt x="36" y="58"/>
                      <a:pt x="41" y="63"/>
                      <a:pt x="48" y="63"/>
                    </a:cubicBezTo>
                    <a:cubicBezTo>
                      <a:pt x="54" y="63"/>
                      <a:pt x="59" y="58"/>
                      <a:pt x="59" y="52"/>
                    </a:cubicBezTo>
                    <a:cubicBezTo>
                      <a:pt x="59" y="45"/>
                      <a:pt x="59" y="45"/>
                      <a:pt x="59" y="45"/>
                    </a:cubicBezTo>
                    <a:cubicBezTo>
                      <a:pt x="96" y="45"/>
                      <a:pt x="96" y="45"/>
                      <a:pt x="96" y="45"/>
                    </a:cubicBezTo>
                    <a:cubicBezTo>
                      <a:pt x="96" y="52"/>
                      <a:pt x="96" y="52"/>
                      <a:pt x="96" y="52"/>
                    </a:cubicBezTo>
                    <a:cubicBezTo>
                      <a:pt x="96" y="58"/>
                      <a:pt x="101" y="63"/>
                      <a:pt x="107" y="63"/>
                    </a:cubicBezTo>
                    <a:cubicBezTo>
                      <a:pt x="113" y="63"/>
                      <a:pt x="118" y="58"/>
                      <a:pt x="118" y="52"/>
                    </a:cubicBezTo>
                    <a:cubicBezTo>
                      <a:pt x="118" y="45"/>
                      <a:pt x="118" y="45"/>
                      <a:pt x="118" y="45"/>
                    </a:cubicBezTo>
                    <a:cubicBezTo>
                      <a:pt x="155" y="45"/>
                      <a:pt x="155" y="45"/>
                      <a:pt x="155" y="45"/>
                    </a:cubicBezTo>
                    <a:cubicBezTo>
                      <a:pt x="155" y="52"/>
                      <a:pt x="155" y="52"/>
                      <a:pt x="155" y="52"/>
                    </a:cubicBezTo>
                    <a:cubicBezTo>
                      <a:pt x="155" y="58"/>
                      <a:pt x="160" y="63"/>
                      <a:pt x="167" y="63"/>
                    </a:cubicBezTo>
                    <a:cubicBezTo>
                      <a:pt x="173" y="63"/>
                      <a:pt x="178" y="58"/>
                      <a:pt x="178" y="52"/>
                    </a:cubicBezTo>
                    <a:cubicBezTo>
                      <a:pt x="178" y="45"/>
                      <a:pt x="178" y="45"/>
                      <a:pt x="178" y="45"/>
                    </a:cubicBezTo>
                    <a:cubicBezTo>
                      <a:pt x="191" y="45"/>
                      <a:pt x="191" y="45"/>
                      <a:pt x="191" y="45"/>
                    </a:cubicBezTo>
                    <a:lnTo>
                      <a:pt x="191" y="26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9" name="Rectangle 796"/>
              <p:cNvSpPr>
                <a:spLocks noChangeArrowheads="1"/>
              </p:cNvSpPr>
              <p:nvPr/>
            </p:nvSpPr>
            <p:spPr bwMode="auto">
              <a:xfrm>
                <a:off x="7029451" y="4705351"/>
                <a:ext cx="13811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Rectangle 797"/>
              <p:cNvSpPr>
                <a:spLocks noChangeArrowheads="1"/>
              </p:cNvSpPr>
              <p:nvPr/>
            </p:nvSpPr>
            <p:spPr bwMode="auto">
              <a:xfrm>
                <a:off x="7029451" y="4752976"/>
                <a:ext cx="13811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Rectangle 798"/>
              <p:cNvSpPr>
                <a:spLocks noChangeArrowheads="1"/>
              </p:cNvSpPr>
              <p:nvPr/>
            </p:nvSpPr>
            <p:spPr bwMode="auto">
              <a:xfrm>
                <a:off x="7029451" y="4800601"/>
                <a:ext cx="138113" cy="190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Rectangle 799"/>
              <p:cNvSpPr>
                <a:spLocks noChangeArrowheads="1"/>
              </p:cNvSpPr>
              <p:nvPr/>
            </p:nvSpPr>
            <p:spPr bwMode="auto">
              <a:xfrm>
                <a:off x="7029451" y="4848226"/>
                <a:ext cx="138113"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6" name="组合 5"/>
          <p:cNvGrpSpPr/>
          <p:nvPr/>
        </p:nvGrpSpPr>
        <p:grpSpPr>
          <a:xfrm>
            <a:off x="8567760" y="1520087"/>
            <a:ext cx="930074" cy="930072"/>
            <a:chOff x="8567760" y="1839400"/>
            <a:chExt cx="930074" cy="930072"/>
          </a:xfrm>
        </p:grpSpPr>
        <p:sp>
          <p:nvSpPr>
            <p:cNvPr id="18" name="椭圆 17"/>
            <p:cNvSpPr/>
            <p:nvPr/>
          </p:nvSpPr>
          <p:spPr>
            <a:xfrm>
              <a:off x="8567760" y="1839400"/>
              <a:ext cx="930074" cy="930072"/>
            </a:xfrm>
            <a:prstGeom prst="ellipse">
              <a:avLst/>
            </a:prstGeom>
            <a:solidFill>
              <a:schemeClr val="accent1"/>
            </a:solidFill>
            <a:ln>
              <a:solidFill>
                <a:schemeClr val="bg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33" name="组合 32"/>
            <p:cNvGrpSpPr/>
            <p:nvPr/>
          </p:nvGrpSpPr>
          <p:grpSpPr>
            <a:xfrm>
              <a:off x="8866109" y="2204423"/>
              <a:ext cx="333375" cy="200025"/>
              <a:chOff x="11609388" y="1325564"/>
              <a:chExt cx="333375" cy="200025"/>
            </a:xfrm>
            <a:solidFill>
              <a:schemeClr val="bg1"/>
            </a:solidFill>
          </p:grpSpPr>
          <p:sp>
            <p:nvSpPr>
              <p:cNvPr id="34" name="Freeform 543"/>
              <p:cNvSpPr>
                <a:spLocks/>
              </p:cNvSpPr>
              <p:nvPr/>
            </p:nvSpPr>
            <p:spPr bwMode="auto">
              <a:xfrm>
                <a:off x="11609388" y="1455739"/>
                <a:ext cx="333375" cy="69850"/>
              </a:xfrm>
              <a:custGeom>
                <a:avLst/>
                <a:gdLst>
                  <a:gd name="T0" fmla="*/ 61 w 210"/>
                  <a:gd name="T1" fmla="*/ 44 h 44"/>
                  <a:gd name="T2" fmla="*/ 210 w 210"/>
                  <a:gd name="T3" fmla="*/ 44 h 44"/>
                  <a:gd name="T4" fmla="*/ 177 w 210"/>
                  <a:gd name="T5" fmla="*/ 20 h 44"/>
                  <a:gd name="T6" fmla="*/ 61 w 210"/>
                  <a:gd name="T7" fmla="*/ 20 h 44"/>
                  <a:gd name="T8" fmla="*/ 55 w 210"/>
                  <a:gd name="T9" fmla="*/ 20 h 44"/>
                  <a:gd name="T10" fmla="*/ 51 w 210"/>
                  <a:gd name="T11" fmla="*/ 17 h 44"/>
                  <a:gd name="T12" fmla="*/ 27 w 210"/>
                  <a:gd name="T13" fmla="*/ 0 h 44"/>
                  <a:gd name="T14" fmla="*/ 0 w 210"/>
                  <a:gd name="T15" fmla="*/ 0 h 44"/>
                  <a:gd name="T16" fmla="*/ 61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61" y="44"/>
                    </a:moveTo>
                    <a:lnTo>
                      <a:pt x="210" y="44"/>
                    </a:lnTo>
                    <a:lnTo>
                      <a:pt x="177" y="20"/>
                    </a:lnTo>
                    <a:lnTo>
                      <a:pt x="61" y="20"/>
                    </a:lnTo>
                    <a:lnTo>
                      <a:pt x="55" y="20"/>
                    </a:lnTo>
                    <a:lnTo>
                      <a:pt x="51" y="17"/>
                    </a:lnTo>
                    <a:lnTo>
                      <a:pt x="27" y="0"/>
                    </a:lnTo>
                    <a:lnTo>
                      <a:pt x="0" y="0"/>
                    </a:lnTo>
                    <a:lnTo>
                      <a:pt x="61"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544"/>
              <p:cNvSpPr>
                <a:spLocks/>
              </p:cNvSpPr>
              <p:nvPr/>
            </p:nvSpPr>
            <p:spPr bwMode="auto">
              <a:xfrm>
                <a:off x="11609388" y="1390651"/>
                <a:ext cx="333375" cy="69850"/>
              </a:xfrm>
              <a:custGeom>
                <a:avLst/>
                <a:gdLst>
                  <a:gd name="T0" fmla="*/ 210 w 210"/>
                  <a:gd name="T1" fmla="*/ 44 h 44"/>
                  <a:gd name="T2" fmla="*/ 177 w 210"/>
                  <a:gd name="T3" fmla="*/ 20 h 44"/>
                  <a:gd name="T4" fmla="*/ 61 w 210"/>
                  <a:gd name="T5" fmla="*/ 20 h 44"/>
                  <a:gd name="T6" fmla="*/ 55 w 210"/>
                  <a:gd name="T7" fmla="*/ 20 h 44"/>
                  <a:gd name="T8" fmla="*/ 51 w 210"/>
                  <a:gd name="T9" fmla="*/ 17 h 44"/>
                  <a:gd name="T10" fmla="*/ 27 w 210"/>
                  <a:gd name="T11" fmla="*/ 0 h 44"/>
                  <a:gd name="T12" fmla="*/ 0 w 210"/>
                  <a:gd name="T13" fmla="*/ 0 h 44"/>
                  <a:gd name="T14" fmla="*/ 61 w 210"/>
                  <a:gd name="T15" fmla="*/ 44 h 44"/>
                  <a:gd name="T16" fmla="*/ 210 w 210"/>
                  <a:gd name="T17" fmla="*/ 4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0" h="44">
                    <a:moveTo>
                      <a:pt x="210" y="44"/>
                    </a:moveTo>
                    <a:lnTo>
                      <a:pt x="177" y="20"/>
                    </a:lnTo>
                    <a:lnTo>
                      <a:pt x="61" y="20"/>
                    </a:lnTo>
                    <a:lnTo>
                      <a:pt x="55" y="20"/>
                    </a:lnTo>
                    <a:lnTo>
                      <a:pt x="51" y="17"/>
                    </a:lnTo>
                    <a:lnTo>
                      <a:pt x="27" y="0"/>
                    </a:lnTo>
                    <a:lnTo>
                      <a:pt x="0" y="0"/>
                    </a:lnTo>
                    <a:lnTo>
                      <a:pt x="61" y="44"/>
                    </a:lnTo>
                    <a:lnTo>
                      <a:pt x="21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545"/>
              <p:cNvSpPr>
                <a:spLocks/>
              </p:cNvSpPr>
              <p:nvPr/>
            </p:nvSpPr>
            <p:spPr bwMode="auto">
              <a:xfrm>
                <a:off x="11609388" y="1325564"/>
                <a:ext cx="333375" cy="69850"/>
              </a:xfrm>
              <a:custGeom>
                <a:avLst/>
                <a:gdLst>
                  <a:gd name="T0" fmla="*/ 210 w 210"/>
                  <a:gd name="T1" fmla="*/ 44 h 44"/>
                  <a:gd name="T2" fmla="*/ 149 w 210"/>
                  <a:gd name="T3" fmla="*/ 0 h 44"/>
                  <a:gd name="T4" fmla="*/ 0 w 210"/>
                  <a:gd name="T5" fmla="*/ 0 h 44"/>
                  <a:gd name="T6" fmla="*/ 61 w 210"/>
                  <a:gd name="T7" fmla="*/ 44 h 44"/>
                  <a:gd name="T8" fmla="*/ 210 w 210"/>
                  <a:gd name="T9" fmla="*/ 44 h 44"/>
                </a:gdLst>
                <a:ahLst/>
                <a:cxnLst>
                  <a:cxn ang="0">
                    <a:pos x="T0" y="T1"/>
                  </a:cxn>
                  <a:cxn ang="0">
                    <a:pos x="T2" y="T3"/>
                  </a:cxn>
                  <a:cxn ang="0">
                    <a:pos x="T4" y="T5"/>
                  </a:cxn>
                  <a:cxn ang="0">
                    <a:pos x="T6" y="T7"/>
                  </a:cxn>
                  <a:cxn ang="0">
                    <a:pos x="T8" y="T9"/>
                  </a:cxn>
                </a:cxnLst>
                <a:rect l="0" t="0" r="r" b="b"/>
                <a:pathLst>
                  <a:path w="210" h="44">
                    <a:moveTo>
                      <a:pt x="210" y="44"/>
                    </a:moveTo>
                    <a:lnTo>
                      <a:pt x="149" y="0"/>
                    </a:lnTo>
                    <a:lnTo>
                      <a:pt x="0" y="0"/>
                    </a:lnTo>
                    <a:lnTo>
                      <a:pt x="61" y="44"/>
                    </a:lnTo>
                    <a:lnTo>
                      <a:pt x="210" y="4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Tree>
    <p:extLst>
      <p:ext uri="{BB962C8B-B14F-4D97-AF65-F5344CB8AC3E}">
        <p14:creationId xmlns:p14="http://schemas.microsoft.com/office/powerpoint/2010/main" val="323442978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childTnLst>
                          </p:cTn>
                        </p:par>
                        <p:par>
                          <p:cTn id="14" fill="hold">
                            <p:stCondLst>
                              <p:cond delay="1000"/>
                            </p:stCondLst>
                            <p:childTnLst>
                              <p:par>
                                <p:cTn id="15" presetID="22" presetClass="entr" presetSubtype="8"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left)">
                                      <p:cBhvr>
                                        <p:cTn id="31" dur="500"/>
                                        <p:tgtEl>
                                          <p:spTgt spid="13"/>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500"/>
                                        <p:tgtEl>
                                          <p:spTgt spid="20"/>
                                        </p:tgtEl>
                                      </p:cBhvr>
                                    </p:animEffect>
                                  </p:childTnLst>
                                </p:cTn>
                              </p:par>
                            </p:childTnLst>
                          </p:cTn>
                        </p:par>
                        <p:par>
                          <p:cTn id="42" fill="hold">
                            <p:stCondLst>
                              <p:cond delay="4000"/>
                            </p:stCondLst>
                            <p:childTnLst>
                              <p:par>
                                <p:cTn id="43" presetID="22" presetClass="entr" presetSubtype="8" fill="hold"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wipe(left)">
                                      <p:cBhvr>
                                        <p:cTn id="45" dur="500"/>
                                        <p:tgtEl>
                                          <p:spTgt spid="24"/>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6"/>
                                        </p:tgtEl>
                                        <p:attrNameLst>
                                          <p:attrName>style.visibility</p:attrName>
                                        </p:attrNameLst>
                                      </p:cBhvr>
                                      <p:to>
                                        <p:strVal val="visible"/>
                                      </p:to>
                                    </p:set>
                                    <p:anim calcmode="lin" valueType="num">
                                      <p:cBhvr>
                                        <p:cTn id="49" dur="500" fill="hold"/>
                                        <p:tgtEl>
                                          <p:spTgt spid="6"/>
                                        </p:tgtEl>
                                        <p:attrNameLst>
                                          <p:attrName>ppt_w</p:attrName>
                                        </p:attrNameLst>
                                      </p:cBhvr>
                                      <p:tavLst>
                                        <p:tav tm="0">
                                          <p:val>
                                            <p:fltVal val="0"/>
                                          </p:val>
                                        </p:tav>
                                        <p:tav tm="100000">
                                          <p:val>
                                            <p:strVal val="#ppt_w"/>
                                          </p:val>
                                        </p:tav>
                                      </p:tavLst>
                                    </p:anim>
                                    <p:anim calcmode="lin" valueType="num">
                                      <p:cBhvr>
                                        <p:cTn id="50" dur="500" fill="hold"/>
                                        <p:tgtEl>
                                          <p:spTgt spid="6"/>
                                        </p:tgtEl>
                                        <p:attrNameLst>
                                          <p:attrName>ppt_h</p:attrName>
                                        </p:attrNameLst>
                                      </p:cBhvr>
                                      <p:tavLst>
                                        <p:tav tm="0">
                                          <p:val>
                                            <p:fltVal val="0"/>
                                          </p:val>
                                        </p:tav>
                                        <p:tav tm="100000">
                                          <p:val>
                                            <p:strVal val="#ppt_h"/>
                                          </p:val>
                                        </p:tav>
                                      </p:tavLst>
                                    </p:anim>
                                    <p:animEffect transition="in" filter="fade">
                                      <p:cBhvr>
                                        <p:cTn id="51" dur="500"/>
                                        <p:tgtEl>
                                          <p:spTgt spid="6"/>
                                        </p:tgtEl>
                                      </p:cBhvr>
                                    </p:animEffect>
                                  </p:childTnLst>
                                </p:cTn>
                              </p:par>
                            </p:childTnLst>
                          </p:cTn>
                        </p:par>
                        <p:par>
                          <p:cTn id="52" fill="hold">
                            <p:stCondLst>
                              <p:cond delay="5000"/>
                            </p:stCondLst>
                            <p:childTnLst>
                              <p:par>
                                <p:cTn id="53" presetID="10" presetClass="entr" presetSubtype="0"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fade">
                                      <p:cBhvr>
                                        <p:cTn id="5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2" grpId="0"/>
      <p:bldP spid="2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26449" y="391181"/>
            <a:ext cx="2339102" cy="523220"/>
          </a:xfrm>
          <a:prstGeom prst="rect">
            <a:avLst/>
          </a:prstGeom>
        </p:spPr>
        <p:txBody>
          <a:bodyPr wrap="none">
            <a:spAutoFit/>
          </a:bodyPr>
          <a:lstStyle/>
          <a:p>
            <a:pPr algn="ctr"/>
            <a:r>
              <a:rPr lang="zh-CN" altLang="en-US" sz="2800" dirty="0">
                <a:solidFill>
                  <a:schemeClr val="tx1">
                    <a:lumMod val="75000"/>
                    <a:lumOff val="25000"/>
                  </a:schemeClr>
                </a:solidFill>
                <a:cs typeface="+mn-ea"/>
                <a:sym typeface="+mn-lt"/>
              </a:rPr>
              <a:t>标题文字添加</a:t>
            </a:r>
          </a:p>
        </p:txBody>
      </p:sp>
      <p:cxnSp>
        <p:nvCxnSpPr>
          <p:cNvPr id="4" name="直接连接符 3"/>
          <p:cNvCxnSpPr/>
          <p:nvPr/>
        </p:nvCxnSpPr>
        <p:spPr>
          <a:xfrm>
            <a:off x="386715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46760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832881" y="4617347"/>
            <a:ext cx="1916626" cy="1331353"/>
            <a:chOff x="1786375" y="4691324"/>
            <a:chExt cx="1916626" cy="1331353"/>
          </a:xfrm>
        </p:grpSpPr>
        <p:sp>
          <p:nvSpPr>
            <p:cNvPr id="11" name="矩形 10"/>
            <p:cNvSpPr/>
            <p:nvPr/>
          </p:nvSpPr>
          <p:spPr>
            <a:xfrm>
              <a:off x="1786375" y="5043948"/>
              <a:ext cx="1916625" cy="97872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a:t>
              </a:r>
            </a:p>
          </p:txBody>
        </p:sp>
        <p:sp>
          <p:nvSpPr>
            <p:cNvPr id="12" name="矩形 11"/>
            <p:cNvSpPr/>
            <p:nvPr/>
          </p:nvSpPr>
          <p:spPr>
            <a:xfrm>
              <a:off x="1786375" y="4691324"/>
              <a:ext cx="1916626"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grpSp>
      <p:grpSp>
        <p:nvGrpSpPr>
          <p:cNvPr id="14" name="组合 13"/>
          <p:cNvGrpSpPr/>
          <p:nvPr/>
        </p:nvGrpSpPr>
        <p:grpSpPr>
          <a:xfrm>
            <a:off x="4084248" y="4617347"/>
            <a:ext cx="1916626" cy="1331353"/>
            <a:chOff x="1786375" y="4691324"/>
            <a:chExt cx="1916626" cy="1331353"/>
          </a:xfrm>
        </p:grpSpPr>
        <p:sp>
          <p:nvSpPr>
            <p:cNvPr id="15" name="矩形 14"/>
            <p:cNvSpPr/>
            <p:nvPr/>
          </p:nvSpPr>
          <p:spPr>
            <a:xfrm>
              <a:off x="1786375" y="5043948"/>
              <a:ext cx="1916625" cy="97872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a:t>
              </a:r>
            </a:p>
          </p:txBody>
        </p:sp>
        <p:sp>
          <p:nvSpPr>
            <p:cNvPr id="16" name="矩形 15"/>
            <p:cNvSpPr/>
            <p:nvPr/>
          </p:nvSpPr>
          <p:spPr>
            <a:xfrm>
              <a:off x="1786375" y="4691324"/>
              <a:ext cx="1916626"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grpSp>
      <p:grpSp>
        <p:nvGrpSpPr>
          <p:cNvPr id="21" name="组合 20"/>
          <p:cNvGrpSpPr/>
          <p:nvPr/>
        </p:nvGrpSpPr>
        <p:grpSpPr>
          <a:xfrm>
            <a:off x="6335768" y="4617347"/>
            <a:ext cx="1916626" cy="1331353"/>
            <a:chOff x="1786375" y="4691324"/>
            <a:chExt cx="1916626" cy="1331353"/>
          </a:xfrm>
        </p:grpSpPr>
        <p:sp>
          <p:nvSpPr>
            <p:cNvPr id="22" name="矩形 21"/>
            <p:cNvSpPr/>
            <p:nvPr/>
          </p:nvSpPr>
          <p:spPr>
            <a:xfrm>
              <a:off x="1786375" y="5043948"/>
              <a:ext cx="1916625" cy="97872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a:t>
              </a:r>
            </a:p>
          </p:txBody>
        </p:sp>
        <p:sp>
          <p:nvSpPr>
            <p:cNvPr id="23" name="矩形 22"/>
            <p:cNvSpPr/>
            <p:nvPr/>
          </p:nvSpPr>
          <p:spPr>
            <a:xfrm>
              <a:off x="1786375" y="4691324"/>
              <a:ext cx="1916626"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grpSp>
      <p:grpSp>
        <p:nvGrpSpPr>
          <p:cNvPr id="24" name="组合 23"/>
          <p:cNvGrpSpPr/>
          <p:nvPr/>
        </p:nvGrpSpPr>
        <p:grpSpPr>
          <a:xfrm>
            <a:off x="8568827" y="4617347"/>
            <a:ext cx="1916626" cy="1331353"/>
            <a:chOff x="1786375" y="4691324"/>
            <a:chExt cx="1916626" cy="1331353"/>
          </a:xfrm>
        </p:grpSpPr>
        <p:sp>
          <p:nvSpPr>
            <p:cNvPr id="25" name="矩形 24"/>
            <p:cNvSpPr/>
            <p:nvPr/>
          </p:nvSpPr>
          <p:spPr>
            <a:xfrm>
              <a:off x="1786375" y="5043948"/>
              <a:ext cx="1916625" cy="97872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a:t>
              </a:r>
            </a:p>
          </p:txBody>
        </p:sp>
        <p:sp>
          <p:nvSpPr>
            <p:cNvPr id="26" name="矩形 25"/>
            <p:cNvSpPr/>
            <p:nvPr/>
          </p:nvSpPr>
          <p:spPr>
            <a:xfrm>
              <a:off x="1786375" y="4691324"/>
              <a:ext cx="1916626"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grpSp>
      <p:pic>
        <p:nvPicPr>
          <p:cNvPr id="20" name="图片占位符 19"/>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28" name="图片占位符 27"/>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p:pic>
      <p:pic>
        <p:nvPicPr>
          <p:cNvPr id="40" name="图片占位符 39"/>
          <p:cNvPicPr>
            <a:picLocks noGrp="1" noChangeAspect="1"/>
          </p:cNvPicPr>
          <p:nvPr>
            <p:ph type="pic" sz="quarter" idx="13"/>
          </p:nvPr>
        </p:nvPicPr>
        <p:blipFill>
          <a:blip r:embed="rId5" cstate="email">
            <a:extLst>
              <a:ext uri="{28A0092B-C50C-407E-A947-70E740481C1C}">
                <a14:useLocalDpi xmlns:a14="http://schemas.microsoft.com/office/drawing/2010/main"/>
              </a:ext>
            </a:extLst>
          </a:blip>
          <a:srcRect/>
          <a:stretch>
            <a:fillRect/>
          </a:stretch>
        </p:blipFill>
        <p:spPr/>
      </p:pic>
      <p:pic>
        <p:nvPicPr>
          <p:cNvPr id="44" name="图片占位符 43"/>
          <p:cNvPicPr>
            <a:picLocks noGrp="1" noChangeAspect="1"/>
          </p:cNvPicPr>
          <p:nvPr>
            <p:ph type="pic" sz="quarter" idx="12"/>
          </p:nvPr>
        </p:nvPicPr>
        <p:blipFill>
          <a:blip r:embed="rId6"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9215624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4"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ppt_x</p:attrName>
                                        </p:attrNameLst>
                                      </p:cBhvr>
                                      <p:tavLst>
                                        <p:tav tm="0">
                                          <p:val>
                                            <p:strVal val="#ppt_x"/>
                                          </p:val>
                                        </p:tav>
                                        <p:tav tm="100000">
                                          <p:val>
                                            <p:strVal val="#ppt_x"/>
                                          </p:val>
                                        </p:tav>
                                      </p:tavLst>
                                    </p:anim>
                                    <p:anim calcmode="lin" valueType="num">
                                      <p:cBhvr>
                                        <p:cTn id="8" dur="500" fill="hold"/>
                                        <p:tgtEl>
                                          <p:spTgt spid="20"/>
                                        </p:tgtEl>
                                        <p:attrNameLst>
                                          <p:attrName>ppt_y</p:attrName>
                                        </p:attrNameLst>
                                      </p:cBhvr>
                                      <p:tavLst>
                                        <p:tav tm="0">
                                          <p:val>
                                            <p:strVal val="#ppt_y+#ppt_h/2"/>
                                          </p:val>
                                        </p:tav>
                                        <p:tav tm="100000">
                                          <p:val>
                                            <p:strVal val="#ppt_y"/>
                                          </p:val>
                                        </p:tav>
                                      </p:tavLst>
                                    </p:anim>
                                    <p:anim calcmode="lin" valueType="num">
                                      <p:cBhvr>
                                        <p:cTn id="9" dur="500" fill="hold"/>
                                        <p:tgtEl>
                                          <p:spTgt spid="20"/>
                                        </p:tgtEl>
                                        <p:attrNameLst>
                                          <p:attrName>ppt_w</p:attrName>
                                        </p:attrNameLst>
                                      </p:cBhvr>
                                      <p:tavLst>
                                        <p:tav tm="0">
                                          <p:val>
                                            <p:strVal val="#ppt_w"/>
                                          </p:val>
                                        </p:tav>
                                        <p:tav tm="100000">
                                          <p:val>
                                            <p:strVal val="#ppt_w"/>
                                          </p:val>
                                        </p:tav>
                                      </p:tavLst>
                                    </p:anim>
                                    <p:anim calcmode="lin" valueType="num">
                                      <p:cBhvr>
                                        <p:cTn id="10" dur="500" fill="hold"/>
                                        <p:tgtEl>
                                          <p:spTgt spid="20"/>
                                        </p:tgtEl>
                                        <p:attrNameLst>
                                          <p:attrName>ppt_h</p:attrName>
                                        </p:attrNameLst>
                                      </p:cBhvr>
                                      <p:tavLst>
                                        <p:tav tm="0">
                                          <p:val>
                                            <p:fltVal val="0"/>
                                          </p:val>
                                        </p:tav>
                                        <p:tav tm="100000">
                                          <p:val>
                                            <p:strVal val="#ppt_h"/>
                                          </p:val>
                                        </p:tav>
                                      </p:tavLst>
                                    </p:anim>
                                  </p:childTnLst>
                                </p:cTn>
                              </p:par>
                              <p:par>
                                <p:cTn id="11" presetID="17" presetClass="entr" presetSubtype="4" fill="hold" nodeType="with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ppt_x</p:attrName>
                                        </p:attrNameLst>
                                      </p:cBhvr>
                                      <p:tavLst>
                                        <p:tav tm="0">
                                          <p:val>
                                            <p:strVal val="#ppt_x"/>
                                          </p:val>
                                        </p:tav>
                                        <p:tav tm="100000">
                                          <p:val>
                                            <p:strVal val="#ppt_x"/>
                                          </p:val>
                                        </p:tav>
                                      </p:tavLst>
                                    </p:anim>
                                    <p:anim calcmode="lin" valueType="num">
                                      <p:cBhvr>
                                        <p:cTn id="14" dur="500" fill="hold"/>
                                        <p:tgtEl>
                                          <p:spTgt spid="44"/>
                                        </p:tgtEl>
                                        <p:attrNameLst>
                                          <p:attrName>ppt_y</p:attrName>
                                        </p:attrNameLst>
                                      </p:cBhvr>
                                      <p:tavLst>
                                        <p:tav tm="0">
                                          <p:val>
                                            <p:strVal val="#ppt_y+#ppt_h/2"/>
                                          </p:val>
                                        </p:tav>
                                        <p:tav tm="100000">
                                          <p:val>
                                            <p:strVal val="#ppt_y"/>
                                          </p:val>
                                        </p:tav>
                                      </p:tavLst>
                                    </p:anim>
                                    <p:anim calcmode="lin" valueType="num">
                                      <p:cBhvr>
                                        <p:cTn id="15" dur="500" fill="hold"/>
                                        <p:tgtEl>
                                          <p:spTgt spid="44"/>
                                        </p:tgtEl>
                                        <p:attrNameLst>
                                          <p:attrName>ppt_w</p:attrName>
                                        </p:attrNameLst>
                                      </p:cBhvr>
                                      <p:tavLst>
                                        <p:tav tm="0">
                                          <p:val>
                                            <p:strVal val="#ppt_w"/>
                                          </p:val>
                                        </p:tav>
                                        <p:tav tm="100000">
                                          <p:val>
                                            <p:strVal val="#ppt_w"/>
                                          </p:val>
                                        </p:tav>
                                      </p:tavLst>
                                    </p:anim>
                                    <p:anim calcmode="lin" valueType="num">
                                      <p:cBhvr>
                                        <p:cTn id="16" dur="500" fill="hold"/>
                                        <p:tgtEl>
                                          <p:spTgt spid="44"/>
                                        </p:tgtEl>
                                        <p:attrNameLst>
                                          <p:attrName>ppt_h</p:attrName>
                                        </p:attrNameLst>
                                      </p:cBhvr>
                                      <p:tavLst>
                                        <p:tav tm="0">
                                          <p:val>
                                            <p:fltVal val="0"/>
                                          </p:val>
                                        </p:tav>
                                        <p:tav tm="100000">
                                          <p:val>
                                            <p:strVal val="#ppt_h"/>
                                          </p:val>
                                        </p:tav>
                                      </p:tavLst>
                                    </p:anim>
                                  </p:childTnLst>
                                </p:cTn>
                              </p:par>
                              <p:par>
                                <p:cTn id="17" presetID="17" presetClass="entr" presetSubtype="1"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ppt_x</p:attrName>
                                        </p:attrNameLst>
                                      </p:cBhvr>
                                      <p:tavLst>
                                        <p:tav tm="0">
                                          <p:val>
                                            <p:strVal val="#ppt_x"/>
                                          </p:val>
                                        </p:tav>
                                        <p:tav tm="100000">
                                          <p:val>
                                            <p:strVal val="#ppt_x"/>
                                          </p:val>
                                        </p:tav>
                                      </p:tavLst>
                                    </p:anim>
                                    <p:anim calcmode="lin" valueType="num">
                                      <p:cBhvr>
                                        <p:cTn id="20" dur="500" fill="hold"/>
                                        <p:tgtEl>
                                          <p:spTgt spid="28"/>
                                        </p:tgtEl>
                                        <p:attrNameLst>
                                          <p:attrName>ppt_y</p:attrName>
                                        </p:attrNameLst>
                                      </p:cBhvr>
                                      <p:tavLst>
                                        <p:tav tm="0">
                                          <p:val>
                                            <p:strVal val="#ppt_y-#ppt_h/2"/>
                                          </p:val>
                                        </p:tav>
                                        <p:tav tm="100000">
                                          <p:val>
                                            <p:strVal val="#ppt_y"/>
                                          </p:val>
                                        </p:tav>
                                      </p:tavLst>
                                    </p:anim>
                                    <p:anim calcmode="lin" valueType="num">
                                      <p:cBhvr>
                                        <p:cTn id="21" dur="500" fill="hold"/>
                                        <p:tgtEl>
                                          <p:spTgt spid="28"/>
                                        </p:tgtEl>
                                        <p:attrNameLst>
                                          <p:attrName>ppt_w</p:attrName>
                                        </p:attrNameLst>
                                      </p:cBhvr>
                                      <p:tavLst>
                                        <p:tav tm="0">
                                          <p:val>
                                            <p:strVal val="#ppt_w"/>
                                          </p:val>
                                        </p:tav>
                                        <p:tav tm="100000">
                                          <p:val>
                                            <p:strVal val="#ppt_w"/>
                                          </p:val>
                                        </p:tav>
                                      </p:tavLst>
                                    </p:anim>
                                    <p:anim calcmode="lin" valueType="num">
                                      <p:cBhvr>
                                        <p:cTn id="22" dur="500" fill="hold"/>
                                        <p:tgtEl>
                                          <p:spTgt spid="28"/>
                                        </p:tgtEl>
                                        <p:attrNameLst>
                                          <p:attrName>ppt_h</p:attrName>
                                        </p:attrNameLst>
                                      </p:cBhvr>
                                      <p:tavLst>
                                        <p:tav tm="0">
                                          <p:val>
                                            <p:fltVal val="0"/>
                                          </p:val>
                                        </p:tav>
                                        <p:tav tm="100000">
                                          <p:val>
                                            <p:strVal val="#ppt_h"/>
                                          </p:val>
                                        </p:tav>
                                      </p:tavLst>
                                    </p:anim>
                                  </p:childTnLst>
                                </p:cTn>
                              </p:par>
                              <p:par>
                                <p:cTn id="23" presetID="17" presetClass="entr" presetSubtype="1" fill="hold" nodeType="with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ppt_x</p:attrName>
                                        </p:attrNameLst>
                                      </p:cBhvr>
                                      <p:tavLst>
                                        <p:tav tm="0">
                                          <p:val>
                                            <p:strVal val="#ppt_x"/>
                                          </p:val>
                                        </p:tav>
                                        <p:tav tm="100000">
                                          <p:val>
                                            <p:strVal val="#ppt_x"/>
                                          </p:val>
                                        </p:tav>
                                      </p:tavLst>
                                    </p:anim>
                                    <p:anim calcmode="lin" valueType="num">
                                      <p:cBhvr>
                                        <p:cTn id="26" dur="500" fill="hold"/>
                                        <p:tgtEl>
                                          <p:spTgt spid="40"/>
                                        </p:tgtEl>
                                        <p:attrNameLst>
                                          <p:attrName>ppt_y</p:attrName>
                                        </p:attrNameLst>
                                      </p:cBhvr>
                                      <p:tavLst>
                                        <p:tav tm="0">
                                          <p:val>
                                            <p:strVal val="#ppt_y-#ppt_h/2"/>
                                          </p:val>
                                        </p:tav>
                                        <p:tav tm="100000">
                                          <p:val>
                                            <p:strVal val="#ppt_y"/>
                                          </p:val>
                                        </p:tav>
                                      </p:tavLst>
                                    </p:anim>
                                    <p:anim calcmode="lin" valueType="num">
                                      <p:cBhvr>
                                        <p:cTn id="27" dur="500" fill="hold"/>
                                        <p:tgtEl>
                                          <p:spTgt spid="40"/>
                                        </p:tgtEl>
                                        <p:attrNameLst>
                                          <p:attrName>ppt_w</p:attrName>
                                        </p:attrNameLst>
                                      </p:cBhvr>
                                      <p:tavLst>
                                        <p:tav tm="0">
                                          <p:val>
                                            <p:strVal val="#ppt_w"/>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childTnLst>
                                </p:cTn>
                              </p:par>
                            </p:childTnLst>
                          </p:cTn>
                        </p:par>
                        <p:par>
                          <p:cTn id="29" fill="hold">
                            <p:stCondLst>
                              <p:cond delay="500"/>
                            </p:stCondLst>
                            <p:childTnLst>
                              <p:par>
                                <p:cTn id="30" presetID="37"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900" decel="100000" fill="hold"/>
                                        <p:tgtEl>
                                          <p:spTgt spid="13"/>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36" presetID="37" presetClass="entr" presetSubtype="0" fill="hold" nodeType="withEffect">
                                  <p:stCondLst>
                                    <p:cond delay="25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900" decel="100000" fill="hold"/>
                                        <p:tgtEl>
                                          <p:spTgt spid="14"/>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500"/>
                                  </p:stCondLst>
                                  <p:childTnLst>
                                    <p:set>
                                      <p:cBhvr>
                                        <p:cTn id="43" dur="1" fill="hold">
                                          <p:stCondLst>
                                            <p:cond delay="0"/>
                                          </p:stCondLst>
                                        </p:cTn>
                                        <p:tgtEl>
                                          <p:spTgt spid="21"/>
                                        </p:tgtEl>
                                        <p:attrNameLst>
                                          <p:attrName>style.visibility</p:attrName>
                                        </p:attrNameLst>
                                      </p:cBhvr>
                                      <p:to>
                                        <p:strVal val="visible"/>
                                      </p:to>
                                    </p:set>
                                    <p:animEffect transition="in" filter="fade">
                                      <p:cBhvr>
                                        <p:cTn id="44" dur="1000"/>
                                        <p:tgtEl>
                                          <p:spTgt spid="21"/>
                                        </p:tgtEl>
                                      </p:cBhvr>
                                    </p:animEffect>
                                    <p:anim calcmode="lin" valueType="num">
                                      <p:cBhvr>
                                        <p:cTn id="45" dur="1000" fill="hold"/>
                                        <p:tgtEl>
                                          <p:spTgt spid="21"/>
                                        </p:tgtEl>
                                        <p:attrNameLst>
                                          <p:attrName>ppt_x</p:attrName>
                                        </p:attrNameLst>
                                      </p:cBhvr>
                                      <p:tavLst>
                                        <p:tav tm="0">
                                          <p:val>
                                            <p:strVal val="#ppt_x"/>
                                          </p:val>
                                        </p:tav>
                                        <p:tav tm="100000">
                                          <p:val>
                                            <p:strVal val="#ppt_x"/>
                                          </p:val>
                                        </p:tav>
                                      </p:tavLst>
                                    </p:anim>
                                    <p:anim calcmode="lin" valueType="num">
                                      <p:cBhvr>
                                        <p:cTn id="46" dur="900" decel="100000" fill="hold"/>
                                        <p:tgtEl>
                                          <p:spTgt spid="21"/>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48" presetID="37" presetClass="entr" presetSubtype="0" fill="hold" nodeType="withEffect">
                                  <p:stCondLst>
                                    <p:cond delay="750"/>
                                  </p:stCondLst>
                                  <p:childTnLst>
                                    <p:set>
                                      <p:cBhvr>
                                        <p:cTn id="49" dur="1" fill="hold">
                                          <p:stCondLst>
                                            <p:cond delay="0"/>
                                          </p:stCondLst>
                                        </p:cTn>
                                        <p:tgtEl>
                                          <p:spTgt spid="24"/>
                                        </p:tgtEl>
                                        <p:attrNameLst>
                                          <p:attrName>style.visibility</p:attrName>
                                        </p:attrNameLst>
                                      </p:cBhvr>
                                      <p:to>
                                        <p:strVal val="visible"/>
                                      </p:to>
                                    </p:set>
                                    <p:animEffect transition="in" filter="fade">
                                      <p:cBhvr>
                                        <p:cTn id="50" dur="1000"/>
                                        <p:tgtEl>
                                          <p:spTgt spid="24"/>
                                        </p:tgtEl>
                                      </p:cBhvr>
                                    </p:animEffect>
                                    <p:anim calcmode="lin" valueType="num">
                                      <p:cBhvr>
                                        <p:cTn id="51" dur="1000" fill="hold"/>
                                        <p:tgtEl>
                                          <p:spTgt spid="24"/>
                                        </p:tgtEl>
                                        <p:attrNameLst>
                                          <p:attrName>ppt_x</p:attrName>
                                        </p:attrNameLst>
                                      </p:cBhvr>
                                      <p:tavLst>
                                        <p:tav tm="0">
                                          <p:val>
                                            <p:strVal val="#ppt_x"/>
                                          </p:val>
                                        </p:tav>
                                        <p:tav tm="100000">
                                          <p:val>
                                            <p:strVal val="#ppt_x"/>
                                          </p:val>
                                        </p:tav>
                                      </p:tavLst>
                                    </p:anim>
                                    <p:anim calcmode="lin" valueType="num">
                                      <p:cBhvr>
                                        <p:cTn id="52" dur="900" decel="100000" fill="hold"/>
                                        <p:tgtEl>
                                          <p:spTgt spid="24"/>
                                        </p:tgtEl>
                                        <p:attrNameLst>
                                          <p:attrName>ppt_y</p:attrName>
                                        </p:attrNameLst>
                                      </p:cBhvr>
                                      <p:tavLst>
                                        <p:tav tm="0">
                                          <p:val>
                                            <p:strVal val="#ppt_y+1"/>
                                          </p:val>
                                        </p:tav>
                                        <p:tav tm="100000">
                                          <p:val>
                                            <p:strVal val="#ppt_y-.03"/>
                                          </p:val>
                                        </p:tav>
                                      </p:tavLst>
                                    </p:anim>
                                    <p:anim calcmode="lin" valueType="num">
                                      <p:cBhvr>
                                        <p:cTn id="53" dur="100" accel="100000" fill="hold">
                                          <p:stCondLst>
                                            <p:cond delay="900"/>
                                          </p:stCondLst>
                                        </p:cTn>
                                        <p:tgtEl>
                                          <p:spTgt spid="2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926449" y="391181"/>
            <a:ext cx="2339102"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cs typeface="+mn-ea"/>
                <a:sym typeface="+mn-lt"/>
              </a:rPr>
              <a:t>标题文字添加</a:t>
            </a:r>
          </a:p>
        </p:txBody>
      </p:sp>
      <p:cxnSp>
        <p:nvCxnSpPr>
          <p:cNvPr id="4" name="直接连接符 3"/>
          <p:cNvCxnSpPr/>
          <p:nvPr/>
        </p:nvCxnSpPr>
        <p:spPr>
          <a:xfrm>
            <a:off x="386715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746760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832881" y="4381371"/>
            <a:ext cx="4108176" cy="1331353"/>
            <a:chOff x="1832881" y="4381371"/>
            <a:chExt cx="4108176" cy="1331353"/>
          </a:xfrm>
        </p:grpSpPr>
        <p:sp>
          <p:nvSpPr>
            <p:cNvPr id="11" name="矩形 10"/>
            <p:cNvSpPr/>
            <p:nvPr/>
          </p:nvSpPr>
          <p:spPr>
            <a:xfrm>
              <a:off x="1832881" y="4733995"/>
              <a:ext cx="4108176" cy="978729"/>
            </a:xfrm>
            <a:prstGeom prst="rect">
              <a:avLst/>
            </a:prstGeom>
          </p:spPr>
          <p:txBody>
            <a:bodyPr wrap="square">
              <a:spAutoFit/>
            </a:bodyPr>
            <a:lstStyle/>
            <a:p>
              <a:pPr lvl="0" algn="just">
                <a:lnSpc>
                  <a:spcPct val="120000"/>
                </a:lnSpc>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a:t>
              </a:r>
              <a:r>
                <a:rPr lang="zh-CN" altLang="en-US" sz="1200" dirty="0">
                  <a:solidFill>
                    <a:prstClr val="black">
                      <a:lumMod val="50000"/>
                      <a:lumOff val="50000"/>
                    </a:prstClr>
                  </a:solidFill>
                  <a:cs typeface="+mn-ea"/>
                  <a:sym typeface="+mn-lt"/>
                </a:rPr>
                <a:t>应用用户可以在投影仪或者计算机上进行演示也可以将演示文稿打印出来制作成胶片以便应用</a:t>
              </a:r>
            </a:p>
          </p:txBody>
        </p:sp>
        <p:sp>
          <p:nvSpPr>
            <p:cNvPr id="12" name="矩形 11"/>
            <p:cNvSpPr/>
            <p:nvPr/>
          </p:nvSpPr>
          <p:spPr>
            <a:xfrm>
              <a:off x="1832881" y="4381371"/>
              <a:ext cx="1916626"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grpSp>
      <p:grpSp>
        <p:nvGrpSpPr>
          <p:cNvPr id="20" name="组合 19"/>
          <p:cNvGrpSpPr/>
          <p:nvPr/>
        </p:nvGrpSpPr>
        <p:grpSpPr>
          <a:xfrm>
            <a:off x="6335768" y="4381371"/>
            <a:ext cx="4108176" cy="1331353"/>
            <a:chOff x="6335768" y="4381371"/>
            <a:chExt cx="4108176" cy="1331353"/>
          </a:xfrm>
        </p:grpSpPr>
        <p:sp>
          <p:nvSpPr>
            <p:cNvPr id="22" name="矩形 21"/>
            <p:cNvSpPr/>
            <p:nvPr/>
          </p:nvSpPr>
          <p:spPr>
            <a:xfrm>
              <a:off x="6335768" y="4733995"/>
              <a:ext cx="4108176" cy="978729"/>
            </a:xfrm>
            <a:prstGeom prst="rect">
              <a:avLst/>
            </a:prstGeom>
          </p:spPr>
          <p:txBody>
            <a:bodyPr wrap="square">
              <a:spAutoFit/>
            </a:bodyPr>
            <a:lstStyle/>
            <a:p>
              <a:pPr lvl="0" algn="just">
                <a:lnSpc>
                  <a:spcPct val="120000"/>
                </a:lnSpc>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a:t>
              </a:r>
              <a:r>
                <a:rPr lang="zh-CN" altLang="en-US" sz="1200" dirty="0">
                  <a:solidFill>
                    <a:prstClr val="black">
                      <a:lumMod val="50000"/>
                      <a:lumOff val="50000"/>
                    </a:prstClr>
                  </a:solidFill>
                  <a:cs typeface="+mn-ea"/>
                  <a:sym typeface="+mn-lt"/>
                </a:rPr>
                <a:t>应用用户可以在投影仪或者计算机上进行演示也可以将演示文稿打印出来制作成胶片以便应用</a:t>
              </a:r>
            </a:p>
          </p:txBody>
        </p:sp>
        <p:sp>
          <p:nvSpPr>
            <p:cNvPr id="23" name="矩形 22"/>
            <p:cNvSpPr/>
            <p:nvPr/>
          </p:nvSpPr>
          <p:spPr>
            <a:xfrm>
              <a:off x="6335768" y="4381371"/>
              <a:ext cx="1916626"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grpSp>
      <p:pic>
        <p:nvPicPr>
          <p:cNvPr id="14" name="图片占位符 13"/>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pic>
        <p:nvPicPr>
          <p:cNvPr id="18" name="图片占位符 17"/>
          <p:cNvPicPr>
            <a:picLocks noGrp="1" noChangeAspect="1"/>
          </p:cNvPicPr>
          <p:nvPr>
            <p:ph type="pic" sz="quarter" idx="10"/>
          </p:nvPr>
        </p:nvPicPr>
        <p:blipFill>
          <a:blip r:embed="rId4"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858805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1+#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2" presetClass="entr" presetSubtype="8"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wipe(left)">
                                      <p:cBhvr>
                                        <p:cTn id="16" dur="500"/>
                                        <p:tgtEl>
                                          <p:spTgt spid="19"/>
                                        </p:tgtEl>
                                      </p:cBhvr>
                                    </p:animEffect>
                                  </p:childTnLst>
                                </p:cTn>
                              </p:par>
                            </p:childTnLst>
                          </p:cTn>
                        </p:par>
                        <p:par>
                          <p:cTn id="17" fill="hold">
                            <p:stCondLst>
                              <p:cond delay="1000"/>
                            </p:stCondLst>
                            <p:childTnLst>
                              <p:par>
                                <p:cTn id="18" presetID="2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 name="图片 6"/>
          <p:cNvPicPr>
            <a:picLocks noChangeAspect="1"/>
          </p:cNvPicPr>
          <p:nvPr/>
        </p:nvPicPr>
        <p:blipFill rotWithShape="1">
          <a:blip r:embed="rId7">
            <a:extLst>
              <a:ext uri="{28A0092B-C50C-407E-A947-70E740481C1C}">
                <a14:useLocalDpi xmlns:a14="http://schemas.microsoft.com/office/drawing/2010/main" val="0"/>
              </a:ext>
            </a:extLst>
          </a:blip>
          <a:srcRect l="3854" r="3854"/>
          <a:stretch/>
        </p:blipFill>
        <p:spPr>
          <a:xfrm>
            <a:off x="469900" y="1765808"/>
            <a:ext cx="11252200" cy="5092192"/>
          </a:xfrm>
          <a:prstGeom prst="rect">
            <a:avLst/>
          </a:prstGeom>
        </p:spPr>
      </p:pic>
      <p:sp>
        <p:nvSpPr>
          <p:cNvPr id="10" name="PA_文本框 9"/>
          <p:cNvSpPr txBox="1"/>
          <p:nvPr>
            <p:custDataLst>
              <p:tags r:id="rId1"/>
            </p:custDataLst>
          </p:nvPr>
        </p:nvSpPr>
        <p:spPr>
          <a:xfrm>
            <a:off x="2042654" y="1930588"/>
            <a:ext cx="8106706" cy="2646878"/>
          </a:xfrm>
          <a:prstGeom prst="rect">
            <a:avLst/>
          </a:prstGeom>
          <a:noFill/>
        </p:spPr>
        <p:txBody>
          <a:bodyPr wrap="none" rtlCol="0">
            <a:spAutoFit/>
          </a:bodyPr>
          <a:lstStyle/>
          <a:p>
            <a:pPr algn="ctr"/>
            <a:r>
              <a:rPr lang="en-US" altLang="zh-CN" sz="16600" b="1" dirty="0">
                <a:solidFill>
                  <a:schemeClr val="bg1">
                    <a:lumMod val="50000"/>
                    <a:alpha val="10000"/>
                  </a:schemeClr>
                </a:solidFill>
                <a:cs typeface="+mn-ea"/>
                <a:sym typeface="+mn-lt"/>
              </a:rPr>
              <a:t>HELLO!</a:t>
            </a:r>
            <a:endParaRPr lang="zh-CN" altLang="en-US" sz="16600" b="1" dirty="0">
              <a:solidFill>
                <a:schemeClr val="bg1">
                  <a:lumMod val="50000"/>
                  <a:alpha val="10000"/>
                </a:schemeClr>
              </a:solidFill>
              <a:cs typeface="+mn-ea"/>
              <a:sym typeface="+mn-lt"/>
            </a:endParaRPr>
          </a:p>
        </p:txBody>
      </p:sp>
      <p:sp>
        <p:nvSpPr>
          <p:cNvPr id="8" name="PA_矩形 7"/>
          <p:cNvSpPr/>
          <p:nvPr>
            <p:custDataLst>
              <p:tags r:id="rId2"/>
            </p:custDataLst>
          </p:nvPr>
        </p:nvSpPr>
        <p:spPr>
          <a:xfrm>
            <a:off x="923924" y="641222"/>
            <a:ext cx="10344151" cy="799193"/>
          </a:xfrm>
          <a:prstGeom prst="rect">
            <a:avLst/>
          </a:prstGeom>
        </p:spPr>
        <p:txBody>
          <a:bodyPr wrap="square">
            <a:spAutoFit/>
          </a:bodyPr>
          <a:lstStyle/>
          <a:p>
            <a:pPr algn="ctr">
              <a:lnSpc>
                <a:spcPct val="120000"/>
              </a:lnSpc>
            </a:pPr>
            <a:r>
              <a:rPr lang="zh-CN" altLang="en-US" sz="2000" dirty="0">
                <a:solidFill>
                  <a:schemeClr val="bg1">
                    <a:lumMod val="50000"/>
                  </a:schemeClr>
                </a:solidFill>
                <a:cs typeface="+mn-ea"/>
                <a:sym typeface="+mn-lt"/>
              </a:rPr>
              <a:t>用户可以在投影仪或者计算机上进行演示，也可以将演示文稿打印出来，制作成胶片</a:t>
            </a:r>
            <a:endParaRPr lang="en-US" altLang="zh-CN" sz="2000" dirty="0">
              <a:solidFill>
                <a:schemeClr val="bg1">
                  <a:lumMod val="50000"/>
                </a:schemeClr>
              </a:solidFill>
              <a:cs typeface="+mn-ea"/>
              <a:sym typeface="+mn-lt"/>
            </a:endParaRPr>
          </a:p>
          <a:p>
            <a:pPr algn="ctr">
              <a:lnSpc>
                <a:spcPct val="120000"/>
              </a:lnSpc>
            </a:pPr>
            <a:r>
              <a:rPr lang="zh-CN" altLang="en-US" sz="2000" dirty="0">
                <a:solidFill>
                  <a:schemeClr val="bg1">
                    <a:lumMod val="50000"/>
                  </a:schemeClr>
                </a:solidFill>
                <a:cs typeface="+mn-ea"/>
                <a:sym typeface="+mn-lt"/>
              </a:rPr>
              <a:t>以便应用到更广泛的领域中</a:t>
            </a:r>
          </a:p>
        </p:txBody>
      </p:sp>
      <p:sp>
        <p:nvSpPr>
          <p:cNvPr id="11" name="PA_矩形 7"/>
          <p:cNvSpPr/>
          <p:nvPr>
            <p:custDataLst>
              <p:tags r:id="rId3"/>
            </p:custDataLst>
          </p:nvPr>
        </p:nvSpPr>
        <p:spPr>
          <a:xfrm>
            <a:off x="1594979" y="1668737"/>
            <a:ext cx="8191502" cy="1567993"/>
          </a:xfrm>
          <a:prstGeom prst="rect">
            <a:avLst/>
          </a:prstGeom>
        </p:spPr>
        <p:txBody>
          <a:bodyPr wrap="square">
            <a:spAutoFit/>
          </a:bodyPr>
          <a:lstStyle/>
          <a:p>
            <a:pPr>
              <a:lnSpc>
                <a:spcPct val="120000"/>
              </a:lnSpc>
            </a:pPr>
            <a:r>
              <a:rPr lang="en-US" altLang="zh-CN" sz="8800" dirty="0">
                <a:solidFill>
                  <a:schemeClr val="bg1"/>
                </a:solidFill>
                <a:cs typeface="+mn-ea"/>
                <a:sym typeface="+mn-lt"/>
              </a:rPr>
              <a:t>“</a:t>
            </a:r>
            <a:endParaRPr lang="zh-CN" altLang="en-US" sz="8800" dirty="0">
              <a:solidFill>
                <a:schemeClr val="bg1"/>
              </a:solidFill>
              <a:cs typeface="+mn-ea"/>
              <a:sym typeface="+mn-lt"/>
            </a:endParaRPr>
          </a:p>
        </p:txBody>
      </p:sp>
      <p:sp>
        <p:nvSpPr>
          <p:cNvPr id="12" name="PA_矩形 7"/>
          <p:cNvSpPr/>
          <p:nvPr>
            <p:custDataLst>
              <p:tags r:id="rId4"/>
            </p:custDataLst>
          </p:nvPr>
        </p:nvSpPr>
        <p:spPr>
          <a:xfrm>
            <a:off x="2405519" y="3637391"/>
            <a:ext cx="8191502" cy="1567993"/>
          </a:xfrm>
          <a:prstGeom prst="rect">
            <a:avLst/>
          </a:prstGeom>
        </p:spPr>
        <p:txBody>
          <a:bodyPr wrap="square">
            <a:spAutoFit/>
          </a:bodyPr>
          <a:lstStyle/>
          <a:p>
            <a:pPr algn="r">
              <a:lnSpc>
                <a:spcPct val="120000"/>
              </a:lnSpc>
            </a:pPr>
            <a:r>
              <a:rPr lang="en-US" altLang="zh-CN" sz="8800" dirty="0">
                <a:solidFill>
                  <a:schemeClr val="bg1"/>
                </a:solidFill>
                <a:cs typeface="+mn-ea"/>
                <a:sym typeface="+mn-lt"/>
              </a:rPr>
              <a:t>”</a:t>
            </a:r>
            <a:endParaRPr lang="zh-CN" altLang="en-US" sz="8800" dirty="0">
              <a:solidFill>
                <a:schemeClr val="bg1"/>
              </a:solidFill>
              <a:cs typeface="+mn-ea"/>
              <a:sym typeface="+mn-lt"/>
            </a:endParaRPr>
          </a:p>
        </p:txBody>
      </p:sp>
    </p:spTree>
    <p:extLst>
      <p:ext uri="{BB962C8B-B14F-4D97-AF65-F5344CB8AC3E}">
        <p14:creationId xmlns:p14="http://schemas.microsoft.com/office/powerpoint/2010/main" val="257566590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animEffect transition="in" filter="fade">
                                      <p:cBhvr>
                                        <p:cTn id="13" dur="500"/>
                                        <p:tgtEl>
                                          <p:spTgt spid="1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ppt_w</p:attrName>
                                        </p:attrNameLst>
                                      </p:cBhvr>
                                      <p:tavLst>
                                        <p:tav tm="0">
                                          <p:val>
                                            <p:fltVal val="0"/>
                                          </p:val>
                                        </p:tav>
                                        <p:tav tm="100000">
                                          <p:val>
                                            <p:strVal val="#ppt_w"/>
                                          </p:val>
                                        </p:tav>
                                      </p:tavLst>
                                    </p:anim>
                                    <p:anim calcmode="lin" valueType="num">
                                      <p:cBhvr>
                                        <p:cTn id="17" dur="500" fill="hold"/>
                                        <p:tgtEl>
                                          <p:spTgt spid="12"/>
                                        </p:tgtEl>
                                        <p:attrNameLst>
                                          <p:attrName>ppt_h</p:attrName>
                                        </p:attrNameLst>
                                      </p:cBhvr>
                                      <p:tavLst>
                                        <p:tav tm="0">
                                          <p:val>
                                            <p:fltVal val="0"/>
                                          </p:val>
                                        </p:tav>
                                        <p:tav tm="100000">
                                          <p:val>
                                            <p:strVal val="#ppt_h"/>
                                          </p:val>
                                        </p:tav>
                                      </p:tavLst>
                                    </p:anim>
                                    <p:animEffect transition="in" filter="fade">
                                      <p:cBhvr>
                                        <p:cTn id="18" dur="500"/>
                                        <p:tgtEl>
                                          <p:spTgt spid="12"/>
                                        </p:tgtEl>
                                      </p:cBhvr>
                                    </p:animEffect>
                                  </p:childTnLst>
                                </p:cTn>
                              </p:par>
                            </p:childTnLst>
                          </p:cTn>
                        </p:par>
                        <p:par>
                          <p:cTn id="19" fill="hold">
                            <p:stCondLst>
                              <p:cond delay="1000"/>
                            </p:stCondLst>
                            <p:childTnLst>
                              <p:par>
                                <p:cTn id="20" presetID="53" presetClass="entr" presetSubtype="528"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anim calcmode="lin" valueType="num">
                                      <p:cBhvr>
                                        <p:cTn id="25" dur="500" fill="hold"/>
                                        <p:tgtEl>
                                          <p:spTgt spid="8"/>
                                        </p:tgtEl>
                                        <p:attrNameLst>
                                          <p:attrName>ppt_x</p:attrName>
                                        </p:attrNameLst>
                                      </p:cBhvr>
                                      <p:tavLst>
                                        <p:tav tm="0">
                                          <p:val>
                                            <p:fltVal val="0.5"/>
                                          </p:val>
                                        </p:tav>
                                        <p:tav tm="100000">
                                          <p:val>
                                            <p:strVal val="#ppt_x"/>
                                          </p:val>
                                        </p:tav>
                                      </p:tavLst>
                                    </p:anim>
                                    <p:anim calcmode="lin" valueType="num">
                                      <p:cBhvr>
                                        <p:cTn id="26" dur="500" fill="hold"/>
                                        <p:tgtEl>
                                          <p:spTgt spid="8"/>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8" grpId="0"/>
      <p:bldP spid="11"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13" name="矩形 12"/>
          <p:cNvSpPr/>
          <p:nvPr/>
        </p:nvSpPr>
        <p:spPr>
          <a:xfrm>
            <a:off x="0" y="0"/>
            <a:ext cx="12192000" cy="6858000"/>
          </a:xfrm>
          <a:prstGeom prst="rect">
            <a:avLst/>
          </a:prstGeom>
          <a:solidFill>
            <a:schemeClr val="tx1">
              <a:lumMod val="75000"/>
              <a:lumOff val="25000"/>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1774825" y="4972931"/>
            <a:ext cx="8642350"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用户可以在投影仪或者计算机上进行演示，也可以将演示文稿打印出来，制作成胶片，以便应用到更广泛的领域中。利用</a:t>
            </a:r>
            <a:r>
              <a:rPr kumimoji="0" lang="en-US" altLang="zh-CN" sz="1400" b="0" i="0" u="none" strike="noStrike" kern="1200" cap="none" spc="0" normalizeH="0" baseline="0" noProof="0" dirty="0">
                <a:ln>
                  <a:noFill/>
                </a:ln>
                <a:solidFill>
                  <a:schemeClr val="bg1"/>
                </a:solidFill>
                <a:effectLst/>
                <a:uLnTx/>
                <a:uFillTx/>
                <a:cs typeface="+mn-ea"/>
                <a:sym typeface="+mn-lt"/>
              </a:rPr>
              <a:t>Microsoft Office PowerPoint</a:t>
            </a:r>
            <a:r>
              <a:rPr kumimoji="0" lang="zh-CN" altLang="en-US" sz="1400" b="0" i="0" u="none" strike="noStrike" kern="1200" cap="none" spc="0" normalizeH="0" baseline="0" noProof="0" dirty="0">
                <a:ln>
                  <a:noFill/>
                </a:ln>
                <a:solidFill>
                  <a:schemeClr val="bg1"/>
                </a:solidFill>
                <a:effectLst/>
                <a:uLnTx/>
                <a:uFillTx/>
                <a:cs typeface="+mn-ea"/>
                <a:sym typeface="+mn-lt"/>
              </a:rPr>
              <a:t>不仅可以创建演示文稿，还可以在互联网上召开面对面会议、远程会议或在网上给观众展示演示文稿</a:t>
            </a:r>
          </a:p>
        </p:txBody>
      </p:sp>
      <p:grpSp>
        <p:nvGrpSpPr>
          <p:cNvPr id="15" name="组合 14"/>
          <p:cNvGrpSpPr/>
          <p:nvPr/>
        </p:nvGrpSpPr>
        <p:grpSpPr>
          <a:xfrm>
            <a:off x="2407389" y="2984922"/>
            <a:ext cx="1826400" cy="888155"/>
            <a:chOff x="1824896" y="4197438"/>
            <a:chExt cx="1826400" cy="888155"/>
          </a:xfrm>
        </p:grpSpPr>
        <p:sp>
          <p:nvSpPr>
            <p:cNvPr id="16" name="矩形 15"/>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a:t>
              </a:r>
            </a:p>
          </p:txBody>
        </p:sp>
        <p:sp>
          <p:nvSpPr>
            <p:cNvPr id="17" name="矩形 16"/>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grpSp>
        <p:nvGrpSpPr>
          <p:cNvPr id="18" name="组合 17"/>
          <p:cNvGrpSpPr/>
          <p:nvPr/>
        </p:nvGrpSpPr>
        <p:grpSpPr>
          <a:xfrm>
            <a:off x="5182800" y="2984922"/>
            <a:ext cx="1826400" cy="888155"/>
            <a:chOff x="1824896" y="4197438"/>
            <a:chExt cx="1826400" cy="888155"/>
          </a:xfrm>
        </p:grpSpPr>
        <p:sp>
          <p:nvSpPr>
            <p:cNvPr id="19" name="矩形 18"/>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a:t>
              </a:r>
            </a:p>
          </p:txBody>
        </p:sp>
        <p:sp>
          <p:nvSpPr>
            <p:cNvPr id="20" name="矩形 19"/>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grpSp>
        <p:nvGrpSpPr>
          <p:cNvPr id="21" name="组合 20"/>
          <p:cNvGrpSpPr/>
          <p:nvPr/>
        </p:nvGrpSpPr>
        <p:grpSpPr>
          <a:xfrm>
            <a:off x="7958211" y="2984922"/>
            <a:ext cx="1826400" cy="888155"/>
            <a:chOff x="1824896" y="4197438"/>
            <a:chExt cx="1826400" cy="888155"/>
          </a:xfrm>
        </p:grpSpPr>
        <p:sp>
          <p:nvSpPr>
            <p:cNvPr id="24" name="矩形 23"/>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a:t>
              </a:r>
            </a:p>
          </p:txBody>
        </p:sp>
        <p:sp>
          <p:nvSpPr>
            <p:cNvPr id="25" name="矩形 24"/>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sp>
        <p:nvSpPr>
          <p:cNvPr id="26" name="KSO_Shape"/>
          <p:cNvSpPr>
            <a:spLocks/>
          </p:cNvSpPr>
          <p:nvPr/>
        </p:nvSpPr>
        <p:spPr bwMode="auto">
          <a:xfrm>
            <a:off x="2806596" y="1645447"/>
            <a:ext cx="1027986" cy="1057836"/>
          </a:xfrm>
          <a:custGeom>
            <a:avLst/>
            <a:gdLst>
              <a:gd name="T0" fmla="*/ 1443836 w 3333"/>
              <a:gd name="T1" fmla="*/ 903609 h 3431"/>
              <a:gd name="T2" fmla="*/ 1368287 w 3333"/>
              <a:gd name="T3" fmla="*/ 893114 h 3431"/>
              <a:gd name="T4" fmla="*/ 1423900 w 3333"/>
              <a:gd name="T5" fmla="*/ 783443 h 3431"/>
              <a:gd name="T6" fmla="*/ 1444361 w 3333"/>
              <a:gd name="T7" fmla="*/ 784492 h 3431"/>
              <a:gd name="T8" fmla="*/ 1650548 w 3333"/>
              <a:gd name="T9" fmla="*/ 409825 h 3431"/>
              <a:gd name="T10" fmla="*/ 1470069 w 3333"/>
              <a:gd name="T11" fmla="*/ 201502 h 3431"/>
              <a:gd name="T12" fmla="*/ 1470069 w 3333"/>
              <a:gd name="T13" fmla="*/ 79761 h 3431"/>
              <a:gd name="T14" fmla="*/ 1748658 w 3333"/>
              <a:gd name="T15" fmla="*/ 409825 h 3431"/>
              <a:gd name="T16" fmla="*/ 1443836 w 3333"/>
              <a:gd name="T17" fmla="*/ 903609 h 3431"/>
              <a:gd name="T18" fmla="*/ 880887 w 3333"/>
              <a:gd name="T19" fmla="*/ 1170179 h 3431"/>
              <a:gd name="T20" fmla="*/ 317413 w 3333"/>
              <a:gd name="T21" fmla="*/ 354202 h 3431"/>
              <a:gd name="T22" fmla="*/ 319512 w 3333"/>
              <a:gd name="T23" fmla="*/ 0 h 3431"/>
              <a:gd name="T24" fmla="*/ 1433343 w 3333"/>
              <a:gd name="T25" fmla="*/ 0 h 3431"/>
              <a:gd name="T26" fmla="*/ 1433343 w 3333"/>
              <a:gd name="T27" fmla="*/ 354202 h 3431"/>
              <a:gd name="T28" fmla="*/ 880887 w 3333"/>
              <a:gd name="T29" fmla="*/ 1170179 h 3431"/>
              <a:gd name="T30" fmla="*/ 600724 w 3333"/>
              <a:gd name="T31" fmla="*/ 108097 h 3431"/>
              <a:gd name="T32" fmla="*/ 462217 w 3333"/>
              <a:gd name="T33" fmla="*/ 107573 h 3431"/>
              <a:gd name="T34" fmla="*/ 888757 w 3333"/>
              <a:gd name="T35" fmla="*/ 1071527 h 3431"/>
              <a:gd name="T36" fmla="*/ 600724 w 3333"/>
              <a:gd name="T37" fmla="*/ 108097 h 3431"/>
              <a:gd name="T38" fmla="*/ 304822 w 3333"/>
              <a:gd name="T39" fmla="*/ 784492 h 3431"/>
              <a:gd name="T40" fmla="*/ 324758 w 3333"/>
              <a:gd name="T41" fmla="*/ 783443 h 3431"/>
              <a:gd name="T42" fmla="*/ 380371 w 3333"/>
              <a:gd name="T43" fmla="*/ 893114 h 3431"/>
              <a:gd name="T44" fmla="*/ 304822 w 3333"/>
              <a:gd name="T45" fmla="*/ 903609 h 3431"/>
              <a:gd name="T46" fmla="*/ 0 w 3333"/>
              <a:gd name="T47" fmla="*/ 409825 h 3431"/>
              <a:gd name="T48" fmla="*/ 278589 w 3333"/>
              <a:gd name="T49" fmla="*/ 79761 h 3431"/>
              <a:gd name="T50" fmla="*/ 278589 w 3333"/>
              <a:gd name="T51" fmla="*/ 201502 h 3431"/>
              <a:gd name="T52" fmla="*/ 98110 w 3333"/>
              <a:gd name="T53" fmla="*/ 409825 h 3431"/>
              <a:gd name="T54" fmla="*/ 304822 w 3333"/>
              <a:gd name="T55" fmla="*/ 784492 h 3431"/>
              <a:gd name="T56" fmla="*/ 776482 w 3333"/>
              <a:gd name="T57" fmla="*/ 1318157 h 3431"/>
              <a:gd name="T58" fmla="*/ 871443 w 3333"/>
              <a:gd name="T59" fmla="*/ 1223178 h 3431"/>
              <a:gd name="T60" fmla="*/ 966405 w 3333"/>
              <a:gd name="T61" fmla="*/ 1318157 h 3431"/>
              <a:gd name="T62" fmla="*/ 871443 w 3333"/>
              <a:gd name="T63" fmla="*/ 1413661 h 3431"/>
              <a:gd name="T64" fmla="*/ 776482 w 3333"/>
              <a:gd name="T65" fmla="*/ 1318157 h 3431"/>
              <a:gd name="T66" fmla="*/ 1147934 w 3333"/>
              <a:gd name="T67" fmla="*/ 1530679 h 3431"/>
              <a:gd name="T68" fmla="*/ 1057694 w 3333"/>
              <a:gd name="T69" fmla="*/ 1620410 h 3431"/>
              <a:gd name="T70" fmla="*/ 695686 w 3333"/>
              <a:gd name="T71" fmla="*/ 1620410 h 3431"/>
              <a:gd name="T72" fmla="*/ 605446 w 3333"/>
              <a:gd name="T73" fmla="*/ 1530679 h 3431"/>
              <a:gd name="T74" fmla="*/ 695686 w 3333"/>
              <a:gd name="T75" fmla="*/ 1440423 h 3431"/>
              <a:gd name="T76" fmla="*/ 1057694 w 3333"/>
              <a:gd name="T77" fmla="*/ 1440423 h 3431"/>
              <a:gd name="T78" fmla="*/ 1147934 w 3333"/>
              <a:gd name="T79" fmla="*/ 1530679 h 3431"/>
              <a:gd name="T80" fmla="*/ 515206 w 3333"/>
              <a:gd name="T81" fmla="*/ 1656617 h 3431"/>
              <a:gd name="T82" fmla="*/ 1199350 w 3333"/>
              <a:gd name="T83" fmla="*/ 1656617 h 3431"/>
              <a:gd name="T84" fmla="*/ 1289589 w 3333"/>
              <a:gd name="T85" fmla="*/ 1800397 h 3431"/>
              <a:gd name="T86" fmla="*/ 425491 w 3333"/>
              <a:gd name="T87" fmla="*/ 1800397 h 3431"/>
              <a:gd name="T88" fmla="*/ 515206 w 3333"/>
              <a:gd name="T89" fmla="*/ 1656617 h 3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333" h="3431">
                <a:moveTo>
                  <a:pt x="2752" y="1722"/>
                </a:moveTo>
                <a:cubicBezTo>
                  <a:pt x="2703" y="1722"/>
                  <a:pt x="2655" y="1715"/>
                  <a:pt x="2608" y="1702"/>
                </a:cubicBezTo>
                <a:cubicBezTo>
                  <a:pt x="2647" y="1637"/>
                  <a:pt x="2683" y="1567"/>
                  <a:pt x="2714" y="1493"/>
                </a:cubicBezTo>
                <a:cubicBezTo>
                  <a:pt x="2727" y="1494"/>
                  <a:pt x="2740" y="1495"/>
                  <a:pt x="2753" y="1495"/>
                </a:cubicBezTo>
                <a:cubicBezTo>
                  <a:pt x="3011" y="1495"/>
                  <a:pt x="3146" y="1093"/>
                  <a:pt x="3146" y="781"/>
                </a:cubicBezTo>
                <a:cubicBezTo>
                  <a:pt x="3146" y="520"/>
                  <a:pt x="3000" y="384"/>
                  <a:pt x="2802" y="384"/>
                </a:cubicBezTo>
                <a:cubicBezTo>
                  <a:pt x="2802" y="304"/>
                  <a:pt x="2802" y="221"/>
                  <a:pt x="2802" y="152"/>
                </a:cubicBezTo>
                <a:cubicBezTo>
                  <a:pt x="3104" y="152"/>
                  <a:pt x="3333" y="394"/>
                  <a:pt x="3333" y="781"/>
                </a:cubicBezTo>
                <a:cubicBezTo>
                  <a:pt x="3333" y="1218"/>
                  <a:pt x="3114" y="1722"/>
                  <a:pt x="2752" y="1722"/>
                </a:cubicBezTo>
                <a:close/>
                <a:moveTo>
                  <a:pt x="1679" y="2230"/>
                </a:moveTo>
                <a:cubicBezTo>
                  <a:pt x="1110" y="2230"/>
                  <a:pt x="605" y="1534"/>
                  <a:pt x="605" y="675"/>
                </a:cubicBezTo>
                <a:cubicBezTo>
                  <a:pt x="605" y="633"/>
                  <a:pt x="607" y="42"/>
                  <a:pt x="609" y="0"/>
                </a:cubicBezTo>
                <a:cubicBezTo>
                  <a:pt x="2732" y="0"/>
                  <a:pt x="2732" y="0"/>
                  <a:pt x="2732" y="0"/>
                </a:cubicBezTo>
                <a:cubicBezTo>
                  <a:pt x="2735" y="42"/>
                  <a:pt x="2732" y="633"/>
                  <a:pt x="2732" y="675"/>
                </a:cubicBezTo>
                <a:cubicBezTo>
                  <a:pt x="2732" y="1534"/>
                  <a:pt x="2249" y="2230"/>
                  <a:pt x="1679" y="2230"/>
                </a:cubicBezTo>
                <a:close/>
                <a:moveTo>
                  <a:pt x="1145" y="206"/>
                </a:moveTo>
                <a:cubicBezTo>
                  <a:pt x="881" y="205"/>
                  <a:pt x="881" y="205"/>
                  <a:pt x="881" y="205"/>
                </a:cubicBezTo>
                <a:cubicBezTo>
                  <a:pt x="881" y="205"/>
                  <a:pt x="854" y="1982"/>
                  <a:pt x="1694" y="2042"/>
                </a:cubicBezTo>
                <a:cubicBezTo>
                  <a:pt x="1051" y="1570"/>
                  <a:pt x="1145" y="206"/>
                  <a:pt x="1145" y="206"/>
                </a:cubicBezTo>
                <a:close/>
                <a:moveTo>
                  <a:pt x="581" y="1495"/>
                </a:moveTo>
                <a:cubicBezTo>
                  <a:pt x="594" y="1495"/>
                  <a:pt x="606" y="1494"/>
                  <a:pt x="619" y="1493"/>
                </a:cubicBezTo>
                <a:cubicBezTo>
                  <a:pt x="650" y="1567"/>
                  <a:pt x="686" y="1637"/>
                  <a:pt x="725" y="1702"/>
                </a:cubicBezTo>
                <a:cubicBezTo>
                  <a:pt x="679" y="1715"/>
                  <a:pt x="630" y="1722"/>
                  <a:pt x="581" y="1722"/>
                </a:cubicBezTo>
                <a:cubicBezTo>
                  <a:pt x="219" y="1722"/>
                  <a:pt x="0" y="1218"/>
                  <a:pt x="0" y="781"/>
                </a:cubicBezTo>
                <a:cubicBezTo>
                  <a:pt x="0" y="394"/>
                  <a:pt x="229" y="152"/>
                  <a:pt x="531" y="152"/>
                </a:cubicBezTo>
                <a:cubicBezTo>
                  <a:pt x="531" y="221"/>
                  <a:pt x="531" y="304"/>
                  <a:pt x="531" y="384"/>
                </a:cubicBezTo>
                <a:cubicBezTo>
                  <a:pt x="333" y="384"/>
                  <a:pt x="187" y="520"/>
                  <a:pt x="187" y="781"/>
                </a:cubicBezTo>
                <a:cubicBezTo>
                  <a:pt x="187" y="1093"/>
                  <a:pt x="322" y="1495"/>
                  <a:pt x="581" y="1495"/>
                </a:cubicBezTo>
                <a:close/>
                <a:moveTo>
                  <a:pt x="1480" y="2512"/>
                </a:moveTo>
                <a:cubicBezTo>
                  <a:pt x="1480" y="2412"/>
                  <a:pt x="1561" y="2331"/>
                  <a:pt x="1661" y="2331"/>
                </a:cubicBezTo>
                <a:cubicBezTo>
                  <a:pt x="1761" y="2331"/>
                  <a:pt x="1842" y="2412"/>
                  <a:pt x="1842" y="2512"/>
                </a:cubicBezTo>
                <a:cubicBezTo>
                  <a:pt x="1842" y="2613"/>
                  <a:pt x="1761" y="2694"/>
                  <a:pt x="1661" y="2694"/>
                </a:cubicBezTo>
                <a:cubicBezTo>
                  <a:pt x="1561" y="2694"/>
                  <a:pt x="1480" y="2613"/>
                  <a:pt x="1480" y="2512"/>
                </a:cubicBezTo>
                <a:close/>
                <a:moveTo>
                  <a:pt x="2188" y="2917"/>
                </a:moveTo>
                <a:cubicBezTo>
                  <a:pt x="2188" y="3011"/>
                  <a:pt x="2111" y="3088"/>
                  <a:pt x="2016" y="3088"/>
                </a:cubicBezTo>
                <a:cubicBezTo>
                  <a:pt x="1326" y="3088"/>
                  <a:pt x="1326" y="3088"/>
                  <a:pt x="1326" y="3088"/>
                </a:cubicBezTo>
                <a:cubicBezTo>
                  <a:pt x="1231" y="3088"/>
                  <a:pt x="1154" y="3011"/>
                  <a:pt x="1154" y="2917"/>
                </a:cubicBezTo>
                <a:cubicBezTo>
                  <a:pt x="1154" y="2822"/>
                  <a:pt x="1231" y="2745"/>
                  <a:pt x="1326" y="2745"/>
                </a:cubicBezTo>
                <a:cubicBezTo>
                  <a:pt x="2016" y="2745"/>
                  <a:pt x="2016" y="2745"/>
                  <a:pt x="2016" y="2745"/>
                </a:cubicBezTo>
                <a:cubicBezTo>
                  <a:pt x="2111" y="2745"/>
                  <a:pt x="2188" y="2822"/>
                  <a:pt x="2188" y="2917"/>
                </a:cubicBezTo>
                <a:close/>
                <a:moveTo>
                  <a:pt x="982" y="3157"/>
                </a:moveTo>
                <a:cubicBezTo>
                  <a:pt x="2286" y="3157"/>
                  <a:pt x="2286" y="3157"/>
                  <a:pt x="2286" y="3157"/>
                </a:cubicBezTo>
                <a:cubicBezTo>
                  <a:pt x="2441" y="3157"/>
                  <a:pt x="2458" y="3337"/>
                  <a:pt x="2458" y="3431"/>
                </a:cubicBezTo>
                <a:cubicBezTo>
                  <a:pt x="1750" y="3431"/>
                  <a:pt x="1506" y="3431"/>
                  <a:pt x="811" y="3431"/>
                </a:cubicBezTo>
                <a:cubicBezTo>
                  <a:pt x="811" y="3337"/>
                  <a:pt x="823" y="3157"/>
                  <a:pt x="982" y="3157"/>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27" name="KSO_Shape"/>
          <p:cNvSpPr>
            <a:spLocks/>
          </p:cNvSpPr>
          <p:nvPr/>
        </p:nvSpPr>
        <p:spPr bwMode="auto">
          <a:xfrm>
            <a:off x="5541652" y="1645447"/>
            <a:ext cx="1027986" cy="1057836"/>
          </a:xfrm>
          <a:custGeom>
            <a:avLst/>
            <a:gdLst>
              <a:gd name="T0" fmla="*/ 1443836 w 3333"/>
              <a:gd name="T1" fmla="*/ 903609 h 3431"/>
              <a:gd name="T2" fmla="*/ 1368287 w 3333"/>
              <a:gd name="T3" fmla="*/ 893114 h 3431"/>
              <a:gd name="T4" fmla="*/ 1423900 w 3333"/>
              <a:gd name="T5" fmla="*/ 783443 h 3431"/>
              <a:gd name="T6" fmla="*/ 1444361 w 3333"/>
              <a:gd name="T7" fmla="*/ 784492 h 3431"/>
              <a:gd name="T8" fmla="*/ 1650548 w 3333"/>
              <a:gd name="T9" fmla="*/ 409825 h 3431"/>
              <a:gd name="T10" fmla="*/ 1470069 w 3333"/>
              <a:gd name="T11" fmla="*/ 201502 h 3431"/>
              <a:gd name="T12" fmla="*/ 1470069 w 3333"/>
              <a:gd name="T13" fmla="*/ 79761 h 3431"/>
              <a:gd name="T14" fmla="*/ 1748658 w 3333"/>
              <a:gd name="T15" fmla="*/ 409825 h 3431"/>
              <a:gd name="T16" fmla="*/ 1443836 w 3333"/>
              <a:gd name="T17" fmla="*/ 903609 h 3431"/>
              <a:gd name="T18" fmla="*/ 880887 w 3333"/>
              <a:gd name="T19" fmla="*/ 1170179 h 3431"/>
              <a:gd name="T20" fmla="*/ 317413 w 3333"/>
              <a:gd name="T21" fmla="*/ 354202 h 3431"/>
              <a:gd name="T22" fmla="*/ 319512 w 3333"/>
              <a:gd name="T23" fmla="*/ 0 h 3431"/>
              <a:gd name="T24" fmla="*/ 1433343 w 3333"/>
              <a:gd name="T25" fmla="*/ 0 h 3431"/>
              <a:gd name="T26" fmla="*/ 1433343 w 3333"/>
              <a:gd name="T27" fmla="*/ 354202 h 3431"/>
              <a:gd name="T28" fmla="*/ 880887 w 3333"/>
              <a:gd name="T29" fmla="*/ 1170179 h 3431"/>
              <a:gd name="T30" fmla="*/ 600724 w 3333"/>
              <a:gd name="T31" fmla="*/ 108097 h 3431"/>
              <a:gd name="T32" fmla="*/ 462217 w 3333"/>
              <a:gd name="T33" fmla="*/ 107573 h 3431"/>
              <a:gd name="T34" fmla="*/ 888757 w 3333"/>
              <a:gd name="T35" fmla="*/ 1071527 h 3431"/>
              <a:gd name="T36" fmla="*/ 600724 w 3333"/>
              <a:gd name="T37" fmla="*/ 108097 h 3431"/>
              <a:gd name="T38" fmla="*/ 304822 w 3333"/>
              <a:gd name="T39" fmla="*/ 784492 h 3431"/>
              <a:gd name="T40" fmla="*/ 324758 w 3333"/>
              <a:gd name="T41" fmla="*/ 783443 h 3431"/>
              <a:gd name="T42" fmla="*/ 380371 w 3333"/>
              <a:gd name="T43" fmla="*/ 893114 h 3431"/>
              <a:gd name="T44" fmla="*/ 304822 w 3333"/>
              <a:gd name="T45" fmla="*/ 903609 h 3431"/>
              <a:gd name="T46" fmla="*/ 0 w 3333"/>
              <a:gd name="T47" fmla="*/ 409825 h 3431"/>
              <a:gd name="T48" fmla="*/ 278589 w 3333"/>
              <a:gd name="T49" fmla="*/ 79761 h 3431"/>
              <a:gd name="T50" fmla="*/ 278589 w 3333"/>
              <a:gd name="T51" fmla="*/ 201502 h 3431"/>
              <a:gd name="T52" fmla="*/ 98110 w 3333"/>
              <a:gd name="T53" fmla="*/ 409825 h 3431"/>
              <a:gd name="T54" fmla="*/ 304822 w 3333"/>
              <a:gd name="T55" fmla="*/ 784492 h 3431"/>
              <a:gd name="T56" fmla="*/ 776482 w 3333"/>
              <a:gd name="T57" fmla="*/ 1318157 h 3431"/>
              <a:gd name="T58" fmla="*/ 871443 w 3333"/>
              <a:gd name="T59" fmla="*/ 1223178 h 3431"/>
              <a:gd name="T60" fmla="*/ 966405 w 3333"/>
              <a:gd name="T61" fmla="*/ 1318157 h 3431"/>
              <a:gd name="T62" fmla="*/ 871443 w 3333"/>
              <a:gd name="T63" fmla="*/ 1413661 h 3431"/>
              <a:gd name="T64" fmla="*/ 776482 w 3333"/>
              <a:gd name="T65" fmla="*/ 1318157 h 3431"/>
              <a:gd name="T66" fmla="*/ 1147934 w 3333"/>
              <a:gd name="T67" fmla="*/ 1530679 h 3431"/>
              <a:gd name="T68" fmla="*/ 1057694 w 3333"/>
              <a:gd name="T69" fmla="*/ 1620410 h 3431"/>
              <a:gd name="T70" fmla="*/ 695686 w 3333"/>
              <a:gd name="T71" fmla="*/ 1620410 h 3431"/>
              <a:gd name="T72" fmla="*/ 605446 w 3333"/>
              <a:gd name="T73" fmla="*/ 1530679 h 3431"/>
              <a:gd name="T74" fmla="*/ 695686 w 3333"/>
              <a:gd name="T75" fmla="*/ 1440423 h 3431"/>
              <a:gd name="T76" fmla="*/ 1057694 w 3333"/>
              <a:gd name="T77" fmla="*/ 1440423 h 3431"/>
              <a:gd name="T78" fmla="*/ 1147934 w 3333"/>
              <a:gd name="T79" fmla="*/ 1530679 h 3431"/>
              <a:gd name="T80" fmla="*/ 515206 w 3333"/>
              <a:gd name="T81" fmla="*/ 1656617 h 3431"/>
              <a:gd name="T82" fmla="*/ 1199350 w 3333"/>
              <a:gd name="T83" fmla="*/ 1656617 h 3431"/>
              <a:gd name="T84" fmla="*/ 1289589 w 3333"/>
              <a:gd name="T85" fmla="*/ 1800397 h 3431"/>
              <a:gd name="T86" fmla="*/ 425491 w 3333"/>
              <a:gd name="T87" fmla="*/ 1800397 h 3431"/>
              <a:gd name="T88" fmla="*/ 515206 w 3333"/>
              <a:gd name="T89" fmla="*/ 1656617 h 3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333" h="3431">
                <a:moveTo>
                  <a:pt x="2752" y="1722"/>
                </a:moveTo>
                <a:cubicBezTo>
                  <a:pt x="2703" y="1722"/>
                  <a:pt x="2655" y="1715"/>
                  <a:pt x="2608" y="1702"/>
                </a:cubicBezTo>
                <a:cubicBezTo>
                  <a:pt x="2647" y="1637"/>
                  <a:pt x="2683" y="1567"/>
                  <a:pt x="2714" y="1493"/>
                </a:cubicBezTo>
                <a:cubicBezTo>
                  <a:pt x="2727" y="1494"/>
                  <a:pt x="2740" y="1495"/>
                  <a:pt x="2753" y="1495"/>
                </a:cubicBezTo>
                <a:cubicBezTo>
                  <a:pt x="3011" y="1495"/>
                  <a:pt x="3146" y="1093"/>
                  <a:pt x="3146" y="781"/>
                </a:cubicBezTo>
                <a:cubicBezTo>
                  <a:pt x="3146" y="520"/>
                  <a:pt x="3000" y="384"/>
                  <a:pt x="2802" y="384"/>
                </a:cubicBezTo>
                <a:cubicBezTo>
                  <a:pt x="2802" y="304"/>
                  <a:pt x="2802" y="221"/>
                  <a:pt x="2802" y="152"/>
                </a:cubicBezTo>
                <a:cubicBezTo>
                  <a:pt x="3104" y="152"/>
                  <a:pt x="3333" y="394"/>
                  <a:pt x="3333" y="781"/>
                </a:cubicBezTo>
                <a:cubicBezTo>
                  <a:pt x="3333" y="1218"/>
                  <a:pt x="3114" y="1722"/>
                  <a:pt x="2752" y="1722"/>
                </a:cubicBezTo>
                <a:close/>
                <a:moveTo>
                  <a:pt x="1679" y="2230"/>
                </a:moveTo>
                <a:cubicBezTo>
                  <a:pt x="1110" y="2230"/>
                  <a:pt x="605" y="1534"/>
                  <a:pt x="605" y="675"/>
                </a:cubicBezTo>
                <a:cubicBezTo>
                  <a:pt x="605" y="633"/>
                  <a:pt x="607" y="42"/>
                  <a:pt x="609" y="0"/>
                </a:cubicBezTo>
                <a:cubicBezTo>
                  <a:pt x="2732" y="0"/>
                  <a:pt x="2732" y="0"/>
                  <a:pt x="2732" y="0"/>
                </a:cubicBezTo>
                <a:cubicBezTo>
                  <a:pt x="2735" y="42"/>
                  <a:pt x="2732" y="633"/>
                  <a:pt x="2732" y="675"/>
                </a:cubicBezTo>
                <a:cubicBezTo>
                  <a:pt x="2732" y="1534"/>
                  <a:pt x="2249" y="2230"/>
                  <a:pt x="1679" y="2230"/>
                </a:cubicBezTo>
                <a:close/>
                <a:moveTo>
                  <a:pt x="1145" y="206"/>
                </a:moveTo>
                <a:cubicBezTo>
                  <a:pt x="881" y="205"/>
                  <a:pt x="881" y="205"/>
                  <a:pt x="881" y="205"/>
                </a:cubicBezTo>
                <a:cubicBezTo>
                  <a:pt x="881" y="205"/>
                  <a:pt x="854" y="1982"/>
                  <a:pt x="1694" y="2042"/>
                </a:cubicBezTo>
                <a:cubicBezTo>
                  <a:pt x="1051" y="1570"/>
                  <a:pt x="1145" y="206"/>
                  <a:pt x="1145" y="206"/>
                </a:cubicBezTo>
                <a:close/>
                <a:moveTo>
                  <a:pt x="581" y="1495"/>
                </a:moveTo>
                <a:cubicBezTo>
                  <a:pt x="594" y="1495"/>
                  <a:pt x="606" y="1494"/>
                  <a:pt x="619" y="1493"/>
                </a:cubicBezTo>
                <a:cubicBezTo>
                  <a:pt x="650" y="1567"/>
                  <a:pt x="686" y="1637"/>
                  <a:pt x="725" y="1702"/>
                </a:cubicBezTo>
                <a:cubicBezTo>
                  <a:pt x="679" y="1715"/>
                  <a:pt x="630" y="1722"/>
                  <a:pt x="581" y="1722"/>
                </a:cubicBezTo>
                <a:cubicBezTo>
                  <a:pt x="219" y="1722"/>
                  <a:pt x="0" y="1218"/>
                  <a:pt x="0" y="781"/>
                </a:cubicBezTo>
                <a:cubicBezTo>
                  <a:pt x="0" y="394"/>
                  <a:pt x="229" y="152"/>
                  <a:pt x="531" y="152"/>
                </a:cubicBezTo>
                <a:cubicBezTo>
                  <a:pt x="531" y="221"/>
                  <a:pt x="531" y="304"/>
                  <a:pt x="531" y="384"/>
                </a:cubicBezTo>
                <a:cubicBezTo>
                  <a:pt x="333" y="384"/>
                  <a:pt x="187" y="520"/>
                  <a:pt x="187" y="781"/>
                </a:cubicBezTo>
                <a:cubicBezTo>
                  <a:pt x="187" y="1093"/>
                  <a:pt x="322" y="1495"/>
                  <a:pt x="581" y="1495"/>
                </a:cubicBezTo>
                <a:close/>
                <a:moveTo>
                  <a:pt x="1480" y="2512"/>
                </a:moveTo>
                <a:cubicBezTo>
                  <a:pt x="1480" y="2412"/>
                  <a:pt x="1561" y="2331"/>
                  <a:pt x="1661" y="2331"/>
                </a:cubicBezTo>
                <a:cubicBezTo>
                  <a:pt x="1761" y="2331"/>
                  <a:pt x="1842" y="2412"/>
                  <a:pt x="1842" y="2512"/>
                </a:cubicBezTo>
                <a:cubicBezTo>
                  <a:pt x="1842" y="2613"/>
                  <a:pt x="1761" y="2694"/>
                  <a:pt x="1661" y="2694"/>
                </a:cubicBezTo>
                <a:cubicBezTo>
                  <a:pt x="1561" y="2694"/>
                  <a:pt x="1480" y="2613"/>
                  <a:pt x="1480" y="2512"/>
                </a:cubicBezTo>
                <a:close/>
                <a:moveTo>
                  <a:pt x="2188" y="2917"/>
                </a:moveTo>
                <a:cubicBezTo>
                  <a:pt x="2188" y="3011"/>
                  <a:pt x="2111" y="3088"/>
                  <a:pt x="2016" y="3088"/>
                </a:cubicBezTo>
                <a:cubicBezTo>
                  <a:pt x="1326" y="3088"/>
                  <a:pt x="1326" y="3088"/>
                  <a:pt x="1326" y="3088"/>
                </a:cubicBezTo>
                <a:cubicBezTo>
                  <a:pt x="1231" y="3088"/>
                  <a:pt x="1154" y="3011"/>
                  <a:pt x="1154" y="2917"/>
                </a:cubicBezTo>
                <a:cubicBezTo>
                  <a:pt x="1154" y="2822"/>
                  <a:pt x="1231" y="2745"/>
                  <a:pt x="1326" y="2745"/>
                </a:cubicBezTo>
                <a:cubicBezTo>
                  <a:pt x="2016" y="2745"/>
                  <a:pt x="2016" y="2745"/>
                  <a:pt x="2016" y="2745"/>
                </a:cubicBezTo>
                <a:cubicBezTo>
                  <a:pt x="2111" y="2745"/>
                  <a:pt x="2188" y="2822"/>
                  <a:pt x="2188" y="2917"/>
                </a:cubicBezTo>
                <a:close/>
                <a:moveTo>
                  <a:pt x="982" y="3157"/>
                </a:moveTo>
                <a:cubicBezTo>
                  <a:pt x="2286" y="3157"/>
                  <a:pt x="2286" y="3157"/>
                  <a:pt x="2286" y="3157"/>
                </a:cubicBezTo>
                <a:cubicBezTo>
                  <a:pt x="2441" y="3157"/>
                  <a:pt x="2458" y="3337"/>
                  <a:pt x="2458" y="3431"/>
                </a:cubicBezTo>
                <a:cubicBezTo>
                  <a:pt x="1750" y="3431"/>
                  <a:pt x="1506" y="3431"/>
                  <a:pt x="811" y="3431"/>
                </a:cubicBezTo>
                <a:cubicBezTo>
                  <a:pt x="811" y="3337"/>
                  <a:pt x="823" y="3157"/>
                  <a:pt x="982" y="3157"/>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
        <p:nvSpPr>
          <p:cNvPr id="28" name="KSO_Shape"/>
          <p:cNvSpPr>
            <a:spLocks/>
          </p:cNvSpPr>
          <p:nvPr/>
        </p:nvSpPr>
        <p:spPr bwMode="auto">
          <a:xfrm>
            <a:off x="8352833" y="1645447"/>
            <a:ext cx="1027986" cy="1057836"/>
          </a:xfrm>
          <a:custGeom>
            <a:avLst/>
            <a:gdLst>
              <a:gd name="T0" fmla="*/ 1443836 w 3333"/>
              <a:gd name="T1" fmla="*/ 903609 h 3431"/>
              <a:gd name="T2" fmla="*/ 1368287 w 3333"/>
              <a:gd name="T3" fmla="*/ 893114 h 3431"/>
              <a:gd name="T4" fmla="*/ 1423900 w 3333"/>
              <a:gd name="T5" fmla="*/ 783443 h 3431"/>
              <a:gd name="T6" fmla="*/ 1444361 w 3333"/>
              <a:gd name="T7" fmla="*/ 784492 h 3431"/>
              <a:gd name="T8" fmla="*/ 1650548 w 3333"/>
              <a:gd name="T9" fmla="*/ 409825 h 3431"/>
              <a:gd name="T10" fmla="*/ 1470069 w 3333"/>
              <a:gd name="T11" fmla="*/ 201502 h 3431"/>
              <a:gd name="T12" fmla="*/ 1470069 w 3333"/>
              <a:gd name="T13" fmla="*/ 79761 h 3431"/>
              <a:gd name="T14" fmla="*/ 1748658 w 3333"/>
              <a:gd name="T15" fmla="*/ 409825 h 3431"/>
              <a:gd name="T16" fmla="*/ 1443836 w 3333"/>
              <a:gd name="T17" fmla="*/ 903609 h 3431"/>
              <a:gd name="T18" fmla="*/ 880887 w 3333"/>
              <a:gd name="T19" fmla="*/ 1170179 h 3431"/>
              <a:gd name="T20" fmla="*/ 317413 w 3333"/>
              <a:gd name="T21" fmla="*/ 354202 h 3431"/>
              <a:gd name="T22" fmla="*/ 319512 w 3333"/>
              <a:gd name="T23" fmla="*/ 0 h 3431"/>
              <a:gd name="T24" fmla="*/ 1433343 w 3333"/>
              <a:gd name="T25" fmla="*/ 0 h 3431"/>
              <a:gd name="T26" fmla="*/ 1433343 w 3333"/>
              <a:gd name="T27" fmla="*/ 354202 h 3431"/>
              <a:gd name="T28" fmla="*/ 880887 w 3333"/>
              <a:gd name="T29" fmla="*/ 1170179 h 3431"/>
              <a:gd name="T30" fmla="*/ 600724 w 3333"/>
              <a:gd name="T31" fmla="*/ 108097 h 3431"/>
              <a:gd name="T32" fmla="*/ 462217 w 3333"/>
              <a:gd name="T33" fmla="*/ 107573 h 3431"/>
              <a:gd name="T34" fmla="*/ 888757 w 3333"/>
              <a:gd name="T35" fmla="*/ 1071527 h 3431"/>
              <a:gd name="T36" fmla="*/ 600724 w 3333"/>
              <a:gd name="T37" fmla="*/ 108097 h 3431"/>
              <a:gd name="T38" fmla="*/ 304822 w 3333"/>
              <a:gd name="T39" fmla="*/ 784492 h 3431"/>
              <a:gd name="T40" fmla="*/ 324758 w 3333"/>
              <a:gd name="T41" fmla="*/ 783443 h 3431"/>
              <a:gd name="T42" fmla="*/ 380371 w 3333"/>
              <a:gd name="T43" fmla="*/ 893114 h 3431"/>
              <a:gd name="T44" fmla="*/ 304822 w 3333"/>
              <a:gd name="T45" fmla="*/ 903609 h 3431"/>
              <a:gd name="T46" fmla="*/ 0 w 3333"/>
              <a:gd name="T47" fmla="*/ 409825 h 3431"/>
              <a:gd name="T48" fmla="*/ 278589 w 3333"/>
              <a:gd name="T49" fmla="*/ 79761 h 3431"/>
              <a:gd name="T50" fmla="*/ 278589 w 3333"/>
              <a:gd name="T51" fmla="*/ 201502 h 3431"/>
              <a:gd name="T52" fmla="*/ 98110 w 3333"/>
              <a:gd name="T53" fmla="*/ 409825 h 3431"/>
              <a:gd name="T54" fmla="*/ 304822 w 3333"/>
              <a:gd name="T55" fmla="*/ 784492 h 3431"/>
              <a:gd name="T56" fmla="*/ 776482 w 3333"/>
              <a:gd name="T57" fmla="*/ 1318157 h 3431"/>
              <a:gd name="T58" fmla="*/ 871443 w 3333"/>
              <a:gd name="T59" fmla="*/ 1223178 h 3431"/>
              <a:gd name="T60" fmla="*/ 966405 w 3333"/>
              <a:gd name="T61" fmla="*/ 1318157 h 3431"/>
              <a:gd name="T62" fmla="*/ 871443 w 3333"/>
              <a:gd name="T63" fmla="*/ 1413661 h 3431"/>
              <a:gd name="T64" fmla="*/ 776482 w 3333"/>
              <a:gd name="T65" fmla="*/ 1318157 h 3431"/>
              <a:gd name="T66" fmla="*/ 1147934 w 3333"/>
              <a:gd name="T67" fmla="*/ 1530679 h 3431"/>
              <a:gd name="T68" fmla="*/ 1057694 w 3333"/>
              <a:gd name="T69" fmla="*/ 1620410 h 3431"/>
              <a:gd name="T70" fmla="*/ 695686 w 3333"/>
              <a:gd name="T71" fmla="*/ 1620410 h 3431"/>
              <a:gd name="T72" fmla="*/ 605446 w 3333"/>
              <a:gd name="T73" fmla="*/ 1530679 h 3431"/>
              <a:gd name="T74" fmla="*/ 695686 w 3333"/>
              <a:gd name="T75" fmla="*/ 1440423 h 3431"/>
              <a:gd name="T76" fmla="*/ 1057694 w 3333"/>
              <a:gd name="T77" fmla="*/ 1440423 h 3431"/>
              <a:gd name="T78" fmla="*/ 1147934 w 3333"/>
              <a:gd name="T79" fmla="*/ 1530679 h 3431"/>
              <a:gd name="T80" fmla="*/ 515206 w 3333"/>
              <a:gd name="T81" fmla="*/ 1656617 h 3431"/>
              <a:gd name="T82" fmla="*/ 1199350 w 3333"/>
              <a:gd name="T83" fmla="*/ 1656617 h 3431"/>
              <a:gd name="T84" fmla="*/ 1289589 w 3333"/>
              <a:gd name="T85" fmla="*/ 1800397 h 3431"/>
              <a:gd name="T86" fmla="*/ 425491 w 3333"/>
              <a:gd name="T87" fmla="*/ 1800397 h 3431"/>
              <a:gd name="T88" fmla="*/ 515206 w 3333"/>
              <a:gd name="T89" fmla="*/ 1656617 h 3431"/>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3333" h="3431">
                <a:moveTo>
                  <a:pt x="2752" y="1722"/>
                </a:moveTo>
                <a:cubicBezTo>
                  <a:pt x="2703" y="1722"/>
                  <a:pt x="2655" y="1715"/>
                  <a:pt x="2608" y="1702"/>
                </a:cubicBezTo>
                <a:cubicBezTo>
                  <a:pt x="2647" y="1637"/>
                  <a:pt x="2683" y="1567"/>
                  <a:pt x="2714" y="1493"/>
                </a:cubicBezTo>
                <a:cubicBezTo>
                  <a:pt x="2727" y="1494"/>
                  <a:pt x="2740" y="1495"/>
                  <a:pt x="2753" y="1495"/>
                </a:cubicBezTo>
                <a:cubicBezTo>
                  <a:pt x="3011" y="1495"/>
                  <a:pt x="3146" y="1093"/>
                  <a:pt x="3146" y="781"/>
                </a:cubicBezTo>
                <a:cubicBezTo>
                  <a:pt x="3146" y="520"/>
                  <a:pt x="3000" y="384"/>
                  <a:pt x="2802" y="384"/>
                </a:cubicBezTo>
                <a:cubicBezTo>
                  <a:pt x="2802" y="304"/>
                  <a:pt x="2802" y="221"/>
                  <a:pt x="2802" y="152"/>
                </a:cubicBezTo>
                <a:cubicBezTo>
                  <a:pt x="3104" y="152"/>
                  <a:pt x="3333" y="394"/>
                  <a:pt x="3333" y="781"/>
                </a:cubicBezTo>
                <a:cubicBezTo>
                  <a:pt x="3333" y="1218"/>
                  <a:pt x="3114" y="1722"/>
                  <a:pt x="2752" y="1722"/>
                </a:cubicBezTo>
                <a:close/>
                <a:moveTo>
                  <a:pt x="1679" y="2230"/>
                </a:moveTo>
                <a:cubicBezTo>
                  <a:pt x="1110" y="2230"/>
                  <a:pt x="605" y="1534"/>
                  <a:pt x="605" y="675"/>
                </a:cubicBezTo>
                <a:cubicBezTo>
                  <a:pt x="605" y="633"/>
                  <a:pt x="607" y="42"/>
                  <a:pt x="609" y="0"/>
                </a:cubicBezTo>
                <a:cubicBezTo>
                  <a:pt x="2732" y="0"/>
                  <a:pt x="2732" y="0"/>
                  <a:pt x="2732" y="0"/>
                </a:cubicBezTo>
                <a:cubicBezTo>
                  <a:pt x="2735" y="42"/>
                  <a:pt x="2732" y="633"/>
                  <a:pt x="2732" y="675"/>
                </a:cubicBezTo>
                <a:cubicBezTo>
                  <a:pt x="2732" y="1534"/>
                  <a:pt x="2249" y="2230"/>
                  <a:pt x="1679" y="2230"/>
                </a:cubicBezTo>
                <a:close/>
                <a:moveTo>
                  <a:pt x="1145" y="206"/>
                </a:moveTo>
                <a:cubicBezTo>
                  <a:pt x="881" y="205"/>
                  <a:pt x="881" y="205"/>
                  <a:pt x="881" y="205"/>
                </a:cubicBezTo>
                <a:cubicBezTo>
                  <a:pt x="881" y="205"/>
                  <a:pt x="854" y="1982"/>
                  <a:pt x="1694" y="2042"/>
                </a:cubicBezTo>
                <a:cubicBezTo>
                  <a:pt x="1051" y="1570"/>
                  <a:pt x="1145" y="206"/>
                  <a:pt x="1145" y="206"/>
                </a:cubicBezTo>
                <a:close/>
                <a:moveTo>
                  <a:pt x="581" y="1495"/>
                </a:moveTo>
                <a:cubicBezTo>
                  <a:pt x="594" y="1495"/>
                  <a:pt x="606" y="1494"/>
                  <a:pt x="619" y="1493"/>
                </a:cubicBezTo>
                <a:cubicBezTo>
                  <a:pt x="650" y="1567"/>
                  <a:pt x="686" y="1637"/>
                  <a:pt x="725" y="1702"/>
                </a:cubicBezTo>
                <a:cubicBezTo>
                  <a:pt x="679" y="1715"/>
                  <a:pt x="630" y="1722"/>
                  <a:pt x="581" y="1722"/>
                </a:cubicBezTo>
                <a:cubicBezTo>
                  <a:pt x="219" y="1722"/>
                  <a:pt x="0" y="1218"/>
                  <a:pt x="0" y="781"/>
                </a:cubicBezTo>
                <a:cubicBezTo>
                  <a:pt x="0" y="394"/>
                  <a:pt x="229" y="152"/>
                  <a:pt x="531" y="152"/>
                </a:cubicBezTo>
                <a:cubicBezTo>
                  <a:pt x="531" y="221"/>
                  <a:pt x="531" y="304"/>
                  <a:pt x="531" y="384"/>
                </a:cubicBezTo>
                <a:cubicBezTo>
                  <a:pt x="333" y="384"/>
                  <a:pt x="187" y="520"/>
                  <a:pt x="187" y="781"/>
                </a:cubicBezTo>
                <a:cubicBezTo>
                  <a:pt x="187" y="1093"/>
                  <a:pt x="322" y="1495"/>
                  <a:pt x="581" y="1495"/>
                </a:cubicBezTo>
                <a:close/>
                <a:moveTo>
                  <a:pt x="1480" y="2512"/>
                </a:moveTo>
                <a:cubicBezTo>
                  <a:pt x="1480" y="2412"/>
                  <a:pt x="1561" y="2331"/>
                  <a:pt x="1661" y="2331"/>
                </a:cubicBezTo>
                <a:cubicBezTo>
                  <a:pt x="1761" y="2331"/>
                  <a:pt x="1842" y="2412"/>
                  <a:pt x="1842" y="2512"/>
                </a:cubicBezTo>
                <a:cubicBezTo>
                  <a:pt x="1842" y="2613"/>
                  <a:pt x="1761" y="2694"/>
                  <a:pt x="1661" y="2694"/>
                </a:cubicBezTo>
                <a:cubicBezTo>
                  <a:pt x="1561" y="2694"/>
                  <a:pt x="1480" y="2613"/>
                  <a:pt x="1480" y="2512"/>
                </a:cubicBezTo>
                <a:close/>
                <a:moveTo>
                  <a:pt x="2188" y="2917"/>
                </a:moveTo>
                <a:cubicBezTo>
                  <a:pt x="2188" y="3011"/>
                  <a:pt x="2111" y="3088"/>
                  <a:pt x="2016" y="3088"/>
                </a:cubicBezTo>
                <a:cubicBezTo>
                  <a:pt x="1326" y="3088"/>
                  <a:pt x="1326" y="3088"/>
                  <a:pt x="1326" y="3088"/>
                </a:cubicBezTo>
                <a:cubicBezTo>
                  <a:pt x="1231" y="3088"/>
                  <a:pt x="1154" y="3011"/>
                  <a:pt x="1154" y="2917"/>
                </a:cubicBezTo>
                <a:cubicBezTo>
                  <a:pt x="1154" y="2822"/>
                  <a:pt x="1231" y="2745"/>
                  <a:pt x="1326" y="2745"/>
                </a:cubicBezTo>
                <a:cubicBezTo>
                  <a:pt x="2016" y="2745"/>
                  <a:pt x="2016" y="2745"/>
                  <a:pt x="2016" y="2745"/>
                </a:cubicBezTo>
                <a:cubicBezTo>
                  <a:pt x="2111" y="2745"/>
                  <a:pt x="2188" y="2822"/>
                  <a:pt x="2188" y="2917"/>
                </a:cubicBezTo>
                <a:close/>
                <a:moveTo>
                  <a:pt x="982" y="3157"/>
                </a:moveTo>
                <a:cubicBezTo>
                  <a:pt x="2286" y="3157"/>
                  <a:pt x="2286" y="3157"/>
                  <a:pt x="2286" y="3157"/>
                </a:cubicBezTo>
                <a:cubicBezTo>
                  <a:pt x="2441" y="3157"/>
                  <a:pt x="2458" y="3337"/>
                  <a:pt x="2458" y="3431"/>
                </a:cubicBezTo>
                <a:cubicBezTo>
                  <a:pt x="1750" y="3431"/>
                  <a:pt x="1506" y="3431"/>
                  <a:pt x="811" y="3431"/>
                </a:cubicBezTo>
                <a:cubicBezTo>
                  <a:pt x="811" y="3337"/>
                  <a:pt x="823" y="3157"/>
                  <a:pt x="982" y="3157"/>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latin typeface="+mn-lt"/>
              <a:ea typeface="+mn-ea"/>
              <a:cs typeface="+mn-ea"/>
              <a:sym typeface="+mn-lt"/>
            </a:endParaRPr>
          </a:p>
        </p:txBody>
      </p:sp>
    </p:spTree>
    <p:extLst>
      <p:ext uri="{BB962C8B-B14F-4D97-AF65-F5344CB8AC3E}">
        <p14:creationId xmlns:p14="http://schemas.microsoft.com/office/powerpoint/2010/main" val="36423371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500" fill="hold"/>
                                        <p:tgtEl>
                                          <p:spTgt spid="27"/>
                                        </p:tgtEl>
                                        <p:attrNameLst>
                                          <p:attrName>ppt_w</p:attrName>
                                        </p:attrNameLst>
                                      </p:cBhvr>
                                      <p:tavLst>
                                        <p:tav tm="0">
                                          <p:val>
                                            <p:fltVal val="0"/>
                                          </p:val>
                                        </p:tav>
                                        <p:tav tm="100000">
                                          <p:val>
                                            <p:strVal val="#ppt_w"/>
                                          </p:val>
                                        </p:tav>
                                      </p:tavLst>
                                    </p:anim>
                                    <p:anim calcmode="lin" valueType="num">
                                      <p:cBhvr>
                                        <p:cTn id="8" dur="500" fill="hold"/>
                                        <p:tgtEl>
                                          <p:spTgt spid="27"/>
                                        </p:tgtEl>
                                        <p:attrNameLst>
                                          <p:attrName>ppt_h</p:attrName>
                                        </p:attrNameLst>
                                      </p:cBhvr>
                                      <p:tavLst>
                                        <p:tav tm="0">
                                          <p:val>
                                            <p:fltVal val="0"/>
                                          </p:val>
                                        </p:tav>
                                        <p:tav tm="100000">
                                          <p:val>
                                            <p:strVal val="#ppt_h"/>
                                          </p:val>
                                        </p:tav>
                                      </p:tavLst>
                                    </p:anim>
                                    <p:animEffect transition="in" filter="fade">
                                      <p:cBhvr>
                                        <p:cTn id="9" dur="500"/>
                                        <p:tgtEl>
                                          <p:spTgt spid="27"/>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8"/>
                                        </p:tgtEl>
                                        <p:attrNameLst>
                                          <p:attrName>style.visibility</p:attrName>
                                        </p:attrNameLst>
                                      </p:cBhvr>
                                      <p:to>
                                        <p:strVal val="visible"/>
                                      </p:to>
                                    </p:set>
                                    <p:anim calcmode="lin" valueType="num">
                                      <p:cBhvr>
                                        <p:cTn id="12" dur="500" fill="hold"/>
                                        <p:tgtEl>
                                          <p:spTgt spid="28"/>
                                        </p:tgtEl>
                                        <p:attrNameLst>
                                          <p:attrName>ppt_w</p:attrName>
                                        </p:attrNameLst>
                                      </p:cBhvr>
                                      <p:tavLst>
                                        <p:tav tm="0">
                                          <p:val>
                                            <p:fltVal val="0"/>
                                          </p:val>
                                        </p:tav>
                                        <p:tav tm="100000">
                                          <p:val>
                                            <p:strVal val="#ppt_w"/>
                                          </p:val>
                                        </p:tav>
                                      </p:tavLst>
                                    </p:anim>
                                    <p:anim calcmode="lin" valueType="num">
                                      <p:cBhvr>
                                        <p:cTn id="13" dur="500" fill="hold"/>
                                        <p:tgtEl>
                                          <p:spTgt spid="28"/>
                                        </p:tgtEl>
                                        <p:attrNameLst>
                                          <p:attrName>ppt_h</p:attrName>
                                        </p:attrNameLst>
                                      </p:cBhvr>
                                      <p:tavLst>
                                        <p:tav tm="0">
                                          <p:val>
                                            <p:fltVal val="0"/>
                                          </p:val>
                                        </p:tav>
                                        <p:tav tm="100000">
                                          <p:val>
                                            <p:strVal val="#ppt_h"/>
                                          </p:val>
                                        </p:tav>
                                      </p:tavLst>
                                    </p:anim>
                                    <p:animEffect transition="in" filter="fade">
                                      <p:cBhvr>
                                        <p:cTn id="14" dur="500"/>
                                        <p:tgtEl>
                                          <p:spTgt spid="2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childTnLst>
                          </p:cTn>
                        </p:par>
                        <p:par>
                          <p:cTn id="20" fill="hold">
                            <p:stCondLst>
                              <p:cond delay="500"/>
                            </p:stCondLst>
                            <p:childTnLst>
                              <p:par>
                                <p:cTn id="21" presetID="14" presetClass="entr" presetSubtype="1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par>
                                <p:cTn id="24" presetID="14" presetClass="entr" presetSubtype="1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par>
                                <p:cTn id="27" presetID="14" presetClass="entr" presetSubtype="10" fill="hold" nodeType="with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randombar(horizontal)">
                                      <p:cBhvr>
                                        <p:cTn id="29" dur="500"/>
                                        <p:tgtEl>
                                          <p:spTgt spid="21"/>
                                        </p:tgtEl>
                                      </p:cBhvr>
                                    </p:animEffect>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6" grpId="0" animBg="1"/>
      <p:bldP spid="27" grpId="0" animBg="1"/>
      <p:bldP spid="2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9" name="文本框 8"/>
          <p:cNvSpPr txBox="1"/>
          <p:nvPr/>
        </p:nvSpPr>
        <p:spPr>
          <a:xfrm>
            <a:off x="7785638" y="2111439"/>
            <a:ext cx="1210588" cy="1200329"/>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7200" b="1" i="0" u="none" strike="noStrike" kern="1200" cap="none" spc="0" normalizeH="0" baseline="0" noProof="0" dirty="0">
                <a:ln>
                  <a:noFill/>
                </a:ln>
                <a:solidFill>
                  <a:srgbClr val="3494BA"/>
                </a:solidFill>
                <a:effectLst/>
                <a:uLnTx/>
                <a:uFillTx/>
                <a:cs typeface="+mn-ea"/>
                <a:sym typeface="+mn-lt"/>
              </a:rPr>
              <a:t>04</a:t>
            </a:r>
            <a:endParaRPr kumimoji="0" lang="zh-CN" altLang="en-US" sz="7200" b="1" i="0" u="none" strike="noStrike" kern="1200" cap="none" spc="0" normalizeH="0" baseline="0" noProof="0" dirty="0">
              <a:ln>
                <a:noFill/>
              </a:ln>
              <a:solidFill>
                <a:srgbClr val="3494BA"/>
              </a:solidFill>
              <a:effectLst/>
              <a:uLnTx/>
              <a:uFillTx/>
              <a:cs typeface="+mn-ea"/>
              <a:sym typeface="+mn-lt"/>
            </a:endParaRPr>
          </a:p>
        </p:txBody>
      </p:sp>
      <p:cxnSp>
        <p:nvCxnSpPr>
          <p:cNvPr id="11" name="直接连接符 10"/>
          <p:cNvCxnSpPr/>
          <p:nvPr/>
        </p:nvCxnSpPr>
        <p:spPr>
          <a:xfrm>
            <a:off x="6986931" y="3224403"/>
            <a:ext cx="2808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862307" y="3282460"/>
            <a:ext cx="3057248"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3494BA"/>
                </a:solidFill>
                <a:effectLst/>
                <a:uLnTx/>
                <a:uFillTx/>
                <a:cs typeface="+mn-ea"/>
                <a:sym typeface="+mn-lt"/>
              </a:rPr>
              <a:t>标题文字添加此处</a:t>
            </a:r>
          </a:p>
        </p:txBody>
      </p:sp>
      <p:sp>
        <p:nvSpPr>
          <p:cNvPr id="13" name="矩形 12"/>
          <p:cNvSpPr/>
          <p:nvPr/>
        </p:nvSpPr>
        <p:spPr>
          <a:xfrm>
            <a:off x="7538774" y="3922351"/>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14" name="矩形 13"/>
          <p:cNvSpPr/>
          <p:nvPr/>
        </p:nvSpPr>
        <p:spPr>
          <a:xfrm>
            <a:off x="7538774" y="4257653"/>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15" name="矩形 14"/>
          <p:cNvSpPr/>
          <p:nvPr/>
        </p:nvSpPr>
        <p:spPr>
          <a:xfrm>
            <a:off x="7538774" y="4592955"/>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16" name="矩形 15"/>
          <p:cNvSpPr/>
          <p:nvPr/>
        </p:nvSpPr>
        <p:spPr>
          <a:xfrm>
            <a:off x="7538774" y="4928257"/>
            <a:ext cx="1704313" cy="338554"/>
          </a:xfrm>
          <a:prstGeom prst="rect">
            <a:avLst/>
          </a:prstGeom>
        </p:spPr>
        <p:txBody>
          <a:bodyPr wrap="non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l"/>
              <a:tabLst/>
              <a:defRPr/>
            </a:pPr>
            <a:r>
              <a:rPr kumimoji="0" lang="zh-CN" altLang="en-US" sz="1600" b="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Tree>
    <p:extLst>
      <p:ext uri="{BB962C8B-B14F-4D97-AF65-F5344CB8AC3E}">
        <p14:creationId xmlns:p14="http://schemas.microsoft.com/office/powerpoint/2010/main" val="841898788"/>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6295654" y="2666171"/>
            <a:ext cx="4553321" cy="97872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用户可以在投影仪或者计算机上进行演示，也可以将演示文稿打印出来，制作成胶片，以便应用到更广泛的领域中。利用</a:t>
            </a:r>
            <a:r>
              <a:rPr kumimoji="0" lang="en-US" altLang="zh-CN" sz="1200" i="0" u="none" strike="noStrike" kern="1200" cap="none" spc="0" normalizeH="0" baseline="0" noProof="0" dirty="0">
                <a:ln>
                  <a:noFill/>
                </a:ln>
                <a:solidFill>
                  <a:schemeClr val="bg1"/>
                </a:solidFill>
                <a:effectLst/>
                <a:uLnTx/>
                <a:uFillTx/>
                <a:cs typeface="+mn-ea"/>
                <a:sym typeface="+mn-lt"/>
              </a:rPr>
              <a:t>Microsoft Office PowerPoint</a:t>
            </a:r>
            <a:r>
              <a:rPr kumimoji="0" lang="zh-CN" altLang="en-US" sz="1200" i="0" u="none" strike="noStrike" kern="1200" cap="none" spc="0" normalizeH="0" baseline="0" noProof="0" dirty="0">
                <a:ln>
                  <a:noFill/>
                </a:ln>
                <a:solidFill>
                  <a:schemeClr val="bg1"/>
                </a:solidFill>
                <a:effectLst/>
                <a:uLnTx/>
                <a:uFillTx/>
                <a:cs typeface="+mn-ea"/>
                <a:sym typeface="+mn-lt"/>
              </a:rPr>
              <a:t>不仅可以创建演示文稿，还可以在互联网上召开面对面会议、远程会议或在网上给观众展示</a:t>
            </a:r>
          </a:p>
        </p:txBody>
      </p:sp>
      <p:sp>
        <p:nvSpPr>
          <p:cNvPr id="23" name="矩形 22"/>
          <p:cNvSpPr/>
          <p:nvPr/>
        </p:nvSpPr>
        <p:spPr>
          <a:xfrm>
            <a:off x="6295654" y="2166815"/>
            <a:ext cx="3100387"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sp>
        <p:nvSpPr>
          <p:cNvPr id="29" name="矩形 28"/>
          <p:cNvSpPr/>
          <p:nvPr/>
        </p:nvSpPr>
        <p:spPr>
          <a:xfrm>
            <a:off x="6295654" y="3761716"/>
            <a:ext cx="4553321" cy="53553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用户可以在投影仪或者计算机上进行演示，也可以将演示文稿打印出来，制作成胶片</a:t>
            </a:r>
          </a:p>
        </p:txBody>
      </p:sp>
      <p:pic>
        <p:nvPicPr>
          <p:cNvPr id="5" name="图片占位符 4"/>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blipFill>
            <a:blip r:embed="rId4"/>
            <a:tile tx="0" ty="0" sx="100000" sy="100000" flip="none" algn="tl"/>
          </a:blipFill>
        </p:spPr>
      </p:pic>
      <p:sp>
        <p:nvSpPr>
          <p:cNvPr id="6" name="矩形 5"/>
          <p:cNvSpPr/>
          <p:nvPr/>
        </p:nvSpPr>
        <p:spPr>
          <a:xfrm>
            <a:off x="2298700" y="1282700"/>
            <a:ext cx="2489200" cy="3873500"/>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70602373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16" presetClass="entr" presetSubtype="2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barn(inHorizontal)">
                                      <p:cBhvr>
                                        <p:cTn id="11" dur="500"/>
                                        <p:tgtEl>
                                          <p:spTgt spid="6"/>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1+#ppt_w/2"/>
                                          </p:val>
                                        </p:tav>
                                        <p:tav tm="100000">
                                          <p:val>
                                            <p:strVal val="#ppt_x"/>
                                          </p:val>
                                        </p:tav>
                                      </p:tavLst>
                                    </p:anim>
                                    <p:anim calcmode="lin" valueType="num">
                                      <p:cBhvr additive="base">
                                        <p:cTn id="16" dur="500" fill="hold"/>
                                        <p:tgtEl>
                                          <p:spTgt spid="23"/>
                                        </p:tgtEl>
                                        <p:attrNameLst>
                                          <p:attrName>ppt_y</p:attrName>
                                        </p:attrNameLst>
                                      </p:cBhvr>
                                      <p:tavLst>
                                        <p:tav tm="0">
                                          <p:val>
                                            <p:strVal val="#ppt_y"/>
                                          </p:val>
                                        </p:tav>
                                        <p:tav tm="100000">
                                          <p:val>
                                            <p:strVal val="#ppt_y"/>
                                          </p:val>
                                        </p:tav>
                                      </p:tavLst>
                                    </p:anim>
                                  </p:childTnLst>
                                </p:cTn>
                              </p:par>
                              <p:par>
                                <p:cTn id="17" presetID="2" presetClass="entr" presetSubtype="2"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1+#ppt_w/2"/>
                                          </p:val>
                                        </p:tav>
                                        <p:tav tm="100000">
                                          <p:val>
                                            <p:strVal val="#ppt_x"/>
                                          </p:val>
                                        </p:tav>
                                      </p:tavLst>
                                    </p:anim>
                                    <p:anim calcmode="lin" valueType="num">
                                      <p:cBhvr additive="base">
                                        <p:cTn id="20" dur="500" fill="hold"/>
                                        <p:tgtEl>
                                          <p:spTgt spid="22"/>
                                        </p:tgtEl>
                                        <p:attrNameLst>
                                          <p:attrName>ppt_y</p:attrName>
                                        </p:attrNameLst>
                                      </p:cBhvr>
                                      <p:tavLst>
                                        <p:tav tm="0">
                                          <p:val>
                                            <p:strVal val="#ppt_y"/>
                                          </p:val>
                                        </p:tav>
                                        <p:tav tm="100000">
                                          <p:val>
                                            <p:strVal val="#ppt_y"/>
                                          </p:val>
                                        </p:tav>
                                      </p:tavLst>
                                    </p:anim>
                                  </p:childTnLst>
                                </p:cTn>
                              </p:par>
                              <p:par>
                                <p:cTn id="21" presetID="2" presetClass="entr" presetSubtype="2"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500" fill="hold"/>
                                        <p:tgtEl>
                                          <p:spTgt spid="29"/>
                                        </p:tgtEl>
                                        <p:attrNameLst>
                                          <p:attrName>ppt_x</p:attrName>
                                        </p:attrNameLst>
                                      </p:cBhvr>
                                      <p:tavLst>
                                        <p:tav tm="0">
                                          <p:val>
                                            <p:strVal val="1+#ppt_w/2"/>
                                          </p:val>
                                        </p:tav>
                                        <p:tav tm="100000">
                                          <p:val>
                                            <p:strVal val="#ppt_x"/>
                                          </p:val>
                                        </p:tav>
                                      </p:tavLst>
                                    </p:anim>
                                    <p:anim calcmode="lin" valueType="num">
                                      <p:cBhvr additive="base">
                                        <p:cTn id="24"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9" grpId="0"/>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5486400" y="0"/>
            <a:ext cx="6705600" cy="6858000"/>
          </a:xfrm>
          <a:prstGeom prst="rect">
            <a:avLst/>
          </a:prstGeom>
          <a:solidFill>
            <a:srgbClr val="2A353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2" name="矩形 11"/>
          <p:cNvSpPr/>
          <p:nvPr/>
        </p:nvSpPr>
        <p:spPr>
          <a:xfrm>
            <a:off x="6419479" y="3167616"/>
            <a:ext cx="4553321" cy="978729"/>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用户可以在投影仪或者计算机上进行演示，也可以将演示文稿打印出来，制作成胶片，以便应用到更广泛的领域中。利用</a:t>
            </a:r>
            <a:r>
              <a:rPr kumimoji="0" lang="en-US" altLang="zh-CN" sz="1200" i="0" u="none" strike="noStrike" kern="1200" cap="none" spc="0" normalizeH="0" baseline="0" noProof="0" dirty="0">
                <a:ln>
                  <a:noFill/>
                </a:ln>
                <a:solidFill>
                  <a:schemeClr val="bg1"/>
                </a:solidFill>
                <a:effectLst/>
                <a:uLnTx/>
                <a:uFillTx/>
                <a:cs typeface="+mn-ea"/>
                <a:sym typeface="+mn-lt"/>
              </a:rPr>
              <a:t>Microsoft Office PowerPoint</a:t>
            </a:r>
            <a:r>
              <a:rPr kumimoji="0" lang="zh-CN" altLang="en-US" sz="1200" i="0" u="none" strike="noStrike" kern="1200" cap="none" spc="0" normalizeH="0" baseline="0" noProof="0" dirty="0">
                <a:ln>
                  <a:noFill/>
                </a:ln>
                <a:solidFill>
                  <a:schemeClr val="bg1"/>
                </a:solidFill>
                <a:effectLst/>
                <a:uLnTx/>
                <a:uFillTx/>
                <a:cs typeface="+mn-ea"/>
                <a:sym typeface="+mn-lt"/>
              </a:rPr>
              <a:t>不仅可以创建演示文稿，还可以在互联网上召开面对面会议、远程会议或在网上给观众展示</a:t>
            </a:r>
          </a:p>
        </p:txBody>
      </p:sp>
      <p:sp>
        <p:nvSpPr>
          <p:cNvPr id="13" name="矩形 12"/>
          <p:cNvSpPr/>
          <p:nvPr/>
        </p:nvSpPr>
        <p:spPr>
          <a:xfrm>
            <a:off x="6419479" y="4263161"/>
            <a:ext cx="4553321" cy="53553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用户可以在投影仪或者计算机上进行演示，也可以将演示文稿打印出来，制作成胶片</a:t>
            </a:r>
          </a:p>
        </p:txBody>
      </p:sp>
      <p:sp>
        <p:nvSpPr>
          <p:cNvPr id="8" name="矩形 7"/>
          <p:cNvSpPr/>
          <p:nvPr/>
        </p:nvSpPr>
        <p:spPr>
          <a:xfrm>
            <a:off x="6469889" y="2414954"/>
            <a:ext cx="2089911" cy="528188"/>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6419480" y="1633202"/>
            <a:ext cx="2457820" cy="763094"/>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en-US" altLang="zh-CN" sz="4000" u="none" strike="noStrike" kern="1200" cap="none" spc="0" normalizeH="0" baseline="0" noProof="0" dirty="0">
                <a:ln>
                  <a:noFill/>
                </a:ln>
                <a:solidFill>
                  <a:schemeClr val="bg1"/>
                </a:solidFill>
                <a:effectLst/>
                <a:uLnTx/>
                <a:uFillTx/>
                <a:cs typeface="+mn-ea"/>
                <a:sym typeface="+mn-lt"/>
              </a:rPr>
              <a:t>+987584</a:t>
            </a:r>
            <a:endParaRPr kumimoji="0" lang="zh-CN" altLang="en-US" sz="4000" u="none" strike="noStrike" kern="1200" cap="none" spc="0" normalizeH="0" baseline="0" noProof="0" dirty="0">
              <a:ln>
                <a:noFill/>
              </a:ln>
              <a:solidFill>
                <a:schemeClr val="bg1"/>
              </a:solidFill>
              <a:effectLst/>
              <a:uLnTx/>
              <a:uFillTx/>
              <a:cs typeface="+mn-ea"/>
              <a:sym typeface="+mn-lt"/>
            </a:endParaRPr>
          </a:p>
        </p:txBody>
      </p:sp>
      <p:sp>
        <p:nvSpPr>
          <p:cNvPr id="16" name="矩形 15"/>
          <p:cNvSpPr/>
          <p:nvPr/>
        </p:nvSpPr>
        <p:spPr>
          <a:xfrm>
            <a:off x="6469889" y="2488528"/>
            <a:ext cx="2089912" cy="401264"/>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i="0" u="none" strike="noStrike" kern="1200" cap="none" spc="0" normalizeH="0" baseline="0" noProof="0" dirty="0">
                <a:ln>
                  <a:noFill/>
                </a:ln>
                <a:solidFill>
                  <a:schemeClr val="bg1"/>
                </a:solidFill>
                <a:effectLst/>
                <a:uLnTx/>
                <a:uFillTx/>
                <a:cs typeface="+mn-ea"/>
                <a:sym typeface="+mn-lt"/>
              </a:rPr>
              <a:t>标题文字添加</a:t>
            </a:r>
          </a:p>
        </p:txBody>
      </p:sp>
      <p:pic>
        <p:nvPicPr>
          <p:cNvPr id="4" name="图片占位符 3"/>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138479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iterate type="lt">
                                    <p:tmPct val="10000"/>
                                  </p:iterate>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800"/>
                            </p:stCondLst>
                            <p:childTnLst>
                              <p:par>
                                <p:cTn id="11" presetID="53" presetClass="entr" presetSubtype="16"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500" fill="hold"/>
                                        <p:tgtEl>
                                          <p:spTgt spid="16"/>
                                        </p:tgtEl>
                                        <p:attrNameLst>
                                          <p:attrName>ppt_w</p:attrName>
                                        </p:attrNameLst>
                                      </p:cBhvr>
                                      <p:tavLst>
                                        <p:tav tm="0">
                                          <p:val>
                                            <p:fltVal val="0"/>
                                          </p:val>
                                        </p:tav>
                                        <p:tav tm="100000">
                                          <p:val>
                                            <p:strVal val="#ppt_w"/>
                                          </p:val>
                                        </p:tav>
                                      </p:tavLst>
                                    </p:anim>
                                    <p:anim calcmode="lin" valueType="num">
                                      <p:cBhvr>
                                        <p:cTn id="14" dur="500" fill="hold"/>
                                        <p:tgtEl>
                                          <p:spTgt spid="16"/>
                                        </p:tgtEl>
                                        <p:attrNameLst>
                                          <p:attrName>ppt_h</p:attrName>
                                        </p:attrNameLst>
                                      </p:cBhvr>
                                      <p:tavLst>
                                        <p:tav tm="0">
                                          <p:val>
                                            <p:fltVal val="0"/>
                                          </p:val>
                                        </p:tav>
                                        <p:tav tm="100000">
                                          <p:val>
                                            <p:strVal val="#ppt_h"/>
                                          </p:val>
                                        </p:tav>
                                      </p:tavLst>
                                    </p:anim>
                                    <p:animEffect transition="in" filter="fade">
                                      <p:cBhvr>
                                        <p:cTn id="15" dur="500"/>
                                        <p:tgtEl>
                                          <p:spTgt spid="16"/>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childTnLst>
                          </p:cTn>
                        </p:par>
                        <p:par>
                          <p:cTn id="21" fill="hold">
                            <p:stCondLst>
                              <p:cond delay="1300"/>
                            </p:stCondLst>
                            <p:childTnLst>
                              <p:par>
                                <p:cTn id="22" presetID="2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left)">
                                      <p:cBhvr>
                                        <p:cTn id="24" dur="500"/>
                                        <p:tgtEl>
                                          <p:spTgt spid="12"/>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8" grpId="0" animBg="1"/>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3893910" y="3429000"/>
            <a:ext cx="2104573" cy="206477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8" name="图片占位符 7"/>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pic>
        <p:nvPicPr>
          <p:cNvPr id="11" name="图片占位符 10"/>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a:xfrm>
            <a:off x="3893910" y="1364226"/>
            <a:ext cx="2104573" cy="2064775"/>
          </a:xfrm>
        </p:spPr>
      </p:pic>
      <p:pic>
        <p:nvPicPr>
          <p:cNvPr id="13" name="图片占位符 12"/>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a:xfrm>
            <a:off x="1783443" y="3429001"/>
            <a:ext cx="2104573" cy="2064775"/>
          </a:xfrm>
        </p:spPr>
      </p:pic>
      <p:sp>
        <p:nvSpPr>
          <p:cNvPr id="19" name="矩形 18"/>
          <p:cNvSpPr/>
          <p:nvPr/>
        </p:nvSpPr>
        <p:spPr>
          <a:xfrm>
            <a:off x="1783443" y="1364225"/>
            <a:ext cx="2104573" cy="2064775"/>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a:off x="4926449" y="391181"/>
            <a:ext cx="2339102"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cs typeface="+mn-ea"/>
                <a:sym typeface="+mn-lt"/>
              </a:rPr>
              <a:t>标题文字添加</a:t>
            </a:r>
          </a:p>
        </p:txBody>
      </p:sp>
      <p:cxnSp>
        <p:nvCxnSpPr>
          <p:cNvPr id="14" name="直接连接符 13"/>
          <p:cNvCxnSpPr/>
          <p:nvPr/>
        </p:nvCxnSpPr>
        <p:spPr>
          <a:xfrm>
            <a:off x="386715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46760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4"/>
          <p:cNvCxnSpPr>
            <a:cxnSpLocks/>
          </p:cNvCxnSpPr>
          <p:nvPr/>
        </p:nvCxnSpPr>
        <p:spPr>
          <a:xfrm>
            <a:off x="3867150" y="1364225"/>
            <a:ext cx="0" cy="4129549"/>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cxnSpLocks/>
          </p:cNvCxnSpPr>
          <p:nvPr/>
        </p:nvCxnSpPr>
        <p:spPr>
          <a:xfrm>
            <a:off x="5998483" y="1364225"/>
            <a:ext cx="0" cy="4129549"/>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a:cxnSpLocks/>
          </p:cNvCxnSpPr>
          <p:nvPr/>
        </p:nvCxnSpPr>
        <p:spPr>
          <a:xfrm flipH="1">
            <a:off x="1774825" y="3429000"/>
            <a:ext cx="4223658" cy="1"/>
          </a:xfrm>
          <a:prstGeom prst="line">
            <a:avLst/>
          </a:prstGeom>
          <a:ln w="7620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1925477" y="1952535"/>
            <a:ext cx="1826400" cy="888155"/>
            <a:chOff x="1824896" y="4197438"/>
            <a:chExt cx="1826400" cy="888155"/>
          </a:xfrm>
        </p:grpSpPr>
        <p:sp>
          <p:nvSpPr>
            <p:cNvPr id="16" name="矩形 15"/>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a:t>
              </a:r>
            </a:p>
          </p:txBody>
        </p:sp>
        <p:sp>
          <p:nvSpPr>
            <p:cNvPr id="18" name="矩形 17"/>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grpSp>
        <p:nvGrpSpPr>
          <p:cNvPr id="20" name="组合 19"/>
          <p:cNvGrpSpPr/>
          <p:nvPr/>
        </p:nvGrpSpPr>
        <p:grpSpPr>
          <a:xfrm>
            <a:off x="4013249" y="4074370"/>
            <a:ext cx="1826400" cy="888155"/>
            <a:chOff x="1824896" y="4197438"/>
            <a:chExt cx="1826400" cy="888155"/>
          </a:xfrm>
        </p:grpSpPr>
        <p:sp>
          <p:nvSpPr>
            <p:cNvPr id="21" name="矩形 20"/>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a:t>
              </a:r>
            </a:p>
          </p:txBody>
        </p:sp>
        <p:sp>
          <p:nvSpPr>
            <p:cNvPr id="25" name="矩形 24"/>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spTree>
    <p:extLst>
      <p:ext uri="{BB962C8B-B14F-4D97-AF65-F5344CB8AC3E}">
        <p14:creationId xmlns:p14="http://schemas.microsoft.com/office/powerpoint/2010/main" val="1863092465"/>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par>
                                <p:cTn id="10" presetID="53" presetClass="entr" presetSubtype="16" fill="hold" nodeType="with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p:cTn id="12" dur="500" fill="hold"/>
                                        <p:tgtEl>
                                          <p:spTgt spid="20"/>
                                        </p:tgtEl>
                                        <p:attrNameLst>
                                          <p:attrName>ppt_w</p:attrName>
                                        </p:attrNameLst>
                                      </p:cBhvr>
                                      <p:tavLst>
                                        <p:tav tm="0">
                                          <p:val>
                                            <p:fltVal val="0"/>
                                          </p:val>
                                        </p:tav>
                                        <p:tav tm="100000">
                                          <p:val>
                                            <p:strVal val="#ppt_w"/>
                                          </p:val>
                                        </p:tav>
                                      </p:tavLst>
                                    </p:anim>
                                    <p:anim calcmode="lin" valueType="num">
                                      <p:cBhvr>
                                        <p:cTn id="13" dur="500" fill="hold"/>
                                        <p:tgtEl>
                                          <p:spTgt spid="20"/>
                                        </p:tgtEl>
                                        <p:attrNameLst>
                                          <p:attrName>ppt_h</p:attrName>
                                        </p:attrNameLst>
                                      </p:cBhvr>
                                      <p:tavLst>
                                        <p:tav tm="0">
                                          <p:val>
                                            <p:fltVal val="0"/>
                                          </p:val>
                                        </p:tav>
                                        <p:tav tm="100000">
                                          <p:val>
                                            <p:strVal val="#ppt_h"/>
                                          </p:val>
                                        </p:tav>
                                      </p:tavLst>
                                    </p:anim>
                                    <p:animEffect transition="in" filter="fade">
                                      <p:cBhvr>
                                        <p:cTn id="14"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形状 50"/>
          <p:cNvSpPr/>
          <p:nvPr/>
        </p:nvSpPr>
        <p:spPr>
          <a:xfrm flipV="1">
            <a:off x="1775864" y="3617744"/>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a:gsLst>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2" name="任意多边形: 形状 51"/>
          <p:cNvSpPr/>
          <p:nvPr/>
        </p:nvSpPr>
        <p:spPr>
          <a:xfrm>
            <a:off x="3495195" y="2671238"/>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a:gsLst>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3" name="任意多边形: 形状 52"/>
          <p:cNvSpPr/>
          <p:nvPr/>
        </p:nvSpPr>
        <p:spPr>
          <a:xfrm flipV="1">
            <a:off x="5214502" y="3617744"/>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a:gsLst>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4" name="任意多边形: 形状 53"/>
          <p:cNvSpPr/>
          <p:nvPr/>
        </p:nvSpPr>
        <p:spPr>
          <a:xfrm>
            <a:off x="6933833" y="2671238"/>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a:gsLst>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5" name="任意多边形: 形状 54"/>
          <p:cNvSpPr/>
          <p:nvPr/>
        </p:nvSpPr>
        <p:spPr>
          <a:xfrm flipV="1">
            <a:off x="8653141" y="3617744"/>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a:gsLst>
              <a:gs pos="0">
                <a:schemeClr val="bg1"/>
              </a:gs>
              <a:gs pos="100000">
                <a:schemeClr val="bg1">
                  <a:lumMod val="75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10" name="矩形 9"/>
          <p:cNvSpPr/>
          <p:nvPr/>
        </p:nvSpPr>
        <p:spPr>
          <a:xfrm>
            <a:off x="4926449" y="391181"/>
            <a:ext cx="2339102"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prstClr val="black">
                    <a:lumMod val="75000"/>
                    <a:lumOff val="25000"/>
                  </a:prstClr>
                </a:solidFill>
                <a:effectLst/>
                <a:uLnTx/>
                <a:uFillTx/>
                <a:cs typeface="+mn-ea"/>
                <a:sym typeface="+mn-lt"/>
              </a:rPr>
              <a:t>标题文字添加</a:t>
            </a:r>
          </a:p>
        </p:txBody>
      </p:sp>
      <p:cxnSp>
        <p:nvCxnSpPr>
          <p:cNvPr id="14" name="直接连接符 13"/>
          <p:cNvCxnSpPr/>
          <p:nvPr/>
        </p:nvCxnSpPr>
        <p:spPr>
          <a:xfrm>
            <a:off x="386715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46760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sp>
        <p:nvSpPr>
          <p:cNvPr id="38" name="任意多边形: 形状 37"/>
          <p:cNvSpPr/>
          <p:nvPr/>
        </p:nvSpPr>
        <p:spPr>
          <a:xfrm>
            <a:off x="1775864" y="2671238"/>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a:gsLst>
              <a:gs pos="0">
                <a:schemeClr val="bg1"/>
              </a:gs>
              <a:gs pos="100000">
                <a:schemeClr val="accent6"/>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1" name="任意多边形: 形状 40"/>
          <p:cNvSpPr/>
          <p:nvPr/>
        </p:nvSpPr>
        <p:spPr>
          <a:xfrm flipV="1">
            <a:off x="3495195" y="3617744"/>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flip="none" rotWithShape="1">
            <a:gsLst>
              <a:gs pos="0">
                <a:schemeClr val="bg1"/>
              </a:gs>
              <a:gs pos="100000">
                <a:schemeClr val="accent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4" name="任意多边形: 形状 43"/>
          <p:cNvSpPr/>
          <p:nvPr/>
        </p:nvSpPr>
        <p:spPr>
          <a:xfrm>
            <a:off x="5214502" y="2671238"/>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a:gsLst>
              <a:gs pos="0">
                <a:schemeClr val="bg1"/>
              </a:gs>
              <a:gs pos="100000">
                <a:schemeClr val="accent6"/>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7" name="任意多边形: 形状 46"/>
          <p:cNvSpPr/>
          <p:nvPr/>
        </p:nvSpPr>
        <p:spPr>
          <a:xfrm flipV="1">
            <a:off x="6933833" y="3617744"/>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flip="none" rotWithShape="1">
            <a:gsLst>
              <a:gs pos="0">
                <a:schemeClr val="bg1"/>
              </a:gs>
              <a:gs pos="100000">
                <a:schemeClr val="accent6"/>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50" name="任意多边形: 形状 49"/>
          <p:cNvSpPr/>
          <p:nvPr/>
        </p:nvSpPr>
        <p:spPr>
          <a:xfrm>
            <a:off x="8653141" y="2671238"/>
            <a:ext cx="1764034" cy="861647"/>
          </a:xfrm>
          <a:custGeom>
            <a:avLst/>
            <a:gdLst>
              <a:gd name="connsiteX0" fmla="*/ 900971 w 1764034"/>
              <a:gd name="connsiteY0" fmla="*/ 210 h 861647"/>
              <a:gd name="connsiteX1" fmla="*/ 1360312 w 1764034"/>
              <a:gd name="connsiteY1" fmla="*/ 137848 h 861647"/>
              <a:gd name="connsiteX2" fmla="*/ 1764034 w 1764034"/>
              <a:gd name="connsiteY2" fmla="*/ 858545 h 861647"/>
              <a:gd name="connsiteX3" fmla="*/ 1763815 w 1764034"/>
              <a:gd name="connsiteY3" fmla="*/ 861647 h 861647"/>
              <a:gd name="connsiteX4" fmla="*/ 1718040 w 1764034"/>
              <a:gd name="connsiteY4" fmla="*/ 861647 h 861647"/>
              <a:gd name="connsiteX5" fmla="*/ 1718244 w 1764034"/>
              <a:gd name="connsiteY5" fmla="*/ 858777 h 861647"/>
              <a:gd name="connsiteX6" fmla="*/ 1335043 w 1764034"/>
              <a:gd name="connsiteY6" fmla="*/ 176044 h 861647"/>
              <a:gd name="connsiteX7" fmla="*/ 459392 w 1764034"/>
              <a:gd name="connsiteY7" fmla="*/ 157202 h 861647"/>
              <a:gd name="connsiteX8" fmla="*/ 45731 w 1764034"/>
              <a:gd name="connsiteY8" fmla="*/ 821651 h 861647"/>
              <a:gd name="connsiteX9" fmla="*/ 46696 w 1764034"/>
              <a:gd name="connsiteY9" fmla="*/ 861647 h 861647"/>
              <a:gd name="connsiteX10" fmla="*/ 1014 w 1764034"/>
              <a:gd name="connsiteY10" fmla="*/ 861647 h 861647"/>
              <a:gd name="connsiteX11" fmla="*/ 0 w 1764034"/>
              <a:gd name="connsiteY11" fmla="*/ 819377 h 861647"/>
              <a:gd name="connsiteX12" fmla="*/ 435855 w 1764034"/>
              <a:gd name="connsiteY12" fmla="*/ 117918 h 861647"/>
              <a:gd name="connsiteX13" fmla="*/ 900971 w 1764034"/>
              <a:gd name="connsiteY13" fmla="*/ 210 h 861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64034" h="861647">
                <a:moveTo>
                  <a:pt x="900971" y="210"/>
                </a:moveTo>
                <a:cubicBezTo>
                  <a:pt x="1061213" y="3664"/>
                  <a:pt x="1220493" y="49677"/>
                  <a:pt x="1360312" y="137848"/>
                </a:cubicBezTo>
                <a:cubicBezTo>
                  <a:pt x="1613360" y="297423"/>
                  <a:pt x="1763032" y="569963"/>
                  <a:pt x="1764034" y="858545"/>
                </a:cubicBezTo>
                <a:lnTo>
                  <a:pt x="1763815" y="861647"/>
                </a:lnTo>
                <a:lnTo>
                  <a:pt x="1718040" y="861647"/>
                </a:lnTo>
                <a:lnTo>
                  <a:pt x="1718244" y="858777"/>
                </a:lnTo>
                <a:cubicBezTo>
                  <a:pt x="1717317" y="585338"/>
                  <a:pt x="1575231" y="327109"/>
                  <a:pt x="1335043" y="176044"/>
                </a:cubicBezTo>
                <a:cubicBezTo>
                  <a:pt x="1070108" y="9416"/>
                  <a:pt x="731608" y="2133"/>
                  <a:pt x="459392" y="157202"/>
                </a:cubicBezTo>
                <a:cubicBezTo>
                  <a:pt x="212970" y="297579"/>
                  <a:pt x="59401" y="548928"/>
                  <a:pt x="45731" y="821651"/>
                </a:cubicBezTo>
                <a:lnTo>
                  <a:pt x="46696" y="861647"/>
                </a:lnTo>
                <a:lnTo>
                  <a:pt x="1014" y="861647"/>
                </a:lnTo>
                <a:lnTo>
                  <a:pt x="0" y="819377"/>
                </a:lnTo>
                <a:cubicBezTo>
                  <a:pt x="14418" y="531530"/>
                  <a:pt x="176206" y="266223"/>
                  <a:pt x="435855" y="117918"/>
                </a:cubicBezTo>
                <a:cubicBezTo>
                  <a:pt x="579525" y="35858"/>
                  <a:pt x="740729" y="-3245"/>
                  <a:pt x="900971" y="210"/>
                </a:cubicBezTo>
                <a:close/>
              </a:path>
            </a:pathLst>
          </a:custGeom>
          <a:gradFill>
            <a:gsLst>
              <a:gs pos="0">
                <a:schemeClr val="bg1"/>
              </a:gs>
              <a:gs pos="100000">
                <a:schemeClr val="accent6"/>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grpSp>
        <p:nvGrpSpPr>
          <p:cNvPr id="60" name="组合 59"/>
          <p:cNvGrpSpPr/>
          <p:nvPr/>
        </p:nvGrpSpPr>
        <p:grpSpPr>
          <a:xfrm>
            <a:off x="1749775" y="4545458"/>
            <a:ext cx="1826400" cy="888155"/>
            <a:chOff x="1824896" y="4197438"/>
            <a:chExt cx="1826400" cy="888155"/>
          </a:xfrm>
        </p:grpSpPr>
        <p:sp>
          <p:nvSpPr>
            <p:cNvPr id="61" name="矩形 60"/>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rPr>
                <a:t>用户可以在投影仪或者计算机上进行演示</a:t>
              </a:r>
            </a:p>
          </p:txBody>
        </p:sp>
        <p:sp>
          <p:nvSpPr>
            <p:cNvPr id="62" name="矩形 61"/>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p>
          </p:txBody>
        </p:sp>
      </p:grpSp>
      <p:grpSp>
        <p:nvGrpSpPr>
          <p:cNvPr id="63" name="组合 62"/>
          <p:cNvGrpSpPr/>
          <p:nvPr/>
        </p:nvGrpSpPr>
        <p:grpSpPr>
          <a:xfrm>
            <a:off x="5177521" y="4545458"/>
            <a:ext cx="1826400" cy="888155"/>
            <a:chOff x="1824896" y="4197438"/>
            <a:chExt cx="1826400" cy="888155"/>
          </a:xfrm>
        </p:grpSpPr>
        <p:sp>
          <p:nvSpPr>
            <p:cNvPr id="64" name="矩形 63"/>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rPr>
                <a:t>用户可以在投影仪或者计算机上进行演示</a:t>
              </a:r>
            </a:p>
          </p:txBody>
        </p:sp>
        <p:sp>
          <p:nvSpPr>
            <p:cNvPr id="65" name="矩形 64"/>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p>
          </p:txBody>
        </p:sp>
      </p:grpSp>
      <p:grpSp>
        <p:nvGrpSpPr>
          <p:cNvPr id="66" name="组合 65"/>
          <p:cNvGrpSpPr/>
          <p:nvPr/>
        </p:nvGrpSpPr>
        <p:grpSpPr>
          <a:xfrm>
            <a:off x="8621958" y="4545458"/>
            <a:ext cx="1826400" cy="888155"/>
            <a:chOff x="1824896" y="4197438"/>
            <a:chExt cx="1826400" cy="888155"/>
          </a:xfrm>
        </p:grpSpPr>
        <p:sp>
          <p:nvSpPr>
            <p:cNvPr id="67" name="矩形 66"/>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rPr>
                <a:t>用户可以在投影仪或者计算机上进行演示</a:t>
              </a:r>
            </a:p>
          </p:txBody>
        </p:sp>
        <p:sp>
          <p:nvSpPr>
            <p:cNvPr id="68" name="矩形 67"/>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p>
          </p:txBody>
        </p:sp>
      </p:grpSp>
      <p:grpSp>
        <p:nvGrpSpPr>
          <p:cNvPr id="69" name="组合 68"/>
          <p:cNvGrpSpPr/>
          <p:nvPr/>
        </p:nvGrpSpPr>
        <p:grpSpPr>
          <a:xfrm>
            <a:off x="3464012" y="1738091"/>
            <a:ext cx="1826400" cy="888155"/>
            <a:chOff x="1824896" y="4197438"/>
            <a:chExt cx="1826400" cy="888155"/>
          </a:xfrm>
        </p:grpSpPr>
        <p:sp>
          <p:nvSpPr>
            <p:cNvPr id="70" name="矩形 69"/>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rPr>
                <a:t>用户可以在投影仪或者计算机上进行演示</a:t>
              </a:r>
            </a:p>
          </p:txBody>
        </p:sp>
        <p:sp>
          <p:nvSpPr>
            <p:cNvPr id="71" name="矩形 70"/>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p>
          </p:txBody>
        </p:sp>
      </p:grpSp>
      <p:grpSp>
        <p:nvGrpSpPr>
          <p:cNvPr id="72" name="组合 71"/>
          <p:cNvGrpSpPr/>
          <p:nvPr/>
        </p:nvGrpSpPr>
        <p:grpSpPr>
          <a:xfrm>
            <a:off x="6857911" y="1738091"/>
            <a:ext cx="1826400" cy="888155"/>
            <a:chOff x="1824896" y="4197438"/>
            <a:chExt cx="1826400" cy="888155"/>
          </a:xfrm>
        </p:grpSpPr>
        <p:sp>
          <p:nvSpPr>
            <p:cNvPr id="73" name="矩形 72"/>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tx1">
                      <a:lumMod val="50000"/>
                      <a:lumOff val="50000"/>
                    </a:schemeClr>
                  </a:solidFill>
                  <a:effectLst/>
                  <a:uLnTx/>
                  <a:uFillTx/>
                  <a:cs typeface="+mn-ea"/>
                  <a:sym typeface="+mn-lt"/>
                </a:rPr>
                <a:t>用户可以在投影仪或者计算机上进行演示</a:t>
              </a:r>
            </a:p>
          </p:txBody>
        </p:sp>
        <p:sp>
          <p:nvSpPr>
            <p:cNvPr id="74" name="矩形 73"/>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tx1">
                      <a:lumMod val="75000"/>
                      <a:lumOff val="25000"/>
                    </a:schemeClr>
                  </a:solidFill>
                  <a:effectLst/>
                  <a:uLnTx/>
                  <a:uFillTx/>
                  <a:cs typeface="+mn-ea"/>
                  <a:sym typeface="+mn-lt"/>
                </a:rPr>
                <a:t>标题文字添加</a:t>
              </a:r>
            </a:p>
          </p:txBody>
        </p:sp>
      </p:grpSp>
      <p:grpSp>
        <p:nvGrpSpPr>
          <p:cNvPr id="36" name="组合 35"/>
          <p:cNvGrpSpPr/>
          <p:nvPr/>
        </p:nvGrpSpPr>
        <p:grpSpPr>
          <a:xfrm>
            <a:off x="2452451" y="3367999"/>
            <a:ext cx="410884" cy="408548"/>
            <a:chOff x="4005263" y="2174876"/>
            <a:chExt cx="279400" cy="277813"/>
          </a:xfrm>
          <a:solidFill>
            <a:schemeClr val="accent6"/>
          </a:solidFill>
        </p:grpSpPr>
        <p:sp>
          <p:nvSpPr>
            <p:cNvPr id="37" name="Freeform 134"/>
            <p:cNvSpPr>
              <a:spLocks noEditPoints="1"/>
            </p:cNvSpPr>
            <p:nvPr/>
          </p:nvSpPr>
          <p:spPr bwMode="auto">
            <a:xfrm>
              <a:off x="4005263" y="2174876"/>
              <a:ext cx="279400" cy="277813"/>
            </a:xfrm>
            <a:custGeom>
              <a:avLst/>
              <a:gdLst>
                <a:gd name="T0" fmla="*/ 252 w 288"/>
                <a:gd name="T1" fmla="*/ 223 h 287"/>
                <a:gd name="T2" fmla="*/ 252 w 288"/>
                <a:gd name="T3" fmla="*/ 34 h 287"/>
                <a:gd name="T4" fmla="*/ 221 w 288"/>
                <a:gd name="T5" fmla="*/ 1 h 287"/>
                <a:gd name="T6" fmla="*/ 46 w 288"/>
                <a:gd name="T7" fmla="*/ 1 h 287"/>
                <a:gd name="T8" fmla="*/ 20 w 288"/>
                <a:gd name="T9" fmla="*/ 10 h 287"/>
                <a:gd name="T10" fmla="*/ 0 w 288"/>
                <a:gd name="T11" fmla="*/ 71 h 287"/>
                <a:gd name="T12" fmla="*/ 0 w 288"/>
                <a:gd name="T13" fmla="*/ 80 h 287"/>
                <a:gd name="T14" fmla="*/ 36 w 288"/>
                <a:gd name="T15" fmla="*/ 80 h 287"/>
                <a:gd name="T16" fmla="*/ 36 w 288"/>
                <a:gd name="T17" fmla="*/ 257 h 287"/>
                <a:gd name="T18" fmla="*/ 44 w 288"/>
                <a:gd name="T19" fmla="*/ 281 h 287"/>
                <a:gd name="T20" fmla="*/ 57 w 288"/>
                <a:gd name="T21" fmla="*/ 287 h 287"/>
                <a:gd name="T22" fmla="*/ 57 w 288"/>
                <a:gd name="T23" fmla="*/ 287 h 287"/>
                <a:gd name="T24" fmla="*/ 243 w 288"/>
                <a:gd name="T25" fmla="*/ 287 h 287"/>
                <a:gd name="T26" fmla="*/ 288 w 288"/>
                <a:gd name="T27" fmla="*/ 232 h 287"/>
                <a:gd name="T28" fmla="*/ 288 w 288"/>
                <a:gd name="T29" fmla="*/ 223 h 287"/>
                <a:gd name="T30" fmla="*/ 252 w 288"/>
                <a:gd name="T31" fmla="*/ 223 h 287"/>
                <a:gd name="T32" fmla="*/ 18 w 288"/>
                <a:gd name="T33" fmla="*/ 62 h 287"/>
                <a:gd name="T34" fmla="*/ 31 w 288"/>
                <a:gd name="T35" fmla="*/ 24 h 287"/>
                <a:gd name="T36" fmla="*/ 36 w 288"/>
                <a:gd name="T37" fmla="*/ 43 h 287"/>
                <a:gd name="T38" fmla="*/ 36 w 288"/>
                <a:gd name="T39" fmla="*/ 62 h 287"/>
                <a:gd name="T40" fmla="*/ 18 w 288"/>
                <a:gd name="T41" fmla="*/ 62 h 287"/>
                <a:gd name="T42" fmla="*/ 72 w 288"/>
                <a:gd name="T43" fmla="*/ 232 h 287"/>
                <a:gd name="T44" fmla="*/ 58 w 288"/>
                <a:gd name="T45" fmla="*/ 270 h 287"/>
                <a:gd name="T46" fmla="*/ 54 w 288"/>
                <a:gd name="T47" fmla="*/ 257 h 287"/>
                <a:gd name="T48" fmla="*/ 54 w 288"/>
                <a:gd name="T49" fmla="*/ 43 h 287"/>
                <a:gd name="T50" fmla="*/ 48 w 288"/>
                <a:gd name="T51" fmla="*/ 18 h 287"/>
                <a:gd name="T52" fmla="*/ 221 w 288"/>
                <a:gd name="T53" fmla="*/ 19 h 287"/>
                <a:gd name="T54" fmla="*/ 234 w 288"/>
                <a:gd name="T55" fmla="*/ 34 h 287"/>
                <a:gd name="T56" fmla="*/ 234 w 288"/>
                <a:gd name="T57" fmla="*/ 223 h 287"/>
                <a:gd name="T58" fmla="*/ 72 w 288"/>
                <a:gd name="T59" fmla="*/ 224 h 287"/>
                <a:gd name="T60" fmla="*/ 72 w 288"/>
                <a:gd name="T61" fmla="*/ 232 h 287"/>
                <a:gd name="T62" fmla="*/ 243 w 288"/>
                <a:gd name="T63" fmla="*/ 270 h 287"/>
                <a:gd name="T64" fmla="*/ 83 w 288"/>
                <a:gd name="T65" fmla="*/ 270 h 287"/>
                <a:gd name="T66" fmla="*/ 90 w 288"/>
                <a:gd name="T67" fmla="*/ 241 h 287"/>
                <a:gd name="T68" fmla="*/ 269 w 288"/>
                <a:gd name="T69" fmla="*/ 241 h 287"/>
                <a:gd name="T70" fmla="*/ 243 w 288"/>
                <a:gd name="T71" fmla="*/ 27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7">
                  <a:moveTo>
                    <a:pt x="252" y="223"/>
                  </a:moveTo>
                  <a:cubicBezTo>
                    <a:pt x="252" y="34"/>
                    <a:pt x="252" y="34"/>
                    <a:pt x="252" y="34"/>
                  </a:cubicBezTo>
                  <a:cubicBezTo>
                    <a:pt x="252" y="20"/>
                    <a:pt x="243" y="1"/>
                    <a:pt x="221" y="1"/>
                  </a:cubicBezTo>
                  <a:cubicBezTo>
                    <a:pt x="46" y="1"/>
                    <a:pt x="46" y="1"/>
                    <a:pt x="46" y="1"/>
                  </a:cubicBezTo>
                  <a:cubicBezTo>
                    <a:pt x="43" y="0"/>
                    <a:pt x="31" y="0"/>
                    <a:pt x="20" y="10"/>
                  </a:cubicBezTo>
                  <a:cubicBezTo>
                    <a:pt x="7" y="22"/>
                    <a:pt x="0" y="42"/>
                    <a:pt x="0" y="71"/>
                  </a:cubicBezTo>
                  <a:cubicBezTo>
                    <a:pt x="0" y="80"/>
                    <a:pt x="0" y="80"/>
                    <a:pt x="0" y="80"/>
                  </a:cubicBezTo>
                  <a:cubicBezTo>
                    <a:pt x="36" y="80"/>
                    <a:pt x="36" y="80"/>
                    <a:pt x="36" y="80"/>
                  </a:cubicBezTo>
                  <a:cubicBezTo>
                    <a:pt x="36" y="257"/>
                    <a:pt x="36" y="257"/>
                    <a:pt x="36" y="257"/>
                  </a:cubicBezTo>
                  <a:cubicBezTo>
                    <a:pt x="36" y="268"/>
                    <a:pt x="39" y="276"/>
                    <a:pt x="44" y="281"/>
                  </a:cubicBezTo>
                  <a:cubicBezTo>
                    <a:pt x="49" y="286"/>
                    <a:pt x="54" y="287"/>
                    <a:pt x="57" y="287"/>
                  </a:cubicBezTo>
                  <a:cubicBezTo>
                    <a:pt x="57" y="287"/>
                    <a:pt x="57" y="287"/>
                    <a:pt x="57" y="287"/>
                  </a:cubicBezTo>
                  <a:cubicBezTo>
                    <a:pt x="243" y="287"/>
                    <a:pt x="243" y="287"/>
                    <a:pt x="243" y="287"/>
                  </a:cubicBezTo>
                  <a:cubicBezTo>
                    <a:pt x="279" y="287"/>
                    <a:pt x="288" y="251"/>
                    <a:pt x="288" y="232"/>
                  </a:cubicBezTo>
                  <a:cubicBezTo>
                    <a:pt x="288" y="223"/>
                    <a:pt x="288" y="223"/>
                    <a:pt x="288" y="223"/>
                  </a:cubicBezTo>
                  <a:lnTo>
                    <a:pt x="252" y="223"/>
                  </a:lnTo>
                  <a:close/>
                  <a:moveTo>
                    <a:pt x="18" y="62"/>
                  </a:moveTo>
                  <a:cubicBezTo>
                    <a:pt x="20" y="40"/>
                    <a:pt x="25" y="30"/>
                    <a:pt x="31" y="24"/>
                  </a:cubicBezTo>
                  <a:cubicBezTo>
                    <a:pt x="33" y="26"/>
                    <a:pt x="36" y="32"/>
                    <a:pt x="36" y="43"/>
                  </a:cubicBezTo>
                  <a:cubicBezTo>
                    <a:pt x="36" y="62"/>
                    <a:pt x="36" y="62"/>
                    <a:pt x="36" y="62"/>
                  </a:cubicBezTo>
                  <a:lnTo>
                    <a:pt x="18" y="62"/>
                  </a:lnTo>
                  <a:close/>
                  <a:moveTo>
                    <a:pt x="72" y="232"/>
                  </a:moveTo>
                  <a:cubicBezTo>
                    <a:pt x="72" y="260"/>
                    <a:pt x="64" y="269"/>
                    <a:pt x="58" y="270"/>
                  </a:cubicBezTo>
                  <a:cubicBezTo>
                    <a:pt x="56" y="269"/>
                    <a:pt x="54" y="266"/>
                    <a:pt x="54" y="257"/>
                  </a:cubicBezTo>
                  <a:cubicBezTo>
                    <a:pt x="54" y="43"/>
                    <a:pt x="54" y="43"/>
                    <a:pt x="54" y="43"/>
                  </a:cubicBezTo>
                  <a:cubicBezTo>
                    <a:pt x="54" y="32"/>
                    <a:pt x="51" y="24"/>
                    <a:pt x="48" y="18"/>
                  </a:cubicBezTo>
                  <a:cubicBezTo>
                    <a:pt x="221" y="19"/>
                    <a:pt x="221" y="19"/>
                    <a:pt x="221" y="19"/>
                  </a:cubicBezTo>
                  <a:cubicBezTo>
                    <a:pt x="233" y="19"/>
                    <a:pt x="234" y="30"/>
                    <a:pt x="234" y="34"/>
                  </a:cubicBezTo>
                  <a:cubicBezTo>
                    <a:pt x="234" y="223"/>
                    <a:pt x="234" y="223"/>
                    <a:pt x="234" y="223"/>
                  </a:cubicBezTo>
                  <a:cubicBezTo>
                    <a:pt x="72" y="224"/>
                    <a:pt x="72" y="224"/>
                    <a:pt x="72" y="224"/>
                  </a:cubicBezTo>
                  <a:lnTo>
                    <a:pt x="72" y="232"/>
                  </a:lnTo>
                  <a:close/>
                  <a:moveTo>
                    <a:pt x="243" y="270"/>
                  </a:moveTo>
                  <a:cubicBezTo>
                    <a:pt x="83" y="270"/>
                    <a:pt x="83" y="270"/>
                    <a:pt x="83" y="270"/>
                  </a:cubicBezTo>
                  <a:cubicBezTo>
                    <a:pt x="86" y="263"/>
                    <a:pt x="89" y="254"/>
                    <a:pt x="90" y="241"/>
                  </a:cubicBezTo>
                  <a:cubicBezTo>
                    <a:pt x="269" y="241"/>
                    <a:pt x="269" y="241"/>
                    <a:pt x="269" y="241"/>
                  </a:cubicBezTo>
                  <a:cubicBezTo>
                    <a:pt x="267" y="252"/>
                    <a:pt x="262" y="270"/>
                    <a:pt x="243" y="27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9" name="Rectangle 135"/>
            <p:cNvSpPr>
              <a:spLocks noChangeArrowheads="1"/>
            </p:cNvSpPr>
            <p:nvPr/>
          </p:nvSpPr>
          <p:spPr bwMode="auto">
            <a:xfrm>
              <a:off x="4089400" y="2228851"/>
              <a:ext cx="114300" cy="158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Rectangle 136"/>
            <p:cNvSpPr>
              <a:spLocks noChangeArrowheads="1"/>
            </p:cNvSpPr>
            <p:nvPr/>
          </p:nvSpPr>
          <p:spPr bwMode="auto">
            <a:xfrm>
              <a:off x="4089400" y="2266951"/>
              <a:ext cx="11430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Rectangle 137"/>
            <p:cNvSpPr>
              <a:spLocks noChangeArrowheads="1"/>
            </p:cNvSpPr>
            <p:nvPr/>
          </p:nvSpPr>
          <p:spPr bwMode="auto">
            <a:xfrm>
              <a:off x="4089400" y="2305051"/>
              <a:ext cx="11430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3" name="Rectangle 138"/>
            <p:cNvSpPr>
              <a:spLocks noChangeArrowheads="1"/>
            </p:cNvSpPr>
            <p:nvPr/>
          </p:nvSpPr>
          <p:spPr bwMode="auto">
            <a:xfrm>
              <a:off x="4089400" y="2343151"/>
              <a:ext cx="114300" cy="17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5" name="组合 44"/>
          <p:cNvGrpSpPr/>
          <p:nvPr/>
        </p:nvGrpSpPr>
        <p:grpSpPr>
          <a:xfrm>
            <a:off x="4186944" y="3367999"/>
            <a:ext cx="380536" cy="408548"/>
            <a:chOff x="6245225" y="2174876"/>
            <a:chExt cx="258763" cy="277813"/>
          </a:xfrm>
          <a:solidFill>
            <a:schemeClr val="accent6"/>
          </a:solidFill>
        </p:grpSpPr>
        <p:sp>
          <p:nvSpPr>
            <p:cNvPr id="46" name="Freeform 281"/>
            <p:cNvSpPr>
              <a:spLocks noEditPoints="1"/>
            </p:cNvSpPr>
            <p:nvPr/>
          </p:nvSpPr>
          <p:spPr bwMode="auto">
            <a:xfrm>
              <a:off x="6245225" y="2174876"/>
              <a:ext cx="258763" cy="277813"/>
            </a:xfrm>
            <a:custGeom>
              <a:avLst/>
              <a:gdLst>
                <a:gd name="T0" fmla="*/ 237 w 266"/>
                <a:gd name="T1" fmla="*/ 24 h 288"/>
                <a:gd name="T2" fmla="*/ 221 w 266"/>
                <a:gd name="T3" fmla="*/ 24 h 288"/>
                <a:gd name="T4" fmla="*/ 221 w 266"/>
                <a:gd name="T5" fmla="*/ 14 h 288"/>
                <a:gd name="T6" fmla="*/ 207 w 266"/>
                <a:gd name="T7" fmla="*/ 0 h 288"/>
                <a:gd name="T8" fmla="*/ 193 w 266"/>
                <a:gd name="T9" fmla="*/ 14 h 288"/>
                <a:gd name="T10" fmla="*/ 193 w 266"/>
                <a:gd name="T11" fmla="*/ 24 h 288"/>
                <a:gd name="T12" fmla="*/ 146 w 266"/>
                <a:gd name="T13" fmla="*/ 24 h 288"/>
                <a:gd name="T14" fmla="*/ 146 w 266"/>
                <a:gd name="T15" fmla="*/ 14 h 288"/>
                <a:gd name="T16" fmla="*/ 133 w 266"/>
                <a:gd name="T17" fmla="*/ 0 h 288"/>
                <a:gd name="T18" fmla="*/ 119 w 266"/>
                <a:gd name="T19" fmla="*/ 14 h 288"/>
                <a:gd name="T20" fmla="*/ 119 w 266"/>
                <a:gd name="T21" fmla="*/ 24 h 288"/>
                <a:gd name="T22" fmla="*/ 73 w 266"/>
                <a:gd name="T23" fmla="*/ 24 h 288"/>
                <a:gd name="T24" fmla="*/ 73 w 266"/>
                <a:gd name="T25" fmla="*/ 14 h 288"/>
                <a:gd name="T26" fmla="*/ 59 w 266"/>
                <a:gd name="T27" fmla="*/ 0 h 288"/>
                <a:gd name="T28" fmla="*/ 45 w 266"/>
                <a:gd name="T29" fmla="*/ 14 h 288"/>
                <a:gd name="T30" fmla="*/ 45 w 266"/>
                <a:gd name="T31" fmla="*/ 24 h 288"/>
                <a:gd name="T32" fmla="*/ 29 w 266"/>
                <a:gd name="T33" fmla="*/ 24 h 288"/>
                <a:gd name="T34" fmla="*/ 0 w 266"/>
                <a:gd name="T35" fmla="*/ 53 h 288"/>
                <a:gd name="T36" fmla="*/ 0 w 266"/>
                <a:gd name="T37" fmla="*/ 259 h 288"/>
                <a:gd name="T38" fmla="*/ 29 w 266"/>
                <a:gd name="T39" fmla="*/ 288 h 288"/>
                <a:gd name="T40" fmla="*/ 237 w 266"/>
                <a:gd name="T41" fmla="*/ 288 h 288"/>
                <a:gd name="T42" fmla="*/ 266 w 266"/>
                <a:gd name="T43" fmla="*/ 259 h 288"/>
                <a:gd name="T44" fmla="*/ 266 w 266"/>
                <a:gd name="T45" fmla="*/ 53 h 288"/>
                <a:gd name="T46" fmla="*/ 237 w 266"/>
                <a:gd name="T47" fmla="*/ 24 h 288"/>
                <a:gd name="T48" fmla="*/ 237 w 266"/>
                <a:gd name="T49" fmla="*/ 257 h 288"/>
                <a:gd name="T50" fmla="*/ 29 w 266"/>
                <a:gd name="T51" fmla="*/ 257 h 288"/>
                <a:gd name="T52" fmla="*/ 29 w 266"/>
                <a:gd name="T53" fmla="*/ 55 h 288"/>
                <a:gd name="T54" fmla="*/ 45 w 266"/>
                <a:gd name="T55" fmla="*/ 55 h 288"/>
                <a:gd name="T56" fmla="*/ 45 w 266"/>
                <a:gd name="T57" fmla="*/ 65 h 288"/>
                <a:gd name="T58" fmla="*/ 59 w 266"/>
                <a:gd name="T59" fmla="*/ 79 h 288"/>
                <a:gd name="T60" fmla="*/ 73 w 266"/>
                <a:gd name="T61" fmla="*/ 65 h 288"/>
                <a:gd name="T62" fmla="*/ 73 w 266"/>
                <a:gd name="T63" fmla="*/ 55 h 288"/>
                <a:gd name="T64" fmla="*/ 119 w 266"/>
                <a:gd name="T65" fmla="*/ 55 h 288"/>
                <a:gd name="T66" fmla="*/ 119 w 266"/>
                <a:gd name="T67" fmla="*/ 65 h 288"/>
                <a:gd name="T68" fmla="*/ 133 w 266"/>
                <a:gd name="T69" fmla="*/ 79 h 288"/>
                <a:gd name="T70" fmla="*/ 146 w 266"/>
                <a:gd name="T71" fmla="*/ 65 h 288"/>
                <a:gd name="T72" fmla="*/ 146 w 266"/>
                <a:gd name="T73" fmla="*/ 55 h 288"/>
                <a:gd name="T74" fmla="*/ 193 w 266"/>
                <a:gd name="T75" fmla="*/ 55 h 288"/>
                <a:gd name="T76" fmla="*/ 193 w 266"/>
                <a:gd name="T77" fmla="*/ 65 h 288"/>
                <a:gd name="T78" fmla="*/ 207 w 266"/>
                <a:gd name="T79" fmla="*/ 79 h 288"/>
                <a:gd name="T80" fmla="*/ 221 w 266"/>
                <a:gd name="T81" fmla="*/ 65 h 288"/>
                <a:gd name="T82" fmla="*/ 221 w 266"/>
                <a:gd name="T83" fmla="*/ 55 h 288"/>
                <a:gd name="T84" fmla="*/ 237 w 266"/>
                <a:gd name="T85" fmla="*/ 55 h 288"/>
                <a:gd name="T86" fmla="*/ 237 w 266"/>
                <a:gd name="T87" fmla="*/ 25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6" h="288">
                  <a:moveTo>
                    <a:pt x="237" y="24"/>
                  </a:moveTo>
                  <a:cubicBezTo>
                    <a:pt x="221" y="24"/>
                    <a:pt x="221" y="24"/>
                    <a:pt x="221" y="24"/>
                  </a:cubicBezTo>
                  <a:cubicBezTo>
                    <a:pt x="221" y="14"/>
                    <a:pt x="221" y="14"/>
                    <a:pt x="221" y="14"/>
                  </a:cubicBezTo>
                  <a:cubicBezTo>
                    <a:pt x="221" y="6"/>
                    <a:pt x="214" y="0"/>
                    <a:pt x="207" y="0"/>
                  </a:cubicBezTo>
                  <a:cubicBezTo>
                    <a:pt x="199" y="0"/>
                    <a:pt x="193" y="6"/>
                    <a:pt x="193" y="14"/>
                  </a:cubicBezTo>
                  <a:cubicBezTo>
                    <a:pt x="193" y="24"/>
                    <a:pt x="193" y="24"/>
                    <a:pt x="193" y="24"/>
                  </a:cubicBezTo>
                  <a:cubicBezTo>
                    <a:pt x="146" y="24"/>
                    <a:pt x="146" y="24"/>
                    <a:pt x="146" y="24"/>
                  </a:cubicBezTo>
                  <a:cubicBezTo>
                    <a:pt x="146" y="14"/>
                    <a:pt x="146" y="14"/>
                    <a:pt x="146" y="14"/>
                  </a:cubicBezTo>
                  <a:cubicBezTo>
                    <a:pt x="146" y="6"/>
                    <a:pt x="140" y="0"/>
                    <a:pt x="133" y="0"/>
                  </a:cubicBezTo>
                  <a:cubicBezTo>
                    <a:pt x="125" y="0"/>
                    <a:pt x="119" y="6"/>
                    <a:pt x="119" y="14"/>
                  </a:cubicBezTo>
                  <a:cubicBezTo>
                    <a:pt x="119" y="24"/>
                    <a:pt x="119" y="24"/>
                    <a:pt x="119" y="24"/>
                  </a:cubicBezTo>
                  <a:cubicBezTo>
                    <a:pt x="73" y="24"/>
                    <a:pt x="73" y="24"/>
                    <a:pt x="73" y="24"/>
                  </a:cubicBezTo>
                  <a:cubicBezTo>
                    <a:pt x="73" y="14"/>
                    <a:pt x="73" y="14"/>
                    <a:pt x="73" y="14"/>
                  </a:cubicBezTo>
                  <a:cubicBezTo>
                    <a:pt x="73" y="6"/>
                    <a:pt x="66" y="0"/>
                    <a:pt x="59" y="0"/>
                  </a:cubicBezTo>
                  <a:cubicBezTo>
                    <a:pt x="51" y="0"/>
                    <a:pt x="45" y="6"/>
                    <a:pt x="45" y="14"/>
                  </a:cubicBezTo>
                  <a:cubicBezTo>
                    <a:pt x="45" y="24"/>
                    <a:pt x="45" y="24"/>
                    <a:pt x="45" y="24"/>
                  </a:cubicBezTo>
                  <a:cubicBezTo>
                    <a:pt x="29" y="24"/>
                    <a:pt x="29" y="24"/>
                    <a:pt x="29" y="24"/>
                  </a:cubicBezTo>
                  <a:cubicBezTo>
                    <a:pt x="13" y="24"/>
                    <a:pt x="0" y="37"/>
                    <a:pt x="0" y="53"/>
                  </a:cubicBezTo>
                  <a:cubicBezTo>
                    <a:pt x="0" y="259"/>
                    <a:pt x="0" y="259"/>
                    <a:pt x="0" y="259"/>
                  </a:cubicBezTo>
                  <a:cubicBezTo>
                    <a:pt x="0" y="275"/>
                    <a:pt x="13" y="288"/>
                    <a:pt x="29" y="288"/>
                  </a:cubicBezTo>
                  <a:cubicBezTo>
                    <a:pt x="237" y="288"/>
                    <a:pt x="237" y="288"/>
                    <a:pt x="237" y="288"/>
                  </a:cubicBezTo>
                  <a:cubicBezTo>
                    <a:pt x="253" y="288"/>
                    <a:pt x="266" y="275"/>
                    <a:pt x="266" y="259"/>
                  </a:cubicBezTo>
                  <a:cubicBezTo>
                    <a:pt x="266" y="53"/>
                    <a:pt x="266" y="53"/>
                    <a:pt x="266" y="53"/>
                  </a:cubicBezTo>
                  <a:cubicBezTo>
                    <a:pt x="266" y="37"/>
                    <a:pt x="253" y="24"/>
                    <a:pt x="237" y="24"/>
                  </a:cubicBezTo>
                  <a:close/>
                  <a:moveTo>
                    <a:pt x="237" y="257"/>
                  </a:moveTo>
                  <a:cubicBezTo>
                    <a:pt x="29" y="257"/>
                    <a:pt x="29" y="257"/>
                    <a:pt x="29" y="257"/>
                  </a:cubicBezTo>
                  <a:cubicBezTo>
                    <a:pt x="29" y="55"/>
                    <a:pt x="29" y="55"/>
                    <a:pt x="29" y="55"/>
                  </a:cubicBezTo>
                  <a:cubicBezTo>
                    <a:pt x="45" y="55"/>
                    <a:pt x="45" y="55"/>
                    <a:pt x="45" y="55"/>
                  </a:cubicBezTo>
                  <a:cubicBezTo>
                    <a:pt x="45" y="65"/>
                    <a:pt x="45" y="65"/>
                    <a:pt x="45" y="65"/>
                  </a:cubicBezTo>
                  <a:cubicBezTo>
                    <a:pt x="45" y="73"/>
                    <a:pt x="51" y="79"/>
                    <a:pt x="59" y="79"/>
                  </a:cubicBezTo>
                  <a:cubicBezTo>
                    <a:pt x="66" y="79"/>
                    <a:pt x="73" y="73"/>
                    <a:pt x="73" y="65"/>
                  </a:cubicBezTo>
                  <a:cubicBezTo>
                    <a:pt x="73" y="55"/>
                    <a:pt x="73" y="55"/>
                    <a:pt x="73" y="55"/>
                  </a:cubicBezTo>
                  <a:cubicBezTo>
                    <a:pt x="119" y="55"/>
                    <a:pt x="119" y="55"/>
                    <a:pt x="119" y="55"/>
                  </a:cubicBezTo>
                  <a:cubicBezTo>
                    <a:pt x="119" y="65"/>
                    <a:pt x="119" y="65"/>
                    <a:pt x="119" y="65"/>
                  </a:cubicBezTo>
                  <a:cubicBezTo>
                    <a:pt x="119" y="73"/>
                    <a:pt x="125" y="79"/>
                    <a:pt x="133" y="79"/>
                  </a:cubicBezTo>
                  <a:cubicBezTo>
                    <a:pt x="140" y="79"/>
                    <a:pt x="146" y="73"/>
                    <a:pt x="146" y="65"/>
                  </a:cubicBezTo>
                  <a:cubicBezTo>
                    <a:pt x="146" y="55"/>
                    <a:pt x="146" y="55"/>
                    <a:pt x="146" y="55"/>
                  </a:cubicBezTo>
                  <a:cubicBezTo>
                    <a:pt x="193" y="55"/>
                    <a:pt x="193" y="55"/>
                    <a:pt x="193" y="55"/>
                  </a:cubicBezTo>
                  <a:cubicBezTo>
                    <a:pt x="193" y="65"/>
                    <a:pt x="193" y="65"/>
                    <a:pt x="193" y="65"/>
                  </a:cubicBezTo>
                  <a:cubicBezTo>
                    <a:pt x="193" y="73"/>
                    <a:pt x="199" y="79"/>
                    <a:pt x="207" y="79"/>
                  </a:cubicBezTo>
                  <a:cubicBezTo>
                    <a:pt x="214" y="79"/>
                    <a:pt x="221" y="73"/>
                    <a:pt x="221" y="65"/>
                  </a:cubicBezTo>
                  <a:cubicBezTo>
                    <a:pt x="221" y="55"/>
                    <a:pt x="221" y="55"/>
                    <a:pt x="221" y="55"/>
                  </a:cubicBezTo>
                  <a:cubicBezTo>
                    <a:pt x="237" y="55"/>
                    <a:pt x="237" y="55"/>
                    <a:pt x="237" y="55"/>
                  </a:cubicBezTo>
                  <a:lnTo>
                    <a:pt x="237" y="2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282"/>
            <p:cNvSpPr>
              <a:spLocks/>
            </p:cNvSpPr>
            <p:nvPr/>
          </p:nvSpPr>
          <p:spPr bwMode="auto">
            <a:xfrm>
              <a:off x="6302375" y="2279651"/>
              <a:ext cx="144463" cy="107950"/>
            </a:xfrm>
            <a:custGeom>
              <a:avLst/>
              <a:gdLst>
                <a:gd name="T0" fmla="*/ 133 w 150"/>
                <a:gd name="T1" fmla="*/ 3 h 111"/>
                <a:gd name="T2" fmla="*/ 124 w 150"/>
                <a:gd name="T3" fmla="*/ 3 h 111"/>
                <a:gd name="T4" fmla="*/ 58 w 150"/>
                <a:gd name="T5" fmla="*/ 69 h 111"/>
                <a:gd name="T6" fmla="*/ 50 w 150"/>
                <a:gd name="T7" fmla="*/ 69 h 111"/>
                <a:gd name="T8" fmla="*/ 25 w 150"/>
                <a:gd name="T9" fmla="*/ 45 h 111"/>
                <a:gd name="T10" fmla="*/ 17 w 150"/>
                <a:gd name="T11" fmla="*/ 45 h 111"/>
                <a:gd name="T12" fmla="*/ 2 w 150"/>
                <a:gd name="T13" fmla="*/ 60 h 111"/>
                <a:gd name="T14" fmla="*/ 2 w 150"/>
                <a:gd name="T15" fmla="*/ 68 h 111"/>
                <a:gd name="T16" fmla="*/ 40 w 150"/>
                <a:gd name="T17" fmla="*/ 106 h 111"/>
                <a:gd name="T18" fmla="*/ 50 w 150"/>
                <a:gd name="T19" fmla="*/ 111 h 111"/>
                <a:gd name="T20" fmla="*/ 57 w 150"/>
                <a:gd name="T21" fmla="*/ 111 h 111"/>
                <a:gd name="T22" fmla="*/ 67 w 150"/>
                <a:gd name="T23" fmla="*/ 106 h 111"/>
                <a:gd name="T24" fmla="*/ 148 w 150"/>
                <a:gd name="T25" fmla="*/ 26 h 111"/>
                <a:gd name="T26" fmla="*/ 148 w 150"/>
                <a:gd name="T27" fmla="*/ 17 h 111"/>
                <a:gd name="T28" fmla="*/ 133 w 150"/>
                <a:gd name="T29" fmla="*/ 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0" h="111">
                  <a:moveTo>
                    <a:pt x="133" y="3"/>
                  </a:moveTo>
                  <a:cubicBezTo>
                    <a:pt x="131" y="0"/>
                    <a:pt x="127" y="0"/>
                    <a:pt x="124" y="3"/>
                  </a:cubicBezTo>
                  <a:cubicBezTo>
                    <a:pt x="58" y="69"/>
                    <a:pt x="58" y="69"/>
                    <a:pt x="58" y="69"/>
                  </a:cubicBezTo>
                  <a:cubicBezTo>
                    <a:pt x="56" y="71"/>
                    <a:pt x="52" y="71"/>
                    <a:pt x="50" y="69"/>
                  </a:cubicBezTo>
                  <a:cubicBezTo>
                    <a:pt x="25" y="45"/>
                    <a:pt x="25" y="45"/>
                    <a:pt x="25" y="45"/>
                  </a:cubicBezTo>
                  <a:cubicBezTo>
                    <a:pt x="23" y="43"/>
                    <a:pt x="19" y="43"/>
                    <a:pt x="17" y="45"/>
                  </a:cubicBezTo>
                  <a:cubicBezTo>
                    <a:pt x="2" y="60"/>
                    <a:pt x="2" y="60"/>
                    <a:pt x="2" y="60"/>
                  </a:cubicBezTo>
                  <a:cubicBezTo>
                    <a:pt x="0" y="62"/>
                    <a:pt x="0" y="66"/>
                    <a:pt x="2" y="68"/>
                  </a:cubicBezTo>
                  <a:cubicBezTo>
                    <a:pt x="40" y="106"/>
                    <a:pt x="40" y="106"/>
                    <a:pt x="40" y="106"/>
                  </a:cubicBezTo>
                  <a:cubicBezTo>
                    <a:pt x="42" y="109"/>
                    <a:pt x="47" y="111"/>
                    <a:pt x="50" y="111"/>
                  </a:cubicBezTo>
                  <a:cubicBezTo>
                    <a:pt x="57" y="111"/>
                    <a:pt x="57" y="111"/>
                    <a:pt x="57" y="111"/>
                  </a:cubicBezTo>
                  <a:cubicBezTo>
                    <a:pt x="60" y="111"/>
                    <a:pt x="65" y="109"/>
                    <a:pt x="67" y="106"/>
                  </a:cubicBezTo>
                  <a:cubicBezTo>
                    <a:pt x="148" y="26"/>
                    <a:pt x="148" y="26"/>
                    <a:pt x="148" y="26"/>
                  </a:cubicBezTo>
                  <a:cubicBezTo>
                    <a:pt x="150" y="23"/>
                    <a:pt x="150" y="20"/>
                    <a:pt x="148" y="17"/>
                  </a:cubicBezTo>
                  <a:lnTo>
                    <a:pt x="133"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49" name="组合 48"/>
          <p:cNvGrpSpPr/>
          <p:nvPr/>
        </p:nvGrpSpPr>
        <p:grpSpPr>
          <a:xfrm>
            <a:off x="5891089" y="3405352"/>
            <a:ext cx="410884" cy="333842"/>
            <a:chOff x="9578975" y="1643063"/>
            <a:chExt cx="279400" cy="227013"/>
          </a:xfrm>
          <a:solidFill>
            <a:schemeClr val="accent6"/>
          </a:solidFill>
        </p:grpSpPr>
        <p:sp>
          <p:nvSpPr>
            <p:cNvPr id="75" name="Freeform 500"/>
            <p:cNvSpPr>
              <a:spLocks noEditPoints="1"/>
            </p:cNvSpPr>
            <p:nvPr/>
          </p:nvSpPr>
          <p:spPr bwMode="auto">
            <a:xfrm>
              <a:off x="9578975" y="1643063"/>
              <a:ext cx="279400" cy="192088"/>
            </a:xfrm>
            <a:custGeom>
              <a:avLst/>
              <a:gdLst>
                <a:gd name="T0" fmla="*/ 0 w 176"/>
                <a:gd name="T1" fmla="*/ 0 h 121"/>
                <a:gd name="T2" fmla="*/ 0 w 176"/>
                <a:gd name="T3" fmla="*/ 121 h 121"/>
                <a:gd name="T4" fmla="*/ 176 w 176"/>
                <a:gd name="T5" fmla="*/ 121 h 121"/>
                <a:gd name="T6" fmla="*/ 176 w 176"/>
                <a:gd name="T7" fmla="*/ 0 h 121"/>
                <a:gd name="T8" fmla="*/ 0 w 176"/>
                <a:gd name="T9" fmla="*/ 0 h 121"/>
                <a:gd name="T10" fmla="*/ 156 w 176"/>
                <a:gd name="T11" fmla="*/ 101 h 121"/>
                <a:gd name="T12" fmla="*/ 20 w 176"/>
                <a:gd name="T13" fmla="*/ 101 h 121"/>
                <a:gd name="T14" fmla="*/ 20 w 176"/>
                <a:gd name="T15" fmla="*/ 19 h 121"/>
                <a:gd name="T16" fmla="*/ 156 w 176"/>
                <a:gd name="T17" fmla="*/ 19 h 121"/>
                <a:gd name="T18" fmla="*/ 156 w 176"/>
                <a:gd name="T19" fmla="*/ 10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21">
                  <a:moveTo>
                    <a:pt x="0" y="0"/>
                  </a:moveTo>
                  <a:lnTo>
                    <a:pt x="0" y="121"/>
                  </a:lnTo>
                  <a:lnTo>
                    <a:pt x="176" y="121"/>
                  </a:lnTo>
                  <a:lnTo>
                    <a:pt x="176" y="0"/>
                  </a:lnTo>
                  <a:lnTo>
                    <a:pt x="0" y="0"/>
                  </a:lnTo>
                  <a:close/>
                  <a:moveTo>
                    <a:pt x="156" y="101"/>
                  </a:moveTo>
                  <a:lnTo>
                    <a:pt x="20" y="101"/>
                  </a:lnTo>
                  <a:lnTo>
                    <a:pt x="20" y="19"/>
                  </a:lnTo>
                  <a:lnTo>
                    <a:pt x="156" y="19"/>
                  </a:lnTo>
                  <a:lnTo>
                    <a:pt x="156"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6" name="Freeform 501"/>
            <p:cNvSpPr>
              <a:spLocks/>
            </p:cNvSpPr>
            <p:nvPr/>
          </p:nvSpPr>
          <p:spPr bwMode="auto">
            <a:xfrm>
              <a:off x="9637713" y="1851026"/>
              <a:ext cx="161925" cy="19050"/>
            </a:xfrm>
            <a:custGeom>
              <a:avLst/>
              <a:gdLst>
                <a:gd name="T0" fmla="*/ 0 w 166"/>
                <a:gd name="T1" fmla="*/ 12 h 20"/>
                <a:gd name="T2" fmla="*/ 8 w 166"/>
                <a:gd name="T3" fmla="*/ 20 h 20"/>
                <a:gd name="T4" fmla="*/ 158 w 166"/>
                <a:gd name="T5" fmla="*/ 20 h 20"/>
                <a:gd name="T6" fmla="*/ 166 w 166"/>
                <a:gd name="T7" fmla="*/ 12 h 20"/>
                <a:gd name="T8" fmla="*/ 166 w 166"/>
                <a:gd name="T9" fmla="*/ 0 h 20"/>
                <a:gd name="T10" fmla="*/ 0 w 166"/>
                <a:gd name="T11" fmla="*/ 0 h 20"/>
                <a:gd name="T12" fmla="*/ 0 w 166"/>
                <a:gd name="T13" fmla="*/ 12 h 20"/>
              </a:gdLst>
              <a:ahLst/>
              <a:cxnLst>
                <a:cxn ang="0">
                  <a:pos x="T0" y="T1"/>
                </a:cxn>
                <a:cxn ang="0">
                  <a:pos x="T2" y="T3"/>
                </a:cxn>
                <a:cxn ang="0">
                  <a:pos x="T4" y="T5"/>
                </a:cxn>
                <a:cxn ang="0">
                  <a:pos x="T6" y="T7"/>
                </a:cxn>
                <a:cxn ang="0">
                  <a:pos x="T8" y="T9"/>
                </a:cxn>
                <a:cxn ang="0">
                  <a:pos x="T10" y="T11"/>
                </a:cxn>
                <a:cxn ang="0">
                  <a:pos x="T12" y="T13"/>
                </a:cxn>
              </a:cxnLst>
              <a:rect l="0" t="0" r="r" b="b"/>
              <a:pathLst>
                <a:path w="166" h="20">
                  <a:moveTo>
                    <a:pt x="0" y="12"/>
                  </a:moveTo>
                  <a:cubicBezTo>
                    <a:pt x="0" y="16"/>
                    <a:pt x="4" y="20"/>
                    <a:pt x="8" y="20"/>
                  </a:cubicBezTo>
                  <a:cubicBezTo>
                    <a:pt x="158" y="20"/>
                    <a:pt x="158" y="20"/>
                    <a:pt x="158" y="20"/>
                  </a:cubicBezTo>
                  <a:cubicBezTo>
                    <a:pt x="162" y="20"/>
                    <a:pt x="166" y="16"/>
                    <a:pt x="166" y="12"/>
                  </a:cubicBezTo>
                  <a:cubicBezTo>
                    <a:pt x="166" y="0"/>
                    <a:pt x="166" y="0"/>
                    <a:pt x="166"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7" name="Freeform 502"/>
            <p:cNvSpPr>
              <a:spLocks/>
            </p:cNvSpPr>
            <p:nvPr/>
          </p:nvSpPr>
          <p:spPr bwMode="auto">
            <a:xfrm>
              <a:off x="9682163" y="1698626"/>
              <a:ext cx="80963" cy="80963"/>
            </a:xfrm>
            <a:custGeom>
              <a:avLst/>
              <a:gdLst>
                <a:gd name="T0" fmla="*/ 0 w 51"/>
                <a:gd name="T1" fmla="*/ 0 h 51"/>
                <a:gd name="T2" fmla="*/ 0 w 51"/>
                <a:gd name="T3" fmla="*/ 51 h 51"/>
                <a:gd name="T4" fmla="*/ 51 w 51"/>
                <a:gd name="T5" fmla="*/ 25 h 51"/>
                <a:gd name="T6" fmla="*/ 0 w 51"/>
                <a:gd name="T7" fmla="*/ 0 h 51"/>
              </a:gdLst>
              <a:ahLst/>
              <a:cxnLst>
                <a:cxn ang="0">
                  <a:pos x="T0" y="T1"/>
                </a:cxn>
                <a:cxn ang="0">
                  <a:pos x="T2" y="T3"/>
                </a:cxn>
                <a:cxn ang="0">
                  <a:pos x="T4" y="T5"/>
                </a:cxn>
                <a:cxn ang="0">
                  <a:pos x="T6" y="T7"/>
                </a:cxn>
              </a:cxnLst>
              <a:rect l="0" t="0" r="r" b="b"/>
              <a:pathLst>
                <a:path w="51" h="51">
                  <a:moveTo>
                    <a:pt x="0" y="0"/>
                  </a:moveTo>
                  <a:lnTo>
                    <a:pt x="0" y="51"/>
                  </a:lnTo>
                  <a:lnTo>
                    <a:pt x="51" y="2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78" name="Freeform 323"/>
          <p:cNvSpPr>
            <a:spLocks/>
          </p:cNvSpPr>
          <p:nvPr/>
        </p:nvSpPr>
        <p:spPr bwMode="auto">
          <a:xfrm>
            <a:off x="7566836" y="3367999"/>
            <a:ext cx="408550" cy="408548"/>
          </a:xfrm>
          <a:custGeom>
            <a:avLst/>
            <a:gdLst>
              <a:gd name="T0" fmla="*/ 250 w 288"/>
              <a:gd name="T1" fmla="*/ 220 h 287"/>
              <a:gd name="T2" fmla="*/ 169 w 288"/>
              <a:gd name="T3" fmla="*/ 191 h 287"/>
              <a:gd name="T4" fmla="*/ 197 w 288"/>
              <a:gd name="T5" fmla="*/ 136 h 287"/>
              <a:gd name="T6" fmla="*/ 197 w 288"/>
              <a:gd name="T7" fmla="*/ 135 h 287"/>
              <a:gd name="T8" fmla="*/ 204 w 288"/>
              <a:gd name="T9" fmla="*/ 134 h 287"/>
              <a:gd name="T10" fmla="*/ 211 w 288"/>
              <a:gd name="T11" fmla="*/ 107 h 287"/>
              <a:gd name="T12" fmla="*/ 206 w 288"/>
              <a:gd name="T13" fmla="*/ 96 h 287"/>
              <a:gd name="T14" fmla="*/ 205 w 288"/>
              <a:gd name="T15" fmla="*/ 96 h 287"/>
              <a:gd name="T16" fmla="*/ 205 w 288"/>
              <a:gd name="T17" fmla="*/ 93 h 287"/>
              <a:gd name="T18" fmla="*/ 205 w 288"/>
              <a:gd name="T19" fmla="*/ 54 h 287"/>
              <a:gd name="T20" fmla="*/ 193 w 288"/>
              <a:gd name="T21" fmla="*/ 25 h 287"/>
              <a:gd name="T22" fmla="*/ 160 w 288"/>
              <a:gd name="T23" fmla="*/ 8 h 287"/>
              <a:gd name="T24" fmla="*/ 120 w 288"/>
              <a:gd name="T25" fmla="*/ 4 h 287"/>
              <a:gd name="T26" fmla="*/ 103 w 288"/>
              <a:gd name="T27" fmla="*/ 22 h 287"/>
              <a:gd name="T28" fmla="*/ 83 w 288"/>
              <a:gd name="T29" fmla="*/ 54 h 287"/>
              <a:gd name="T30" fmla="*/ 82 w 288"/>
              <a:gd name="T31" fmla="*/ 93 h 287"/>
              <a:gd name="T32" fmla="*/ 82 w 288"/>
              <a:gd name="T33" fmla="*/ 96 h 287"/>
              <a:gd name="T34" fmla="*/ 82 w 288"/>
              <a:gd name="T35" fmla="*/ 96 h 287"/>
              <a:gd name="T36" fmla="*/ 76 w 288"/>
              <a:gd name="T37" fmla="*/ 107 h 287"/>
              <a:gd name="T38" fmla="*/ 83 w 288"/>
              <a:gd name="T39" fmla="*/ 134 h 287"/>
              <a:gd name="T40" fmla="*/ 90 w 288"/>
              <a:gd name="T41" fmla="*/ 135 h 287"/>
              <a:gd name="T42" fmla="*/ 90 w 288"/>
              <a:gd name="T43" fmla="*/ 136 h 287"/>
              <a:gd name="T44" fmla="*/ 118 w 288"/>
              <a:gd name="T45" fmla="*/ 191 h 287"/>
              <a:gd name="T46" fmla="*/ 38 w 288"/>
              <a:gd name="T47" fmla="*/ 220 h 287"/>
              <a:gd name="T48" fmla="*/ 0 w 288"/>
              <a:gd name="T49" fmla="*/ 256 h 287"/>
              <a:gd name="T50" fmla="*/ 0 w 288"/>
              <a:gd name="T51" fmla="*/ 287 h 287"/>
              <a:gd name="T52" fmla="*/ 288 w 288"/>
              <a:gd name="T53" fmla="*/ 287 h 287"/>
              <a:gd name="T54" fmla="*/ 288 w 288"/>
              <a:gd name="T55" fmla="*/ 256 h 287"/>
              <a:gd name="T56" fmla="*/ 250 w 288"/>
              <a:gd name="T57" fmla="*/ 22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88" h="287">
                <a:moveTo>
                  <a:pt x="250" y="220"/>
                </a:moveTo>
                <a:cubicBezTo>
                  <a:pt x="231" y="212"/>
                  <a:pt x="209" y="196"/>
                  <a:pt x="169" y="191"/>
                </a:cubicBezTo>
                <a:cubicBezTo>
                  <a:pt x="181" y="181"/>
                  <a:pt x="186" y="162"/>
                  <a:pt x="197" y="136"/>
                </a:cubicBezTo>
                <a:cubicBezTo>
                  <a:pt x="197" y="136"/>
                  <a:pt x="197" y="135"/>
                  <a:pt x="197" y="135"/>
                </a:cubicBezTo>
                <a:cubicBezTo>
                  <a:pt x="200" y="135"/>
                  <a:pt x="202" y="135"/>
                  <a:pt x="204" y="134"/>
                </a:cubicBezTo>
                <a:cubicBezTo>
                  <a:pt x="208" y="131"/>
                  <a:pt x="211" y="115"/>
                  <a:pt x="211" y="107"/>
                </a:cubicBezTo>
                <a:cubicBezTo>
                  <a:pt x="211" y="95"/>
                  <a:pt x="206" y="96"/>
                  <a:pt x="206" y="96"/>
                </a:cubicBezTo>
                <a:cubicBezTo>
                  <a:pt x="206" y="96"/>
                  <a:pt x="205" y="96"/>
                  <a:pt x="205" y="96"/>
                </a:cubicBezTo>
                <a:cubicBezTo>
                  <a:pt x="205" y="95"/>
                  <a:pt x="205" y="94"/>
                  <a:pt x="205" y="93"/>
                </a:cubicBezTo>
                <a:cubicBezTo>
                  <a:pt x="205" y="83"/>
                  <a:pt x="207" y="64"/>
                  <a:pt x="205" y="54"/>
                </a:cubicBezTo>
                <a:cubicBezTo>
                  <a:pt x="200" y="39"/>
                  <a:pt x="201" y="33"/>
                  <a:pt x="193" y="25"/>
                </a:cubicBezTo>
                <a:cubicBezTo>
                  <a:pt x="182" y="13"/>
                  <a:pt x="166" y="8"/>
                  <a:pt x="160" y="8"/>
                </a:cubicBezTo>
                <a:cubicBezTo>
                  <a:pt x="155" y="8"/>
                  <a:pt x="133" y="0"/>
                  <a:pt x="120" y="4"/>
                </a:cubicBezTo>
                <a:cubicBezTo>
                  <a:pt x="107" y="9"/>
                  <a:pt x="114" y="22"/>
                  <a:pt x="103" y="22"/>
                </a:cubicBezTo>
                <a:cubicBezTo>
                  <a:pt x="92" y="22"/>
                  <a:pt x="87" y="39"/>
                  <a:pt x="83" y="54"/>
                </a:cubicBezTo>
                <a:cubicBezTo>
                  <a:pt x="80" y="64"/>
                  <a:pt x="82" y="82"/>
                  <a:pt x="82" y="93"/>
                </a:cubicBezTo>
                <a:cubicBezTo>
                  <a:pt x="82" y="94"/>
                  <a:pt x="82" y="95"/>
                  <a:pt x="82" y="96"/>
                </a:cubicBezTo>
                <a:cubicBezTo>
                  <a:pt x="82" y="96"/>
                  <a:pt x="82" y="96"/>
                  <a:pt x="82" y="96"/>
                </a:cubicBezTo>
                <a:cubicBezTo>
                  <a:pt x="82" y="96"/>
                  <a:pt x="76" y="95"/>
                  <a:pt x="76" y="107"/>
                </a:cubicBezTo>
                <a:cubicBezTo>
                  <a:pt x="76" y="115"/>
                  <a:pt x="79" y="131"/>
                  <a:pt x="83" y="134"/>
                </a:cubicBezTo>
                <a:cubicBezTo>
                  <a:pt x="85" y="135"/>
                  <a:pt x="88" y="135"/>
                  <a:pt x="90" y="135"/>
                </a:cubicBezTo>
                <a:cubicBezTo>
                  <a:pt x="90" y="135"/>
                  <a:pt x="90" y="136"/>
                  <a:pt x="90" y="136"/>
                </a:cubicBezTo>
                <a:cubicBezTo>
                  <a:pt x="101" y="163"/>
                  <a:pt x="106" y="182"/>
                  <a:pt x="118" y="191"/>
                </a:cubicBezTo>
                <a:cubicBezTo>
                  <a:pt x="79" y="196"/>
                  <a:pt x="57" y="212"/>
                  <a:pt x="38" y="220"/>
                </a:cubicBezTo>
                <a:cubicBezTo>
                  <a:pt x="0" y="237"/>
                  <a:pt x="0" y="256"/>
                  <a:pt x="0" y="256"/>
                </a:cubicBezTo>
                <a:cubicBezTo>
                  <a:pt x="0" y="287"/>
                  <a:pt x="0" y="287"/>
                  <a:pt x="0" y="287"/>
                </a:cubicBezTo>
                <a:cubicBezTo>
                  <a:pt x="288" y="287"/>
                  <a:pt x="288" y="287"/>
                  <a:pt x="288" y="287"/>
                </a:cubicBezTo>
                <a:cubicBezTo>
                  <a:pt x="288" y="256"/>
                  <a:pt x="288" y="256"/>
                  <a:pt x="288" y="256"/>
                </a:cubicBezTo>
                <a:cubicBezTo>
                  <a:pt x="288" y="256"/>
                  <a:pt x="287" y="237"/>
                  <a:pt x="250" y="220"/>
                </a:cubicBez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79" name="Freeform 372"/>
          <p:cNvSpPr>
            <a:spLocks/>
          </p:cNvSpPr>
          <p:nvPr/>
        </p:nvSpPr>
        <p:spPr bwMode="auto">
          <a:xfrm>
            <a:off x="9329717" y="3433367"/>
            <a:ext cx="410882" cy="277812"/>
          </a:xfrm>
          <a:custGeom>
            <a:avLst/>
            <a:gdLst>
              <a:gd name="T0" fmla="*/ 158 w 176"/>
              <a:gd name="T1" fmla="*/ 72 h 119"/>
              <a:gd name="T2" fmla="*/ 176 w 176"/>
              <a:gd name="T3" fmla="*/ 0 h 119"/>
              <a:gd name="T4" fmla="*/ 104 w 176"/>
              <a:gd name="T5" fmla="*/ 18 h 119"/>
              <a:gd name="T6" fmla="*/ 122 w 176"/>
              <a:gd name="T7" fmla="*/ 36 h 119"/>
              <a:gd name="T8" fmla="*/ 92 w 176"/>
              <a:gd name="T9" fmla="*/ 67 h 119"/>
              <a:gd name="T10" fmla="*/ 62 w 176"/>
              <a:gd name="T11" fmla="*/ 38 h 119"/>
              <a:gd name="T12" fmla="*/ 0 w 176"/>
              <a:gd name="T13" fmla="*/ 100 h 119"/>
              <a:gd name="T14" fmla="*/ 19 w 176"/>
              <a:gd name="T15" fmla="*/ 119 h 119"/>
              <a:gd name="T16" fmla="*/ 19 w 176"/>
              <a:gd name="T17" fmla="*/ 119 h 119"/>
              <a:gd name="T18" fmla="*/ 62 w 176"/>
              <a:gd name="T19" fmla="*/ 75 h 119"/>
              <a:gd name="T20" fmla="*/ 92 w 176"/>
              <a:gd name="T21" fmla="*/ 105 h 119"/>
              <a:gd name="T22" fmla="*/ 142 w 176"/>
              <a:gd name="T23" fmla="*/ 55 h 119"/>
              <a:gd name="T24" fmla="*/ 158 w 176"/>
              <a:gd name="T25" fmla="*/ 72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6" h="119">
                <a:moveTo>
                  <a:pt x="158" y="72"/>
                </a:moveTo>
                <a:lnTo>
                  <a:pt x="176" y="0"/>
                </a:lnTo>
                <a:lnTo>
                  <a:pt x="104" y="18"/>
                </a:lnTo>
                <a:lnTo>
                  <a:pt x="122" y="36"/>
                </a:lnTo>
                <a:lnTo>
                  <a:pt x="92" y="67"/>
                </a:lnTo>
                <a:lnTo>
                  <a:pt x="62" y="38"/>
                </a:lnTo>
                <a:lnTo>
                  <a:pt x="0" y="100"/>
                </a:lnTo>
                <a:lnTo>
                  <a:pt x="19" y="119"/>
                </a:lnTo>
                <a:lnTo>
                  <a:pt x="19" y="119"/>
                </a:lnTo>
                <a:lnTo>
                  <a:pt x="62" y="75"/>
                </a:lnTo>
                <a:lnTo>
                  <a:pt x="92" y="105"/>
                </a:lnTo>
                <a:lnTo>
                  <a:pt x="142" y="55"/>
                </a:lnTo>
                <a:lnTo>
                  <a:pt x="158" y="72"/>
                </a:lnTo>
                <a:close/>
              </a:path>
            </a:pathLst>
          </a:custGeom>
          <a:solidFill>
            <a:schemeClr val="accent6"/>
          </a:solidFill>
          <a:ln>
            <a:noFill/>
          </a:ln>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4224811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fade">
                                      <p:cBhvr>
                                        <p:cTn id="7" dur="1000"/>
                                        <p:tgtEl>
                                          <p:spTgt spid="38"/>
                                        </p:tgtEl>
                                      </p:cBhvr>
                                    </p:animEffect>
                                    <p:anim calcmode="lin" valueType="num">
                                      <p:cBhvr>
                                        <p:cTn id="8" dur="1000" fill="hold"/>
                                        <p:tgtEl>
                                          <p:spTgt spid="38"/>
                                        </p:tgtEl>
                                        <p:attrNameLst>
                                          <p:attrName>ppt_x</p:attrName>
                                        </p:attrNameLst>
                                      </p:cBhvr>
                                      <p:tavLst>
                                        <p:tav tm="0">
                                          <p:val>
                                            <p:strVal val="#ppt_x"/>
                                          </p:val>
                                        </p:tav>
                                        <p:tav tm="100000">
                                          <p:val>
                                            <p:strVal val="#ppt_x"/>
                                          </p:val>
                                        </p:tav>
                                      </p:tavLst>
                                    </p:anim>
                                    <p:anim calcmode="lin" valueType="num">
                                      <p:cBhvr>
                                        <p:cTn id="9" dur="1000" fill="hold"/>
                                        <p:tgtEl>
                                          <p:spTgt spid="3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Effect transition="in" filter="fade">
                                      <p:cBhvr>
                                        <p:cTn id="12" dur="1000"/>
                                        <p:tgtEl>
                                          <p:spTgt spid="52"/>
                                        </p:tgtEl>
                                      </p:cBhvr>
                                    </p:animEffect>
                                    <p:anim calcmode="lin" valueType="num">
                                      <p:cBhvr>
                                        <p:cTn id="13" dur="1000" fill="hold"/>
                                        <p:tgtEl>
                                          <p:spTgt spid="52"/>
                                        </p:tgtEl>
                                        <p:attrNameLst>
                                          <p:attrName>ppt_x</p:attrName>
                                        </p:attrNameLst>
                                      </p:cBhvr>
                                      <p:tavLst>
                                        <p:tav tm="0">
                                          <p:val>
                                            <p:strVal val="#ppt_x"/>
                                          </p:val>
                                        </p:tav>
                                        <p:tav tm="100000">
                                          <p:val>
                                            <p:strVal val="#ppt_x"/>
                                          </p:val>
                                        </p:tav>
                                      </p:tavLst>
                                    </p:anim>
                                    <p:anim calcmode="lin" valueType="num">
                                      <p:cBhvr>
                                        <p:cTn id="14" dur="1000" fill="hold"/>
                                        <p:tgtEl>
                                          <p:spTgt spid="52"/>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fade">
                                      <p:cBhvr>
                                        <p:cTn id="17" dur="1000"/>
                                        <p:tgtEl>
                                          <p:spTgt spid="44"/>
                                        </p:tgtEl>
                                      </p:cBhvr>
                                    </p:animEffect>
                                    <p:anim calcmode="lin" valueType="num">
                                      <p:cBhvr>
                                        <p:cTn id="18" dur="1000" fill="hold"/>
                                        <p:tgtEl>
                                          <p:spTgt spid="44"/>
                                        </p:tgtEl>
                                        <p:attrNameLst>
                                          <p:attrName>ppt_x</p:attrName>
                                        </p:attrNameLst>
                                      </p:cBhvr>
                                      <p:tavLst>
                                        <p:tav tm="0">
                                          <p:val>
                                            <p:strVal val="#ppt_x"/>
                                          </p:val>
                                        </p:tav>
                                        <p:tav tm="100000">
                                          <p:val>
                                            <p:strVal val="#ppt_x"/>
                                          </p:val>
                                        </p:tav>
                                      </p:tavLst>
                                    </p:anim>
                                    <p:anim calcmode="lin" valueType="num">
                                      <p:cBhvr>
                                        <p:cTn id="19" dur="1000" fill="hold"/>
                                        <p:tgtEl>
                                          <p:spTgt spid="44"/>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54"/>
                                        </p:tgtEl>
                                        <p:attrNameLst>
                                          <p:attrName>style.visibility</p:attrName>
                                        </p:attrNameLst>
                                      </p:cBhvr>
                                      <p:to>
                                        <p:strVal val="visible"/>
                                      </p:to>
                                    </p:set>
                                    <p:animEffect transition="in" filter="fade">
                                      <p:cBhvr>
                                        <p:cTn id="22" dur="1000"/>
                                        <p:tgtEl>
                                          <p:spTgt spid="54"/>
                                        </p:tgtEl>
                                      </p:cBhvr>
                                    </p:animEffect>
                                    <p:anim calcmode="lin" valueType="num">
                                      <p:cBhvr>
                                        <p:cTn id="23" dur="1000" fill="hold"/>
                                        <p:tgtEl>
                                          <p:spTgt spid="54"/>
                                        </p:tgtEl>
                                        <p:attrNameLst>
                                          <p:attrName>ppt_x</p:attrName>
                                        </p:attrNameLst>
                                      </p:cBhvr>
                                      <p:tavLst>
                                        <p:tav tm="0">
                                          <p:val>
                                            <p:strVal val="#ppt_x"/>
                                          </p:val>
                                        </p:tav>
                                        <p:tav tm="100000">
                                          <p:val>
                                            <p:strVal val="#ppt_x"/>
                                          </p:val>
                                        </p:tav>
                                      </p:tavLst>
                                    </p:anim>
                                    <p:anim calcmode="lin" valueType="num">
                                      <p:cBhvr>
                                        <p:cTn id="24" dur="1000" fill="hold"/>
                                        <p:tgtEl>
                                          <p:spTgt spid="54"/>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50"/>
                                        </p:tgtEl>
                                        <p:attrNameLst>
                                          <p:attrName>style.visibility</p:attrName>
                                        </p:attrNameLst>
                                      </p:cBhvr>
                                      <p:to>
                                        <p:strVal val="visible"/>
                                      </p:to>
                                    </p:set>
                                    <p:animEffect transition="in" filter="fade">
                                      <p:cBhvr>
                                        <p:cTn id="27" dur="1000"/>
                                        <p:tgtEl>
                                          <p:spTgt spid="50"/>
                                        </p:tgtEl>
                                      </p:cBhvr>
                                    </p:animEffect>
                                    <p:anim calcmode="lin" valueType="num">
                                      <p:cBhvr>
                                        <p:cTn id="28" dur="1000" fill="hold"/>
                                        <p:tgtEl>
                                          <p:spTgt spid="50"/>
                                        </p:tgtEl>
                                        <p:attrNameLst>
                                          <p:attrName>ppt_x</p:attrName>
                                        </p:attrNameLst>
                                      </p:cBhvr>
                                      <p:tavLst>
                                        <p:tav tm="0">
                                          <p:val>
                                            <p:strVal val="#ppt_x"/>
                                          </p:val>
                                        </p:tav>
                                        <p:tav tm="100000">
                                          <p:val>
                                            <p:strVal val="#ppt_x"/>
                                          </p:val>
                                        </p:tav>
                                      </p:tavLst>
                                    </p:anim>
                                    <p:anim calcmode="lin" valueType="num">
                                      <p:cBhvr>
                                        <p:cTn id="29" dur="1000" fill="hold"/>
                                        <p:tgtEl>
                                          <p:spTgt spid="5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fade">
                                      <p:cBhvr>
                                        <p:cTn id="32" dur="1000"/>
                                        <p:tgtEl>
                                          <p:spTgt spid="51"/>
                                        </p:tgtEl>
                                      </p:cBhvr>
                                    </p:animEffect>
                                    <p:anim calcmode="lin" valueType="num">
                                      <p:cBhvr>
                                        <p:cTn id="33" dur="1000" fill="hold"/>
                                        <p:tgtEl>
                                          <p:spTgt spid="51"/>
                                        </p:tgtEl>
                                        <p:attrNameLst>
                                          <p:attrName>ppt_x</p:attrName>
                                        </p:attrNameLst>
                                      </p:cBhvr>
                                      <p:tavLst>
                                        <p:tav tm="0">
                                          <p:val>
                                            <p:strVal val="#ppt_x"/>
                                          </p:val>
                                        </p:tav>
                                        <p:tav tm="100000">
                                          <p:val>
                                            <p:strVal val="#ppt_x"/>
                                          </p:val>
                                        </p:tav>
                                      </p:tavLst>
                                    </p:anim>
                                    <p:anim calcmode="lin" valueType="num">
                                      <p:cBhvr>
                                        <p:cTn id="34" dur="1000" fill="hold"/>
                                        <p:tgtEl>
                                          <p:spTgt spid="5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1"/>
                                        </p:tgtEl>
                                        <p:attrNameLst>
                                          <p:attrName>style.visibility</p:attrName>
                                        </p:attrNameLst>
                                      </p:cBhvr>
                                      <p:to>
                                        <p:strVal val="visible"/>
                                      </p:to>
                                    </p:set>
                                    <p:animEffect transition="in" filter="fade">
                                      <p:cBhvr>
                                        <p:cTn id="37" dur="1000"/>
                                        <p:tgtEl>
                                          <p:spTgt spid="41"/>
                                        </p:tgtEl>
                                      </p:cBhvr>
                                    </p:animEffect>
                                    <p:anim calcmode="lin" valueType="num">
                                      <p:cBhvr>
                                        <p:cTn id="38" dur="1000" fill="hold"/>
                                        <p:tgtEl>
                                          <p:spTgt spid="41"/>
                                        </p:tgtEl>
                                        <p:attrNameLst>
                                          <p:attrName>ppt_x</p:attrName>
                                        </p:attrNameLst>
                                      </p:cBhvr>
                                      <p:tavLst>
                                        <p:tav tm="0">
                                          <p:val>
                                            <p:strVal val="#ppt_x"/>
                                          </p:val>
                                        </p:tav>
                                        <p:tav tm="100000">
                                          <p:val>
                                            <p:strVal val="#ppt_x"/>
                                          </p:val>
                                        </p:tav>
                                      </p:tavLst>
                                    </p:anim>
                                    <p:anim calcmode="lin" valueType="num">
                                      <p:cBhvr>
                                        <p:cTn id="39" dur="1000" fill="hold"/>
                                        <p:tgtEl>
                                          <p:spTgt spid="4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53"/>
                                        </p:tgtEl>
                                        <p:attrNameLst>
                                          <p:attrName>style.visibility</p:attrName>
                                        </p:attrNameLst>
                                      </p:cBhvr>
                                      <p:to>
                                        <p:strVal val="visible"/>
                                      </p:to>
                                    </p:set>
                                    <p:animEffect transition="in" filter="fade">
                                      <p:cBhvr>
                                        <p:cTn id="42" dur="1000"/>
                                        <p:tgtEl>
                                          <p:spTgt spid="53"/>
                                        </p:tgtEl>
                                      </p:cBhvr>
                                    </p:animEffect>
                                    <p:anim calcmode="lin" valueType="num">
                                      <p:cBhvr>
                                        <p:cTn id="43" dur="1000" fill="hold"/>
                                        <p:tgtEl>
                                          <p:spTgt spid="53"/>
                                        </p:tgtEl>
                                        <p:attrNameLst>
                                          <p:attrName>ppt_x</p:attrName>
                                        </p:attrNameLst>
                                      </p:cBhvr>
                                      <p:tavLst>
                                        <p:tav tm="0">
                                          <p:val>
                                            <p:strVal val="#ppt_x"/>
                                          </p:val>
                                        </p:tav>
                                        <p:tav tm="100000">
                                          <p:val>
                                            <p:strVal val="#ppt_x"/>
                                          </p:val>
                                        </p:tav>
                                      </p:tavLst>
                                    </p:anim>
                                    <p:anim calcmode="lin" valueType="num">
                                      <p:cBhvr>
                                        <p:cTn id="44" dur="1000" fill="hold"/>
                                        <p:tgtEl>
                                          <p:spTgt spid="5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1000"/>
                                        <p:tgtEl>
                                          <p:spTgt spid="47"/>
                                        </p:tgtEl>
                                      </p:cBhvr>
                                    </p:animEffect>
                                    <p:anim calcmode="lin" valueType="num">
                                      <p:cBhvr>
                                        <p:cTn id="48" dur="1000" fill="hold"/>
                                        <p:tgtEl>
                                          <p:spTgt spid="47"/>
                                        </p:tgtEl>
                                        <p:attrNameLst>
                                          <p:attrName>ppt_x</p:attrName>
                                        </p:attrNameLst>
                                      </p:cBhvr>
                                      <p:tavLst>
                                        <p:tav tm="0">
                                          <p:val>
                                            <p:strVal val="#ppt_x"/>
                                          </p:val>
                                        </p:tav>
                                        <p:tav tm="100000">
                                          <p:val>
                                            <p:strVal val="#ppt_x"/>
                                          </p:val>
                                        </p:tav>
                                      </p:tavLst>
                                    </p:anim>
                                    <p:anim calcmode="lin" valueType="num">
                                      <p:cBhvr>
                                        <p:cTn id="49" dur="1000" fill="hold"/>
                                        <p:tgtEl>
                                          <p:spTgt spid="4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fade">
                                      <p:cBhvr>
                                        <p:cTn id="52" dur="1000"/>
                                        <p:tgtEl>
                                          <p:spTgt spid="55"/>
                                        </p:tgtEl>
                                      </p:cBhvr>
                                    </p:animEffect>
                                    <p:anim calcmode="lin" valueType="num">
                                      <p:cBhvr>
                                        <p:cTn id="53" dur="1000" fill="hold"/>
                                        <p:tgtEl>
                                          <p:spTgt spid="55"/>
                                        </p:tgtEl>
                                        <p:attrNameLst>
                                          <p:attrName>ppt_x</p:attrName>
                                        </p:attrNameLst>
                                      </p:cBhvr>
                                      <p:tavLst>
                                        <p:tav tm="0">
                                          <p:val>
                                            <p:strVal val="#ppt_x"/>
                                          </p:val>
                                        </p:tav>
                                        <p:tav tm="100000">
                                          <p:val>
                                            <p:strVal val="#ppt_x"/>
                                          </p:val>
                                        </p:tav>
                                      </p:tavLst>
                                    </p:anim>
                                    <p:anim calcmode="lin" valueType="num">
                                      <p:cBhvr>
                                        <p:cTn id="54" dur="1000" fill="hold"/>
                                        <p:tgtEl>
                                          <p:spTgt spid="55"/>
                                        </p:tgtEl>
                                        <p:attrNameLst>
                                          <p:attrName>ppt_y</p:attrName>
                                        </p:attrNameLst>
                                      </p:cBhvr>
                                      <p:tavLst>
                                        <p:tav tm="0">
                                          <p:val>
                                            <p:strVal val="#ppt_y+.1"/>
                                          </p:val>
                                        </p:tav>
                                        <p:tav tm="100000">
                                          <p:val>
                                            <p:strVal val="#ppt_y"/>
                                          </p:val>
                                        </p:tav>
                                      </p:tavLst>
                                    </p:anim>
                                  </p:childTnLst>
                                </p:cTn>
                              </p:par>
                            </p:childTnLst>
                          </p:cTn>
                        </p:par>
                        <p:par>
                          <p:cTn id="55" fill="hold">
                            <p:stCondLst>
                              <p:cond delay="1000"/>
                            </p:stCondLst>
                            <p:childTnLst>
                              <p:par>
                                <p:cTn id="56" presetID="53" presetClass="entr" presetSubtype="16"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p:cTn id="58" dur="500" fill="hold"/>
                                        <p:tgtEl>
                                          <p:spTgt spid="36"/>
                                        </p:tgtEl>
                                        <p:attrNameLst>
                                          <p:attrName>ppt_w</p:attrName>
                                        </p:attrNameLst>
                                      </p:cBhvr>
                                      <p:tavLst>
                                        <p:tav tm="0">
                                          <p:val>
                                            <p:fltVal val="0"/>
                                          </p:val>
                                        </p:tav>
                                        <p:tav tm="100000">
                                          <p:val>
                                            <p:strVal val="#ppt_w"/>
                                          </p:val>
                                        </p:tav>
                                      </p:tavLst>
                                    </p:anim>
                                    <p:anim calcmode="lin" valueType="num">
                                      <p:cBhvr>
                                        <p:cTn id="59" dur="500" fill="hold"/>
                                        <p:tgtEl>
                                          <p:spTgt spid="36"/>
                                        </p:tgtEl>
                                        <p:attrNameLst>
                                          <p:attrName>ppt_h</p:attrName>
                                        </p:attrNameLst>
                                      </p:cBhvr>
                                      <p:tavLst>
                                        <p:tav tm="0">
                                          <p:val>
                                            <p:fltVal val="0"/>
                                          </p:val>
                                        </p:tav>
                                        <p:tav tm="100000">
                                          <p:val>
                                            <p:strVal val="#ppt_h"/>
                                          </p:val>
                                        </p:tav>
                                      </p:tavLst>
                                    </p:anim>
                                    <p:animEffect transition="in" filter="fade">
                                      <p:cBhvr>
                                        <p:cTn id="60" dur="500"/>
                                        <p:tgtEl>
                                          <p:spTgt spid="36"/>
                                        </p:tgtEl>
                                      </p:cBhvr>
                                    </p:animEffect>
                                  </p:childTnLst>
                                </p:cTn>
                              </p:par>
                              <p:par>
                                <p:cTn id="61" presetID="53" presetClass="entr" presetSubtype="16" fill="hold" nodeType="withEffect">
                                  <p:stCondLst>
                                    <p:cond delay="25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par>
                                <p:cTn id="66" presetID="53" presetClass="entr" presetSubtype="16" fill="hold" nodeType="withEffect">
                                  <p:stCondLst>
                                    <p:cond delay="500"/>
                                  </p:stCondLst>
                                  <p:childTnLst>
                                    <p:set>
                                      <p:cBhvr>
                                        <p:cTn id="67" dur="1" fill="hold">
                                          <p:stCondLst>
                                            <p:cond delay="0"/>
                                          </p:stCondLst>
                                        </p:cTn>
                                        <p:tgtEl>
                                          <p:spTgt spid="49"/>
                                        </p:tgtEl>
                                        <p:attrNameLst>
                                          <p:attrName>style.visibility</p:attrName>
                                        </p:attrNameLst>
                                      </p:cBhvr>
                                      <p:to>
                                        <p:strVal val="visible"/>
                                      </p:to>
                                    </p:set>
                                    <p:anim calcmode="lin" valueType="num">
                                      <p:cBhvr>
                                        <p:cTn id="68" dur="500" fill="hold"/>
                                        <p:tgtEl>
                                          <p:spTgt spid="49"/>
                                        </p:tgtEl>
                                        <p:attrNameLst>
                                          <p:attrName>ppt_w</p:attrName>
                                        </p:attrNameLst>
                                      </p:cBhvr>
                                      <p:tavLst>
                                        <p:tav tm="0">
                                          <p:val>
                                            <p:fltVal val="0"/>
                                          </p:val>
                                        </p:tav>
                                        <p:tav tm="100000">
                                          <p:val>
                                            <p:strVal val="#ppt_w"/>
                                          </p:val>
                                        </p:tav>
                                      </p:tavLst>
                                    </p:anim>
                                    <p:anim calcmode="lin" valueType="num">
                                      <p:cBhvr>
                                        <p:cTn id="69" dur="500" fill="hold"/>
                                        <p:tgtEl>
                                          <p:spTgt spid="49"/>
                                        </p:tgtEl>
                                        <p:attrNameLst>
                                          <p:attrName>ppt_h</p:attrName>
                                        </p:attrNameLst>
                                      </p:cBhvr>
                                      <p:tavLst>
                                        <p:tav tm="0">
                                          <p:val>
                                            <p:fltVal val="0"/>
                                          </p:val>
                                        </p:tav>
                                        <p:tav tm="100000">
                                          <p:val>
                                            <p:strVal val="#ppt_h"/>
                                          </p:val>
                                        </p:tav>
                                      </p:tavLst>
                                    </p:anim>
                                    <p:animEffect transition="in" filter="fade">
                                      <p:cBhvr>
                                        <p:cTn id="70" dur="500"/>
                                        <p:tgtEl>
                                          <p:spTgt spid="49"/>
                                        </p:tgtEl>
                                      </p:cBhvr>
                                    </p:animEffect>
                                  </p:childTnLst>
                                </p:cTn>
                              </p:par>
                              <p:par>
                                <p:cTn id="71" presetID="53" presetClass="entr" presetSubtype="16" fill="hold" grpId="0" nodeType="withEffect">
                                  <p:stCondLst>
                                    <p:cond delay="750"/>
                                  </p:stCondLst>
                                  <p:childTnLst>
                                    <p:set>
                                      <p:cBhvr>
                                        <p:cTn id="72" dur="1" fill="hold">
                                          <p:stCondLst>
                                            <p:cond delay="0"/>
                                          </p:stCondLst>
                                        </p:cTn>
                                        <p:tgtEl>
                                          <p:spTgt spid="78"/>
                                        </p:tgtEl>
                                        <p:attrNameLst>
                                          <p:attrName>style.visibility</p:attrName>
                                        </p:attrNameLst>
                                      </p:cBhvr>
                                      <p:to>
                                        <p:strVal val="visible"/>
                                      </p:to>
                                    </p:set>
                                    <p:anim calcmode="lin" valueType="num">
                                      <p:cBhvr>
                                        <p:cTn id="73" dur="500" fill="hold"/>
                                        <p:tgtEl>
                                          <p:spTgt spid="78"/>
                                        </p:tgtEl>
                                        <p:attrNameLst>
                                          <p:attrName>ppt_w</p:attrName>
                                        </p:attrNameLst>
                                      </p:cBhvr>
                                      <p:tavLst>
                                        <p:tav tm="0">
                                          <p:val>
                                            <p:fltVal val="0"/>
                                          </p:val>
                                        </p:tav>
                                        <p:tav tm="100000">
                                          <p:val>
                                            <p:strVal val="#ppt_w"/>
                                          </p:val>
                                        </p:tav>
                                      </p:tavLst>
                                    </p:anim>
                                    <p:anim calcmode="lin" valueType="num">
                                      <p:cBhvr>
                                        <p:cTn id="74" dur="500" fill="hold"/>
                                        <p:tgtEl>
                                          <p:spTgt spid="78"/>
                                        </p:tgtEl>
                                        <p:attrNameLst>
                                          <p:attrName>ppt_h</p:attrName>
                                        </p:attrNameLst>
                                      </p:cBhvr>
                                      <p:tavLst>
                                        <p:tav tm="0">
                                          <p:val>
                                            <p:fltVal val="0"/>
                                          </p:val>
                                        </p:tav>
                                        <p:tav tm="100000">
                                          <p:val>
                                            <p:strVal val="#ppt_h"/>
                                          </p:val>
                                        </p:tav>
                                      </p:tavLst>
                                    </p:anim>
                                    <p:animEffect transition="in" filter="fade">
                                      <p:cBhvr>
                                        <p:cTn id="75" dur="500"/>
                                        <p:tgtEl>
                                          <p:spTgt spid="78"/>
                                        </p:tgtEl>
                                      </p:cBhvr>
                                    </p:animEffect>
                                  </p:childTnLst>
                                </p:cTn>
                              </p:par>
                              <p:par>
                                <p:cTn id="76" presetID="53" presetClass="entr" presetSubtype="16" fill="hold" grpId="0" nodeType="withEffect">
                                  <p:stCondLst>
                                    <p:cond delay="1000"/>
                                  </p:stCondLst>
                                  <p:childTnLst>
                                    <p:set>
                                      <p:cBhvr>
                                        <p:cTn id="77" dur="1" fill="hold">
                                          <p:stCondLst>
                                            <p:cond delay="0"/>
                                          </p:stCondLst>
                                        </p:cTn>
                                        <p:tgtEl>
                                          <p:spTgt spid="79"/>
                                        </p:tgtEl>
                                        <p:attrNameLst>
                                          <p:attrName>style.visibility</p:attrName>
                                        </p:attrNameLst>
                                      </p:cBhvr>
                                      <p:to>
                                        <p:strVal val="visible"/>
                                      </p:to>
                                    </p:set>
                                    <p:anim calcmode="lin" valueType="num">
                                      <p:cBhvr>
                                        <p:cTn id="78" dur="500" fill="hold"/>
                                        <p:tgtEl>
                                          <p:spTgt spid="79"/>
                                        </p:tgtEl>
                                        <p:attrNameLst>
                                          <p:attrName>ppt_w</p:attrName>
                                        </p:attrNameLst>
                                      </p:cBhvr>
                                      <p:tavLst>
                                        <p:tav tm="0">
                                          <p:val>
                                            <p:fltVal val="0"/>
                                          </p:val>
                                        </p:tav>
                                        <p:tav tm="100000">
                                          <p:val>
                                            <p:strVal val="#ppt_w"/>
                                          </p:val>
                                        </p:tav>
                                      </p:tavLst>
                                    </p:anim>
                                    <p:anim calcmode="lin" valueType="num">
                                      <p:cBhvr>
                                        <p:cTn id="79" dur="500" fill="hold"/>
                                        <p:tgtEl>
                                          <p:spTgt spid="79"/>
                                        </p:tgtEl>
                                        <p:attrNameLst>
                                          <p:attrName>ppt_h</p:attrName>
                                        </p:attrNameLst>
                                      </p:cBhvr>
                                      <p:tavLst>
                                        <p:tav tm="0">
                                          <p:val>
                                            <p:fltVal val="0"/>
                                          </p:val>
                                        </p:tav>
                                        <p:tav tm="100000">
                                          <p:val>
                                            <p:strVal val="#ppt_h"/>
                                          </p:val>
                                        </p:tav>
                                      </p:tavLst>
                                    </p:anim>
                                    <p:animEffect transition="in" filter="fade">
                                      <p:cBhvr>
                                        <p:cTn id="80" dur="500"/>
                                        <p:tgtEl>
                                          <p:spTgt spid="79"/>
                                        </p:tgtEl>
                                      </p:cBhvr>
                                    </p:animEffect>
                                  </p:childTnLst>
                                </p:cTn>
                              </p:par>
                            </p:childTnLst>
                          </p:cTn>
                        </p:par>
                        <p:par>
                          <p:cTn id="81" fill="hold">
                            <p:stCondLst>
                              <p:cond delay="2500"/>
                            </p:stCondLst>
                            <p:childTnLst>
                              <p:par>
                                <p:cTn id="82" presetID="10" presetClass="entr" presetSubtype="0" fill="hold" nodeType="afterEffect">
                                  <p:stCondLst>
                                    <p:cond delay="0"/>
                                  </p:stCondLst>
                                  <p:childTnLst>
                                    <p:set>
                                      <p:cBhvr>
                                        <p:cTn id="83" dur="1" fill="hold">
                                          <p:stCondLst>
                                            <p:cond delay="0"/>
                                          </p:stCondLst>
                                        </p:cTn>
                                        <p:tgtEl>
                                          <p:spTgt spid="60"/>
                                        </p:tgtEl>
                                        <p:attrNameLst>
                                          <p:attrName>style.visibility</p:attrName>
                                        </p:attrNameLst>
                                      </p:cBhvr>
                                      <p:to>
                                        <p:strVal val="visible"/>
                                      </p:to>
                                    </p:set>
                                    <p:animEffect transition="in" filter="fade">
                                      <p:cBhvr>
                                        <p:cTn id="84" dur="500"/>
                                        <p:tgtEl>
                                          <p:spTgt spid="60"/>
                                        </p:tgtEl>
                                      </p:cBhvr>
                                    </p:animEffect>
                                  </p:childTnLst>
                                </p:cTn>
                              </p:par>
                              <p:par>
                                <p:cTn id="85" presetID="10" presetClass="entr" presetSubtype="0" fill="hold" nodeType="withEffect">
                                  <p:stCondLst>
                                    <p:cond delay="0"/>
                                  </p:stCondLst>
                                  <p:childTnLst>
                                    <p:set>
                                      <p:cBhvr>
                                        <p:cTn id="86" dur="1" fill="hold">
                                          <p:stCondLst>
                                            <p:cond delay="0"/>
                                          </p:stCondLst>
                                        </p:cTn>
                                        <p:tgtEl>
                                          <p:spTgt spid="69"/>
                                        </p:tgtEl>
                                        <p:attrNameLst>
                                          <p:attrName>style.visibility</p:attrName>
                                        </p:attrNameLst>
                                      </p:cBhvr>
                                      <p:to>
                                        <p:strVal val="visible"/>
                                      </p:to>
                                    </p:set>
                                    <p:animEffect transition="in" filter="fade">
                                      <p:cBhvr>
                                        <p:cTn id="87" dur="500"/>
                                        <p:tgtEl>
                                          <p:spTgt spid="69"/>
                                        </p:tgtEl>
                                      </p:cBhvr>
                                    </p:animEffect>
                                  </p:childTnLst>
                                </p:cTn>
                              </p:par>
                              <p:par>
                                <p:cTn id="88" presetID="10" presetClass="entr" presetSubtype="0" fill="hold" nodeType="withEffect">
                                  <p:stCondLst>
                                    <p:cond delay="0"/>
                                  </p:stCondLst>
                                  <p:childTnLst>
                                    <p:set>
                                      <p:cBhvr>
                                        <p:cTn id="89" dur="1" fill="hold">
                                          <p:stCondLst>
                                            <p:cond delay="0"/>
                                          </p:stCondLst>
                                        </p:cTn>
                                        <p:tgtEl>
                                          <p:spTgt spid="63"/>
                                        </p:tgtEl>
                                        <p:attrNameLst>
                                          <p:attrName>style.visibility</p:attrName>
                                        </p:attrNameLst>
                                      </p:cBhvr>
                                      <p:to>
                                        <p:strVal val="visible"/>
                                      </p:to>
                                    </p:set>
                                    <p:animEffect transition="in" filter="fade">
                                      <p:cBhvr>
                                        <p:cTn id="90" dur="500"/>
                                        <p:tgtEl>
                                          <p:spTgt spid="63"/>
                                        </p:tgtEl>
                                      </p:cBhvr>
                                    </p:animEffect>
                                  </p:childTnLst>
                                </p:cTn>
                              </p:par>
                              <p:par>
                                <p:cTn id="91" presetID="10" presetClass="entr" presetSubtype="0" fill="hold" nodeType="withEffect">
                                  <p:stCondLst>
                                    <p:cond delay="0"/>
                                  </p:stCondLst>
                                  <p:childTnLst>
                                    <p:set>
                                      <p:cBhvr>
                                        <p:cTn id="92" dur="1" fill="hold">
                                          <p:stCondLst>
                                            <p:cond delay="0"/>
                                          </p:stCondLst>
                                        </p:cTn>
                                        <p:tgtEl>
                                          <p:spTgt spid="72"/>
                                        </p:tgtEl>
                                        <p:attrNameLst>
                                          <p:attrName>style.visibility</p:attrName>
                                        </p:attrNameLst>
                                      </p:cBhvr>
                                      <p:to>
                                        <p:strVal val="visible"/>
                                      </p:to>
                                    </p:set>
                                    <p:animEffect transition="in" filter="fade">
                                      <p:cBhvr>
                                        <p:cTn id="93" dur="500"/>
                                        <p:tgtEl>
                                          <p:spTgt spid="72"/>
                                        </p:tgtEl>
                                      </p:cBhvr>
                                    </p:animEffect>
                                  </p:childTnLst>
                                </p:cTn>
                              </p:par>
                              <p:par>
                                <p:cTn id="94" presetID="10" presetClass="entr" presetSubtype="0" fill="hold" nodeType="withEffect">
                                  <p:stCondLst>
                                    <p:cond delay="0"/>
                                  </p:stCondLst>
                                  <p:childTnLst>
                                    <p:set>
                                      <p:cBhvr>
                                        <p:cTn id="95" dur="1" fill="hold">
                                          <p:stCondLst>
                                            <p:cond delay="0"/>
                                          </p:stCondLst>
                                        </p:cTn>
                                        <p:tgtEl>
                                          <p:spTgt spid="66"/>
                                        </p:tgtEl>
                                        <p:attrNameLst>
                                          <p:attrName>style.visibility</p:attrName>
                                        </p:attrNameLst>
                                      </p:cBhvr>
                                      <p:to>
                                        <p:strVal val="visible"/>
                                      </p:to>
                                    </p:set>
                                    <p:animEffect transition="in" filter="fade">
                                      <p:cBhvr>
                                        <p:cTn id="96" dur="500"/>
                                        <p:tgtEl>
                                          <p:spTgt spid="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38" grpId="0" animBg="1"/>
      <p:bldP spid="41" grpId="0" animBg="1"/>
      <p:bldP spid="44" grpId="0" animBg="1"/>
      <p:bldP spid="47" grpId="0" animBg="1"/>
      <p:bldP spid="50" grpId="0" animBg="1"/>
      <p:bldP spid="78" grpId="0" animBg="1"/>
      <p:bldP spid="7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30228" y="1796354"/>
            <a:ext cx="8661772" cy="5061646"/>
          </a:xfrm>
          <a:prstGeom prst="rect">
            <a:avLst/>
          </a:prstGeom>
        </p:spPr>
      </p:pic>
      <p:sp>
        <p:nvSpPr>
          <p:cNvPr id="8" name="矩形 7"/>
          <p:cNvSpPr/>
          <p:nvPr/>
        </p:nvSpPr>
        <p:spPr>
          <a:xfrm rot="2700000">
            <a:off x="181498" y="-3120572"/>
            <a:ext cx="3889828" cy="3889828"/>
          </a:xfrm>
          <a:prstGeom prst="rect">
            <a:avLst/>
          </a:prstGeom>
          <a:noFill/>
          <a:ln w="254000">
            <a:solidFill>
              <a:srgbClr val="0065B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p:cNvSpPr/>
          <p:nvPr/>
        </p:nvSpPr>
        <p:spPr>
          <a:xfrm rot="2700000">
            <a:off x="9369039" y="5849256"/>
            <a:ext cx="3889828" cy="3889828"/>
          </a:xfrm>
          <a:prstGeom prst="rect">
            <a:avLst/>
          </a:prstGeom>
          <a:noFill/>
          <a:ln w="254000">
            <a:solidFill>
              <a:schemeClr val="bg1">
                <a:alpha val="76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798981" y="1796354"/>
            <a:ext cx="3262432" cy="1015663"/>
          </a:xfrm>
          <a:prstGeom prst="rect">
            <a:avLst/>
          </a:prstGeom>
          <a:noFill/>
        </p:spPr>
        <p:txBody>
          <a:bodyPr wrap="none" rtlCol="0">
            <a:spAutoFit/>
          </a:bodyPr>
          <a:lstStyle/>
          <a:p>
            <a:r>
              <a:rPr lang="zh-CN" altLang="en-US" sz="6000" b="1" dirty="0" smtClean="0">
                <a:ln>
                  <a:solidFill>
                    <a:schemeClr val="bg1">
                      <a:alpha val="29000"/>
                    </a:schemeClr>
                  </a:solidFill>
                </a:ln>
                <a:solidFill>
                  <a:schemeClr val="tx1">
                    <a:lumMod val="75000"/>
                    <a:lumOff val="25000"/>
                  </a:schemeClr>
                </a:solidFill>
                <a:effectLst>
                  <a:outerShdw blurRad="127000" dist="101600" dir="2700000" algn="tl" rotWithShape="0">
                    <a:srgbClr val="002060">
                      <a:alpha val="34000"/>
                    </a:srgbClr>
                  </a:outerShdw>
                </a:effectLst>
                <a:cs typeface="+mn-ea"/>
                <a:sym typeface="+mn-lt"/>
              </a:rPr>
              <a:t>谢谢观看</a:t>
            </a:r>
            <a:endParaRPr lang="zh-CN" altLang="en-US" sz="6000" b="1" dirty="0">
              <a:ln>
                <a:solidFill>
                  <a:schemeClr val="bg1">
                    <a:alpha val="29000"/>
                  </a:schemeClr>
                </a:solidFill>
              </a:ln>
              <a:solidFill>
                <a:schemeClr val="tx1">
                  <a:lumMod val="75000"/>
                  <a:lumOff val="25000"/>
                </a:schemeClr>
              </a:solidFill>
              <a:effectLst>
                <a:outerShdw blurRad="127000" dist="101600" dir="2700000" algn="tl" rotWithShape="0">
                  <a:srgbClr val="002060">
                    <a:alpha val="34000"/>
                  </a:srgbClr>
                </a:outerShdw>
              </a:effectLst>
              <a:cs typeface="+mn-ea"/>
              <a:sym typeface="+mn-lt"/>
            </a:endParaRPr>
          </a:p>
        </p:txBody>
      </p:sp>
      <p:sp>
        <p:nvSpPr>
          <p:cNvPr id="13" name="文本框 12"/>
          <p:cNvSpPr txBox="1"/>
          <p:nvPr/>
        </p:nvSpPr>
        <p:spPr>
          <a:xfrm>
            <a:off x="676156" y="2794000"/>
            <a:ext cx="4774064" cy="400110"/>
          </a:xfrm>
          <a:prstGeom prst="rect">
            <a:avLst/>
          </a:prstGeom>
          <a:noFill/>
        </p:spPr>
        <p:txBody>
          <a:bodyPr wrap="none" rtlCol="0">
            <a:spAutoFit/>
          </a:bodyPr>
          <a:lstStyle>
            <a:defPPr>
              <a:defRPr lang="zh-CN"/>
            </a:defPPr>
            <a:lvl1pPr>
              <a:defRPr spc="600">
                <a:latin typeface="等线" panose="02010600030101010101" pitchFamily="2" charset="-122"/>
                <a:ea typeface="等线" panose="02010600030101010101" pitchFamily="2" charset="-122"/>
              </a:defRPr>
            </a:lvl1pPr>
          </a:lstStyle>
          <a:p>
            <a:r>
              <a:rPr lang="en-US" altLang="zh-CN" sz="2000" dirty="0" smtClean="0">
                <a:latin typeface="+mn-lt"/>
                <a:ea typeface="+mn-ea"/>
                <a:cs typeface="+mn-ea"/>
                <a:sym typeface="+mn-lt"/>
              </a:rPr>
              <a:t> THANKS FOR WATCHING </a:t>
            </a:r>
            <a:endParaRPr lang="zh-CN" altLang="en-US" sz="2000" dirty="0">
              <a:latin typeface="+mn-lt"/>
              <a:ea typeface="+mn-ea"/>
              <a:cs typeface="+mn-ea"/>
              <a:sym typeface="+mn-lt"/>
            </a:endParaRPr>
          </a:p>
        </p:txBody>
      </p:sp>
      <p:sp>
        <p:nvSpPr>
          <p:cNvPr id="5" name="圆角矩形 4"/>
          <p:cNvSpPr/>
          <p:nvPr/>
        </p:nvSpPr>
        <p:spPr>
          <a:xfrm>
            <a:off x="927101" y="3429000"/>
            <a:ext cx="2438400" cy="508000"/>
          </a:xfrm>
          <a:prstGeom prst="roundRect">
            <a:avLst>
              <a:gd name="adj" fmla="val 50000"/>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1">
                    <a:lumMod val="50000"/>
                  </a:schemeClr>
                </a:solidFill>
              </a:rPr>
              <a:t>汇报人：</a:t>
            </a:r>
            <a:r>
              <a:rPr lang="en-US" altLang="zh-CN" dirty="0" smtClean="0">
                <a:solidFill>
                  <a:schemeClr val="bg1">
                    <a:lumMod val="50000"/>
                  </a:schemeClr>
                </a:solidFill>
              </a:rPr>
              <a:t>sunny</a:t>
            </a:r>
            <a:endParaRPr lang="zh-CN" altLang="en-US" dirty="0">
              <a:solidFill>
                <a:schemeClr val="bg1">
                  <a:lumMod val="50000"/>
                </a:schemeClr>
              </a:solidFill>
            </a:endParaRPr>
          </a:p>
        </p:txBody>
      </p:sp>
    </p:spTree>
    <p:extLst>
      <p:ext uri="{BB962C8B-B14F-4D97-AF65-F5344CB8AC3E}">
        <p14:creationId xmlns:p14="http://schemas.microsoft.com/office/powerpoint/2010/main" val="68788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500" fill="hold"/>
                                        <p:tgtEl>
                                          <p:spTgt spid="10"/>
                                        </p:tgtEl>
                                        <p:attrNameLst>
                                          <p:attrName>ppt_x</p:attrName>
                                        </p:attrNameLst>
                                      </p:cBhvr>
                                      <p:tavLst>
                                        <p:tav tm="0">
                                          <p:val>
                                            <p:strVal val="#ppt_x"/>
                                          </p:val>
                                        </p:tav>
                                        <p:tav tm="100000">
                                          <p:val>
                                            <p:strVal val="#ppt_x"/>
                                          </p:val>
                                        </p:tav>
                                      </p:tavLst>
                                    </p:anim>
                                    <p:anim calcmode="lin" valueType="num">
                                      <p:cBhvr additive="base">
                                        <p:cTn id="12" dur="500" fill="hold"/>
                                        <p:tgtEl>
                                          <p:spTgt spid="10"/>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by="(-#ppt_w*2)" calcmode="lin" valueType="num">
                                      <p:cBhvr rctx="PPT">
                                        <p:cTn id="16" dur="500" autoRev="1" fill="hold">
                                          <p:stCondLst>
                                            <p:cond delay="0"/>
                                          </p:stCondLst>
                                        </p:cTn>
                                        <p:tgtEl>
                                          <p:spTgt spid="11"/>
                                        </p:tgtEl>
                                        <p:attrNameLst>
                                          <p:attrName>ppt_w</p:attrName>
                                        </p:attrNameLst>
                                      </p:cBhvr>
                                    </p:anim>
                                    <p:anim by="(#ppt_w*0.50)" calcmode="lin" valueType="num">
                                      <p:cBhvr>
                                        <p:cTn id="17" dur="500" decel="50000" autoRev="1" fill="hold">
                                          <p:stCondLst>
                                            <p:cond delay="0"/>
                                          </p:stCondLst>
                                        </p:cTn>
                                        <p:tgtEl>
                                          <p:spTgt spid="11"/>
                                        </p:tgtEl>
                                        <p:attrNameLst>
                                          <p:attrName>ppt_x</p:attrName>
                                        </p:attrNameLst>
                                      </p:cBhvr>
                                    </p:anim>
                                    <p:anim from="(-#ppt_h/2)" to="(#ppt_y)" calcmode="lin" valueType="num">
                                      <p:cBhvr>
                                        <p:cTn id="18" dur="1000" fill="hold">
                                          <p:stCondLst>
                                            <p:cond delay="0"/>
                                          </p:stCondLst>
                                        </p:cTn>
                                        <p:tgtEl>
                                          <p:spTgt spid="11"/>
                                        </p:tgtEl>
                                        <p:attrNameLst>
                                          <p:attrName>ppt_y</p:attrName>
                                        </p:attrNameLst>
                                      </p:cBhvr>
                                    </p:anim>
                                    <p:animRot by="21600000">
                                      <p:cBhvr>
                                        <p:cTn id="19" dur="1000" fill="hold">
                                          <p:stCondLst>
                                            <p:cond delay="0"/>
                                          </p:stCondLst>
                                        </p:cTn>
                                        <p:tgtEl>
                                          <p:spTgt spid="11"/>
                                        </p:tgtEl>
                                        <p:attrNameLst>
                                          <p:attrName>r</p:attrName>
                                        </p:attrNameLst>
                                      </p:cBhvr>
                                    </p:animRot>
                                  </p:childTnLst>
                                </p:cTn>
                              </p:par>
                            </p:childTnLst>
                          </p:cTn>
                        </p:par>
                        <p:par>
                          <p:cTn id="20" fill="hold">
                            <p:stCondLst>
                              <p:cond delay="1800"/>
                            </p:stCondLst>
                            <p:childTnLst>
                              <p:par>
                                <p:cTn id="21" presetID="22" presetClass="entr" presetSubtype="8"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p:bldP spid="1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540000" y="2438400"/>
            <a:ext cx="5224572" cy="1200329"/>
          </a:xfrm>
          <a:prstGeom prst="rect">
            <a:avLst/>
          </a:prstGeom>
          <a:noFill/>
        </p:spPr>
        <p:txBody>
          <a:bodyPr wrap="none" rtlCol="0">
            <a:spAutoFit/>
          </a:bodyPr>
          <a:lstStyle/>
          <a:p>
            <a:r>
              <a:rPr lang="en-US" altLang="zh-CN" dirty="0" smtClean="0"/>
              <a:t>Sunny  </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575136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cxnSp>
        <p:nvCxnSpPr>
          <p:cNvPr id="3" name="直接连接符 2"/>
          <p:cNvCxnSpPr/>
          <p:nvPr/>
        </p:nvCxnSpPr>
        <p:spPr>
          <a:xfrm>
            <a:off x="5067300" y="1009650"/>
            <a:ext cx="2057400" cy="0"/>
          </a:xfrm>
          <a:prstGeom prst="line">
            <a:avLst/>
          </a:prstGeom>
          <a:ln w="571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4926449" y="391181"/>
            <a:ext cx="2339102" cy="523220"/>
          </a:xfrm>
          <a:prstGeom prst="rect">
            <a:avLst/>
          </a:prstGeom>
        </p:spPr>
        <p:txBody>
          <a:bodyPr wrap="none">
            <a:spAutoFit/>
          </a:bodyPr>
          <a:lstStyle/>
          <a:p>
            <a:pPr algn="ctr"/>
            <a:r>
              <a:rPr lang="zh-CN" altLang="en-US" sz="2800" dirty="0">
                <a:solidFill>
                  <a:schemeClr val="bg1">
                    <a:lumMod val="50000"/>
                  </a:schemeClr>
                </a:solidFill>
                <a:cs typeface="+mn-ea"/>
                <a:sym typeface="+mn-lt"/>
              </a:rPr>
              <a:t>标题文字添加</a:t>
            </a:r>
          </a:p>
        </p:txBody>
      </p:sp>
      <p:grpSp>
        <p:nvGrpSpPr>
          <p:cNvPr id="8" name="组合 7"/>
          <p:cNvGrpSpPr/>
          <p:nvPr/>
        </p:nvGrpSpPr>
        <p:grpSpPr>
          <a:xfrm>
            <a:off x="1849049" y="4356521"/>
            <a:ext cx="1826400" cy="888155"/>
            <a:chOff x="1824896" y="4197438"/>
            <a:chExt cx="1826400" cy="888155"/>
          </a:xfrm>
        </p:grpSpPr>
        <p:sp>
          <p:nvSpPr>
            <p:cNvPr id="24" name="矩形 23"/>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lumMod val="50000"/>
                    </a:schemeClr>
                  </a:solidFill>
                  <a:effectLst/>
                  <a:uLnTx/>
                  <a:uFillTx/>
                  <a:cs typeface="+mn-ea"/>
                  <a:sym typeface="+mn-lt"/>
                </a:rPr>
                <a:t>用户可以在投影仪或者计算机上进行演示</a:t>
              </a:r>
            </a:p>
          </p:txBody>
        </p:sp>
        <p:sp>
          <p:nvSpPr>
            <p:cNvPr id="25" name="矩形 24"/>
            <p:cNvSpPr/>
            <p:nvPr/>
          </p:nvSpPr>
          <p:spPr>
            <a:xfrm>
              <a:off x="1824896" y="4197438"/>
              <a:ext cx="1826400"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lumMod val="50000"/>
                    </a:schemeClr>
                  </a:solidFill>
                  <a:effectLst/>
                  <a:uLnTx/>
                  <a:uFillTx/>
                  <a:cs typeface="+mn-ea"/>
                  <a:sym typeface="+mn-lt"/>
                </a:rPr>
                <a:t>标题文字添加</a:t>
              </a:r>
            </a:p>
          </p:txBody>
        </p:sp>
      </p:grpSp>
      <p:grpSp>
        <p:nvGrpSpPr>
          <p:cNvPr id="29" name="组合 28"/>
          <p:cNvGrpSpPr/>
          <p:nvPr/>
        </p:nvGrpSpPr>
        <p:grpSpPr>
          <a:xfrm>
            <a:off x="4089549" y="4356521"/>
            <a:ext cx="1826400" cy="888155"/>
            <a:chOff x="1824896" y="4197438"/>
            <a:chExt cx="1826400" cy="888155"/>
          </a:xfrm>
        </p:grpSpPr>
        <p:sp>
          <p:nvSpPr>
            <p:cNvPr id="30" name="矩形 29"/>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lumMod val="50000"/>
                    </a:schemeClr>
                  </a:solidFill>
                  <a:effectLst/>
                  <a:uLnTx/>
                  <a:uFillTx/>
                  <a:cs typeface="+mn-ea"/>
                  <a:sym typeface="+mn-lt"/>
                </a:rPr>
                <a:t>用户可以在投影仪或者计算机上进行演示</a:t>
              </a:r>
            </a:p>
          </p:txBody>
        </p:sp>
        <p:sp>
          <p:nvSpPr>
            <p:cNvPr id="31" name="矩形 30"/>
            <p:cNvSpPr/>
            <p:nvPr/>
          </p:nvSpPr>
          <p:spPr>
            <a:xfrm>
              <a:off x="1824896" y="4197438"/>
              <a:ext cx="1826400"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lumMod val="50000"/>
                    </a:schemeClr>
                  </a:solidFill>
                  <a:effectLst/>
                  <a:uLnTx/>
                  <a:uFillTx/>
                  <a:cs typeface="+mn-ea"/>
                  <a:sym typeface="+mn-lt"/>
                </a:rPr>
                <a:t>标题文字添加</a:t>
              </a:r>
            </a:p>
          </p:txBody>
        </p:sp>
      </p:grpSp>
      <p:grpSp>
        <p:nvGrpSpPr>
          <p:cNvPr id="32" name="组合 31"/>
          <p:cNvGrpSpPr/>
          <p:nvPr/>
        </p:nvGrpSpPr>
        <p:grpSpPr>
          <a:xfrm>
            <a:off x="6330048" y="4356521"/>
            <a:ext cx="1826400" cy="888155"/>
            <a:chOff x="1824896" y="4197438"/>
            <a:chExt cx="1826400" cy="888155"/>
          </a:xfrm>
        </p:grpSpPr>
        <p:sp>
          <p:nvSpPr>
            <p:cNvPr id="33" name="矩形 32"/>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lumMod val="50000"/>
                    </a:schemeClr>
                  </a:solidFill>
                  <a:effectLst/>
                  <a:uLnTx/>
                  <a:uFillTx/>
                  <a:cs typeface="+mn-ea"/>
                  <a:sym typeface="+mn-lt"/>
                </a:rPr>
                <a:t>用户可以在投影仪或者计算机上进行演示</a:t>
              </a:r>
            </a:p>
          </p:txBody>
        </p:sp>
        <p:sp>
          <p:nvSpPr>
            <p:cNvPr id="34" name="矩形 33"/>
            <p:cNvSpPr/>
            <p:nvPr/>
          </p:nvSpPr>
          <p:spPr>
            <a:xfrm>
              <a:off x="1824896" y="4197438"/>
              <a:ext cx="1826400"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lumMod val="50000"/>
                    </a:schemeClr>
                  </a:solidFill>
                  <a:effectLst/>
                  <a:uLnTx/>
                  <a:uFillTx/>
                  <a:cs typeface="+mn-ea"/>
                  <a:sym typeface="+mn-lt"/>
                </a:rPr>
                <a:t>标题文字添加</a:t>
              </a:r>
            </a:p>
          </p:txBody>
        </p:sp>
      </p:grpSp>
      <p:grpSp>
        <p:nvGrpSpPr>
          <p:cNvPr id="35" name="组合 34"/>
          <p:cNvGrpSpPr/>
          <p:nvPr/>
        </p:nvGrpSpPr>
        <p:grpSpPr>
          <a:xfrm>
            <a:off x="8570547" y="4356521"/>
            <a:ext cx="1826400" cy="888155"/>
            <a:chOff x="1824896" y="4197438"/>
            <a:chExt cx="1826400" cy="888155"/>
          </a:xfrm>
        </p:grpSpPr>
        <p:sp>
          <p:nvSpPr>
            <p:cNvPr id="36" name="矩形 35"/>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lumMod val="50000"/>
                    </a:schemeClr>
                  </a:solidFill>
                  <a:effectLst/>
                  <a:uLnTx/>
                  <a:uFillTx/>
                  <a:cs typeface="+mn-ea"/>
                  <a:sym typeface="+mn-lt"/>
                </a:rPr>
                <a:t>用户可以在投影仪或者计算机上进行演示</a:t>
              </a:r>
            </a:p>
          </p:txBody>
        </p:sp>
        <p:sp>
          <p:nvSpPr>
            <p:cNvPr id="37" name="矩形 36"/>
            <p:cNvSpPr/>
            <p:nvPr/>
          </p:nvSpPr>
          <p:spPr>
            <a:xfrm>
              <a:off x="1824896" y="4197438"/>
              <a:ext cx="1826400" cy="387798"/>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lumMod val="50000"/>
                    </a:schemeClr>
                  </a:solidFill>
                  <a:effectLst/>
                  <a:uLnTx/>
                  <a:uFillTx/>
                  <a:cs typeface="+mn-ea"/>
                  <a:sym typeface="+mn-lt"/>
                </a:rPr>
                <a:t>标题文字添加</a:t>
              </a:r>
            </a:p>
          </p:txBody>
        </p:sp>
      </p:grpSp>
      <p:sp>
        <p:nvSpPr>
          <p:cNvPr id="28" name="矩形 27"/>
          <p:cNvSpPr/>
          <p:nvPr/>
        </p:nvSpPr>
        <p:spPr>
          <a:xfrm rot="2700000">
            <a:off x="2133600" y="2476499"/>
            <a:ext cx="1257300" cy="1257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38" name="矩形 37"/>
          <p:cNvSpPr/>
          <p:nvPr/>
        </p:nvSpPr>
        <p:spPr>
          <a:xfrm rot="2700000">
            <a:off x="4374099" y="2476499"/>
            <a:ext cx="1257300" cy="1257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39" name="矩形 38"/>
          <p:cNvSpPr/>
          <p:nvPr/>
        </p:nvSpPr>
        <p:spPr>
          <a:xfrm rot="2700000">
            <a:off x="6614598" y="2476499"/>
            <a:ext cx="1257300" cy="1257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sp>
        <p:nvSpPr>
          <p:cNvPr id="40" name="矩形 39"/>
          <p:cNvSpPr/>
          <p:nvPr/>
        </p:nvSpPr>
        <p:spPr>
          <a:xfrm rot="2700000">
            <a:off x="8855098" y="2476499"/>
            <a:ext cx="1257300" cy="1257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50000"/>
                </a:schemeClr>
              </a:solidFill>
              <a:cs typeface="+mn-ea"/>
              <a:sym typeface="+mn-lt"/>
            </a:endParaRPr>
          </a:p>
        </p:txBody>
      </p:sp>
      <p:pic>
        <p:nvPicPr>
          <p:cNvPr id="12" name="图片占位符 11"/>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a:ln w="12700">
            <a:solidFill>
              <a:schemeClr val="bg1"/>
            </a:solidFill>
          </a:ln>
        </p:spPr>
      </p:pic>
      <p:pic>
        <p:nvPicPr>
          <p:cNvPr id="26" name="图片占位符 25"/>
          <p:cNvPicPr>
            <a:picLocks noGrp="1" noChangeAspect="1"/>
          </p:cNvPicPr>
          <p:nvPr>
            <p:ph type="pic" sz="quarter" idx="11"/>
          </p:nvPr>
        </p:nvPicPr>
        <p:blipFill>
          <a:blip r:embed="rId4" cstate="email">
            <a:extLst>
              <a:ext uri="{28A0092B-C50C-407E-A947-70E740481C1C}">
                <a14:useLocalDpi xmlns:a14="http://schemas.microsoft.com/office/drawing/2010/main"/>
              </a:ext>
            </a:extLst>
          </a:blip>
          <a:srcRect/>
          <a:stretch>
            <a:fillRect/>
          </a:stretch>
        </p:blipFill>
        <p:spPr>
          <a:ln w="12700">
            <a:solidFill>
              <a:schemeClr val="bg1"/>
            </a:solidFill>
          </a:ln>
        </p:spPr>
      </p:pic>
      <p:pic>
        <p:nvPicPr>
          <p:cNvPr id="41" name="图片占位符 40"/>
          <p:cNvPicPr>
            <a:picLocks noGrp="1" noChangeAspect="1"/>
          </p:cNvPicPr>
          <p:nvPr>
            <p:ph type="pic" sz="quarter" idx="12"/>
          </p:nvPr>
        </p:nvPicPr>
        <p:blipFill>
          <a:blip r:embed="rId5" cstate="email">
            <a:extLst>
              <a:ext uri="{28A0092B-C50C-407E-A947-70E740481C1C}">
                <a14:useLocalDpi xmlns:a14="http://schemas.microsoft.com/office/drawing/2010/main"/>
              </a:ext>
            </a:extLst>
          </a:blip>
          <a:srcRect/>
          <a:stretch>
            <a:fillRect/>
          </a:stretch>
        </p:blipFill>
        <p:spPr>
          <a:ln w="12700">
            <a:solidFill>
              <a:schemeClr val="bg1"/>
            </a:solidFill>
          </a:ln>
        </p:spPr>
      </p:pic>
      <p:pic>
        <p:nvPicPr>
          <p:cNvPr id="43" name="图片占位符 42"/>
          <p:cNvPicPr>
            <a:picLocks noGrp="1" noChangeAspect="1"/>
          </p:cNvPicPr>
          <p:nvPr>
            <p:ph type="pic" sz="quarter" idx="13"/>
          </p:nvPr>
        </p:nvPicPr>
        <p:blipFill>
          <a:blip r:embed="rId6" cstate="email">
            <a:extLst>
              <a:ext uri="{28A0092B-C50C-407E-A947-70E740481C1C}">
                <a14:useLocalDpi xmlns:a14="http://schemas.microsoft.com/office/drawing/2010/main"/>
              </a:ext>
            </a:extLst>
          </a:blip>
          <a:srcRect/>
          <a:stretch>
            <a:fillRect/>
          </a:stretch>
        </p:blipFill>
        <p:spPr>
          <a:ln w="12700">
            <a:solidFill>
              <a:schemeClr val="bg1"/>
            </a:solidFill>
          </a:ln>
        </p:spPr>
      </p:pic>
    </p:spTree>
    <p:extLst>
      <p:ext uri="{BB962C8B-B14F-4D97-AF65-F5344CB8AC3E}">
        <p14:creationId xmlns:p14="http://schemas.microsoft.com/office/powerpoint/2010/main" val="2394023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par>
                          <p:cTn id="8" fill="hold">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p:tgtEl>
                                          <p:spTgt spid="2"/>
                                        </p:tgtEl>
                                        <p:attrNameLst>
                                          <p:attrName>ppt_y</p:attrName>
                                        </p:attrNameLst>
                                      </p:cBhvr>
                                      <p:tavLst>
                                        <p:tav tm="0">
                                          <p:val>
                                            <p:strVal val="#ppt_y-#ppt_h*1.125000"/>
                                          </p:val>
                                        </p:tav>
                                        <p:tav tm="100000">
                                          <p:val>
                                            <p:strVal val="#ppt_y"/>
                                          </p:val>
                                        </p:tav>
                                      </p:tavLst>
                                    </p:anim>
                                    <p:animEffect transition="in" filter="wipe(down)">
                                      <p:cBhvr>
                                        <p:cTn id="12" dur="500"/>
                                        <p:tgtEl>
                                          <p:spTgt spid="2"/>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p:cTn id="16" dur="500" fill="hold"/>
                                        <p:tgtEl>
                                          <p:spTgt spid="28"/>
                                        </p:tgtEl>
                                        <p:attrNameLst>
                                          <p:attrName>ppt_w</p:attrName>
                                        </p:attrNameLst>
                                      </p:cBhvr>
                                      <p:tavLst>
                                        <p:tav tm="0">
                                          <p:val>
                                            <p:fltVal val="0"/>
                                          </p:val>
                                        </p:tav>
                                        <p:tav tm="100000">
                                          <p:val>
                                            <p:strVal val="#ppt_w"/>
                                          </p:val>
                                        </p:tav>
                                      </p:tavLst>
                                    </p:anim>
                                    <p:anim calcmode="lin" valueType="num">
                                      <p:cBhvr>
                                        <p:cTn id="17" dur="500" fill="hold"/>
                                        <p:tgtEl>
                                          <p:spTgt spid="28"/>
                                        </p:tgtEl>
                                        <p:attrNameLst>
                                          <p:attrName>ppt_h</p:attrName>
                                        </p:attrNameLst>
                                      </p:cBhvr>
                                      <p:tavLst>
                                        <p:tav tm="0">
                                          <p:val>
                                            <p:fltVal val="0"/>
                                          </p:val>
                                        </p:tav>
                                        <p:tav tm="100000">
                                          <p:val>
                                            <p:strVal val="#ppt_h"/>
                                          </p:val>
                                        </p:tav>
                                      </p:tavLst>
                                    </p:anim>
                                    <p:animEffect transition="in" filter="fade">
                                      <p:cBhvr>
                                        <p:cTn id="18" dur="500"/>
                                        <p:tgtEl>
                                          <p:spTgt spid="28"/>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ppt_w</p:attrName>
                                        </p:attrNameLst>
                                      </p:cBhvr>
                                      <p:tavLst>
                                        <p:tav tm="0">
                                          <p:val>
                                            <p:fltVal val="0"/>
                                          </p:val>
                                        </p:tav>
                                        <p:tav tm="100000">
                                          <p:val>
                                            <p:strVal val="#ppt_w"/>
                                          </p:val>
                                        </p:tav>
                                      </p:tavLst>
                                    </p:anim>
                                    <p:anim calcmode="lin" valueType="num">
                                      <p:cBhvr>
                                        <p:cTn id="27" dur="500" fill="hold"/>
                                        <p:tgtEl>
                                          <p:spTgt spid="8"/>
                                        </p:tgtEl>
                                        <p:attrNameLst>
                                          <p:attrName>ppt_h</p:attrName>
                                        </p:attrNameLst>
                                      </p:cBhvr>
                                      <p:tavLst>
                                        <p:tav tm="0">
                                          <p:val>
                                            <p:fltVal val="0"/>
                                          </p:val>
                                        </p:tav>
                                        <p:tav tm="100000">
                                          <p:val>
                                            <p:strVal val="#ppt_h"/>
                                          </p:val>
                                        </p:tav>
                                      </p:tavLst>
                                    </p:anim>
                                    <p:animEffect transition="in" filter="fade">
                                      <p:cBhvr>
                                        <p:cTn id="28" dur="500"/>
                                        <p:tgtEl>
                                          <p:spTgt spid="8"/>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par>
                          <p:cTn id="35" fill="hold">
                            <p:stCondLst>
                              <p:cond delay="3000"/>
                            </p:stCondLst>
                            <p:childTnLst>
                              <p:par>
                                <p:cTn id="36" presetID="10" presetClass="entr" presetSubtype="0" fill="hold" nodeType="afterEffect">
                                  <p:stCondLst>
                                    <p:cond delay="0"/>
                                  </p:stCondLst>
                                  <p:childTnLst>
                                    <p:set>
                                      <p:cBhvr>
                                        <p:cTn id="37" dur="1" fill="hold">
                                          <p:stCondLst>
                                            <p:cond delay="0"/>
                                          </p:stCondLst>
                                        </p:cTn>
                                        <p:tgtEl>
                                          <p:spTgt spid="26"/>
                                        </p:tgtEl>
                                        <p:attrNameLst>
                                          <p:attrName>style.visibility</p:attrName>
                                        </p:attrNameLst>
                                      </p:cBhvr>
                                      <p:to>
                                        <p:strVal val="visible"/>
                                      </p:to>
                                    </p:set>
                                    <p:animEffect transition="in" filter="fade">
                                      <p:cBhvr>
                                        <p:cTn id="38" dur="500"/>
                                        <p:tgtEl>
                                          <p:spTgt spid="26"/>
                                        </p:tgtEl>
                                      </p:cBhvr>
                                    </p:animEffect>
                                  </p:childTnLst>
                                </p:cTn>
                              </p:par>
                            </p:childTnLst>
                          </p:cTn>
                        </p:par>
                        <p:par>
                          <p:cTn id="39" fill="hold">
                            <p:stCondLst>
                              <p:cond delay="3500"/>
                            </p:stCondLst>
                            <p:childTnLst>
                              <p:par>
                                <p:cTn id="40" presetID="53" presetClass="entr" presetSubtype="16" fill="hold" nodeType="afterEffect">
                                  <p:stCondLst>
                                    <p:cond delay="0"/>
                                  </p:stCondLst>
                                  <p:childTnLst>
                                    <p:set>
                                      <p:cBhvr>
                                        <p:cTn id="41" dur="1" fill="hold">
                                          <p:stCondLst>
                                            <p:cond delay="0"/>
                                          </p:stCondLst>
                                        </p:cTn>
                                        <p:tgtEl>
                                          <p:spTgt spid="29"/>
                                        </p:tgtEl>
                                        <p:attrNameLst>
                                          <p:attrName>style.visibility</p:attrName>
                                        </p:attrNameLst>
                                      </p:cBhvr>
                                      <p:to>
                                        <p:strVal val="visible"/>
                                      </p:to>
                                    </p:set>
                                    <p:anim calcmode="lin" valueType="num">
                                      <p:cBhvr>
                                        <p:cTn id="42" dur="500" fill="hold"/>
                                        <p:tgtEl>
                                          <p:spTgt spid="29"/>
                                        </p:tgtEl>
                                        <p:attrNameLst>
                                          <p:attrName>ppt_w</p:attrName>
                                        </p:attrNameLst>
                                      </p:cBhvr>
                                      <p:tavLst>
                                        <p:tav tm="0">
                                          <p:val>
                                            <p:fltVal val="0"/>
                                          </p:val>
                                        </p:tav>
                                        <p:tav tm="100000">
                                          <p:val>
                                            <p:strVal val="#ppt_w"/>
                                          </p:val>
                                        </p:tav>
                                      </p:tavLst>
                                    </p:anim>
                                    <p:anim calcmode="lin" valueType="num">
                                      <p:cBhvr>
                                        <p:cTn id="43" dur="500" fill="hold"/>
                                        <p:tgtEl>
                                          <p:spTgt spid="29"/>
                                        </p:tgtEl>
                                        <p:attrNameLst>
                                          <p:attrName>ppt_h</p:attrName>
                                        </p:attrNameLst>
                                      </p:cBhvr>
                                      <p:tavLst>
                                        <p:tav tm="0">
                                          <p:val>
                                            <p:fltVal val="0"/>
                                          </p:val>
                                        </p:tav>
                                        <p:tav tm="100000">
                                          <p:val>
                                            <p:strVal val="#ppt_h"/>
                                          </p:val>
                                        </p:tav>
                                      </p:tavLst>
                                    </p:anim>
                                    <p:animEffect transition="in" filter="fade">
                                      <p:cBhvr>
                                        <p:cTn id="44" dur="500"/>
                                        <p:tgtEl>
                                          <p:spTgt spid="29"/>
                                        </p:tgtEl>
                                      </p:cBhvr>
                                    </p:animEffect>
                                  </p:childTnLst>
                                </p:cTn>
                              </p:par>
                            </p:childTnLst>
                          </p:cTn>
                        </p:par>
                        <p:par>
                          <p:cTn id="45" fill="hold">
                            <p:stCondLst>
                              <p:cond delay="4000"/>
                            </p:stCondLst>
                            <p:childTnLst>
                              <p:par>
                                <p:cTn id="46" presetID="53" presetClass="entr" presetSubtype="16"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p:cTn id="48" dur="500" fill="hold"/>
                                        <p:tgtEl>
                                          <p:spTgt spid="39"/>
                                        </p:tgtEl>
                                        <p:attrNameLst>
                                          <p:attrName>ppt_w</p:attrName>
                                        </p:attrNameLst>
                                      </p:cBhvr>
                                      <p:tavLst>
                                        <p:tav tm="0">
                                          <p:val>
                                            <p:fltVal val="0"/>
                                          </p:val>
                                        </p:tav>
                                        <p:tav tm="100000">
                                          <p:val>
                                            <p:strVal val="#ppt_w"/>
                                          </p:val>
                                        </p:tav>
                                      </p:tavLst>
                                    </p:anim>
                                    <p:anim calcmode="lin" valueType="num">
                                      <p:cBhvr>
                                        <p:cTn id="49" dur="500" fill="hold"/>
                                        <p:tgtEl>
                                          <p:spTgt spid="39"/>
                                        </p:tgtEl>
                                        <p:attrNameLst>
                                          <p:attrName>ppt_h</p:attrName>
                                        </p:attrNameLst>
                                      </p:cBhvr>
                                      <p:tavLst>
                                        <p:tav tm="0">
                                          <p:val>
                                            <p:fltVal val="0"/>
                                          </p:val>
                                        </p:tav>
                                        <p:tav tm="100000">
                                          <p:val>
                                            <p:strVal val="#ppt_h"/>
                                          </p:val>
                                        </p:tav>
                                      </p:tavLst>
                                    </p:anim>
                                    <p:animEffect transition="in" filter="fade">
                                      <p:cBhvr>
                                        <p:cTn id="50" dur="500"/>
                                        <p:tgtEl>
                                          <p:spTgt spid="39"/>
                                        </p:tgtEl>
                                      </p:cBhvr>
                                    </p:animEffect>
                                  </p:childTnLst>
                                </p:cTn>
                              </p:par>
                            </p:childTnLst>
                          </p:cTn>
                        </p:par>
                        <p:par>
                          <p:cTn id="51" fill="hold">
                            <p:stCondLst>
                              <p:cond delay="4500"/>
                            </p:stCondLst>
                            <p:childTnLst>
                              <p:par>
                                <p:cTn id="52" presetID="10" presetClass="entr" presetSubtype="0" fill="hold" nodeType="after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childTnLst>
                          </p:cTn>
                        </p:par>
                        <p:par>
                          <p:cTn id="55" fill="hold">
                            <p:stCondLst>
                              <p:cond delay="5000"/>
                            </p:stCondLst>
                            <p:childTnLst>
                              <p:par>
                                <p:cTn id="56" presetID="53" presetClass="entr" presetSubtype="16" fill="hold"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Effect transition="in" filter="fade">
                                      <p:cBhvr>
                                        <p:cTn id="60" dur="500"/>
                                        <p:tgtEl>
                                          <p:spTgt spid="32"/>
                                        </p:tgtEl>
                                      </p:cBhvr>
                                    </p:animEffect>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childTnLst>
                          </p:cTn>
                        </p:par>
                        <p:par>
                          <p:cTn id="67" fill="hold">
                            <p:stCondLst>
                              <p:cond delay="6000"/>
                            </p:stCondLst>
                            <p:childTnLst>
                              <p:par>
                                <p:cTn id="68" presetID="10" presetClass="entr" presetSubtype="0" fill="hold" nodeType="afterEffect">
                                  <p:stCondLst>
                                    <p:cond delay="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childTnLst>
                          </p:cTn>
                        </p:par>
                        <p:par>
                          <p:cTn id="71" fill="hold">
                            <p:stCondLst>
                              <p:cond delay="6500"/>
                            </p:stCondLst>
                            <p:childTnLst>
                              <p:par>
                                <p:cTn id="72" presetID="53" presetClass="entr" presetSubtype="16"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p:cTn id="74" dur="500" fill="hold"/>
                                        <p:tgtEl>
                                          <p:spTgt spid="35"/>
                                        </p:tgtEl>
                                        <p:attrNameLst>
                                          <p:attrName>ppt_w</p:attrName>
                                        </p:attrNameLst>
                                      </p:cBhvr>
                                      <p:tavLst>
                                        <p:tav tm="0">
                                          <p:val>
                                            <p:fltVal val="0"/>
                                          </p:val>
                                        </p:tav>
                                        <p:tav tm="100000">
                                          <p:val>
                                            <p:strVal val="#ppt_w"/>
                                          </p:val>
                                        </p:tav>
                                      </p:tavLst>
                                    </p:anim>
                                    <p:anim calcmode="lin" valueType="num">
                                      <p:cBhvr>
                                        <p:cTn id="75" dur="500" fill="hold"/>
                                        <p:tgtEl>
                                          <p:spTgt spid="35"/>
                                        </p:tgtEl>
                                        <p:attrNameLst>
                                          <p:attrName>ppt_h</p:attrName>
                                        </p:attrNameLst>
                                      </p:cBhvr>
                                      <p:tavLst>
                                        <p:tav tm="0">
                                          <p:val>
                                            <p:fltVal val="0"/>
                                          </p:val>
                                        </p:tav>
                                        <p:tav tm="100000">
                                          <p:val>
                                            <p:strVal val="#ppt_h"/>
                                          </p:val>
                                        </p:tav>
                                      </p:tavLst>
                                    </p:anim>
                                    <p:animEffect transition="in" filter="fade">
                                      <p:cBhvr>
                                        <p:cTn id="76"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 grpId="0" animBg="1"/>
      <p:bldP spid="38" grpId="0" animBg="1"/>
      <p:bldP spid="39" grpId="0" animBg="1"/>
      <p:bldP spid="40"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9" name="文本框 8"/>
          <p:cNvSpPr txBox="1"/>
          <p:nvPr/>
        </p:nvSpPr>
        <p:spPr>
          <a:xfrm>
            <a:off x="7785637" y="2111439"/>
            <a:ext cx="1210589" cy="1200329"/>
          </a:xfrm>
          <a:prstGeom prst="rect">
            <a:avLst/>
          </a:prstGeom>
          <a:noFill/>
        </p:spPr>
        <p:txBody>
          <a:bodyPr wrap="none" rtlCol="0">
            <a:spAutoFit/>
          </a:bodyPr>
          <a:lstStyle/>
          <a:p>
            <a:pPr algn="ctr"/>
            <a:r>
              <a:rPr lang="en-US" altLang="zh-CN" sz="7200" b="1" dirty="0">
                <a:solidFill>
                  <a:schemeClr val="accent1"/>
                </a:solidFill>
                <a:cs typeface="+mn-ea"/>
                <a:sym typeface="+mn-lt"/>
              </a:rPr>
              <a:t>01</a:t>
            </a:r>
            <a:endParaRPr lang="zh-CN" altLang="en-US" sz="7200" b="1" dirty="0">
              <a:solidFill>
                <a:schemeClr val="accent1"/>
              </a:solidFill>
              <a:cs typeface="+mn-ea"/>
              <a:sym typeface="+mn-lt"/>
            </a:endParaRPr>
          </a:p>
        </p:txBody>
      </p:sp>
      <p:cxnSp>
        <p:nvCxnSpPr>
          <p:cNvPr id="11" name="直接连接符 10"/>
          <p:cNvCxnSpPr/>
          <p:nvPr/>
        </p:nvCxnSpPr>
        <p:spPr>
          <a:xfrm>
            <a:off x="6986931" y="3224403"/>
            <a:ext cx="2808000" cy="0"/>
          </a:xfrm>
          <a:prstGeom prst="line">
            <a:avLst/>
          </a:prstGeom>
          <a:ln>
            <a:prstDash val="sysDash"/>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6862307" y="3282460"/>
            <a:ext cx="3057248" cy="523220"/>
          </a:xfrm>
          <a:prstGeom prst="rect">
            <a:avLst/>
          </a:prstGeom>
        </p:spPr>
        <p:txBody>
          <a:bodyPr wrap="none">
            <a:spAutoFit/>
          </a:bodyPr>
          <a:lstStyle/>
          <a:p>
            <a:pPr algn="ctr"/>
            <a:r>
              <a:rPr lang="zh-CN" altLang="en-US" sz="2800" b="1" dirty="0">
                <a:solidFill>
                  <a:schemeClr val="accent1"/>
                </a:solidFill>
                <a:cs typeface="+mn-ea"/>
                <a:sym typeface="+mn-lt"/>
              </a:rPr>
              <a:t>标题文字添加此处</a:t>
            </a:r>
          </a:p>
        </p:txBody>
      </p:sp>
      <p:sp>
        <p:nvSpPr>
          <p:cNvPr id="13" name="矩形 12"/>
          <p:cNvSpPr/>
          <p:nvPr/>
        </p:nvSpPr>
        <p:spPr>
          <a:xfrm>
            <a:off x="7538774" y="3922351"/>
            <a:ext cx="1704313" cy="338554"/>
          </a:xfrm>
          <a:prstGeom prst="rect">
            <a:avLst/>
          </a:prstGeom>
        </p:spPr>
        <p:txBody>
          <a:bodyPr wrap="none">
            <a:spAutoFit/>
          </a:bodyPr>
          <a:lstStyle/>
          <a:p>
            <a:pPr marL="285750" indent="-285750">
              <a:buFont typeface="Wingdings" panose="05000000000000000000" pitchFamily="2" charset="2"/>
              <a:buChar char="l"/>
            </a:pPr>
            <a:r>
              <a:rPr lang="zh-CN" altLang="en-US" sz="1600" dirty="0">
                <a:solidFill>
                  <a:schemeClr val="tx1">
                    <a:lumMod val="65000"/>
                    <a:lumOff val="35000"/>
                  </a:schemeClr>
                </a:solidFill>
                <a:cs typeface="+mn-ea"/>
                <a:sym typeface="+mn-lt"/>
              </a:rPr>
              <a:t>标题文字添加</a:t>
            </a:r>
          </a:p>
        </p:txBody>
      </p:sp>
      <p:sp>
        <p:nvSpPr>
          <p:cNvPr id="14" name="矩形 13"/>
          <p:cNvSpPr/>
          <p:nvPr/>
        </p:nvSpPr>
        <p:spPr>
          <a:xfrm>
            <a:off x="7538774" y="4257653"/>
            <a:ext cx="1704313" cy="338554"/>
          </a:xfrm>
          <a:prstGeom prst="rect">
            <a:avLst/>
          </a:prstGeom>
        </p:spPr>
        <p:txBody>
          <a:bodyPr wrap="none">
            <a:spAutoFit/>
          </a:bodyPr>
          <a:lstStyle/>
          <a:p>
            <a:pPr marL="285750" indent="-285750">
              <a:buFont typeface="Wingdings" panose="05000000000000000000" pitchFamily="2" charset="2"/>
              <a:buChar char="l"/>
            </a:pPr>
            <a:r>
              <a:rPr lang="zh-CN" altLang="en-US" sz="1600" dirty="0">
                <a:solidFill>
                  <a:schemeClr val="tx1">
                    <a:lumMod val="65000"/>
                    <a:lumOff val="35000"/>
                  </a:schemeClr>
                </a:solidFill>
                <a:cs typeface="+mn-ea"/>
                <a:sym typeface="+mn-lt"/>
              </a:rPr>
              <a:t>标题文字添加</a:t>
            </a:r>
          </a:p>
        </p:txBody>
      </p:sp>
      <p:sp>
        <p:nvSpPr>
          <p:cNvPr id="15" name="矩形 14"/>
          <p:cNvSpPr/>
          <p:nvPr/>
        </p:nvSpPr>
        <p:spPr>
          <a:xfrm>
            <a:off x="7538774" y="4592955"/>
            <a:ext cx="1704313" cy="338554"/>
          </a:xfrm>
          <a:prstGeom prst="rect">
            <a:avLst/>
          </a:prstGeom>
        </p:spPr>
        <p:txBody>
          <a:bodyPr wrap="none">
            <a:spAutoFit/>
          </a:bodyPr>
          <a:lstStyle/>
          <a:p>
            <a:pPr marL="285750" indent="-285750">
              <a:buFont typeface="Wingdings" panose="05000000000000000000" pitchFamily="2" charset="2"/>
              <a:buChar char="l"/>
            </a:pPr>
            <a:r>
              <a:rPr lang="zh-CN" altLang="en-US" sz="1600" dirty="0">
                <a:solidFill>
                  <a:schemeClr val="tx1">
                    <a:lumMod val="65000"/>
                    <a:lumOff val="35000"/>
                  </a:schemeClr>
                </a:solidFill>
                <a:cs typeface="+mn-ea"/>
                <a:sym typeface="+mn-lt"/>
              </a:rPr>
              <a:t>标题文字添加</a:t>
            </a:r>
          </a:p>
        </p:txBody>
      </p:sp>
      <p:sp>
        <p:nvSpPr>
          <p:cNvPr id="16" name="矩形 15"/>
          <p:cNvSpPr/>
          <p:nvPr/>
        </p:nvSpPr>
        <p:spPr>
          <a:xfrm>
            <a:off x="7538774" y="4928257"/>
            <a:ext cx="1704313" cy="338554"/>
          </a:xfrm>
          <a:prstGeom prst="rect">
            <a:avLst/>
          </a:prstGeom>
        </p:spPr>
        <p:txBody>
          <a:bodyPr wrap="none">
            <a:spAutoFit/>
          </a:bodyPr>
          <a:lstStyle/>
          <a:p>
            <a:pPr marL="285750" indent="-285750">
              <a:buFont typeface="Wingdings" panose="05000000000000000000" pitchFamily="2" charset="2"/>
              <a:buChar char="l"/>
            </a:pPr>
            <a:r>
              <a:rPr lang="zh-CN" altLang="en-US" sz="1600" dirty="0">
                <a:solidFill>
                  <a:schemeClr val="tx1">
                    <a:lumMod val="65000"/>
                    <a:lumOff val="35000"/>
                  </a:schemeClr>
                </a:solidFill>
                <a:cs typeface="+mn-ea"/>
                <a:sym typeface="+mn-lt"/>
              </a:rPr>
              <a:t>标题文字添加</a:t>
            </a:r>
          </a:p>
        </p:txBody>
      </p:sp>
    </p:spTree>
    <p:extLst>
      <p:ext uri="{BB962C8B-B14F-4D97-AF65-F5344CB8AC3E}">
        <p14:creationId xmlns:p14="http://schemas.microsoft.com/office/powerpoint/2010/main" val="3513518916"/>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图片占位符 28"/>
          <p:cNvPicPr>
            <a:picLocks noGrp="1" noChangeAspect="1"/>
          </p:cNvPicPr>
          <p:nvPr>
            <p:ph type="pic" sz="quarter" idx="14"/>
          </p:nvPr>
        </p:nvPicPr>
        <p:blipFill>
          <a:blip r:embed="rId3" cstate="email">
            <a:extLst>
              <a:ext uri="{28A0092B-C50C-407E-A947-70E740481C1C}">
                <a14:useLocalDpi xmlns:a14="http://schemas.microsoft.com/office/drawing/2010/main"/>
              </a:ext>
            </a:extLst>
          </a:blip>
          <a:srcRect/>
          <a:stretch>
            <a:fillRect/>
          </a:stretch>
        </p:blipFill>
        <p:spPr/>
      </p:pic>
      <p:pic>
        <p:nvPicPr>
          <p:cNvPr id="19" name="图片占位符 18"/>
          <p:cNvPicPr>
            <a:picLocks noGrp="1" noChangeAspect="1"/>
          </p:cNvPicPr>
          <p:nvPr>
            <p:ph type="pic" sz="quarter" idx="13"/>
          </p:nvPr>
        </p:nvPicPr>
        <p:blipFill>
          <a:blip r:embed="rId4" cstate="email">
            <a:extLst>
              <a:ext uri="{28A0092B-C50C-407E-A947-70E740481C1C}">
                <a14:useLocalDpi xmlns:a14="http://schemas.microsoft.com/office/drawing/2010/main"/>
              </a:ext>
            </a:extLst>
          </a:blip>
          <a:srcRect/>
          <a:stretch>
            <a:fillRect/>
          </a:stretch>
        </p:blipFill>
        <p:spPr/>
      </p:pic>
      <p:sp>
        <p:nvSpPr>
          <p:cNvPr id="38" name="矩形 37"/>
          <p:cNvSpPr/>
          <p:nvPr/>
        </p:nvSpPr>
        <p:spPr>
          <a:xfrm>
            <a:off x="1774825" y="4972931"/>
            <a:ext cx="8642350"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用户可以在投影仪或者计算机上进行演示，也可以将演示文稿打印出来，制作成胶片，以便应用到更广泛的领域中。利用</a:t>
            </a:r>
            <a:r>
              <a:rPr kumimoji="0" lang="en-US" altLang="zh-CN" sz="1400" b="0" i="0" u="none" strike="noStrike" kern="1200" cap="none" spc="0" normalizeH="0" baseline="0" noProof="0" dirty="0">
                <a:ln>
                  <a:noFill/>
                </a:ln>
                <a:solidFill>
                  <a:prstClr val="black">
                    <a:lumMod val="50000"/>
                    <a:lumOff val="50000"/>
                  </a:prstClr>
                </a:solidFill>
                <a:effectLst/>
                <a:uLnTx/>
                <a:uFillTx/>
                <a:cs typeface="+mn-ea"/>
                <a:sym typeface="+mn-lt"/>
              </a:rPr>
              <a:t>Microsoft Office PowerPoint</a:t>
            </a:r>
            <a:r>
              <a:rPr kumimoji="0" lang="zh-CN" altLang="en-US" sz="1400" b="0" i="0" u="none" strike="noStrike" kern="1200" cap="none" spc="0" normalizeH="0" baseline="0" noProof="0" dirty="0">
                <a:ln>
                  <a:noFill/>
                </a:ln>
                <a:solidFill>
                  <a:prstClr val="black">
                    <a:lumMod val="50000"/>
                    <a:lumOff val="50000"/>
                  </a:prstClr>
                </a:solidFill>
                <a:effectLst/>
                <a:uLnTx/>
                <a:uFillTx/>
                <a:cs typeface="+mn-ea"/>
                <a:sym typeface="+mn-lt"/>
              </a:rPr>
              <a:t>不仅可以创建演示文稿，还可以在互联网上召开面对面会议、远程会议或在网上给观众展示演示文稿</a:t>
            </a:r>
          </a:p>
        </p:txBody>
      </p:sp>
      <p:sp>
        <p:nvSpPr>
          <p:cNvPr id="43" name="矩形 42"/>
          <p:cNvSpPr/>
          <p:nvPr/>
        </p:nvSpPr>
        <p:spPr>
          <a:xfrm>
            <a:off x="8126186" y="-1"/>
            <a:ext cx="2457450" cy="2342269"/>
          </a:xfrm>
          <a:prstGeom prst="rect">
            <a:avLst/>
          </a:prstGeom>
          <a:solidFill>
            <a:schemeClr val="accent6">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4" name="组合 43"/>
          <p:cNvGrpSpPr/>
          <p:nvPr/>
        </p:nvGrpSpPr>
        <p:grpSpPr>
          <a:xfrm>
            <a:off x="8412975" y="727056"/>
            <a:ext cx="1826400" cy="888155"/>
            <a:chOff x="1824896" y="4197438"/>
            <a:chExt cx="1826400" cy="888155"/>
          </a:xfrm>
        </p:grpSpPr>
        <p:sp>
          <p:nvSpPr>
            <p:cNvPr id="45" name="矩形 44"/>
            <p:cNvSpPr/>
            <p:nvPr/>
          </p:nvSpPr>
          <p:spPr>
            <a:xfrm>
              <a:off x="1849050" y="4550062"/>
              <a:ext cx="1778094" cy="535531"/>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schemeClr val="bg1"/>
                  </a:solidFill>
                  <a:effectLst/>
                  <a:uLnTx/>
                  <a:uFillTx/>
                  <a:cs typeface="+mn-ea"/>
                  <a:sym typeface="+mn-lt"/>
                </a:rPr>
                <a:t>用户可以在投影仪或者计算机上进行演示</a:t>
              </a:r>
            </a:p>
          </p:txBody>
        </p:sp>
        <p:sp>
          <p:nvSpPr>
            <p:cNvPr id="46" name="矩形 45"/>
            <p:cNvSpPr/>
            <p:nvPr/>
          </p:nvSpPr>
          <p:spPr>
            <a:xfrm>
              <a:off x="1824896" y="4197438"/>
              <a:ext cx="1826400" cy="36689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bg1"/>
                  </a:solidFill>
                  <a:effectLst/>
                  <a:uLnTx/>
                  <a:uFillTx/>
                  <a:cs typeface="+mn-ea"/>
                  <a:sym typeface="+mn-lt"/>
                </a:rPr>
                <a:t>标题文字添加</a:t>
              </a:r>
            </a:p>
          </p:txBody>
        </p:sp>
      </p:grpSp>
      <p:pic>
        <p:nvPicPr>
          <p:cNvPr id="27" name="图片占位符 26"/>
          <p:cNvPicPr>
            <a:picLocks noGrp="1" noChangeAspect="1"/>
          </p:cNvPicPr>
          <p:nvPr>
            <p:ph type="pic" sz="quarter" idx="10"/>
          </p:nvPr>
        </p:nvPicPr>
        <p:blipFill>
          <a:blip r:embed="rId5" cstate="email">
            <a:extLst>
              <a:ext uri="{28A0092B-C50C-407E-A947-70E740481C1C}">
                <a14:useLocalDpi xmlns:a14="http://schemas.microsoft.com/office/drawing/2010/main"/>
              </a:ext>
            </a:extLst>
          </a:blip>
          <a:srcRect/>
          <a:stretch>
            <a:fillRect/>
          </a:stretch>
        </p:blipFill>
        <p:spPr/>
      </p:pic>
      <p:pic>
        <p:nvPicPr>
          <p:cNvPr id="41" name="图片占位符 40"/>
          <p:cNvPicPr>
            <a:picLocks noGrp="1" noChangeAspect="1"/>
          </p:cNvPicPr>
          <p:nvPr>
            <p:ph type="pic" sz="quarter" idx="11"/>
          </p:nvPr>
        </p:nvPicPr>
        <p:blipFill>
          <a:blip r:embed="rId6" cstate="email">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070599960"/>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additive="base">
                                        <p:cTn id="11" dur="500" fill="hold"/>
                                        <p:tgtEl>
                                          <p:spTgt spid="41"/>
                                        </p:tgtEl>
                                        <p:attrNameLst>
                                          <p:attrName>ppt_x</p:attrName>
                                        </p:attrNameLst>
                                      </p:cBhvr>
                                      <p:tavLst>
                                        <p:tav tm="0">
                                          <p:val>
                                            <p:strVal val="0-#ppt_w/2"/>
                                          </p:val>
                                        </p:tav>
                                        <p:tav tm="100000">
                                          <p:val>
                                            <p:strVal val="#ppt_x"/>
                                          </p:val>
                                        </p:tav>
                                      </p:tavLst>
                                    </p:anim>
                                    <p:anim calcmode="lin" valueType="num">
                                      <p:cBhvr additive="base">
                                        <p:cTn id="12" dur="500" fill="hold"/>
                                        <p:tgtEl>
                                          <p:spTgt spid="41"/>
                                        </p:tgtEl>
                                        <p:attrNameLst>
                                          <p:attrName>ppt_y</p:attrName>
                                        </p:attrNameLst>
                                      </p:cBhvr>
                                      <p:tavLst>
                                        <p:tav tm="0">
                                          <p:val>
                                            <p:strVal val="#ppt_y"/>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0-#ppt_h/2"/>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1+#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22" presetClass="entr" presetSubtype="1" fill="hold" grpId="0" nodeType="afterEffect">
                                  <p:stCondLst>
                                    <p:cond delay="0"/>
                                  </p:stCondLst>
                                  <p:childTnLst>
                                    <p:set>
                                      <p:cBhvr>
                                        <p:cTn id="23" dur="1" fill="hold">
                                          <p:stCondLst>
                                            <p:cond delay="0"/>
                                          </p:stCondLst>
                                        </p:cTn>
                                        <p:tgtEl>
                                          <p:spTgt spid="43"/>
                                        </p:tgtEl>
                                        <p:attrNameLst>
                                          <p:attrName>style.visibility</p:attrName>
                                        </p:attrNameLst>
                                      </p:cBhvr>
                                      <p:to>
                                        <p:strVal val="visible"/>
                                      </p:to>
                                    </p:set>
                                    <p:animEffect transition="in" filter="wipe(up)">
                                      <p:cBhvr>
                                        <p:cTn id="24" dur="500"/>
                                        <p:tgtEl>
                                          <p:spTgt spid="43"/>
                                        </p:tgtEl>
                                      </p:cBhvr>
                                    </p:animEffect>
                                  </p:childTnLst>
                                </p:cTn>
                              </p:par>
                            </p:childTnLst>
                          </p:cTn>
                        </p:par>
                        <p:par>
                          <p:cTn id="25" fill="hold">
                            <p:stCondLst>
                              <p:cond delay="1000"/>
                            </p:stCondLst>
                            <p:childTnLst>
                              <p:par>
                                <p:cTn id="26" presetID="14" presetClass="entr" presetSubtype="10" fill="hold"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randombar(horizontal)">
                                      <p:cBhvr>
                                        <p:cTn id="28" dur="500"/>
                                        <p:tgtEl>
                                          <p:spTgt spid="44"/>
                                        </p:tgtEl>
                                      </p:cBhvr>
                                    </p:animEffect>
                                  </p:childTnLst>
                                </p:cTn>
                              </p:par>
                            </p:childTnLst>
                          </p:cTn>
                        </p:par>
                        <p:par>
                          <p:cTn id="29" fill="hold">
                            <p:stCondLst>
                              <p:cond delay="1500"/>
                            </p:stCondLst>
                            <p:childTnLst>
                              <p:par>
                                <p:cTn id="30" presetID="42" presetClass="entr" presetSubtype="0"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fade">
                                      <p:cBhvr>
                                        <p:cTn id="32" dur="1000"/>
                                        <p:tgtEl>
                                          <p:spTgt spid="38"/>
                                        </p:tgtEl>
                                      </p:cBhvr>
                                    </p:animEffect>
                                    <p:anim calcmode="lin" valueType="num">
                                      <p:cBhvr>
                                        <p:cTn id="33" dur="1000" fill="hold"/>
                                        <p:tgtEl>
                                          <p:spTgt spid="38"/>
                                        </p:tgtEl>
                                        <p:attrNameLst>
                                          <p:attrName>ppt_x</p:attrName>
                                        </p:attrNameLst>
                                      </p:cBhvr>
                                      <p:tavLst>
                                        <p:tav tm="0">
                                          <p:val>
                                            <p:strVal val="#ppt_x"/>
                                          </p:val>
                                        </p:tav>
                                        <p:tav tm="100000">
                                          <p:val>
                                            <p:strVal val="#ppt_x"/>
                                          </p:val>
                                        </p:tav>
                                      </p:tavLst>
                                    </p:anim>
                                    <p:anim calcmode="lin" valueType="num">
                                      <p:cBhvr>
                                        <p:cTn id="34"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12526"/>
          <a:stretch/>
        </p:blipFill>
        <p:spPr>
          <a:xfrm>
            <a:off x="3500193" y="139700"/>
            <a:ext cx="4968204" cy="4345904"/>
          </a:xfrm>
          <a:prstGeom prst="rect">
            <a:avLst/>
          </a:prstGeom>
        </p:spPr>
      </p:pic>
      <p:grpSp>
        <p:nvGrpSpPr>
          <p:cNvPr id="7" name="组合 6"/>
          <p:cNvGrpSpPr/>
          <p:nvPr/>
        </p:nvGrpSpPr>
        <p:grpSpPr>
          <a:xfrm>
            <a:off x="1774825" y="4260850"/>
            <a:ext cx="2606675" cy="1109753"/>
            <a:chOff x="1774825" y="4857750"/>
            <a:chExt cx="2606675" cy="1109753"/>
          </a:xfrm>
        </p:grpSpPr>
        <p:sp>
          <p:nvSpPr>
            <p:cNvPr id="14" name="矩形 13"/>
            <p:cNvSpPr/>
            <p:nvPr/>
          </p:nvSpPr>
          <p:spPr>
            <a:xfrm>
              <a:off x="1774826" y="5210373"/>
              <a:ext cx="2606674" cy="7571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a:t>
              </a:r>
            </a:p>
          </p:txBody>
        </p:sp>
        <p:sp>
          <p:nvSpPr>
            <p:cNvPr id="15" name="矩形 14"/>
            <p:cNvSpPr/>
            <p:nvPr/>
          </p:nvSpPr>
          <p:spPr>
            <a:xfrm>
              <a:off x="1774825" y="4857750"/>
              <a:ext cx="2149475"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accent6"/>
                  </a:solidFill>
                  <a:effectLst/>
                  <a:uLnTx/>
                  <a:uFillTx/>
                  <a:cs typeface="+mn-ea"/>
                  <a:sym typeface="+mn-lt"/>
                </a:rPr>
                <a:t>标题文字添加</a:t>
              </a:r>
            </a:p>
          </p:txBody>
        </p:sp>
      </p:grpSp>
      <p:grpSp>
        <p:nvGrpSpPr>
          <p:cNvPr id="8" name="组合 7"/>
          <p:cNvGrpSpPr/>
          <p:nvPr/>
        </p:nvGrpSpPr>
        <p:grpSpPr>
          <a:xfrm>
            <a:off x="4792663" y="4260850"/>
            <a:ext cx="2606675" cy="1109753"/>
            <a:chOff x="4792663" y="4857750"/>
            <a:chExt cx="2606675" cy="1109753"/>
          </a:xfrm>
        </p:grpSpPr>
        <p:sp>
          <p:nvSpPr>
            <p:cNvPr id="18" name="矩形 17"/>
            <p:cNvSpPr/>
            <p:nvPr/>
          </p:nvSpPr>
          <p:spPr>
            <a:xfrm>
              <a:off x="4792664" y="5210373"/>
              <a:ext cx="2606674" cy="7571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a:t>
              </a:r>
            </a:p>
          </p:txBody>
        </p:sp>
        <p:sp>
          <p:nvSpPr>
            <p:cNvPr id="19" name="矩形 18"/>
            <p:cNvSpPr/>
            <p:nvPr/>
          </p:nvSpPr>
          <p:spPr>
            <a:xfrm>
              <a:off x="4792663" y="4857750"/>
              <a:ext cx="2149475"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accent6"/>
                  </a:solidFill>
                  <a:effectLst/>
                  <a:uLnTx/>
                  <a:uFillTx/>
                  <a:cs typeface="+mn-ea"/>
                  <a:sym typeface="+mn-lt"/>
                </a:rPr>
                <a:t>标题文字添加</a:t>
              </a:r>
            </a:p>
          </p:txBody>
        </p:sp>
      </p:grpSp>
      <p:grpSp>
        <p:nvGrpSpPr>
          <p:cNvPr id="9" name="组合 8"/>
          <p:cNvGrpSpPr/>
          <p:nvPr/>
        </p:nvGrpSpPr>
        <p:grpSpPr>
          <a:xfrm>
            <a:off x="7810500" y="4260850"/>
            <a:ext cx="2606675" cy="1109753"/>
            <a:chOff x="7810500" y="4857750"/>
            <a:chExt cx="2606675" cy="1109753"/>
          </a:xfrm>
        </p:grpSpPr>
        <p:sp>
          <p:nvSpPr>
            <p:cNvPr id="21" name="矩形 20"/>
            <p:cNvSpPr/>
            <p:nvPr/>
          </p:nvSpPr>
          <p:spPr>
            <a:xfrm>
              <a:off x="7810501" y="5210373"/>
              <a:ext cx="2606674" cy="757130"/>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a:t>
              </a:r>
            </a:p>
          </p:txBody>
        </p:sp>
        <p:sp>
          <p:nvSpPr>
            <p:cNvPr id="22" name="矩形 21"/>
            <p:cNvSpPr/>
            <p:nvPr/>
          </p:nvSpPr>
          <p:spPr>
            <a:xfrm>
              <a:off x="7810500" y="4857750"/>
              <a:ext cx="2149475"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schemeClr val="accent6"/>
                  </a:solidFill>
                  <a:effectLst/>
                  <a:uLnTx/>
                  <a:uFillTx/>
                  <a:cs typeface="+mn-ea"/>
                  <a:sym typeface="+mn-lt"/>
                </a:rPr>
                <a:t>标题文字添加</a:t>
              </a:r>
            </a:p>
          </p:txBody>
        </p:sp>
      </p:grpSp>
    </p:spTree>
    <p:extLst>
      <p:ext uri="{BB962C8B-B14F-4D97-AF65-F5344CB8AC3E}">
        <p14:creationId xmlns:p14="http://schemas.microsoft.com/office/powerpoint/2010/main" val="1243521313"/>
      </p:ext>
    </p:extLst>
  </p:cSld>
  <p:clrMapOvr>
    <a:masterClrMapping/>
  </p:clrMapOvr>
  <p:transition spd="slow">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44000">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14:bounceEnd="44000">
                                          <p:cBhvr additive="base">
                                            <p:cTn id="7" dur="1000" fill="hold"/>
                                            <p:tgtEl>
                                              <p:spTgt spid="7"/>
                                            </p:tgtEl>
                                            <p:attrNameLst>
                                              <p:attrName>ppt_x</p:attrName>
                                            </p:attrNameLst>
                                          </p:cBhvr>
                                          <p:tavLst>
                                            <p:tav tm="0">
                                              <p:val>
                                                <p:strVal val="1+#ppt_w/2"/>
                                              </p:val>
                                            </p:tav>
                                            <p:tav tm="100000">
                                              <p:val>
                                                <p:strVal val="#ppt_x"/>
                                              </p:val>
                                            </p:tav>
                                          </p:tavLst>
                                        </p:anim>
                                        <p:anim calcmode="lin" valueType="num" p14:bounceEnd="44000">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44000">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14:bounceEnd="44000">
                                          <p:cBhvr additive="base">
                                            <p:cTn id="11" dur="10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44000">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14:bounceEnd="44000">
                                          <p:cBhvr additive="base">
                                            <p:cTn id="15" dur="1000" fill="hold"/>
                                            <p:tgtEl>
                                              <p:spTgt spid="9"/>
                                            </p:tgtEl>
                                            <p:attrNameLst>
                                              <p:attrName>ppt_x</p:attrName>
                                            </p:attrNameLst>
                                          </p:cBhvr>
                                          <p:tavLst>
                                            <p:tav tm="0">
                                              <p:val>
                                                <p:strVal val="1+#ppt_w/2"/>
                                              </p:val>
                                            </p:tav>
                                            <p:tav tm="100000">
                                              <p:val>
                                                <p:strVal val="#ppt_x"/>
                                              </p:val>
                                            </p:tav>
                                          </p:tavLst>
                                        </p:anim>
                                        <p:anim calcmode="lin" valueType="num" p14:bounceEnd="44000">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1000" fill="hold"/>
                                            <p:tgtEl>
                                              <p:spTgt spid="8"/>
                                            </p:tgtEl>
                                            <p:attrNameLst>
                                              <p:attrName>ppt_x</p:attrName>
                                            </p:attrNameLst>
                                          </p:cBhvr>
                                          <p:tavLst>
                                            <p:tav tm="0">
                                              <p:val>
                                                <p:strVal val="1+#ppt_w/2"/>
                                              </p:val>
                                            </p:tav>
                                            <p:tav tm="100000">
                                              <p:val>
                                                <p:strVal val="#ppt_x"/>
                                              </p:val>
                                            </p:tav>
                                          </p:tavLst>
                                        </p:anim>
                                        <p:anim calcmode="lin" valueType="num">
                                          <p:cBhvr additive="base">
                                            <p:cTn id="12" dur="10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1000" fill="hold"/>
                                            <p:tgtEl>
                                              <p:spTgt spid="9"/>
                                            </p:tgtEl>
                                            <p:attrNameLst>
                                              <p:attrName>ppt_x</p:attrName>
                                            </p:attrNameLst>
                                          </p:cBhvr>
                                          <p:tavLst>
                                            <p:tav tm="0">
                                              <p:val>
                                                <p:strVal val="1+#ppt_w/2"/>
                                              </p:val>
                                            </p:tav>
                                            <p:tav tm="100000">
                                              <p:val>
                                                <p:strVal val="#ppt_x"/>
                                              </p:val>
                                            </p:tav>
                                          </p:tavLst>
                                        </p:anim>
                                        <p:anim calcmode="lin" valueType="num">
                                          <p:cBhvr additive="base">
                                            <p:cTn id="16" dur="10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12" name="矩形 11"/>
          <p:cNvSpPr/>
          <p:nvPr/>
        </p:nvSpPr>
        <p:spPr>
          <a:xfrm>
            <a:off x="0" y="0"/>
            <a:ext cx="6096000" cy="6858000"/>
          </a:xfrm>
          <a:prstGeom prst="rect">
            <a:avLst/>
          </a:prstGeom>
          <a:solidFill>
            <a:schemeClr val="accent6">
              <a:alpha val="8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cs typeface="+mn-ea"/>
              <a:sym typeface="+mn-lt"/>
            </a:endParaRPr>
          </a:p>
        </p:txBody>
      </p:sp>
      <p:sp>
        <p:nvSpPr>
          <p:cNvPr id="13" name="矩形 12"/>
          <p:cNvSpPr/>
          <p:nvPr/>
        </p:nvSpPr>
        <p:spPr>
          <a:xfrm>
            <a:off x="6096000" y="0"/>
            <a:ext cx="6096000" cy="6858000"/>
          </a:xfrm>
          <a:prstGeom prst="rect">
            <a:avLst/>
          </a:prstGeom>
          <a:solidFill>
            <a:schemeClr val="accent4">
              <a:lumMod val="50000"/>
              <a:alpha val="8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cs typeface="+mn-ea"/>
              <a:sym typeface="+mn-lt"/>
            </a:endParaRPr>
          </a:p>
        </p:txBody>
      </p:sp>
      <p:sp>
        <p:nvSpPr>
          <p:cNvPr id="6" name="矩形 5"/>
          <p:cNvSpPr/>
          <p:nvPr/>
        </p:nvSpPr>
        <p:spPr>
          <a:xfrm>
            <a:off x="1470025" y="1657350"/>
            <a:ext cx="5140326" cy="3448050"/>
          </a:xfrm>
          <a:prstGeom prst="rect">
            <a:avLst/>
          </a:prstGeom>
          <a:noFill/>
          <a:ln w="25400">
            <a:solidFill>
              <a:schemeClr val="bg1">
                <a:alpha val="7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p:cNvSpPr/>
          <p:nvPr/>
        </p:nvSpPr>
        <p:spPr>
          <a:xfrm>
            <a:off x="1942729" y="2674231"/>
            <a:ext cx="4019921" cy="1902059"/>
          </a:xfrm>
          <a:prstGeom prst="rect">
            <a:avLst/>
          </a:prstGeom>
        </p:spPr>
        <p:txBody>
          <a:bodyPr wrap="square">
            <a:spAutoFit/>
          </a:bodyPr>
          <a:lstStyle/>
          <a:p>
            <a:pPr lvl="0" algn="just">
              <a:lnSpc>
                <a:spcPct val="120000"/>
              </a:lnSpc>
              <a:defRPr/>
            </a:pPr>
            <a:r>
              <a:rPr kumimoji="0" lang="zh-CN" altLang="en-US" sz="140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用户可以在投影仪或者计算机上进行演示，也可以将演示文稿打印出来，制作成胶片，以便应用到更广泛的领域中。利用</a:t>
            </a:r>
            <a:r>
              <a:rPr kumimoji="0" lang="en-US" altLang="zh-CN" sz="1400" i="0" u="none" strike="noStrike" kern="1200" cap="none" spc="0" normalizeH="0" baseline="0" noProof="0" dirty="0">
                <a:ln>
                  <a:noFill/>
                </a:ln>
                <a:solidFill>
                  <a:schemeClr val="bg1"/>
                </a:solidFill>
                <a:effectLst/>
                <a:uLnTx/>
                <a:uFillTx/>
                <a:cs typeface="+mn-ea"/>
                <a:sym typeface="+mn-lt"/>
              </a:rPr>
              <a:t>Microsoft Office PowerPoint</a:t>
            </a:r>
            <a:r>
              <a:rPr kumimoji="0" lang="zh-CN" altLang="en-US" sz="1400" i="0" u="none" strike="noStrike" kern="1200" cap="none" spc="0" normalizeH="0" baseline="0" noProof="0" dirty="0">
                <a:ln>
                  <a:noFill/>
                </a:ln>
                <a:solidFill>
                  <a:schemeClr val="bg1"/>
                </a:solidFill>
                <a:effectLst/>
                <a:uLnTx/>
                <a:uFillTx/>
                <a:cs typeface="+mn-ea"/>
                <a:sym typeface="+mn-lt"/>
              </a:rPr>
              <a:t>不仅可以创建演示文稿，还可以在互联网上召开面对面会议、远程会议或在网上给观众展示演示</a:t>
            </a:r>
            <a:r>
              <a:rPr lang="zh-CN" altLang="en-US" sz="1400" dirty="0">
                <a:solidFill>
                  <a:schemeClr val="bg1"/>
                </a:solidFill>
                <a:cs typeface="+mn-ea"/>
                <a:sym typeface="+mn-lt"/>
              </a:rPr>
              <a:t>文稿还可以在互联网上召开面对面会议、远程会议或在网上给观众展示演示文稿</a:t>
            </a:r>
            <a:endParaRPr kumimoji="0" lang="zh-CN" altLang="en-US" sz="1400" i="0" u="none" strike="noStrike" kern="1200" cap="none" spc="0" normalizeH="0" baseline="0" noProof="0" dirty="0">
              <a:ln>
                <a:noFill/>
              </a:ln>
              <a:solidFill>
                <a:schemeClr val="bg1"/>
              </a:solidFill>
              <a:effectLst/>
              <a:uLnTx/>
              <a:uFillTx/>
              <a:cs typeface="+mn-ea"/>
              <a:sym typeface="+mn-lt"/>
            </a:endParaRPr>
          </a:p>
        </p:txBody>
      </p:sp>
      <p:sp>
        <p:nvSpPr>
          <p:cNvPr id="18" name="矩形 17"/>
          <p:cNvSpPr/>
          <p:nvPr/>
        </p:nvSpPr>
        <p:spPr>
          <a:xfrm>
            <a:off x="1942729" y="2174875"/>
            <a:ext cx="3100387" cy="401264"/>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800" i="0" u="none" strike="noStrike" kern="1200" cap="none" spc="0" normalizeH="0" baseline="0" noProof="0" dirty="0">
                <a:ln>
                  <a:noFill/>
                </a:ln>
                <a:solidFill>
                  <a:schemeClr val="bg1"/>
                </a:solidFill>
                <a:effectLst/>
                <a:uLnTx/>
                <a:uFillTx/>
                <a:cs typeface="+mn-ea"/>
                <a:sym typeface="+mn-lt"/>
              </a:rPr>
              <a:t>标题文字添加</a:t>
            </a:r>
          </a:p>
        </p:txBody>
      </p:sp>
      <p:grpSp>
        <p:nvGrpSpPr>
          <p:cNvPr id="8" name="组合 7"/>
          <p:cNvGrpSpPr/>
          <p:nvPr/>
        </p:nvGrpSpPr>
        <p:grpSpPr>
          <a:xfrm>
            <a:off x="7058768" y="1892298"/>
            <a:ext cx="3663207" cy="781933"/>
            <a:chOff x="7058768" y="1892298"/>
            <a:chExt cx="3663207" cy="781933"/>
          </a:xfrm>
        </p:grpSpPr>
        <p:sp>
          <p:nvSpPr>
            <p:cNvPr id="7" name="椭圆 6"/>
            <p:cNvSpPr/>
            <p:nvPr/>
          </p:nvSpPr>
          <p:spPr>
            <a:xfrm>
              <a:off x="7058768" y="1892298"/>
              <a:ext cx="781933" cy="7819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矩形 18"/>
            <p:cNvSpPr/>
            <p:nvPr/>
          </p:nvSpPr>
          <p:spPr>
            <a:xfrm>
              <a:off x="8061326" y="2015498"/>
              <a:ext cx="2660649" cy="535531"/>
            </a:xfrm>
            <a:prstGeom prst="rect">
              <a:avLst/>
            </a:prstGeom>
          </p:spPr>
          <p:txBody>
            <a:bodyPr wrap="square">
              <a:spAutoFit/>
            </a:bodyPr>
            <a:lstStyle/>
            <a:p>
              <a:pPr algn="just">
                <a:lnSpc>
                  <a:spcPct val="120000"/>
                </a:lnSpc>
              </a:pPr>
              <a:r>
                <a:rPr lang="zh-CN" altLang="en-US" sz="1200" dirty="0">
                  <a:solidFill>
                    <a:schemeClr val="bg1"/>
                  </a:solidFill>
                  <a:cs typeface="+mn-ea"/>
                  <a:sym typeface="+mn-lt"/>
                </a:rPr>
                <a:t>用户可以在投影仪或者计算机上进行演示也可以将演示文稿打印出来</a:t>
              </a:r>
            </a:p>
          </p:txBody>
        </p:sp>
        <p:grpSp>
          <p:nvGrpSpPr>
            <p:cNvPr id="17" name="组合 16"/>
            <p:cNvGrpSpPr/>
            <p:nvPr/>
          </p:nvGrpSpPr>
          <p:grpSpPr>
            <a:xfrm>
              <a:off x="7310034" y="2174875"/>
              <a:ext cx="279400" cy="227013"/>
              <a:chOff x="9578975" y="1643063"/>
              <a:chExt cx="279400" cy="227013"/>
            </a:xfrm>
            <a:solidFill>
              <a:schemeClr val="bg1"/>
            </a:solidFill>
          </p:grpSpPr>
          <p:sp>
            <p:nvSpPr>
              <p:cNvPr id="20" name="Freeform 500"/>
              <p:cNvSpPr>
                <a:spLocks noEditPoints="1"/>
              </p:cNvSpPr>
              <p:nvPr/>
            </p:nvSpPr>
            <p:spPr bwMode="auto">
              <a:xfrm>
                <a:off x="9578975" y="1643063"/>
                <a:ext cx="279400" cy="192088"/>
              </a:xfrm>
              <a:custGeom>
                <a:avLst/>
                <a:gdLst>
                  <a:gd name="T0" fmla="*/ 0 w 176"/>
                  <a:gd name="T1" fmla="*/ 0 h 121"/>
                  <a:gd name="T2" fmla="*/ 0 w 176"/>
                  <a:gd name="T3" fmla="*/ 121 h 121"/>
                  <a:gd name="T4" fmla="*/ 176 w 176"/>
                  <a:gd name="T5" fmla="*/ 121 h 121"/>
                  <a:gd name="T6" fmla="*/ 176 w 176"/>
                  <a:gd name="T7" fmla="*/ 0 h 121"/>
                  <a:gd name="T8" fmla="*/ 0 w 176"/>
                  <a:gd name="T9" fmla="*/ 0 h 121"/>
                  <a:gd name="T10" fmla="*/ 156 w 176"/>
                  <a:gd name="T11" fmla="*/ 101 h 121"/>
                  <a:gd name="T12" fmla="*/ 20 w 176"/>
                  <a:gd name="T13" fmla="*/ 101 h 121"/>
                  <a:gd name="T14" fmla="*/ 20 w 176"/>
                  <a:gd name="T15" fmla="*/ 19 h 121"/>
                  <a:gd name="T16" fmla="*/ 156 w 176"/>
                  <a:gd name="T17" fmla="*/ 19 h 121"/>
                  <a:gd name="T18" fmla="*/ 156 w 176"/>
                  <a:gd name="T19" fmla="*/ 10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6" h="121">
                    <a:moveTo>
                      <a:pt x="0" y="0"/>
                    </a:moveTo>
                    <a:lnTo>
                      <a:pt x="0" y="121"/>
                    </a:lnTo>
                    <a:lnTo>
                      <a:pt x="176" y="121"/>
                    </a:lnTo>
                    <a:lnTo>
                      <a:pt x="176" y="0"/>
                    </a:lnTo>
                    <a:lnTo>
                      <a:pt x="0" y="0"/>
                    </a:lnTo>
                    <a:close/>
                    <a:moveTo>
                      <a:pt x="156" y="101"/>
                    </a:moveTo>
                    <a:lnTo>
                      <a:pt x="20" y="101"/>
                    </a:lnTo>
                    <a:lnTo>
                      <a:pt x="20" y="19"/>
                    </a:lnTo>
                    <a:lnTo>
                      <a:pt x="156" y="19"/>
                    </a:lnTo>
                    <a:lnTo>
                      <a:pt x="156"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501"/>
              <p:cNvSpPr>
                <a:spLocks/>
              </p:cNvSpPr>
              <p:nvPr/>
            </p:nvSpPr>
            <p:spPr bwMode="auto">
              <a:xfrm>
                <a:off x="9637713" y="1851026"/>
                <a:ext cx="161925" cy="19050"/>
              </a:xfrm>
              <a:custGeom>
                <a:avLst/>
                <a:gdLst>
                  <a:gd name="T0" fmla="*/ 0 w 166"/>
                  <a:gd name="T1" fmla="*/ 12 h 20"/>
                  <a:gd name="T2" fmla="*/ 8 w 166"/>
                  <a:gd name="T3" fmla="*/ 20 h 20"/>
                  <a:gd name="T4" fmla="*/ 158 w 166"/>
                  <a:gd name="T5" fmla="*/ 20 h 20"/>
                  <a:gd name="T6" fmla="*/ 166 w 166"/>
                  <a:gd name="T7" fmla="*/ 12 h 20"/>
                  <a:gd name="T8" fmla="*/ 166 w 166"/>
                  <a:gd name="T9" fmla="*/ 0 h 20"/>
                  <a:gd name="T10" fmla="*/ 0 w 166"/>
                  <a:gd name="T11" fmla="*/ 0 h 20"/>
                  <a:gd name="T12" fmla="*/ 0 w 166"/>
                  <a:gd name="T13" fmla="*/ 12 h 20"/>
                </a:gdLst>
                <a:ahLst/>
                <a:cxnLst>
                  <a:cxn ang="0">
                    <a:pos x="T0" y="T1"/>
                  </a:cxn>
                  <a:cxn ang="0">
                    <a:pos x="T2" y="T3"/>
                  </a:cxn>
                  <a:cxn ang="0">
                    <a:pos x="T4" y="T5"/>
                  </a:cxn>
                  <a:cxn ang="0">
                    <a:pos x="T6" y="T7"/>
                  </a:cxn>
                  <a:cxn ang="0">
                    <a:pos x="T8" y="T9"/>
                  </a:cxn>
                  <a:cxn ang="0">
                    <a:pos x="T10" y="T11"/>
                  </a:cxn>
                  <a:cxn ang="0">
                    <a:pos x="T12" y="T13"/>
                  </a:cxn>
                </a:cxnLst>
                <a:rect l="0" t="0" r="r" b="b"/>
                <a:pathLst>
                  <a:path w="166" h="20">
                    <a:moveTo>
                      <a:pt x="0" y="12"/>
                    </a:moveTo>
                    <a:cubicBezTo>
                      <a:pt x="0" y="16"/>
                      <a:pt x="4" y="20"/>
                      <a:pt x="8" y="20"/>
                    </a:cubicBezTo>
                    <a:cubicBezTo>
                      <a:pt x="158" y="20"/>
                      <a:pt x="158" y="20"/>
                      <a:pt x="158" y="20"/>
                    </a:cubicBezTo>
                    <a:cubicBezTo>
                      <a:pt x="162" y="20"/>
                      <a:pt x="166" y="16"/>
                      <a:pt x="166" y="12"/>
                    </a:cubicBezTo>
                    <a:cubicBezTo>
                      <a:pt x="166" y="0"/>
                      <a:pt x="166" y="0"/>
                      <a:pt x="166" y="0"/>
                    </a:cubicBezTo>
                    <a:cubicBezTo>
                      <a:pt x="0" y="0"/>
                      <a:pt x="0" y="0"/>
                      <a:pt x="0" y="0"/>
                    </a:cubicBezTo>
                    <a:lnTo>
                      <a:pt x="0"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502"/>
              <p:cNvSpPr>
                <a:spLocks/>
              </p:cNvSpPr>
              <p:nvPr/>
            </p:nvSpPr>
            <p:spPr bwMode="auto">
              <a:xfrm>
                <a:off x="9682163" y="1698626"/>
                <a:ext cx="80963" cy="80963"/>
              </a:xfrm>
              <a:custGeom>
                <a:avLst/>
                <a:gdLst>
                  <a:gd name="T0" fmla="*/ 0 w 51"/>
                  <a:gd name="T1" fmla="*/ 0 h 51"/>
                  <a:gd name="T2" fmla="*/ 0 w 51"/>
                  <a:gd name="T3" fmla="*/ 51 h 51"/>
                  <a:gd name="T4" fmla="*/ 51 w 51"/>
                  <a:gd name="T5" fmla="*/ 25 h 51"/>
                  <a:gd name="T6" fmla="*/ 0 w 51"/>
                  <a:gd name="T7" fmla="*/ 0 h 51"/>
                </a:gdLst>
                <a:ahLst/>
                <a:cxnLst>
                  <a:cxn ang="0">
                    <a:pos x="T0" y="T1"/>
                  </a:cxn>
                  <a:cxn ang="0">
                    <a:pos x="T2" y="T3"/>
                  </a:cxn>
                  <a:cxn ang="0">
                    <a:pos x="T4" y="T5"/>
                  </a:cxn>
                  <a:cxn ang="0">
                    <a:pos x="T6" y="T7"/>
                  </a:cxn>
                </a:cxnLst>
                <a:rect l="0" t="0" r="r" b="b"/>
                <a:pathLst>
                  <a:path w="51" h="51">
                    <a:moveTo>
                      <a:pt x="0" y="0"/>
                    </a:moveTo>
                    <a:lnTo>
                      <a:pt x="0" y="51"/>
                    </a:lnTo>
                    <a:lnTo>
                      <a:pt x="51" y="25"/>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9" name="组合 8"/>
          <p:cNvGrpSpPr/>
          <p:nvPr/>
        </p:nvGrpSpPr>
        <p:grpSpPr>
          <a:xfrm>
            <a:off x="7058768" y="2969040"/>
            <a:ext cx="3663207" cy="781933"/>
            <a:chOff x="7058768" y="2969040"/>
            <a:chExt cx="3663207" cy="781933"/>
          </a:xfrm>
        </p:grpSpPr>
        <p:sp>
          <p:nvSpPr>
            <p:cNvPr id="22" name="椭圆 21"/>
            <p:cNvSpPr/>
            <p:nvPr/>
          </p:nvSpPr>
          <p:spPr>
            <a:xfrm>
              <a:off x="7058768" y="2969040"/>
              <a:ext cx="781933" cy="7819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矩形 25"/>
            <p:cNvSpPr/>
            <p:nvPr/>
          </p:nvSpPr>
          <p:spPr>
            <a:xfrm>
              <a:off x="8061326" y="3092240"/>
              <a:ext cx="2660649" cy="535531"/>
            </a:xfrm>
            <a:prstGeom prst="rect">
              <a:avLst/>
            </a:prstGeom>
          </p:spPr>
          <p:txBody>
            <a:bodyPr wrap="square">
              <a:spAutoFit/>
            </a:bodyPr>
            <a:lstStyle/>
            <a:p>
              <a:pPr algn="just">
                <a:lnSpc>
                  <a:spcPct val="120000"/>
                </a:lnSpc>
              </a:pPr>
              <a:r>
                <a:rPr lang="zh-CN" altLang="en-US" sz="1200" dirty="0">
                  <a:solidFill>
                    <a:schemeClr val="bg1"/>
                  </a:solidFill>
                  <a:cs typeface="+mn-ea"/>
                  <a:sym typeface="+mn-lt"/>
                </a:rPr>
                <a:t>用户可以在投影仪或者计算机上进行演示也可以将演示文稿打印出来</a:t>
              </a:r>
            </a:p>
          </p:txBody>
        </p:sp>
        <p:grpSp>
          <p:nvGrpSpPr>
            <p:cNvPr id="24" name="组合 23"/>
            <p:cNvGrpSpPr/>
            <p:nvPr/>
          </p:nvGrpSpPr>
          <p:grpSpPr>
            <a:xfrm>
              <a:off x="7321921" y="3218091"/>
              <a:ext cx="279400" cy="279400"/>
              <a:chOff x="7907338" y="1616076"/>
              <a:chExt cx="279400" cy="279400"/>
            </a:xfrm>
            <a:solidFill>
              <a:schemeClr val="bg1"/>
            </a:solidFill>
          </p:grpSpPr>
          <p:sp>
            <p:nvSpPr>
              <p:cNvPr id="25" name="Freeform 287"/>
              <p:cNvSpPr>
                <a:spLocks/>
              </p:cNvSpPr>
              <p:nvPr/>
            </p:nvSpPr>
            <p:spPr bwMode="auto">
              <a:xfrm>
                <a:off x="7907338" y="1676401"/>
                <a:ext cx="219075" cy="219075"/>
              </a:xfrm>
              <a:custGeom>
                <a:avLst/>
                <a:gdLst>
                  <a:gd name="T0" fmla="*/ 195 w 226"/>
                  <a:gd name="T1" fmla="*/ 185 h 226"/>
                  <a:gd name="T2" fmla="*/ 185 w 226"/>
                  <a:gd name="T3" fmla="*/ 195 h 226"/>
                  <a:gd name="T4" fmla="*/ 41 w 226"/>
                  <a:gd name="T5" fmla="*/ 195 h 226"/>
                  <a:gd name="T6" fmla="*/ 31 w 226"/>
                  <a:gd name="T7" fmla="*/ 185 h 226"/>
                  <a:gd name="T8" fmla="*/ 31 w 226"/>
                  <a:gd name="T9" fmla="*/ 41 h 226"/>
                  <a:gd name="T10" fmla="*/ 41 w 226"/>
                  <a:gd name="T11" fmla="*/ 31 h 226"/>
                  <a:gd name="T12" fmla="*/ 117 w 226"/>
                  <a:gd name="T13" fmla="*/ 31 h 226"/>
                  <a:gd name="T14" fmla="*/ 148 w 226"/>
                  <a:gd name="T15" fmla="*/ 0 h 226"/>
                  <a:gd name="T16" fmla="*/ 41 w 226"/>
                  <a:gd name="T17" fmla="*/ 0 h 226"/>
                  <a:gd name="T18" fmla="*/ 0 w 226"/>
                  <a:gd name="T19" fmla="*/ 41 h 226"/>
                  <a:gd name="T20" fmla="*/ 0 w 226"/>
                  <a:gd name="T21" fmla="*/ 185 h 226"/>
                  <a:gd name="T22" fmla="*/ 41 w 226"/>
                  <a:gd name="T23" fmla="*/ 226 h 226"/>
                  <a:gd name="T24" fmla="*/ 185 w 226"/>
                  <a:gd name="T25" fmla="*/ 226 h 226"/>
                  <a:gd name="T26" fmla="*/ 226 w 226"/>
                  <a:gd name="T27" fmla="*/ 185 h 226"/>
                  <a:gd name="T28" fmla="*/ 226 w 226"/>
                  <a:gd name="T29" fmla="*/ 78 h 226"/>
                  <a:gd name="T30" fmla="*/ 195 w 226"/>
                  <a:gd name="T31" fmla="*/ 109 h 226"/>
                  <a:gd name="T32" fmla="*/ 195 w 226"/>
                  <a:gd name="T33" fmla="*/ 185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226">
                    <a:moveTo>
                      <a:pt x="195" y="185"/>
                    </a:moveTo>
                    <a:cubicBezTo>
                      <a:pt x="195" y="190"/>
                      <a:pt x="190" y="195"/>
                      <a:pt x="185" y="195"/>
                    </a:cubicBezTo>
                    <a:cubicBezTo>
                      <a:pt x="41" y="195"/>
                      <a:pt x="41" y="195"/>
                      <a:pt x="41" y="195"/>
                    </a:cubicBezTo>
                    <a:cubicBezTo>
                      <a:pt x="36" y="195"/>
                      <a:pt x="31" y="190"/>
                      <a:pt x="31" y="185"/>
                    </a:cubicBezTo>
                    <a:cubicBezTo>
                      <a:pt x="31" y="41"/>
                      <a:pt x="31" y="41"/>
                      <a:pt x="31" y="41"/>
                    </a:cubicBezTo>
                    <a:cubicBezTo>
                      <a:pt x="31" y="36"/>
                      <a:pt x="36" y="31"/>
                      <a:pt x="41" y="31"/>
                    </a:cubicBezTo>
                    <a:cubicBezTo>
                      <a:pt x="117" y="31"/>
                      <a:pt x="117" y="31"/>
                      <a:pt x="117" y="31"/>
                    </a:cubicBezTo>
                    <a:cubicBezTo>
                      <a:pt x="148" y="0"/>
                      <a:pt x="148" y="0"/>
                      <a:pt x="148" y="0"/>
                    </a:cubicBezTo>
                    <a:cubicBezTo>
                      <a:pt x="41" y="0"/>
                      <a:pt x="41" y="0"/>
                      <a:pt x="41" y="0"/>
                    </a:cubicBezTo>
                    <a:cubicBezTo>
                      <a:pt x="18" y="0"/>
                      <a:pt x="0" y="18"/>
                      <a:pt x="0" y="41"/>
                    </a:cubicBezTo>
                    <a:cubicBezTo>
                      <a:pt x="0" y="185"/>
                      <a:pt x="0" y="185"/>
                      <a:pt x="0" y="185"/>
                    </a:cubicBezTo>
                    <a:cubicBezTo>
                      <a:pt x="0" y="208"/>
                      <a:pt x="18" y="226"/>
                      <a:pt x="41" y="226"/>
                    </a:cubicBezTo>
                    <a:cubicBezTo>
                      <a:pt x="185" y="226"/>
                      <a:pt x="185" y="226"/>
                      <a:pt x="185" y="226"/>
                    </a:cubicBezTo>
                    <a:cubicBezTo>
                      <a:pt x="208" y="226"/>
                      <a:pt x="226" y="208"/>
                      <a:pt x="226" y="185"/>
                    </a:cubicBezTo>
                    <a:cubicBezTo>
                      <a:pt x="226" y="78"/>
                      <a:pt x="226" y="78"/>
                      <a:pt x="226" y="78"/>
                    </a:cubicBezTo>
                    <a:cubicBezTo>
                      <a:pt x="195" y="109"/>
                      <a:pt x="195" y="109"/>
                      <a:pt x="195" y="109"/>
                    </a:cubicBezTo>
                    <a:lnTo>
                      <a:pt x="195" y="1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288"/>
              <p:cNvSpPr>
                <a:spLocks/>
              </p:cNvSpPr>
              <p:nvPr/>
            </p:nvSpPr>
            <p:spPr bwMode="auto">
              <a:xfrm>
                <a:off x="8007350" y="1616076"/>
                <a:ext cx="179388" cy="179388"/>
              </a:xfrm>
              <a:custGeom>
                <a:avLst/>
                <a:gdLst>
                  <a:gd name="T0" fmla="*/ 24 w 113"/>
                  <a:gd name="T1" fmla="*/ 7 h 113"/>
                  <a:gd name="T2" fmla="*/ 52 w 113"/>
                  <a:gd name="T3" fmla="*/ 35 h 113"/>
                  <a:gd name="T4" fmla="*/ 0 w 113"/>
                  <a:gd name="T5" fmla="*/ 87 h 113"/>
                  <a:gd name="T6" fmla="*/ 26 w 113"/>
                  <a:gd name="T7" fmla="*/ 113 h 113"/>
                  <a:gd name="T8" fmla="*/ 78 w 113"/>
                  <a:gd name="T9" fmla="*/ 61 h 113"/>
                  <a:gd name="T10" fmla="*/ 106 w 113"/>
                  <a:gd name="T11" fmla="*/ 89 h 113"/>
                  <a:gd name="T12" fmla="*/ 113 w 113"/>
                  <a:gd name="T13" fmla="*/ 0 h 113"/>
                  <a:gd name="T14" fmla="*/ 24 w 113"/>
                  <a:gd name="T15" fmla="*/ 7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113">
                    <a:moveTo>
                      <a:pt x="24" y="7"/>
                    </a:moveTo>
                    <a:lnTo>
                      <a:pt x="52" y="35"/>
                    </a:lnTo>
                    <a:lnTo>
                      <a:pt x="0" y="87"/>
                    </a:lnTo>
                    <a:lnTo>
                      <a:pt x="26" y="113"/>
                    </a:lnTo>
                    <a:lnTo>
                      <a:pt x="78" y="61"/>
                    </a:lnTo>
                    <a:lnTo>
                      <a:pt x="106" y="89"/>
                    </a:lnTo>
                    <a:lnTo>
                      <a:pt x="113" y="0"/>
                    </a:lnTo>
                    <a:lnTo>
                      <a:pt x="24" y="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0" name="组合 9"/>
          <p:cNvGrpSpPr/>
          <p:nvPr/>
        </p:nvGrpSpPr>
        <p:grpSpPr>
          <a:xfrm>
            <a:off x="7058768" y="4045783"/>
            <a:ext cx="3663207" cy="781933"/>
            <a:chOff x="7058768" y="4045783"/>
            <a:chExt cx="3663207" cy="781933"/>
          </a:xfrm>
        </p:grpSpPr>
        <p:sp>
          <p:nvSpPr>
            <p:cNvPr id="28" name="椭圆 27"/>
            <p:cNvSpPr/>
            <p:nvPr/>
          </p:nvSpPr>
          <p:spPr>
            <a:xfrm>
              <a:off x="7058768" y="4045783"/>
              <a:ext cx="781933" cy="7819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p:cNvSpPr/>
            <p:nvPr/>
          </p:nvSpPr>
          <p:spPr>
            <a:xfrm>
              <a:off x="8061326" y="4168983"/>
              <a:ext cx="2660649" cy="535531"/>
            </a:xfrm>
            <a:prstGeom prst="rect">
              <a:avLst/>
            </a:prstGeom>
          </p:spPr>
          <p:txBody>
            <a:bodyPr wrap="square">
              <a:spAutoFit/>
            </a:bodyPr>
            <a:lstStyle/>
            <a:p>
              <a:pPr algn="just">
                <a:lnSpc>
                  <a:spcPct val="120000"/>
                </a:lnSpc>
              </a:pPr>
              <a:r>
                <a:rPr lang="zh-CN" altLang="en-US" sz="1200" dirty="0">
                  <a:solidFill>
                    <a:schemeClr val="bg1"/>
                  </a:solidFill>
                  <a:cs typeface="+mn-ea"/>
                  <a:sym typeface="+mn-lt"/>
                </a:rPr>
                <a:t>用户可以在投影仪或者计算机上进行演示也可以将演示文稿打印出来</a:t>
              </a:r>
            </a:p>
          </p:txBody>
        </p:sp>
        <p:grpSp>
          <p:nvGrpSpPr>
            <p:cNvPr id="30" name="组合 29"/>
            <p:cNvGrpSpPr/>
            <p:nvPr/>
          </p:nvGrpSpPr>
          <p:grpSpPr>
            <a:xfrm>
              <a:off x="7331445" y="4309590"/>
              <a:ext cx="279401" cy="266700"/>
              <a:chOff x="3448050" y="1622426"/>
              <a:chExt cx="279401" cy="266700"/>
            </a:xfrm>
            <a:solidFill>
              <a:schemeClr val="bg1"/>
            </a:solidFill>
          </p:grpSpPr>
          <p:sp>
            <p:nvSpPr>
              <p:cNvPr id="31" name="Freeform 379"/>
              <p:cNvSpPr>
                <a:spLocks noEditPoints="1"/>
              </p:cNvSpPr>
              <p:nvPr/>
            </p:nvSpPr>
            <p:spPr bwMode="auto">
              <a:xfrm>
                <a:off x="3448050" y="1773238"/>
                <a:ext cx="139700" cy="115888"/>
              </a:xfrm>
              <a:custGeom>
                <a:avLst/>
                <a:gdLst>
                  <a:gd name="T0" fmla="*/ 112 w 144"/>
                  <a:gd name="T1" fmla="*/ 0 h 120"/>
                  <a:gd name="T2" fmla="*/ 32 w 144"/>
                  <a:gd name="T3" fmla="*/ 0 h 120"/>
                  <a:gd name="T4" fmla="*/ 0 w 144"/>
                  <a:gd name="T5" fmla="*/ 32 h 120"/>
                  <a:gd name="T6" fmla="*/ 0 w 144"/>
                  <a:gd name="T7" fmla="*/ 88 h 120"/>
                  <a:gd name="T8" fmla="*/ 32 w 144"/>
                  <a:gd name="T9" fmla="*/ 120 h 120"/>
                  <a:gd name="T10" fmla="*/ 112 w 144"/>
                  <a:gd name="T11" fmla="*/ 120 h 120"/>
                  <a:gd name="T12" fmla="*/ 144 w 144"/>
                  <a:gd name="T13" fmla="*/ 88 h 120"/>
                  <a:gd name="T14" fmla="*/ 144 w 144"/>
                  <a:gd name="T15" fmla="*/ 32 h 120"/>
                  <a:gd name="T16" fmla="*/ 112 w 144"/>
                  <a:gd name="T17" fmla="*/ 0 h 120"/>
                  <a:gd name="T18" fmla="*/ 108 w 144"/>
                  <a:gd name="T19" fmla="*/ 92 h 120"/>
                  <a:gd name="T20" fmla="*/ 36 w 144"/>
                  <a:gd name="T21" fmla="*/ 92 h 120"/>
                  <a:gd name="T22" fmla="*/ 28 w 144"/>
                  <a:gd name="T23" fmla="*/ 84 h 120"/>
                  <a:gd name="T24" fmla="*/ 28 w 144"/>
                  <a:gd name="T25" fmla="*/ 36 h 120"/>
                  <a:gd name="T26" fmla="*/ 36 w 144"/>
                  <a:gd name="T27" fmla="*/ 28 h 120"/>
                  <a:gd name="T28" fmla="*/ 108 w 144"/>
                  <a:gd name="T29" fmla="*/ 28 h 120"/>
                  <a:gd name="T30" fmla="*/ 116 w 144"/>
                  <a:gd name="T31" fmla="*/ 36 h 120"/>
                  <a:gd name="T32" fmla="*/ 116 w 144"/>
                  <a:gd name="T33" fmla="*/ 84 h 120"/>
                  <a:gd name="T34" fmla="*/ 108 w 144"/>
                  <a:gd name="T35" fmla="*/ 9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20">
                    <a:moveTo>
                      <a:pt x="112" y="0"/>
                    </a:moveTo>
                    <a:cubicBezTo>
                      <a:pt x="32" y="0"/>
                      <a:pt x="32" y="0"/>
                      <a:pt x="32" y="0"/>
                    </a:cubicBezTo>
                    <a:cubicBezTo>
                      <a:pt x="14" y="0"/>
                      <a:pt x="0" y="14"/>
                      <a:pt x="0" y="32"/>
                    </a:cubicBezTo>
                    <a:cubicBezTo>
                      <a:pt x="0" y="88"/>
                      <a:pt x="0" y="88"/>
                      <a:pt x="0" y="88"/>
                    </a:cubicBezTo>
                    <a:cubicBezTo>
                      <a:pt x="0" y="106"/>
                      <a:pt x="14" y="120"/>
                      <a:pt x="32" y="120"/>
                    </a:cubicBezTo>
                    <a:cubicBezTo>
                      <a:pt x="112" y="120"/>
                      <a:pt x="112" y="120"/>
                      <a:pt x="112" y="120"/>
                    </a:cubicBezTo>
                    <a:cubicBezTo>
                      <a:pt x="130" y="120"/>
                      <a:pt x="144" y="106"/>
                      <a:pt x="144" y="88"/>
                    </a:cubicBezTo>
                    <a:cubicBezTo>
                      <a:pt x="144" y="32"/>
                      <a:pt x="144" y="32"/>
                      <a:pt x="144" y="32"/>
                    </a:cubicBezTo>
                    <a:cubicBezTo>
                      <a:pt x="144" y="14"/>
                      <a:pt x="130" y="0"/>
                      <a:pt x="112" y="0"/>
                    </a:cubicBezTo>
                    <a:close/>
                    <a:moveTo>
                      <a:pt x="108" y="92"/>
                    </a:moveTo>
                    <a:cubicBezTo>
                      <a:pt x="36" y="92"/>
                      <a:pt x="36" y="92"/>
                      <a:pt x="36" y="92"/>
                    </a:cubicBezTo>
                    <a:cubicBezTo>
                      <a:pt x="32" y="92"/>
                      <a:pt x="28" y="88"/>
                      <a:pt x="28" y="84"/>
                    </a:cubicBezTo>
                    <a:cubicBezTo>
                      <a:pt x="28" y="36"/>
                      <a:pt x="28" y="36"/>
                      <a:pt x="28" y="36"/>
                    </a:cubicBezTo>
                    <a:cubicBezTo>
                      <a:pt x="28" y="32"/>
                      <a:pt x="32" y="28"/>
                      <a:pt x="36" y="28"/>
                    </a:cubicBezTo>
                    <a:cubicBezTo>
                      <a:pt x="108" y="28"/>
                      <a:pt x="108" y="28"/>
                      <a:pt x="108" y="28"/>
                    </a:cubicBezTo>
                    <a:cubicBezTo>
                      <a:pt x="112" y="28"/>
                      <a:pt x="116" y="32"/>
                      <a:pt x="116" y="36"/>
                    </a:cubicBezTo>
                    <a:cubicBezTo>
                      <a:pt x="116" y="84"/>
                      <a:pt x="116" y="84"/>
                      <a:pt x="116" y="84"/>
                    </a:cubicBezTo>
                    <a:cubicBezTo>
                      <a:pt x="116" y="88"/>
                      <a:pt x="112" y="92"/>
                      <a:pt x="108"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380"/>
              <p:cNvSpPr>
                <a:spLocks noEditPoints="1"/>
              </p:cNvSpPr>
              <p:nvPr/>
            </p:nvSpPr>
            <p:spPr bwMode="auto">
              <a:xfrm>
                <a:off x="3587750" y="1622426"/>
                <a:ext cx="138113" cy="115888"/>
              </a:xfrm>
              <a:custGeom>
                <a:avLst/>
                <a:gdLst>
                  <a:gd name="T0" fmla="*/ 112 w 144"/>
                  <a:gd name="T1" fmla="*/ 120 h 120"/>
                  <a:gd name="T2" fmla="*/ 144 w 144"/>
                  <a:gd name="T3" fmla="*/ 88 h 120"/>
                  <a:gd name="T4" fmla="*/ 144 w 144"/>
                  <a:gd name="T5" fmla="*/ 32 h 120"/>
                  <a:gd name="T6" fmla="*/ 112 w 144"/>
                  <a:gd name="T7" fmla="*/ 0 h 120"/>
                  <a:gd name="T8" fmla="*/ 32 w 144"/>
                  <a:gd name="T9" fmla="*/ 0 h 120"/>
                  <a:gd name="T10" fmla="*/ 0 w 144"/>
                  <a:gd name="T11" fmla="*/ 32 h 120"/>
                  <a:gd name="T12" fmla="*/ 0 w 144"/>
                  <a:gd name="T13" fmla="*/ 88 h 120"/>
                  <a:gd name="T14" fmla="*/ 32 w 144"/>
                  <a:gd name="T15" fmla="*/ 120 h 120"/>
                  <a:gd name="T16" fmla="*/ 112 w 144"/>
                  <a:gd name="T17" fmla="*/ 120 h 120"/>
                  <a:gd name="T18" fmla="*/ 28 w 144"/>
                  <a:gd name="T19" fmla="*/ 84 h 120"/>
                  <a:gd name="T20" fmla="*/ 28 w 144"/>
                  <a:gd name="T21" fmla="*/ 36 h 120"/>
                  <a:gd name="T22" fmla="*/ 36 w 144"/>
                  <a:gd name="T23" fmla="*/ 28 h 120"/>
                  <a:gd name="T24" fmla="*/ 108 w 144"/>
                  <a:gd name="T25" fmla="*/ 28 h 120"/>
                  <a:gd name="T26" fmla="*/ 116 w 144"/>
                  <a:gd name="T27" fmla="*/ 36 h 120"/>
                  <a:gd name="T28" fmla="*/ 116 w 144"/>
                  <a:gd name="T29" fmla="*/ 84 h 120"/>
                  <a:gd name="T30" fmla="*/ 108 w 144"/>
                  <a:gd name="T31" fmla="*/ 92 h 120"/>
                  <a:gd name="T32" fmla="*/ 36 w 144"/>
                  <a:gd name="T33" fmla="*/ 92 h 120"/>
                  <a:gd name="T34" fmla="*/ 28 w 144"/>
                  <a:gd name="T35"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4" h="120">
                    <a:moveTo>
                      <a:pt x="112" y="120"/>
                    </a:moveTo>
                    <a:cubicBezTo>
                      <a:pt x="130" y="120"/>
                      <a:pt x="144" y="106"/>
                      <a:pt x="144" y="88"/>
                    </a:cubicBezTo>
                    <a:cubicBezTo>
                      <a:pt x="144" y="32"/>
                      <a:pt x="144" y="32"/>
                      <a:pt x="144" y="32"/>
                    </a:cubicBezTo>
                    <a:cubicBezTo>
                      <a:pt x="144" y="14"/>
                      <a:pt x="130" y="0"/>
                      <a:pt x="112" y="0"/>
                    </a:cubicBezTo>
                    <a:cubicBezTo>
                      <a:pt x="32" y="0"/>
                      <a:pt x="32" y="0"/>
                      <a:pt x="32" y="0"/>
                    </a:cubicBezTo>
                    <a:cubicBezTo>
                      <a:pt x="14" y="0"/>
                      <a:pt x="0" y="14"/>
                      <a:pt x="0" y="32"/>
                    </a:cubicBezTo>
                    <a:cubicBezTo>
                      <a:pt x="0" y="88"/>
                      <a:pt x="0" y="88"/>
                      <a:pt x="0" y="88"/>
                    </a:cubicBezTo>
                    <a:cubicBezTo>
                      <a:pt x="0" y="106"/>
                      <a:pt x="14" y="120"/>
                      <a:pt x="32" y="120"/>
                    </a:cubicBezTo>
                    <a:lnTo>
                      <a:pt x="112" y="120"/>
                    </a:lnTo>
                    <a:close/>
                    <a:moveTo>
                      <a:pt x="28" y="84"/>
                    </a:moveTo>
                    <a:cubicBezTo>
                      <a:pt x="28" y="36"/>
                      <a:pt x="28" y="36"/>
                      <a:pt x="28" y="36"/>
                    </a:cubicBezTo>
                    <a:cubicBezTo>
                      <a:pt x="28" y="31"/>
                      <a:pt x="31" y="28"/>
                      <a:pt x="36" y="28"/>
                    </a:cubicBezTo>
                    <a:cubicBezTo>
                      <a:pt x="108" y="28"/>
                      <a:pt x="108" y="28"/>
                      <a:pt x="108" y="28"/>
                    </a:cubicBezTo>
                    <a:cubicBezTo>
                      <a:pt x="112" y="28"/>
                      <a:pt x="116" y="31"/>
                      <a:pt x="116" y="36"/>
                    </a:cubicBezTo>
                    <a:cubicBezTo>
                      <a:pt x="116" y="84"/>
                      <a:pt x="116" y="84"/>
                      <a:pt x="116" y="84"/>
                    </a:cubicBezTo>
                    <a:cubicBezTo>
                      <a:pt x="116" y="88"/>
                      <a:pt x="112" y="92"/>
                      <a:pt x="108" y="92"/>
                    </a:cubicBezTo>
                    <a:cubicBezTo>
                      <a:pt x="36" y="92"/>
                      <a:pt x="36" y="92"/>
                      <a:pt x="36" y="92"/>
                    </a:cubicBezTo>
                    <a:cubicBezTo>
                      <a:pt x="31" y="92"/>
                      <a:pt x="28" y="88"/>
                      <a:pt x="28" y="8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381"/>
              <p:cNvSpPr>
                <a:spLocks/>
              </p:cNvSpPr>
              <p:nvPr/>
            </p:nvSpPr>
            <p:spPr bwMode="auto">
              <a:xfrm>
                <a:off x="3614738" y="1762126"/>
                <a:ext cx="112713" cy="127000"/>
              </a:xfrm>
              <a:custGeom>
                <a:avLst/>
                <a:gdLst>
                  <a:gd name="T0" fmla="*/ 117 w 117"/>
                  <a:gd name="T1" fmla="*/ 41 h 130"/>
                  <a:gd name="T2" fmla="*/ 75 w 117"/>
                  <a:gd name="T3" fmla="*/ 0 h 130"/>
                  <a:gd name="T4" fmla="*/ 34 w 117"/>
                  <a:gd name="T5" fmla="*/ 41 h 130"/>
                  <a:gd name="T6" fmla="*/ 35 w 117"/>
                  <a:gd name="T7" fmla="*/ 41 h 130"/>
                  <a:gd name="T8" fmla="*/ 64 w 117"/>
                  <a:gd name="T9" fmla="*/ 41 h 130"/>
                  <a:gd name="T10" fmla="*/ 64 w 117"/>
                  <a:gd name="T11" fmla="*/ 42 h 130"/>
                  <a:gd name="T12" fmla="*/ 0 w 117"/>
                  <a:gd name="T13" fmla="*/ 106 h 130"/>
                  <a:gd name="T14" fmla="*/ 0 w 117"/>
                  <a:gd name="T15" fmla="*/ 106 h 130"/>
                  <a:gd name="T16" fmla="*/ 0 w 117"/>
                  <a:gd name="T17" fmla="*/ 130 h 130"/>
                  <a:gd name="T18" fmla="*/ 0 w 117"/>
                  <a:gd name="T19" fmla="*/ 130 h 130"/>
                  <a:gd name="T20" fmla="*/ 89 w 117"/>
                  <a:gd name="T21" fmla="*/ 42 h 130"/>
                  <a:gd name="T22" fmla="*/ 89 w 117"/>
                  <a:gd name="T23" fmla="*/ 41 h 130"/>
                  <a:gd name="T24" fmla="*/ 117 w 117"/>
                  <a:gd name="T25" fmla="*/ 4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30">
                    <a:moveTo>
                      <a:pt x="117" y="41"/>
                    </a:moveTo>
                    <a:cubicBezTo>
                      <a:pt x="75" y="0"/>
                      <a:pt x="75" y="0"/>
                      <a:pt x="75" y="0"/>
                    </a:cubicBezTo>
                    <a:cubicBezTo>
                      <a:pt x="34" y="41"/>
                      <a:pt x="34" y="41"/>
                      <a:pt x="34" y="41"/>
                    </a:cubicBezTo>
                    <a:cubicBezTo>
                      <a:pt x="35" y="41"/>
                      <a:pt x="35" y="41"/>
                      <a:pt x="35" y="41"/>
                    </a:cubicBezTo>
                    <a:cubicBezTo>
                      <a:pt x="64" y="41"/>
                      <a:pt x="64" y="41"/>
                      <a:pt x="64" y="41"/>
                    </a:cubicBezTo>
                    <a:cubicBezTo>
                      <a:pt x="64" y="41"/>
                      <a:pt x="64" y="42"/>
                      <a:pt x="64" y="42"/>
                    </a:cubicBezTo>
                    <a:cubicBezTo>
                      <a:pt x="64" y="77"/>
                      <a:pt x="35" y="106"/>
                      <a:pt x="0" y="106"/>
                    </a:cubicBezTo>
                    <a:cubicBezTo>
                      <a:pt x="0" y="106"/>
                      <a:pt x="0" y="106"/>
                      <a:pt x="0" y="106"/>
                    </a:cubicBezTo>
                    <a:cubicBezTo>
                      <a:pt x="0" y="130"/>
                      <a:pt x="0" y="130"/>
                      <a:pt x="0" y="130"/>
                    </a:cubicBezTo>
                    <a:cubicBezTo>
                      <a:pt x="0" y="130"/>
                      <a:pt x="0" y="130"/>
                      <a:pt x="0" y="130"/>
                    </a:cubicBezTo>
                    <a:cubicBezTo>
                      <a:pt x="49" y="130"/>
                      <a:pt x="89" y="91"/>
                      <a:pt x="89" y="42"/>
                    </a:cubicBezTo>
                    <a:cubicBezTo>
                      <a:pt x="89" y="42"/>
                      <a:pt x="89" y="41"/>
                      <a:pt x="89" y="41"/>
                    </a:cubicBezTo>
                    <a:lnTo>
                      <a:pt x="117"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382"/>
              <p:cNvSpPr>
                <a:spLocks/>
              </p:cNvSpPr>
              <p:nvPr/>
            </p:nvSpPr>
            <p:spPr bwMode="auto">
              <a:xfrm>
                <a:off x="3448050" y="1622426"/>
                <a:ext cx="114300" cy="125413"/>
              </a:xfrm>
              <a:custGeom>
                <a:avLst/>
                <a:gdLst>
                  <a:gd name="T0" fmla="*/ 41 w 117"/>
                  <a:gd name="T1" fmla="*/ 130 h 130"/>
                  <a:gd name="T2" fmla="*/ 83 w 117"/>
                  <a:gd name="T3" fmla="*/ 89 h 130"/>
                  <a:gd name="T4" fmla="*/ 82 w 117"/>
                  <a:gd name="T5" fmla="*/ 89 h 130"/>
                  <a:gd name="T6" fmla="*/ 53 w 117"/>
                  <a:gd name="T7" fmla="*/ 89 h 130"/>
                  <a:gd name="T8" fmla="*/ 53 w 117"/>
                  <a:gd name="T9" fmla="*/ 88 h 130"/>
                  <a:gd name="T10" fmla="*/ 117 w 117"/>
                  <a:gd name="T11" fmla="*/ 24 h 130"/>
                  <a:gd name="T12" fmla="*/ 117 w 117"/>
                  <a:gd name="T13" fmla="*/ 24 h 130"/>
                  <a:gd name="T14" fmla="*/ 117 w 117"/>
                  <a:gd name="T15" fmla="*/ 0 h 130"/>
                  <a:gd name="T16" fmla="*/ 117 w 117"/>
                  <a:gd name="T17" fmla="*/ 0 h 130"/>
                  <a:gd name="T18" fmla="*/ 28 w 117"/>
                  <a:gd name="T19" fmla="*/ 88 h 130"/>
                  <a:gd name="T20" fmla="*/ 28 w 117"/>
                  <a:gd name="T21" fmla="*/ 89 h 130"/>
                  <a:gd name="T22" fmla="*/ 0 w 117"/>
                  <a:gd name="T23" fmla="*/ 89 h 130"/>
                  <a:gd name="T24" fmla="*/ 41 w 117"/>
                  <a:gd name="T25"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130">
                    <a:moveTo>
                      <a:pt x="41" y="130"/>
                    </a:moveTo>
                    <a:cubicBezTo>
                      <a:pt x="83" y="89"/>
                      <a:pt x="83" y="89"/>
                      <a:pt x="83" y="89"/>
                    </a:cubicBezTo>
                    <a:cubicBezTo>
                      <a:pt x="82" y="89"/>
                      <a:pt x="82" y="89"/>
                      <a:pt x="82" y="89"/>
                    </a:cubicBezTo>
                    <a:cubicBezTo>
                      <a:pt x="53" y="89"/>
                      <a:pt x="53" y="89"/>
                      <a:pt x="53" y="89"/>
                    </a:cubicBezTo>
                    <a:cubicBezTo>
                      <a:pt x="53" y="89"/>
                      <a:pt x="53" y="88"/>
                      <a:pt x="53" y="88"/>
                    </a:cubicBezTo>
                    <a:cubicBezTo>
                      <a:pt x="53" y="53"/>
                      <a:pt x="81" y="24"/>
                      <a:pt x="117" y="24"/>
                    </a:cubicBezTo>
                    <a:cubicBezTo>
                      <a:pt x="117" y="24"/>
                      <a:pt x="117" y="24"/>
                      <a:pt x="117" y="24"/>
                    </a:cubicBezTo>
                    <a:cubicBezTo>
                      <a:pt x="117" y="0"/>
                      <a:pt x="117" y="0"/>
                      <a:pt x="117" y="0"/>
                    </a:cubicBezTo>
                    <a:cubicBezTo>
                      <a:pt x="117" y="0"/>
                      <a:pt x="117" y="0"/>
                      <a:pt x="117" y="0"/>
                    </a:cubicBezTo>
                    <a:cubicBezTo>
                      <a:pt x="68" y="0"/>
                      <a:pt x="28" y="39"/>
                      <a:pt x="28" y="88"/>
                    </a:cubicBezTo>
                    <a:cubicBezTo>
                      <a:pt x="28" y="88"/>
                      <a:pt x="28" y="89"/>
                      <a:pt x="28" y="89"/>
                    </a:cubicBezTo>
                    <a:cubicBezTo>
                      <a:pt x="0" y="89"/>
                      <a:pt x="0" y="89"/>
                      <a:pt x="0" y="89"/>
                    </a:cubicBezTo>
                    <a:lnTo>
                      <a:pt x="41" y="13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Tree>
    <p:extLst>
      <p:ext uri="{BB962C8B-B14F-4D97-AF65-F5344CB8AC3E}">
        <p14:creationId xmlns:p14="http://schemas.microsoft.com/office/powerpoint/2010/main" val="3934756179"/>
      </p:ext>
    </p:extLst>
  </p:cSld>
  <p:clrMapOvr>
    <a:masterClrMapping/>
  </p:clrMapOvr>
  <p:transition spd="slow">
    <p:push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par>
                                    <p:cTn id="17" presetID="2" presetClass="entr" presetSubtype="2" fill="hold" nodeType="withEffect" p14:presetBounceEnd="44000">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14:bounceEnd="44000">
                                          <p:cBhvr additive="base">
                                            <p:cTn id="19" dur="10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20" dur="10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14:presetBounceEnd="44000">
                                      <p:stCondLst>
                                        <p:cond delay="750"/>
                                      </p:stCondLst>
                                      <p:childTnLst>
                                        <p:set>
                                          <p:cBhvr>
                                            <p:cTn id="22" dur="1" fill="hold">
                                              <p:stCondLst>
                                                <p:cond delay="0"/>
                                              </p:stCondLst>
                                            </p:cTn>
                                            <p:tgtEl>
                                              <p:spTgt spid="9"/>
                                            </p:tgtEl>
                                            <p:attrNameLst>
                                              <p:attrName>style.visibility</p:attrName>
                                            </p:attrNameLst>
                                          </p:cBhvr>
                                          <p:to>
                                            <p:strVal val="visible"/>
                                          </p:to>
                                        </p:set>
                                        <p:anim calcmode="lin" valueType="num" p14:bounceEnd="44000">
                                          <p:cBhvr additive="base">
                                            <p:cTn id="23" dur="1000" fill="hold"/>
                                            <p:tgtEl>
                                              <p:spTgt spid="9"/>
                                            </p:tgtEl>
                                            <p:attrNameLst>
                                              <p:attrName>ppt_x</p:attrName>
                                            </p:attrNameLst>
                                          </p:cBhvr>
                                          <p:tavLst>
                                            <p:tav tm="0">
                                              <p:val>
                                                <p:strVal val="1+#ppt_w/2"/>
                                              </p:val>
                                            </p:tav>
                                            <p:tav tm="100000">
                                              <p:val>
                                                <p:strVal val="#ppt_x"/>
                                              </p:val>
                                            </p:tav>
                                          </p:tavLst>
                                        </p:anim>
                                        <p:anim calcmode="lin" valueType="num" p14:bounceEnd="44000">
                                          <p:cBhvr additive="base">
                                            <p:cTn id="24" dur="10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44000">
                                      <p:stCondLst>
                                        <p:cond delay="1000"/>
                                      </p:stCondLst>
                                      <p:childTnLst>
                                        <p:set>
                                          <p:cBhvr>
                                            <p:cTn id="26" dur="1" fill="hold">
                                              <p:stCondLst>
                                                <p:cond delay="0"/>
                                              </p:stCondLst>
                                            </p:cTn>
                                            <p:tgtEl>
                                              <p:spTgt spid="10"/>
                                            </p:tgtEl>
                                            <p:attrNameLst>
                                              <p:attrName>style.visibility</p:attrName>
                                            </p:attrNameLst>
                                          </p:cBhvr>
                                          <p:to>
                                            <p:strVal val="visible"/>
                                          </p:to>
                                        </p:set>
                                        <p:anim calcmode="lin" valueType="num" p14:bounceEnd="44000">
                                          <p:cBhvr additive="base">
                                            <p:cTn id="27" dur="10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2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p:tgtEl>
                                              <p:spTgt spid="18"/>
                                            </p:tgtEl>
                                            <p:attrNameLst>
                                              <p:attrName>ppt_y</p:attrName>
                                            </p:attrNameLst>
                                          </p:cBhvr>
                                          <p:tavLst>
                                            <p:tav tm="0">
                                              <p:val>
                                                <p:strVal val="#ppt_y+#ppt_h*1.125000"/>
                                              </p:val>
                                            </p:tav>
                                            <p:tav tm="100000">
                                              <p:val>
                                                <p:strVal val="#ppt_y"/>
                                              </p:val>
                                            </p:tav>
                                          </p:tavLst>
                                        </p:anim>
                                        <p:animEffect transition="in" filter="wipe(up)">
                                          <p:cBhvr>
                                            <p:cTn id="12" dur="500"/>
                                            <p:tgtEl>
                                              <p:spTgt spid="18"/>
                                            </p:tgtEl>
                                          </p:cBhvr>
                                        </p:animEffect>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wipe(up)">
                                          <p:cBhvr>
                                            <p:cTn id="16" dur="500"/>
                                            <p:tgtEl>
                                              <p:spTgt spid="15"/>
                                            </p:tgtEl>
                                          </p:cBhvr>
                                        </p:animEffect>
                                      </p:childTnLst>
                                    </p:cTn>
                                  </p:par>
                                  <p:par>
                                    <p:cTn id="17" presetID="2" presetClass="entr" presetSubtype="2" fill="hold" nodeType="withEffect">
                                      <p:stCondLst>
                                        <p:cond delay="5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1+#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75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1000" fill="hold"/>
                                            <p:tgtEl>
                                              <p:spTgt spid="9"/>
                                            </p:tgtEl>
                                            <p:attrNameLst>
                                              <p:attrName>ppt_x</p:attrName>
                                            </p:attrNameLst>
                                          </p:cBhvr>
                                          <p:tavLst>
                                            <p:tav tm="0">
                                              <p:val>
                                                <p:strVal val="1+#ppt_w/2"/>
                                              </p:val>
                                            </p:tav>
                                            <p:tav tm="100000">
                                              <p:val>
                                                <p:strVal val="#ppt_x"/>
                                              </p:val>
                                            </p:tav>
                                          </p:tavLst>
                                        </p:anim>
                                        <p:anim calcmode="lin" valueType="num">
                                          <p:cBhvr additive="base">
                                            <p:cTn id="24" dur="1000" fill="hold"/>
                                            <p:tgtEl>
                                              <p:spTgt spid="9"/>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1000" fill="hold"/>
                                            <p:tgtEl>
                                              <p:spTgt spid="10"/>
                                            </p:tgtEl>
                                            <p:attrNameLst>
                                              <p:attrName>ppt_x</p:attrName>
                                            </p:attrNameLst>
                                          </p:cBhvr>
                                          <p:tavLst>
                                            <p:tav tm="0">
                                              <p:val>
                                                <p:strVal val="1+#ppt_w/2"/>
                                              </p:val>
                                            </p:tav>
                                            <p:tav tm="100000">
                                              <p:val>
                                                <p:strVal val="#ppt_x"/>
                                              </p:val>
                                            </p:tav>
                                          </p:tavLst>
                                        </p:anim>
                                        <p:anim calcmode="lin" valueType="num">
                                          <p:cBhvr additive="base">
                                            <p:cTn id="2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p:bldP spid="18"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926449" y="391181"/>
            <a:ext cx="2339102" cy="523220"/>
          </a:xfrm>
          <a:prstGeom prst="rect">
            <a:avLst/>
          </a:prstGeom>
        </p:spPr>
        <p:txBody>
          <a:bodyPr wrap="none">
            <a:spAutoFit/>
          </a:bodyPr>
          <a:lstStyle/>
          <a:p>
            <a:pPr algn="ctr"/>
            <a:r>
              <a:rPr lang="zh-CN" altLang="en-US" sz="2800" dirty="0">
                <a:solidFill>
                  <a:schemeClr val="tx1">
                    <a:lumMod val="75000"/>
                    <a:lumOff val="25000"/>
                  </a:schemeClr>
                </a:solidFill>
                <a:cs typeface="+mn-ea"/>
                <a:sym typeface="+mn-lt"/>
              </a:rPr>
              <a:t>标题文字添加</a:t>
            </a:r>
          </a:p>
        </p:txBody>
      </p:sp>
      <p:cxnSp>
        <p:nvCxnSpPr>
          <p:cNvPr id="4" name="直接连接符 3"/>
          <p:cNvCxnSpPr/>
          <p:nvPr/>
        </p:nvCxnSpPr>
        <p:spPr>
          <a:xfrm>
            <a:off x="386715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467600" y="666750"/>
            <a:ext cx="857250" cy="0"/>
          </a:xfrm>
          <a:prstGeom prst="line">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1924489" y="5092109"/>
            <a:ext cx="4267133" cy="888155"/>
            <a:chOff x="1924489" y="5092109"/>
            <a:chExt cx="4267133" cy="888155"/>
          </a:xfrm>
        </p:grpSpPr>
        <p:sp>
          <p:nvSpPr>
            <p:cNvPr id="21" name="矩形 20"/>
            <p:cNvSpPr/>
            <p:nvPr/>
          </p:nvSpPr>
          <p:spPr>
            <a:xfrm>
              <a:off x="2494336" y="5444733"/>
              <a:ext cx="3327636" cy="53553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用户可以在投影仪或者计算机上进行演示也可以将演示文稿打印出来制作成胶片以便应用</a:t>
              </a:r>
            </a:p>
          </p:txBody>
        </p:sp>
        <p:sp>
          <p:nvSpPr>
            <p:cNvPr id="23" name="矩形 22"/>
            <p:cNvSpPr/>
            <p:nvPr/>
          </p:nvSpPr>
          <p:spPr>
            <a:xfrm>
              <a:off x="2494335" y="5092109"/>
              <a:ext cx="3697287"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24" name="椭圆 23"/>
            <p:cNvSpPr/>
            <p:nvPr/>
          </p:nvSpPr>
          <p:spPr>
            <a:xfrm>
              <a:off x="1924489" y="5170173"/>
              <a:ext cx="515566" cy="51556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Freeform 49"/>
            <p:cNvSpPr>
              <a:spLocks noEditPoints="1"/>
            </p:cNvSpPr>
            <p:nvPr/>
          </p:nvSpPr>
          <p:spPr bwMode="auto">
            <a:xfrm>
              <a:off x="2008459" y="5253567"/>
              <a:ext cx="347626" cy="348778"/>
            </a:xfrm>
            <a:custGeom>
              <a:avLst/>
              <a:gdLst>
                <a:gd name="T0" fmla="*/ 64 w 128"/>
                <a:gd name="T1" fmla="*/ 0 h 128"/>
                <a:gd name="T2" fmla="*/ 0 w 128"/>
                <a:gd name="T3" fmla="*/ 64 h 128"/>
                <a:gd name="T4" fmla="*/ 64 w 128"/>
                <a:gd name="T5" fmla="*/ 128 h 128"/>
                <a:gd name="T6" fmla="*/ 128 w 128"/>
                <a:gd name="T7" fmla="*/ 64 h 128"/>
                <a:gd name="T8" fmla="*/ 64 w 128"/>
                <a:gd name="T9" fmla="*/ 0 h 128"/>
                <a:gd name="T10" fmla="*/ 64 w 128"/>
                <a:gd name="T11" fmla="*/ 120 h 128"/>
                <a:gd name="T12" fmla="*/ 8 w 128"/>
                <a:gd name="T13" fmla="*/ 64 h 128"/>
                <a:gd name="T14" fmla="*/ 64 w 128"/>
                <a:gd name="T15" fmla="*/ 8 h 128"/>
                <a:gd name="T16" fmla="*/ 120 w 128"/>
                <a:gd name="T17" fmla="*/ 64 h 128"/>
                <a:gd name="T18" fmla="*/ 64 w 128"/>
                <a:gd name="T19" fmla="*/ 120 h 128"/>
                <a:gd name="T20" fmla="*/ 88 w 128"/>
                <a:gd name="T21" fmla="*/ 60 h 128"/>
                <a:gd name="T22" fmla="*/ 68 w 128"/>
                <a:gd name="T23" fmla="*/ 60 h 128"/>
                <a:gd name="T24" fmla="*/ 68 w 128"/>
                <a:gd name="T25" fmla="*/ 32 h 128"/>
                <a:gd name="T26" fmla="*/ 64 w 128"/>
                <a:gd name="T27" fmla="*/ 28 h 128"/>
                <a:gd name="T28" fmla="*/ 60 w 128"/>
                <a:gd name="T29" fmla="*/ 32 h 128"/>
                <a:gd name="T30" fmla="*/ 60 w 128"/>
                <a:gd name="T31" fmla="*/ 64 h 128"/>
                <a:gd name="T32" fmla="*/ 64 w 128"/>
                <a:gd name="T33" fmla="*/ 68 h 128"/>
                <a:gd name="T34" fmla="*/ 88 w 128"/>
                <a:gd name="T35" fmla="*/ 68 h 128"/>
                <a:gd name="T36" fmla="*/ 92 w 128"/>
                <a:gd name="T37" fmla="*/ 64 h 128"/>
                <a:gd name="T38" fmla="*/ 88 w 128"/>
                <a:gd name="T39" fmla="*/ 6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8" h="128">
                  <a:moveTo>
                    <a:pt x="64" y="0"/>
                  </a:moveTo>
                  <a:cubicBezTo>
                    <a:pt x="28" y="0"/>
                    <a:pt x="0" y="28"/>
                    <a:pt x="0" y="64"/>
                  </a:cubicBezTo>
                  <a:cubicBezTo>
                    <a:pt x="0" y="99"/>
                    <a:pt x="28" y="128"/>
                    <a:pt x="64" y="128"/>
                  </a:cubicBezTo>
                  <a:cubicBezTo>
                    <a:pt x="99" y="128"/>
                    <a:pt x="128" y="99"/>
                    <a:pt x="128" y="64"/>
                  </a:cubicBezTo>
                  <a:cubicBezTo>
                    <a:pt x="128" y="28"/>
                    <a:pt x="99" y="0"/>
                    <a:pt x="64" y="0"/>
                  </a:cubicBezTo>
                  <a:close/>
                  <a:moveTo>
                    <a:pt x="64" y="120"/>
                  </a:moveTo>
                  <a:cubicBezTo>
                    <a:pt x="33" y="120"/>
                    <a:pt x="8" y="95"/>
                    <a:pt x="8" y="64"/>
                  </a:cubicBezTo>
                  <a:cubicBezTo>
                    <a:pt x="8" y="33"/>
                    <a:pt x="33" y="8"/>
                    <a:pt x="64" y="8"/>
                  </a:cubicBezTo>
                  <a:cubicBezTo>
                    <a:pt x="95" y="8"/>
                    <a:pt x="120" y="33"/>
                    <a:pt x="120" y="64"/>
                  </a:cubicBezTo>
                  <a:cubicBezTo>
                    <a:pt x="120" y="95"/>
                    <a:pt x="95" y="120"/>
                    <a:pt x="64" y="120"/>
                  </a:cubicBezTo>
                  <a:close/>
                  <a:moveTo>
                    <a:pt x="88" y="60"/>
                  </a:moveTo>
                  <a:cubicBezTo>
                    <a:pt x="68" y="60"/>
                    <a:pt x="68" y="60"/>
                    <a:pt x="68" y="60"/>
                  </a:cubicBezTo>
                  <a:cubicBezTo>
                    <a:pt x="68" y="32"/>
                    <a:pt x="68" y="32"/>
                    <a:pt x="68" y="32"/>
                  </a:cubicBezTo>
                  <a:cubicBezTo>
                    <a:pt x="68" y="30"/>
                    <a:pt x="66" y="28"/>
                    <a:pt x="64" y="28"/>
                  </a:cubicBezTo>
                  <a:cubicBezTo>
                    <a:pt x="61" y="28"/>
                    <a:pt x="60" y="30"/>
                    <a:pt x="60" y="32"/>
                  </a:cubicBezTo>
                  <a:cubicBezTo>
                    <a:pt x="60" y="64"/>
                    <a:pt x="60" y="64"/>
                    <a:pt x="60" y="64"/>
                  </a:cubicBezTo>
                  <a:cubicBezTo>
                    <a:pt x="60" y="66"/>
                    <a:pt x="61" y="68"/>
                    <a:pt x="64" y="68"/>
                  </a:cubicBezTo>
                  <a:cubicBezTo>
                    <a:pt x="88" y="68"/>
                    <a:pt x="88" y="68"/>
                    <a:pt x="88" y="68"/>
                  </a:cubicBezTo>
                  <a:cubicBezTo>
                    <a:pt x="90" y="68"/>
                    <a:pt x="92" y="66"/>
                    <a:pt x="92" y="64"/>
                  </a:cubicBezTo>
                  <a:cubicBezTo>
                    <a:pt x="92" y="62"/>
                    <a:pt x="90" y="60"/>
                    <a:pt x="88" y="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pSp>
        <p:nvGrpSpPr>
          <p:cNvPr id="3" name="组合 2"/>
          <p:cNvGrpSpPr/>
          <p:nvPr/>
        </p:nvGrpSpPr>
        <p:grpSpPr>
          <a:xfrm>
            <a:off x="6457578" y="5092109"/>
            <a:ext cx="4267133" cy="888155"/>
            <a:chOff x="6457578" y="5092109"/>
            <a:chExt cx="4267133" cy="888155"/>
          </a:xfrm>
        </p:grpSpPr>
        <p:sp>
          <p:nvSpPr>
            <p:cNvPr id="25" name="矩形 24"/>
            <p:cNvSpPr/>
            <p:nvPr/>
          </p:nvSpPr>
          <p:spPr>
            <a:xfrm>
              <a:off x="7027425" y="5444733"/>
              <a:ext cx="3327636" cy="535531"/>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50000"/>
                      <a:lumOff val="50000"/>
                    </a:prstClr>
                  </a:solidFill>
                  <a:effectLst/>
                  <a:uLnTx/>
                  <a:uFillTx/>
                  <a:cs typeface="+mn-ea"/>
                  <a:sym typeface="+mn-lt"/>
                </a:rPr>
                <a:t>用户可以在投影仪或者计算机上进行演示也可以将演示文稿打印出来制作成胶片</a:t>
              </a:r>
            </a:p>
          </p:txBody>
        </p:sp>
        <p:sp>
          <p:nvSpPr>
            <p:cNvPr id="27" name="矩形 26"/>
            <p:cNvSpPr/>
            <p:nvPr/>
          </p:nvSpPr>
          <p:spPr>
            <a:xfrm>
              <a:off x="7027424" y="5092109"/>
              <a:ext cx="3697287" cy="366895"/>
            </a:xfrm>
            <a:prstGeom prst="rect">
              <a:avLst/>
            </a:prstGeom>
          </p:spPr>
          <p:txBody>
            <a:bodyPr wrap="square">
              <a:spAutoFit/>
            </a:bodyPr>
            <a:lstStyle/>
            <a:p>
              <a:pPr marL="0" marR="0" lvl="0" indent="0" algn="just" defTabSz="914400" rtl="0" eaLnBrk="1" fontAlgn="auto" latinLnBrk="0" hangingPunct="1">
                <a:lnSpc>
                  <a:spcPct val="120000"/>
                </a:lnSpc>
                <a:spcBef>
                  <a:spcPts val="0"/>
                </a:spcBef>
                <a:spcAft>
                  <a:spcPts val="0"/>
                </a:spcAft>
                <a:buClrTx/>
                <a:buSzTx/>
                <a:buFontTx/>
                <a:buNone/>
                <a:tabLst/>
                <a:defRPr/>
              </a:pPr>
              <a:r>
                <a:rPr kumimoji="0" lang="zh-CN" altLang="en-US" sz="1600" i="0" u="none" strike="noStrike" kern="1200" cap="none" spc="0" normalizeH="0" baseline="0" noProof="0" dirty="0">
                  <a:ln>
                    <a:noFill/>
                  </a:ln>
                  <a:solidFill>
                    <a:prstClr val="black">
                      <a:lumMod val="65000"/>
                      <a:lumOff val="35000"/>
                    </a:prstClr>
                  </a:solidFill>
                  <a:effectLst/>
                  <a:uLnTx/>
                  <a:uFillTx/>
                  <a:cs typeface="+mn-ea"/>
                  <a:sym typeface="+mn-lt"/>
                </a:rPr>
                <a:t>标题文字添加</a:t>
              </a:r>
            </a:p>
          </p:txBody>
        </p:sp>
        <p:sp>
          <p:nvSpPr>
            <p:cNvPr id="30" name="椭圆 29"/>
            <p:cNvSpPr/>
            <p:nvPr/>
          </p:nvSpPr>
          <p:spPr>
            <a:xfrm>
              <a:off x="6457578" y="5170173"/>
              <a:ext cx="515566" cy="515566"/>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Freeform 80"/>
            <p:cNvSpPr>
              <a:spLocks noEditPoints="1"/>
            </p:cNvSpPr>
            <p:nvPr/>
          </p:nvSpPr>
          <p:spPr bwMode="auto">
            <a:xfrm>
              <a:off x="6540972" y="5273048"/>
              <a:ext cx="348778" cy="305034"/>
            </a:xfrm>
            <a:custGeom>
              <a:avLst/>
              <a:gdLst>
                <a:gd name="T0" fmla="*/ 77 w 128"/>
                <a:gd name="T1" fmla="*/ 93 h 112"/>
                <a:gd name="T2" fmla="*/ 72 w 128"/>
                <a:gd name="T3" fmla="*/ 97 h 112"/>
                <a:gd name="T4" fmla="*/ 72 w 128"/>
                <a:gd name="T5" fmla="*/ 64 h 112"/>
                <a:gd name="T6" fmla="*/ 68 w 128"/>
                <a:gd name="T7" fmla="*/ 60 h 112"/>
                <a:gd name="T8" fmla="*/ 68 w 128"/>
                <a:gd name="T9" fmla="*/ 60 h 112"/>
                <a:gd name="T10" fmla="*/ 64 w 128"/>
                <a:gd name="T11" fmla="*/ 64 h 112"/>
                <a:gd name="T12" fmla="*/ 64 w 128"/>
                <a:gd name="T13" fmla="*/ 97 h 112"/>
                <a:gd name="T14" fmla="*/ 59 w 128"/>
                <a:gd name="T15" fmla="*/ 93 h 112"/>
                <a:gd name="T16" fmla="*/ 53 w 128"/>
                <a:gd name="T17" fmla="*/ 93 h 112"/>
                <a:gd name="T18" fmla="*/ 53 w 128"/>
                <a:gd name="T19" fmla="*/ 99 h 112"/>
                <a:gd name="T20" fmla="*/ 65 w 128"/>
                <a:gd name="T21" fmla="*/ 110 h 112"/>
                <a:gd name="T22" fmla="*/ 68 w 128"/>
                <a:gd name="T23" fmla="*/ 112 h 112"/>
                <a:gd name="T24" fmla="*/ 71 w 128"/>
                <a:gd name="T25" fmla="*/ 110 h 112"/>
                <a:gd name="T26" fmla="*/ 83 w 128"/>
                <a:gd name="T27" fmla="*/ 99 h 112"/>
                <a:gd name="T28" fmla="*/ 83 w 128"/>
                <a:gd name="T29" fmla="*/ 93 h 112"/>
                <a:gd name="T30" fmla="*/ 77 w 128"/>
                <a:gd name="T31" fmla="*/ 93 h 112"/>
                <a:gd name="T32" fmla="*/ 111 w 128"/>
                <a:gd name="T33" fmla="*/ 42 h 112"/>
                <a:gd name="T34" fmla="*/ 111 w 128"/>
                <a:gd name="T35" fmla="*/ 42 h 112"/>
                <a:gd name="T36" fmla="*/ 101 w 128"/>
                <a:gd name="T37" fmla="*/ 12 h 112"/>
                <a:gd name="T38" fmla="*/ 77 w 128"/>
                <a:gd name="T39" fmla="*/ 0 h 112"/>
                <a:gd name="T40" fmla="*/ 43 w 128"/>
                <a:gd name="T41" fmla="*/ 21 h 112"/>
                <a:gd name="T42" fmla="*/ 43 w 128"/>
                <a:gd name="T43" fmla="*/ 21 h 112"/>
                <a:gd name="T44" fmla="*/ 37 w 128"/>
                <a:gd name="T45" fmla="*/ 20 h 112"/>
                <a:gd name="T46" fmla="*/ 26 w 128"/>
                <a:gd name="T47" fmla="*/ 24 h 112"/>
                <a:gd name="T48" fmla="*/ 12 w 128"/>
                <a:gd name="T49" fmla="*/ 50 h 112"/>
                <a:gd name="T50" fmla="*/ 12 w 128"/>
                <a:gd name="T51" fmla="*/ 50 h 112"/>
                <a:gd name="T52" fmla="*/ 0 w 128"/>
                <a:gd name="T53" fmla="*/ 70 h 112"/>
                <a:gd name="T54" fmla="*/ 0 w 128"/>
                <a:gd name="T55" fmla="*/ 74 h 112"/>
                <a:gd name="T56" fmla="*/ 22 w 128"/>
                <a:gd name="T57" fmla="*/ 96 h 112"/>
                <a:gd name="T58" fmla="*/ 40 w 128"/>
                <a:gd name="T59" fmla="*/ 96 h 112"/>
                <a:gd name="T60" fmla="*/ 40 w 128"/>
                <a:gd name="T61" fmla="*/ 96 h 112"/>
                <a:gd name="T62" fmla="*/ 44 w 128"/>
                <a:gd name="T63" fmla="*/ 92 h 112"/>
                <a:gd name="T64" fmla="*/ 40 w 128"/>
                <a:gd name="T65" fmla="*/ 88 h 112"/>
                <a:gd name="T66" fmla="*/ 24 w 128"/>
                <a:gd name="T67" fmla="*/ 88 h 112"/>
                <a:gd name="T68" fmla="*/ 8 w 128"/>
                <a:gd name="T69" fmla="*/ 72 h 112"/>
                <a:gd name="T70" fmla="*/ 23 w 128"/>
                <a:gd name="T71" fmla="*/ 56 h 112"/>
                <a:gd name="T72" fmla="*/ 20 w 128"/>
                <a:gd name="T73" fmla="*/ 46 h 112"/>
                <a:gd name="T74" fmla="*/ 38 w 128"/>
                <a:gd name="T75" fmla="*/ 28 h 112"/>
                <a:gd name="T76" fmla="*/ 48 w 128"/>
                <a:gd name="T77" fmla="*/ 31 h 112"/>
                <a:gd name="T78" fmla="*/ 76 w 128"/>
                <a:gd name="T79" fmla="*/ 8 h 112"/>
                <a:gd name="T80" fmla="*/ 104 w 128"/>
                <a:gd name="T81" fmla="*/ 36 h 112"/>
                <a:gd name="T82" fmla="*/ 101 w 128"/>
                <a:gd name="T83" fmla="*/ 48 h 112"/>
                <a:gd name="T84" fmla="*/ 120 w 128"/>
                <a:gd name="T85" fmla="*/ 68 h 112"/>
                <a:gd name="T86" fmla="*/ 100 w 128"/>
                <a:gd name="T87" fmla="*/ 88 h 112"/>
                <a:gd name="T88" fmla="*/ 96 w 128"/>
                <a:gd name="T89" fmla="*/ 88 h 112"/>
                <a:gd name="T90" fmla="*/ 92 w 128"/>
                <a:gd name="T91" fmla="*/ 92 h 112"/>
                <a:gd name="T92" fmla="*/ 96 w 128"/>
                <a:gd name="T93" fmla="*/ 96 h 112"/>
                <a:gd name="T94" fmla="*/ 96 w 128"/>
                <a:gd name="T95" fmla="*/ 96 h 112"/>
                <a:gd name="T96" fmla="*/ 98 w 128"/>
                <a:gd name="T97" fmla="*/ 96 h 112"/>
                <a:gd name="T98" fmla="*/ 127 w 128"/>
                <a:gd name="T99" fmla="*/ 69 h 112"/>
                <a:gd name="T100" fmla="*/ 111 w 128"/>
                <a:gd name="T101" fmla="*/ 4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8" h="112">
                  <a:moveTo>
                    <a:pt x="77" y="93"/>
                  </a:moveTo>
                  <a:cubicBezTo>
                    <a:pt x="72" y="97"/>
                    <a:pt x="72" y="97"/>
                    <a:pt x="72" y="97"/>
                  </a:cubicBezTo>
                  <a:cubicBezTo>
                    <a:pt x="72" y="64"/>
                    <a:pt x="72" y="64"/>
                    <a:pt x="72" y="64"/>
                  </a:cubicBezTo>
                  <a:cubicBezTo>
                    <a:pt x="72" y="61"/>
                    <a:pt x="70" y="60"/>
                    <a:pt x="68" y="60"/>
                  </a:cubicBezTo>
                  <a:cubicBezTo>
                    <a:pt x="68" y="60"/>
                    <a:pt x="68" y="60"/>
                    <a:pt x="68" y="60"/>
                  </a:cubicBezTo>
                  <a:cubicBezTo>
                    <a:pt x="66" y="60"/>
                    <a:pt x="64" y="61"/>
                    <a:pt x="64" y="64"/>
                  </a:cubicBezTo>
                  <a:cubicBezTo>
                    <a:pt x="64" y="97"/>
                    <a:pt x="64" y="97"/>
                    <a:pt x="64" y="97"/>
                  </a:cubicBezTo>
                  <a:cubicBezTo>
                    <a:pt x="59" y="93"/>
                    <a:pt x="59" y="93"/>
                    <a:pt x="59" y="93"/>
                  </a:cubicBezTo>
                  <a:cubicBezTo>
                    <a:pt x="58" y="91"/>
                    <a:pt x="55" y="91"/>
                    <a:pt x="53" y="93"/>
                  </a:cubicBezTo>
                  <a:cubicBezTo>
                    <a:pt x="52" y="95"/>
                    <a:pt x="52" y="97"/>
                    <a:pt x="53" y="99"/>
                  </a:cubicBezTo>
                  <a:cubicBezTo>
                    <a:pt x="65" y="110"/>
                    <a:pt x="65" y="110"/>
                    <a:pt x="65" y="110"/>
                  </a:cubicBezTo>
                  <a:cubicBezTo>
                    <a:pt x="66" y="111"/>
                    <a:pt x="67" y="112"/>
                    <a:pt x="68" y="112"/>
                  </a:cubicBezTo>
                  <a:cubicBezTo>
                    <a:pt x="69" y="112"/>
                    <a:pt x="70" y="111"/>
                    <a:pt x="71" y="110"/>
                  </a:cubicBezTo>
                  <a:cubicBezTo>
                    <a:pt x="83" y="99"/>
                    <a:pt x="83" y="99"/>
                    <a:pt x="83" y="99"/>
                  </a:cubicBezTo>
                  <a:cubicBezTo>
                    <a:pt x="84" y="97"/>
                    <a:pt x="84" y="95"/>
                    <a:pt x="83" y="93"/>
                  </a:cubicBezTo>
                  <a:cubicBezTo>
                    <a:pt x="81" y="91"/>
                    <a:pt x="78" y="91"/>
                    <a:pt x="77" y="93"/>
                  </a:cubicBezTo>
                  <a:close/>
                  <a:moveTo>
                    <a:pt x="111" y="42"/>
                  </a:moveTo>
                  <a:cubicBezTo>
                    <a:pt x="111" y="42"/>
                    <a:pt x="111" y="42"/>
                    <a:pt x="111" y="42"/>
                  </a:cubicBezTo>
                  <a:cubicBezTo>
                    <a:pt x="113" y="33"/>
                    <a:pt x="111" y="23"/>
                    <a:pt x="101" y="12"/>
                  </a:cubicBezTo>
                  <a:cubicBezTo>
                    <a:pt x="95" y="5"/>
                    <a:pt x="86" y="1"/>
                    <a:pt x="77" y="0"/>
                  </a:cubicBezTo>
                  <a:cubicBezTo>
                    <a:pt x="62" y="0"/>
                    <a:pt x="49" y="8"/>
                    <a:pt x="43" y="21"/>
                  </a:cubicBezTo>
                  <a:cubicBezTo>
                    <a:pt x="43" y="21"/>
                    <a:pt x="43" y="21"/>
                    <a:pt x="43" y="21"/>
                  </a:cubicBezTo>
                  <a:cubicBezTo>
                    <a:pt x="41" y="20"/>
                    <a:pt x="39" y="20"/>
                    <a:pt x="37" y="20"/>
                  </a:cubicBezTo>
                  <a:cubicBezTo>
                    <a:pt x="33" y="20"/>
                    <a:pt x="29" y="22"/>
                    <a:pt x="26" y="24"/>
                  </a:cubicBezTo>
                  <a:cubicBezTo>
                    <a:pt x="12" y="35"/>
                    <a:pt x="11" y="43"/>
                    <a:pt x="12" y="50"/>
                  </a:cubicBezTo>
                  <a:cubicBezTo>
                    <a:pt x="12" y="50"/>
                    <a:pt x="12" y="50"/>
                    <a:pt x="12" y="50"/>
                  </a:cubicBezTo>
                  <a:cubicBezTo>
                    <a:pt x="5" y="54"/>
                    <a:pt x="0" y="61"/>
                    <a:pt x="0" y="70"/>
                  </a:cubicBezTo>
                  <a:cubicBezTo>
                    <a:pt x="0" y="74"/>
                    <a:pt x="0" y="74"/>
                    <a:pt x="0" y="74"/>
                  </a:cubicBezTo>
                  <a:cubicBezTo>
                    <a:pt x="0" y="86"/>
                    <a:pt x="10" y="96"/>
                    <a:pt x="22" y="96"/>
                  </a:cubicBezTo>
                  <a:cubicBezTo>
                    <a:pt x="40" y="96"/>
                    <a:pt x="40" y="96"/>
                    <a:pt x="40" y="96"/>
                  </a:cubicBezTo>
                  <a:cubicBezTo>
                    <a:pt x="40" y="96"/>
                    <a:pt x="40" y="96"/>
                    <a:pt x="40" y="96"/>
                  </a:cubicBezTo>
                  <a:cubicBezTo>
                    <a:pt x="42" y="96"/>
                    <a:pt x="44" y="94"/>
                    <a:pt x="44" y="92"/>
                  </a:cubicBezTo>
                  <a:cubicBezTo>
                    <a:pt x="44" y="89"/>
                    <a:pt x="42" y="88"/>
                    <a:pt x="40" y="88"/>
                  </a:cubicBezTo>
                  <a:cubicBezTo>
                    <a:pt x="24" y="88"/>
                    <a:pt x="24" y="88"/>
                    <a:pt x="24" y="88"/>
                  </a:cubicBezTo>
                  <a:cubicBezTo>
                    <a:pt x="15" y="88"/>
                    <a:pt x="8" y="81"/>
                    <a:pt x="8" y="72"/>
                  </a:cubicBezTo>
                  <a:cubicBezTo>
                    <a:pt x="8" y="63"/>
                    <a:pt x="15" y="56"/>
                    <a:pt x="23" y="56"/>
                  </a:cubicBezTo>
                  <a:cubicBezTo>
                    <a:pt x="21" y="53"/>
                    <a:pt x="20" y="49"/>
                    <a:pt x="20" y="46"/>
                  </a:cubicBezTo>
                  <a:cubicBezTo>
                    <a:pt x="20" y="36"/>
                    <a:pt x="28" y="28"/>
                    <a:pt x="38" y="28"/>
                  </a:cubicBezTo>
                  <a:cubicBezTo>
                    <a:pt x="42" y="28"/>
                    <a:pt x="45" y="29"/>
                    <a:pt x="48" y="31"/>
                  </a:cubicBezTo>
                  <a:cubicBezTo>
                    <a:pt x="51" y="18"/>
                    <a:pt x="62" y="8"/>
                    <a:pt x="76" y="8"/>
                  </a:cubicBezTo>
                  <a:cubicBezTo>
                    <a:pt x="91" y="8"/>
                    <a:pt x="104" y="20"/>
                    <a:pt x="104" y="36"/>
                  </a:cubicBezTo>
                  <a:cubicBezTo>
                    <a:pt x="104" y="40"/>
                    <a:pt x="103" y="44"/>
                    <a:pt x="101" y="48"/>
                  </a:cubicBezTo>
                  <a:cubicBezTo>
                    <a:pt x="112" y="48"/>
                    <a:pt x="120" y="57"/>
                    <a:pt x="120" y="68"/>
                  </a:cubicBezTo>
                  <a:cubicBezTo>
                    <a:pt x="120" y="79"/>
                    <a:pt x="111" y="88"/>
                    <a:pt x="100" y="88"/>
                  </a:cubicBezTo>
                  <a:cubicBezTo>
                    <a:pt x="96" y="88"/>
                    <a:pt x="96" y="88"/>
                    <a:pt x="96" y="88"/>
                  </a:cubicBezTo>
                  <a:cubicBezTo>
                    <a:pt x="94" y="88"/>
                    <a:pt x="92" y="89"/>
                    <a:pt x="92" y="92"/>
                  </a:cubicBezTo>
                  <a:cubicBezTo>
                    <a:pt x="92" y="94"/>
                    <a:pt x="94" y="96"/>
                    <a:pt x="96" y="96"/>
                  </a:cubicBezTo>
                  <a:cubicBezTo>
                    <a:pt x="96" y="96"/>
                    <a:pt x="96" y="96"/>
                    <a:pt x="96" y="96"/>
                  </a:cubicBezTo>
                  <a:cubicBezTo>
                    <a:pt x="98" y="96"/>
                    <a:pt x="98" y="96"/>
                    <a:pt x="98" y="96"/>
                  </a:cubicBezTo>
                  <a:cubicBezTo>
                    <a:pt x="113" y="96"/>
                    <a:pt x="127" y="84"/>
                    <a:pt x="127" y="69"/>
                  </a:cubicBezTo>
                  <a:cubicBezTo>
                    <a:pt x="128" y="57"/>
                    <a:pt x="121" y="47"/>
                    <a:pt x="111"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cs typeface="+mn-ea"/>
                <a:sym typeface="+mn-lt"/>
              </a:endParaRPr>
            </a:p>
          </p:txBody>
        </p:sp>
      </p:grpSp>
      <p:graphicFrame>
        <p:nvGraphicFramePr>
          <p:cNvPr id="10" name="图表 9"/>
          <p:cNvGraphicFramePr/>
          <p:nvPr>
            <p:extLst>
              <p:ext uri="{D42A27DB-BD31-4B8C-83A1-F6EECF244321}">
                <p14:modId xmlns:p14="http://schemas.microsoft.com/office/powerpoint/2010/main" val="2679730352"/>
              </p:ext>
            </p:extLst>
          </p:nvPr>
        </p:nvGraphicFramePr>
        <p:xfrm>
          <a:off x="1774825" y="1377359"/>
          <a:ext cx="8642350" cy="34671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2320577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7" dur="500"/>
                                            <p:tgtEl>
                                              <p:spTgt spid="10">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11" dur="500"/>
                                            <p:tgtEl>
                                              <p:spTgt spid="10">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down)">
                                          <p:cBhvr>
                                            <p:cTn id="15" dur="500"/>
                                            <p:tgtEl>
                                              <p:spTgt spid="10">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down)">
                                          <p:cBhvr>
                                            <p:cTn id="19" dur="500"/>
                                            <p:tgtEl>
                                              <p:spTgt spid="10">
                                                <p:graphicEl>
                                                  <a:chart seriesIdx="2" categoryIdx="-4" bldStep="series"/>
                                                </p:graphicEl>
                                              </p:spTgt>
                                            </p:tgtEl>
                                          </p:cBhvr>
                                        </p:animEffect>
                                      </p:childTnLst>
                                    </p:cTn>
                                  </p:par>
                                  <p:par>
                                    <p:cTn id="20" presetID="2" presetClass="entr" presetSubtype="2" fill="hold" nodeType="withEffect" p14:presetBounceEnd="44000">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14:bounceEnd="44000">
                                          <p:cBhvr additive="base">
                                            <p:cTn id="22" dur="1000" fill="hold"/>
                                            <p:tgtEl>
                                              <p:spTgt spid="2"/>
                                            </p:tgtEl>
                                            <p:attrNameLst>
                                              <p:attrName>ppt_x</p:attrName>
                                            </p:attrNameLst>
                                          </p:cBhvr>
                                          <p:tavLst>
                                            <p:tav tm="0">
                                              <p:val>
                                                <p:strVal val="1+#ppt_w/2"/>
                                              </p:val>
                                            </p:tav>
                                            <p:tav tm="100000">
                                              <p:val>
                                                <p:strVal val="#ppt_x"/>
                                              </p:val>
                                            </p:tav>
                                          </p:tavLst>
                                        </p:anim>
                                        <p:anim calcmode="lin" valueType="num" p14:bounceEnd="44000">
                                          <p:cBhvr additive="base">
                                            <p:cTn id="23" dur="10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14:presetBounceEnd="44000">
                                      <p:stCondLst>
                                        <p:cond delay="750"/>
                                      </p:stCondLst>
                                      <p:childTnLst>
                                        <p:set>
                                          <p:cBhvr>
                                            <p:cTn id="25" dur="1" fill="hold">
                                              <p:stCondLst>
                                                <p:cond delay="0"/>
                                              </p:stCondLst>
                                            </p:cTn>
                                            <p:tgtEl>
                                              <p:spTgt spid="3"/>
                                            </p:tgtEl>
                                            <p:attrNameLst>
                                              <p:attrName>style.visibility</p:attrName>
                                            </p:attrNameLst>
                                          </p:cBhvr>
                                          <p:to>
                                            <p:strVal val="visible"/>
                                          </p:to>
                                        </p:set>
                                        <p:anim calcmode="lin" valueType="num" p14:bounceEnd="44000">
                                          <p:cBhvr additive="base">
                                            <p:cTn id="26" dur="1000" fill="hold"/>
                                            <p:tgtEl>
                                              <p:spTgt spid="3"/>
                                            </p:tgtEl>
                                            <p:attrNameLst>
                                              <p:attrName>ppt_x</p:attrName>
                                            </p:attrNameLst>
                                          </p:cBhvr>
                                          <p:tavLst>
                                            <p:tav tm="0">
                                              <p:val>
                                                <p:strVal val="1+#ppt_w/2"/>
                                              </p:val>
                                            </p:tav>
                                            <p:tav tm="100000">
                                              <p:val>
                                                <p:strVal val="#ppt_x"/>
                                              </p:val>
                                            </p:tav>
                                          </p:tavLst>
                                        </p:anim>
                                        <p:anim calcmode="lin" valueType="num" p14:bounceEnd="44000">
                                          <p:cBhvr additive="base">
                                            <p:cTn id="27"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uiExpand="1">
            <p:bldSub>
              <a:bldChart bld="series"/>
            </p:bldSub>
          </p:bldGraphic>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0">
                                                <p:graphicEl>
                                                  <a:chart seriesIdx="-3" categoryIdx="-3" bldStep="gridLegend"/>
                                                </p:graphicEl>
                                              </p:spTgt>
                                            </p:tgtEl>
                                            <p:attrNameLst>
                                              <p:attrName>style.visibility</p:attrName>
                                            </p:attrNameLst>
                                          </p:cBhvr>
                                          <p:to>
                                            <p:strVal val="visible"/>
                                          </p:to>
                                        </p:set>
                                        <p:animEffect transition="in" filter="wipe(down)">
                                          <p:cBhvr>
                                            <p:cTn id="7" dur="500"/>
                                            <p:tgtEl>
                                              <p:spTgt spid="10">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
                                                <p:graphicEl>
                                                  <a:chart seriesIdx="0" categoryIdx="-4" bldStep="series"/>
                                                </p:graphicEl>
                                              </p:spTgt>
                                            </p:tgtEl>
                                            <p:attrNameLst>
                                              <p:attrName>style.visibility</p:attrName>
                                            </p:attrNameLst>
                                          </p:cBhvr>
                                          <p:to>
                                            <p:strVal val="visible"/>
                                          </p:to>
                                        </p:set>
                                        <p:animEffect transition="in" filter="wipe(down)">
                                          <p:cBhvr>
                                            <p:cTn id="11" dur="500"/>
                                            <p:tgtEl>
                                              <p:spTgt spid="10">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0">
                                                <p:graphicEl>
                                                  <a:chart seriesIdx="1" categoryIdx="-4" bldStep="series"/>
                                                </p:graphicEl>
                                              </p:spTgt>
                                            </p:tgtEl>
                                            <p:attrNameLst>
                                              <p:attrName>style.visibility</p:attrName>
                                            </p:attrNameLst>
                                          </p:cBhvr>
                                          <p:to>
                                            <p:strVal val="visible"/>
                                          </p:to>
                                        </p:set>
                                        <p:animEffect transition="in" filter="wipe(down)">
                                          <p:cBhvr>
                                            <p:cTn id="15" dur="500"/>
                                            <p:tgtEl>
                                              <p:spTgt spid="10">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10">
                                                <p:graphicEl>
                                                  <a:chart seriesIdx="2" categoryIdx="-4" bldStep="series"/>
                                                </p:graphicEl>
                                              </p:spTgt>
                                            </p:tgtEl>
                                            <p:attrNameLst>
                                              <p:attrName>style.visibility</p:attrName>
                                            </p:attrNameLst>
                                          </p:cBhvr>
                                          <p:to>
                                            <p:strVal val="visible"/>
                                          </p:to>
                                        </p:set>
                                        <p:animEffect transition="in" filter="wipe(down)">
                                          <p:cBhvr>
                                            <p:cTn id="19" dur="500"/>
                                            <p:tgtEl>
                                              <p:spTgt spid="10">
                                                <p:graphicEl>
                                                  <a:chart seriesIdx="2" categoryIdx="-4" bldStep="series"/>
                                                </p:graphicEl>
                                              </p:spTgt>
                                            </p:tgtEl>
                                          </p:cBhvr>
                                        </p:animEffect>
                                      </p:childTnLst>
                                    </p:cTn>
                                  </p:par>
                                  <p:par>
                                    <p:cTn id="20" presetID="2" presetClass="entr" presetSubtype="2" fill="hold" nodeType="withEffect">
                                      <p:stCondLst>
                                        <p:cond delay="50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1000" fill="hold"/>
                                            <p:tgtEl>
                                              <p:spTgt spid="2"/>
                                            </p:tgtEl>
                                            <p:attrNameLst>
                                              <p:attrName>ppt_x</p:attrName>
                                            </p:attrNameLst>
                                          </p:cBhvr>
                                          <p:tavLst>
                                            <p:tav tm="0">
                                              <p:val>
                                                <p:strVal val="1+#ppt_w/2"/>
                                              </p:val>
                                            </p:tav>
                                            <p:tav tm="100000">
                                              <p:val>
                                                <p:strVal val="#ppt_x"/>
                                              </p:val>
                                            </p:tav>
                                          </p:tavLst>
                                        </p:anim>
                                        <p:anim calcmode="lin" valueType="num">
                                          <p:cBhvr additive="base">
                                            <p:cTn id="23" dur="1000" fill="hold"/>
                                            <p:tgtEl>
                                              <p:spTgt spid="2"/>
                                            </p:tgtEl>
                                            <p:attrNameLst>
                                              <p:attrName>ppt_y</p:attrName>
                                            </p:attrNameLst>
                                          </p:cBhvr>
                                          <p:tavLst>
                                            <p:tav tm="0">
                                              <p:val>
                                                <p:strVal val="#ppt_y"/>
                                              </p:val>
                                            </p:tav>
                                            <p:tav tm="100000">
                                              <p:val>
                                                <p:strVal val="#ppt_y"/>
                                              </p:val>
                                            </p:tav>
                                          </p:tavLst>
                                        </p:anim>
                                      </p:childTnLst>
                                    </p:cTn>
                                  </p:par>
                                  <p:par>
                                    <p:cTn id="24" presetID="2" presetClass="entr" presetSubtype="2" fill="hold" nodeType="withEffect">
                                      <p:stCondLst>
                                        <p:cond delay="75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0" grpId="0" uiExpand="1">
            <p:bldSub>
              <a:bldChart bld="series"/>
            </p:bldSub>
          </p:bldGraphic>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4926449" y="391181"/>
            <a:ext cx="2339102" cy="52322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solidFill>
                  <a:schemeClr val="bg1"/>
                </a:solidFill>
                <a:effectLst/>
                <a:uLnTx/>
                <a:uFillTx/>
                <a:cs typeface="+mn-ea"/>
                <a:sym typeface="+mn-lt"/>
              </a:rPr>
              <a:t>标题文字添加</a:t>
            </a:r>
          </a:p>
        </p:txBody>
      </p:sp>
      <p:cxnSp>
        <p:nvCxnSpPr>
          <p:cNvPr id="4" name="直接连接符 3"/>
          <p:cNvCxnSpPr/>
          <p:nvPr/>
        </p:nvCxnSpPr>
        <p:spPr>
          <a:xfrm>
            <a:off x="3867150" y="666750"/>
            <a:ext cx="8572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467600" y="666750"/>
            <a:ext cx="85725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矩形 14"/>
          <p:cNvSpPr/>
          <p:nvPr/>
        </p:nvSpPr>
        <p:spPr>
          <a:xfrm>
            <a:off x="1774825" y="4972931"/>
            <a:ext cx="8642350" cy="867930"/>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用户可以在投影仪或者计算机上进行演示，也可以将演示文稿打印出来，制作成胶片，以便应用到更广泛的领域中。利用</a:t>
            </a:r>
            <a:r>
              <a:rPr kumimoji="0" lang="en-US" altLang="zh-CN" sz="1400" b="0" i="0" u="none" strike="noStrike" kern="1200" cap="none" spc="0" normalizeH="0" baseline="0" noProof="0" dirty="0">
                <a:ln>
                  <a:noFill/>
                </a:ln>
                <a:solidFill>
                  <a:schemeClr val="bg1"/>
                </a:solidFill>
                <a:effectLst/>
                <a:uLnTx/>
                <a:uFillTx/>
                <a:cs typeface="+mn-ea"/>
                <a:sym typeface="+mn-lt"/>
              </a:rPr>
              <a:t>Microsoft Office PowerPoint</a:t>
            </a:r>
            <a:r>
              <a:rPr kumimoji="0" lang="zh-CN" altLang="en-US" sz="1400" b="0" i="0" u="none" strike="noStrike" kern="1200" cap="none" spc="0" normalizeH="0" baseline="0" noProof="0" dirty="0">
                <a:ln>
                  <a:noFill/>
                </a:ln>
                <a:solidFill>
                  <a:schemeClr val="bg1"/>
                </a:solidFill>
                <a:effectLst/>
                <a:uLnTx/>
                <a:uFillTx/>
                <a:cs typeface="+mn-ea"/>
                <a:sym typeface="+mn-lt"/>
              </a:rPr>
              <a:t>不仅可以创建演示文稿，还可以在互联网上召开面对面会议、远程会议或在网上给观众展示演示文稿</a:t>
            </a:r>
          </a:p>
        </p:txBody>
      </p:sp>
      <p:graphicFrame>
        <p:nvGraphicFramePr>
          <p:cNvPr id="6" name="图表 5"/>
          <p:cNvGraphicFramePr/>
          <p:nvPr>
            <p:extLst>
              <p:ext uri="{D42A27DB-BD31-4B8C-83A1-F6EECF244321}">
                <p14:modId xmlns:p14="http://schemas.microsoft.com/office/powerpoint/2010/main" val="4178975731"/>
              </p:ext>
            </p:extLst>
          </p:nvPr>
        </p:nvGraphicFramePr>
        <p:xfrm>
          <a:off x="1774825" y="1209675"/>
          <a:ext cx="8642349" cy="371563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777706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airplan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graphicEl>
                                              <a:chart seriesIdx="-3" categoryIdx="-3" bldStep="gridLegend"/>
                                            </p:graphicEl>
                                          </p:spTgt>
                                        </p:tgtEl>
                                        <p:attrNameLst>
                                          <p:attrName>style.visibility</p:attrName>
                                        </p:attrNameLst>
                                      </p:cBhvr>
                                      <p:to>
                                        <p:strVal val="visible"/>
                                      </p:to>
                                    </p:set>
                                    <p:animEffect transition="in" filter="wipe(left)">
                                      <p:cBhvr>
                                        <p:cTn id="7" dur="500"/>
                                        <p:tgtEl>
                                          <p:spTgt spid="6">
                                            <p:graphicEl>
                                              <a:chart seriesIdx="-3" categoryIdx="-3" bldStep="gridLegend"/>
                                            </p:graphic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
                                            <p:graphicEl>
                                              <a:chart seriesIdx="0" categoryIdx="-4" bldStep="series"/>
                                            </p:graphicEl>
                                          </p:spTgt>
                                        </p:tgtEl>
                                        <p:attrNameLst>
                                          <p:attrName>style.visibility</p:attrName>
                                        </p:attrNameLst>
                                      </p:cBhvr>
                                      <p:to>
                                        <p:strVal val="visible"/>
                                      </p:to>
                                    </p:set>
                                    <p:animEffect transition="in" filter="wipe(left)">
                                      <p:cBhvr>
                                        <p:cTn id="11" dur="500"/>
                                        <p:tgtEl>
                                          <p:spTgt spid="6">
                                            <p:graphicEl>
                                              <a:chart seriesIdx="0" categoryIdx="-4" bldStep="series"/>
                                            </p:graphicEl>
                                          </p:spTgt>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
                                            <p:graphicEl>
                                              <a:chart seriesIdx="1" categoryIdx="-4" bldStep="series"/>
                                            </p:graphicEl>
                                          </p:spTgt>
                                        </p:tgtEl>
                                        <p:attrNameLst>
                                          <p:attrName>style.visibility</p:attrName>
                                        </p:attrNameLst>
                                      </p:cBhvr>
                                      <p:to>
                                        <p:strVal val="visible"/>
                                      </p:to>
                                    </p:set>
                                    <p:animEffect transition="in" filter="wipe(left)">
                                      <p:cBhvr>
                                        <p:cTn id="15" dur="500"/>
                                        <p:tgtEl>
                                          <p:spTgt spid="6">
                                            <p:graphicEl>
                                              <a:chart seriesIdx="1" categoryIdx="-4" bldStep="series"/>
                                            </p:graphicEl>
                                          </p:spTgt>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
                                            <p:graphicEl>
                                              <a:chart seriesIdx="2" categoryIdx="-4" bldStep="series"/>
                                            </p:graphicEl>
                                          </p:spTgt>
                                        </p:tgtEl>
                                        <p:attrNameLst>
                                          <p:attrName>style.visibility</p:attrName>
                                        </p:attrNameLst>
                                      </p:cBhvr>
                                      <p:to>
                                        <p:strVal val="visible"/>
                                      </p:to>
                                    </p:set>
                                    <p:animEffect transition="in" filter="wipe(left)">
                                      <p:cBhvr>
                                        <p:cTn id="19" dur="500"/>
                                        <p:tgtEl>
                                          <p:spTgt spid="6">
                                            <p:graphicEl>
                                              <a:chart seriesIdx="2" categoryIdx="-4" bldStep="series"/>
                                            </p:graphicEl>
                                          </p:spTgt>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randombar(horizontal)">
                                      <p:cBhvr>
                                        <p:cTn id="23"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Graphic spid="6" grpId="0">
        <p:bldSub>
          <a:bldChart bld="series"/>
        </p:bldSub>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23456"/>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蓝绿色">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vicupanv">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2709</Words>
  <Application>Microsoft Office PowerPoint</Application>
  <PresentationFormat>宽屏</PresentationFormat>
  <Paragraphs>174</Paragraphs>
  <Slides>27</Slides>
  <Notes>26</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27</vt:i4>
      </vt:variant>
    </vt:vector>
  </HeadingPairs>
  <TitlesOfParts>
    <vt:vector size="33" baseType="lpstr">
      <vt:lpstr>等线</vt:lpstr>
      <vt:lpstr>微软雅黑</vt:lpstr>
      <vt:lpstr>Arial</vt:lpstr>
      <vt:lpstr>Calibri</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
  <cp:keywords>51PPT模板网</cp:keywords>
  <dc:description>www.51pptmoban.com</dc:description>
  <cp:lastModifiedBy/>
  <cp:revision>1</cp:revision>
  <dcterms:created xsi:type="dcterms:W3CDTF">2017-04-02T08:49:04Z</dcterms:created>
  <dcterms:modified xsi:type="dcterms:W3CDTF">2019-11-06T12:23:46Z</dcterms:modified>
</cp:coreProperties>
</file>