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0"/>
  </p:notesMasterIdLst>
  <p:sldIdLst>
    <p:sldId id="333" r:id="rId2"/>
    <p:sldId id="257" r:id="rId3"/>
    <p:sldId id="297" r:id="rId4"/>
    <p:sldId id="307" r:id="rId5"/>
    <p:sldId id="310" r:id="rId6"/>
    <p:sldId id="259" r:id="rId7"/>
    <p:sldId id="309" r:id="rId8"/>
    <p:sldId id="311" r:id="rId9"/>
    <p:sldId id="301" r:id="rId10"/>
    <p:sldId id="308" r:id="rId11"/>
    <p:sldId id="267" r:id="rId12"/>
    <p:sldId id="313" r:id="rId13"/>
    <p:sldId id="317" r:id="rId14"/>
    <p:sldId id="314" r:id="rId15"/>
    <p:sldId id="319" r:id="rId16"/>
    <p:sldId id="316" r:id="rId17"/>
    <p:sldId id="315" r:id="rId18"/>
    <p:sldId id="318" r:id="rId19"/>
    <p:sldId id="275" r:id="rId20"/>
    <p:sldId id="322" r:id="rId21"/>
    <p:sldId id="323" r:id="rId22"/>
    <p:sldId id="324" r:id="rId23"/>
    <p:sldId id="330" r:id="rId24"/>
    <p:sldId id="277" r:id="rId25"/>
    <p:sldId id="320" r:id="rId26"/>
    <p:sldId id="321" r:id="rId27"/>
    <p:sldId id="283" r:id="rId28"/>
    <p:sldId id="285" r:id="rId29"/>
    <p:sldId id="328" r:id="rId30"/>
    <p:sldId id="329" r:id="rId31"/>
    <p:sldId id="326" r:id="rId32"/>
    <p:sldId id="289" r:id="rId33"/>
    <p:sldId id="292" r:id="rId34"/>
    <p:sldId id="290" r:id="rId35"/>
    <p:sldId id="304" r:id="rId36"/>
    <p:sldId id="293" r:id="rId37"/>
    <p:sldId id="295" r:id="rId38"/>
    <p:sldId id="334" r:id="rId39"/>
  </p:sldIdLst>
  <p:sldSz cx="12195175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1F1"/>
    <a:srgbClr val="C00000"/>
    <a:srgbClr val="A6A6A6"/>
    <a:srgbClr val="E20000"/>
    <a:srgbClr val="14B28B"/>
    <a:srgbClr val="0D0D0D"/>
    <a:srgbClr val="18D2A6"/>
    <a:srgbClr val="22E6B7"/>
    <a:srgbClr val="FFFF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87691" autoAdjust="0"/>
  </p:normalViewPr>
  <p:slideViewPr>
    <p:cSldViewPr showGuides="1">
      <p:cViewPr varScale="1">
        <p:scale>
          <a:sx n="78" d="100"/>
          <a:sy n="78" d="100"/>
        </p:scale>
        <p:origin x="850" y="43"/>
      </p:cViewPr>
      <p:guideLst>
        <p:guide orient="horz" pos="4319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6FEB9A-23AB-4D00-A72E-AD507B0F1653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6CF1A-E888-4A07-B96A-456D0CF694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878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966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9412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7230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677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9973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7959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9169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9818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6350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8214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873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6734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4796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2523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0994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2773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5458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7156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2589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6113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544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278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1339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793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6179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8013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2218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784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75592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8598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071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875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52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955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195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434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143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639"/>
            <a:ext cx="2743914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639"/>
            <a:ext cx="802849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B1069-3899-470A-8AB1-734237277644}" type="datetimeFigureOut">
              <a:rPr lang="zh-CN" altLang="en-US" smtClean="0"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1587" y="1556792"/>
            <a:ext cx="12192000" cy="3777404"/>
          </a:xfrm>
          <a:prstGeom prst="rect">
            <a:avLst/>
          </a:prstGeom>
          <a:solidFill>
            <a:srgbClr val="C00000">
              <a:alpha val="5000"/>
            </a:srgbClr>
          </a:solidFill>
          <a:ln w="22225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648187" y="3788875"/>
            <a:ext cx="912795" cy="1063165"/>
            <a:chOff x="1646599" y="3293974"/>
            <a:chExt cx="912795" cy="1063165"/>
          </a:xfrm>
        </p:grpSpPr>
        <p:sp>
          <p:nvSpPr>
            <p:cNvPr id="20" name="任意多边形 19"/>
            <p:cNvSpPr/>
            <p:nvPr/>
          </p:nvSpPr>
          <p:spPr>
            <a:xfrm>
              <a:off x="1646599" y="3293974"/>
              <a:ext cx="912795" cy="1063165"/>
            </a:xfrm>
            <a:custGeom>
              <a:avLst/>
              <a:gdLst>
                <a:gd name="connsiteX0" fmla="*/ 457494 w 912795"/>
                <a:gd name="connsiteY0" fmla="*/ 0 h 1063165"/>
                <a:gd name="connsiteX1" fmla="*/ 485653 w 912795"/>
                <a:gd name="connsiteY1" fmla="*/ 6767 h 1063165"/>
                <a:gd name="connsiteX2" fmla="*/ 883538 w 912795"/>
                <a:gd name="connsiteY2" fmla="*/ 211280 h 1063165"/>
                <a:gd name="connsiteX3" fmla="*/ 912795 w 912795"/>
                <a:gd name="connsiteY3" fmla="*/ 259400 h 1063165"/>
                <a:gd name="connsiteX4" fmla="*/ 912795 w 912795"/>
                <a:gd name="connsiteY4" fmla="*/ 803765 h 1063165"/>
                <a:gd name="connsiteX5" fmla="*/ 883538 w 912795"/>
                <a:gd name="connsiteY5" fmla="*/ 854893 h 1063165"/>
                <a:gd name="connsiteX6" fmla="*/ 485653 w 912795"/>
                <a:gd name="connsiteY6" fmla="*/ 1056398 h 1063165"/>
                <a:gd name="connsiteX7" fmla="*/ 427141 w 912795"/>
                <a:gd name="connsiteY7" fmla="*/ 1056398 h 1063165"/>
                <a:gd name="connsiteX8" fmla="*/ 29256 w 912795"/>
                <a:gd name="connsiteY8" fmla="*/ 854893 h 1063165"/>
                <a:gd name="connsiteX9" fmla="*/ 0 w 912795"/>
                <a:gd name="connsiteY9" fmla="*/ 803765 h 1063165"/>
                <a:gd name="connsiteX10" fmla="*/ 0 w 912795"/>
                <a:gd name="connsiteY10" fmla="*/ 259400 h 1063165"/>
                <a:gd name="connsiteX11" fmla="*/ 29256 w 912795"/>
                <a:gd name="connsiteY11" fmla="*/ 211280 h 1063165"/>
                <a:gd name="connsiteX12" fmla="*/ 427141 w 912795"/>
                <a:gd name="connsiteY12" fmla="*/ 6767 h 1063165"/>
                <a:gd name="connsiteX13" fmla="*/ 457494 w 912795"/>
                <a:gd name="connsiteY13" fmla="*/ 0 h 106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12795" h="1063165">
                  <a:moveTo>
                    <a:pt x="457494" y="0"/>
                  </a:moveTo>
                  <a:cubicBezTo>
                    <a:pt x="468100" y="0"/>
                    <a:pt x="478339" y="2256"/>
                    <a:pt x="485653" y="6767"/>
                  </a:cubicBezTo>
                  <a:cubicBezTo>
                    <a:pt x="883538" y="211280"/>
                    <a:pt x="883538" y="211280"/>
                    <a:pt x="883538" y="211280"/>
                  </a:cubicBezTo>
                  <a:cubicBezTo>
                    <a:pt x="901092" y="217295"/>
                    <a:pt x="912795" y="241355"/>
                    <a:pt x="912795" y="259400"/>
                  </a:cubicBezTo>
                  <a:cubicBezTo>
                    <a:pt x="912795" y="803765"/>
                    <a:pt x="912795" y="803765"/>
                    <a:pt x="912795" y="803765"/>
                  </a:cubicBezTo>
                  <a:cubicBezTo>
                    <a:pt x="912795" y="821810"/>
                    <a:pt x="901092" y="845870"/>
                    <a:pt x="883538" y="854893"/>
                  </a:cubicBezTo>
                  <a:cubicBezTo>
                    <a:pt x="485653" y="1056398"/>
                    <a:pt x="485653" y="1056398"/>
                    <a:pt x="485653" y="1056398"/>
                  </a:cubicBezTo>
                  <a:cubicBezTo>
                    <a:pt x="471025" y="1065421"/>
                    <a:pt x="444695" y="1065421"/>
                    <a:pt x="427141" y="1056398"/>
                  </a:cubicBezTo>
                  <a:cubicBezTo>
                    <a:pt x="29256" y="854893"/>
                    <a:pt x="29256" y="854893"/>
                    <a:pt x="29256" y="854893"/>
                  </a:cubicBezTo>
                  <a:cubicBezTo>
                    <a:pt x="14628" y="845870"/>
                    <a:pt x="0" y="821810"/>
                    <a:pt x="0" y="803765"/>
                  </a:cubicBezTo>
                  <a:cubicBezTo>
                    <a:pt x="0" y="259400"/>
                    <a:pt x="0" y="259400"/>
                    <a:pt x="0" y="259400"/>
                  </a:cubicBezTo>
                  <a:cubicBezTo>
                    <a:pt x="0" y="241355"/>
                    <a:pt x="14628" y="217295"/>
                    <a:pt x="29256" y="211280"/>
                  </a:cubicBezTo>
                  <a:lnTo>
                    <a:pt x="427141" y="6767"/>
                  </a:lnTo>
                  <a:cubicBezTo>
                    <a:pt x="435918" y="2256"/>
                    <a:pt x="446889" y="0"/>
                    <a:pt x="45749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TC Avant Garde Std Md" panose="020B0602020202020204" pitchFamily="34" charset="0"/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 rot="5400000">
              <a:off x="1607622" y="3403875"/>
              <a:ext cx="997590" cy="852874"/>
            </a:xfrm>
            <a:custGeom>
              <a:avLst/>
              <a:gdLst>
                <a:gd name="T0" fmla="*/ 3 w 355"/>
                <a:gd name="T1" fmla="*/ 166 h 312"/>
                <a:gd name="T2" fmla="*/ 3 w 355"/>
                <a:gd name="T3" fmla="*/ 146 h 312"/>
                <a:gd name="T4" fmla="*/ 71 w 355"/>
                <a:gd name="T5" fmla="*/ 10 h 312"/>
                <a:gd name="T6" fmla="*/ 87 w 355"/>
                <a:gd name="T7" fmla="*/ 0 h 312"/>
                <a:gd name="T8" fmla="*/ 268 w 355"/>
                <a:gd name="T9" fmla="*/ 0 h 312"/>
                <a:gd name="T10" fmla="*/ 285 w 355"/>
                <a:gd name="T11" fmla="*/ 10 h 312"/>
                <a:gd name="T12" fmla="*/ 352 w 355"/>
                <a:gd name="T13" fmla="*/ 146 h 312"/>
                <a:gd name="T14" fmla="*/ 352 w 355"/>
                <a:gd name="T15" fmla="*/ 166 h 312"/>
                <a:gd name="T16" fmla="*/ 285 w 355"/>
                <a:gd name="T17" fmla="*/ 302 h 312"/>
                <a:gd name="T18" fmla="*/ 268 w 355"/>
                <a:gd name="T19" fmla="*/ 312 h 312"/>
                <a:gd name="T20" fmla="*/ 87 w 355"/>
                <a:gd name="T21" fmla="*/ 312 h 312"/>
                <a:gd name="T22" fmla="*/ 71 w 355"/>
                <a:gd name="T23" fmla="*/ 302 h 312"/>
                <a:gd name="T24" fmla="*/ 3 w 355"/>
                <a:gd name="T25" fmla="*/ 16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12">
                  <a:moveTo>
                    <a:pt x="3" y="166"/>
                  </a:moveTo>
                  <a:cubicBezTo>
                    <a:pt x="0" y="160"/>
                    <a:pt x="0" y="151"/>
                    <a:pt x="3" y="146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3" y="4"/>
                    <a:pt x="81" y="0"/>
                    <a:pt x="87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74" y="0"/>
                    <a:pt x="282" y="4"/>
                    <a:pt x="285" y="10"/>
                  </a:cubicBezTo>
                  <a:cubicBezTo>
                    <a:pt x="352" y="146"/>
                    <a:pt x="352" y="146"/>
                    <a:pt x="352" y="146"/>
                  </a:cubicBezTo>
                  <a:cubicBezTo>
                    <a:pt x="355" y="151"/>
                    <a:pt x="355" y="160"/>
                    <a:pt x="352" y="166"/>
                  </a:cubicBezTo>
                  <a:cubicBezTo>
                    <a:pt x="285" y="302"/>
                    <a:pt x="285" y="302"/>
                    <a:pt x="285" y="302"/>
                  </a:cubicBezTo>
                  <a:cubicBezTo>
                    <a:pt x="282" y="307"/>
                    <a:pt x="274" y="312"/>
                    <a:pt x="268" y="312"/>
                  </a:cubicBezTo>
                  <a:cubicBezTo>
                    <a:pt x="87" y="312"/>
                    <a:pt x="87" y="312"/>
                    <a:pt x="87" y="312"/>
                  </a:cubicBezTo>
                  <a:cubicBezTo>
                    <a:pt x="81" y="312"/>
                    <a:pt x="73" y="307"/>
                    <a:pt x="71" y="302"/>
                  </a:cubicBezTo>
                  <a:lnTo>
                    <a:pt x="3" y="166"/>
                  </a:lnTo>
                  <a:close/>
                </a:path>
              </a:pathLst>
            </a:custGeom>
            <a:noFill/>
            <a:ln w="6350">
              <a:solidFill>
                <a:srgbClr val="C00000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ITC Avant Garde Std Md" panose="020B0602020202020204" pitchFamily="34" charset="0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3649103" y="1989913"/>
            <a:ext cx="912795" cy="1063165"/>
          </a:xfrm>
          <a:custGeom>
            <a:avLst/>
            <a:gdLst>
              <a:gd name="connsiteX0" fmla="*/ 457494 w 912795"/>
              <a:gd name="connsiteY0" fmla="*/ 0 h 1063165"/>
              <a:gd name="connsiteX1" fmla="*/ 485653 w 912795"/>
              <a:gd name="connsiteY1" fmla="*/ 6767 h 1063165"/>
              <a:gd name="connsiteX2" fmla="*/ 883538 w 912795"/>
              <a:gd name="connsiteY2" fmla="*/ 211280 h 1063165"/>
              <a:gd name="connsiteX3" fmla="*/ 912795 w 912795"/>
              <a:gd name="connsiteY3" fmla="*/ 259400 h 1063165"/>
              <a:gd name="connsiteX4" fmla="*/ 912795 w 912795"/>
              <a:gd name="connsiteY4" fmla="*/ 803765 h 1063165"/>
              <a:gd name="connsiteX5" fmla="*/ 883538 w 912795"/>
              <a:gd name="connsiteY5" fmla="*/ 854893 h 1063165"/>
              <a:gd name="connsiteX6" fmla="*/ 485653 w 912795"/>
              <a:gd name="connsiteY6" fmla="*/ 1056398 h 1063165"/>
              <a:gd name="connsiteX7" fmla="*/ 427141 w 912795"/>
              <a:gd name="connsiteY7" fmla="*/ 1056398 h 1063165"/>
              <a:gd name="connsiteX8" fmla="*/ 29256 w 912795"/>
              <a:gd name="connsiteY8" fmla="*/ 854893 h 1063165"/>
              <a:gd name="connsiteX9" fmla="*/ 0 w 912795"/>
              <a:gd name="connsiteY9" fmla="*/ 803765 h 1063165"/>
              <a:gd name="connsiteX10" fmla="*/ 0 w 912795"/>
              <a:gd name="connsiteY10" fmla="*/ 259400 h 1063165"/>
              <a:gd name="connsiteX11" fmla="*/ 29256 w 912795"/>
              <a:gd name="connsiteY11" fmla="*/ 211280 h 1063165"/>
              <a:gd name="connsiteX12" fmla="*/ 427141 w 912795"/>
              <a:gd name="connsiteY12" fmla="*/ 6767 h 1063165"/>
              <a:gd name="connsiteX13" fmla="*/ 457494 w 912795"/>
              <a:gd name="connsiteY13" fmla="*/ 0 h 1063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12795" h="1063165">
                <a:moveTo>
                  <a:pt x="457494" y="0"/>
                </a:moveTo>
                <a:cubicBezTo>
                  <a:pt x="468100" y="0"/>
                  <a:pt x="478339" y="2256"/>
                  <a:pt x="485653" y="6767"/>
                </a:cubicBezTo>
                <a:cubicBezTo>
                  <a:pt x="883538" y="211280"/>
                  <a:pt x="883538" y="211280"/>
                  <a:pt x="883538" y="211280"/>
                </a:cubicBezTo>
                <a:cubicBezTo>
                  <a:pt x="901092" y="217295"/>
                  <a:pt x="912795" y="241355"/>
                  <a:pt x="912795" y="259400"/>
                </a:cubicBezTo>
                <a:cubicBezTo>
                  <a:pt x="912795" y="803765"/>
                  <a:pt x="912795" y="803765"/>
                  <a:pt x="912795" y="803765"/>
                </a:cubicBezTo>
                <a:cubicBezTo>
                  <a:pt x="912795" y="821810"/>
                  <a:pt x="901092" y="845870"/>
                  <a:pt x="883538" y="854893"/>
                </a:cubicBezTo>
                <a:cubicBezTo>
                  <a:pt x="485653" y="1056398"/>
                  <a:pt x="485653" y="1056398"/>
                  <a:pt x="485653" y="1056398"/>
                </a:cubicBezTo>
                <a:cubicBezTo>
                  <a:pt x="471025" y="1065421"/>
                  <a:pt x="444695" y="1065421"/>
                  <a:pt x="427141" y="1056398"/>
                </a:cubicBezTo>
                <a:cubicBezTo>
                  <a:pt x="29256" y="854893"/>
                  <a:pt x="29256" y="854893"/>
                  <a:pt x="29256" y="854893"/>
                </a:cubicBezTo>
                <a:cubicBezTo>
                  <a:pt x="14628" y="845870"/>
                  <a:pt x="0" y="821810"/>
                  <a:pt x="0" y="803765"/>
                </a:cubicBezTo>
                <a:cubicBezTo>
                  <a:pt x="0" y="259400"/>
                  <a:pt x="0" y="259400"/>
                  <a:pt x="0" y="259400"/>
                </a:cubicBezTo>
                <a:cubicBezTo>
                  <a:pt x="0" y="241355"/>
                  <a:pt x="14628" y="217295"/>
                  <a:pt x="29256" y="211280"/>
                </a:cubicBezTo>
                <a:lnTo>
                  <a:pt x="427141" y="6767"/>
                </a:lnTo>
                <a:cubicBezTo>
                  <a:pt x="435918" y="2256"/>
                  <a:pt x="446889" y="0"/>
                  <a:pt x="457494" y="0"/>
                </a:cubicBez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FF0000"/>
              </a:gs>
            </a:gsLst>
            <a:lin ang="13500000" scaled="1"/>
            <a:tileRect/>
          </a:gradFill>
          <a:ln w="158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TC Avant Garde Std Md" panose="020B0602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65399" y="2901943"/>
            <a:ext cx="912795" cy="1063165"/>
            <a:chOff x="3163811" y="2407042"/>
            <a:chExt cx="912795" cy="1063165"/>
          </a:xfrm>
        </p:grpSpPr>
        <p:sp>
          <p:nvSpPr>
            <p:cNvPr id="18" name="任意多边形 17"/>
            <p:cNvSpPr/>
            <p:nvPr/>
          </p:nvSpPr>
          <p:spPr>
            <a:xfrm>
              <a:off x="3163811" y="2407042"/>
              <a:ext cx="912795" cy="1063165"/>
            </a:xfrm>
            <a:custGeom>
              <a:avLst/>
              <a:gdLst>
                <a:gd name="connsiteX0" fmla="*/ 457494 w 912795"/>
                <a:gd name="connsiteY0" fmla="*/ 0 h 1063165"/>
                <a:gd name="connsiteX1" fmla="*/ 485653 w 912795"/>
                <a:gd name="connsiteY1" fmla="*/ 6767 h 1063165"/>
                <a:gd name="connsiteX2" fmla="*/ 883538 w 912795"/>
                <a:gd name="connsiteY2" fmla="*/ 211280 h 1063165"/>
                <a:gd name="connsiteX3" fmla="*/ 912795 w 912795"/>
                <a:gd name="connsiteY3" fmla="*/ 259400 h 1063165"/>
                <a:gd name="connsiteX4" fmla="*/ 912795 w 912795"/>
                <a:gd name="connsiteY4" fmla="*/ 803765 h 1063165"/>
                <a:gd name="connsiteX5" fmla="*/ 883538 w 912795"/>
                <a:gd name="connsiteY5" fmla="*/ 854893 h 1063165"/>
                <a:gd name="connsiteX6" fmla="*/ 485653 w 912795"/>
                <a:gd name="connsiteY6" fmla="*/ 1056398 h 1063165"/>
                <a:gd name="connsiteX7" fmla="*/ 427141 w 912795"/>
                <a:gd name="connsiteY7" fmla="*/ 1056398 h 1063165"/>
                <a:gd name="connsiteX8" fmla="*/ 29256 w 912795"/>
                <a:gd name="connsiteY8" fmla="*/ 854893 h 1063165"/>
                <a:gd name="connsiteX9" fmla="*/ 0 w 912795"/>
                <a:gd name="connsiteY9" fmla="*/ 803765 h 1063165"/>
                <a:gd name="connsiteX10" fmla="*/ 0 w 912795"/>
                <a:gd name="connsiteY10" fmla="*/ 259400 h 1063165"/>
                <a:gd name="connsiteX11" fmla="*/ 29256 w 912795"/>
                <a:gd name="connsiteY11" fmla="*/ 211280 h 1063165"/>
                <a:gd name="connsiteX12" fmla="*/ 427141 w 912795"/>
                <a:gd name="connsiteY12" fmla="*/ 6767 h 1063165"/>
                <a:gd name="connsiteX13" fmla="*/ 457494 w 912795"/>
                <a:gd name="connsiteY13" fmla="*/ 0 h 106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12795" h="1063165">
                  <a:moveTo>
                    <a:pt x="457494" y="0"/>
                  </a:moveTo>
                  <a:cubicBezTo>
                    <a:pt x="468100" y="0"/>
                    <a:pt x="478339" y="2256"/>
                    <a:pt x="485653" y="6767"/>
                  </a:cubicBezTo>
                  <a:cubicBezTo>
                    <a:pt x="883538" y="211280"/>
                    <a:pt x="883538" y="211280"/>
                    <a:pt x="883538" y="211280"/>
                  </a:cubicBezTo>
                  <a:cubicBezTo>
                    <a:pt x="901092" y="217295"/>
                    <a:pt x="912795" y="241355"/>
                    <a:pt x="912795" y="259400"/>
                  </a:cubicBezTo>
                  <a:cubicBezTo>
                    <a:pt x="912795" y="803765"/>
                    <a:pt x="912795" y="803765"/>
                    <a:pt x="912795" y="803765"/>
                  </a:cubicBezTo>
                  <a:cubicBezTo>
                    <a:pt x="912795" y="821810"/>
                    <a:pt x="901092" y="845870"/>
                    <a:pt x="883538" y="854893"/>
                  </a:cubicBezTo>
                  <a:cubicBezTo>
                    <a:pt x="485653" y="1056398"/>
                    <a:pt x="485653" y="1056398"/>
                    <a:pt x="485653" y="1056398"/>
                  </a:cubicBezTo>
                  <a:cubicBezTo>
                    <a:pt x="471025" y="1065421"/>
                    <a:pt x="444695" y="1065421"/>
                    <a:pt x="427141" y="1056398"/>
                  </a:cubicBezTo>
                  <a:cubicBezTo>
                    <a:pt x="29256" y="854893"/>
                    <a:pt x="29256" y="854893"/>
                    <a:pt x="29256" y="854893"/>
                  </a:cubicBezTo>
                  <a:cubicBezTo>
                    <a:pt x="14628" y="845870"/>
                    <a:pt x="0" y="821810"/>
                    <a:pt x="0" y="803765"/>
                  </a:cubicBezTo>
                  <a:cubicBezTo>
                    <a:pt x="0" y="259400"/>
                    <a:pt x="0" y="259400"/>
                    <a:pt x="0" y="259400"/>
                  </a:cubicBezTo>
                  <a:cubicBezTo>
                    <a:pt x="0" y="241355"/>
                    <a:pt x="14628" y="217295"/>
                    <a:pt x="29256" y="211280"/>
                  </a:cubicBezTo>
                  <a:lnTo>
                    <a:pt x="427141" y="6767"/>
                  </a:lnTo>
                  <a:cubicBezTo>
                    <a:pt x="435918" y="2256"/>
                    <a:pt x="446889" y="0"/>
                    <a:pt x="45749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TC Avant Garde Std Md" panose="020B0602020202020204" pitchFamily="34" charset="0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 rot="5400000">
              <a:off x="3120734" y="2521332"/>
              <a:ext cx="997590" cy="852874"/>
            </a:xfrm>
            <a:custGeom>
              <a:avLst/>
              <a:gdLst>
                <a:gd name="T0" fmla="*/ 3 w 355"/>
                <a:gd name="T1" fmla="*/ 166 h 312"/>
                <a:gd name="T2" fmla="*/ 3 w 355"/>
                <a:gd name="T3" fmla="*/ 146 h 312"/>
                <a:gd name="T4" fmla="*/ 71 w 355"/>
                <a:gd name="T5" fmla="*/ 10 h 312"/>
                <a:gd name="T6" fmla="*/ 87 w 355"/>
                <a:gd name="T7" fmla="*/ 0 h 312"/>
                <a:gd name="T8" fmla="*/ 268 w 355"/>
                <a:gd name="T9" fmla="*/ 0 h 312"/>
                <a:gd name="T10" fmla="*/ 285 w 355"/>
                <a:gd name="T11" fmla="*/ 10 h 312"/>
                <a:gd name="T12" fmla="*/ 352 w 355"/>
                <a:gd name="T13" fmla="*/ 146 h 312"/>
                <a:gd name="T14" fmla="*/ 352 w 355"/>
                <a:gd name="T15" fmla="*/ 166 h 312"/>
                <a:gd name="T16" fmla="*/ 285 w 355"/>
                <a:gd name="T17" fmla="*/ 302 h 312"/>
                <a:gd name="T18" fmla="*/ 268 w 355"/>
                <a:gd name="T19" fmla="*/ 312 h 312"/>
                <a:gd name="T20" fmla="*/ 87 w 355"/>
                <a:gd name="T21" fmla="*/ 312 h 312"/>
                <a:gd name="T22" fmla="*/ 71 w 355"/>
                <a:gd name="T23" fmla="*/ 302 h 312"/>
                <a:gd name="T24" fmla="*/ 3 w 355"/>
                <a:gd name="T25" fmla="*/ 16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12">
                  <a:moveTo>
                    <a:pt x="3" y="166"/>
                  </a:moveTo>
                  <a:cubicBezTo>
                    <a:pt x="0" y="160"/>
                    <a:pt x="0" y="151"/>
                    <a:pt x="3" y="146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3" y="4"/>
                    <a:pt x="81" y="0"/>
                    <a:pt x="87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74" y="0"/>
                    <a:pt x="282" y="4"/>
                    <a:pt x="285" y="10"/>
                  </a:cubicBezTo>
                  <a:cubicBezTo>
                    <a:pt x="352" y="146"/>
                    <a:pt x="352" y="146"/>
                    <a:pt x="352" y="146"/>
                  </a:cubicBezTo>
                  <a:cubicBezTo>
                    <a:pt x="355" y="151"/>
                    <a:pt x="355" y="160"/>
                    <a:pt x="352" y="166"/>
                  </a:cubicBezTo>
                  <a:cubicBezTo>
                    <a:pt x="285" y="302"/>
                    <a:pt x="285" y="302"/>
                    <a:pt x="285" y="302"/>
                  </a:cubicBezTo>
                  <a:cubicBezTo>
                    <a:pt x="282" y="307"/>
                    <a:pt x="274" y="312"/>
                    <a:pt x="268" y="312"/>
                  </a:cubicBezTo>
                  <a:cubicBezTo>
                    <a:pt x="87" y="312"/>
                    <a:pt x="87" y="312"/>
                    <a:pt x="87" y="312"/>
                  </a:cubicBezTo>
                  <a:cubicBezTo>
                    <a:pt x="81" y="312"/>
                    <a:pt x="73" y="307"/>
                    <a:pt x="71" y="302"/>
                  </a:cubicBezTo>
                  <a:lnTo>
                    <a:pt x="3" y="166"/>
                  </a:lnTo>
                  <a:close/>
                </a:path>
              </a:pathLst>
            </a:custGeom>
            <a:noFill/>
            <a:ln w="6350">
              <a:solidFill>
                <a:srgbClr val="C00000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ITC Avant Garde Std Md" panose="020B0602020202020204" pitchFamily="34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255067" y="3076218"/>
            <a:ext cx="724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2"/>
                </a:solidFill>
                <a:latin typeface="ITC Avant Garde Std Md" panose="020B0602020202020204" pitchFamily="34" charset="0"/>
              </a:rPr>
              <a:t>X</a:t>
            </a:r>
            <a:endParaRPr lang="zh-CN" altLang="en-US" sz="4000" dirty="0">
              <a:solidFill>
                <a:schemeClr val="accent2"/>
              </a:solidFill>
              <a:latin typeface="ITC Avant Garde Std Md" panose="020B0602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35849" y="3788875"/>
            <a:ext cx="912795" cy="1063165"/>
            <a:chOff x="2634261" y="3293974"/>
            <a:chExt cx="912795" cy="1063165"/>
          </a:xfrm>
        </p:grpSpPr>
        <p:sp>
          <p:nvSpPr>
            <p:cNvPr id="21" name="任意多边形 20"/>
            <p:cNvSpPr/>
            <p:nvPr/>
          </p:nvSpPr>
          <p:spPr>
            <a:xfrm>
              <a:off x="2634261" y="3293974"/>
              <a:ext cx="912795" cy="1063165"/>
            </a:xfrm>
            <a:custGeom>
              <a:avLst/>
              <a:gdLst>
                <a:gd name="connsiteX0" fmla="*/ 457494 w 912795"/>
                <a:gd name="connsiteY0" fmla="*/ 0 h 1063165"/>
                <a:gd name="connsiteX1" fmla="*/ 485653 w 912795"/>
                <a:gd name="connsiteY1" fmla="*/ 6767 h 1063165"/>
                <a:gd name="connsiteX2" fmla="*/ 883538 w 912795"/>
                <a:gd name="connsiteY2" fmla="*/ 211280 h 1063165"/>
                <a:gd name="connsiteX3" fmla="*/ 912795 w 912795"/>
                <a:gd name="connsiteY3" fmla="*/ 259400 h 1063165"/>
                <a:gd name="connsiteX4" fmla="*/ 912795 w 912795"/>
                <a:gd name="connsiteY4" fmla="*/ 803765 h 1063165"/>
                <a:gd name="connsiteX5" fmla="*/ 883538 w 912795"/>
                <a:gd name="connsiteY5" fmla="*/ 854893 h 1063165"/>
                <a:gd name="connsiteX6" fmla="*/ 485653 w 912795"/>
                <a:gd name="connsiteY6" fmla="*/ 1056398 h 1063165"/>
                <a:gd name="connsiteX7" fmla="*/ 427141 w 912795"/>
                <a:gd name="connsiteY7" fmla="*/ 1056398 h 1063165"/>
                <a:gd name="connsiteX8" fmla="*/ 29256 w 912795"/>
                <a:gd name="connsiteY8" fmla="*/ 854893 h 1063165"/>
                <a:gd name="connsiteX9" fmla="*/ 0 w 912795"/>
                <a:gd name="connsiteY9" fmla="*/ 803765 h 1063165"/>
                <a:gd name="connsiteX10" fmla="*/ 0 w 912795"/>
                <a:gd name="connsiteY10" fmla="*/ 259400 h 1063165"/>
                <a:gd name="connsiteX11" fmla="*/ 29256 w 912795"/>
                <a:gd name="connsiteY11" fmla="*/ 211280 h 1063165"/>
                <a:gd name="connsiteX12" fmla="*/ 427141 w 912795"/>
                <a:gd name="connsiteY12" fmla="*/ 6767 h 1063165"/>
                <a:gd name="connsiteX13" fmla="*/ 457494 w 912795"/>
                <a:gd name="connsiteY13" fmla="*/ 0 h 106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12795" h="1063165">
                  <a:moveTo>
                    <a:pt x="457494" y="0"/>
                  </a:moveTo>
                  <a:cubicBezTo>
                    <a:pt x="468100" y="0"/>
                    <a:pt x="478339" y="2256"/>
                    <a:pt x="485653" y="6767"/>
                  </a:cubicBezTo>
                  <a:cubicBezTo>
                    <a:pt x="883538" y="211280"/>
                    <a:pt x="883538" y="211280"/>
                    <a:pt x="883538" y="211280"/>
                  </a:cubicBezTo>
                  <a:cubicBezTo>
                    <a:pt x="901092" y="217295"/>
                    <a:pt x="912795" y="241355"/>
                    <a:pt x="912795" y="259400"/>
                  </a:cubicBezTo>
                  <a:cubicBezTo>
                    <a:pt x="912795" y="803765"/>
                    <a:pt x="912795" y="803765"/>
                    <a:pt x="912795" y="803765"/>
                  </a:cubicBezTo>
                  <a:cubicBezTo>
                    <a:pt x="912795" y="821810"/>
                    <a:pt x="901092" y="845870"/>
                    <a:pt x="883538" y="854893"/>
                  </a:cubicBezTo>
                  <a:cubicBezTo>
                    <a:pt x="485653" y="1056398"/>
                    <a:pt x="485653" y="1056398"/>
                    <a:pt x="485653" y="1056398"/>
                  </a:cubicBezTo>
                  <a:cubicBezTo>
                    <a:pt x="471025" y="1065421"/>
                    <a:pt x="444695" y="1065421"/>
                    <a:pt x="427141" y="1056398"/>
                  </a:cubicBezTo>
                  <a:cubicBezTo>
                    <a:pt x="29256" y="854893"/>
                    <a:pt x="29256" y="854893"/>
                    <a:pt x="29256" y="854893"/>
                  </a:cubicBezTo>
                  <a:cubicBezTo>
                    <a:pt x="14628" y="845870"/>
                    <a:pt x="0" y="821810"/>
                    <a:pt x="0" y="803765"/>
                  </a:cubicBezTo>
                  <a:cubicBezTo>
                    <a:pt x="0" y="259400"/>
                    <a:pt x="0" y="259400"/>
                    <a:pt x="0" y="259400"/>
                  </a:cubicBezTo>
                  <a:cubicBezTo>
                    <a:pt x="0" y="241355"/>
                    <a:pt x="14628" y="217295"/>
                    <a:pt x="29256" y="211280"/>
                  </a:cubicBezTo>
                  <a:lnTo>
                    <a:pt x="427141" y="6767"/>
                  </a:lnTo>
                  <a:cubicBezTo>
                    <a:pt x="435918" y="2256"/>
                    <a:pt x="446889" y="0"/>
                    <a:pt x="45749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TC Avant Garde Std Md" panose="020B0602020202020204" pitchFamily="34" charset="0"/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 rot="5400000">
              <a:off x="2589496" y="3403875"/>
              <a:ext cx="997590" cy="852874"/>
            </a:xfrm>
            <a:custGeom>
              <a:avLst/>
              <a:gdLst>
                <a:gd name="T0" fmla="*/ 3 w 355"/>
                <a:gd name="T1" fmla="*/ 166 h 312"/>
                <a:gd name="T2" fmla="*/ 3 w 355"/>
                <a:gd name="T3" fmla="*/ 146 h 312"/>
                <a:gd name="T4" fmla="*/ 71 w 355"/>
                <a:gd name="T5" fmla="*/ 10 h 312"/>
                <a:gd name="T6" fmla="*/ 87 w 355"/>
                <a:gd name="T7" fmla="*/ 0 h 312"/>
                <a:gd name="T8" fmla="*/ 268 w 355"/>
                <a:gd name="T9" fmla="*/ 0 h 312"/>
                <a:gd name="T10" fmla="*/ 285 w 355"/>
                <a:gd name="T11" fmla="*/ 10 h 312"/>
                <a:gd name="T12" fmla="*/ 352 w 355"/>
                <a:gd name="T13" fmla="*/ 146 h 312"/>
                <a:gd name="T14" fmla="*/ 352 w 355"/>
                <a:gd name="T15" fmla="*/ 166 h 312"/>
                <a:gd name="T16" fmla="*/ 285 w 355"/>
                <a:gd name="T17" fmla="*/ 302 h 312"/>
                <a:gd name="T18" fmla="*/ 268 w 355"/>
                <a:gd name="T19" fmla="*/ 312 h 312"/>
                <a:gd name="T20" fmla="*/ 87 w 355"/>
                <a:gd name="T21" fmla="*/ 312 h 312"/>
                <a:gd name="T22" fmla="*/ 71 w 355"/>
                <a:gd name="T23" fmla="*/ 302 h 312"/>
                <a:gd name="T24" fmla="*/ 3 w 355"/>
                <a:gd name="T25" fmla="*/ 16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12">
                  <a:moveTo>
                    <a:pt x="3" y="166"/>
                  </a:moveTo>
                  <a:cubicBezTo>
                    <a:pt x="0" y="160"/>
                    <a:pt x="0" y="151"/>
                    <a:pt x="3" y="146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3" y="4"/>
                    <a:pt x="81" y="0"/>
                    <a:pt x="87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74" y="0"/>
                    <a:pt x="282" y="4"/>
                    <a:pt x="285" y="10"/>
                  </a:cubicBezTo>
                  <a:cubicBezTo>
                    <a:pt x="352" y="146"/>
                    <a:pt x="352" y="146"/>
                    <a:pt x="352" y="146"/>
                  </a:cubicBezTo>
                  <a:cubicBezTo>
                    <a:pt x="355" y="151"/>
                    <a:pt x="355" y="160"/>
                    <a:pt x="352" y="166"/>
                  </a:cubicBezTo>
                  <a:cubicBezTo>
                    <a:pt x="285" y="302"/>
                    <a:pt x="285" y="302"/>
                    <a:pt x="285" y="302"/>
                  </a:cubicBezTo>
                  <a:cubicBezTo>
                    <a:pt x="282" y="307"/>
                    <a:pt x="274" y="312"/>
                    <a:pt x="268" y="312"/>
                  </a:cubicBezTo>
                  <a:cubicBezTo>
                    <a:pt x="87" y="312"/>
                    <a:pt x="87" y="312"/>
                    <a:pt x="87" y="312"/>
                  </a:cubicBezTo>
                  <a:cubicBezTo>
                    <a:pt x="81" y="312"/>
                    <a:pt x="73" y="307"/>
                    <a:pt x="71" y="302"/>
                  </a:cubicBezTo>
                  <a:lnTo>
                    <a:pt x="3" y="166"/>
                  </a:lnTo>
                  <a:close/>
                </a:path>
              </a:pathLst>
            </a:custGeom>
            <a:noFill/>
            <a:ln w="6350">
              <a:solidFill>
                <a:srgbClr val="C00000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ITC Avant Garde Std Md" panose="020B0602020202020204" pitchFamily="34" charset="0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2735201" y="3962125"/>
            <a:ext cx="724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2"/>
                </a:solidFill>
                <a:latin typeface="ITC Avant Garde Std Md" panose="020B0602020202020204" pitchFamily="34" charset="0"/>
              </a:rPr>
              <a:t>0</a:t>
            </a:r>
            <a:endParaRPr lang="zh-CN" altLang="en-US" sz="4000" dirty="0">
              <a:solidFill>
                <a:schemeClr val="accent2"/>
              </a:solidFill>
              <a:latin typeface="ITC Avant Garde Std Md" panose="020B0602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95585" y="3267864"/>
            <a:ext cx="63902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年终工作总结报告</a:t>
            </a:r>
            <a:r>
              <a:rPr lang="en-US" altLang="zh-CN" sz="4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820463" y="3627904"/>
            <a:ext cx="1029692" cy="82142"/>
            <a:chOff x="9372600" y="3434620"/>
            <a:chExt cx="1029692" cy="82142"/>
          </a:xfrm>
          <a:solidFill>
            <a:srgbClr val="C00000"/>
          </a:solidFill>
        </p:grpSpPr>
        <p:grpSp>
          <p:nvGrpSpPr>
            <p:cNvPr id="6" name="组合 5"/>
            <p:cNvGrpSpPr/>
            <p:nvPr/>
          </p:nvGrpSpPr>
          <p:grpSpPr>
            <a:xfrm>
              <a:off x="9372600" y="3460442"/>
              <a:ext cx="889000" cy="36000"/>
              <a:chOff x="9372600" y="2997200"/>
              <a:chExt cx="889000" cy="71090"/>
            </a:xfrm>
            <a:grpFill/>
          </p:grpSpPr>
          <p:cxnSp>
            <p:nvCxnSpPr>
              <p:cNvPr id="5" name="直接连接符 4"/>
              <p:cNvCxnSpPr/>
              <p:nvPr/>
            </p:nvCxnSpPr>
            <p:spPr>
              <a:xfrm>
                <a:off x="9372600" y="3001767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94361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94996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95631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96266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96901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97536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98171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98806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99441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00076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100711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101346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101981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10261600" y="2997200"/>
                <a:ext cx="0" cy="66523"/>
              </a:xfrm>
              <a:prstGeom prst="line">
                <a:avLst/>
              </a:prstGeom>
              <a:grpFill/>
              <a:ln w="63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圆角矩形 6"/>
            <p:cNvSpPr/>
            <p:nvPr/>
          </p:nvSpPr>
          <p:spPr>
            <a:xfrm>
              <a:off x="10320150" y="3434620"/>
              <a:ext cx="82142" cy="82142"/>
            </a:xfrm>
            <a:prstGeom prst="roundRect">
              <a:avLst>
                <a:gd name="adj" fmla="val 7970"/>
              </a:avLst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746748" y="3962124"/>
            <a:ext cx="724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2"/>
                </a:solidFill>
                <a:latin typeface="ITC Avant Garde Std Md" panose="020B0602020202020204" pitchFamily="34" charset="0"/>
              </a:rPr>
              <a:t>2</a:t>
            </a:r>
            <a:endParaRPr lang="zh-CN" altLang="en-US" sz="4000" dirty="0">
              <a:solidFill>
                <a:schemeClr val="accent2"/>
              </a:solidFill>
              <a:latin typeface="ITC Avant Garde Std Md" panose="020B0602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333686" y="4131960"/>
            <a:ext cx="535684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rgbClr val="FF0000"/>
                </a:solidFill>
                <a:latin typeface="ITC Avant Garde Std Md" panose="020B0602020202020204" pitchFamily="34" charset="0"/>
              </a:rPr>
              <a:t>Experience as your reference, prudence as your brother and hope as your sentry. Four short words sum up what has lifted most.</a:t>
            </a:r>
            <a:endParaRPr lang="zh-CN" altLang="en-US" sz="1200" dirty="0">
              <a:solidFill>
                <a:srgbClr val="FF0000"/>
              </a:solidFill>
              <a:latin typeface="ITC Avant Garde Std Md" panose="020B0602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932331" y="3669217"/>
            <a:ext cx="254411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任意多边形 68"/>
          <p:cNvSpPr/>
          <p:nvPr/>
        </p:nvSpPr>
        <p:spPr>
          <a:xfrm>
            <a:off x="10483310" y="3096404"/>
            <a:ext cx="185550" cy="216116"/>
          </a:xfrm>
          <a:custGeom>
            <a:avLst/>
            <a:gdLst>
              <a:gd name="connsiteX0" fmla="*/ 457494 w 912795"/>
              <a:gd name="connsiteY0" fmla="*/ 0 h 1063165"/>
              <a:gd name="connsiteX1" fmla="*/ 485653 w 912795"/>
              <a:gd name="connsiteY1" fmla="*/ 6767 h 1063165"/>
              <a:gd name="connsiteX2" fmla="*/ 883538 w 912795"/>
              <a:gd name="connsiteY2" fmla="*/ 211280 h 1063165"/>
              <a:gd name="connsiteX3" fmla="*/ 912795 w 912795"/>
              <a:gd name="connsiteY3" fmla="*/ 259400 h 1063165"/>
              <a:gd name="connsiteX4" fmla="*/ 912795 w 912795"/>
              <a:gd name="connsiteY4" fmla="*/ 803765 h 1063165"/>
              <a:gd name="connsiteX5" fmla="*/ 883538 w 912795"/>
              <a:gd name="connsiteY5" fmla="*/ 854893 h 1063165"/>
              <a:gd name="connsiteX6" fmla="*/ 485653 w 912795"/>
              <a:gd name="connsiteY6" fmla="*/ 1056398 h 1063165"/>
              <a:gd name="connsiteX7" fmla="*/ 427141 w 912795"/>
              <a:gd name="connsiteY7" fmla="*/ 1056398 h 1063165"/>
              <a:gd name="connsiteX8" fmla="*/ 29256 w 912795"/>
              <a:gd name="connsiteY8" fmla="*/ 854893 h 1063165"/>
              <a:gd name="connsiteX9" fmla="*/ 0 w 912795"/>
              <a:gd name="connsiteY9" fmla="*/ 803765 h 1063165"/>
              <a:gd name="connsiteX10" fmla="*/ 0 w 912795"/>
              <a:gd name="connsiteY10" fmla="*/ 259400 h 1063165"/>
              <a:gd name="connsiteX11" fmla="*/ 29256 w 912795"/>
              <a:gd name="connsiteY11" fmla="*/ 211280 h 1063165"/>
              <a:gd name="connsiteX12" fmla="*/ 427141 w 912795"/>
              <a:gd name="connsiteY12" fmla="*/ 6767 h 1063165"/>
              <a:gd name="connsiteX13" fmla="*/ 457494 w 912795"/>
              <a:gd name="connsiteY13" fmla="*/ 0 h 1063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12795" h="1063165">
                <a:moveTo>
                  <a:pt x="457494" y="0"/>
                </a:moveTo>
                <a:cubicBezTo>
                  <a:pt x="468100" y="0"/>
                  <a:pt x="478339" y="2256"/>
                  <a:pt x="485653" y="6767"/>
                </a:cubicBezTo>
                <a:cubicBezTo>
                  <a:pt x="883538" y="211280"/>
                  <a:pt x="883538" y="211280"/>
                  <a:pt x="883538" y="211280"/>
                </a:cubicBezTo>
                <a:cubicBezTo>
                  <a:pt x="901092" y="217295"/>
                  <a:pt x="912795" y="241355"/>
                  <a:pt x="912795" y="259400"/>
                </a:cubicBezTo>
                <a:cubicBezTo>
                  <a:pt x="912795" y="803765"/>
                  <a:pt x="912795" y="803765"/>
                  <a:pt x="912795" y="803765"/>
                </a:cubicBezTo>
                <a:cubicBezTo>
                  <a:pt x="912795" y="821810"/>
                  <a:pt x="901092" y="845870"/>
                  <a:pt x="883538" y="854893"/>
                </a:cubicBezTo>
                <a:cubicBezTo>
                  <a:pt x="485653" y="1056398"/>
                  <a:pt x="485653" y="1056398"/>
                  <a:pt x="485653" y="1056398"/>
                </a:cubicBezTo>
                <a:cubicBezTo>
                  <a:pt x="471025" y="1065421"/>
                  <a:pt x="444695" y="1065421"/>
                  <a:pt x="427141" y="1056398"/>
                </a:cubicBezTo>
                <a:cubicBezTo>
                  <a:pt x="29256" y="854893"/>
                  <a:pt x="29256" y="854893"/>
                  <a:pt x="29256" y="854893"/>
                </a:cubicBezTo>
                <a:cubicBezTo>
                  <a:pt x="14628" y="845870"/>
                  <a:pt x="0" y="821810"/>
                  <a:pt x="0" y="803765"/>
                </a:cubicBezTo>
                <a:cubicBezTo>
                  <a:pt x="0" y="259400"/>
                  <a:pt x="0" y="259400"/>
                  <a:pt x="0" y="259400"/>
                </a:cubicBezTo>
                <a:cubicBezTo>
                  <a:pt x="0" y="241355"/>
                  <a:pt x="14628" y="217295"/>
                  <a:pt x="29256" y="211280"/>
                </a:cubicBezTo>
                <a:lnTo>
                  <a:pt x="427141" y="6767"/>
                </a:lnTo>
                <a:cubicBezTo>
                  <a:pt x="435918" y="2256"/>
                  <a:pt x="446889" y="0"/>
                  <a:pt x="45749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16999" y="2865846"/>
            <a:ext cx="1435608" cy="338554"/>
          </a:xfrm>
          <a:prstGeom prst="rect">
            <a:avLst/>
          </a:prstGeom>
          <a:noFill/>
          <a:ln w="6350">
            <a:solidFill>
              <a:srgbClr val="C00000">
                <a:alpha val="50000"/>
              </a:srgb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  <a:latin typeface="ITC Avant Garde Std Md" panose="020B0602020202020204" pitchFamily="34" charset="0"/>
              </a:rPr>
              <a:t>YOUR NAME</a:t>
            </a:r>
            <a:endParaRPr lang="zh-CN" altLang="en-US" sz="1600" dirty="0">
              <a:solidFill>
                <a:srgbClr val="C00000"/>
              </a:solidFill>
              <a:latin typeface="ITC Avant Garde Std Md" panose="020B0602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217544" y="6461484"/>
            <a:ext cx="0" cy="396517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649102" y="2347052"/>
            <a:ext cx="9127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ITC Avant Garde Std Md" panose="020B0602020202020204" pitchFamily="34" charset="0"/>
                <a:ea typeface="+mj-ea"/>
              </a:rPr>
              <a:t>COMPANY </a:t>
            </a:r>
          </a:p>
          <a:p>
            <a:pPr algn="ctr"/>
            <a:r>
              <a:rPr lang="en-US" altLang="zh-CN" sz="1050" dirty="0">
                <a:solidFill>
                  <a:schemeClr val="bg1"/>
                </a:solidFill>
                <a:latin typeface="ITC Avant Garde Std Md" panose="020B0602020202020204" pitchFamily="34" charset="0"/>
                <a:ea typeface="+mj-ea"/>
              </a:rPr>
              <a:t>NAME</a:t>
            </a:r>
            <a:endParaRPr lang="zh-CN" altLang="en-US" sz="1050" dirty="0">
              <a:solidFill>
                <a:schemeClr val="bg1"/>
              </a:solidFill>
              <a:latin typeface="ITC Avant Garde Std Md" panose="020B0602020202020204" pitchFamily="34" charset="0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48041" y="2901943"/>
            <a:ext cx="912795" cy="1063165"/>
            <a:chOff x="4146453" y="2407042"/>
            <a:chExt cx="912795" cy="1063165"/>
          </a:xfrm>
        </p:grpSpPr>
        <p:sp>
          <p:nvSpPr>
            <p:cNvPr id="19" name="任意多边形 18"/>
            <p:cNvSpPr/>
            <p:nvPr/>
          </p:nvSpPr>
          <p:spPr>
            <a:xfrm>
              <a:off x="4146453" y="2407042"/>
              <a:ext cx="912795" cy="1063165"/>
            </a:xfrm>
            <a:custGeom>
              <a:avLst/>
              <a:gdLst>
                <a:gd name="connsiteX0" fmla="*/ 457494 w 912795"/>
                <a:gd name="connsiteY0" fmla="*/ 0 h 1063165"/>
                <a:gd name="connsiteX1" fmla="*/ 485653 w 912795"/>
                <a:gd name="connsiteY1" fmla="*/ 6767 h 1063165"/>
                <a:gd name="connsiteX2" fmla="*/ 883538 w 912795"/>
                <a:gd name="connsiteY2" fmla="*/ 211280 h 1063165"/>
                <a:gd name="connsiteX3" fmla="*/ 912795 w 912795"/>
                <a:gd name="connsiteY3" fmla="*/ 259400 h 1063165"/>
                <a:gd name="connsiteX4" fmla="*/ 912795 w 912795"/>
                <a:gd name="connsiteY4" fmla="*/ 803765 h 1063165"/>
                <a:gd name="connsiteX5" fmla="*/ 883538 w 912795"/>
                <a:gd name="connsiteY5" fmla="*/ 854893 h 1063165"/>
                <a:gd name="connsiteX6" fmla="*/ 485653 w 912795"/>
                <a:gd name="connsiteY6" fmla="*/ 1056398 h 1063165"/>
                <a:gd name="connsiteX7" fmla="*/ 427141 w 912795"/>
                <a:gd name="connsiteY7" fmla="*/ 1056398 h 1063165"/>
                <a:gd name="connsiteX8" fmla="*/ 29256 w 912795"/>
                <a:gd name="connsiteY8" fmla="*/ 854893 h 1063165"/>
                <a:gd name="connsiteX9" fmla="*/ 0 w 912795"/>
                <a:gd name="connsiteY9" fmla="*/ 803765 h 1063165"/>
                <a:gd name="connsiteX10" fmla="*/ 0 w 912795"/>
                <a:gd name="connsiteY10" fmla="*/ 259400 h 1063165"/>
                <a:gd name="connsiteX11" fmla="*/ 29256 w 912795"/>
                <a:gd name="connsiteY11" fmla="*/ 211280 h 1063165"/>
                <a:gd name="connsiteX12" fmla="*/ 427141 w 912795"/>
                <a:gd name="connsiteY12" fmla="*/ 6767 h 1063165"/>
                <a:gd name="connsiteX13" fmla="*/ 457494 w 912795"/>
                <a:gd name="connsiteY13" fmla="*/ 0 h 106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12795" h="1063165">
                  <a:moveTo>
                    <a:pt x="457494" y="0"/>
                  </a:moveTo>
                  <a:cubicBezTo>
                    <a:pt x="468100" y="0"/>
                    <a:pt x="478339" y="2256"/>
                    <a:pt x="485653" y="6767"/>
                  </a:cubicBezTo>
                  <a:cubicBezTo>
                    <a:pt x="883538" y="211280"/>
                    <a:pt x="883538" y="211280"/>
                    <a:pt x="883538" y="211280"/>
                  </a:cubicBezTo>
                  <a:cubicBezTo>
                    <a:pt x="901092" y="217295"/>
                    <a:pt x="912795" y="241355"/>
                    <a:pt x="912795" y="259400"/>
                  </a:cubicBezTo>
                  <a:cubicBezTo>
                    <a:pt x="912795" y="803765"/>
                    <a:pt x="912795" y="803765"/>
                    <a:pt x="912795" y="803765"/>
                  </a:cubicBezTo>
                  <a:cubicBezTo>
                    <a:pt x="912795" y="821810"/>
                    <a:pt x="901092" y="845870"/>
                    <a:pt x="883538" y="854893"/>
                  </a:cubicBezTo>
                  <a:cubicBezTo>
                    <a:pt x="485653" y="1056398"/>
                    <a:pt x="485653" y="1056398"/>
                    <a:pt x="485653" y="1056398"/>
                  </a:cubicBezTo>
                  <a:cubicBezTo>
                    <a:pt x="471025" y="1065421"/>
                    <a:pt x="444695" y="1065421"/>
                    <a:pt x="427141" y="1056398"/>
                  </a:cubicBezTo>
                  <a:cubicBezTo>
                    <a:pt x="29256" y="854893"/>
                    <a:pt x="29256" y="854893"/>
                    <a:pt x="29256" y="854893"/>
                  </a:cubicBezTo>
                  <a:cubicBezTo>
                    <a:pt x="14628" y="845870"/>
                    <a:pt x="0" y="821810"/>
                    <a:pt x="0" y="803765"/>
                  </a:cubicBezTo>
                  <a:cubicBezTo>
                    <a:pt x="0" y="259400"/>
                    <a:pt x="0" y="259400"/>
                    <a:pt x="0" y="259400"/>
                  </a:cubicBezTo>
                  <a:cubicBezTo>
                    <a:pt x="0" y="241355"/>
                    <a:pt x="14628" y="217295"/>
                    <a:pt x="29256" y="211280"/>
                  </a:cubicBezTo>
                  <a:lnTo>
                    <a:pt x="427141" y="6767"/>
                  </a:lnTo>
                  <a:cubicBezTo>
                    <a:pt x="435918" y="2256"/>
                    <a:pt x="446889" y="0"/>
                    <a:pt x="45749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TC Avant Garde Std Md" panose="020B0602020202020204" pitchFamily="34" charset="0"/>
              </a:endParaRPr>
            </a:p>
          </p:txBody>
        </p:sp>
        <p:sp>
          <p:nvSpPr>
            <p:cNvPr id="26" name="Freeform 12"/>
            <p:cNvSpPr/>
            <p:nvPr/>
          </p:nvSpPr>
          <p:spPr bwMode="auto">
            <a:xfrm rot="5400000">
              <a:off x="4106423" y="2512187"/>
              <a:ext cx="997590" cy="852874"/>
            </a:xfrm>
            <a:custGeom>
              <a:avLst/>
              <a:gdLst>
                <a:gd name="T0" fmla="*/ 3 w 355"/>
                <a:gd name="T1" fmla="*/ 166 h 312"/>
                <a:gd name="T2" fmla="*/ 3 w 355"/>
                <a:gd name="T3" fmla="*/ 146 h 312"/>
                <a:gd name="T4" fmla="*/ 71 w 355"/>
                <a:gd name="T5" fmla="*/ 10 h 312"/>
                <a:gd name="T6" fmla="*/ 87 w 355"/>
                <a:gd name="T7" fmla="*/ 0 h 312"/>
                <a:gd name="T8" fmla="*/ 268 w 355"/>
                <a:gd name="T9" fmla="*/ 0 h 312"/>
                <a:gd name="T10" fmla="*/ 285 w 355"/>
                <a:gd name="T11" fmla="*/ 10 h 312"/>
                <a:gd name="T12" fmla="*/ 352 w 355"/>
                <a:gd name="T13" fmla="*/ 146 h 312"/>
                <a:gd name="T14" fmla="*/ 352 w 355"/>
                <a:gd name="T15" fmla="*/ 166 h 312"/>
                <a:gd name="T16" fmla="*/ 285 w 355"/>
                <a:gd name="T17" fmla="*/ 302 h 312"/>
                <a:gd name="T18" fmla="*/ 268 w 355"/>
                <a:gd name="T19" fmla="*/ 312 h 312"/>
                <a:gd name="T20" fmla="*/ 87 w 355"/>
                <a:gd name="T21" fmla="*/ 312 h 312"/>
                <a:gd name="T22" fmla="*/ 71 w 355"/>
                <a:gd name="T23" fmla="*/ 302 h 312"/>
                <a:gd name="T24" fmla="*/ 3 w 355"/>
                <a:gd name="T25" fmla="*/ 16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12">
                  <a:moveTo>
                    <a:pt x="3" y="166"/>
                  </a:moveTo>
                  <a:cubicBezTo>
                    <a:pt x="0" y="160"/>
                    <a:pt x="0" y="151"/>
                    <a:pt x="3" y="146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3" y="4"/>
                    <a:pt x="81" y="0"/>
                    <a:pt x="87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74" y="0"/>
                    <a:pt x="282" y="4"/>
                    <a:pt x="285" y="10"/>
                  </a:cubicBezTo>
                  <a:cubicBezTo>
                    <a:pt x="352" y="146"/>
                    <a:pt x="352" y="146"/>
                    <a:pt x="352" y="146"/>
                  </a:cubicBezTo>
                  <a:cubicBezTo>
                    <a:pt x="355" y="151"/>
                    <a:pt x="355" y="160"/>
                    <a:pt x="352" y="166"/>
                  </a:cubicBezTo>
                  <a:cubicBezTo>
                    <a:pt x="285" y="302"/>
                    <a:pt x="285" y="302"/>
                    <a:pt x="285" y="302"/>
                  </a:cubicBezTo>
                  <a:cubicBezTo>
                    <a:pt x="282" y="307"/>
                    <a:pt x="274" y="312"/>
                    <a:pt x="268" y="312"/>
                  </a:cubicBezTo>
                  <a:cubicBezTo>
                    <a:pt x="87" y="312"/>
                    <a:pt x="87" y="312"/>
                    <a:pt x="87" y="312"/>
                  </a:cubicBezTo>
                  <a:cubicBezTo>
                    <a:pt x="81" y="312"/>
                    <a:pt x="73" y="307"/>
                    <a:pt x="71" y="302"/>
                  </a:cubicBezTo>
                  <a:lnTo>
                    <a:pt x="3" y="166"/>
                  </a:lnTo>
                  <a:close/>
                </a:path>
              </a:pathLst>
            </a:custGeom>
            <a:noFill/>
            <a:ln w="6350">
              <a:solidFill>
                <a:srgbClr val="C00000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ITC Avant Garde Std Md" panose="020B0602020202020204" pitchFamily="34" charset="0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236706" y="3076218"/>
            <a:ext cx="724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2"/>
                </a:solidFill>
                <a:latin typeface="ITC Avant Garde Std Md" panose="020B0602020202020204" pitchFamily="34" charset="0"/>
              </a:rPr>
              <a:t>X</a:t>
            </a:r>
            <a:endParaRPr lang="zh-CN" altLang="en-US" sz="4000" dirty="0">
              <a:solidFill>
                <a:schemeClr val="accent2"/>
              </a:solidFill>
              <a:latin typeface="ITC Avant Garde Std Md" panose="020B06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3.7037E-6 L -0.10885 -3.7037E-6 " pathEditMode="relative" rAng="0" ptsTypes="AA">
                                      <p:cBhvr>
                                        <p:cTn id="12" dur="7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0.03981 L 3.125E-6 0.14815 " pathEditMode="relative" rAng="0" ptsTypes="AA">
                                      <p:cBhvr>
                                        <p:cTn id="19" dur="7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30000" decel="3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-0.03981 L 3.125E-6 -3.7037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4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3889 L 5E-6 -0.14815 " pathEditMode="relative" rAng="0" ptsTypes="AA">
                                      <p:cBhvr>
                                        <p:cTn id="26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30000" decel="3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0.03843 L 5E-6 -2.22222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3 -4.44444E-6 L 0.11077 -4.44444E-6 " pathEditMode="relative" rAng="0" ptsTypes="AA">
                                      <p:cBhvr>
                                        <p:cTn id="33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3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3 -4.44444E-6 L 4.14215E-6 -4.44444E-6 " pathEditMode="relative" rAng="0" ptsTypes="AA"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5" presetClass="path" presetSubtype="0" decel="4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3073 1.11111E-6 L -0.15924 1.11111E-6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40000" decel="4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3073 7.40741E-7 L -6.25E-7 7.40741E-7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17" grpId="0" animBg="1"/>
      <p:bldP spid="8" grpId="0"/>
      <p:bldP spid="59" grpId="0"/>
      <p:bldP spid="27" grpId="0"/>
      <p:bldP spid="60" grpId="0"/>
      <p:bldP spid="62" grpId="0"/>
      <p:bldP spid="69" grpId="0" animBg="1"/>
      <p:bldP spid="69" grpId="1" animBg="1"/>
      <p:bldP spid="69" grpId="2" animBg="1"/>
      <p:bldP spid="13" grpId="0" animBg="1"/>
      <p:bldP spid="5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2" name="KSO_Shape"/>
          <p:cNvSpPr/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11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816722" y="2338035"/>
            <a:ext cx="1401009" cy="1263169"/>
            <a:chOff x="4702856" y="2924944"/>
            <a:chExt cx="1401009" cy="1263169"/>
          </a:xfrm>
        </p:grpSpPr>
        <p:grpSp>
          <p:nvGrpSpPr>
            <p:cNvPr id="57" name="组合 56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2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6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58" name="矩形 57"/>
            <p:cNvSpPr/>
            <p:nvPr/>
          </p:nvSpPr>
          <p:spPr>
            <a:xfrm>
              <a:off x="4801443" y="3356992"/>
              <a:ext cx="1296145" cy="369324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569195" y="2826334"/>
            <a:ext cx="1602768" cy="1445077"/>
            <a:chOff x="4702856" y="2924944"/>
            <a:chExt cx="1401009" cy="1263169"/>
          </a:xfrm>
        </p:grpSpPr>
        <p:grpSp>
          <p:nvGrpSpPr>
            <p:cNvPr id="64" name="组合 63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3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6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4801443" y="3356992"/>
              <a:ext cx="1296145" cy="32283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342820" y="1772816"/>
            <a:ext cx="1917723" cy="1729045"/>
            <a:chOff x="4702856" y="2924944"/>
            <a:chExt cx="1401009" cy="1263169"/>
          </a:xfrm>
        </p:grpSpPr>
        <p:grpSp>
          <p:nvGrpSpPr>
            <p:cNvPr id="75" name="组合 74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7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4801443" y="3356992"/>
              <a:ext cx="1296145" cy="26981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2" name="直接连接符 81"/>
          <p:cNvCxnSpPr/>
          <p:nvPr/>
        </p:nvCxnSpPr>
        <p:spPr>
          <a:xfrm>
            <a:off x="3477767" y="3699082"/>
            <a:ext cx="2338172" cy="567411"/>
          </a:xfrm>
          <a:prstGeom prst="line">
            <a:avLst/>
          </a:prstGeom>
          <a:ln>
            <a:solidFill>
              <a:srgbClr val="C000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5815939" y="4266493"/>
            <a:ext cx="4252983" cy="0"/>
          </a:xfrm>
          <a:prstGeom prst="line">
            <a:avLst/>
          </a:prstGeom>
          <a:ln>
            <a:solidFill>
              <a:srgbClr val="C0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Freeform 6"/>
          <p:cNvSpPr/>
          <p:nvPr/>
        </p:nvSpPr>
        <p:spPr bwMode="auto">
          <a:xfrm>
            <a:off x="8769298" y="2557870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85" name="Freeform 7"/>
          <p:cNvSpPr/>
          <p:nvPr/>
        </p:nvSpPr>
        <p:spPr bwMode="auto">
          <a:xfrm>
            <a:off x="6196535" y="3573035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86" name="Freeform 15"/>
          <p:cNvSpPr/>
          <p:nvPr/>
        </p:nvSpPr>
        <p:spPr bwMode="auto">
          <a:xfrm>
            <a:off x="7476634" y="3172410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87" name="TextBox 14"/>
          <p:cNvSpPr txBox="1"/>
          <p:nvPr/>
        </p:nvSpPr>
        <p:spPr>
          <a:xfrm>
            <a:off x="6199698" y="3167210"/>
            <a:ext cx="96532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20%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88" name="TextBox 18"/>
          <p:cNvSpPr txBox="1"/>
          <p:nvPr/>
        </p:nvSpPr>
        <p:spPr>
          <a:xfrm>
            <a:off x="7499950" y="2671542"/>
            <a:ext cx="968535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50%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89" name="TextBox 19"/>
          <p:cNvSpPr txBox="1"/>
          <p:nvPr/>
        </p:nvSpPr>
        <p:spPr>
          <a:xfrm>
            <a:off x="8789224" y="2079173"/>
            <a:ext cx="97174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80%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90" name="TextBox 29"/>
          <p:cNvSpPr txBox="1"/>
          <p:nvPr/>
        </p:nvSpPr>
        <p:spPr>
          <a:xfrm flipH="1">
            <a:off x="5815939" y="4528626"/>
            <a:ext cx="278690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91" name="TextBox 30"/>
          <p:cNvSpPr txBox="1"/>
          <p:nvPr/>
        </p:nvSpPr>
        <p:spPr>
          <a:xfrm>
            <a:off x="5815938" y="4770550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5089475" y="1876337"/>
            <a:ext cx="278384" cy="184511"/>
            <a:chOff x="9482595" y="2565731"/>
            <a:chExt cx="278384" cy="184511"/>
          </a:xfrm>
        </p:grpSpPr>
        <p:sp>
          <p:nvSpPr>
            <p:cNvPr id="93" name="椭圆 9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9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84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/>
          <p:cNvSpPr/>
          <p:nvPr/>
        </p:nvSpPr>
        <p:spPr bwMode="auto">
          <a:xfrm rot="1855731">
            <a:off x="4786639" y="1715547"/>
            <a:ext cx="3921492" cy="353567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ITC Avant Garde Std Md" panose="020B0602020202020204" pitchFamily="34" charset="0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5163157" y="3165792"/>
            <a:ext cx="325452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603128" y="2651020"/>
            <a:ext cx="1846387" cy="1664728"/>
            <a:chOff x="2739032" y="2651020"/>
            <a:chExt cx="1846387" cy="1664728"/>
          </a:xfrm>
        </p:grpSpPr>
        <p:grpSp>
          <p:nvGrpSpPr>
            <p:cNvPr id="159" name="组合 158"/>
            <p:cNvGrpSpPr/>
            <p:nvPr/>
          </p:nvGrpSpPr>
          <p:grpSpPr>
            <a:xfrm>
              <a:off x="2739032" y="2651020"/>
              <a:ext cx="1846387" cy="1664728"/>
              <a:chOff x="3720691" y="2824413"/>
              <a:chExt cx="1341120" cy="1209172"/>
            </a:xfrm>
          </p:grpSpPr>
          <p:sp>
            <p:nvSpPr>
              <p:cNvPr id="16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6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2" name="Freeform 5"/>
            <p:cNvSpPr/>
            <p:nvPr/>
          </p:nvSpPr>
          <p:spPr bwMode="auto">
            <a:xfrm rot="1855731">
              <a:off x="2879988" y="2765015"/>
              <a:ext cx="1593518" cy="1436739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KSO_Shape"/>
            <p:cNvSpPr/>
            <p:nvPr/>
          </p:nvSpPr>
          <p:spPr bwMode="auto">
            <a:xfrm>
              <a:off x="3308721" y="3212414"/>
              <a:ext cx="736052" cy="626869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15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KSO_Shape"/>
          <p:cNvSpPr/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7" name="矩形 5"/>
          <p:cNvSpPr/>
          <p:nvPr/>
        </p:nvSpPr>
        <p:spPr>
          <a:xfrm rot="14179741">
            <a:off x="5784230" y="3012713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C00000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5"/>
          <p:cNvSpPr/>
          <p:nvPr/>
        </p:nvSpPr>
        <p:spPr>
          <a:xfrm rot="19358775">
            <a:off x="6700023" y="3205061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C00000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5"/>
          <p:cNvSpPr/>
          <p:nvPr/>
        </p:nvSpPr>
        <p:spPr>
          <a:xfrm rot="18719445">
            <a:off x="4667137" y="2894546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C00000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009355" y="2348880"/>
            <a:ext cx="1080120" cy="1080120"/>
            <a:chOff x="1057027" y="2420888"/>
            <a:chExt cx="864096" cy="864096"/>
          </a:xfrm>
        </p:grpSpPr>
        <p:sp>
          <p:nvSpPr>
            <p:cNvPr id="51" name="椭圆 50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Freeform 92"/>
          <p:cNvSpPr>
            <a:spLocks noEditPoints="1"/>
          </p:cNvSpPr>
          <p:nvPr/>
        </p:nvSpPr>
        <p:spPr bwMode="auto">
          <a:xfrm>
            <a:off x="4369395" y="2766812"/>
            <a:ext cx="365887" cy="374156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346936" y="2086044"/>
            <a:ext cx="360040" cy="360040"/>
          </a:xfrm>
          <a:prstGeom prst="ellipse">
            <a:avLst/>
          </a:prstGeom>
          <a:solidFill>
            <a:srgbClr val="C00000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标题 4"/>
          <p:cNvSpPr txBox="1"/>
          <p:nvPr/>
        </p:nvSpPr>
        <p:spPr>
          <a:xfrm>
            <a:off x="4321229" y="2096746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</a:p>
        </p:txBody>
      </p:sp>
      <p:sp>
        <p:nvSpPr>
          <p:cNvPr id="56" name="矩形 55"/>
          <p:cNvSpPr/>
          <p:nvPr/>
        </p:nvSpPr>
        <p:spPr>
          <a:xfrm>
            <a:off x="1767859" y="2492896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1767172" y="2887902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5017467" y="3195933"/>
            <a:ext cx="1080120" cy="1080120"/>
            <a:chOff x="1057027" y="2420888"/>
            <a:chExt cx="864096" cy="864096"/>
          </a:xfrm>
        </p:grpSpPr>
        <p:sp>
          <p:nvSpPr>
            <p:cNvPr id="59" name="椭圆 58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0" name="椭圆 59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Freeform 61"/>
          <p:cNvSpPr>
            <a:spLocks noEditPoints="1"/>
          </p:cNvSpPr>
          <p:nvPr/>
        </p:nvSpPr>
        <p:spPr bwMode="auto">
          <a:xfrm>
            <a:off x="5424531" y="3532742"/>
            <a:ext cx="359346" cy="347434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830572" y="3645024"/>
            <a:ext cx="360040" cy="360040"/>
          </a:xfrm>
          <a:prstGeom prst="ellipse">
            <a:avLst/>
          </a:prstGeom>
          <a:solidFill>
            <a:srgbClr val="C00000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标题 4"/>
          <p:cNvSpPr txBox="1"/>
          <p:nvPr/>
        </p:nvSpPr>
        <p:spPr>
          <a:xfrm>
            <a:off x="4787693" y="3655726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02</a:t>
            </a:r>
          </a:p>
        </p:txBody>
      </p:sp>
      <p:sp>
        <p:nvSpPr>
          <p:cNvPr id="64" name="矩形 63"/>
          <p:cNvSpPr/>
          <p:nvPr/>
        </p:nvSpPr>
        <p:spPr>
          <a:xfrm>
            <a:off x="3280027" y="403828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3279340" y="443328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105" name="组合 104"/>
          <p:cNvGrpSpPr/>
          <p:nvPr/>
        </p:nvGrpSpPr>
        <p:grpSpPr>
          <a:xfrm>
            <a:off x="6212235" y="2446084"/>
            <a:ext cx="1080120" cy="1080120"/>
            <a:chOff x="1057027" y="2420888"/>
            <a:chExt cx="864096" cy="864096"/>
          </a:xfrm>
        </p:grpSpPr>
        <p:sp>
          <p:nvSpPr>
            <p:cNvPr id="106" name="椭圆 105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" name="Freeform 34"/>
          <p:cNvSpPr>
            <a:spLocks noEditPoints="1"/>
          </p:cNvSpPr>
          <p:nvPr/>
        </p:nvSpPr>
        <p:spPr bwMode="auto">
          <a:xfrm>
            <a:off x="6581163" y="2758494"/>
            <a:ext cx="372014" cy="374081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6126716" y="2410185"/>
            <a:ext cx="360040" cy="360040"/>
          </a:xfrm>
          <a:prstGeom prst="ellipse">
            <a:avLst/>
          </a:prstGeom>
          <a:solidFill>
            <a:srgbClr val="C00000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标题 4"/>
          <p:cNvSpPr txBox="1"/>
          <p:nvPr/>
        </p:nvSpPr>
        <p:spPr>
          <a:xfrm>
            <a:off x="6083837" y="2420887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03</a:t>
            </a:r>
          </a:p>
        </p:txBody>
      </p:sp>
      <p:sp>
        <p:nvSpPr>
          <p:cNvPr id="111" name="矩形 110"/>
          <p:cNvSpPr/>
          <p:nvPr/>
        </p:nvSpPr>
        <p:spPr>
          <a:xfrm>
            <a:off x="7538434" y="198884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12" name="矩形 47"/>
          <p:cNvSpPr>
            <a:spLocks noChangeArrowheads="1"/>
          </p:cNvSpPr>
          <p:nvPr/>
        </p:nvSpPr>
        <p:spPr bwMode="auto">
          <a:xfrm>
            <a:off x="7537747" y="238384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6970819" y="3594779"/>
            <a:ext cx="1080120" cy="1080120"/>
            <a:chOff x="1057027" y="2420888"/>
            <a:chExt cx="864096" cy="864096"/>
          </a:xfrm>
        </p:grpSpPr>
        <p:sp>
          <p:nvSpPr>
            <p:cNvPr id="114" name="椭圆 113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6" name="Freeform 71"/>
          <p:cNvSpPr>
            <a:spLocks noEditPoints="1"/>
          </p:cNvSpPr>
          <p:nvPr/>
        </p:nvSpPr>
        <p:spPr bwMode="auto">
          <a:xfrm>
            <a:off x="7292355" y="3913295"/>
            <a:ext cx="405851" cy="396931"/>
          </a:xfrm>
          <a:custGeom>
            <a:avLst/>
            <a:gdLst>
              <a:gd name="T0" fmla="*/ 160 w 200"/>
              <a:gd name="T1" fmla="*/ 194 h 196"/>
              <a:gd name="T2" fmla="*/ 120 w 200"/>
              <a:gd name="T3" fmla="*/ 154 h 196"/>
              <a:gd name="T4" fmla="*/ 160 w 200"/>
              <a:gd name="T5" fmla="*/ 114 h 196"/>
              <a:gd name="T6" fmla="*/ 200 w 200"/>
              <a:gd name="T7" fmla="*/ 154 h 196"/>
              <a:gd name="T8" fmla="*/ 160 w 200"/>
              <a:gd name="T9" fmla="*/ 194 h 196"/>
              <a:gd name="T10" fmla="*/ 184 w 200"/>
              <a:gd name="T11" fmla="*/ 148 h 196"/>
              <a:gd name="T12" fmla="*/ 168 w 200"/>
              <a:gd name="T13" fmla="*/ 148 h 196"/>
              <a:gd name="T14" fmla="*/ 168 w 200"/>
              <a:gd name="T15" fmla="*/ 132 h 196"/>
              <a:gd name="T16" fmla="*/ 152 w 200"/>
              <a:gd name="T17" fmla="*/ 132 h 196"/>
              <a:gd name="T18" fmla="*/ 152 w 200"/>
              <a:gd name="T19" fmla="*/ 148 h 196"/>
              <a:gd name="T20" fmla="*/ 136 w 200"/>
              <a:gd name="T21" fmla="*/ 148 h 196"/>
              <a:gd name="T22" fmla="*/ 136 w 200"/>
              <a:gd name="T23" fmla="*/ 164 h 196"/>
              <a:gd name="T24" fmla="*/ 152 w 200"/>
              <a:gd name="T25" fmla="*/ 164 h 196"/>
              <a:gd name="T26" fmla="*/ 152 w 200"/>
              <a:gd name="T27" fmla="*/ 180 h 196"/>
              <a:gd name="T28" fmla="*/ 168 w 200"/>
              <a:gd name="T29" fmla="*/ 180 h 196"/>
              <a:gd name="T30" fmla="*/ 168 w 200"/>
              <a:gd name="T31" fmla="*/ 164 h 196"/>
              <a:gd name="T32" fmla="*/ 184 w 200"/>
              <a:gd name="T33" fmla="*/ 164 h 196"/>
              <a:gd name="T34" fmla="*/ 184 w 200"/>
              <a:gd name="T35" fmla="*/ 148 h 196"/>
              <a:gd name="T36" fmla="*/ 80 w 200"/>
              <a:gd name="T37" fmla="*/ 128 h 196"/>
              <a:gd name="T38" fmla="*/ 16 w 200"/>
              <a:gd name="T39" fmla="*/ 64 h 196"/>
              <a:gd name="T40" fmla="*/ 80 w 200"/>
              <a:gd name="T41" fmla="*/ 0 h 196"/>
              <a:gd name="T42" fmla="*/ 144 w 200"/>
              <a:gd name="T43" fmla="*/ 64 h 196"/>
              <a:gd name="T44" fmla="*/ 80 w 200"/>
              <a:gd name="T45" fmla="*/ 128 h 196"/>
              <a:gd name="T46" fmla="*/ 70 w 200"/>
              <a:gd name="T47" fmla="*/ 17 h 196"/>
              <a:gd name="T48" fmla="*/ 31 w 200"/>
              <a:gd name="T49" fmla="*/ 64 h 196"/>
              <a:gd name="T50" fmla="*/ 80 w 200"/>
              <a:gd name="T51" fmla="*/ 113 h 196"/>
              <a:gd name="T52" fmla="*/ 129 w 200"/>
              <a:gd name="T53" fmla="*/ 64 h 196"/>
              <a:gd name="T54" fmla="*/ 70 w 200"/>
              <a:gd name="T55" fmla="*/ 17 h 196"/>
              <a:gd name="T56" fmla="*/ 40 w 200"/>
              <a:gd name="T57" fmla="*/ 132 h 196"/>
              <a:gd name="T58" fmla="*/ 113 w 200"/>
              <a:gd name="T59" fmla="*/ 132 h 196"/>
              <a:gd name="T60" fmla="*/ 108 w 200"/>
              <a:gd name="T61" fmla="*/ 154 h 196"/>
              <a:gd name="T62" fmla="*/ 129 w 200"/>
              <a:gd name="T63" fmla="*/ 196 h 196"/>
              <a:gd name="T64" fmla="*/ 0 w 200"/>
              <a:gd name="T65" fmla="*/ 196 h 196"/>
              <a:gd name="T66" fmla="*/ 20 w 200"/>
              <a:gd name="T67" fmla="*/ 148 h 196"/>
              <a:gd name="T68" fmla="*/ 40 w 200"/>
              <a:gd name="T69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196">
                <a:moveTo>
                  <a:pt x="160" y="194"/>
                </a:moveTo>
                <a:cubicBezTo>
                  <a:pt x="138" y="194"/>
                  <a:pt x="120" y="176"/>
                  <a:pt x="120" y="154"/>
                </a:cubicBezTo>
                <a:cubicBezTo>
                  <a:pt x="120" y="132"/>
                  <a:pt x="138" y="114"/>
                  <a:pt x="160" y="114"/>
                </a:cubicBezTo>
                <a:cubicBezTo>
                  <a:pt x="182" y="114"/>
                  <a:pt x="200" y="132"/>
                  <a:pt x="200" y="154"/>
                </a:cubicBezTo>
                <a:cubicBezTo>
                  <a:pt x="200" y="176"/>
                  <a:pt x="182" y="194"/>
                  <a:pt x="160" y="194"/>
                </a:cubicBezTo>
                <a:close/>
                <a:moveTo>
                  <a:pt x="184" y="148"/>
                </a:moveTo>
                <a:cubicBezTo>
                  <a:pt x="168" y="148"/>
                  <a:pt x="168" y="148"/>
                  <a:pt x="168" y="148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64"/>
                  <a:pt x="184" y="164"/>
                  <a:pt x="184" y="164"/>
                </a:cubicBezTo>
                <a:lnTo>
                  <a:pt x="184" y="148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  <a:moveTo>
                  <a:pt x="40" y="132"/>
                </a:moveTo>
                <a:cubicBezTo>
                  <a:pt x="113" y="132"/>
                  <a:pt x="113" y="132"/>
                  <a:pt x="113" y="132"/>
                </a:cubicBezTo>
                <a:cubicBezTo>
                  <a:pt x="110" y="139"/>
                  <a:pt x="108" y="146"/>
                  <a:pt x="108" y="154"/>
                </a:cubicBezTo>
                <a:cubicBezTo>
                  <a:pt x="108" y="171"/>
                  <a:pt x="117" y="187"/>
                  <a:pt x="129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0" y="13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7710892" y="3501008"/>
            <a:ext cx="360040" cy="360040"/>
          </a:xfrm>
          <a:prstGeom prst="ellipse">
            <a:avLst/>
          </a:prstGeom>
          <a:solidFill>
            <a:srgbClr val="C00000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标题 4"/>
          <p:cNvSpPr txBox="1"/>
          <p:nvPr/>
        </p:nvSpPr>
        <p:spPr>
          <a:xfrm>
            <a:off x="7668013" y="3511710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</a:p>
        </p:txBody>
      </p:sp>
      <p:sp>
        <p:nvSpPr>
          <p:cNvPr id="119" name="矩形 118"/>
          <p:cNvSpPr/>
          <p:nvPr/>
        </p:nvSpPr>
        <p:spPr>
          <a:xfrm>
            <a:off x="8320587" y="353422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8319900" y="3929230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4" dur="4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4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47" grpId="0" animBg="1"/>
      <p:bldP spid="48" grpId="0" animBg="1"/>
      <p:bldP spid="49" grpId="0" animBg="1"/>
      <p:bldP spid="53" grpId="0" animBg="1"/>
      <p:bldP spid="54" grpId="0" animBg="1"/>
      <p:bldP spid="55" grpId="0"/>
      <p:bldP spid="56" grpId="0"/>
      <p:bldP spid="57" grpId="0"/>
      <p:bldP spid="61" grpId="0" animBg="1"/>
      <p:bldP spid="62" grpId="0" animBg="1"/>
      <p:bldP spid="63" grpId="0"/>
      <p:bldP spid="64" grpId="0"/>
      <p:bldP spid="104" grpId="0"/>
      <p:bldP spid="108" grpId="0" animBg="1"/>
      <p:bldP spid="109" grpId="0" animBg="1"/>
      <p:bldP spid="110" grpId="0"/>
      <p:bldP spid="111" grpId="0"/>
      <p:bldP spid="112" grpId="0"/>
      <p:bldP spid="116" grpId="0" animBg="1"/>
      <p:bldP spid="117" grpId="0" animBg="1"/>
      <p:bldP spid="118" grpId="0"/>
      <p:bldP spid="119" grpId="0"/>
      <p:bldP spid="1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3289275" y="3501008"/>
            <a:ext cx="1440160" cy="276449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76200">
            <a:solidFill>
              <a:srgbClr val="C00000">
                <a:alpha val="38039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19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KSO_Shape"/>
          <p:cNvSpPr/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31345" y="3073656"/>
            <a:ext cx="1152128" cy="1038774"/>
            <a:chOff x="5424755" y="1340768"/>
            <a:chExt cx="670560" cy="604586"/>
          </a:xfrm>
        </p:grpSpPr>
        <p:grpSp>
          <p:nvGrpSpPr>
            <p:cNvPr id="18" name="组合 1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9" name="TextBox 7"/>
            <p:cNvSpPr>
              <a:spLocks noChangeArrowheads="1"/>
            </p:cNvSpPr>
            <p:nvPr/>
          </p:nvSpPr>
          <p:spPr bwMode="auto">
            <a:xfrm>
              <a:off x="5472003" y="1476608"/>
              <a:ext cx="576064" cy="322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输入</a:t>
              </a:r>
              <a:endParaRPr lang="en-US" altLang="zh-CN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81632" y="2715702"/>
            <a:ext cx="1917723" cy="1729044"/>
            <a:chOff x="4702856" y="2924944"/>
            <a:chExt cx="1401009" cy="1263169"/>
          </a:xfrm>
        </p:grpSpPr>
        <p:grpSp>
          <p:nvGrpSpPr>
            <p:cNvPr id="26" name="组合 25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1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4883891" y="3130414"/>
              <a:ext cx="1159817" cy="822941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在此录入上述图表的描述说明，录入上述图表的描述说明。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25579" y="1928047"/>
            <a:ext cx="670560" cy="604586"/>
            <a:chOff x="5424755" y="1340768"/>
            <a:chExt cx="670560" cy="604586"/>
          </a:xfrm>
        </p:grpSpPr>
        <p:grpSp>
          <p:nvGrpSpPr>
            <p:cNvPr id="33" name="组合 3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6878115" y="177281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6878115" y="2095814"/>
            <a:ext cx="29638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601643" y="2795859"/>
            <a:ext cx="670560" cy="604586"/>
            <a:chOff x="5424755" y="1340768"/>
            <a:chExt cx="670560" cy="604586"/>
          </a:xfrm>
        </p:grpSpPr>
        <p:grpSp>
          <p:nvGrpSpPr>
            <p:cNvPr id="42" name="组合 4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7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45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7454179" y="26406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7454179" y="2963626"/>
            <a:ext cx="29638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6601643" y="3731963"/>
            <a:ext cx="670560" cy="604586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5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5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7454179" y="357673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454179" y="3899730"/>
            <a:ext cx="29638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6025579" y="4596059"/>
            <a:ext cx="670560" cy="604586"/>
            <a:chOff x="5424755" y="1340768"/>
            <a:chExt cx="670560" cy="604586"/>
          </a:xfrm>
        </p:grpSpPr>
        <p:grpSp>
          <p:nvGrpSpPr>
            <p:cNvPr id="60" name="组合 5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dirty="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b="1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6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6878115" y="44408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6878115" y="4763826"/>
            <a:ext cx="29638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4" grpId="3" animBg="1"/>
      <p:bldP spid="74" grpId="0" animBg="1"/>
      <p:bldP spid="39" grpId="0"/>
      <p:bldP spid="40" grpId="0"/>
      <p:bldP spid="48" grpId="0"/>
      <p:bldP spid="49" grpId="0"/>
      <p:bldP spid="57" grpId="0"/>
      <p:bldP spid="58" grpId="0"/>
      <p:bldP spid="70" grpId="0"/>
      <p:bldP spid="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16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KSO_Shape"/>
          <p:cNvSpPr/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281163" y="1844824"/>
            <a:ext cx="936104" cy="844004"/>
            <a:chOff x="3720691" y="2824413"/>
            <a:chExt cx="1341120" cy="1209172"/>
          </a:xfrm>
        </p:grpSpPr>
        <p:sp>
          <p:nvSpPr>
            <p:cNvPr id="1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1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55"/>
          <p:cNvSpPr>
            <a:spLocks noEditPoints="1"/>
          </p:cNvSpPr>
          <p:nvPr/>
        </p:nvSpPr>
        <p:spPr bwMode="auto">
          <a:xfrm>
            <a:off x="2605763" y="2100118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457704" y="2857797"/>
            <a:ext cx="3428191" cy="0"/>
          </a:xfrm>
          <a:prstGeom prst="line">
            <a:avLst/>
          </a:prstGeom>
          <a:ln>
            <a:solidFill>
              <a:srgbClr val="C00000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98"/>
          <p:cNvSpPr txBox="1"/>
          <p:nvPr/>
        </p:nvSpPr>
        <p:spPr>
          <a:xfrm>
            <a:off x="4350795" y="2426933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0" name="TextBox 503"/>
          <p:cNvSpPr txBox="1"/>
          <p:nvPr/>
        </p:nvSpPr>
        <p:spPr>
          <a:xfrm>
            <a:off x="2332480" y="2947845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281163" y="3933056"/>
            <a:ext cx="936104" cy="844004"/>
            <a:chOff x="3720691" y="2824413"/>
            <a:chExt cx="1341120" cy="1209172"/>
          </a:xfrm>
        </p:grpSpPr>
        <p:sp>
          <p:nvSpPr>
            <p:cNvPr id="2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2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Freeform 55"/>
          <p:cNvSpPr>
            <a:spLocks noEditPoints="1"/>
          </p:cNvSpPr>
          <p:nvPr/>
        </p:nvSpPr>
        <p:spPr bwMode="auto">
          <a:xfrm>
            <a:off x="2605763" y="4188350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457704" y="4946029"/>
            <a:ext cx="3428191" cy="0"/>
          </a:xfrm>
          <a:prstGeom prst="line">
            <a:avLst/>
          </a:prstGeom>
          <a:ln>
            <a:solidFill>
              <a:srgbClr val="C00000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498"/>
          <p:cNvSpPr txBox="1"/>
          <p:nvPr/>
        </p:nvSpPr>
        <p:spPr>
          <a:xfrm>
            <a:off x="4350795" y="4515165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7" name="TextBox 503"/>
          <p:cNvSpPr txBox="1"/>
          <p:nvPr/>
        </p:nvSpPr>
        <p:spPr>
          <a:xfrm>
            <a:off x="2332480" y="5036077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601643" y="1844824"/>
            <a:ext cx="936104" cy="844004"/>
            <a:chOff x="3720691" y="2824413"/>
            <a:chExt cx="1341120" cy="1209172"/>
          </a:xfrm>
        </p:grpSpPr>
        <p:sp>
          <p:nvSpPr>
            <p:cNvPr id="2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3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6778184" y="2857797"/>
            <a:ext cx="3428191" cy="0"/>
          </a:xfrm>
          <a:prstGeom prst="line">
            <a:avLst/>
          </a:prstGeom>
          <a:ln>
            <a:solidFill>
              <a:srgbClr val="C00000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498"/>
          <p:cNvSpPr txBox="1"/>
          <p:nvPr/>
        </p:nvSpPr>
        <p:spPr>
          <a:xfrm>
            <a:off x="8671275" y="2426933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3" name="TextBox 503"/>
          <p:cNvSpPr txBox="1"/>
          <p:nvPr/>
        </p:nvSpPr>
        <p:spPr>
          <a:xfrm>
            <a:off x="6652960" y="2947845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联系 20"/>
          <p:cNvSpPr/>
          <p:nvPr/>
        </p:nvSpPr>
        <p:spPr>
          <a:xfrm>
            <a:off x="6925737" y="2100118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075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6601643" y="3933056"/>
            <a:ext cx="936104" cy="844004"/>
            <a:chOff x="3720691" y="2824413"/>
            <a:chExt cx="1341120" cy="1209172"/>
          </a:xfrm>
        </p:grpSpPr>
        <p:sp>
          <p:nvSpPr>
            <p:cNvPr id="3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6778184" y="4946029"/>
            <a:ext cx="3428191" cy="0"/>
          </a:xfrm>
          <a:prstGeom prst="line">
            <a:avLst/>
          </a:prstGeom>
          <a:ln>
            <a:solidFill>
              <a:srgbClr val="C00000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498"/>
          <p:cNvSpPr txBox="1"/>
          <p:nvPr/>
        </p:nvSpPr>
        <p:spPr>
          <a:xfrm>
            <a:off x="8671275" y="4515165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0" name="TextBox 503"/>
          <p:cNvSpPr txBox="1"/>
          <p:nvPr/>
        </p:nvSpPr>
        <p:spPr>
          <a:xfrm>
            <a:off x="6652960" y="5036077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流程图: 联系 20"/>
          <p:cNvSpPr/>
          <p:nvPr/>
        </p:nvSpPr>
        <p:spPr>
          <a:xfrm>
            <a:off x="6925737" y="4188350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075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39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39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29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29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92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42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17" grpId="0" animBg="1"/>
      <p:bldP spid="19" grpId="0"/>
      <p:bldP spid="20" grpId="0"/>
      <p:bldP spid="24" grpId="0" animBg="1"/>
      <p:bldP spid="26" grpId="0"/>
      <p:bldP spid="27" grpId="0"/>
      <p:bldP spid="32" grpId="0"/>
      <p:bldP spid="33" grpId="0"/>
      <p:bldP spid="34" grpId="0" animBg="1"/>
      <p:bldP spid="39" grpId="0"/>
      <p:bldP spid="40" grpId="0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21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KSO_Shape"/>
          <p:cNvSpPr/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369395" y="4149080"/>
            <a:ext cx="1152128" cy="1038774"/>
            <a:chOff x="5424755" y="1340768"/>
            <a:chExt cx="670560" cy="604586"/>
          </a:xfrm>
        </p:grpSpPr>
        <p:grpSp>
          <p:nvGrpSpPr>
            <p:cNvPr id="15" name="组合 1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6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45459" y="3140968"/>
            <a:ext cx="1152128" cy="1038774"/>
            <a:chOff x="5424755" y="1340768"/>
            <a:chExt cx="670560" cy="604586"/>
          </a:xfrm>
        </p:grpSpPr>
        <p:grpSp>
          <p:nvGrpSpPr>
            <p:cNvPr id="22" name="组合 2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7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5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3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97587" y="3140968"/>
            <a:ext cx="1152128" cy="1038774"/>
            <a:chOff x="5424755" y="1340768"/>
            <a:chExt cx="670560" cy="604586"/>
          </a:xfrm>
        </p:grpSpPr>
        <p:grpSp>
          <p:nvGrpSpPr>
            <p:cNvPr id="29" name="组合 2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745659" y="2174202"/>
            <a:ext cx="1152128" cy="1038774"/>
            <a:chOff x="5424755" y="1340768"/>
            <a:chExt cx="670560" cy="604586"/>
          </a:xfrm>
        </p:grpSpPr>
        <p:grpSp>
          <p:nvGrpSpPr>
            <p:cNvPr id="36" name="组合 3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7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8032555" y="220486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8031867" y="2527862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44" name="矩形 43"/>
          <p:cNvSpPr/>
          <p:nvPr/>
        </p:nvSpPr>
        <p:spPr>
          <a:xfrm>
            <a:off x="7466427" y="328870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465739" y="3611698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46" name="矩形 45"/>
          <p:cNvSpPr/>
          <p:nvPr/>
        </p:nvSpPr>
        <p:spPr>
          <a:xfrm>
            <a:off x="1921811" y="328498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921123" y="3607982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48" name="矩形 47"/>
          <p:cNvSpPr/>
          <p:nvPr/>
        </p:nvSpPr>
        <p:spPr>
          <a:xfrm>
            <a:off x="1345747" y="436882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1345059" y="4691818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17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KSO_Shape"/>
          <p:cNvSpPr/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73051" y="2050723"/>
            <a:ext cx="4923846" cy="2962453"/>
            <a:chOff x="3022028" y="1587732"/>
            <a:chExt cx="6120680" cy="3682533"/>
          </a:xfrm>
        </p:grpSpPr>
        <p:pic>
          <p:nvPicPr>
            <p:cNvPr id="15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2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13611" y="1856039"/>
            <a:ext cx="670560" cy="604586"/>
            <a:chOff x="5424755" y="1340768"/>
            <a:chExt cx="670560" cy="604586"/>
          </a:xfrm>
        </p:grpSpPr>
        <p:grpSp>
          <p:nvGrpSpPr>
            <p:cNvPr id="18" name="组合 1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7166147" y="170080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7166147" y="2023806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313611" y="2752406"/>
            <a:ext cx="670560" cy="604586"/>
            <a:chOff x="5424755" y="1340768"/>
            <a:chExt cx="670560" cy="604586"/>
          </a:xfrm>
        </p:grpSpPr>
        <p:grpSp>
          <p:nvGrpSpPr>
            <p:cNvPr id="27" name="组合 2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 dirty="0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3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166147" y="2597175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7166147" y="2920173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6313611" y="3631400"/>
            <a:ext cx="670560" cy="604586"/>
            <a:chOff x="5424755" y="1340768"/>
            <a:chExt cx="670560" cy="604586"/>
          </a:xfrm>
        </p:grpSpPr>
        <p:grpSp>
          <p:nvGrpSpPr>
            <p:cNvPr id="36" name="组合 3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dirty="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7166147" y="3476169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166147" y="3799167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6313611" y="4524051"/>
            <a:ext cx="670560" cy="604586"/>
            <a:chOff x="5424755" y="1340768"/>
            <a:chExt cx="670560" cy="604586"/>
          </a:xfrm>
        </p:grpSpPr>
        <p:grpSp>
          <p:nvGrpSpPr>
            <p:cNvPr id="45" name="组合 4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4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7166147" y="436882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166147" y="4691818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24" grpId="0"/>
      <p:bldP spid="25" grpId="0"/>
      <p:bldP spid="33" grpId="0"/>
      <p:bldP spid="34" grpId="0"/>
      <p:bldP spid="42" grpId="0"/>
      <p:bldP spid="43" grpId="0"/>
      <p:bldP spid="51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18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KSO_Shape"/>
          <p:cNvSpPr/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02738" y="1336097"/>
            <a:ext cx="648072" cy="2808312"/>
          </a:xfrm>
          <a:prstGeom prst="rect">
            <a:avLst/>
          </a:pr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62904" y="2740253"/>
            <a:ext cx="648072" cy="1404156"/>
          </a:xfrm>
          <a:prstGeom prst="rect">
            <a:avLst/>
          </a:pr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42496" y="1932928"/>
            <a:ext cx="648072" cy="2184328"/>
          </a:xfrm>
          <a:prstGeom prst="rect">
            <a:avLst/>
          </a:pr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86712" y="1048065"/>
            <a:ext cx="648072" cy="3096344"/>
          </a:xfrm>
          <a:prstGeom prst="rect">
            <a:avLst/>
          </a:pr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645861" y="3398338"/>
            <a:ext cx="1152128" cy="1038774"/>
            <a:chOff x="5424755" y="1340768"/>
            <a:chExt cx="670560" cy="604586"/>
          </a:xfrm>
        </p:grpSpPr>
        <p:grpSp>
          <p:nvGrpSpPr>
            <p:cNvPr id="19" name="组合 1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13411" y="3398338"/>
            <a:ext cx="1152128" cy="1038774"/>
            <a:chOff x="5424755" y="1340768"/>
            <a:chExt cx="670560" cy="604586"/>
          </a:xfrm>
        </p:grpSpPr>
        <p:grpSp>
          <p:nvGrpSpPr>
            <p:cNvPr id="26" name="组合 2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85619" y="3398338"/>
            <a:ext cx="1152128" cy="1038774"/>
            <a:chOff x="5424755" y="1340768"/>
            <a:chExt cx="670560" cy="604586"/>
          </a:xfrm>
        </p:grpSpPr>
        <p:grpSp>
          <p:nvGrpSpPr>
            <p:cNvPr id="33" name="组合 3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4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329835" y="3398338"/>
            <a:ext cx="1152128" cy="1038774"/>
            <a:chOff x="5424755" y="1340768"/>
            <a:chExt cx="670560" cy="6045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4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2425179" y="4678626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7" name="文本框 9"/>
          <p:cNvSpPr txBox="1"/>
          <p:nvPr/>
        </p:nvSpPr>
        <p:spPr>
          <a:xfrm>
            <a:off x="2353171" y="4989917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8" name="文本框 9"/>
          <p:cNvSpPr txBox="1"/>
          <p:nvPr/>
        </p:nvSpPr>
        <p:spPr>
          <a:xfrm>
            <a:off x="4369395" y="4678626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9" name="文本框 9"/>
          <p:cNvSpPr txBox="1"/>
          <p:nvPr/>
        </p:nvSpPr>
        <p:spPr>
          <a:xfrm>
            <a:off x="4297387" y="4989917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0" name="文本框 9"/>
          <p:cNvSpPr txBox="1"/>
          <p:nvPr/>
        </p:nvSpPr>
        <p:spPr>
          <a:xfrm>
            <a:off x="6313611" y="4678626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1" name="文本框 9"/>
          <p:cNvSpPr txBox="1"/>
          <p:nvPr/>
        </p:nvSpPr>
        <p:spPr>
          <a:xfrm>
            <a:off x="6241603" y="4989917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2" name="文本框 9"/>
          <p:cNvSpPr txBox="1"/>
          <p:nvPr/>
        </p:nvSpPr>
        <p:spPr>
          <a:xfrm>
            <a:off x="8257827" y="4678626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3" name="文本框 9"/>
          <p:cNvSpPr txBox="1"/>
          <p:nvPr/>
        </p:nvSpPr>
        <p:spPr>
          <a:xfrm>
            <a:off x="8185819" y="4989917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14" grpId="0" animBg="1"/>
      <p:bldP spid="15" grpId="0" animBg="1"/>
      <p:bldP spid="16" grpId="0" animBg="1"/>
      <p:bldP spid="1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KSO_Shape"/>
          <p:cNvSpPr/>
          <p:nvPr/>
        </p:nvSpPr>
        <p:spPr bwMode="auto">
          <a:xfrm>
            <a:off x="728132" y="383448"/>
            <a:ext cx="317288" cy="27022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14" name="Straight Connector 16"/>
          <p:cNvCxnSpPr/>
          <p:nvPr/>
        </p:nvCxnSpPr>
        <p:spPr>
          <a:xfrm>
            <a:off x="1705099" y="4054350"/>
            <a:ext cx="4422765" cy="0"/>
          </a:xfrm>
          <a:prstGeom prst="line">
            <a:avLst/>
          </a:prstGeom>
          <a:ln w="762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4"/>
          <p:cNvCxnSpPr/>
          <p:nvPr/>
        </p:nvCxnSpPr>
        <p:spPr>
          <a:xfrm flipV="1">
            <a:off x="2273015" y="1571584"/>
            <a:ext cx="0" cy="2472701"/>
          </a:xfrm>
          <a:prstGeom prst="line">
            <a:avLst/>
          </a:prstGeom>
          <a:ln>
            <a:solidFill>
              <a:srgbClr val="C00000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32"/>
          <p:cNvCxnSpPr/>
          <p:nvPr/>
        </p:nvCxnSpPr>
        <p:spPr>
          <a:xfrm flipV="1">
            <a:off x="2918706" y="1571584"/>
            <a:ext cx="0" cy="2472701"/>
          </a:xfrm>
          <a:prstGeom prst="line">
            <a:avLst/>
          </a:prstGeom>
          <a:ln>
            <a:solidFill>
              <a:srgbClr val="C00000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30"/>
          <p:cNvCxnSpPr/>
          <p:nvPr/>
        </p:nvCxnSpPr>
        <p:spPr>
          <a:xfrm flipV="1">
            <a:off x="3564397" y="1571584"/>
            <a:ext cx="0" cy="2472701"/>
          </a:xfrm>
          <a:prstGeom prst="line">
            <a:avLst/>
          </a:prstGeom>
          <a:ln>
            <a:solidFill>
              <a:srgbClr val="C00000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7"/>
          <p:cNvCxnSpPr/>
          <p:nvPr/>
        </p:nvCxnSpPr>
        <p:spPr>
          <a:xfrm flipV="1">
            <a:off x="4210088" y="1571584"/>
            <a:ext cx="0" cy="2472701"/>
          </a:xfrm>
          <a:prstGeom prst="line">
            <a:avLst/>
          </a:prstGeom>
          <a:ln>
            <a:solidFill>
              <a:srgbClr val="C00000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5"/>
          <p:cNvCxnSpPr/>
          <p:nvPr/>
        </p:nvCxnSpPr>
        <p:spPr>
          <a:xfrm flipV="1">
            <a:off x="4855780" y="1571584"/>
            <a:ext cx="0" cy="2472701"/>
          </a:xfrm>
          <a:prstGeom prst="line">
            <a:avLst/>
          </a:prstGeom>
          <a:ln>
            <a:solidFill>
              <a:srgbClr val="C00000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3"/>
          <p:cNvCxnSpPr/>
          <p:nvPr/>
        </p:nvCxnSpPr>
        <p:spPr>
          <a:xfrm flipV="1">
            <a:off x="5501471" y="1571584"/>
            <a:ext cx="0" cy="2472701"/>
          </a:xfrm>
          <a:prstGeom prst="line">
            <a:avLst/>
          </a:prstGeom>
          <a:ln>
            <a:solidFill>
              <a:srgbClr val="C00000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2013072" y="2471934"/>
            <a:ext cx="469069" cy="1561182"/>
            <a:chOff x="2787784" y="3964744"/>
            <a:chExt cx="541811" cy="1699070"/>
          </a:xfrm>
        </p:grpSpPr>
        <p:grpSp>
          <p:nvGrpSpPr>
            <p:cNvPr id="22" name="组合 21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圆角矩形 2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670723" y="1872876"/>
            <a:ext cx="469069" cy="2160240"/>
            <a:chOff x="2787784" y="3964744"/>
            <a:chExt cx="541811" cy="1699070"/>
          </a:xfrm>
        </p:grpSpPr>
        <p:grpSp>
          <p:nvGrpSpPr>
            <p:cNvPr id="27" name="组合 26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圆角矩形 2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355816" y="2355506"/>
            <a:ext cx="469069" cy="1677610"/>
            <a:chOff x="2787784" y="3964744"/>
            <a:chExt cx="541811" cy="1699070"/>
          </a:xfrm>
        </p:grpSpPr>
        <p:grpSp>
          <p:nvGrpSpPr>
            <p:cNvPr id="32" name="组合 31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圆角矩形 3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966867" y="1936102"/>
            <a:ext cx="469069" cy="2097013"/>
            <a:chOff x="2787784" y="3964744"/>
            <a:chExt cx="541811" cy="1699070"/>
          </a:xfrm>
        </p:grpSpPr>
        <p:grpSp>
          <p:nvGrpSpPr>
            <p:cNvPr id="37" name="组合 36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圆角矩形 3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14939" y="2807934"/>
            <a:ext cx="469069" cy="1225182"/>
            <a:chOff x="2787784" y="3964744"/>
            <a:chExt cx="541811" cy="1699070"/>
          </a:xfrm>
        </p:grpSpPr>
        <p:grpSp>
          <p:nvGrpSpPr>
            <p:cNvPr id="42" name="组合 41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圆角矩形 4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63011" y="2304924"/>
            <a:ext cx="469069" cy="1728192"/>
            <a:chOff x="2787784" y="3964744"/>
            <a:chExt cx="541811" cy="1699070"/>
          </a:xfrm>
        </p:grpSpPr>
        <p:grpSp>
          <p:nvGrpSpPr>
            <p:cNvPr id="47" name="组合 46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圆角矩形 4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标题 4"/>
            <p:cNvSpPr txBox="1"/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2013072" y="2471932"/>
            <a:ext cx="430887" cy="156118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600</a:t>
            </a:r>
            <a:r>
              <a:rPr lang="zh-CN" altLang="en-US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万</a:t>
            </a:r>
            <a:r>
              <a:rPr lang="en-US" sz="105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661144" y="2471932"/>
            <a:ext cx="430887" cy="156118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900</a:t>
            </a:r>
            <a:r>
              <a:rPr lang="zh-CN" altLang="en-US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万</a:t>
            </a:r>
            <a:r>
              <a:rPr lang="en-US" sz="105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382385" y="2448940"/>
            <a:ext cx="430887" cy="156118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650</a:t>
            </a:r>
            <a:r>
              <a:rPr lang="zh-CN" altLang="en-US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万</a:t>
            </a:r>
            <a:r>
              <a:rPr lang="en-US" sz="105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957288" y="2448940"/>
            <a:ext cx="430887" cy="156118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850</a:t>
            </a:r>
            <a:r>
              <a:rPr lang="zh-CN" altLang="en-US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万</a:t>
            </a:r>
            <a:r>
              <a:rPr lang="en-US" sz="105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605360" y="2448940"/>
            <a:ext cx="430887" cy="156118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500</a:t>
            </a:r>
            <a:r>
              <a:rPr lang="zh-CN" altLang="en-US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万</a:t>
            </a:r>
            <a:r>
              <a:rPr lang="en-US" sz="105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253432" y="2448940"/>
            <a:ext cx="430887" cy="156118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700</a:t>
            </a:r>
            <a:r>
              <a:rPr lang="zh-CN" altLang="en-US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万</a:t>
            </a:r>
            <a:r>
              <a:rPr lang="en-US" sz="105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477568" y="2229018"/>
            <a:ext cx="417646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477568" y="1827805"/>
            <a:ext cx="205934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477568" y="3543980"/>
            <a:ext cx="324036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53,648,258</a:t>
            </a:r>
            <a:endParaRPr lang="zh-CN" altLang="en-US" sz="4400" b="1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500428" y="3306816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全年总额：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1357322" y="4919042"/>
            <a:ext cx="526544" cy="474739"/>
            <a:chOff x="5424755" y="1340768"/>
            <a:chExt cx="670560" cy="604586"/>
          </a:xfrm>
        </p:grpSpPr>
        <p:grpSp>
          <p:nvGrpSpPr>
            <p:cNvPr id="64" name="组合 6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7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2" name="文本框 9"/>
          <p:cNvSpPr txBox="1"/>
          <p:nvPr/>
        </p:nvSpPr>
        <p:spPr>
          <a:xfrm>
            <a:off x="1993131" y="493321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75" name="直接连接符 74"/>
          <p:cNvCxnSpPr/>
          <p:nvPr/>
        </p:nvCxnSpPr>
        <p:spPr>
          <a:xfrm>
            <a:off x="2065139" y="5293253"/>
            <a:ext cx="8167360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/>
          <p:nvPr/>
        </p:nvGrpSpPr>
        <p:grpSpPr>
          <a:xfrm>
            <a:off x="10375371" y="5162829"/>
            <a:ext cx="258720" cy="233265"/>
            <a:chOff x="3720691" y="2824413"/>
            <a:chExt cx="1341120" cy="1209172"/>
          </a:xfrm>
        </p:grpSpPr>
        <p:sp>
          <p:nvSpPr>
            <p:cNvPr id="77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1968549" y="544081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000"/>
                            </p:stCondLst>
                            <p:childTnLst>
                              <p:par>
                                <p:cTn id="1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500"/>
                            </p:stCondLst>
                            <p:childTnLst>
                              <p:par>
                                <p:cTn id="1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00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000"/>
                            </p:stCondLst>
                            <p:childTnLst>
                              <p:par>
                                <p:cTn id="1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500"/>
                            </p:stCondLst>
                            <p:childTnLst>
                              <p:par>
                                <p:cTn id="15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72" grpId="0"/>
      <p:bldP spid="7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/>
          <p:cNvSpPr/>
          <p:nvPr/>
        </p:nvSpPr>
        <p:spPr bwMode="auto">
          <a:xfrm rot="1855731">
            <a:off x="4786639" y="1715547"/>
            <a:ext cx="3921492" cy="353567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ITC Avant Garde Std Md" panose="020B0602020202020204" pitchFamily="34" charset="0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5163157" y="3165792"/>
            <a:ext cx="325452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505299" y="2651020"/>
            <a:ext cx="1846387" cy="1664728"/>
            <a:chOff x="2753554" y="2651020"/>
            <a:chExt cx="1846387" cy="1664728"/>
          </a:xfrm>
        </p:grpSpPr>
        <p:grpSp>
          <p:nvGrpSpPr>
            <p:cNvPr id="160" name="组合 159"/>
            <p:cNvGrpSpPr/>
            <p:nvPr/>
          </p:nvGrpSpPr>
          <p:grpSpPr>
            <a:xfrm>
              <a:off x="2753554" y="2651020"/>
              <a:ext cx="1846387" cy="1664728"/>
              <a:chOff x="3720691" y="2824413"/>
              <a:chExt cx="1341120" cy="1209172"/>
            </a:xfrm>
          </p:grpSpPr>
          <p:sp>
            <p:nvSpPr>
              <p:cNvPr id="16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6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3" name="Freeform 5"/>
            <p:cNvSpPr/>
            <p:nvPr/>
          </p:nvSpPr>
          <p:spPr bwMode="auto">
            <a:xfrm rot="1855731">
              <a:off x="2879988" y="2765015"/>
              <a:ext cx="1593518" cy="1436739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KSO_Shape"/>
            <p:cNvSpPr/>
            <p:nvPr/>
          </p:nvSpPr>
          <p:spPr bwMode="auto">
            <a:xfrm>
              <a:off x="3280194" y="3093763"/>
              <a:ext cx="793106" cy="785175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5"/>
          <p:cNvSpPr/>
          <p:nvPr/>
        </p:nvSpPr>
        <p:spPr bwMode="auto">
          <a:xfrm rot="1855731">
            <a:off x="618938" y="3062057"/>
            <a:ext cx="2204139" cy="198728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latin typeface="ITC Avant Garde Std Md" panose="020B0602020202020204" pitchFamily="34" charset="0"/>
            </a:endParaRPr>
          </a:p>
        </p:txBody>
      </p:sp>
      <p:sp>
        <p:nvSpPr>
          <p:cNvPr id="45" name="Freeform 5"/>
          <p:cNvSpPr/>
          <p:nvPr/>
        </p:nvSpPr>
        <p:spPr bwMode="auto">
          <a:xfrm rot="1855731">
            <a:off x="2826996" y="3090473"/>
            <a:ext cx="2204139" cy="198728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latin typeface="ITC Avant Garde Std Md" panose="020B0602020202020204" pitchFamily="34" charset="0"/>
            </a:endParaRPr>
          </a:p>
        </p:txBody>
      </p:sp>
      <p:sp>
        <p:nvSpPr>
          <p:cNvPr id="46" name="Freeform 5"/>
          <p:cNvSpPr/>
          <p:nvPr/>
        </p:nvSpPr>
        <p:spPr bwMode="auto">
          <a:xfrm rot="1855731">
            <a:off x="5035054" y="3118890"/>
            <a:ext cx="2204139" cy="198728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latin typeface="ITC Avant Garde Std Md" panose="020B0602020202020204" pitchFamily="34" charset="0"/>
            </a:endParaRPr>
          </a:p>
        </p:txBody>
      </p:sp>
      <p:sp>
        <p:nvSpPr>
          <p:cNvPr id="47" name="Freeform 5"/>
          <p:cNvSpPr/>
          <p:nvPr/>
        </p:nvSpPr>
        <p:spPr bwMode="auto">
          <a:xfrm rot="1855731">
            <a:off x="7243112" y="3130055"/>
            <a:ext cx="2204139" cy="198728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latin typeface="ITC Avant Garde Std Md" panose="020B0602020202020204" pitchFamily="34" charset="0"/>
            </a:endParaRPr>
          </a:p>
        </p:txBody>
      </p:sp>
      <p:sp>
        <p:nvSpPr>
          <p:cNvPr id="48" name="Freeform 5"/>
          <p:cNvSpPr/>
          <p:nvPr/>
        </p:nvSpPr>
        <p:spPr bwMode="auto">
          <a:xfrm rot="1855731">
            <a:off x="9451172" y="3077298"/>
            <a:ext cx="2204139" cy="198728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latin typeface="ITC Avant Garde Std Md" panose="020B0602020202020204" pitchFamily="34" charset="0"/>
            </a:endParaRPr>
          </a:p>
        </p:txBody>
      </p: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5430111" y="919985"/>
            <a:ext cx="117718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录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4884460" y="1535538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CONTENTS</a:t>
            </a:r>
            <a:endParaRPr lang="zh-CN" altLang="en-US" sz="2800" b="1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6" name="文本框 9"/>
          <p:cNvSpPr txBox="1"/>
          <p:nvPr/>
        </p:nvSpPr>
        <p:spPr>
          <a:xfrm>
            <a:off x="703788" y="3924019"/>
            <a:ext cx="195396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作概述</a:t>
            </a:r>
          </a:p>
        </p:txBody>
      </p:sp>
      <p:sp>
        <p:nvSpPr>
          <p:cNvPr id="108" name="文本框 9"/>
          <p:cNvSpPr txBox="1"/>
          <p:nvPr/>
        </p:nvSpPr>
        <p:spPr>
          <a:xfrm>
            <a:off x="3084667" y="3924019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10" name="文本框 9"/>
          <p:cNvSpPr txBox="1"/>
          <p:nvPr/>
        </p:nvSpPr>
        <p:spPr>
          <a:xfrm>
            <a:off x="5126912" y="3967670"/>
            <a:ext cx="2037105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</a:p>
        </p:txBody>
      </p:sp>
      <p:sp>
        <p:nvSpPr>
          <p:cNvPr id="112" name="文本框 9"/>
          <p:cNvSpPr txBox="1"/>
          <p:nvPr/>
        </p:nvSpPr>
        <p:spPr>
          <a:xfrm>
            <a:off x="7500854" y="4024716"/>
            <a:ext cx="179834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114" name="文本框 9"/>
          <p:cNvSpPr txBox="1"/>
          <p:nvPr/>
        </p:nvSpPr>
        <p:spPr>
          <a:xfrm>
            <a:off x="9557871" y="4001707"/>
            <a:ext cx="201587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</a:p>
        </p:txBody>
      </p:sp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865060" y="2852913"/>
            <a:ext cx="756000" cy="681621"/>
            <a:chOff x="1788929" y="2690087"/>
            <a:chExt cx="1195290" cy="1077690"/>
          </a:xfrm>
        </p:grpSpPr>
        <p:grpSp>
          <p:nvGrpSpPr>
            <p:cNvPr id="81" name="组合 80"/>
            <p:cNvGrpSpPr/>
            <p:nvPr/>
          </p:nvGrpSpPr>
          <p:grpSpPr>
            <a:xfrm>
              <a:off x="1788929" y="2690087"/>
              <a:ext cx="1195290" cy="1077690"/>
              <a:chOff x="3720691" y="2824413"/>
              <a:chExt cx="1341120" cy="1209172"/>
            </a:xfrm>
          </p:grpSpPr>
          <p:sp>
            <p:nvSpPr>
              <p:cNvPr id="8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8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EBEBEB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58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03200" dist="38100" dir="1140000" sx="102000" sy="102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44" tIns="60922" rIns="121844" bIns="60922" rtlCol="0" anchor="ctr"/>
              <a:lstStyle/>
              <a:p>
                <a:pPr algn="ctr" defTabSz="1088390"/>
                <a:endParaRPr lang="zh-CN" altLang="en-US" sz="21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84" name="Freeform 5"/>
            <p:cNvSpPr/>
            <p:nvPr/>
          </p:nvSpPr>
          <p:spPr bwMode="auto">
            <a:xfrm rot="1855731">
              <a:off x="1870779" y="2763883"/>
              <a:ext cx="1031591" cy="93009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KSO_Shape"/>
            <p:cNvSpPr/>
            <p:nvPr/>
          </p:nvSpPr>
          <p:spPr bwMode="auto">
            <a:xfrm>
              <a:off x="2082291" y="3019991"/>
              <a:ext cx="608566" cy="41788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3075177" y="2867982"/>
            <a:ext cx="756000" cy="681620"/>
            <a:chOff x="3687753" y="2739495"/>
            <a:chExt cx="1148594" cy="1035588"/>
          </a:xfrm>
        </p:grpSpPr>
        <p:grpSp>
          <p:nvGrpSpPr>
            <p:cNvPr id="85" name="组合 84"/>
            <p:cNvGrpSpPr/>
            <p:nvPr/>
          </p:nvGrpSpPr>
          <p:grpSpPr>
            <a:xfrm>
              <a:off x="3687753" y="2739495"/>
              <a:ext cx="1148594" cy="1035588"/>
              <a:chOff x="3726104" y="2833033"/>
              <a:chExt cx="1341120" cy="1209172"/>
            </a:xfrm>
          </p:grpSpPr>
          <p:sp>
            <p:nvSpPr>
              <p:cNvPr id="86" name="Freeform 5"/>
              <p:cNvSpPr/>
              <p:nvPr/>
            </p:nvSpPr>
            <p:spPr bwMode="auto">
              <a:xfrm rot="1855731">
                <a:off x="3726104" y="283303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EBEBEB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58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03200" dist="38100" dir="1140000" sx="102000" sy="102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44" tIns="60922" rIns="121844" bIns="60922" rtlCol="0" anchor="ctr"/>
              <a:lstStyle/>
              <a:p>
                <a:pPr algn="ctr" defTabSz="1088390"/>
                <a:endParaRPr lang="zh-CN" altLang="en-US" sz="21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88" name="Freeform 5"/>
            <p:cNvSpPr/>
            <p:nvPr/>
          </p:nvSpPr>
          <p:spPr bwMode="auto">
            <a:xfrm rot="1855731">
              <a:off x="3761770" y="2803025"/>
              <a:ext cx="991290" cy="89376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KSO_Shape"/>
            <p:cNvSpPr/>
            <p:nvPr/>
          </p:nvSpPr>
          <p:spPr bwMode="auto">
            <a:xfrm>
              <a:off x="4004146" y="3034206"/>
              <a:ext cx="506538" cy="431400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5253807" y="2932090"/>
            <a:ext cx="756000" cy="681620"/>
            <a:chOff x="5530071" y="2732112"/>
            <a:chExt cx="1148594" cy="1035588"/>
          </a:xfrm>
        </p:grpSpPr>
        <p:grpSp>
          <p:nvGrpSpPr>
            <p:cNvPr id="89" name="组合 88"/>
            <p:cNvGrpSpPr/>
            <p:nvPr/>
          </p:nvGrpSpPr>
          <p:grpSpPr>
            <a:xfrm>
              <a:off x="5530071" y="2732112"/>
              <a:ext cx="1148594" cy="1035588"/>
              <a:chOff x="3720691" y="2824413"/>
              <a:chExt cx="1341120" cy="1209172"/>
            </a:xfrm>
          </p:grpSpPr>
          <p:sp>
            <p:nvSpPr>
              <p:cNvPr id="9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9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EBEBEB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58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03200" dist="38100" dir="1140000" sx="102000" sy="102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44" tIns="60922" rIns="121844" bIns="60922" rtlCol="0" anchor="ctr"/>
              <a:lstStyle/>
              <a:p>
                <a:pPr algn="ctr" defTabSz="1088390"/>
                <a:endParaRPr lang="zh-CN" altLang="en-US" sz="21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92" name="Freeform 5"/>
            <p:cNvSpPr/>
            <p:nvPr/>
          </p:nvSpPr>
          <p:spPr bwMode="auto">
            <a:xfrm rot="1855731">
              <a:off x="5608723" y="2803025"/>
              <a:ext cx="991290" cy="89376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KSO_Shape"/>
            <p:cNvSpPr/>
            <p:nvPr/>
          </p:nvSpPr>
          <p:spPr bwMode="auto">
            <a:xfrm>
              <a:off x="5841334" y="2989502"/>
              <a:ext cx="526068" cy="52080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7444726" y="2942300"/>
            <a:ext cx="756000" cy="681620"/>
            <a:chOff x="7330271" y="2732112"/>
            <a:chExt cx="1148594" cy="1035588"/>
          </a:xfrm>
        </p:grpSpPr>
        <p:grpSp>
          <p:nvGrpSpPr>
            <p:cNvPr id="93" name="组合 92"/>
            <p:cNvGrpSpPr/>
            <p:nvPr/>
          </p:nvGrpSpPr>
          <p:grpSpPr>
            <a:xfrm>
              <a:off x="7330271" y="2732112"/>
              <a:ext cx="1148594" cy="1035588"/>
              <a:chOff x="3720691" y="2824413"/>
              <a:chExt cx="1341120" cy="1209172"/>
            </a:xfrm>
          </p:grpSpPr>
          <p:sp>
            <p:nvSpPr>
              <p:cNvPr id="9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9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EBEBEB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58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03200" dist="38100" dir="1140000" sx="102000" sy="102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44" tIns="60922" rIns="121844" bIns="60922" rtlCol="0" anchor="ctr"/>
              <a:lstStyle/>
              <a:p>
                <a:pPr algn="ctr" defTabSz="1088390"/>
                <a:endParaRPr lang="zh-CN" altLang="en-US" sz="21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96" name="Freeform 5"/>
            <p:cNvSpPr/>
            <p:nvPr/>
          </p:nvSpPr>
          <p:spPr bwMode="auto">
            <a:xfrm rot="1855731">
              <a:off x="7408923" y="2803025"/>
              <a:ext cx="991290" cy="89376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KSO_Shape"/>
            <p:cNvSpPr/>
            <p:nvPr/>
          </p:nvSpPr>
          <p:spPr bwMode="auto">
            <a:xfrm>
              <a:off x="7652540" y="2996952"/>
              <a:ext cx="504056" cy="504056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9688389" y="2852914"/>
            <a:ext cx="756000" cy="681620"/>
            <a:chOff x="9130471" y="2789116"/>
            <a:chExt cx="1148594" cy="1035588"/>
          </a:xfrm>
        </p:grpSpPr>
        <p:grpSp>
          <p:nvGrpSpPr>
            <p:cNvPr id="97" name="组合 96"/>
            <p:cNvGrpSpPr/>
            <p:nvPr/>
          </p:nvGrpSpPr>
          <p:grpSpPr>
            <a:xfrm>
              <a:off x="9130471" y="2789116"/>
              <a:ext cx="1148594" cy="1035588"/>
              <a:chOff x="3720691" y="2824413"/>
              <a:chExt cx="1341120" cy="1209172"/>
            </a:xfrm>
          </p:grpSpPr>
          <p:sp>
            <p:nvSpPr>
              <p:cNvPr id="9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9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EBEBEB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58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03200" dist="38100" dir="1140000" sx="102000" sy="102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44" tIns="60922" rIns="121844" bIns="60922" rtlCol="0" anchor="ctr"/>
              <a:lstStyle/>
              <a:p>
                <a:pPr algn="ctr" defTabSz="1088390"/>
                <a:endParaRPr lang="zh-CN" altLang="en-US" sz="21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00" name="Freeform 5"/>
            <p:cNvSpPr/>
            <p:nvPr/>
          </p:nvSpPr>
          <p:spPr bwMode="auto">
            <a:xfrm rot="1855731">
              <a:off x="9209123" y="2860029"/>
              <a:ext cx="991290" cy="89376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KSO_Shape"/>
            <p:cNvSpPr/>
            <p:nvPr/>
          </p:nvSpPr>
          <p:spPr bwMode="auto">
            <a:xfrm>
              <a:off x="9473799" y="3065622"/>
              <a:ext cx="512220" cy="435386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 tmFilter="0,0; .5, 1; 1, 1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25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25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25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25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25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25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25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25"/>
                            </p:stCondLst>
                            <p:childTnLst>
                              <p:par>
                                <p:cTn id="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625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125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625"/>
                            </p:stCondLst>
                            <p:childTnLst>
                              <p:par>
                                <p:cTn id="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125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625"/>
                            </p:stCondLst>
                            <p:childTnLst>
                              <p:par>
                                <p:cTn id="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125"/>
                            </p:stCondLst>
                            <p:childTnLst>
                              <p:par>
                                <p:cTn id="8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625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5" grpId="0" animBg="1"/>
      <p:bldP spid="46" grpId="0" animBg="1"/>
      <p:bldP spid="47" grpId="0" animBg="1"/>
      <p:bldP spid="48" grpId="0" animBg="1"/>
      <p:bldP spid="28" grpId="0"/>
      <p:bldP spid="80" grpId="0"/>
      <p:bldP spid="106" grpId="0"/>
      <p:bldP spid="108" grpId="0"/>
      <p:bldP spid="110" grpId="0"/>
      <p:bldP spid="112" grpId="0"/>
      <p:bldP spid="1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24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714096" y="1763635"/>
            <a:ext cx="1602768" cy="1445077"/>
            <a:chOff x="4702856" y="2924944"/>
            <a:chExt cx="1401009" cy="1263169"/>
          </a:xfrm>
        </p:grpSpPr>
        <p:grpSp>
          <p:nvGrpSpPr>
            <p:cNvPr id="19" name="组合 18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4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4749023" y="3356992"/>
              <a:ext cx="1296145" cy="32283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64362" y="2428938"/>
            <a:ext cx="1393703" cy="1256581"/>
            <a:chOff x="4702856" y="2924944"/>
            <a:chExt cx="1401009" cy="1263169"/>
          </a:xfrm>
        </p:grpSpPr>
        <p:grpSp>
          <p:nvGrpSpPr>
            <p:cNvPr id="26" name="组合 25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1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4767661" y="3356992"/>
              <a:ext cx="1296145" cy="371260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85419" y="3548428"/>
            <a:ext cx="471514" cy="425123"/>
            <a:chOff x="3720691" y="2824413"/>
            <a:chExt cx="1341120" cy="1209172"/>
          </a:xfrm>
        </p:grpSpPr>
        <p:sp>
          <p:nvSpPr>
            <p:cNvPr id="3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3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41" name="直接箭头连接符 40"/>
          <p:cNvCxnSpPr/>
          <p:nvPr/>
        </p:nvCxnSpPr>
        <p:spPr>
          <a:xfrm>
            <a:off x="7249714" y="2591590"/>
            <a:ext cx="2664297" cy="0"/>
          </a:xfrm>
          <a:prstGeom prst="straightConnector1">
            <a:avLst/>
          </a:prstGeom>
          <a:ln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29"/>
          <p:cNvSpPr txBox="1"/>
          <p:nvPr/>
        </p:nvSpPr>
        <p:spPr>
          <a:xfrm flipH="1">
            <a:off x="7328107" y="2245842"/>
            <a:ext cx="2729920" cy="31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2015.10-2015.12</a:t>
            </a:r>
            <a:endParaRPr lang="zh-CN" altLang="en-US" sz="1800" b="0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328106" y="2605399"/>
            <a:ext cx="27299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44" name="直接箭头连接符 43"/>
          <p:cNvCxnSpPr/>
          <p:nvPr/>
        </p:nvCxnSpPr>
        <p:spPr>
          <a:xfrm>
            <a:off x="2281162" y="2743990"/>
            <a:ext cx="2664297" cy="0"/>
          </a:xfrm>
          <a:prstGeom prst="straightConnector1">
            <a:avLst/>
          </a:prstGeom>
          <a:ln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29"/>
          <p:cNvSpPr txBox="1"/>
          <p:nvPr/>
        </p:nvSpPr>
        <p:spPr>
          <a:xfrm flipH="1">
            <a:off x="2281163" y="2389858"/>
            <a:ext cx="2647665" cy="31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2015.05-2015.07</a:t>
            </a:r>
            <a:endParaRPr lang="zh-CN" altLang="en-US" sz="1800" b="0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6" name="TextBox 30"/>
          <p:cNvSpPr txBox="1"/>
          <p:nvPr/>
        </p:nvSpPr>
        <p:spPr>
          <a:xfrm>
            <a:off x="2281163" y="2749415"/>
            <a:ext cx="27299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1357322" y="4278925"/>
            <a:ext cx="526544" cy="474739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文本框 9"/>
          <p:cNvSpPr txBox="1"/>
          <p:nvPr/>
        </p:nvSpPr>
        <p:spPr>
          <a:xfrm>
            <a:off x="1993131" y="4293096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2065139" y="4653136"/>
            <a:ext cx="8167360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10375371" y="4522712"/>
            <a:ext cx="258720" cy="233265"/>
            <a:chOff x="3720691" y="2824413"/>
            <a:chExt cx="1341120" cy="1209172"/>
          </a:xfrm>
        </p:grpSpPr>
        <p:sp>
          <p:nvSpPr>
            <p:cNvPr id="5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"/>
            <p:cNvSpPr/>
            <p:nvPr/>
          </p:nvSpPr>
          <p:spPr bwMode="auto">
            <a:xfrm rot="1855731">
              <a:off x="3764581" y="2863369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1968549" y="480069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3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3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1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1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1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10"/>
                            </p:stCondLst>
                            <p:childTnLst>
                              <p:par>
                                <p:cTn id="7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2" grpId="0"/>
      <p:bldP spid="43" grpId="0"/>
      <p:bldP spid="45" grpId="0"/>
      <p:bldP spid="46" grpId="0"/>
      <p:bldP spid="55" grpId="0"/>
      <p:bldP spid="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26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34739" y="1799838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Freeform 126"/>
          <p:cNvSpPr>
            <a:spLocks noChangeAspect="1" noEditPoints="1"/>
          </p:cNvSpPr>
          <p:nvPr/>
        </p:nvSpPr>
        <p:spPr bwMode="auto">
          <a:xfrm>
            <a:off x="3034593" y="1941190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2425179" y="2568667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2353171" y="2879958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425179" y="4176102"/>
            <a:ext cx="1368152" cy="166876"/>
            <a:chOff x="1921123" y="5180051"/>
            <a:chExt cx="1368152" cy="166876"/>
          </a:xfrm>
          <a:solidFill>
            <a:srgbClr val="C00000"/>
          </a:solidFill>
        </p:grpSpPr>
        <p:sp>
          <p:nvSpPr>
            <p:cNvPr id="24" name="矩形 23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06947" y="1799838"/>
            <a:ext cx="670560" cy="604586"/>
            <a:chOff x="5424755" y="1340768"/>
            <a:chExt cx="670560" cy="604586"/>
          </a:xfrm>
        </p:grpSpPr>
        <p:grpSp>
          <p:nvGrpSpPr>
            <p:cNvPr id="27" name="组合 2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" name="Freeform 261"/>
          <p:cNvSpPr/>
          <p:nvPr/>
        </p:nvSpPr>
        <p:spPr bwMode="auto">
          <a:xfrm>
            <a:off x="4877814" y="1971461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4369395" y="2545807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框 9"/>
          <p:cNvSpPr txBox="1"/>
          <p:nvPr/>
        </p:nvSpPr>
        <p:spPr>
          <a:xfrm>
            <a:off x="4297387" y="2857098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4369395" y="4153242"/>
            <a:ext cx="1368152" cy="166876"/>
            <a:chOff x="1921123" y="5180051"/>
            <a:chExt cx="1368152" cy="166876"/>
          </a:xfrm>
          <a:solidFill>
            <a:srgbClr val="C00000"/>
          </a:solidFill>
        </p:grpSpPr>
        <p:sp>
          <p:nvSpPr>
            <p:cNvPr id="35" name="矩形 34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79155" y="1799838"/>
            <a:ext cx="670560" cy="604586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6740111" y="1959625"/>
            <a:ext cx="354291" cy="303915"/>
            <a:chOff x="5084763" y="971548"/>
            <a:chExt cx="323865" cy="277813"/>
          </a:xfrm>
          <a:solidFill>
            <a:srgbClr val="C00000"/>
          </a:solidFill>
        </p:grpSpPr>
        <p:sp>
          <p:nvSpPr>
            <p:cNvPr id="4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6241603" y="2545807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7" name="文本框 9"/>
          <p:cNvSpPr txBox="1"/>
          <p:nvPr/>
        </p:nvSpPr>
        <p:spPr>
          <a:xfrm>
            <a:off x="6169595" y="2857098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6241603" y="4153242"/>
            <a:ext cx="1368152" cy="166876"/>
            <a:chOff x="1921123" y="5180051"/>
            <a:chExt cx="1368152" cy="166876"/>
          </a:xfrm>
          <a:solidFill>
            <a:srgbClr val="C00000"/>
          </a:solidFill>
        </p:grpSpPr>
        <p:sp>
          <p:nvSpPr>
            <p:cNvPr id="49" name="矩形 48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523371" y="1799838"/>
            <a:ext cx="670560" cy="604586"/>
            <a:chOff x="5424755" y="1340768"/>
            <a:chExt cx="670560" cy="604586"/>
          </a:xfrm>
        </p:grpSpPr>
        <p:grpSp>
          <p:nvGrpSpPr>
            <p:cNvPr id="52" name="组合 5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5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6" name="Freeform 206"/>
          <p:cNvSpPr>
            <a:spLocks noChangeAspect="1" noEditPoints="1"/>
          </p:cNvSpPr>
          <p:nvPr/>
        </p:nvSpPr>
        <p:spPr bwMode="auto">
          <a:xfrm>
            <a:off x="8709162" y="1921385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8185819" y="2545807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8" name="文本框 9"/>
          <p:cNvSpPr txBox="1"/>
          <p:nvPr/>
        </p:nvSpPr>
        <p:spPr>
          <a:xfrm>
            <a:off x="8113811" y="2857098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8185819" y="4153242"/>
            <a:ext cx="1368152" cy="166876"/>
            <a:chOff x="1921123" y="5180051"/>
            <a:chExt cx="1368152" cy="166876"/>
          </a:xfrm>
          <a:solidFill>
            <a:srgbClr val="C00000"/>
          </a:solidFill>
        </p:grpSpPr>
        <p:sp>
          <p:nvSpPr>
            <p:cNvPr id="60" name="矩形 59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57322" y="4919042"/>
            <a:ext cx="526544" cy="474739"/>
            <a:chOff x="5424755" y="1340768"/>
            <a:chExt cx="670560" cy="604586"/>
          </a:xfrm>
        </p:grpSpPr>
        <p:grpSp>
          <p:nvGrpSpPr>
            <p:cNvPr id="63" name="组合 6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7" name="文本框 9"/>
          <p:cNvSpPr txBox="1"/>
          <p:nvPr/>
        </p:nvSpPr>
        <p:spPr>
          <a:xfrm>
            <a:off x="1993131" y="493321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2065139" y="5293253"/>
            <a:ext cx="8167360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10375371" y="5162829"/>
            <a:ext cx="258720" cy="233265"/>
            <a:chOff x="3720691" y="2824413"/>
            <a:chExt cx="1341120" cy="1209172"/>
          </a:xfrm>
        </p:grpSpPr>
        <p:sp>
          <p:nvSpPr>
            <p:cNvPr id="7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968549" y="544081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1" grpId="0"/>
      <p:bldP spid="22" grpId="0"/>
      <p:bldP spid="31" grpId="0" animBg="1"/>
      <p:bldP spid="32" grpId="0"/>
      <p:bldP spid="33" grpId="0"/>
      <p:bldP spid="46" grpId="0"/>
      <p:bldP spid="47" grpId="0"/>
      <p:bldP spid="56" grpId="0" animBg="1"/>
      <p:bldP spid="57" grpId="0"/>
      <p:bldP spid="58" grpId="0"/>
      <p:bldP spid="67" grpId="0"/>
      <p:bldP spid="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27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777107" y="1843140"/>
            <a:ext cx="1584176" cy="1584176"/>
            <a:chOff x="1057027" y="2420888"/>
            <a:chExt cx="864096" cy="864096"/>
          </a:xfrm>
        </p:grpSpPr>
        <p:sp>
          <p:nvSpPr>
            <p:cNvPr id="67" name="椭圆 66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9" name="椭圆 68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椭圆 72"/>
          <p:cNvSpPr/>
          <p:nvPr/>
        </p:nvSpPr>
        <p:spPr>
          <a:xfrm>
            <a:off x="2012792" y="2078261"/>
            <a:ext cx="1113933" cy="1113933"/>
          </a:xfrm>
          <a:prstGeom prst="ellipse">
            <a:avLst/>
          </a:prstGeom>
          <a:noFill/>
          <a:ln w="190500">
            <a:solidFill>
              <a:schemeClr val="bg1">
                <a:lumMod val="50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弧形 73"/>
          <p:cNvSpPr/>
          <p:nvPr/>
        </p:nvSpPr>
        <p:spPr>
          <a:xfrm>
            <a:off x="2012792" y="2078261"/>
            <a:ext cx="1113933" cy="1113933"/>
          </a:xfrm>
          <a:prstGeom prst="arc">
            <a:avLst>
              <a:gd name="adj1" fmla="val 12287900"/>
              <a:gd name="adj2" fmla="val 1569112"/>
            </a:avLst>
          </a:prstGeom>
          <a:ln w="190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9"/>
          <p:cNvSpPr txBox="1"/>
          <p:nvPr/>
        </p:nvSpPr>
        <p:spPr>
          <a:xfrm>
            <a:off x="2068027" y="2474226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50%</a:t>
            </a:r>
            <a:endParaRPr lang="zh-CN" altLang="en-US" sz="2000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591076" y="209238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3590389" y="2415378"/>
            <a:ext cx="2798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6593667" y="1844824"/>
            <a:ext cx="1584176" cy="1584176"/>
            <a:chOff x="1057027" y="2420888"/>
            <a:chExt cx="864096" cy="864096"/>
          </a:xfrm>
        </p:grpSpPr>
        <p:sp>
          <p:nvSpPr>
            <p:cNvPr id="83" name="椭圆 82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4" name="椭圆 83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椭圆 84"/>
          <p:cNvSpPr/>
          <p:nvPr/>
        </p:nvSpPr>
        <p:spPr>
          <a:xfrm>
            <a:off x="6828788" y="2092380"/>
            <a:ext cx="1113933" cy="1113933"/>
          </a:xfrm>
          <a:prstGeom prst="ellipse">
            <a:avLst/>
          </a:prstGeom>
          <a:noFill/>
          <a:ln w="190500">
            <a:solidFill>
              <a:schemeClr val="bg1">
                <a:lumMod val="50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弧形 85"/>
          <p:cNvSpPr/>
          <p:nvPr/>
        </p:nvSpPr>
        <p:spPr>
          <a:xfrm>
            <a:off x="6828788" y="2092380"/>
            <a:ext cx="1113933" cy="1113933"/>
          </a:xfrm>
          <a:prstGeom prst="arc">
            <a:avLst>
              <a:gd name="adj1" fmla="val 10413717"/>
              <a:gd name="adj2" fmla="val 1569112"/>
            </a:avLst>
          </a:prstGeom>
          <a:ln w="190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文本框 9"/>
          <p:cNvSpPr txBox="1"/>
          <p:nvPr/>
        </p:nvSpPr>
        <p:spPr>
          <a:xfrm>
            <a:off x="6884587" y="2475910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60%</a:t>
            </a:r>
            <a:endParaRPr lang="zh-CN" altLang="en-US" sz="2000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407636" y="209406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8406949" y="2417062"/>
            <a:ext cx="2798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4585419" y="4077691"/>
            <a:ext cx="1584176" cy="1584176"/>
            <a:chOff x="1057027" y="2420888"/>
            <a:chExt cx="864096" cy="864096"/>
          </a:xfrm>
        </p:grpSpPr>
        <p:sp>
          <p:nvSpPr>
            <p:cNvPr id="94" name="椭圆 93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5" name="椭圆 94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6" name="椭圆 95"/>
          <p:cNvSpPr/>
          <p:nvPr/>
        </p:nvSpPr>
        <p:spPr>
          <a:xfrm>
            <a:off x="4821104" y="4312812"/>
            <a:ext cx="1113933" cy="1113933"/>
          </a:xfrm>
          <a:prstGeom prst="ellipse">
            <a:avLst/>
          </a:prstGeom>
          <a:noFill/>
          <a:ln w="190500">
            <a:solidFill>
              <a:schemeClr val="bg1">
                <a:lumMod val="50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弧形 96"/>
          <p:cNvSpPr/>
          <p:nvPr/>
        </p:nvSpPr>
        <p:spPr>
          <a:xfrm>
            <a:off x="4821104" y="4312812"/>
            <a:ext cx="1113933" cy="1113933"/>
          </a:xfrm>
          <a:prstGeom prst="arc">
            <a:avLst>
              <a:gd name="adj1" fmla="val 4362280"/>
              <a:gd name="adj2" fmla="val 1569112"/>
            </a:avLst>
          </a:prstGeom>
          <a:ln w="190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"/>
          <p:cNvSpPr txBox="1"/>
          <p:nvPr/>
        </p:nvSpPr>
        <p:spPr>
          <a:xfrm>
            <a:off x="4876339" y="4708777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90%</a:t>
            </a:r>
            <a:endParaRPr lang="zh-CN" altLang="en-US" sz="2000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6399388" y="4326931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6398701" y="4649929"/>
            <a:ext cx="2798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3" grpId="0" animBg="1"/>
      <p:bldP spid="74" grpId="0" animBg="1"/>
      <p:bldP spid="75" grpId="0"/>
      <p:bldP spid="79" grpId="0"/>
      <p:bldP spid="80" grpId="0"/>
      <p:bldP spid="85" grpId="0" animBg="1"/>
      <p:bldP spid="86" grpId="0" animBg="1"/>
      <p:bldP spid="87" grpId="0"/>
      <p:bldP spid="91" grpId="0"/>
      <p:bldP spid="92" grpId="0"/>
      <p:bldP spid="96" grpId="0" animBg="1"/>
      <p:bldP spid="97" grpId="0" animBg="1"/>
      <p:bldP spid="98" grpId="0"/>
      <p:bldP spid="102" grpId="0"/>
      <p:bldP spid="1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28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785219" y="1844824"/>
            <a:ext cx="864096" cy="864096"/>
            <a:chOff x="1057027" y="2420888"/>
            <a:chExt cx="864096" cy="864096"/>
          </a:xfrm>
        </p:grpSpPr>
        <p:sp>
          <p:nvSpPr>
            <p:cNvPr id="16" name="椭圆 15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Freeform 95"/>
          <p:cNvSpPr>
            <a:spLocks noEditPoints="1"/>
          </p:cNvSpPr>
          <p:nvPr/>
        </p:nvSpPr>
        <p:spPr bwMode="auto">
          <a:xfrm>
            <a:off x="3006953" y="2076546"/>
            <a:ext cx="421243" cy="418889"/>
          </a:xfrm>
          <a:custGeom>
            <a:avLst/>
            <a:gdLst>
              <a:gd name="T0" fmla="*/ 128 w 197"/>
              <a:gd name="T1" fmla="*/ 100 h 196"/>
              <a:gd name="T2" fmla="*/ 147 w 197"/>
              <a:gd name="T3" fmla="*/ 104 h 196"/>
              <a:gd name="T4" fmla="*/ 197 w 197"/>
              <a:gd name="T5" fmla="*/ 54 h 196"/>
              <a:gd name="T6" fmla="*/ 196 w 197"/>
              <a:gd name="T7" fmla="*/ 45 h 196"/>
              <a:gd name="T8" fmla="*/ 161 w 197"/>
              <a:gd name="T9" fmla="*/ 83 h 196"/>
              <a:gd name="T10" fmla="*/ 127 w 197"/>
              <a:gd name="T11" fmla="*/ 77 h 196"/>
              <a:gd name="T12" fmla="*/ 115 w 197"/>
              <a:gd name="T13" fmla="*/ 45 h 196"/>
              <a:gd name="T14" fmla="*/ 154 w 197"/>
              <a:gd name="T15" fmla="*/ 4 h 196"/>
              <a:gd name="T16" fmla="*/ 147 w 197"/>
              <a:gd name="T17" fmla="*/ 3 h 196"/>
              <a:gd name="T18" fmla="*/ 96 w 197"/>
              <a:gd name="T19" fmla="*/ 54 h 196"/>
              <a:gd name="T20" fmla="*/ 101 w 197"/>
              <a:gd name="T21" fmla="*/ 74 h 196"/>
              <a:gd name="T22" fmla="*/ 53 w 197"/>
              <a:gd name="T23" fmla="*/ 133 h 196"/>
              <a:gd name="T24" fmla="*/ 44 w 197"/>
              <a:gd name="T25" fmla="*/ 131 h 196"/>
              <a:gd name="T26" fmla="*/ 12 w 197"/>
              <a:gd name="T27" fmla="*/ 162 h 196"/>
              <a:gd name="T28" fmla="*/ 44 w 197"/>
              <a:gd name="T29" fmla="*/ 194 h 196"/>
              <a:gd name="T30" fmla="*/ 75 w 197"/>
              <a:gd name="T31" fmla="*/ 162 h 196"/>
              <a:gd name="T32" fmla="*/ 72 w 197"/>
              <a:gd name="T33" fmla="*/ 151 h 196"/>
              <a:gd name="T34" fmla="*/ 128 w 197"/>
              <a:gd name="T35" fmla="*/ 100 h 196"/>
              <a:gd name="T36" fmla="*/ 44 w 197"/>
              <a:gd name="T37" fmla="*/ 179 h 196"/>
              <a:gd name="T38" fmla="*/ 27 w 197"/>
              <a:gd name="T39" fmla="*/ 162 h 196"/>
              <a:gd name="T40" fmla="*/ 44 w 197"/>
              <a:gd name="T41" fmla="*/ 146 h 196"/>
              <a:gd name="T42" fmla="*/ 60 w 197"/>
              <a:gd name="T43" fmla="*/ 162 h 196"/>
              <a:gd name="T44" fmla="*/ 44 w 197"/>
              <a:gd name="T45" fmla="*/ 179 h 196"/>
              <a:gd name="T46" fmla="*/ 47 w 197"/>
              <a:gd name="T47" fmla="*/ 61 h 196"/>
              <a:gd name="T48" fmla="*/ 76 w 197"/>
              <a:gd name="T49" fmla="*/ 92 h 196"/>
              <a:gd name="T50" fmla="*/ 90 w 197"/>
              <a:gd name="T51" fmla="*/ 77 h 196"/>
              <a:gd name="T52" fmla="*/ 61 w 197"/>
              <a:gd name="T53" fmla="*/ 47 h 196"/>
              <a:gd name="T54" fmla="*/ 68 w 197"/>
              <a:gd name="T55" fmla="*/ 40 h 196"/>
              <a:gd name="T56" fmla="*/ 28 w 197"/>
              <a:gd name="T57" fmla="*/ 0 h 196"/>
              <a:gd name="T58" fmla="*/ 0 w 197"/>
              <a:gd name="T59" fmla="*/ 29 h 196"/>
              <a:gd name="T60" fmla="*/ 39 w 197"/>
              <a:gd name="T61" fmla="*/ 68 h 196"/>
              <a:gd name="T62" fmla="*/ 47 w 197"/>
              <a:gd name="T63" fmla="*/ 61 h 196"/>
              <a:gd name="T64" fmla="*/ 138 w 197"/>
              <a:gd name="T65" fmla="*/ 107 h 196"/>
              <a:gd name="T66" fmla="*/ 97 w 197"/>
              <a:gd name="T67" fmla="*/ 143 h 196"/>
              <a:gd name="T68" fmla="*/ 142 w 197"/>
              <a:gd name="T69" fmla="*/ 188 h 196"/>
              <a:gd name="T70" fmla="*/ 170 w 197"/>
              <a:gd name="T71" fmla="*/ 188 h 196"/>
              <a:gd name="T72" fmla="*/ 182 w 197"/>
              <a:gd name="T73" fmla="*/ 177 h 196"/>
              <a:gd name="T74" fmla="*/ 182 w 197"/>
              <a:gd name="T75" fmla="*/ 149 h 196"/>
              <a:gd name="T76" fmla="*/ 138 w 197"/>
              <a:gd name="T77" fmla="*/ 107 h 196"/>
              <a:gd name="T78" fmla="*/ 158 w 197"/>
              <a:gd name="T79" fmla="*/ 180 h 196"/>
              <a:gd name="T80" fmla="*/ 151 w 197"/>
              <a:gd name="T81" fmla="*/ 180 h 196"/>
              <a:gd name="T82" fmla="*/ 114 w 197"/>
              <a:gd name="T83" fmla="*/ 144 h 196"/>
              <a:gd name="T84" fmla="*/ 114 w 197"/>
              <a:gd name="T85" fmla="*/ 137 h 196"/>
              <a:gd name="T86" fmla="*/ 121 w 197"/>
              <a:gd name="T87" fmla="*/ 137 h 196"/>
              <a:gd name="T88" fmla="*/ 158 w 197"/>
              <a:gd name="T89" fmla="*/ 173 h 196"/>
              <a:gd name="T90" fmla="*/ 158 w 197"/>
              <a:gd name="T91" fmla="*/ 180 h 196"/>
              <a:gd name="T92" fmla="*/ 174 w 197"/>
              <a:gd name="T93" fmla="*/ 164 h 196"/>
              <a:gd name="T94" fmla="*/ 167 w 197"/>
              <a:gd name="T95" fmla="*/ 164 h 196"/>
              <a:gd name="T96" fmla="*/ 130 w 197"/>
              <a:gd name="T97" fmla="*/ 128 h 196"/>
              <a:gd name="T98" fmla="*/ 130 w 197"/>
              <a:gd name="T99" fmla="*/ 121 h 196"/>
              <a:gd name="T100" fmla="*/ 137 w 197"/>
              <a:gd name="T101" fmla="*/ 121 h 196"/>
              <a:gd name="T102" fmla="*/ 174 w 197"/>
              <a:gd name="T103" fmla="*/ 157 h 196"/>
              <a:gd name="T104" fmla="*/ 174 w 197"/>
              <a:gd name="T105" fmla="*/ 16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96">
                <a:moveTo>
                  <a:pt x="128" y="100"/>
                </a:moveTo>
                <a:cubicBezTo>
                  <a:pt x="134" y="103"/>
                  <a:pt x="140" y="104"/>
                  <a:pt x="147" y="104"/>
                </a:cubicBezTo>
                <a:cubicBezTo>
                  <a:pt x="175" y="104"/>
                  <a:pt x="197" y="82"/>
                  <a:pt x="197" y="54"/>
                </a:cubicBezTo>
                <a:cubicBezTo>
                  <a:pt x="197" y="51"/>
                  <a:pt x="197" y="48"/>
                  <a:pt x="196" y="45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54" y="4"/>
                  <a:pt x="154" y="4"/>
                  <a:pt x="154" y="4"/>
                </a:cubicBezTo>
                <a:cubicBezTo>
                  <a:pt x="152" y="3"/>
                  <a:pt x="149" y="3"/>
                  <a:pt x="147" y="3"/>
                </a:cubicBezTo>
                <a:cubicBezTo>
                  <a:pt x="119" y="3"/>
                  <a:pt x="96" y="26"/>
                  <a:pt x="96" y="54"/>
                </a:cubicBezTo>
                <a:cubicBezTo>
                  <a:pt x="96" y="61"/>
                  <a:pt x="98" y="68"/>
                  <a:pt x="101" y="74"/>
                </a:cubicBezTo>
                <a:cubicBezTo>
                  <a:pt x="85" y="101"/>
                  <a:pt x="62" y="124"/>
                  <a:pt x="53" y="133"/>
                </a:cubicBezTo>
                <a:cubicBezTo>
                  <a:pt x="50" y="132"/>
                  <a:pt x="47" y="131"/>
                  <a:pt x="44" y="131"/>
                </a:cubicBezTo>
                <a:cubicBezTo>
                  <a:pt x="26" y="131"/>
                  <a:pt x="12" y="145"/>
                  <a:pt x="12" y="162"/>
                </a:cubicBezTo>
                <a:cubicBezTo>
                  <a:pt x="12" y="180"/>
                  <a:pt x="26" y="194"/>
                  <a:pt x="44" y="194"/>
                </a:cubicBezTo>
                <a:cubicBezTo>
                  <a:pt x="61" y="194"/>
                  <a:pt x="75" y="180"/>
                  <a:pt x="75" y="162"/>
                </a:cubicBezTo>
                <a:cubicBezTo>
                  <a:pt x="75" y="158"/>
                  <a:pt x="74" y="154"/>
                  <a:pt x="72" y="151"/>
                </a:cubicBezTo>
                <a:cubicBezTo>
                  <a:pt x="79" y="141"/>
                  <a:pt x="98" y="119"/>
                  <a:pt x="128" y="100"/>
                </a:cubicBezTo>
                <a:close/>
                <a:moveTo>
                  <a:pt x="44" y="179"/>
                </a:moveTo>
                <a:cubicBezTo>
                  <a:pt x="34" y="179"/>
                  <a:pt x="27" y="172"/>
                  <a:pt x="27" y="162"/>
                </a:cubicBezTo>
                <a:cubicBezTo>
                  <a:pt x="27" y="153"/>
                  <a:pt x="34" y="146"/>
                  <a:pt x="44" y="146"/>
                </a:cubicBezTo>
                <a:cubicBezTo>
                  <a:pt x="53" y="146"/>
                  <a:pt x="60" y="153"/>
                  <a:pt x="60" y="162"/>
                </a:cubicBezTo>
                <a:cubicBezTo>
                  <a:pt x="60" y="172"/>
                  <a:pt x="53" y="179"/>
                  <a:pt x="44" y="179"/>
                </a:cubicBezTo>
                <a:close/>
                <a:moveTo>
                  <a:pt x="47" y="61"/>
                </a:moveTo>
                <a:cubicBezTo>
                  <a:pt x="76" y="92"/>
                  <a:pt x="76" y="92"/>
                  <a:pt x="76" y="92"/>
                </a:cubicBezTo>
                <a:cubicBezTo>
                  <a:pt x="90" y="77"/>
                  <a:pt x="90" y="77"/>
                  <a:pt x="90" y="77"/>
                </a:cubicBezTo>
                <a:cubicBezTo>
                  <a:pt x="61" y="47"/>
                  <a:pt x="61" y="47"/>
                  <a:pt x="61" y="47"/>
                </a:cubicBezTo>
                <a:cubicBezTo>
                  <a:pt x="68" y="40"/>
                  <a:pt x="68" y="40"/>
                  <a:pt x="68" y="4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39" y="68"/>
                  <a:pt x="39" y="68"/>
                  <a:pt x="39" y="68"/>
                </a:cubicBezTo>
                <a:lnTo>
                  <a:pt x="47" y="61"/>
                </a:lnTo>
                <a:close/>
                <a:moveTo>
                  <a:pt x="138" y="107"/>
                </a:moveTo>
                <a:cubicBezTo>
                  <a:pt x="138" y="107"/>
                  <a:pt x="114" y="114"/>
                  <a:pt x="97" y="143"/>
                </a:cubicBezTo>
                <a:cubicBezTo>
                  <a:pt x="97" y="141"/>
                  <a:pt x="142" y="188"/>
                  <a:pt x="142" y="188"/>
                </a:cubicBezTo>
                <a:cubicBezTo>
                  <a:pt x="150" y="196"/>
                  <a:pt x="163" y="196"/>
                  <a:pt x="170" y="18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9" y="169"/>
                  <a:pt x="189" y="156"/>
                  <a:pt x="182" y="149"/>
                </a:cubicBezTo>
                <a:lnTo>
                  <a:pt x="138" y="107"/>
                </a:lnTo>
                <a:close/>
                <a:moveTo>
                  <a:pt x="158" y="180"/>
                </a:moveTo>
                <a:cubicBezTo>
                  <a:pt x="156" y="182"/>
                  <a:pt x="153" y="182"/>
                  <a:pt x="151" y="180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2" y="142"/>
                  <a:pt x="112" y="139"/>
                  <a:pt x="114" y="137"/>
                </a:cubicBezTo>
                <a:cubicBezTo>
                  <a:pt x="116" y="135"/>
                  <a:pt x="120" y="135"/>
                  <a:pt x="121" y="137"/>
                </a:cubicBezTo>
                <a:cubicBezTo>
                  <a:pt x="158" y="173"/>
                  <a:pt x="158" y="173"/>
                  <a:pt x="158" y="173"/>
                </a:cubicBezTo>
                <a:cubicBezTo>
                  <a:pt x="160" y="175"/>
                  <a:pt x="160" y="178"/>
                  <a:pt x="158" y="180"/>
                </a:cubicBezTo>
                <a:close/>
                <a:moveTo>
                  <a:pt x="174" y="164"/>
                </a:moveTo>
                <a:cubicBezTo>
                  <a:pt x="172" y="166"/>
                  <a:pt x="169" y="166"/>
                  <a:pt x="167" y="16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28" y="126"/>
                  <a:pt x="128" y="123"/>
                  <a:pt x="130" y="121"/>
                </a:cubicBezTo>
                <a:cubicBezTo>
                  <a:pt x="132" y="119"/>
                  <a:pt x="136" y="119"/>
                  <a:pt x="137" y="121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6" y="159"/>
                  <a:pt x="176" y="162"/>
                  <a:pt x="174" y="16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41203" y="2771644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2033019" y="3745018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790775" y="3748844"/>
            <a:ext cx="0" cy="940968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045270" y="4468924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881563" y="1844824"/>
            <a:ext cx="864096" cy="864096"/>
            <a:chOff x="1057027" y="2420888"/>
            <a:chExt cx="864096" cy="864096"/>
          </a:xfrm>
        </p:grpSpPr>
        <p:sp>
          <p:nvSpPr>
            <p:cNvPr id="24" name="椭圆 23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5737547" y="2771644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5189807" y="3745018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4947563" y="3748844"/>
            <a:ext cx="0" cy="940968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5202058" y="4468924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Freeform 63"/>
          <p:cNvSpPr>
            <a:spLocks noEditPoints="1"/>
          </p:cNvSpPr>
          <p:nvPr/>
        </p:nvSpPr>
        <p:spPr bwMode="auto">
          <a:xfrm>
            <a:off x="6145321" y="2096536"/>
            <a:ext cx="381650" cy="398899"/>
          </a:xfrm>
          <a:custGeom>
            <a:avLst/>
            <a:gdLst>
              <a:gd name="T0" fmla="*/ 17 w 195"/>
              <a:gd name="T1" fmla="*/ 103 h 203"/>
              <a:gd name="T2" fmla="*/ 17 w 195"/>
              <a:gd name="T3" fmla="*/ 45 h 203"/>
              <a:gd name="T4" fmla="*/ 0 w 195"/>
              <a:gd name="T5" fmla="*/ 74 h 203"/>
              <a:gd name="T6" fmla="*/ 17 w 195"/>
              <a:gd name="T7" fmla="*/ 103 h 203"/>
              <a:gd name="T8" fmla="*/ 29 w 195"/>
              <a:gd name="T9" fmla="*/ 112 h 203"/>
              <a:gd name="T10" fmla="*/ 77 w 195"/>
              <a:gd name="T11" fmla="*/ 112 h 203"/>
              <a:gd name="T12" fmla="*/ 77 w 195"/>
              <a:gd name="T13" fmla="*/ 40 h 203"/>
              <a:gd name="T14" fmla="*/ 29 w 195"/>
              <a:gd name="T15" fmla="*/ 40 h 203"/>
              <a:gd name="T16" fmla="*/ 21 w 195"/>
              <a:gd name="T17" fmla="*/ 48 h 203"/>
              <a:gd name="T18" fmla="*/ 21 w 195"/>
              <a:gd name="T19" fmla="*/ 104 h 203"/>
              <a:gd name="T20" fmla="*/ 29 w 195"/>
              <a:gd name="T21" fmla="*/ 112 h 203"/>
              <a:gd name="T22" fmla="*/ 161 w 195"/>
              <a:gd name="T23" fmla="*/ 13 h 203"/>
              <a:gd name="T24" fmla="*/ 81 w 195"/>
              <a:gd name="T25" fmla="*/ 40 h 203"/>
              <a:gd name="T26" fmla="*/ 81 w 195"/>
              <a:gd name="T27" fmla="*/ 113 h 203"/>
              <a:gd name="T28" fmla="*/ 161 w 195"/>
              <a:gd name="T29" fmla="*/ 140 h 203"/>
              <a:gd name="T30" fmla="*/ 161 w 195"/>
              <a:gd name="T31" fmla="*/ 13 h 203"/>
              <a:gd name="T32" fmla="*/ 89 w 195"/>
              <a:gd name="T33" fmla="*/ 68 h 203"/>
              <a:gd name="T34" fmla="*/ 89 w 195"/>
              <a:gd name="T35" fmla="*/ 52 h 203"/>
              <a:gd name="T36" fmla="*/ 154 w 195"/>
              <a:gd name="T37" fmla="*/ 29 h 203"/>
              <a:gd name="T38" fmla="*/ 89 w 195"/>
              <a:gd name="T39" fmla="*/ 68 h 203"/>
              <a:gd name="T40" fmla="*/ 177 w 195"/>
              <a:gd name="T41" fmla="*/ 0 h 203"/>
              <a:gd name="T42" fmla="*/ 165 w 195"/>
              <a:gd name="T43" fmla="*/ 0 h 203"/>
              <a:gd name="T44" fmla="*/ 165 w 195"/>
              <a:gd name="T45" fmla="*/ 152 h 203"/>
              <a:gd name="T46" fmla="*/ 177 w 195"/>
              <a:gd name="T47" fmla="*/ 152 h 203"/>
              <a:gd name="T48" fmla="*/ 177 w 195"/>
              <a:gd name="T49" fmla="*/ 0 h 203"/>
              <a:gd name="T50" fmla="*/ 195 w 195"/>
              <a:gd name="T51" fmla="*/ 75 h 203"/>
              <a:gd name="T52" fmla="*/ 181 w 195"/>
              <a:gd name="T53" fmla="*/ 54 h 203"/>
              <a:gd name="T54" fmla="*/ 181 w 195"/>
              <a:gd name="T55" fmla="*/ 96 h 203"/>
              <a:gd name="T56" fmla="*/ 195 w 195"/>
              <a:gd name="T57" fmla="*/ 75 h 203"/>
              <a:gd name="T58" fmla="*/ 65 w 195"/>
              <a:gd name="T59" fmla="*/ 116 h 203"/>
              <a:gd name="T60" fmla="*/ 29 w 195"/>
              <a:gd name="T61" fmla="*/ 116 h 203"/>
              <a:gd name="T62" fmla="*/ 41 w 195"/>
              <a:gd name="T63" fmla="*/ 186 h 203"/>
              <a:gd name="T64" fmla="*/ 65 w 195"/>
              <a:gd name="T65" fmla="*/ 180 h 203"/>
              <a:gd name="T66" fmla="*/ 65 w 195"/>
              <a:gd name="T67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5" h="203">
                <a:moveTo>
                  <a:pt x="17" y="103"/>
                </a:moveTo>
                <a:cubicBezTo>
                  <a:pt x="17" y="45"/>
                  <a:pt x="17" y="45"/>
                  <a:pt x="17" y="45"/>
                </a:cubicBezTo>
                <a:cubicBezTo>
                  <a:pt x="7" y="48"/>
                  <a:pt x="0" y="60"/>
                  <a:pt x="0" y="74"/>
                </a:cubicBezTo>
                <a:cubicBezTo>
                  <a:pt x="0" y="88"/>
                  <a:pt x="7" y="100"/>
                  <a:pt x="17" y="103"/>
                </a:cubicBezTo>
                <a:close/>
                <a:moveTo>
                  <a:pt x="29" y="112"/>
                </a:moveTo>
                <a:cubicBezTo>
                  <a:pt x="77" y="112"/>
                  <a:pt x="77" y="112"/>
                  <a:pt x="77" y="112"/>
                </a:cubicBezTo>
                <a:cubicBezTo>
                  <a:pt x="77" y="40"/>
                  <a:pt x="77" y="40"/>
                  <a:pt x="77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4" y="40"/>
                  <a:pt x="21" y="44"/>
                  <a:pt x="21" y="48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9"/>
                  <a:pt x="24" y="112"/>
                  <a:pt x="29" y="112"/>
                </a:cubicBezTo>
                <a:close/>
                <a:moveTo>
                  <a:pt x="161" y="13"/>
                </a:moveTo>
                <a:cubicBezTo>
                  <a:pt x="161" y="13"/>
                  <a:pt x="122" y="40"/>
                  <a:pt x="81" y="40"/>
                </a:cubicBezTo>
                <a:cubicBezTo>
                  <a:pt x="81" y="57"/>
                  <a:pt x="81" y="107"/>
                  <a:pt x="81" y="113"/>
                </a:cubicBezTo>
                <a:cubicBezTo>
                  <a:pt x="122" y="113"/>
                  <a:pt x="161" y="140"/>
                  <a:pt x="161" y="140"/>
                </a:cubicBezTo>
                <a:lnTo>
                  <a:pt x="161" y="13"/>
                </a:lnTo>
                <a:close/>
                <a:moveTo>
                  <a:pt x="89" y="68"/>
                </a:move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124" y="54"/>
                  <a:pt x="154" y="29"/>
                </a:cubicBezTo>
                <a:cubicBezTo>
                  <a:pt x="154" y="53"/>
                  <a:pt x="89" y="68"/>
                  <a:pt x="89" y="68"/>
                </a:cubicBezTo>
                <a:close/>
                <a:moveTo>
                  <a:pt x="177" y="0"/>
                </a:moveTo>
                <a:cubicBezTo>
                  <a:pt x="165" y="0"/>
                  <a:pt x="165" y="0"/>
                  <a:pt x="165" y="0"/>
                </a:cubicBezTo>
                <a:cubicBezTo>
                  <a:pt x="165" y="152"/>
                  <a:pt x="165" y="152"/>
                  <a:pt x="165" y="152"/>
                </a:cubicBezTo>
                <a:cubicBezTo>
                  <a:pt x="177" y="152"/>
                  <a:pt x="177" y="152"/>
                  <a:pt x="177" y="152"/>
                </a:cubicBezTo>
                <a:lnTo>
                  <a:pt x="177" y="0"/>
                </a:lnTo>
                <a:close/>
                <a:moveTo>
                  <a:pt x="195" y="75"/>
                </a:moveTo>
                <a:cubicBezTo>
                  <a:pt x="195" y="66"/>
                  <a:pt x="189" y="58"/>
                  <a:pt x="181" y="54"/>
                </a:cubicBezTo>
                <a:cubicBezTo>
                  <a:pt x="181" y="96"/>
                  <a:pt x="181" y="96"/>
                  <a:pt x="181" y="96"/>
                </a:cubicBezTo>
                <a:cubicBezTo>
                  <a:pt x="189" y="92"/>
                  <a:pt x="195" y="84"/>
                  <a:pt x="195" y="75"/>
                </a:cubicBezTo>
                <a:close/>
                <a:moveTo>
                  <a:pt x="65" y="116"/>
                </a:moveTo>
                <a:cubicBezTo>
                  <a:pt x="62" y="116"/>
                  <a:pt x="29" y="116"/>
                  <a:pt x="29" y="116"/>
                </a:cubicBezTo>
                <a:cubicBezTo>
                  <a:pt x="29" y="116"/>
                  <a:pt x="27" y="161"/>
                  <a:pt x="41" y="186"/>
                </a:cubicBezTo>
                <a:cubicBezTo>
                  <a:pt x="59" y="203"/>
                  <a:pt x="67" y="185"/>
                  <a:pt x="65" y="180"/>
                </a:cubicBezTo>
                <a:cubicBezTo>
                  <a:pt x="63" y="175"/>
                  <a:pt x="51" y="135"/>
                  <a:pt x="65" y="11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8977907" y="1844824"/>
            <a:ext cx="864096" cy="864096"/>
            <a:chOff x="1057027" y="2420888"/>
            <a:chExt cx="864096" cy="864096"/>
          </a:xfrm>
        </p:grpSpPr>
        <p:sp>
          <p:nvSpPr>
            <p:cNvPr id="32" name="椭圆 31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3" name="椭圆 32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8833891" y="2771644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318958" y="3422020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8318271" y="3745018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8076027" y="3748844"/>
            <a:ext cx="0" cy="940968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8330522" y="4468924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8329835" y="4791922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40" name="Freeform 77"/>
          <p:cNvSpPr>
            <a:spLocks noEditPoints="1"/>
          </p:cNvSpPr>
          <p:nvPr/>
        </p:nvSpPr>
        <p:spPr bwMode="auto">
          <a:xfrm>
            <a:off x="9264004" y="2097642"/>
            <a:ext cx="292518" cy="376696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3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3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0" y="153"/>
                  <a:pt x="78" y="197"/>
                  <a:pt x="78" y="197"/>
                </a:cubicBezTo>
                <a:cubicBezTo>
                  <a:pt x="78" y="197"/>
                  <a:pt x="15" y="160"/>
                  <a:pt x="3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80"/>
                  <a:pt x="153" y="83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3" y="47"/>
                  <a:pt x="33" y="71"/>
                </a:cubicBezTo>
                <a:cubicBezTo>
                  <a:pt x="33" y="95"/>
                  <a:pt x="53" y="114"/>
                  <a:pt x="77" y="114"/>
                </a:cubicBezTo>
                <a:cubicBezTo>
                  <a:pt x="100" y="114"/>
                  <a:pt x="120" y="95"/>
                  <a:pt x="120" y="71"/>
                </a:cubicBezTo>
                <a:cubicBezTo>
                  <a:pt x="120" y="47"/>
                  <a:pt x="100" y="28"/>
                  <a:pt x="77" y="2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661415" y="3532819"/>
            <a:ext cx="258720" cy="233265"/>
            <a:chOff x="3720691" y="2824413"/>
            <a:chExt cx="1341120" cy="1209172"/>
          </a:xfrm>
        </p:grpSpPr>
        <p:sp>
          <p:nvSpPr>
            <p:cNvPr id="4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033706" y="3422020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818203" y="3532819"/>
            <a:ext cx="258720" cy="233265"/>
            <a:chOff x="3720691" y="2824413"/>
            <a:chExt cx="1341120" cy="1209172"/>
          </a:xfrm>
        </p:grpSpPr>
        <p:sp>
          <p:nvSpPr>
            <p:cNvPr id="4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190494" y="3422020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946667" y="3532819"/>
            <a:ext cx="258720" cy="233265"/>
            <a:chOff x="3720691" y="2824413"/>
            <a:chExt cx="1341120" cy="1209172"/>
          </a:xfrm>
        </p:grpSpPr>
        <p:sp>
          <p:nvSpPr>
            <p:cNvPr id="5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672979" y="4579723"/>
            <a:ext cx="258720" cy="233265"/>
            <a:chOff x="3720691" y="2824413"/>
            <a:chExt cx="1341120" cy="1209172"/>
          </a:xfrm>
        </p:grpSpPr>
        <p:sp>
          <p:nvSpPr>
            <p:cNvPr id="5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2044583" y="4791922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4829767" y="4579723"/>
            <a:ext cx="258720" cy="233265"/>
            <a:chOff x="3720691" y="2824413"/>
            <a:chExt cx="1341120" cy="1209172"/>
          </a:xfrm>
        </p:grpSpPr>
        <p:sp>
          <p:nvSpPr>
            <p:cNvPr id="6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201371" y="4791922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7958231" y="4579723"/>
            <a:ext cx="258720" cy="233265"/>
            <a:chOff x="3720691" y="2824413"/>
            <a:chExt cx="1341120" cy="1209172"/>
          </a:xfrm>
        </p:grpSpPr>
        <p:sp>
          <p:nvSpPr>
            <p:cNvPr id="6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50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500"/>
                            </p:stCondLst>
                            <p:childTnLst>
                              <p:par>
                                <p:cTn id="1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000"/>
                            </p:stCondLst>
                            <p:childTnLst>
                              <p:par>
                                <p:cTn id="1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/>
      <p:bldP spid="20" grpId="0"/>
      <p:bldP spid="22" grpId="0"/>
      <p:bldP spid="26" grpId="0"/>
      <p:bldP spid="27" grpId="0"/>
      <p:bldP spid="29" grpId="0"/>
      <p:bldP spid="30" grpId="0" animBg="1"/>
      <p:bldP spid="34" grpId="0"/>
      <p:bldP spid="35" grpId="0"/>
      <p:bldP spid="36" grpId="0"/>
      <p:bldP spid="38" grpId="0"/>
      <p:bldP spid="39" grpId="0"/>
      <p:bldP spid="40" grpId="0" animBg="1"/>
      <p:bldP spid="47" grpId="0"/>
      <p:bldP spid="51" grpId="0"/>
      <p:bldP spid="58" grpId="0"/>
      <p:bldP spid="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23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721323" y="2090999"/>
            <a:ext cx="4768768" cy="4794385"/>
            <a:chOff x="3513680" y="1931126"/>
            <a:chExt cx="5164640" cy="5192384"/>
          </a:xfrm>
        </p:grpSpPr>
        <p:pic>
          <p:nvPicPr>
            <p:cNvPr id="4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/>
            <a:stretch>
              <a:fillRect/>
            </a:stretch>
          </p:blipFill>
          <p:spPr bwMode="auto">
            <a:xfrm>
              <a:off x="3513680" y="1931126"/>
              <a:ext cx="5164640" cy="5192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矩形 42"/>
            <p:cNvSpPr/>
            <p:nvPr/>
          </p:nvSpPr>
          <p:spPr>
            <a:xfrm>
              <a:off x="4405360" y="3112169"/>
              <a:ext cx="3276704" cy="401134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465739" y="3227907"/>
            <a:ext cx="670560" cy="604586"/>
            <a:chOff x="5424755" y="1340768"/>
            <a:chExt cx="670560" cy="604586"/>
          </a:xfrm>
        </p:grpSpPr>
        <p:grpSp>
          <p:nvGrpSpPr>
            <p:cNvPr id="45" name="组合 4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4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8318275" y="307267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8318275" y="3395674"/>
            <a:ext cx="281987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7465739" y="4740075"/>
            <a:ext cx="670560" cy="604586"/>
            <a:chOff x="5424755" y="1340768"/>
            <a:chExt cx="670560" cy="604586"/>
          </a:xfrm>
        </p:grpSpPr>
        <p:grpSp>
          <p:nvGrpSpPr>
            <p:cNvPr id="54" name="组合 5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dirty="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5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5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8318275" y="458484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8318275" y="4907842"/>
            <a:ext cx="274786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3907521" y="4077072"/>
            <a:ext cx="670560" cy="604586"/>
            <a:chOff x="5424755" y="1340768"/>
            <a:chExt cx="670560" cy="604586"/>
          </a:xfrm>
        </p:grpSpPr>
        <p:grpSp>
          <p:nvGrpSpPr>
            <p:cNvPr id="63" name="组合 6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dirty="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6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201043" y="386104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1201043" y="4184046"/>
            <a:ext cx="27363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1" grpId="0"/>
      <p:bldP spid="52" grpId="0"/>
      <p:bldP spid="60" grpId="0"/>
      <p:bldP spid="61" grpId="0"/>
      <p:bldP spid="73" grpId="0"/>
      <p:bldP spid="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29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1" name="Rectangle 4"/>
          <p:cNvSpPr txBox="1">
            <a:spLocks noChangeArrowheads="1"/>
          </p:cNvSpPr>
          <p:nvPr/>
        </p:nvSpPr>
        <p:spPr bwMode="auto">
          <a:xfrm>
            <a:off x="3505299" y="1142684"/>
            <a:ext cx="523553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sz="2400" b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ectangle 2"/>
          <p:cNvSpPr/>
          <p:nvPr/>
        </p:nvSpPr>
        <p:spPr>
          <a:xfrm>
            <a:off x="7537747" y="1740272"/>
            <a:ext cx="3442990" cy="2332788"/>
          </a:xfrm>
          <a:prstGeom prst="rect">
            <a:avLst/>
          </a:prstGeom>
          <a:blipFill>
            <a:blip r:embed="rId3" cstate="print"/>
            <a:srcRect/>
            <a:stretch>
              <a:fillRect l="8176" r="-3574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3" name="Rectangle 2"/>
          <p:cNvSpPr/>
          <p:nvPr/>
        </p:nvSpPr>
        <p:spPr>
          <a:xfrm>
            <a:off x="1273051" y="1740272"/>
            <a:ext cx="3168352" cy="2332788"/>
          </a:xfrm>
          <a:prstGeom prst="rect">
            <a:avLst/>
          </a:prstGeom>
          <a:blipFill>
            <a:blip r:embed="rId4"/>
            <a:srcRect/>
            <a:stretch>
              <a:fillRect l="-3587" t="-4012" r="3587" b="-710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4" name="弧形 43"/>
          <p:cNvSpPr/>
          <p:nvPr/>
        </p:nvSpPr>
        <p:spPr>
          <a:xfrm>
            <a:off x="4297387" y="1052736"/>
            <a:ext cx="504056" cy="504056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Rectangle 2"/>
          <p:cNvSpPr/>
          <p:nvPr/>
        </p:nvSpPr>
        <p:spPr>
          <a:xfrm>
            <a:off x="4297387" y="1740272"/>
            <a:ext cx="3600400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7059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6" name="TextBox 59"/>
          <p:cNvSpPr txBox="1">
            <a:spLocks noChangeArrowheads="1"/>
          </p:cNvSpPr>
          <p:nvPr/>
        </p:nvSpPr>
        <p:spPr bwMode="auto">
          <a:xfrm flipH="1">
            <a:off x="4441403" y="2132856"/>
            <a:ext cx="2630914" cy="393320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4441798" y="2477127"/>
            <a:ext cx="3154563" cy="140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在此录入上述图表的描述说明，在此录入上述图表的描述说明，在此录入上述图表的描述说明。在此录入上述图表的描述说明。在此录入上述图表的描述说明。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357322" y="4638965"/>
            <a:ext cx="526544" cy="474739"/>
            <a:chOff x="5424755" y="1340768"/>
            <a:chExt cx="670560" cy="604586"/>
          </a:xfrm>
        </p:grpSpPr>
        <p:grpSp>
          <p:nvGrpSpPr>
            <p:cNvPr id="49" name="组合 4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文本框 9"/>
          <p:cNvSpPr txBox="1"/>
          <p:nvPr/>
        </p:nvSpPr>
        <p:spPr>
          <a:xfrm>
            <a:off x="1993131" y="4653136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2065139" y="5013176"/>
            <a:ext cx="8167360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10375371" y="4882752"/>
            <a:ext cx="258720" cy="233265"/>
            <a:chOff x="3720691" y="2824413"/>
            <a:chExt cx="1341120" cy="1209172"/>
          </a:xfrm>
        </p:grpSpPr>
        <p:sp>
          <p:nvSpPr>
            <p:cNvPr id="5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1968549" y="516073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1003779" y="1556073"/>
            <a:ext cx="278384" cy="184511"/>
            <a:chOff x="9482595" y="2565731"/>
            <a:chExt cx="278384" cy="184511"/>
          </a:xfrm>
        </p:grpSpPr>
        <p:sp>
          <p:nvSpPr>
            <p:cNvPr id="60" name="椭圆 5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1" grpId="0"/>
      <p:bldP spid="42" grpId="0" animBg="1"/>
      <p:bldP spid="43" grpId="0" animBg="1"/>
      <p:bldP spid="44" grpId="0" animBg="1"/>
      <p:bldP spid="45" grpId="0" animBg="1"/>
      <p:bldP spid="46" grpId="0"/>
      <p:bldP spid="47" grpId="0"/>
      <p:bldP spid="53" grpId="0"/>
      <p:bldP spid="5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25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704095" y="312315"/>
            <a:ext cx="365361" cy="3617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4" name="组合 184"/>
          <p:cNvGrpSpPr/>
          <p:nvPr/>
        </p:nvGrpSpPr>
        <p:grpSpPr bwMode="auto">
          <a:xfrm>
            <a:off x="1559117" y="1540098"/>
            <a:ext cx="5284788" cy="4121150"/>
            <a:chOff x="0" y="0"/>
            <a:chExt cx="5407191" cy="4756567"/>
          </a:xfrm>
          <a:solidFill>
            <a:srgbClr val="F2F2F2">
              <a:alpha val="12941"/>
            </a:srgbClr>
          </a:solidFill>
        </p:grpSpPr>
        <p:sp>
          <p:nvSpPr>
            <p:cNvPr id="16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7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8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9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0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1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2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3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4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5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6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7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8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29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0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1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2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3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4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5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6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7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8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39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0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1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2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3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4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5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6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47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14B28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688600" y="1758054"/>
            <a:ext cx="786074" cy="707466"/>
            <a:chOff x="5966154" y="1913676"/>
            <a:chExt cx="720080" cy="648071"/>
          </a:xfrm>
        </p:grpSpPr>
        <p:sp>
          <p:nvSpPr>
            <p:cNvPr id="49" name="泪滴形 48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0" name="椭圆 49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1" name="TextBox 6"/>
            <p:cNvSpPr txBox="1"/>
            <p:nvPr/>
          </p:nvSpPr>
          <p:spPr>
            <a:xfrm>
              <a:off x="5966154" y="2031184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04</a:t>
              </a:r>
              <a:endParaRPr lang="zh-CN" altLang="en-US" sz="200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778085" y="2061811"/>
            <a:ext cx="716851" cy="707466"/>
            <a:chOff x="5993560" y="1913676"/>
            <a:chExt cx="656670" cy="648071"/>
          </a:xfrm>
        </p:grpSpPr>
        <p:sp>
          <p:nvSpPr>
            <p:cNvPr id="53" name="泪滴形 52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4" name="椭圆 53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5" name="TextBox 11"/>
            <p:cNvSpPr txBox="1"/>
            <p:nvPr/>
          </p:nvSpPr>
          <p:spPr>
            <a:xfrm>
              <a:off x="5993560" y="2046068"/>
              <a:ext cx="645427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zh-CN" altLang="en-US" sz="200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73770" y="2966680"/>
            <a:ext cx="786074" cy="707466"/>
            <a:chOff x="5966153" y="1913676"/>
            <a:chExt cx="720080" cy="648071"/>
          </a:xfrm>
        </p:grpSpPr>
        <p:sp>
          <p:nvSpPr>
            <p:cNvPr id="57" name="泪滴形 56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8" name="椭圆 57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9" name="TextBox 15"/>
            <p:cNvSpPr txBox="1"/>
            <p:nvPr/>
          </p:nvSpPr>
          <p:spPr>
            <a:xfrm>
              <a:off x="5966153" y="2030038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zh-CN" altLang="en-US" sz="200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589182" y="3645987"/>
            <a:ext cx="786074" cy="707466"/>
            <a:chOff x="5966154" y="1913676"/>
            <a:chExt cx="720080" cy="648071"/>
          </a:xfrm>
        </p:grpSpPr>
        <p:sp>
          <p:nvSpPr>
            <p:cNvPr id="61" name="泪滴形 60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2" name="椭圆 61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3" name="TextBox 19"/>
            <p:cNvSpPr txBox="1"/>
            <p:nvPr/>
          </p:nvSpPr>
          <p:spPr>
            <a:xfrm>
              <a:off x="5966154" y="2039630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zh-CN" altLang="en-US" sz="200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889675" y="2199385"/>
            <a:ext cx="670560" cy="604586"/>
            <a:chOff x="5424755" y="1340768"/>
            <a:chExt cx="670560" cy="604586"/>
          </a:xfrm>
        </p:grpSpPr>
        <p:grpSp>
          <p:nvGrpSpPr>
            <p:cNvPr id="65" name="组合 6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6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7742211" y="204415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47"/>
          <p:cNvSpPr>
            <a:spLocks noChangeArrowheads="1"/>
          </p:cNvSpPr>
          <p:nvPr/>
        </p:nvSpPr>
        <p:spPr bwMode="auto">
          <a:xfrm>
            <a:off x="7742211" y="2367152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6889675" y="3023744"/>
            <a:ext cx="670560" cy="604586"/>
            <a:chOff x="5424755" y="1340768"/>
            <a:chExt cx="670560" cy="604586"/>
          </a:xfrm>
        </p:grpSpPr>
        <p:grpSp>
          <p:nvGrpSpPr>
            <p:cNvPr id="78" name="组合 7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8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7742211" y="286851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7742211" y="3191511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6889675" y="3859285"/>
            <a:ext cx="670560" cy="604586"/>
            <a:chOff x="5424755" y="1340768"/>
            <a:chExt cx="670560" cy="604586"/>
          </a:xfrm>
        </p:grpSpPr>
        <p:grpSp>
          <p:nvGrpSpPr>
            <p:cNvPr id="88" name="组合 8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9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7742211" y="370405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47"/>
          <p:cNvSpPr>
            <a:spLocks noChangeArrowheads="1"/>
          </p:cNvSpPr>
          <p:nvPr/>
        </p:nvSpPr>
        <p:spPr bwMode="auto">
          <a:xfrm>
            <a:off x="7742211" y="4027052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6889675" y="4679928"/>
            <a:ext cx="670560" cy="604586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0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3" name="矩形 102"/>
          <p:cNvSpPr/>
          <p:nvPr/>
        </p:nvSpPr>
        <p:spPr>
          <a:xfrm>
            <a:off x="7742211" y="4524697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7742211" y="4847695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5" grpId="0"/>
      <p:bldP spid="76" grpId="0"/>
      <p:bldP spid="85" grpId="0"/>
      <p:bldP spid="86" grpId="0"/>
      <p:bldP spid="94" grpId="0"/>
      <p:bldP spid="95" grpId="0"/>
      <p:bldP spid="103" grpId="0"/>
      <p:bldP spid="10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/>
          <p:cNvSpPr/>
          <p:nvPr/>
        </p:nvSpPr>
        <p:spPr bwMode="auto">
          <a:xfrm rot="1855731">
            <a:off x="4786639" y="1715547"/>
            <a:ext cx="3921492" cy="353567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ITC Avant Garde Std Md" panose="020B0602020202020204" pitchFamily="34" charset="0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5163157" y="3165792"/>
            <a:ext cx="338270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下半年工作计划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531120" y="2651020"/>
            <a:ext cx="1846387" cy="1664728"/>
            <a:chOff x="2753554" y="2651020"/>
            <a:chExt cx="1846387" cy="1664728"/>
          </a:xfrm>
        </p:grpSpPr>
        <p:grpSp>
          <p:nvGrpSpPr>
            <p:cNvPr id="127" name="组合 126"/>
            <p:cNvGrpSpPr/>
            <p:nvPr/>
          </p:nvGrpSpPr>
          <p:grpSpPr>
            <a:xfrm>
              <a:off x="2753554" y="2651020"/>
              <a:ext cx="1846387" cy="1664728"/>
              <a:chOff x="3720691" y="2824413"/>
              <a:chExt cx="1341120" cy="1209172"/>
            </a:xfrm>
          </p:grpSpPr>
          <p:sp>
            <p:nvSpPr>
              <p:cNvPr id="14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4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2" name="Freeform 5"/>
            <p:cNvSpPr/>
            <p:nvPr/>
          </p:nvSpPr>
          <p:spPr bwMode="auto">
            <a:xfrm rot="1855731">
              <a:off x="2879988" y="2765015"/>
              <a:ext cx="1593518" cy="1436739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KSO_Shape"/>
            <p:cNvSpPr/>
            <p:nvPr/>
          </p:nvSpPr>
          <p:spPr bwMode="auto">
            <a:xfrm>
              <a:off x="3317402" y="3122424"/>
              <a:ext cx="734233" cy="734233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653741" y="3539481"/>
            <a:ext cx="698004" cy="629329"/>
            <a:chOff x="3720691" y="2824413"/>
            <a:chExt cx="1341120" cy="1209172"/>
          </a:xfrm>
        </p:grpSpPr>
        <p:sp>
          <p:nvSpPr>
            <p:cNvPr id="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808204" y="3226645"/>
            <a:ext cx="885704" cy="798561"/>
            <a:chOff x="3720691" y="2824413"/>
            <a:chExt cx="1341120" cy="1209172"/>
          </a:xfrm>
        </p:grpSpPr>
        <p:sp>
          <p:nvSpPr>
            <p:cNvPr id="2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3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31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145259" y="1910115"/>
            <a:ext cx="2304256" cy="2077548"/>
            <a:chOff x="3001243" y="2824413"/>
            <a:chExt cx="1341120" cy="1209172"/>
          </a:xfrm>
        </p:grpSpPr>
        <p:grpSp>
          <p:nvGrpSpPr>
            <p:cNvPr id="16" name="组合 15"/>
            <p:cNvGrpSpPr/>
            <p:nvPr/>
          </p:nvGrpSpPr>
          <p:grpSpPr>
            <a:xfrm>
              <a:off x="3001243" y="2824413"/>
              <a:ext cx="1341120" cy="1209172"/>
              <a:chOff x="3720691" y="2824413"/>
              <a:chExt cx="1341120" cy="1209172"/>
            </a:xfrm>
          </p:grpSpPr>
          <p:sp>
            <p:nvSpPr>
              <p:cNvPr id="1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/>
            <p:nvPr/>
          </p:nvSpPr>
          <p:spPr bwMode="auto">
            <a:xfrm rot="12638635">
              <a:off x="3175023" y="2830745"/>
              <a:ext cx="1020383" cy="64571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  <a:gd name="connsiteX0" fmla="*/ 7850 w 10000"/>
                <a:gd name="connsiteY0" fmla="*/ 9461 h 9993"/>
                <a:gd name="connsiteX1" fmla="*/ 7500 w 10000"/>
                <a:gd name="connsiteY1" fmla="*/ 9850 h 9993"/>
                <a:gd name="connsiteX2" fmla="*/ 7000 w 10000"/>
                <a:gd name="connsiteY2" fmla="*/ 9993 h 9993"/>
                <a:gd name="connsiteX3" fmla="*/ 2978 w 10000"/>
                <a:gd name="connsiteY3" fmla="*/ 9993 h 9993"/>
                <a:gd name="connsiteX4" fmla="*/ 2500 w 10000"/>
                <a:gd name="connsiteY4" fmla="*/ 9850 h 9993"/>
                <a:gd name="connsiteX5" fmla="*/ 2150 w 10000"/>
                <a:gd name="connsiteY5" fmla="*/ 9457 h 9993"/>
                <a:gd name="connsiteX6" fmla="*/ 0 w 10000"/>
                <a:gd name="connsiteY6" fmla="*/ 4997 h 9993"/>
                <a:gd name="connsiteX7" fmla="*/ 131 w 10000"/>
                <a:gd name="connsiteY7" fmla="*/ 4449 h 9993"/>
                <a:gd name="connsiteX8" fmla="*/ 2142 w 10000"/>
                <a:gd name="connsiteY8" fmla="*/ 549 h 9993"/>
                <a:gd name="connsiteX9" fmla="*/ 2500 w 10000"/>
                <a:gd name="connsiteY9" fmla="*/ 148 h 9993"/>
                <a:gd name="connsiteX10" fmla="*/ 2956 w 10000"/>
                <a:gd name="connsiteY10" fmla="*/ 1 h 9993"/>
                <a:gd name="connsiteX11" fmla="*/ 6993 w 10000"/>
                <a:gd name="connsiteY11" fmla="*/ 1 h 9993"/>
                <a:gd name="connsiteX12" fmla="*/ 7500 w 10000"/>
                <a:gd name="connsiteY12" fmla="*/ 148 h 9993"/>
                <a:gd name="connsiteX13" fmla="*/ 7850 w 10000"/>
                <a:gd name="connsiteY13" fmla="*/ 537 h 9993"/>
                <a:gd name="connsiteX14" fmla="*/ 9861 w 10000"/>
                <a:gd name="connsiteY14" fmla="*/ 4437 h 9993"/>
                <a:gd name="connsiteX15" fmla="*/ 10000 w 10000"/>
                <a:gd name="connsiteY15" fmla="*/ 4997 h 9993"/>
                <a:gd name="connsiteX16" fmla="*/ 9858 w 10000"/>
                <a:gd name="connsiteY16" fmla="*/ 5561 h 9993"/>
                <a:gd name="connsiteX17" fmla="*/ 7850 w 10000"/>
                <a:gd name="connsiteY17" fmla="*/ 9461 h 9993"/>
                <a:gd name="connsiteX0-1" fmla="*/ 7719 w 9869"/>
                <a:gd name="connsiteY0-2" fmla="*/ 9468 h 10000"/>
                <a:gd name="connsiteX1-3" fmla="*/ 7369 w 9869"/>
                <a:gd name="connsiteY1-4" fmla="*/ 9857 h 10000"/>
                <a:gd name="connsiteX2-5" fmla="*/ 6869 w 9869"/>
                <a:gd name="connsiteY2-6" fmla="*/ 10000 h 10000"/>
                <a:gd name="connsiteX3-7" fmla="*/ 2847 w 9869"/>
                <a:gd name="connsiteY3-8" fmla="*/ 10000 h 10000"/>
                <a:gd name="connsiteX4-9" fmla="*/ 2369 w 9869"/>
                <a:gd name="connsiteY4-10" fmla="*/ 9857 h 10000"/>
                <a:gd name="connsiteX5-11" fmla="*/ 2019 w 9869"/>
                <a:gd name="connsiteY5-12" fmla="*/ 9464 h 10000"/>
                <a:gd name="connsiteX6-13" fmla="*/ 0 w 9869"/>
                <a:gd name="connsiteY6-14" fmla="*/ 4452 h 10000"/>
                <a:gd name="connsiteX7-15" fmla="*/ 2011 w 9869"/>
                <a:gd name="connsiteY7-16" fmla="*/ 549 h 10000"/>
                <a:gd name="connsiteX8-17" fmla="*/ 2369 w 9869"/>
                <a:gd name="connsiteY8-18" fmla="*/ 148 h 10000"/>
                <a:gd name="connsiteX9-19" fmla="*/ 2825 w 9869"/>
                <a:gd name="connsiteY9-20" fmla="*/ 1 h 10000"/>
                <a:gd name="connsiteX10-21" fmla="*/ 6862 w 9869"/>
                <a:gd name="connsiteY10-22" fmla="*/ 1 h 10000"/>
                <a:gd name="connsiteX11-23" fmla="*/ 7369 w 9869"/>
                <a:gd name="connsiteY11-24" fmla="*/ 148 h 10000"/>
                <a:gd name="connsiteX12-25" fmla="*/ 7719 w 9869"/>
                <a:gd name="connsiteY12-26" fmla="*/ 537 h 10000"/>
                <a:gd name="connsiteX13-27" fmla="*/ 9730 w 9869"/>
                <a:gd name="connsiteY13-28" fmla="*/ 4440 h 10000"/>
                <a:gd name="connsiteX14-29" fmla="*/ 9869 w 9869"/>
                <a:gd name="connsiteY14-30" fmla="*/ 5001 h 10000"/>
                <a:gd name="connsiteX15-31" fmla="*/ 9727 w 9869"/>
                <a:gd name="connsiteY15-32" fmla="*/ 5565 h 10000"/>
                <a:gd name="connsiteX16-33" fmla="*/ 7719 w 9869"/>
                <a:gd name="connsiteY16-34" fmla="*/ 9468 h 10000"/>
                <a:gd name="connsiteX0-35" fmla="*/ 5783 w 7962"/>
                <a:gd name="connsiteY0-36" fmla="*/ 9468 h 10000"/>
                <a:gd name="connsiteX1-37" fmla="*/ 5429 w 7962"/>
                <a:gd name="connsiteY1-38" fmla="*/ 9857 h 10000"/>
                <a:gd name="connsiteX2-39" fmla="*/ 4922 w 7962"/>
                <a:gd name="connsiteY2-40" fmla="*/ 10000 h 10000"/>
                <a:gd name="connsiteX3-41" fmla="*/ 847 w 7962"/>
                <a:gd name="connsiteY3-42" fmla="*/ 10000 h 10000"/>
                <a:gd name="connsiteX4-43" fmla="*/ 362 w 7962"/>
                <a:gd name="connsiteY4-44" fmla="*/ 9857 h 10000"/>
                <a:gd name="connsiteX5-45" fmla="*/ 8 w 7962"/>
                <a:gd name="connsiteY5-46" fmla="*/ 9464 h 10000"/>
                <a:gd name="connsiteX6-47" fmla="*/ 0 w 7962"/>
                <a:gd name="connsiteY6-48" fmla="*/ 549 h 10000"/>
                <a:gd name="connsiteX7-49" fmla="*/ 362 w 7962"/>
                <a:gd name="connsiteY7-50" fmla="*/ 148 h 10000"/>
                <a:gd name="connsiteX8-51" fmla="*/ 824 w 7962"/>
                <a:gd name="connsiteY8-52" fmla="*/ 1 h 10000"/>
                <a:gd name="connsiteX9-53" fmla="*/ 4915 w 7962"/>
                <a:gd name="connsiteY9-54" fmla="*/ 1 h 10000"/>
                <a:gd name="connsiteX10-55" fmla="*/ 5429 w 7962"/>
                <a:gd name="connsiteY10-56" fmla="*/ 148 h 10000"/>
                <a:gd name="connsiteX11-57" fmla="*/ 5783 w 7962"/>
                <a:gd name="connsiteY11-58" fmla="*/ 537 h 10000"/>
                <a:gd name="connsiteX12-59" fmla="*/ 7821 w 7962"/>
                <a:gd name="connsiteY12-60" fmla="*/ 4440 h 10000"/>
                <a:gd name="connsiteX13-61" fmla="*/ 7962 w 7962"/>
                <a:gd name="connsiteY13-62" fmla="*/ 5001 h 10000"/>
                <a:gd name="connsiteX14-63" fmla="*/ 7818 w 7962"/>
                <a:gd name="connsiteY14-64" fmla="*/ 5565 h 10000"/>
                <a:gd name="connsiteX15-65" fmla="*/ 5783 w 7962"/>
                <a:gd name="connsiteY15-66" fmla="*/ 9468 h 10000"/>
                <a:gd name="connsiteX0-67" fmla="*/ 7253 w 9990"/>
                <a:gd name="connsiteY0-68" fmla="*/ 10060 h 10592"/>
                <a:gd name="connsiteX1-69" fmla="*/ 6809 w 9990"/>
                <a:gd name="connsiteY1-70" fmla="*/ 10449 h 10592"/>
                <a:gd name="connsiteX2-71" fmla="*/ 6172 w 9990"/>
                <a:gd name="connsiteY2-72" fmla="*/ 10592 h 10592"/>
                <a:gd name="connsiteX3-73" fmla="*/ 1054 w 9990"/>
                <a:gd name="connsiteY3-74" fmla="*/ 10592 h 10592"/>
                <a:gd name="connsiteX4-75" fmla="*/ 445 w 9990"/>
                <a:gd name="connsiteY4-76" fmla="*/ 10449 h 10592"/>
                <a:gd name="connsiteX5-77" fmla="*/ 0 w 9990"/>
                <a:gd name="connsiteY5-78" fmla="*/ 10056 h 10592"/>
                <a:gd name="connsiteX6-79" fmla="*/ 445 w 9990"/>
                <a:gd name="connsiteY6-80" fmla="*/ 740 h 10592"/>
                <a:gd name="connsiteX7-81" fmla="*/ 1025 w 9990"/>
                <a:gd name="connsiteY7-82" fmla="*/ 593 h 10592"/>
                <a:gd name="connsiteX8-83" fmla="*/ 6163 w 9990"/>
                <a:gd name="connsiteY8-84" fmla="*/ 593 h 10592"/>
                <a:gd name="connsiteX9-85" fmla="*/ 6809 w 9990"/>
                <a:gd name="connsiteY9-86" fmla="*/ 740 h 10592"/>
                <a:gd name="connsiteX10-87" fmla="*/ 7253 w 9990"/>
                <a:gd name="connsiteY10-88" fmla="*/ 1129 h 10592"/>
                <a:gd name="connsiteX11-89" fmla="*/ 9813 w 9990"/>
                <a:gd name="connsiteY11-90" fmla="*/ 5032 h 10592"/>
                <a:gd name="connsiteX12-91" fmla="*/ 9990 w 9990"/>
                <a:gd name="connsiteY12-92" fmla="*/ 5593 h 10592"/>
                <a:gd name="connsiteX13-93" fmla="*/ 9809 w 9990"/>
                <a:gd name="connsiteY13-94" fmla="*/ 6157 h 10592"/>
                <a:gd name="connsiteX14-95" fmla="*/ 7253 w 9990"/>
                <a:gd name="connsiteY14-96" fmla="*/ 10060 h 10592"/>
                <a:gd name="connsiteX0-97" fmla="*/ 7260 w 10000"/>
                <a:gd name="connsiteY0-98" fmla="*/ 8939 h 9441"/>
                <a:gd name="connsiteX1-99" fmla="*/ 6816 w 10000"/>
                <a:gd name="connsiteY1-100" fmla="*/ 9306 h 9441"/>
                <a:gd name="connsiteX2-101" fmla="*/ 6178 w 10000"/>
                <a:gd name="connsiteY2-102" fmla="*/ 9441 h 9441"/>
                <a:gd name="connsiteX3-103" fmla="*/ 1055 w 10000"/>
                <a:gd name="connsiteY3-104" fmla="*/ 9441 h 9441"/>
                <a:gd name="connsiteX4-105" fmla="*/ 445 w 10000"/>
                <a:gd name="connsiteY4-106" fmla="*/ 9306 h 9441"/>
                <a:gd name="connsiteX5-107" fmla="*/ 0 w 10000"/>
                <a:gd name="connsiteY5-108" fmla="*/ 8935 h 9441"/>
                <a:gd name="connsiteX6-109" fmla="*/ 1026 w 10000"/>
                <a:gd name="connsiteY6-110" fmla="*/ 1 h 9441"/>
                <a:gd name="connsiteX7-111" fmla="*/ 6169 w 10000"/>
                <a:gd name="connsiteY7-112" fmla="*/ 1 h 9441"/>
                <a:gd name="connsiteX8-113" fmla="*/ 6816 w 10000"/>
                <a:gd name="connsiteY8-114" fmla="*/ 140 h 9441"/>
                <a:gd name="connsiteX9-115" fmla="*/ 7260 w 10000"/>
                <a:gd name="connsiteY9-116" fmla="*/ 507 h 9441"/>
                <a:gd name="connsiteX10-117" fmla="*/ 9823 w 10000"/>
                <a:gd name="connsiteY10-118" fmla="*/ 4192 h 9441"/>
                <a:gd name="connsiteX11-119" fmla="*/ 10000 w 10000"/>
                <a:gd name="connsiteY11-120" fmla="*/ 4721 h 9441"/>
                <a:gd name="connsiteX12-121" fmla="*/ 9819 w 10000"/>
                <a:gd name="connsiteY12-122" fmla="*/ 5254 h 9441"/>
                <a:gd name="connsiteX13-123" fmla="*/ 7260 w 10000"/>
                <a:gd name="connsiteY13-124" fmla="*/ 8939 h 9441"/>
                <a:gd name="connsiteX0-125" fmla="*/ 7260 w 10000"/>
                <a:gd name="connsiteY0-126" fmla="*/ 9468 h 10000"/>
                <a:gd name="connsiteX1-127" fmla="*/ 6816 w 10000"/>
                <a:gd name="connsiteY1-128" fmla="*/ 9857 h 10000"/>
                <a:gd name="connsiteX2-129" fmla="*/ 6178 w 10000"/>
                <a:gd name="connsiteY2-130" fmla="*/ 10000 h 10000"/>
                <a:gd name="connsiteX3-131" fmla="*/ 1055 w 10000"/>
                <a:gd name="connsiteY3-132" fmla="*/ 10000 h 10000"/>
                <a:gd name="connsiteX4-133" fmla="*/ 445 w 10000"/>
                <a:gd name="connsiteY4-134" fmla="*/ 9857 h 10000"/>
                <a:gd name="connsiteX5-135" fmla="*/ 0 w 10000"/>
                <a:gd name="connsiteY5-136" fmla="*/ 9464 h 10000"/>
                <a:gd name="connsiteX6-137" fmla="*/ 6169 w 10000"/>
                <a:gd name="connsiteY6-138" fmla="*/ 1 h 10000"/>
                <a:gd name="connsiteX7-139" fmla="*/ 6816 w 10000"/>
                <a:gd name="connsiteY7-140" fmla="*/ 148 h 10000"/>
                <a:gd name="connsiteX8-141" fmla="*/ 7260 w 10000"/>
                <a:gd name="connsiteY8-142" fmla="*/ 537 h 10000"/>
                <a:gd name="connsiteX9-143" fmla="*/ 9823 w 10000"/>
                <a:gd name="connsiteY9-144" fmla="*/ 4440 h 10000"/>
                <a:gd name="connsiteX10-145" fmla="*/ 10000 w 10000"/>
                <a:gd name="connsiteY10-146" fmla="*/ 5001 h 10000"/>
                <a:gd name="connsiteX11-147" fmla="*/ 9819 w 10000"/>
                <a:gd name="connsiteY11-148" fmla="*/ 5565 h 10000"/>
                <a:gd name="connsiteX12-149" fmla="*/ 7260 w 10000"/>
                <a:gd name="connsiteY12-150" fmla="*/ 9468 h 10000"/>
                <a:gd name="connsiteX0-151" fmla="*/ 7260 w 10000"/>
                <a:gd name="connsiteY0-152" fmla="*/ 9320 h 9852"/>
                <a:gd name="connsiteX1-153" fmla="*/ 6816 w 10000"/>
                <a:gd name="connsiteY1-154" fmla="*/ 9709 h 9852"/>
                <a:gd name="connsiteX2-155" fmla="*/ 6178 w 10000"/>
                <a:gd name="connsiteY2-156" fmla="*/ 9852 h 9852"/>
                <a:gd name="connsiteX3-157" fmla="*/ 1055 w 10000"/>
                <a:gd name="connsiteY3-158" fmla="*/ 9852 h 9852"/>
                <a:gd name="connsiteX4-159" fmla="*/ 445 w 10000"/>
                <a:gd name="connsiteY4-160" fmla="*/ 9709 h 9852"/>
                <a:gd name="connsiteX5-161" fmla="*/ 0 w 10000"/>
                <a:gd name="connsiteY5-162" fmla="*/ 9316 h 9852"/>
                <a:gd name="connsiteX6-163" fmla="*/ 6816 w 10000"/>
                <a:gd name="connsiteY6-164" fmla="*/ 0 h 9852"/>
                <a:gd name="connsiteX7-165" fmla="*/ 7260 w 10000"/>
                <a:gd name="connsiteY7-166" fmla="*/ 389 h 9852"/>
                <a:gd name="connsiteX8-167" fmla="*/ 9823 w 10000"/>
                <a:gd name="connsiteY8-168" fmla="*/ 4292 h 9852"/>
                <a:gd name="connsiteX9-169" fmla="*/ 10000 w 10000"/>
                <a:gd name="connsiteY9-170" fmla="*/ 4853 h 9852"/>
                <a:gd name="connsiteX10-171" fmla="*/ 9819 w 10000"/>
                <a:gd name="connsiteY10-172" fmla="*/ 5417 h 9852"/>
                <a:gd name="connsiteX11-173" fmla="*/ 7260 w 10000"/>
                <a:gd name="connsiteY11-174" fmla="*/ 9320 h 9852"/>
                <a:gd name="connsiteX0-175" fmla="*/ 7260 w 10000"/>
                <a:gd name="connsiteY0-176" fmla="*/ 9065 h 9605"/>
                <a:gd name="connsiteX1-177" fmla="*/ 6816 w 10000"/>
                <a:gd name="connsiteY1-178" fmla="*/ 9460 h 9605"/>
                <a:gd name="connsiteX2-179" fmla="*/ 6178 w 10000"/>
                <a:gd name="connsiteY2-180" fmla="*/ 9605 h 9605"/>
                <a:gd name="connsiteX3-181" fmla="*/ 1055 w 10000"/>
                <a:gd name="connsiteY3-182" fmla="*/ 9605 h 9605"/>
                <a:gd name="connsiteX4-183" fmla="*/ 445 w 10000"/>
                <a:gd name="connsiteY4-184" fmla="*/ 9460 h 9605"/>
                <a:gd name="connsiteX5-185" fmla="*/ 0 w 10000"/>
                <a:gd name="connsiteY5-186" fmla="*/ 9061 h 9605"/>
                <a:gd name="connsiteX6-187" fmla="*/ 7260 w 10000"/>
                <a:gd name="connsiteY6-188" fmla="*/ 0 h 9605"/>
                <a:gd name="connsiteX7-189" fmla="*/ 9823 w 10000"/>
                <a:gd name="connsiteY7-190" fmla="*/ 3961 h 9605"/>
                <a:gd name="connsiteX8-191" fmla="*/ 10000 w 10000"/>
                <a:gd name="connsiteY8-192" fmla="*/ 4531 h 9605"/>
                <a:gd name="connsiteX9-193" fmla="*/ 9819 w 10000"/>
                <a:gd name="connsiteY9-194" fmla="*/ 5103 h 9605"/>
                <a:gd name="connsiteX10-195" fmla="*/ 7260 w 10000"/>
                <a:gd name="connsiteY10-196" fmla="*/ 9065 h 9605"/>
                <a:gd name="connsiteX0-197" fmla="*/ 7260 w 10000"/>
                <a:gd name="connsiteY0-198" fmla="*/ 5314 h 5876"/>
                <a:gd name="connsiteX1-199" fmla="*/ 6816 w 10000"/>
                <a:gd name="connsiteY1-200" fmla="*/ 5725 h 5876"/>
                <a:gd name="connsiteX2-201" fmla="*/ 6178 w 10000"/>
                <a:gd name="connsiteY2-202" fmla="*/ 5876 h 5876"/>
                <a:gd name="connsiteX3-203" fmla="*/ 1055 w 10000"/>
                <a:gd name="connsiteY3-204" fmla="*/ 5876 h 5876"/>
                <a:gd name="connsiteX4-205" fmla="*/ 445 w 10000"/>
                <a:gd name="connsiteY4-206" fmla="*/ 5725 h 5876"/>
                <a:gd name="connsiteX5-207" fmla="*/ 0 w 10000"/>
                <a:gd name="connsiteY5-208" fmla="*/ 5310 h 5876"/>
                <a:gd name="connsiteX6-209" fmla="*/ 9823 w 10000"/>
                <a:gd name="connsiteY6-210" fmla="*/ 0 h 5876"/>
                <a:gd name="connsiteX7-211" fmla="*/ 10000 w 10000"/>
                <a:gd name="connsiteY7-212" fmla="*/ 593 h 5876"/>
                <a:gd name="connsiteX8-213" fmla="*/ 9819 w 10000"/>
                <a:gd name="connsiteY8-214" fmla="*/ 1189 h 5876"/>
                <a:gd name="connsiteX9-215" fmla="*/ 7260 w 10000"/>
                <a:gd name="connsiteY9-216" fmla="*/ 5314 h 58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00" h="5876">
                  <a:moveTo>
                    <a:pt x="7260" y="5314"/>
                  </a:moveTo>
                  <a:cubicBezTo>
                    <a:pt x="7153" y="5478"/>
                    <a:pt x="7007" y="5621"/>
                    <a:pt x="6816" y="5725"/>
                  </a:cubicBezTo>
                  <a:cubicBezTo>
                    <a:pt x="6616" y="5832"/>
                    <a:pt x="6396" y="5880"/>
                    <a:pt x="6178" y="5876"/>
                  </a:cubicBezTo>
                  <a:lnTo>
                    <a:pt x="1055" y="5876"/>
                  </a:lnTo>
                  <a:cubicBezTo>
                    <a:pt x="851" y="5876"/>
                    <a:pt x="637" y="5829"/>
                    <a:pt x="445" y="5725"/>
                  </a:cubicBezTo>
                  <a:cubicBezTo>
                    <a:pt x="254" y="5621"/>
                    <a:pt x="102" y="5478"/>
                    <a:pt x="0" y="5310"/>
                  </a:cubicBezTo>
                  <a:cubicBezTo>
                    <a:pt x="1563" y="4356"/>
                    <a:pt x="8156" y="786"/>
                    <a:pt x="9823" y="0"/>
                  </a:cubicBezTo>
                  <a:cubicBezTo>
                    <a:pt x="9935" y="173"/>
                    <a:pt x="10000" y="377"/>
                    <a:pt x="10000" y="593"/>
                  </a:cubicBezTo>
                  <a:cubicBezTo>
                    <a:pt x="10000" y="814"/>
                    <a:pt x="9935" y="1017"/>
                    <a:pt x="9819" y="1189"/>
                  </a:cubicBezTo>
                  <a:lnTo>
                    <a:pt x="7260" y="5314"/>
                  </a:lnTo>
                  <a:close/>
                </a:path>
              </a:pathLst>
            </a:custGeom>
            <a:solidFill>
              <a:srgbClr val="C00000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标题 4"/>
          <p:cNvSpPr txBox="1"/>
          <p:nvPr/>
        </p:nvSpPr>
        <p:spPr>
          <a:xfrm>
            <a:off x="2857227" y="2126139"/>
            <a:ext cx="288032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3380711" y="2669612"/>
            <a:ext cx="186932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600400" y="1700808"/>
            <a:ext cx="471514" cy="425123"/>
            <a:chOff x="3720691" y="2824413"/>
            <a:chExt cx="1341120" cy="1209172"/>
          </a:xfrm>
        </p:grpSpPr>
        <p:sp>
          <p:nvSpPr>
            <p:cNvPr id="2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2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25579" y="1784031"/>
            <a:ext cx="670560" cy="604586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7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5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878115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6878115" y="1951798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6025579" y="2727567"/>
            <a:ext cx="670560" cy="604586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4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878115" y="257233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6878115" y="2895334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6025579" y="3659955"/>
            <a:ext cx="670560" cy="604586"/>
            <a:chOff x="5424755" y="1340768"/>
            <a:chExt cx="670560" cy="604586"/>
          </a:xfrm>
        </p:grpSpPr>
        <p:grpSp>
          <p:nvGrpSpPr>
            <p:cNvPr id="53" name="组合 5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5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5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6878115" y="350472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6878115" y="3827722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1357322" y="4422941"/>
            <a:ext cx="526544" cy="474739"/>
            <a:chOff x="5424755" y="1340768"/>
            <a:chExt cx="670560" cy="604586"/>
          </a:xfrm>
        </p:grpSpPr>
        <p:grpSp>
          <p:nvGrpSpPr>
            <p:cNvPr id="62" name="组合 6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6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6" name="文本框 9"/>
          <p:cNvSpPr txBox="1"/>
          <p:nvPr/>
        </p:nvSpPr>
        <p:spPr>
          <a:xfrm>
            <a:off x="1993131" y="443711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2065139" y="4797152"/>
            <a:ext cx="8167360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10375371" y="4666728"/>
            <a:ext cx="258720" cy="233265"/>
            <a:chOff x="3720691" y="2824413"/>
            <a:chExt cx="1341120" cy="1209172"/>
          </a:xfrm>
        </p:grpSpPr>
        <p:sp>
          <p:nvSpPr>
            <p:cNvPr id="7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968549" y="494470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80" name="组合 7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8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5" name="KSO_Shape"/>
          <p:cNvSpPr/>
          <p:nvPr/>
        </p:nvSpPr>
        <p:spPr bwMode="auto">
          <a:xfrm>
            <a:off x="734417" y="340810"/>
            <a:ext cx="304717" cy="304717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500"/>
                            </p:stCondLst>
                            <p:childTnLst>
                              <p:par>
                                <p:cTn id="9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38" grpId="0"/>
      <p:bldP spid="39" grpId="0"/>
      <p:bldP spid="47" grpId="0"/>
      <p:bldP spid="48" grpId="0"/>
      <p:bldP spid="59" grpId="0"/>
      <p:bldP spid="60" grpId="0"/>
      <p:bldP spid="66" grpId="0"/>
      <p:bldP spid="75" grpId="0"/>
      <p:bldP spid="8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32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80" name="组合 7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5" name="KSO_Shape"/>
          <p:cNvSpPr/>
          <p:nvPr/>
        </p:nvSpPr>
        <p:spPr bwMode="auto">
          <a:xfrm>
            <a:off x="734417" y="340810"/>
            <a:ext cx="304717" cy="304717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6"/>
          <p:cNvSpPr/>
          <p:nvPr/>
        </p:nvSpPr>
        <p:spPr bwMode="auto">
          <a:xfrm flipH="1">
            <a:off x="5659553" y="5803176"/>
            <a:ext cx="893867" cy="192303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350"/>
          </a:p>
        </p:txBody>
      </p:sp>
      <p:sp>
        <p:nvSpPr>
          <p:cNvPr id="15" name="Freeform 24"/>
          <p:cNvSpPr/>
          <p:nvPr/>
        </p:nvSpPr>
        <p:spPr>
          <a:xfrm flipH="1">
            <a:off x="5425266" y="5365918"/>
            <a:ext cx="1362439" cy="397176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Freeform 25"/>
          <p:cNvSpPr/>
          <p:nvPr/>
        </p:nvSpPr>
        <p:spPr>
          <a:xfrm flipH="1">
            <a:off x="5802604" y="6035562"/>
            <a:ext cx="607766" cy="129742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Freeform 5"/>
          <p:cNvSpPr/>
          <p:nvPr/>
        </p:nvSpPr>
        <p:spPr bwMode="auto">
          <a:xfrm>
            <a:off x="5997153" y="4598502"/>
            <a:ext cx="177800" cy="525463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Freeform 6"/>
          <p:cNvSpPr/>
          <p:nvPr/>
        </p:nvSpPr>
        <p:spPr bwMode="auto">
          <a:xfrm>
            <a:off x="6047953" y="4504839"/>
            <a:ext cx="139700" cy="161925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9" name="Freeform 7"/>
          <p:cNvSpPr/>
          <p:nvPr/>
        </p:nvSpPr>
        <p:spPr bwMode="auto">
          <a:xfrm>
            <a:off x="6032078" y="4563577"/>
            <a:ext cx="152400" cy="147638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0" name="Freeform 8"/>
          <p:cNvSpPr/>
          <p:nvPr/>
        </p:nvSpPr>
        <p:spPr bwMode="auto">
          <a:xfrm>
            <a:off x="6020966" y="5104914"/>
            <a:ext cx="46038" cy="76200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1" name="Freeform 9"/>
          <p:cNvSpPr/>
          <p:nvPr/>
        </p:nvSpPr>
        <p:spPr bwMode="auto">
          <a:xfrm>
            <a:off x="6181303" y="4596914"/>
            <a:ext cx="176213" cy="525463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2" name="Freeform 10"/>
          <p:cNvSpPr/>
          <p:nvPr/>
        </p:nvSpPr>
        <p:spPr bwMode="auto">
          <a:xfrm>
            <a:off x="6230516" y="4500077"/>
            <a:ext cx="139700" cy="161925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3" name="Freeform 11"/>
          <p:cNvSpPr/>
          <p:nvPr/>
        </p:nvSpPr>
        <p:spPr bwMode="auto">
          <a:xfrm>
            <a:off x="6216228" y="4561989"/>
            <a:ext cx="152400" cy="146050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4" name="Freeform 12"/>
          <p:cNvSpPr/>
          <p:nvPr/>
        </p:nvSpPr>
        <p:spPr bwMode="auto">
          <a:xfrm>
            <a:off x="6205116" y="5100152"/>
            <a:ext cx="46038" cy="76200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5" name="Freeform 13"/>
          <p:cNvSpPr/>
          <p:nvPr/>
        </p:nvSpPr>
        <p:spPr bwMode="auto">
          <a:xfrm>
            <a:off x="6341641" y="4600089"/>
            <a:ext cx="41275" cy="266700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26" name="Group 123"/>
          <p:cNvGrpSpPr/>
          <p:nvPr/>
        </p:nvGrpSpPr>
        <p:grpSpPr>
          <a:xfrm>
            <a:off x="5106566" y="4517539"/>
            <a:ext cx="817563" cy="620713"/>
            <a:chOff x="7170738" y="4168775"/>
            <a:chExt cx="817563" cy="620713"/>
          </a:xfrm>
          <a:solidFill>
            <a:srgbClr val="0D0D0D">
              <a:alpha val="21176"/>
            </a:srgbClr>
          </a:solidFill>
        </p:grpSpPr>
        <p:sp>
          <p:nvSpPr>
            <p:cNvPr id="27" name="Freeform 14"/>
            <p:cNvSpPr/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17"/>
            <p:cNvSpPr/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Freeform 18"/>
            <p:cNvSpPr/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19"/>
            <p:cNvSpPr/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3" name="Freeform 20"/>
          <p:cNvSpPr>
            <a:spLocks noEditPoints="1"/>
          </p:cNvSpPr>
          <p:nvPr/>
        </p:nvSpPr>
        <p:spPr bwMode="auto">
          <a:xfrm>
            <a:off x="4441403" y="2358539"/>
            <a:ext cx="477838" cy="503238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4" name="Oval 21"/>
          <p:cNvSpPr>
            <a:spLocks noChangeArrowheads="1"/>
          </p:cNvSpPr>
          <p:nvPr/>
        </p:nvSpPr>
        <p:spPr bwMode="auto">
          <a:xfrm>
            <a:off x="7490991" y="2241064"/>
            <a:ext cx="141288" cy="141288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5" name="Freeform 22"/>
          <p:cNvSpPr/>
          <p:nvPr/>
        </p:nvSpPr>
        <p:spPr bwMode="auto">
          <a:xfrm>
            <a:off x="7541791" y="2345839"/>
            <a:ext cx="222250" cy="463550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6" name="Freeform 23"/>
          <p:cNvSpPr/>
          <p:nvPr/>
        </p:nvSpPr>
        <p:spPr bwMode="auto">
          <a:xfrm>
            <a:off x="7346528" y="2345839"/>
            <a:ext cx="238125" cy="457200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7" name="Freeform 24"/>
          <p:cNvSpPr/>
          <p:nvPr/>
        </p:nvSpPr>
        <p:spPr bwMode="auto">
          <a:xfrm>
            <a:off x="7554491" y="2190264"/>
            <a:ext cx="25400" cy="79375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8" name="Freeform 25"/>
          <p:cNvSpPr>
            <a:spLocks noEditPoints="1"/>
          </p:cNvSpPr>
          <p:nvPr/>
        </p:nvSpPr>
        <p:spPr bwMode="auto">
          <a:xfrm>
            <a:off x="6417841" y="1848952"/>
            <a:ext cx="225425" cy="609600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9" name="Freeform 26"/>
          <p:cNvSpPr>
            <a:spLocks noEditPoints="1"/>
          </p:cNvSpPr>
          <p:nvPr/>
        </p:nvSpPr>
        <p:spPr bwMode="auto">
          <a:xfrm>
            <a:off x="6224166" y="2041039"/>
            <a:ext cx="611188" cy="223838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0" name="Freeform 27"/>
          <p:cNvSpPr>
            <a:spLocks noEditPoints="1"/>
          </p:cNvSpPr>
          <p:nvPr/>
        </p:nvSpPr>
        <p:spPr bwMode="auto">
          <a:xfrm>
            <a:off x="6270203" y="1902927"/>
            <a:ext cx="519113" cy="498475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1" name="Freeform 28"/>
          <p:cNvSpPr>
            <a:spLocks noEditPoints="1"/>
          </p:cNvSpPr>
          <p:nvPr/>
        </p:nvSpPr>
        <p:spPr bwMode="auto">
          <a:xfrm>
            <a:off x="6270203" y="1902927"/>
            <a:ext cx="519113" cy="498475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2" name="Oval 29"/>
          <p:cNvSpPr>
            <a:spLocks noChangeArrowheads="1"/>
          </p:cNvSpPr>
          <p:nvPr/>
        </p:nvSpPr>
        <p:spPr bwMode="auto">
          <a:xfrm>
            <a:off x="6484516" y="2106127"/>
            <a:ext cx="93663" cy="93663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3" name="Freeform 30"/>
          <p:cNvSpPr>
            <a:spLocks noEditPoints="1"/>
          </p:cNvSpPr>
          <p:nvPr/>
        </p:nvSpPr>
        <p:spPr bwMode="auto">
          <a:xfrm>
            <a:off x="7203653" y="1675914"/>
            <a:ext cx="257175" cy="487363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4" name="Rectangle 31"/>
          <p:cNvSpPr>
            <a:spLocks noChangeArrowheads="1"/>
          </p:cNvSpPr>
          <p:nvPr/>
        </p:nvSpPr>
        <p:spPr bwMode="auto">
          <a:xfrm>
            <a:off x="7075066" y="1674327"/>
            <a:ext cx="65088" cy="474663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5" name="Freeform 32"/>
          <p:cNvSpPr>
            <a:spLocks noEditPoints="1"/>
          </p:cNvSpPr>
          <p:nvPr/>
        </p:nvSpPr>
        <p:spPr bwMode="auto">
          <a:xfrm>
            <a:off x="4966866" y="4065102"/>
            <a:ext cx="561975" cy="411163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46" name="Group 127"/>
          <p:cNvGrpSpPr/>
          <p:nvPr/>
        </p:nvGrpSpPr>
        <p:grpSpPr>
          <a:xfrm>
            <a:off x="6546428" y="4476264"/>
            <a:ext cx="508001" cy="654050"/>
            <a:chOff x="8610600" y="4127500"/>
            <a:chExt cx="508001" cy="654050"/>
          </a:xfrm>
          <a:solidFill>
            <a:srgbClr val="0D0D0D">
              <a:alpha val="21176"/>
            </a:srgbClr>
          </a:solidFill>
        </p:grpSpPr>
        <p:sp>
          <p:nvSpPr>
            <p:cNvPr id="47" name="Freeform 33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9" name="Freeform 35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0" name="Freeform 36"/>
            <p:cNvSpPr/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1" name="Freeform 37"/>
            <p:cNvSpPr/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38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4" name="Freeform 40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55" name="Freeform 41"/>
          <p:cNvSpPr>
            <a:spLocks noEditPoints="1"/>
          </p:cNvSpPr>
          <p:nvPr/>
        </p:nvSpPr>
        <p:spPr bwMode="auto">
          <a:xfrm>
            <a:off x="6967116" y="3815864"/>
            <a:ext cx="428625" cy="390525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6" name="Freeform 42"/>
          <p:cNvSpPr/>
          <p:nvPr/>
        </p:nvSpPr>
        <p:spPr bwMode="auto">
          <a:xfrm>
            <a:off x="7078241" y="4176227"/>
            <a:ext cx="92075" cy="198438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7" name="Freeform 43"/>
          <p:cNvSpPr/>
          <p:nvPr/>
        </p:nvSpPr>
        <p:spPr bwMode="auto">
          <a:xfrm>
            <a:off x="7040141" y="4236552"/>
            <a:ext cx="130175" cy="268288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8" name="Freeform 44"/>
          <p:cNvSpPr/>
          <p:nvPr/>
        </p:nvSpPr>
        <p:spPr bwMode="auto">
          <a:xfrm>
            <a:off x="5851103" y="1231414"/>
            <a:ext cx="523875" cy="479425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9" name="Freeform 45"/>
          <p:cNvSpPr>
            <a:spLocks noEditPoints="1"/>
          </p:cNvSpPr>
          <p:nvPr/>
        </p:nvSpPr>
        <p:spPr bwMode="auto">
          <a:xfrm>
            <a:off x="5695528" y="3892064"/>
            <a:ext cx="638175" cy="528638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0" name="Freeform 46"/>
          <p:cNvSpPr>
            <a:spLocks noEditPoints="1"/>
          </p:cNvSpPr>
          <p:nvPr/>
        </p:nvSpPr>
        <p:spPr bwMode="auto">
          <a:xfrm>
            <a:off x="6824241" y="2839552"/>
            <a:ext cx="819150" cy="955675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1" name="Freeform 47"/>
          <p:cNvSpPr>
            <a:spLocks noEditPoints="1"/>
          </p:cNvSpPr>
          <p:nvPr/>
        </p:nvSpPr>
        <p:spPr bwMode="auto">
          <a:xfrm>
            <a:off x="7444953" y="3118952"/>
            <a:ext cx="354013" cy="695325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2" name="Freeform 48"/>
          <p:cNvSpPr>
            <a:spLocks noEditPoints="1"/>
          </p:cNvSpPr>
          <p:nvPr/>
        </p:nvSpPr>
        <p:spPr bwMode="auto">
          <a:xfrm>
            <a:off x="6209878" y="3207852"/>
            <a:ext cx="579438" cy="579438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3" name="Freeform 49"/>
          <p:cNvSpPr/>
          <p:nvPr/>
        </p:nvSpPr>
        <p:spPr bwMode="auto">
          <a:xfrm>
            <a:off x="6316241" y="3392002"/>
            <a:ext cx="288925" cy="15240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64" name="Group 126"/>
          <p:cNvGrpSpPr/>
          <p:nvPr/>
        </p:nvGrpSpPr>
        <p:grpSpPr>
          <a:xfrm>
            <a:off x="6441653" y="3953977"/>
            <a:ext cx="454025" cy="431800"/>
            <a:chOff x="8505825" y="3605213"/>
            <a:chExt cx="454025" cy="431800"/>
          </a:xfrm>
          <a:solidFill>
            <a:srgbClr val="0D0D0D">
              <a:alpha val="21176"/>
            </a:srgbClr>
          </a:solidFill>
        </p:grpSpPr>
        <p:sp>
          <p:nvSpPr>
            <p:cNvPr id="65" name="Freeform 50"/>
            <p:cNvSpPr/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6" name="Freeform 51"/>
            <p:cNvSpPr/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67" name="Freeform 52"/>
          <p:cNvSpPr/>
          <p:nvPr/>
        </p:nvSpPr>
        <p:spPr bwMode="auto">
          <a:xfrm>
            <a:off x="5041478" y="1383814"/>
            <a:ext cx="679450" cy="552450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8" name="Freeform 53"/>
          <p:cNvSpPr/>
          <p:nvPr/>
        </p:nvSpPr>
        <p:spPr bwMode="auto">
          <a:xfrm>
            <a:off x="5557416" y="1353652"/>
            <a:ext cx="187325" cy="257175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9" name="Freeform 54"/>
          <p:cNvSpPr/>
          <p:nvPr/>
        </p:nvSpPr>
        <p:spPr bwMode="auto">
          <a:xfrm>
            <a:off x="5130378" y="1529864"/>
            <a:ext cx="514350" cy="336550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0" name="Freeform 55"/>
          <p:cNvSpPr>
            <a:spLocks noEditPoints="1"/>
          </p:cNvSpPr>
          <p:nvPr/>
        </p:nvSpPr>
        <p:spPr bwMode="auto">
          <a:xfrm>
            <a:off x="4711278" y="1825139"/>
            <a:ext cx="296863" cy="520700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1" name="Freeform 56"/>
          <p:cNvSpPr>
            <a:spLocks noEditPoints="1"/>
          </p:cNvSpPr>
          <p:nvPr/>
        </p:nvSpPr>
        <p:spPr bwMode="auto">
          <a:xfrm>
            <a:off x="4441403" y="2915752"/>
            <a:ext cx="555625" cy="604838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2" name="Freeform 57"/>
          <p:cNvSpPr>
            <a:spLocks noEditPoints="1"/>
          </p:cNvSpPr>
          <p:nvPr/>
        </p:nvSpPr>
        <p:spPr bwMode="auto">
          <a:xfrm>
            <a:off x="6490866" y="1352064"/>
            <a:ext cx="528638" cy="519113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3" name="Freeform 58"/>
          <p:cNvSpPr>
            <a:spLocks noEditPoints="1"/>
          </p:cNvSpPr>
          <p:nvPr/>
        </p:nvSpPr>
        <p:spPr bwMode="auto">
          <a:xfrm>
            <a:off x="4623458" y="3517688"/>
            <a:ext cx="514350" cy="520700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4" name="Rectangle 59"/>
          <p:cNvSpPr>
            <a:spLocks noChangeArrowheads="1"/>
          </p:cNvSpPr>
          <p:nvPr/>
        </p:nvSpPr>
        <p:spPr bwMode="auto">
          <a:xfrm>
            <a:off x="6619453" y="3023702"/>
            <a:ext cx="6270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5" name="Rectangle 60"/>
          <p:cNvSpPr>
            <a:spLocks noChangeArrowheads="1"/>
          </p:cNvSpPr>
          <p:nvPr/>
        </p:nvSpPr>
        <p:spPr bwMode="auto">
          <a:xfrm>
            <a:off x="6644853" y="2960202"/>
            <a:ext cx="5762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6" name="Rectangle 61"/>
          <p:cNvSpPr>
            <a:spLocks noChangeArrowheads="1"/>
          </p:cNvSpPr>
          <p:nvPr/>
        </p:nvSpPr>
        <p:spPr bwMode="auto">
          <a:xfrm>
            <a:off x="6871866" y="2895114"/>
            <a:ext cx="122238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7" name="Rectangle 62"/>
          <p:cNvSpPr>
            <a:spLocks noChangeArrowheads="1"/>
          </p:cNvSpPr>
          <p:nvPr/>
        </p:nvSpPr>
        <p:spPr bwMode="auto">
          <a:xfrm>
            <a:off x="6894091" y="2661752"/>
            <a:ext cx="77788" cy="25400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8" name="Rectangle 63"/>
          <p:cNvSpPr>
            <a:spLocks noChangeArrowheads="1"/>
          </p:cNvSpPr>
          <p:nvPr/>
        </p:nvSpPr>
        <p:spPr bwMode="auto">
          <a:xfrm>
            <a:off x="6871866" y="2649052"/>
            <a:ext cx="122238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1" name="Rectangle 64"/>
          <p:cNvSpPr>
            <a:spLocks noChangeArrowheads="1"/>
          </p:cNvSpPr>
          <p:nvPr/>
        </p:nvSpPr>
        <p:spPr bwMode="auto">
          <a:xfrm>
            <a:off x="7057603" y="2895114"/>
            <a:ext cx="1190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6" name="Rectangle 65"/>
          <p:cNvSpPr>
            <a:spLocks noChangeArrowheads="1"/>
          </p:cNvSpPr>
          <p:nvPr/>
        </p:nvSpPr>
        <p:spPr bwMode="auto">
          <a:xfrm>
            <a:off x="7078241" y="2661752"/>
            <a:ext cx="76200" cy="25400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7" name="Rectangle 66"/>
          <p:cNvSpPr>
            <a:spLocks noChangeArrowheads="1"/>
          </p:cNvSpPr>
          <p:nvPr/>
        </p:nvSpPr>
        <p:spPr bwMode="auto">
          <a:xfrm>
            <a:off x="7057603" y="2649052"/>
            <a:ext cx="1190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8" name="Rectangle 67"/>
          <p:cNvSpPr>
            <a:spLocks noChangeArrowheads="1"/>
          </p:cNvSpPr>
          <p:nvPr/>
        </p:nvSpPr>
        <p:spPr bwMode="auto">
          <a:xfrm>
            <a:off x="6689303" y="2895114"/>
            <a:ext cx="122238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9" name="Rectangle 68"/>
          <p:cNvSpPr>
            <a:spLocks noChangeArrowheads="1"/>
          </p:cNvSpPr>
          <p:nvPr/>
        </p:nvSpPr>
        <p:spPr bwMode="auto">
          <a:xfrm>
            <a:off x="6709941" y="2661752"/>
            <a:ext cx="79375" cy="25400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0" name="Rectangle 69"/>
          <p:cNvSpPr>
            <a:spLocks noChangeArrowheads="1"/>
          </p:cNvSpPr>
          <p:nvPr/>
        </p:nvSpPr>
        <p:spPr bwMode="auto">
          <a:xfrm>
            <a:off x="6689303" y="2649052"/>
            <a:ext cx="122238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1" name="Rectangle 70"/>
          <p:cNvSpPr>
            <a:spLocks noChangeArrowheads="1"/>
          </p:cNvSpPr>
          <p:nvPr/>
        </p:nvSpPr>
        <p:spPr bwMode="auto">
          <a:xfrm>
            <a:off x="6644853" y="2579202"/>
            <a:ext cx="5762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2" name="Freeform 71"/>
          <p:cNvSpPr/>
          <p:nvPr/>
        </p:nvSpPr>
        <p:spPr bwMode="auto">
          <a:xfrm>
            <a:off x="6644853" y="2395052"/>
            <a:ext cx="576263" cy="184150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3" name="Freeform 72"/>
          <p:cNvSpPr>
            <a:spLocks noEditPoints="1"/>
          </p:cNvSpPr>
          <p:nvPr/>
        </p:nvSpPr>
        <p:spPr bwMode="auto">
          <a:xfrm>
            <a:off x="5060528" y="2561739"/>
            <a:ext cx="800100" cy="522288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4" name="Freeform 73"/>
          <p:cNvSpPr>
            <a:spLocks noEditPoints="1"/>
          </p:cNvSpPr>
          <p:nvPr/>
        </p:nvSpPr>
        <p:spPr bwMode="auto">
          <a:xfrm>
            <a:off x="6825828" y="3134827"/>
            <a:ext cx="187325" cy="327025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5" name="Freeform 74"/>
          <p:cNvSpPr>
            <a:spLocks noEditPoints="1"/>
          </p:cNvSpPr>
          <p:nvPr/>
        </p:nvSpPr>
        <p:spPr bwMode="auto">
          <a:xfrm>
            <a:off x="5190703" y="2014052"/>
            <a:ext cx="376238" cy="460375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6" name="Freeform 75"/>
          <p:cNvSpPr>
            <a:spLocks noEditPoints="1"/>
          </p:cNvSpPr>
          <p:nvPr/>
        </p:nvSpPr>
        <p:spPr bwMode="auto">
          <a:xfrm>
            <a:off x="5914603" y="2498239"/>
            <a:ext cx="569913" cy="571500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7" name="Freeform 76"/>
          <p:cNvSpPr>
            <a:spLocks noEditPoints="1"/>
          </p:cNvSpPr>
          <p:nvPr/>
        </p:nvSpPr>
        <p:spPr bwMode="auto">
          <a:xfrm>
            <a:off x="5346278" y="3234839"/>
            <a:ext cx="642938" cy="487363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8" name="Freeform 77"/>
          <p:cNvSpPr/>
          <p:nvPr/>
        </p:nvSpPr>
        <p:spPr bwMode="auto">
          <a:xfrm>
            <a:off x="5627266" y="2520464"/>
            <a:ext cx="214313" cy="160338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9" name="Freeform 78"/>
          <p:cNvSpPr/>
          <p:nvPr/>
        </p:nvSpPr>
        <p:spPr bwMode="auto">
          <a:xfrm>
            <a:off x="5722516" y="2479189"/>
            <a:ext cx="58738" cy="73025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0" name="Freeform 79"/>
          <p:cNvSpPr>
            <a:spLocks noEditPoints="1"/>
          </p:cNvSpPr>
          <p:nvPr/>
        </p:nvSpPr>
        <p:spPr bwMode="auto">
          <a:xfrm>
            <a:off x="5389141" y="3815864"/>
            <a:ext cx="225425" cy="312738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1" name="Freeform 80"/>
          <p:cNvSpPr>
            <a:spLocks noEditPoints="1"/>
          </p:cNvSpPr>
          <p:nvPr/>
        </p:nvSpPr>
        <p:spPr bwMode="auto">
          <a:xfrm>
            <a:off x="7121103" y="2212489"/>
            <a:ext cx="282575" cy="309563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2" name="Freeform 81"/>
          <p:cNvSpPr>
            <a:spLocks noEditPoints="1"/>
          </p:cNvSpPr>
          <p:nvPr/>
        </p:nvSpPr>
        <p:spPr bwMode="auto">
          <a:xfrm>
            <a:off x="5708228" y="1796564"/>
            <a:ext cx="427038" cy="614363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3" name="Freeform 82"/>
          <p:cNvSpPr>
            <a:spLocks noEditPoints="1"/>
          </p:cNvSpPr>
          <p:nvPr/>
        </p:nvSpPr>
        <p:spPr bwMode="auto">
          <a:xfrm>
            <a:off x="5555828" y="1709252"/>
            <a:ext cx="246063" cy="217488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4" name="Freeform 83"/>
          <p:cNvSpPr/>
          <p:nvPr/>
        </p:nvSpPr>
        <p:spPr bwMode="auto">
          <a:xfrm>
            <a:off x="5485978" y="1839427"/>
            <a:ext cx="107950" cy="68263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5" name="Freeform 84"/>
          <p:cNvSpPr/>
          <p:nvPr/>
        </p:nvSpPr>
        <p:spPr bwMode="auto">
          <a:xfrm>
            <a:off x="5417716" y="1848952"/>
            <a:ext cx="146050" cy="88900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6" name="Freeform 85"/>
          <p:cNvSpPr>
            <a:spLocks noEditPoints="1"/>
          </p:cNvSpPr>
          <p:nvPr/>
        </p:nvSpPr>
        <p:spPr bwMode="auto">
          <a:xfrm>
            <a:off x="5333578" y="3007827"/>
            <a:ext cx="446088" cy="158750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7" name="Freeform 86"/>
          <p:cNvSpPr/>
          <p:nvPr/>
        </p:nvSpPr>
        <p:spPr bwMode="auto">
          <a:xfrm>
            <a:off x="7181428" y="3417402"/>
            <a:ext cx="246063" cy="315913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8" name="Freeform 87"/>
          <p:cNvSpPr/>
          <p:nvPr/>
        </p:nvSpPr>
        <p:spPr bwMode="auto">
          <a:xfrm>
            <a:off x="7321128" y="3406289"/>
            <a:ext cx="119063" cy="82550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9" name="Freeform 88"/>
          <p:cNvSpPr/>
          <p:nvPr/>
        </p:nvSpPr>
        <p:spPr bwMode="auto">
          <a:xfrm>
            <a:off x="7229053" y="3471377"/>
            <a:ext cx="163513" cy="227013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0" name="Freeform 89"/>
          <p:cNvSpPr>
            <a:spLocks noEditPoints="1"/>
          </p:cNvSpPr>
          <p:nvPr/>
        </p:nvSpPr>
        <p:spPr bwMode="auto">
          <a:xfrm>
            <a:off x="6848053" y="2179152"/>
            <a:ext cx="222250" cy="161925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1" name="Freeform 90"/>
          <p:cNvSpPr/>
          <p:nvPr/>
        </p:nvSpPr>
        <p:spPr bwMode="auto">
          <a:xfrm>
            <a:off x="4995441" y="3239602"/>
            <a:ext cx="206375" cy="266700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2" name="Freeform 91"/>
          <p:cNvSpPr/>
          <p:nvPr/>
        </p:nvSpPr>
        <p:spPr bwMode="auto">
          <a:xfrm>
            <a:off x="4982741" y="3230077"/>
            <a:ext cx="101600" cy="69850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3" name="Freeform 92"/>
          <p:cNvSpPr/>
          <p:nvPr/>
        </p:nvSpPr>
        <p:spPr bwMode="auto">
          <a:xfrm>
            <a:off x="5024016" y="3287227"/>
            <a:ext cx="139700" cy="192088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4" name="Freeform 93"/>
          <p:cNvSpPr>
            <a:spLocks noEditPoints="1"/>
          </p:cNvSpPr>
          <p:nvPr/>
        </p:nvSpPr>
        <p:spPr bwMode="auto">
          <a:xfrm>
            <a:off x="6355928" y="4890602"/>
            <a:ext cx="219075" cy="239713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5" name="Freeform 94"/>
          <p:cNvSpPr/>
          <p:nvPr/>
        </p:nvSpPr>
        <p:spPr bwMode="auto">
          <a:xfrm>
            <a:off x="6090816" y="3311039"/>
            <a:ext cx="63500" cy="60325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6" name="Freeform 95"/>
          <p:cNvSpPr/>
          <p:nvPr/>
        </p:nvSpPr>
        <p:spPr bwMode="auto">
          <a:xfrm>
            <a:off x="6076528" y="3128477"/>
            <a:ext cx="58738" cy="196850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7" name="Freeform 96"/>
          <p:cNvSpPr/>
          <p:nvPr/>
        </p:nvSpPr>
        <p:spPr bwMode="auto">
          <a:xfrm>
            <a:off x="6117803" y="3160227"/>
            <a:ext cx="127000" cy="169863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8" name="Freeform 97"/>
          <p:cNvSpPr/>
          <p:nvPr/>
        </p:nvSpPr>
        <p:spPr bwMode="auto">
          <a:xfrm>
            <a:off x="6106691" y="3357077"/>
            <a:ext cx="15875" cy="31750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9" name="Freeform 98"/>
          <p:cNvSpPr>
            <a:spLocks noEditPoints="1"/>
          </p:cNvSpPr>
          <p:nvPr/>
        </p:nvSpPr>
        <p:spPr bwMode="auto">
          <a:xfrm>
            <a:off x="6055891" y="1748939"/>
            <a:ext cx="220663" cy="236538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20" name="组合 119"/>
          <p:cNvGrpSpPr/>
          <p:nvPr/>
        </p:nvGrpSpPr>
        <p:grpSpPr>
          <a:xfrm>
            <a:off x="8041803" y="1784031"/>
            <a:ext cx="670560" cy="604586"/>
            <a:chOff x="5424755" y="1340768"/>
            <a:chExt cx="670560" cy="604586"/>
          </a:xfrm>
        </p:grpSpPr>
        <p:grpSp>
          <p:nvGrpSpPr>
            <p:cNvPr id="121" name="组合 12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8" name="组合 1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2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2" name="矩形 131"/>
          <p:cNvSpPr/>
          <p:nvPr/>
        </p:nvSpPr>
        <p:spPr>
          <a:xfrm>
            <a:off x="8833891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矩形 47"/>
          <p:cNvSpPr>
            <a:spLocks noChangeArrowheads="1"/>
          </p:cNvSpPr>
          <p:nvPr/>
        </p:nvSpPr>
        <p:spPr bwMode="auto">
          <a:xfrm>
            <a:off x="8833891" y="1951798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cxnSp>
        <p:nvCxnSpPr>
          <p:cNvPr id="134" name="直接连接符 133"/>
          <p:cNvCxnSpPr/>
          <p:nvPr/>
        </p:nvCxnSpPr>
        <p:spPr>
          <a:xfrm>
            <a:off x="7382024" y="1982302"/>
            <a:ext cx="731787" cy="1587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组合 134"/>
          <p:cNvGrpSpPr/>
          <p:nvPr/>
        </p:nvGrpSpPr>
        <p:grpSpPr>
          <a:xfrm>
            <a:off x="8125518" y="3803971"/>
            <a:ext cx="670560" cy="604586"/>
            <a:chOff x="5424755" y="1340768"/>
            <a:chExt cx="670560" cy="604586"/>
          </a:xfrm>
        </p:grpSpPr>
        <p:grpSp>
          <p:nvGrpSpPr>
            <p:cNvPr id="136" name="组合 13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8" name="组合 13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4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3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42" name="矩形 141"/>
          <p:cNvSpPr/>
          <p:nvPr/>
        </p:nvSpPr>
        <p:spPr>
          <a:xfrm>
            <a:off x="8917606" y="364874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 47"/>
          <p:cNvSpPr>
            <a:spLocks noChangeArrowheads="1"/>
          </p:cNvSpPr>
          <p:nvPr/>
        </p:nvSpPr>
        <p:spPr bwMode="auto">
          <a:xfrm>
            <a:off x="8917606" y="3971738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cxnSp>
        <p:nvCxnSpPr>
          <p:cNvPr id="144" name="直接连接符 143"/>
          <p:cNvCxnSpPr/>
          <p:nvPr/>
        </p:nvCxnSpPr>
        <p:spPr>
          <a:xfrm>
            <a:off x="7465739" y="4003829"/>
            <a:ext cx="731787" cy="0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>
            <a:off x="4069656" y="1987253"/>
            <a:ext cx="731787" cy="1587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" name="组合 145"/>
          <p:cNvGrpSpPr/>
          <p:nvPr/>
        </p:nvGrpSpPr>
        <p:grpSpPr>
          <a:xfrm>
            <a:off x="3482811" y="1772816"/>
            <a:ext cx="670560" cy="604586"/>
            <a:chOff x="5424755" y="1340768"/>
            <a:chExt cx="670560" cy="604586"/>
          </a:xfrm>
        </p:grpSpPr>
        <p:grpSp>
          <p:nvGrpSpPr>
            <p:cNvPr id="147" name="组合 14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49" name="组合 14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5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5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3" name="矩形 152"/>
          <p:cNvSpPr/>
          <p:nvPr/>
        </p:nvSpPr>
        <p:spPr>
          <a:xfrm>
            <a:off x="841003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矩形 47"/>
          <p:cNvSpPr>
            <a:spLocks noChangeArrowheads="1"/>
          </p:cNvSpPr>
          <p:nvPr/>
        </p:nvSpPr>
        <p:spPr bwMode="auto">
          <a:xfrm>
            <a:off x="841003" y="1951798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cxnSp>
        <p:nvCxnSpPr>
          <p:cNvPr id="155" name="直接连接符 154"/>
          <p:cNvCxnSpPr/>
          <p:nvPr/>
        </p:nvCxnSpPr>
        <p:spPr>
          <a:xfrm>
            <a:off x="4081363" y="4005064"/>
            <a:ext cx="731787" cy="1587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" name="组合 155"/>
          <p:cNvGrpSpPr/>
          <p:nvPr/>
        </p:nvGrpSpPr>
        <p:grpSpPr>
          <a:xfrm>
            <a:off x="3482811" y="3720748"/>
            <a:ext cx="670560" cy="604586"/>
            <a:chOff x="5424755" y="1340768"/>
            <a:chExt cx="670560" cy="604586"/>
          </a:xfrm>
        </p:grpSpPr>
        <p:grpSp>
          <p:nvGrpSpPr>
            <p:cNvPr id="157" name="组合 15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59" name="组合 15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6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dirty="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6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5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63" name="矩形 162"/>
          <p:cNvSpPr/>
          <p:nvPr/>
        </p:nvSpPr>
        <p:spPr>
          <a:xfrm>
            <a:off x="841003" y="357673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矩形 47"/>
          <p:cNvSpPr>
            <a:spLocks noChangeArrowheads="1"/>
          </p:cNvSpPr>
          <p:nvPr/>
        </p:nvSpPr>
        <p:spPr bwMode="auto">
          <a:xfrm>
            <a:off x="841003" y="389973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2500"/>
                            </p:stCondLst>
                            <p:childTnLst>
                              <p:par>
                                <p:cTn id="3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3000"/>
                            </p:stCondLst>
                            <p:childTnLst>
                              <p:par>
                                <p:cTn id="3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0" dur="4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3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3500"/>
                            </p:stCondLst>
                            <p:childTnLst>
                              <p:par>
                                <p:cTn id="3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4000"/>
                            </p:stCondLst>
                            <p:childTnLst>
                              <p:par>
                                <p:cTn id="3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7" dur="4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0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4500"/>
                            </p:stCondLst>
                            <p:childTnLst>
                              <p:par>
                                <p:cTn id="3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5000"/>
                            </p:stCondLst>
                            <p:childTnLst>
                              <p:par>
                                <p:cTn id="3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4" dur="4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7" dur="4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5500"/>
                            </p:stCondLst>
                            <p:childTnLst>
                              <p:par>
                                <p:cTn id="4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6000"/>
                            </p:stCondLst>
                            <p:childTnLst>
                              <p:par>
                                <p:cTn id="4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1" dur="4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4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81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32" grpId="0"/>
      <p:bldP spid="133" grpId="0"/>
      <p:bldP spid="142" grpId="0"/>
      <p:bldP spid="143" grpId="0"/>
      <p:bldP spid="153" grpId="0"/>
      <p:bldP spid="154" grpId="0"/>
      <p:bldP spid="163" grpId="0"/>
      <p:bldP spid="1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/>
        </p:nvSpPr>
        <p:spPr bwMode="auto">
          <a:xfrm rot="1855731">
            <a:off x="4786639" y="1715547"/>
            <a:ext cx="3921492" cy="353567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ITC Avant Garde Std Md" panose="020B0602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49094" y="2651020"/>
            <a:ext cx="1846387" cy="1664728"/>
            <a:chOff x="3549094" y="2651020"/>
            <a:chExt cx="1846387" cy="1664728"/>
          </a:xfrm>
        </p:grpSpPr>
        <p:grpSp>
          <p:nvGrpSpPr>
            <p:cNvPr id="171" name="组合 170"/>
            <p:cNvGrpSpPr/>
            <p:nvPr/>
          </p:nvGrpSpPr>
          <p:grpSpPr>
            <a:xfrm>
              <a:off x="3549094" y="2651020"/>
              <a:ext cx="1846387" cy="1664728"/>
              <a:chOff x="3720691" y="2824413"/>
              <a:chExt cx="1341120" cy="1209172"/>
            </a:xfrm>
          </p:grpSpPr>
          <p:sp>
            <p:nvSpPr>
              <p:cNvPr id="1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5" name="Freeform 5"/>
            <p:cNvSpPr/>
            <p:nvPr/>
          </p:nvSpPr>
          <p:spPr bwMode="auto">
            <a:xfrm rot="1855731">
              <a:off x="3675528" y="2765015"/>
              <a:ext cx="1593518" cy="1436739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KSO_Shape"/>
            <p:cNvSpPr/>
            <p:nvPr/>
          </p:nvSpPr>
          <p:spPr bwMode="auto">
            <a:xfrm>
              <a:off x="4108753" y="3193194"/>
              <a:ext cx="814442" cy="559250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6" name="文本框 9"/>
          <p:cNvSpPr txBox="1"/>
          <p:nvPr/>
        </p:nvSpPr>
        <p:spPr>
          <a:xfrm>
            <a:off x="5163157" y="3165792"/>
            <a:ext cx="338270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5" name="直接连接符 114"/>
          <p:cNvCxnSpPr/>
          <p:nvPr/>
        </p:nvCxnSpPr>
        <p:spPr>
          <a:xfrm flipV="1">
            <a:off x="3649315" y="1988840"/>
            <a:ext cx="2412192" cy="701179"/>
          </a:xfrm>
          <a:prstGeom prst="line">
            <a:avLst/>
          </a:prstGeom>
          <a:ln w="76200">
            <a:solidFill>
              <a:srgbClr val="C0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flipV="1">
            <a:off x="4354904" y="1988840"/>
            <a:ext cx="1706603" cy="1537722"/>
          </a:xfrm>
          <a:prstGeom prst="line">
            <a:avLst/>
          </a:prstGeom>
          <a:ln w="76200">
            <a:solidFill>
              <a:srgbClr val="C0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V="1">
            <a:off x="5411127" y="1988840"/>
            <a:ext cx="650380" cy="2027866"/>
          </a:xfrm>
          <a:prstGeom prst="line">
            <a:avLst/>
          </a:prstGeom>
          <a:ln w="76200">
            <a:solidFill>
              <a:srgbClr val="C0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 flipV="1">
            <a:off x="6061507" y="1988840"/>
            <a:ext cx="574541" cy="2075575"/>
          </a:xfrm>
          <a:prstGeom prst="line">
            <a:avLst/>
          </a:prstGeom>
          <a:ln w="76200">
            <a:solidFill>
              <a:srgbClr val="C0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H="1" flipV="1">
            <a:off x="6061507" y="1988840"/>
            <a:ext cx="1647314" cy="1537722"/>
          </a:xfrm>
          <a:prstGeom prst="line">
            <a:avLst/>
          </a:prstGeom>
          <a:ln w="76200">
            <a:solidFill>
              <a:srgbClr val="C0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6061507" y="1988840"/>
            <a:ext cx="2437224" cy="757312"/>
          </a:xfrm>
          <a:prstGeom prst="line">
            <a:avLst/>
          </a:prstGeom>
          <a:ln w="76200">
            <a:solidFill>
              <a:srgbClr val="C0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33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80" name="组合 7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5" name="KSO_Shape"/>
          <p:cNvSpPr/>
          <p:nvPr/>
        </p:nvSpPr>
        <p:spPr bwMode="auto">
          <a:xfrm>
            <a:off x="734417" y="340810"/>
            <a:ext cx="304717" cy="304717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5313357" y="1327884"/>
            <a:ext cx="1568461" cy="1414146"/>
            <a:chOff x="3720691" y="2824413"/>
            <a:chExt cx="1341120" cy="1209172"/>
          </a:xfrm>
        </p:grpSpPr>
        <p:sp>
          <p:nvSpPr>
            <p:cNvPr id="11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11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" name="Freeform 5"/>
          <p:cNvSpPr/>
          <p:nvPr/>
        </p:nvSpPr>
        <p:spPr bwMode="auto">
          <a:xfrm rot="1855731">
            <a:off x="5414894" y="1432320"/>
            <a:ext cx="1353655" cy="122047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C00000"/>
            </a:solidFill>
            <a:prstDash val="sysDash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文本框 9"/>
          <p:cNvSpPr txBox="1"/>
          <p:nvPr/>
        </p:nvSpPr>
        <p:spPr>
          <a:xfrm>
            <a:off x="5557528" y="1710553"/>
            <a:ext cx="108012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</p:txBody>
      </p:sp>
      <p:grpSp>
        <p:nvGrpSpPr>
          <p:cNvPr id="121" name="组合 120"/>
          <p:cNvGrpSpPr/>
          <p:nvPr/>
        </p:nvGrpSpPr>
        <p:grpSpPr>
          <a:xfrm>
            <a:off x="3314035" y="2402836"/>
            <a:ext cx="670560" cy="604586"/>
            <a:chOff x="5424755" y="1340768"/>
            <a:chExt cx="670560" cy="60458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3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4109753" y="3224269"/>
            <a:ext cx="670560" cy="604586"/>
            <a:chOff x="5424755" y="1340768"/>
            <a:chExt cx="670560" cy="604586"/>
          </a:xfrm>
        </p:grpSpPr>
        <p:grpSp>
          <p:nvGrpSpPr>
            <p:cNvPr id="134" name="组合 13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3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5061453" y="3828462"/>
            <a:ext cx="670560" cy="604586"/>
            <a:chOff x="5424755" y="1340768"/>
            <a:chExt cx="670560" cy="604586"/>
          </a:xfrm>
        </p:grpSpPr>
        <p:grpSp>
          <p:nvGrpSpPr>
            <p:cNvPr id="141" name="组合 14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43" name="组合 14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4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4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4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6300768" y="3911897"/>
            <a:ext cx="670560" cy="604586"/>
            <a:chOff x="5424755" y="1340768"/>
            <a:chExt cx="670560" cy="604586"/>
          </a:xfrm>
        </p:grpSpPr>
        <p:grpSp>
          <p:nvGrpSpPr>
            <p:cNvPr id="148" name="组合 14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50" name="组合 14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5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5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7373541" y="3357224"/>
            <a:ext cx="670560" cy="604586"/>
            <a:chOff x="5424755" y="1340768"/>
            <a:chExt cx="670560" cy="604586"/>
          </a:xfrm>
        </p:grpSpPr>
        <p:grpSp>
          <p:nvGrpSpPr>
            <p:cNvPr id="155" name="组合 15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57" name="组合 15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5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5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5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163451" y="2532177"/>
            <a:ext cx="670560" cy="604586"/>
            <a:chOff x="5424755" y="1340768"/>
            <a:chExt cx="670560" cy="604586"/>
          </a:xfrm>
        </p:grpSpPr>
        <p:grpSp>
          <p:nvGrpSpPr>
            <p:cNvPr id="162" name="组合 16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64" name="组合 16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6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7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65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6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06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68" name="矩形 167"/>
          <p:cNvSpPr/>
          <p:nvPr/>
        </p:nvSpPr>
        <p:spPr>
          <a:xfrm>
            <a:off x="2241564" y="254296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3033652" y="333505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3969756" y="398312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6994092" y="3992407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8041803" y="348835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8905899" y="261497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1357322" y="4782981"/>
            <a:ext cx="526544" cy="474739"/>
            <a:chOff x="5424755" y="1340768"/>
            <a:chExt cx="670560" cy="604586"/>
          </a:xfrm>
        </p:grpSpPr>
        <p:grpSp>
          <p:nvGrpSpPr>
            <p:cNvPr id="175" name="组合 17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7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7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9" name="文本框 9"/>
          <p:cNvSpPr txBox="1"/>
          <p:nvPr/>
        </p:nvSpPr>
        <p:spPr>
          <a:xfrm>
            <a:off x="1993131" y="479715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80" name="直接连接符 179"/>
          <p:cNvCxnSpPr/>
          <p:nvPr/>
        </p:nvCxnSpPr>
        <p:spPr>
          <a:xfrm>
            <a:off x="2065139" y="5157192"/>
            <a:ext cx="8167360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1" name="组合 180"/>
          <p:cNvGrpSpPr/>
          <p:nvPr/>
        </p:nvGrpSpPr>
        <p:grpSpPr>
          <a:xfrm>
            <a:off x="10375371" y="5026768"/>
            <a:ext cx="258720" cy="233265"/>
            <a:chOff x="3720691" y="2824413"/>
            <a:chExt cx="1341120" cy="1209172"/>
          </a:xfrm>
        </p:grpSpPr>
        <p:sp>
          <p:nvSpPr>
            <p:cNvPr id="18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4" name="TextBox 183"/>
          <p:cNvSpPr txBox="1"/>
          <p:nvPr/>
        </p:nvSpPr>
        <p:spPr>
          <a:xfrm>
            <a:off x="1968549" y="530474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4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4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4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500"/>
                            </p:stCondLst>
                            <p:childTnLst>
                              <p:par>
                                <p:cTn id="13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113" grpId="0" animBg="1"/>
      <p:bldP spid="114" grpId="0"/>
      <p:bldP spid="168" grpId="0"/>
      <p:bldP spid="169" grpId="0"/>
      <p:bldP spid="170" grpId="0"/>
      <p:bldP spid="171" grpId="0"/>
      <p:bldP spid="172" grpId="0"/>
      <p:bldP spid="173" grpId="0"/>
      <p:bldP spid="179" grpId="0"/>
      <p:bldP spid="18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34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80" name="组合 7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5" name="KSO_Shape"/>
          <p:cNvSpPr/>
          <p:nvPr/>
        </p:nvSpPr>
        <p:spPr bwMode="auto">
          <a:xfrm>
            <a:off x="734417" y="340810"/>
            <a:ext cx="304717" cy="304717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685064" y="2635077"/>
            <a:ext cx="1568461" cy="1414146"/>
            <a:chOff x="3720691" y="2824413"/>
            <a:chExt cx="1341120" cy="1209172"/>
          </a:xfrm>
        </p:grpSpPr>
        <p:sp>
          <p:nvSpPr>
            <p:cNvPr id="7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8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Freeform 5"/>
          <p:cNvSpPr/>
          <p:nvPr/>
        </p:nvSpPr>
        <p:spPr bwMode="auto">
          <a:xfrm rot="1855731">
            <a:off x="2786601" y="2739513"/>
            <a:ext cx="1353655" cy="122047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C00000"/>
            </a:solidFill>
            <a:prstDash val="sysDash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文本框 9"/>
          <p:cNvSpPr txBox="1"/>
          <p:nvPr/>
        </p:nvSpPr>
        <p:spPr>
          <a:xfrm>
            <a:off x="2929235" y="3017746"/>
            <a:ext cx="108012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4194928" y="1710951"/>
            <a:ext cx="1029734" cy="928422"/>
            <a:chOff x="3720691" y="2824413"/>
            <a:chExt cx="1341120" cy="1209172"/>
          </a:xfrm>
        </p:grpSpPr>
        <p:sp>
          <p:nvSpPr>
            <p:cNvPr id="8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9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709795" y="2956023"/>
            <a:ext cx="1029734" cy="928422"/>
            <a:chOff x="3720691" y="2824413"/>
            <a:chExt cx="1341120" cy="1209172"/>
          </a:xfrm>
        </p:grpSpPr>
        <p:sp>
          <p:nvSpPr>
            <p:cNvPr id="9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9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225078" y="4201095"/>
            <a:ext cx="1029734" cy="928422"/>
            <a:chOff x="3720691" y="2824413"/>
            <a:chExt cx="1341120" cy="1209172"/>
          </a:xfrm>
        </p:grpSpPr>
        <p:sp>
          <p:nvSpPr>
            <p:cNvPr id="9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9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KSO_Shape"/>
          <p:cNvSpPr/>
          <p:nvPr/>
        </p:nvSpPr>
        <p:spPr bwMode="auto">
          <a:xfrm>
            <a:off x="4467985" y="1879252"/>
            <a:ext cx="482959" cy="561581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98" name="KSO_Shape"/>
          <p:cNvSpPr/>
          <p:nvPr/>
        </p:nvSpPr>
        <p:spPr bwMode="auto">
          <a:xfrm>
            <a:off x="4931543" y="3212975"/>
            <a:ext cx="586238" cy="438701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99" name="KSO_Shape"/>
          <p:cNvSpPr/>
          <p:nvPr/>
        </p:nvSpPr>
        <p:spPr bwMode="auto">
          <a:xfrm>
            <a:off x="4458944" y="4428108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5450202" y="170080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101" name="矩形 47"/>
          <p:cNvSpPr>
            <a:spLocks noChangeArrowheads="1"/>
          </p:cNvSpPr>
          <p:nvPr/>
        </p:nvSpPr>
        <p:spPr bwMode="auto">
          <a:xfrm>
            <a:off x="5449515" y="2023806"/>
            <a:ext cx="338437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102" name="矩形 101"/>
          <p:cNvSpPr/>
          <p:nvPr/>
        </p:nvSpPr>
        <p:spPr>
          <a:xfrm>
            <a:off x="5954258" y="300066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5953571" y="3323666"/>
            <a:ext cx="338437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5450202" y="422480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105" name="矩形 47"/>
          <p:cNvSpPr>
            <a:spLocks noChangeArrowheads="1"/>
          </p:cNvSpPr>
          <p:nvPr/>
        </p:nvSpPr>
        <p:spPr bwMode="auto">
          <a:xfrm>
            <a:off x="5449515" y="4547802"/>
            <a:ext cx="338437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87" grpId="0"/>
      <p:bldP spid="97" grpId="0" animBg="1"/>
      <p:bldP spid="98" grpId="0" animBg="1"/>
      <p:bldP spid="99" grpId="0" animBg="1"/>
      <p:bldP spid="100" grpId="0"/>
      <p:bldP spid="101" grpId="0"/>
      <p:bldP spid="102" grpId="0"/>
      <p:bldP spid="103" grpId="0"/>
      <p:bldP spid="104" grpId="0"/>
      <p:bldP spid="10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/>
        </p:nvSpPr>
        <p:spPr bwMode="auto">
          <a:xfrm rot="1855731">
            <a:off x="4786639" y="1715547"/>
            <a:ext cx="3921492" cy="353567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ITC Avant Garde Std Md" panose="020B0602020202020204" pitchFamily="34" charset="0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5163157" y="3165792"/>
            <a:ext cx="325452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459112" y="2645052"/>
            <a:ext cx="1846387" cy="1664728"/>
            <a:chOff x="2753554" y="2651020"/>
            <a:chExt cx="1846387" cy="1664728"/>
          </a:xfrm>
        </p:grpSpPr>
        <p:grpSp>
          <p:nvGrpSpPr>
            <p:cNvPr id="117" name="组合 116"/>
            <p:cNvGrpSpPr/>
            <p:nvPr/>
          </p:nvGrpSpPr>
          <p:grpSpPr>
            <a:xfrm>
              <a:off x="2753554" y="2651020"/>
              <a:ext cx="1846387" cy="1664728"/>
              <a:chOff x="3720691" y="2824413"/>
              <a:chExt cx="1341120" cy="1209172"/>
            </a:xfrm>
          </p:grpSpPr>
          <p:sp>
            <p:nvSpPr>
              <p:cNvPr id="11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1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0" name="Freeform 5"/>
            <p:cNvSpPr/>
            <p:nvPr/>
          </p:nvSpPr>
          <p:spPr bwMode="auto">
            <a:xfrm rot="1855731">
              <a:off x="2879988" y="2765015"/>
              <a:ext cx="1593518" cy="1436739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KSO_Shape"/>
            <p:cNvSpPr/>
            <p:nvPr/>
          </p:nvSpPr>
          <p:spPr bwMode="auto">
            <a:xfrm>
              <a:off x="3348134" y="3160002"/>
              <a:ext cx="744600" cy="632907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37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53472" y="1916832"/>
            <a:ext cx="2088232" cy="1882778"/>
            <a:chOff x="5424755" y="1340768"/>
            <a:chExt cx="670560" cy="604586"/>
          </a:xfrm>
        </p:grpSpPr>
        <p:grpSp>
          <p:nvGrpSpPr>
            <p:cNvPr id="20" name="组合 1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2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5440267" y="2272551"/>
            <a:ext cx="159342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5439580" y="2595549"/>
            <a:ext cx="145009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在此录入上述图表的描述明，在此录入。</a:t>
            </a:r>
          </a:p>
        </p:txBody>
      </p:sp>
      <p:cxnSp>
        <p:nvCxnSpPr>
          <p:cNvPr id="3" name="肘形连接符 2"/>
          <p:cNvCxnSpPr/>
          <p:nvPr/>
        </p:nvCxnSpPr>
        <p:spPr>
          <a:xfrm>
            <a:off x="4225379" y="2272551"/>
            <a:ext cx="936104" cy="585665"/>
          </a:xfrm>
          <a:prstGeom prst="bentConnector3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3649315" y="1960797"/>
            <a:ext cx="670560" cy="604586"/>
            <a:chOff x="5424755" y="1340768"/>
            <a:chExt cx="670560" cy="604586"/>
          </a:xfrm>
        </p:grpSpPr>
        <p:grpSp>
          <p:nvGrpSpPr>
            <p:cNvPr id="28" name="组合 2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104133" y="253108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2104133" y="2854081"/>
            <a:ext cx="28413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cxnSp>
        <p:nvCxnSpPr>
          <p:cNvPr id="36" name="肘形连接符 35"/>
          <p:cNvCxnSpPr/>
          <p:nvPr/>
        </p:nvCxnSpPr>
        <p:spPr>
          <a:xfrm>
            <a:off x="7033691" y="2805798"/>
            <a:ext cx="936104" cy="585665"/>
          </a:xfrm>
          <a:prstGeom prst="bentConnector3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7947307" y="3103431"/>
            <a:ext cx="670560" cy="604586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4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753771" y="2095319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753771" y="2418317"/>
            <a:ext cx="28413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1342171" y="4437111"/>
            <a:ext cx="526544" cy="474739"/>
            <a:chOff x="5424755" y="1340768"/>
            <a:chExt cx="670560" cy="604586"/>
          </a:xfrm>
        </p:grpSpPr>
        <p:grpSp>
          <p:nvGrpSpPr>
            <p:cNvPr id="47" name="组合 4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" name="文本框 9"/>
          <p:cNvSpPr txBox="1"/>
          <p:nvPr/>
        </p:nvSpPr>
        <p:spPr>
          <a:xfrm>
            <a:off x="1993131" y="445128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2065139" y="4811323"/>
            <a:ext cx="8167360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10375371" y="4680899"/>
            <a:ext cx="258720" cy="233265"/>
            <a:chOff x="3720691" y="2824413"/>
            <a:chExt cx="1341120" cy="1209172"/>
          </a:xfrm>
        </p:grpSpPr>
        <p:sp>
          <p:nvSpPr>
            <p:cNvPr id="5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968549" y="495888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1" name="组合 6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6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5" name="KSO_Shape"/>
          <p:cNvSpPr/>
          <p:nvPr/>
        </p:nvSpPr>
        <p:spPr bwMode="auto">
          <a:xfrm>
            <a:off x="715480" y="345330"/>
            <a:ext cx="342592" cy="29120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4" grpId="0"/>
      <p:bldP spid="35" grpId="0"/>
      <p:bldP spid="44" grpId="0"/>
      <p:bldP spid="45" grpId="0"/>
      <p:bldP spid="51" grpId="0"/>
      <p:bldP spid="56" grpId="0"/>
      <p:bldP spid="6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36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671725" y="1587314"/>
            <a:ext cx="1224136" cy="1224136"/>
            <a:chOff x="1057027" y="2420888"/>
            <a:chExt cx="864096" cy="864096"/>
          </a:xfrm>
        </p:grpSpPr>
        <p:sp>
          <p:nvSpPr>
            <p:cNvPr id="63" name="椭圆 62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4" name="椭圆 63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Oval 12"/>
          <p:cNvSpPr/>
          <p:nvPr/>
        </p:nvSpPr>
        <p:spPr>
          <a:xfrm>
            <a:off x="2497187" y="1412776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7" name="Arc 14"/>
          <p:cNvSpPr/>
          <p:nvPr/>
        </p:nvSpPr>
        <p:spPr>
          <a:xfrm rot="249144">
            <a:off x="2507118" y="1412776"/>
            <a:ext cx="1573212" cy="1573212"/>
          </a:xfrm>
          <a:prstGeom prst="arc">
            <a:avLst>
              <a:gd name="adj1" fmla="val 16018236"/>
              <a:gd name="adj2" fmla="val 7971649"/>
            </a:avLst>
          </a:prstGeom>
          <a:noFill/>
          <a:ln w="101600" cap="rnd" cmpd="sng">
            <a:solidFill>
              <a:srgbClr val="C0000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3" name="文本框 9"/>
          <p:cNvSpPr txBox="1"/>
          <p:nvPr/>
        </p:nvSpPr>
        <p:spPr>
          <a:xfrm>
            <a:off x="2729106" y="2060848"/>
            <a:ext cx="10642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65%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209155" y="2924325"/>
            <a:ext cx="258720" cy="233265"/>
            <a:chOff x="3720691" y="2824413"/>
            <a:chExt cx="1341120" cy="1209172"/>
          </a:xfrm>
        </p:grpSpPr>
        <p:sp>
          <p:nvSpPr>
            <p:cNvPr id="7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7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2292044" y="317418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2291357" y="3497182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5480037" y="1570199"/>
            <a:ext cx="1224136" cy="1224136"/>
            <a:chOff x="1057027" y="2420888"/>
            <a:chExt cx="864096" cy="864096"/>
          </a:xfrm>
        </p:grpSpPr>
        <p:sp>
          <p:nvSpPr>
            <p:cNvPr id="80" name="椭圆 79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2" name="椭圆 81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Oval 12"/>
          <p:cNvSpPr/>
          <p:nvPr/>
        </p:nvSpPr>
        <p:spPr>
          <a:xfrm>
            <a:off x="5305499" y="1395661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4" name="Arc 14"/>
          <p:cNvSpPr/>
          <p:nvPr/>
        </p:nvSpPr>
        <p:spPr>
          <a:xfrm rot="249144">
            <a:off x="5315430" y="1395661"/>
            <a:ext cx="1573212" cy="1573212"/>
          </a:xfrm>
          <a:prstGeom prst="arc">
            <a:avLst>
              <a:gd name="adj1" fmla="val 16018236"/>
              <a:gd name="adj2" fmla="val 12749509"/>
            </a:avLst>
          </a:prstGeom>
          <a:noFill/>
          <a:ln w="101600" cap="rnd" cmpd="sng">
            <a:solidFill>
              <a:srgbClr val="C0000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5" name="文本框 9"/>
          <p:cNvSpPr txBox="1"/>
          <p:nvPr/>
        </p:nvSpPr>
        <p:spPr>
          <a:xfrm>
            <a:off x="5537418" y="2043733"/>
            <a:ext cx="10642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95%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017467" y="2907210"/>
            <a:ext cx="258720" cy="233265"/>
            <a:chOff x="3720691" y="2824413"/>
            <a:chExt cx="1341120" cy="1209172"/>
          </a:xfrm>
        </p:grpSpPr>
        <p:sp>
          <p:nvSpPr>
            <p:cNvPr id="87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88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5100356" y="3157069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5099669" y="3480067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91" name="组合 90"/>
          <p:cNvGrpSpPr/>
          <p:nvPr/>
        </p:nvGrpSpPr>
        <p:grpSpPr>
          <a:xfrm>
            <a:off x="8308478" y="1570199"/>
            <a:ext cx="1224136" cy="1224136"/>
            <a:chOff x="1057027" y="2420888"/>
            <a:chExt cx="864096" cy="864096"/>
          </a:xfrm>
        </p:grpSpPr>
        <p:sp>
          <p:nvSpPr>
            <p:cNvPr id="92" name="椭圆 91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3" name="椭圆 92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Oval 12"/>
          <p:cNvSpPr/>
          <p:nvPr/>
        </p:nvSpPr>
        <p:spPr>
          <a:xfrm>
            <a:off x="8133940" y="1395661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5" name="Arc 14"/>
          <p:cNvSpPr/>
          <p:nvPr/>
        </p:nvSpPr>
        <p:spPr>
          <a:xfrm rot="249144">
            <a:off x="8143871" y="1395661"/>
            <a:ext cx="1573212" cy="1573212"/>
          </a:xfrm>
          <a:prstGeom prst="arc">
            <a:avLst>
              <a:gd name="adj1" fmla="val 16018236"/>
              <a:gd name="adj2" fmla="val 5714737"/>
            </a:avLst>
          </a:prstGeom>
          <a:noFill/>
          <a:ln w="101600" cap="rnd" cmpd="sng">
            <a:solidFill>
              <a:srgbClr val="C0000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6" name="文本框 9"/>
          <p:cNvSpPr txBox="1"/>
          <p:nvPr/>
        </p:nvSpPr>
        <p:spPr>
          <a:xfrm>
            <a:off x="8365859" y="2043733"/>
            <a:ext cx="10642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45%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7845908" y="2907210"/>
            <a:ext cx="258720" cy="233265"/>
            <a:chOff x="3720691" y="2824413"/>
            <a:chExt cx="1341120" cy="1209172"/>
          </a:xfrm>
        </p:grpSpPr>
        <p:sp>
          <p:nvSpPr>
            <p:cNvPr id="9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9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7928797" y="3157069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1" name="矩形 47"/>
          <p:cNvSpPr>
            <a:spLocks noChangeArrowheads="1"/>
          </p:cNvSpPr>
          <p:nvPr/>
        </p:nvSpPr>
        <p:spPr bwMode="auto">
          <a:xfrm>
            <a:off x="7928110" y="3480067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1357322" y="4782981"/>
            <a:ext cx="526544" cy="474739"/>
            <a:chOff x="5424755" y="1340768"/>
            <a:chExt cx="670560" cy="60458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0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7" name="文本框 9"/>
          <p:cNvSpPr txBox="1"/>
          <p:nvPr/>
        </p:nvSpPr>
        <p:spPr>
          <a:xfrm>
            <a:off x="1993131" y="479715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08" name="直接连接符 107"/>
          <p:cNvCxnSpPr/>
          <p:nvPr/>
        </p:nvCxnSpPr>
        <p:spPr>
          <a:xfrm>
            <a:off x="2065139" y="5157192"/>
            <a:ext cx="8167360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/>
          <p:cNvGrpSpPr/>
          <p:nvPr/>
        </p:nvGrpSpPr>
        <p:grpSpPr>
          <a:xfrm>
            <a:off x="10375371" y="5026768"/>
            <a:ext cx="258720" cy="233265"/>
            <a:chOff x="3720691" y="2824413"/>
            <a:chExt cx="1341120" cy="1209172"/>
          </a:xfrm>
        </p:grpSpPr>
        <p:sp>
          <p:nvSpPr>
            <p:cNvPr id="11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1968549" y="530474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8" name="KSO_Shape"/>
          <p:cNvSpPr/>
          <p:nvPr/>
        </p:nvSpPr>
        <p:spPr bwMode="auto">
          <a:xfrm>
            <a:off x="715480" y="345330"/>
            <a:ext cx="342592" cy="29120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500"/>
                            </p:stCondLst>
                            <p:childTnLst>
                              <p:par>
                                <p:cTn id="13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7" grpId="0" animBg="1"/>
      <p:bldP spid="73" grpId="0"/>
      <p:bldP spid="77" grpId="0"/>
      <p:bldP spid="78" grpId="0"/>
      <p:bldP spid="83" grpId="0" animBg="1"/>
      <p:bldP spid="84" grpId="0" animBg="1"/>
      <p:bldP spid="85" grpId="0"/>
      <p:bldP spid="89" grpId="0"/>
      <p:bldP spid="90" grpId="0"/>
      <p:bldP spid="94" grpId="0" animBg="1"/>
      <p:bldP spid="95" grpId="0" animBg="1"/>
      <p:bldP spid="96" grpId="0"/>
      <p:bldP spid="100" grpId="0"/>
      <p:bldP spid="101" grpId="0"/>
      <p:bldP spid="107" grpId="0"/>
      <p:bldP spid="112" grpId="0"/>
      <p:bldP spid="1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39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7" name="组合 6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KSO_Shape"/>
          <p:cNvSpPr/>
          <p:nvPr/>
        </p:nvSpPr>
        <p:spPr bwMode="auto">
          <a:xfrm>
            <a:off x="715480" y="345330"/>
            <a:ext cx="342592" cy="29120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564811" y="1918748"/>
            <a:ext cx="1152128" cy="1038774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7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954630" y="2885516"/>
            <a:ext cx="1152128" cy="1038774"/>
            <a:chOff x="5424755" y="1340768"/>
            <a:chExt cx="670560" cy="604586"/>
          </a:xfrm>
        </p:grpSpPr>
        <p:grpSp>
          <p:nvGrpSpPr>
            <p:cNvPr id="80" name="组合 7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8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1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097587" y="2930032"/>
            <a:ext cx="1152128" cy="1038774"/>
            <a:chOff x="5424755" y="1340768"/>
            <a:chExt cx="670560" cy="604586"/>
          </a:xfrm>
        </p:grpSpPr>
        <p:grpSp>
          <p:nvGrpSpPr>
            <p:cNvPr id="87" name="组合 8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9" name="组合 8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9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8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704107" y="2072063"/>
            <a:ext cx="670560" cy="604586"/>
            <a:chOff x="5424755" y="1340768"/>
            <a:chExt cx="670560" cy="604586"/>
          </a:xfrm>
        </p:grpSpPr>
        <p:grpSp>
          <p:nvGrpSpPr>
            <p:cNvPr id="94" name="组合 9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6" name="组合 9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9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7496195" y="191683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47"/>
          <p:cNvSpPr>
            <a:spLocks noChangeArrowheads="1"/>
          </p:cNvSpPr>
          <p:nvPr/>
        </p:nvSpPr>
        <p:spPr bwMode="auto">
          <a:xfrm>
            <a:off x="7496195" y="223983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7248240" y="3084866"/>
            <a:ext cx="670560" cy="604586"/>
            <a:chOff x="5424755" y="1340768"/>
            <a:chExt cx="670560" cy="60458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0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9" name="矩形 108"/>
          <p:cNvSpPr/>
          <p:nvPr/>
        </p:nvSpPr>
        <p:spPr>
          <a:xfrm>
            <a:off x="8041803" y="29212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47"/>
          <p:cNvSpPr>
            <a:spLocks noChangeArrowheads="1"/>
          </p:cNvSpPr>
          <p:nvPr/>
        </p:nvSpPr>
        <p:spPr bwMode="auto">
          <a:xfrm>
            <a:off x="8041803" y="3244226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97387" y="3065244"/>
            <a:ext cx="670560" cy="604586"/>
            <a:chOff x="5424755" y="1340768"/>
            <a:chExt cx="670560" cy="604586"/>
          </a:xfrm>
        </p:grpSpPr>
        <p:grpSp>
          <p:nvGrpSpPr>
            <p:cNvPr id="112" name="组合 11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7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15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8" name="矩形 117"/>
          <p:cNvSpPr/>
          <p:nvPr/>
        </p:nvSpPr>
        <p:spPr>
          <a:xfrm>
            <a:off x="1663547" y="29212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47"/>
          <p:cNvSpPr>
            <a:spLocks noChangeArrowheads="1"/>
          </p:cNvSpPr>
          <p:nvPr/>
        </p:nvSpPr>
        <p:spPr bwMode="auto">
          <a:xfrm>
            <a:off x="1663547" y="3244226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20" name="组合 119"/>
          <p:cNvGrpSpPr/>
          <p:nvPr/>
        </p:nvGrpSpPr>
        <p:grpSpPr>
          <a:xfrm>
            <a:off x="1357322" y="4437112"/>
            <a:ext cx="526544" cy="474739"/>
            <a:chOff x="5424755" y="1340768"/>
            <a:chExt cx="670560" cy="604586"/>
          </a:xfrm>
        </p:grpSpPr>
        <p:grpSp>
          <p:nvGrpSpPr>
            <p:cNvPr id="121" name="组合 12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2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0" name="文本框 9"/>
          <p:cNvSpPr txBox="1"/>
          <p:nvPr/>
        </p:nvSpPr>
        <p:spPr>
          <a:xfrm>
            <a:off x="1993131" y="445128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31" name="直接连接符 130"/>
          <p:cNvCxnSpPr/>
          <p:nvPr/>
        </p:nvCxnSpPr>
        <p:spPr>
          <a:xfrm>
            <a:off x="2065139" y="4811323"/>
            <a:ext cx="8167360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2" name="组合 131"/>
          <p:cNvGrpSpPr/>
          <p:nvPr/>
        </p:nvGrpSpPr>
        <p:grpSpPr>
          <a:xfrm>
            <a:off x="10375371" y="4680899"/>
            <a:ext cx="258720" cy="233265"/>
            <a:chOff x="3720691" y="2824413"/>
            <a:chExt cx="1341120" cy="1209172"/>
          </a:xfrm>
        </p:grpSpPr>
        <p:sp>
          <p:nvSpPr>
            <p:cNvPr id="13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1968549" y="495888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100" grpId="0"/>
      <p:bldP spid="101" grpId="0"/>
      <p:bldP spid="109" grpId="0"/>
      <p:bldP spid="110" grpId="0"/>
      <p:bldP spid="118" grpId="0"/>
      <p:bldP spid="119" grpId="0"/>
      <p:bldP spid="130" grpId="0"/>
      <p:bldP spid="13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Line 23"/>
          <p:cNvSpPr>
            <a:spLocks noChangeShapeType="1"/>
          </p:cNvSpPr>
          <p:nvPr/>
        </p:nvSpPr>
        <p:spPr bwMode="auto">
          <a:xfrm flipH="1">
            <a:off x="1710510" y="2204864"/>
            <a:ext cx="3162941" cy="0"/>
          </a:xfrm>
          <a:prstGeom prst="line">
            <a:avLst/>
          </a:prstGeom>
          <a:noFill/>
          <a:ln w="5" cap="flat">
            <a:solidFill>
              <a:srgbClr val="C00000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38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441403" y="1772097"/>
            <a:ext cx="1094790" cy="987077"/>
            <a:chOff x="3720691" y="2824413"/>
            <a:chExt cx="1341120" cy="1209172"/>
          </a:xfrm>
        </p:grpSpPr>
        <p:sp>
          <p:nvSpPr>
            <p:cNvPr id="4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4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4" name="KSO_Shape"/>
          <p:cNvSpPr/>
          <p:nvPr/>
        </p:nvSpPr>
        <p:spPr bwMode="auto">
          <a:xfrm>
            <a:off x="4735028" y="2022016"/>
            <a:ext cx="507540" cy="48723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55" name="Freeform 27"/>
          <p:cNvSpPr/>
          <p:nvPr/>
        </p:nvSpPr>
        <p:spPr bwMode="auto">
          <a:xfrm>
            <a:off x="3922718" y="2299791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C00000">
              <a:alpha val="50196"/>
            </a:srgb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Freeform 28"/>
          <p:cNvSpPr/>
          <p:nvPr/>
        </p:nvSpPr>
        <p:spPr bwMode="auto">
          <a:xfrm>
            <a:off x="3039735" y="2299792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C00000">
              <a:alpha val="50196"/>
            </a:srgb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reeform 29"/>
          <p:cNvSpPr/>
          <p:nvPr/>
        </p:nvSpPr>
        <p:spPr bwMode="auto">
          <a:xfrm>
            <a:off x="2183208" y="2299791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C00000">
              <a:alpha val="50196"/>
            </a:srgbClr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865339" y="2088231"/>
            <a:ext cx="258720" cy="233265"/>
            <a:chOff x="3720691" y="2824413"/>
            <a:chExt cx="1341120" cy="1209172"/>
          </a:xfrm>
        </p:grpSpPr>
        <p:sp>
          <p:nvSpPr>
            <p:cNvPr id="47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48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001243" y="2115615"/>
            <a:ext cx="258720" cy="233265"/>
            <a:chOff x="3720691" y="2824413"/>
            <a:chExt cx="1341120" cy="1209172"/>
          </a:xfrm>
        </p:grpSpPr>
        <p:sp>
          <p:nvSpPr>
            <p:cNvPr id="5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5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137147" y="2115615"/>
            <a:ext cx="258720" cy="233265"/>
            <a:chOff x="3720691" y="2824413"/>
            <a:chExt cx="1341120" cy="1209172"/>
          </a:xfrm>
        </p:grpSpPr>
        <p:sp>
          <p:nvSpPr>
            <p:cNvPr id="5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5688512" y="3185751"/>
            <a:ext cx="575653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</a:t>
            </a:r>
            <a:endParaRPr lang="zh-CN" altLang="en-US" sz="4500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688512" y="4048007"/>
            <a:ext cx="572447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B</a:t>
            </a:r>
            <a:endParaRPr lang="zh-CN" altLang="en-US" sz="450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688511" y="4938356"/>
            <a:ext cx="609317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C</a:t>
            </a:r>
            <a:endParaRPr lang="zh-CN" altLang="en-US" sz="450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331572" y="3180914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331572" y="4103180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331572" y="5025446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7" name="组合 6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KSO_Shape"/>
          <p:cNvSpPr/>
          <p:nvPr/>
        </p:nvSpPr>
        <p:spPr bwMode="auto">
          <a:xfrm>
            <a:off x="715480" y="345330"/>
            <a:ext cx="342592" cy="29120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4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  <p:bldP spid="7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001243" y="2824413"/>
            <a:ext cx="1341120" cy="1209172"/>
            <a:chOff x="3720691" y="2824413"/>
            <a:chExt cx="1341120" cy="1209172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1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89"/>
          <p:cNvSpPr>
            <a:spLocks noEditPoints="1"/>
          </p:cNvSpPr>
          <p:nvPr/>
        </p:nvSpPr>
        <p:spPr bwMode="auto">
          <a:xfrm>
            <a:off x="3519284" y="3174257"/>
            <a:ext cx="316328" cy="509483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4514043" y="3068960"/>
            <a:ext cx="54719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谢谢您的指导</a:t>
            </a: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514043" y="2792541"/>
            <a:ext cx="51119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anose="020B0604020202020204" pitchFamily="34" charset="-34"/>
                <a:sym typeface="微软雅黑" panose="020B0503020204020204" pitchFamily="34" charset="-122"/>
              </a:rPr>
              <a:t>THANK YOU FOR YOUR GUIDANCE.</a:t>
            </a:r>
            <a:endParaRPr lang="zh-CN" altLang="en-US" sz="2000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anose="020B0604020202020204" pitchFamily="34" charset="-34"/>
              <a:sym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131571" y="2636912"/>
            <a:ext cx="278384" cy="184511"/>
            <a:chOff x="9482595" y="2565731"/>
            <a:chExt cx="278384" cy="184511"/>
          </a:xfrm>
        </p:grpSpPr>
        <p:sp>
          <p:nvSpPr>
            <p:cNvPr id="22" name="椭圆 21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Freeform 5"/>
          <p:cNvSpPr/>
          <p:nvPr/>
        </p:nvSpPr>
        <p:spPr bwMode="auto">
          <a:xfrm rot="1855731">
            <a:off x="3098060" y="2901968"/>
            <a:ext cx="1157449" cy="104357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C00000"/>
            </a:solidFill>
            <a:prstDash val="sysDash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25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0" grpId="0"/>
      <p:bldP spid="2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01243" y="3284984"/>
            <a:ext cx="496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794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2" name="KSO_Shape"/>
          <p:cNvSpPr/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07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cxnSp>
        <p:nvCxnSpPr>
          <p:cNvPr id="53" name="肘形连接符 52"/>
          <p:cNvCxnSpPr/>
          <p:nvPr/>
        </p:nvCxnSpPr>
        <p:spPr>
          <a:xfrm flipV="1">
            <a:off x="3721323" y="2108935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肘形连接符 53"/>
          <p:cNvCxnSpPr/>
          <p:nvPr/>
        </p:nvCxnSpPr>
        <p:spPr>
          <a:xfrm>
            <a:off x="3721323" y="3185644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肘形连接符 54"/>
          <p:cNvCxnSpPr/>
          <p:nvPr/>
        </p:nvCxnSpPr>
        <p:spPr>
          <a:xfrm flipV="1">
            <a:off x="4340267" y="3096734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肘形连接符 55"/>
          <p:cNvCxnSpPr/>
          <p:nvPr/>
        </p:nvCxnSpPr>
        <p:spPr>
          <a:xfrm>
            <a:off x="4297387" y="4173486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1633091" y="2393556"/>
            <a:ext cx="2952328" cy="1843589"/>
            <a:chOff x="1633091" y="2393556"/>
            <a:chExt cx="2952328" cy="1843589"/>
          </a:xfrm>
        </p:grpSpPr>
        <p:sp>
          <p:nvSpPr>
            <p:cNvPr id="58" name="Freeform 9"/>
            <p:cNvSpPr/>
            <p:nvPr/>
          </p:nvSpPr>
          <p:spPr bwMode="auto">
            <a:xfrm flipH="1">
              <a:off x="1633091" y="2393556"/>
              <a:ext cx="2952328" cy="1843589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59" name="Freeform 9"/>
            <p:cNvSpPr/>
            <p:nvPr/>
          </p:nvSpPr>
          <p:spPr bwMode="auto">
            <a:xfrm flipH="1">
              <a:off x="1709291" y="2441139"/>
              <a:ext cx="2799928" cy="1748422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520" tIns="37760" rIns="75520" bIns="377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0" name="KSO_Shape"/>
          <p:cNvSpPr/>
          <p:nvPr/>
        </p:nvSpPr>
        <p:spPr bwMode="auto">
          <a:xfrm>
            <a:off x="2683259" y="2998179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993131" y="3752424"/>
            <a:ext cx="21278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1876288" y="4437112"/>
            <a:ext cx="249310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6385619" y="1784031"/>
            <a:ext cx="670560" cy="604586"/>
            <a:chOff x="5424755" y="1340768"/>
            <a:chExt cx="670560" cy="604586"/>
          </a:xfrm>
        </p:grpSpPr>
        <p:grpSp>
          <p:nvGrpSpPr>
            <p:cNvPr id="64" name="组合 6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6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7238155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7238155" y="1951798"/>
            <a:ext cx="30358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7105699" y="2795859"/>
            <a:ext cx="670560" cy="604586"/>
            <a:chOff x="5424755" y="1340768"/>
            <a:chExt cx="670560" cy="604586"/>
          </a:xfrm>
        </p:grpSpPr>
        <p:grpSp>
          <p:nvGrpSpPr>
            <p:cNvPr id="77" name="组合 7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8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7958235" y="26406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7958235" y="2963626"/>
            <a:ext cx="30358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6457627" y="3659955"/>
            <a:ext cx="670560" cy="604586"/>
            <a:chOff x="5424755" y="1340768"/>
            <a:chExt cx="670560" cy="604586"/>
          </a:xfrm>
        </p:grpSpPr>
        <p:grpSp>
          <p:nvGrpSpPr>
            <p:cNvPr id="87" name="组合 8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9" name="组合 8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9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7310163" y="350472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7310163" y="3827722"/>
            <a:ext cx="31079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7105699" y="4596059"/>
            <a:ext cx="670560" cy="604586"/>
            <a:chOff x="5424755" y="1340768"/>
            <a:chExt cx="670560" cy="604586"/>
          </a:xfrm>
        </p:grpSpPr>
        <p:grpSp>
          <p:nvGrpSpPr>
            <p:cNvPr id="96" name="组合 9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9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7958235" y="44408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7958235" y="4763826"/>
            <a:ext cx="31079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60" grpId="0" animBg="1"/>
      <p:bldP spid="61" grpId="0"/>
      <p:bldP spid="62" grpId="0"/>
      <p:bldP spid="74" grpId="0"/>
      <p:bldP spid="75" grpId="0"/>
      <p:bldP spid="84" grpId="0"/>
      <p:bldP spid="85" grpId="0"/>
      <p:bldP spid="93" grpId="0"/>
      <p:bldP spid="94" grpId="0"/>
      <p:bldP spid="102" grpId="0"/>
      <p:bldP spid="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2" name="KSO_Shape"/>
          <p:cNvSpPr/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10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1342171" y="3284984"/>
            <a:ext cx="9579952" cy="0"/>
          </a:xfrm>
          <a:prstGeom prst="straightConnector1">
            <a:avLst/>
          </a:prstGeom>
          <a:ln w="152400">
            <a:solidFill>
              <a:schemeClr val="accent1">
                <a:alpha val="52941"/>
              </a:schemeClr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组合 187"/>
          <p:cNvGrpSpPr/>
          <p:nvPr/>
        </p:nvGrpSpPr>
        <p:grpSpPr>
          <a:xfrm>
            <a:off x="1777107" y="2982691"/>
            <a:ext cx="670560" cy="604586"/>
            <a:chOff x="5424755" y="1340768"/>
            <a:chExt cx="670560" cy="604586"/>
          </a:xfrm>
        </p:grpSpPr>
        <p:grpSp>
          <p:nvGrpSpPr>
            <p:cNvPr id="189" name="组合 18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91" name="组合 19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9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9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9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9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3028891" y="2996952"/>
            <a:ext cx="670560" cy="604586"/>
            <a:chOff x="5424755" y="1340768"/>
            <a:chExt cx="670560" cy="604586"/>
          </a:xfrm>
        </p:grpSpPr>
        <p:grpSp>
          <p:nvGrpSpPr>
            <p:cNvPr id="196" name="组合 19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98" name="组合 19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0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9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9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4275515" y="2996952"/>
            <a:ext cx="670560" cy="604586"/>
            <a:chOff x="5424755" y="1340768"/>
            <a:chExt cx="670560" cy="604586"/>
          </a:xfrm>
        </p:grpSpPr>
        <p:grpSp>
          <p:nvGrpSpPr>
            <p:cNvPr id="203" name="组合 20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05" name="组合 20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0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0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0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5427027" y="2996952"/>
            <a:ext cx="670560" cy="604586"/>
            <a:chOff x="5424755" y="1340768"/>
            <a:chExt cx="670560" cy="604586"/>
          </a:xfrm>
        </p:grpSpPr>
        <p:grpSp>
          <p:nvGrpSpPr>
            <p:cNvPr id="210" name="组合 20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12" name="组合 21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1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1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6678811" y="3011213"/>
            <a:ext cx="670560" cy="604586"/>
            <a:chOff x="5424755" y="1340768"/>
            <a:chExt cx="670560" cy="604586"/>
          </a:xfrm>
        </p:grpSpPr>
        <p:grpSp>
          <p:nvGrpSpPr>
            <p:cNvPr id="217" name="组合 21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19" name="组合 21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2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2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7925435" y="3011213"/>
            <a:ext cx="670560" cy="604586"/>
            <a:chOff x="5424755" y="1340768"/>
            <a:chExt cx="670560" cy="604586"/>
          </a:xfrm>
        </p:grpSpPr>
        <p:grpSp>
          <p:nvGrpSpPr>
            <p:cNvPr id="224" name="组合 22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26" name="组合 22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2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22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2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2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06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9221579" y="2996952"/>
            <a:ext cx="670560" cy="604586"/>
            <a:chOff x="5424755" y="1340768"/>
            <a:chExt cx="670560" cy="604586"/>
          </a:xfrm>
        </p:grpSpPr>
        <p:grpSp>
          <p:nvGrpSpPr>
            <p:cNvPr id="231" name="组合 23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33" name="组合 23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3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23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3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3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07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37" name="矩形 236"/>
          <p:cNvSpPr/>
          <p:nvPr/>
        </p:nvSpPr>
        <p:spPr>
          <a:xfrm>
            <a:off x="1129035" y="342900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238" name="矩形 237"/>
          <p:cNvSpPr/>
          <p:nvPr/>
        </p:nvSpPr>
        <p:spPr>
          <a:xfrm>
            <a:off x="2425179" y="1740517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239" name="矩形 238"/>
          <p:cNvSpPr/>
          <p:nvPr/>
        </p:nvSpPr>
        <p:spPr>
          <a:xfrm>
            <a:off x="4801443" y="1740517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240" name="矩形 239"/>
          <p:cNvSpPr/>
          <p:nvPr/>
        </p:nvSpPr>
        <p:spPr>
          <a:xfrm>
            <a:off x="7249715" y="1772816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241" name="矩形 240"/>
          <p:cNvSpPr/>
          <p:nvPr/>
        </p:nvSpPr>
        <p:spPr>
          <a:xfrm>
            <a:off x="3649315" y="342900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242" name="矩形 241"/>
          <p:cNvSpPr/>
          <p:nvPr/>
        </p:nvSpPr>
        <p:spPr>
          <a:xfrm>
            <a:off x="6097587" y="342900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243" name="矩形 242"/>
          <p:cNvSpPr/>
          <p:nvPr/>
        </p:nvSpPr>
        <p:spPr>
          <a:xfrm>
            <a:off x="8617867" y="342900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grpSp>
        <p:nvGrpSpPr>
          <p:cNvPr id="244" name="组合 243"/>
          <p:cNvGrpSpPr/>
          <p:nvPr/>
        </p:nvGrpSpPr>
        <p:grpSpPr>
          <a:xfrm>
            <a:off x="9707635" y="2816470"/>
            <a:ext cx="278384" cy="184511"/>
            <a:chOff x="9482595" y="2565731"/>
            <a:chExt cx="278384" cy="184511"/>
          </a:xfrm>
        </p:grpSpPr>
        <p:sp>
          <p:nvSpPr>
            <p:cNvPr id="245" name="椭圆 244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237" grpId="0"/>
      <p:bldP spid="238" grpId="0"/>
      <p:bldP spid="239" grpId="0"/>
      <p:bldP spid="240" grpId="0"/>
      <p:bldP spid="241" grpId="0"/>
      <p:bldP spid="242" grpId="0"/>
      <p:bldP spid="2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2" name="KSO_Shape"/>
          <p:cNvSpPr/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06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5240133" y="2407162"/>
            <a:ext cx="1820365" cy="1641266"/>
            <a:chOff x="3737627" y="2837665"/>
            <a:chExt cx="1341120" cy="1209172"/>
          </a:xfrm>
        </p:grpSpPr>
        <p:sp>
          <p:nvSpPr>
            <p:cNvPr id="121" name="Freeform 5"/>
            <p:cNvSpPr/>
            <p:nvPr/>
          </p:nvSpPr>
          <p:spPr bwMode="auto">
            <a:xfrm rot="1855731">
              <a:off x="3737627" y="2837665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122" name="Freeform 5"/>
            <p:cNvSpPr/>
            <p:nvPr/>
          </p:nvSpPr>
          <p:spPr bwMode="auto">
            <a:xfrm rot="1855731">
              <a:off x="377587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128" name="Freeform 5"/>
          <p:cNvSpPr/>
          <p:nvPr/>
        </p:nvSpPr>
        <p:spPr bwMode="auto">
          <a:xfrm rot="1855731">
            <a:off x="5341797" y="2501563"/>
            <a:ext cx="1571060" cy="141649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C00000"/>
            </a:solidFill>
            <a:prstDash val="sysDash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文本框 9"/>
          <p:cNvSpPr txBox="1"/>
          <p:nvPr/>
        </p:nvSpPr>
        <p:spPr>
          <a:xfrm>
            <a:off x="5500530" y="3051974"/>
            <a:ext cx="125359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6529635" y="2288087"/>
            <a:ext cx="670560" cy="604586"/>
            <a:chOff x="5424755" y="1340768"/>
            <a:chExt cx="670560" cy="604586"/>
          </a:xfrm>
        </p:grpSpPr>
        <p:grpSp>
          <p:nvGrpSpPr>
            <p:cNvPr id="131" name="组合 13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3" name="组合 13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3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7" name="矩形 136"/>
          <p:cNvSpPr/>
          <p:nvPr/>
        </p:nvSpPr>
        <p:spPr>
          <a:xfrm>
            <a:off x="7321723" y="213285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7321723" y="245585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39" name="组合 138"/>
          <p:cNvGrpSpPr/>
          <p:nvPr/>
        </p:nvGrpSpPr>
        <p:grpSpPr>
          <a:xfrm>
            <a:off x="6529635" y="3368207"/>
            <a:ext cx="670560" cy="604586"/>
            <a:chOff x="5424755" y="1340768"/>
            <a:chExt cx="670560" cy="604586"/>
          </a:xfrm>
        </p:grpSpPr>
        <p:grpSp>
          <p:nvGrpSpPr>
            <p:cNvPr id="140" name="组合 13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53" name="组合 15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6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6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67" name="矩形 166"/>
          <p:cNvSpPr/>
          <p:nvPr/>
        </p:nvSpPr>
        <p:spPr>
          <a:xfrm>
            <a:off x="7321723" y="321297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" name="矩形 47"/>
          <p:cNvSpPr>
            <a:spLocks noChangeArrowheads="1"/>
          </p:cNvSpPr>
          <p:nvPr/>
        </p:nvSpPr>
        <p:spPr bwMode="auto">
          <a:xfrm>
            <a:off x="7321723" y="353597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69" name="组合 168"/>
          <p:cNvGrpSpPr/>
          <p:nvPr/>
        </p:nvGrpSpPr>
        <p:grpSpPr>
          <a:xfrm>
            <a:off x="4994979" y="2276872"/>
            <a:ext cx="670560" cy="604586"/>
            <a:chOff x="5424755" y="1340768"/>
            <a:chExt cx="670560" cy="604586"/>
          </a:xfrm>
        </p:grpSpPr>
        <p:grpSp>
          <p:nvGrpSpPr>
            <p:cNvPr id="170" name="组合 16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72" name="组合 17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7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7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7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76" name="矩形 175"/>
          <p:cNvSpPr/>
          <p:nvPr/>
        </p:nvSpPr>
        <p:spPr>
          <a:xfrm>
            <a:off x="2353171" y="213657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矩形 47"/>
          <p:cNvSpPr>
            <a:spLocks noChangeArrowheads="1"/>
          </p:cNvSpPr>
          <p:nvPr/>
        </p:nvSpPr>
        <p:spPr bwMode="auto">
          <a:xfrm>
            <a:off x="2353171" y="245957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78" name="组合 177"/>
          <p:cNvGrpSpPr/>
          <p:nvPr/>
        </p:nvGrpSpPr>
        <p:grpSpPr>
          <a:xfrm>
            <a:off x="4994979" y="3353276"/>
            <a:ext cx="670560" cy="604586"/>
            <a:chOff x="5424755" y="1340768"/>
            <a:chExt cx="670560" cy="604586"/>
          </a:xfrm>
        </p:grpSpPr>
        <p:grpSp>
          <p:nvGrpSpPr>
            <p:cNvPr id="179" name="组合 17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8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8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8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85" name="矩形 184"/>
          <p:cNvSpPr/>
          <p:nvPr/>
        </p:nvSpPr>
        <p:spPr>
          <a:xfrm>
            <a:off x="2353171" y="321297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6" name="矩形 47"/>
          <p:cNvSpPr>
            <a:spLocks noChangeArrowheads="1"/>
          </p:cNvSpPr>
          <p:nvPr/>
        </p:nvSpPr>
        <p:spPr bwMode="auto">
          <a:xfrm>
            <a:off x="2353171" y="353597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87" name="组合 186"/>
          <p:cNvGrpSpPr/>
          <p:nvPr/>
        </p:nvGrpSpPr>
        <p:grpSpPr>
          <a:xfrm>
            <a:off x="1357322" y="4919042"/>
            <a:ext cx="526544" cy="474739"/>
            <a:chOff x="5424755" y="1340768"/>
            <a:chExt cx="670560" cy="604586"/>
          </a:xfrm>
        </p:grpSpPr>
        <p:grpSp>
          <p:nvGrpSpPr>
            <p:cNvPr id="188" name="组合 18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9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9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8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2" name="文本框 9"/>
          <p:cNvSpPr txBox="1"/>
          <p:nvPr/>
        </p:nvSpPr>
        <p:spPr>
          <a:xfrm>
            <a:off x="1993131" y="493321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93" name="直接连接符 192"/>
          <p:cNvCxnSpPr/>
          <p:nvPr/>
        </p:nvCxnSpPr>
        <p:spPr>
          <a:xfrm>
            <a:off x="2065139" y="5293253"/>
            <a:ext cx="8167360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" name="组合 193"/>
          <p:cNvGrpSpPr/>
          <p:nvPr/>
        </p:nvGrpSpPr>
        <p:grpSpPr>
          <a:xfrm>
            <a:off x="10375371" y="5162829"/>
            <a:ext cx="258720" cy="233265"/>
            <a:chOff x="3720691" y="2824413"/>
            <a:chExt cx="1341120" cy="1209172"/>
          </a:xfrm>
        </p:grpSpPr>
        <p:sp>
          <p:nvSpPr>
            <p:cNvPr id="19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19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1968549" y="544081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8" grpId="0" animBg="1"/>
      <p:bldP spid="129" grpId="0"/>
      <p:bldP spid="137" grpId="0"/>
      <p:bldP spid="138" grpId="0"/>
      <p:bldP spid="167" grpId="0"/>
      <p:bldP spid="168" grpId="0"/>
      <p:bldP spid="176" grpId="0"/>
      <p:bldP spid="177" grpId="0"/>
      <p:bldP spid="185" grpId="0"/>
      <p:bldP spid="186" grpId="0"/>
      <p:bldP spid="192" grpId="0"/>
      <p:bldP spid="1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009355" y="2132856"/>
            <a:ext cx="2626848" cy="2626848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5593531" y="2132856"/>
            <a:ext cx="2626848" cy="2626848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2" name="KSO_Shape"/>
          <p:cNvSpPr/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09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286907" y="2755844"/>
            <a:ext cx="1602768" cy="1445077"/>
            <a:chOff x="4702856" y="2924944"/>
            <a:chExt cx="1401009" cy="1263169"/>
          </a:xfrm>
        </p:grpSpPr>
        <p:grpSp>
          <p:nvGrpSpPr>
            <p:cNvPr id="49" name="组合 48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4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5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4801443" y="3356992"/>
              <a:ext cx="1296145" cy="32283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358461" y="1991278"/>
            <a:ext cx="670560" cy="604586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0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3698835" y="3140968"/>
            <a:ext cx="670560" cy="604586"/>
            <a:chOff x="5424755" y="1340768"/>
            <a:chExt cx="670560" cy="60458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6" name="组合 10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0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346907" y="4221088"/>
            <a:ext cx="670560" cy="604586"/>
            <a:chOff x="5424755" y="1340768"/>
            <a:chExt cx="670560" cy="604586"/>
          </a:xfrm>
        </p:grpSpPr>
        <p:grpSp>
          <p:nvGrpSpPr>
            <p:cNvPr id="111" name="组合 11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7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15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7227227" y="1988840"/>
            <a:ext cx="670560" cy="604586"/>
            <a:chOff x="5424755" y="1340768"/>
            <a:chExt cx="670560" cy="604586"/>
          </a:xfrm>
        </p:grpSpPr>
        <p:grpSp>
          <p:nvGrpSpPr>
            <p:cNvPr id="119" name="组合 11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1" name="组合 12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2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2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7825779" y="3140968"/>
            <a:ext cx="670560" cy="604586"/>
            <a:chOff x="5424755" y="1340768"/>
            <a:chExt cx="670560" cy="604586"/>
          </a:xfrm>
        </p:grpSpPr>
        <p:grpSp>
          <p:nvGrpSpPr>
            <p:cNvPr id="131" name="组合 13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3" name="组合 13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3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227227" y="4192566"/>
            <a:ext cx="670560" cy="604586"/>
            <a:chOff x="5424755" y="1340768"/>
            <a:chExt cx="670560" cy="604586"/>
          </a:xfrm>
        </p:grpSpPr>
        <p:grpSp>
          <p:nvGrpSpPr>
            <p:cNvPr id="138" name="组合 13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4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4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06</a:t>
              </a:r>
              <a:endPara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44" name="矩形 143"/>
          <p:cNvSpPr/>
          <p:nvPr/>
        </p:nvSpPr>
        <p:spPr>
          <a:xfrm>
            <a:off x="2940298" y="1772816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矩形 47"/>
          <p:cNvSpPr>
            <a:spLocks noChangeArrowheads="1"/>
          </p:cNvSpPr>
          <p:nvPr/>
        </p:nvSpPr>
        <p:spPr bwMode="auto">
          <a:xfrm>
            <a:off x="1693539" y="2108814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明，录入上述图表的描述说明。</a:t>
            </a:r>
          </a:p>
        </p:txBody>
      </p:sp>
      <p:sp>
        <p:nvSpPr>
          <p:cNvPr id="146" name="矩形 145"/>
          <p:cNvSpPr/>
          <p:nvPr/>
        </p:nvSpPr>
        <p:spPr>
          <a:xfrm>
            <a:off x="2303786" y="2996952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矩形 47"/>
          <p:cNvSpPr>
            <a:spLocks noChangeArrowheads="1"/>
          </p:cNvSpPr>
          <p:nvPr/>
        </p:nvSpPr>
        <p:spPr bwMode="auto">
          <a:xfrm>
            <a:off x="1057027" y="3332950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明，录入上述图表的描述说明。</a:t>
            </a:r>
          </a:p>
        </p:txBody>
      </p:sp>
      <p:sp>
        <p:nvSpPr>
          <p:cNvPr id="148" name="矩形 147"/>
          <p:cNvSpPr/>
          <p:nvPr/>
        </p:nvSpPr>
        <p:spPr>
          <a:xfrm>
            <a:off x="2940298" y="4283812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矩形 47"/>
          <p:cNvSpPr>
            <a:spLocks noChangeArrowheads="1"/>
          </p:cNvSpPr>
          <p:nvPr/>
        </p:nvSpPr>
        <p:spPr bwMode="auto">
          <a:xfrm>
            <a:off x="1693539" y="4619810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明，录入上述图表的描述说明。</a:t>
            </a:r>
          </a:p>
        </p:txBody>
      </p:sp>
      <p:sp>
        <p:nvSpPr>
          <p:cNvPr id="150" name="矩形 149"/>
          <p:cNvSpPr/>
          <p:nvPr/>
        </p:nvSpPr>
        <p:spPr>
          <a:xfrm>
            <a:off x="7897787" y="1772816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矩形 47"/>
          <p:cNvSpPr>
            <a:spLocks noChangeArrowheads="1"/>
          </p:cNvSpPr>
          <p:nvPr/>
        </p:nvSpPr>
        <p:spPr bwMode="auto">
          <a:xfrm>
            <a:off x="8102748" y="2108814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明，录入上述图表的描述说明。</a:t>
            </a:r>
          </a:p>
        </p:txBody>
      </p:sp>
      <p:sp>
        <p:nvSpPr>
          <p:cNvPr id="152" name="矩形 151"/>
          <p:cNvSpPr/>
          <p:nvPr/>
        </p:nvSpPr>
        <p:spPr>
          <a:xfrm>
            <a:off x="8412906" y="2996952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8678315" y="3332950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明，录入上述图表的描述说明。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836842" y="4139796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8102251" y="4475794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明，录入上述图表的描述说明。</a:t>
            </a:r>
          </a:p>
        </p:txBody>
      </p:sp>
      <p:cxnSp>
        <p:nvCxnSpPr>
          <p:cNvPr id="4" name="直接箭头连接符 3"/>
          <p:cNvCxnSpPr/>
          <p:nvPr/>
        </p:nvCxnSpPr>
        <p:spPr>
          <a:xfrm>
            <a:off x="5017467" y="2492896"/>
            <a:ext cx="397888" cy="41840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箭头连接符 155"/>
          <p:cNvCxnSpPr/>
          <p:nvPr/>
        </p:nvCxnSpPr>
        <p:spPr>
          <a:xfrm>
            <a:off x="4513411" y="3429000"/>
            <a:ext cx="611752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箭头连接符 156"/>
          <p:cNvCxnSpPr/>
          <p:nvPr/>
        </p:nvCxnSpPr>
        <p:spPr>
          <a:xfrm flipV="1">
            <a:off x="4945459" y="4063225"/>
            <a:ext cx="454232" cy="220587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箭头连接符 157"/>
          <p:cNvCxnSpPr/>
          <p:nvPr/>
        </p:nvCxnSpPr>
        <p:spPr>
          <a:xfrm flipH="1">
            <a:off x="6882494" y="2591006"/>
            <a:ext cx="473389" cy="32029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箭头连接符 158"/>
          <p:cNvCxnSpPr/>
          <p:nvPr/>
        </p:nvCxnSpPr>
        <p:spPr>
          <a:xfrm flipH="1">
            <a:off x="7034895" y="3501008"/>
            <a:ext cx="646868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箭头连接符 159"/>
          <p:cNvCxnSpPr>
            <a:stCxn id="142" idx="8"/>
          </p:cNvCxnSpPr>
          <p:nvPr/>
        </p:nvCxnSpPr>
        <p:spPr>
          <a:xfrm flipH="1" flipV="1">
            <a:off x="6817668" y="4005065"/>
            <a:ext cx="481814" cy="293586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4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4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4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4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4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5" grpId="0" animBg="1"/>
      <p:bldP spid="112" grpId="0" animBg="1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  <p:bldP spid="1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2" name="KSO_Shape"/>
          <p:cNvSpPr/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12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292401" y="2001488"/>
            <a:ext cx="1568461" cy="1414146"/>
            <a:chOff x="3720691" y="2824413"/>
            <a:chExt cx="1341120" cy="1209172"/>
          </a:xfrm>
        </p:grpSpPr>
        <p:sp>
          <p:nvSpPr>
            <p:cNvPr id="5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5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Freeform 5"/>
          <p:cNvSpPr/>
          <p:nvPr/>
        </p:nvSpPr>
        <p:spPr bwMode="auto">
          <a:xfrm rot="1855731">
            <a:off x="5399802" y="2105923"/>
            <a:ext cx="1353655" cy="122047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C00000"/>
            </a:solidFill>
            <a:prstDash val="sysDash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文本框 9"/>
          <p:cNvSpPr txBox="1"/>
          <p:nvPr/>
        </p:nvSpPr>
        <p:spPr>
          <a:xfrm>
            <a:off x="5536571" y="2366160"/>
            <a:ext cx="108012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131749" y="2622509"/>
            <a:ext cx="1029734" cy="928422"/>
            <a:chOff x="3720691" y="2824413"/>
            <a:chExt cx="1341120" cy="1209172"/>
          </a:xfrm>
        </p:grpSpPr>
        <p:sp>
          <p:nvSpPr>
            <p:cNvPr id="5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5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871287" y="3573016"/>
            <a:ext cx="1029734" cy="928422"/>
            <a:chOff x="3720691" y="2824413"/>
            <a:chExt cx="1341120" cy="1209172"/>
          </a:xfrm>
        </p:grpSpPr>
        <p:sp>
          <p:nvSpPr>
            <p:cNvPr id="6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6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169815" y="3573016"/>
            <a:ext cx="1029734" cy="928422"/>
            <a:chOff x="3720691" y="2824413"/>
            <a:chExt cx="1341120" cy="1209172"/>
          </a:xfrm>
        </p:grpSpPr>
        <p:sp>
          <p:nvSpPr>
            <p:cNvPr id="6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6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940061" y="2636912"/>
            <a:ext cx="1029734" cy="928422"/>
            <a:chOff x="3720691" y="2824413"/>
            <a:chExt cx="1341120" cy="1209172"/>
          </a:xfrm>
        </p:grpSpPr>
        <p:sp>
          <p:nvSpPr>
            <p:cNvPr id="67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6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3" name="Freeform 66"/>
          <p:cNvSpPr>
            <a:spLocks noEditPoints="1"/>
          </p:cNvSpPr>
          <p:nvPr/>
        </p:nvSpPr>
        <p:spPr bwMode="auto">
          <a:xfrm>
            <a:off x="5212798" y="3877068"/>
            <a:ext cx="346712" cy="304570"/>
          </a:xfrm>
          <a:custGeom>
            <a:avLst/>
            <a:gdLst>
              <a:gd name="T0" fmla="*/ 180 w 200"/>
              <a:gd name="T1" fmla="*/ 176 h 176"/>
              <a:gd name="T2" fmla="*/ 20 w 200"/>
              <a:gd name="T3" fmla="*/ 176 h 176"/>
              <a:gd name="T4" fmla="*/ 0 w 200"/>
              <a:gd name="T5" fmla="*/ 156 h 176"/>
              <a:gd name="T6" fmla="*/ 0 w 200"/>
              <a:gd name="T7" fmla="*/ 20 h 176"/>
              <a:gd name="T8" fmla="*/ 20 w 200"/>
              <a:gd name="T9" fmla="*/ 0 h 176"/>
              <a:gd name="T10" fmla="*/ 180 w 200"/>
              <a:gd name="T11" fmla="*/ 0 h 176"/>
              <a:gd name="T12" fmla="*/ 200 w 200"/>
              <a:gd name="T13" fmla="*/ 20 h 176"/>
              <a:gd name="T14" fmla="*/ 200 w 200"/>
              <a:gd name="T15" fmla="*/ 156 h 176"/>
              <a:gd name="T16" fmla="*/ 180 w 200"/>
              <a:gd name="T17" fmla="*/ 176 h 176"/>
              <a:gd name="T18" fmla="*/ 36 w 200"/>
              <a:gd name="T19" fmla="*/ 160 h 176"/>
              <a:gd name="T20" fmla="*/ 164 w 200"/>
              <a:gd name="T21" fmla="*/ 160 h 176"/>
              <a:gd name="T22" fmla="*/ 182 w 200"/>
              <a:gd name="T23" fmla="*/ 147 h 176"/>
              <a:gd name="T24" fmla="*/ 131 w 200"/>
              <a:gd name="T25" fmla="*/ 103 h 176"/>
              <a:gd name="T26" fmla="*/ 100 w 200"/>
              <a:gd name="T27" fmla="*/ 129 h 176"/>
              <a:gd name="T28" fmla="*/ 69 w 200"/>
              <a:gd name="T29" fmla="*/ 103 h 176"/>
              <a:gd name="T30" fmla="*/ 18 w 200"/>
              <a:gd name="T31" fmla="*/ 148 h 176"/>
              <a:gd name="T32" fmla="*/ 36 w 200"/>
              <a:gd name="T33" fmla="*/ 160 h 176"/>
              <a:gd name="T34" fmla="*/ 145 w 200"/>
              <a:gd name="T35" fmla="*/ 90 h 176"/>
              <a:gd name="T36" fmla="*/ 184 w 200"/>
              <a:gd name="T37" fmla="*/ 125 h 176"/>
              <a:gd name="T38" fmla="*/ 184 w 200"/>
              <a:gd name="T39" fmla="*/ 56 h 176"/>
              <a:gd name="T40" fmla="*/ 145 w 200"/>
              <a:gd name="T41" fmla="*/ 90 h 176"/>
              <a:gd name="T42" fmla="*/ 55 w 200"/>
              <a:gd name="T43" fmla="*/ 90 h 176"/>
              <a:gd name="T44" fmla="*/ 16 w 200"/>
              <a:gd name="T45" fmla="*/ 55 h 176"/>
              <a:gd name="T46" fmla="*/ 16 w 200"/>
              <a:gd name="T47" fmla="*/ 126 h 176"/>
              <a:gd name="T48" fmla="*/ 55 w 200"/>
              <a:gd name="T49" fmla="*/ 90 h 176"/>
              <a:gd name="T50" fmla="*/ 164 w 200"/>
              <a:gd name="T51" fmla="*/ 16 h 176"/>
              <a:gd name="T52" fmla="*/ 36 w 200"/>
              <a:gd name="T53" fmla="*/ 16 h 176"/>
              <a:gd name="T54" fmla="*/ 16 w 200"/>
              <a:gd name="T55" fmla="*/ 31 h 176"/>
              <a:gd name="T56" fmla="*/ 100 w 200"/>
              <a:gd name="T57" fmla="*/ 106 h 176"/>
              <a:gd name="T58" fmla="*/ 183 w 200"/>
              <a:gd name="T59" fmla="*/ 33 h 176"/>
              <a:gd name="T60" fmla="*/ 164 w 200"/>
              <a:gd name="T6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76">
                <a:moveTo>
                  <a:pt x="180" y="176"/>
                </a:moveTo>
                <a:cubicBezTo>
                  <a:pt x="20" y="176"/>
                  <a:pt x="20" y="176"/>
                  <a:pt x="20" y="176"/>
                </a:cubicBezTo>
                <a:cubicBezTo>
                  <a:pt x="8" y="176"/>
                  <a:pt x="0" y="167"/>
                  <a:pt x="0" y="156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20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91" y="0"/>
                  <a:pt x="200" y="9"/>
                  <a:pt x="200" y="20"/>
                </a:cubicBezTo>
                <a:cubicBezTo>
                  <a:pt x="200" y="156"/>
                  <a:pt x="200" y="156"/>
                  <a:pt x="200" y="156"/>
                </a:cubicBezTo>
                <a:cubicBezTo>
                  <a:pt x="200" y="167"/>
                  <a:pt x="191" y="176"/>
                  <a:pt x="180" y="176"/>
                </a:cubicBezTo>
                <a:close/>
                <a:moveTo>
                  <a:pt x="36" y="160"/>
                </a:moveTo>
                <a:cubicBezTo>
                  <a:pt x="164" y="160"/>
                  <a:pt x="164" y="160"/>
                  <a:pt x="164" y="160"/>
                </a:cubicBezTo>
                <a:cubicBezTo>
                  <a:pt x="172" y="160"/>
                  <a:pt x="179" y="154"/>
                  <a:pt x="182" y="147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18" y="148"/>
                  <a:pt x="18" y="148"/>
                  <a:pt x="18" y="148"/>
                </a:cubicBezTo>
                <a:cubicBezTo>
                  <a:pt x="21" y="155"/>
                  <a:pt x="28" y="160"/>
                  <a:pt x="36" y="160"/>
                </a:cubicBezTo>
                <a:close/>
                <a:moveTo>
                  <a:pt x="145" y="90"/>
                </a:moveTo>
                <a:cubicBezTo>
                  <a:pt x="184" y="125"/>
                  <a:pt x="184" y="125"/>
                  <a:pt x="184" y="125"/>
                </a:cubicBezTo>
                <a:cubicBezTo>
                  <a:pt x="184" y="56"/>
                  <a:pt x="184" y="56"/>
                  <a:pt x="184" y="56"/>
                </a:cubicBezTo>
                <a:lnTo>
                  <a:pt x="145" y="90"/>
                </a:lnTo>
                <a:close/>
                <a:moveTo>
                  <a:pt x="55" y="90"/>
                </a:moveTo>
                <a:cubicBezTo>
                  <a:pt x="16" y="55"/>
                  <a:pt x="16" y="55"/>
                  <a:pt x="16" y="55"/>
                </a:cubicBezTo>
                <a:cubicBezTo>
                  <a:pt x="16" y="126"/>
                  <a:pt x="16" y="126"/>
                  <a:pt x="16" y="126"/>
                </a:cubicBezTo>
                <a:lnTo>
                  <a:pt x="55" y="90"/>
                </a:lnTo>
                <a:close/>
                <a:moveTo>
                  <a:pt x="164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26" y="16"/>
                  <a:pt x="18" y="22"/>
                  <a:pt x="16" y="31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83" y="33"/>
                  <a:pt x="183" y="33"/>
                  <a:pt x="183" y="33"/>
                </a:cubicBezTo>
                <a:cubicBezTo>
                  <a:pt x="182" y="23"/>
                  <a:pt x="174" y="16"/>
                  <a:pt x="164" y="1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123"/>
          <p:cNvSpPr>
            <a:spLocks noEditPoints="1"/>
          </p:cNvSpPr>
          <p:nvPr/>
        </p:nvSpPr>
        <p:spPr bwMode="auto">
          <a:xfrm>
            <a:off x="6489546" y="3819206"/>
            <a:ext cx="390271" cy="420291"/>
          </a:xfrm>
          <a:custGeom>
            <a:avLst/>
            <a:gdLst>
              <a:gd name="T0" fmla="*/ 173 w 186"/>
              <a:gd name="T1" fmla="*/ 88 h 200"/>
              <a:gd name="T2" fmla="*/ 112 w 186"/>
              <a:gd name="T3" fmla="*/ 36 h 200"/>
              <a:gd name="T4" fmla="*/ 146 w 186"/>
              <a:gd name="T5" fmla="*/ 18 h 200"/>
              <a:gd name="T6" fmla="*/ 186 w 186"/>
              <a:gd name="T7" fmla="*/ 59 h 200"/>
              <a:gd name="T8" fmla="*/ 173 w 186"/>
              <a:gd name="T9" fmla="*/ 88 h 200"/>
              <a:gd name="T10" fmla="*/ 95 w 186"/>
              <a:gd name="T11" fmla="*/ 20 h 200"/>
              <a:gd name="T12" fmla="*/ 95 w 186"/>
              <a:gd name="T13" fmla="*/ 45 h 200"/>
              <a:gd name="T14" fmla="*/ 165 w 186"/>
              <a:gd name="T15" fmla="*/ 118 h 200"/>
              <a:gd name="T16" fmla="*/ 151 w 186"/>
              <a:gd name="T17" fmla="*/ 162 h 200"/>
              <a:gd name="T18" fmla="*/ 168 w 186"/>
              <a:gd name="T19" fmla="*/ 191 h 200"/>
              <a:gd name="T20" fmla="*/ 154 w 186"/>
              <a:gd name="T21" fmla="*/ 199 h 200"/>
              <a:gd name="T22" fmla="*/ 139 w 186"/>
              <a:gd name="T23" fmla="*/ 174 h 200"/>
              <a:gd name="T24" fmla="*/ 92 w 186"/>
              <a:gd name="T25" fmla="*/ 191 h 200"/>
              <a:gd name="T26" fmla="*/ 46 w 186"/>
              <a:gd name="T27" fmla="*/ 174 h 200"/>
              <a:gd name="T28" fmla="*/ 31 w 186"/>
              <a:gd name="T29" fmla="*/ 200 h 200"/>
              <a:gd name="T30" fmla="*/ 17 w 186"/>
              <a:gd name="T31" fmla="*/ 192 h 200"/>
              <a:gd name="T32" fmla="*/ 34 w 186"/>
              <a:gd name="T33" fmla="*/ 162 h 200"/>
              <a:gd name="T34" fmla="*/ 19 w 186"/>
              <a:gd name="T35" fmla="*/ 118 h 200"/>
              <a:gd name="T36" fmla="*/ 89 w 186"/>
              <a:gd name="T37" fmla="*/ 45 h 200"/>
              <a:gd name="T38" fmla="*/ 89 w 186"/>
              <a:gd name="T39" fmla="*/ 20 h 200"/>
              <a:gd name="T40" fmla="*/ 82 w 186"/>
              <a:gd name="T41" fmla="*/ 10 h 200"/>
              <a:gd name="T42" fmla="*/ 92 w 186"/>
              <a:gd name="T43" fmla="*/ 0 h 200"/>
              <a:gd name="T44" fmla="*/ 102 w 186"/>
              <a:gd name="T45" fmla="*/ 10 h 200"/>
              <a:gd name="T46" fmla="*/ 95 w 186"/>
              <a:gd name="T47" fmla="*/ 20 h 200"/>
              <a:gd name="T48" fmla="*/ 36 w 186"/>
              <a:gd name="T49" fmla="*/ 118 h 200"/>
              <a:gd name="T50" fmla="*/ 92 w 186"/>
              <a:gd name="T51" fmla="*/ 175 h 200"/>
              <a:gd name="T52" fmla="*/ 149 w 186"/>
              <a:gd name="T53" fmla="*/ 118 h 200"/>
              <a:gd name="T54" fmla="*/ 92 w 186"/>
              <a:gd name="T55" fmla="*/ 61 h 200"/>
              <a:gd name="T56" fmla="*/ 36 w 186"/>
              <a:gd name="T57" fmla="*/ 118 h 200"/>
              <a:gd name="T58" fmla="*/ 109 w 186"/>
              <a:gd name="T59" fmla="*/ 130 h 200"/>
              <a:gd name="T60" fmla="*/ 89 w 186"/>
              <a:gd name="T61" fmla="*/ 130 h 200"/>
              <a:gd name="T62" fmla="*/ 82 w 186"/>
              <a:gd name="T63" fmla="*/ 124 h 200"/>
              <a:gd name="T64" fmla="*/ 82 w 186"/>
              <a:gd name="T65" fmla="*/ 96 h 200"/>
              <a:gd name="T66" fmla="*/ 89 w 186"/>
              <a:gd name="T67" fmla="*/ 90 h 200"/>
              <a:gd name="T68" fmla="*/ 96 w 186"/>
              <a:gd name="T69" fmla="*/ 96 h 200"/>
              <a:gd name="T70" fmla="*/ 96 w 186"/>
              <a:gd name="T71" fmla="*/ 117 h 200"/>
              <a:gd name="T72" fmla="*/ 109 w 186"/>
              <a:gd name="T73" fmla="*/ 117 h 200"/>
              <a:gd name="T74" fmla="*/ 116 w 186"/>
              <a:gd name="T75" fmla="*/ 124 h 200"/>
              <a:gd name="T76" fmla="*/ 109 w 186"/>
              <a:gd name="T77" fmla="*/ 130 h 200"/>
              <a:gd name="T78" fmla="*/ 12 w 186"/>
              <a:gd name="T79" fmla="*/ 88 h 200"/>
              <a:gd name="T80" fmla="*/ 0 w 186"/>
              <a:gd name="T81" fmla="*/ 59 h 200"/>
              <a:gd name="T82" fmla="*/ 40 w 186"/>
              <a:gd name="T83" fmla="*/ 18 h 200"/>
              <a:gd name="T84" fmla="*/ 73 w 186"/>
              <a:gd name="T85" fmla="*/ 36 h 200"/>
              <a:gd name="T86" fmla="*/ 12 w 186"/>
              <a:gd name="T87" fmla="*/ 8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6" h="200">
                <a:moveTo>
                  <a:pt x="173" y="88"/>
                </a:moveTo>
                <a:cubicBezTo>
                  <a:pt x="164" y="62"/>
                  <a:pt x="141" y="42"/>
                  <a:pt x="112" y="36"/>
                </a:cubicBezTo>
                <a:cubicBezTo>
                  <a:pt x="120" y="25"/>
                  <a:pt x="132" y="18"/>
                  <a:pt x="146" y="18"/>
                </a:cubicBezTo>
                <a:cubicBezTo>
                  <a:pt x="168" y="18"/>
                  <a:pt x="186" y="36"/>
                  <a:pt x="186" y="59"/>
                </a:cubicBezTo>
                <a:cubicBezTo>
                  <a:pt x="186" y="70"/>
                  <a:pt x="181" y="81"/>
                  <a:pt x="173" y="88"/>
                </a:cubicBezTo>
                <a:close/>
                <a:moveTo>
                  <a:pt x="95" y="20"/>
                </a:moveTo>
                <a:cubicBezTo>
                  <a:pt x="95" y="45"/>
                  <a:pt x="95" y="45"/>
                  <a:pt x="95" y="45"/>
                </a:cubicBezTo>
                <a:cubicBezTo>
                  <a:pt x="134" y="47"/>
                  <a:pt x="165" y="79"/>
                  <a:pt x="165" y="118"/>
                </a:cubicBezTo>
                <a:cubicBezTo>
                  <a:pt x="165" y="134"/>
                  <a:pt x="160" y="150"/>
                  <a:pt x="151" y="162"/>
                </a:cubicBezTo>
                <a:cubicBezTo>
                  <a:pt x="168" y="191"/>
                  <a:pt x="168" y="191"/>
                  <a:pt x="168" y="191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26" y="185"/>
                  <a:pt x="110" y="191"/>
                  <a:pt x="92" y="191"/>
                </a:cubicBezTo>
                <a:cubicBezTo>
                  <a:pt x="75" y="191"/>
                  <a:pt x="58" y="185"/>
                  <a:pt x="46" y="174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17" y="192"/>
                  <a:pt x="17" y="192"/>
                  <a:pt x="17" y="192"/>
                </a:cubicBezTo>
                <a:cubicBezTo>
                  <a:pt x="34" y="162"/>
                  <a:pt x="34" y="162"/>
                  <a:pt x="34" y="162"/>
                </a:cubicBezTo>
                <a:cubicBezTo>
                  <a:pt x="25" y="150"/>
                  <a:pt x="19" y="135"/>
                  <a:pt x="19" y="118"/>
                </a:cubicBezTo>
                <a:cubicBezTo>
                  <a:pt x="19" y="79"/>
                  <a:pt x="50" y="47"/>
                  <a:pt x="89" y="45"/>
                </a:cubicBezTo>
                <a:cubicBezTo>
                  <a:pt x="89" y="20"/>
                  <a:pt x="89" y="20"/>
                  <a:pt x="89" y="20"/>
                </a:cubicBezTo>
                <a:cubicBezTo>
                  <a:pt x="85" y="18"/>
                  <a:pt x="82" y="15"/>
                  <a:pt x="82" y="10"/>
                </a:cubicBezTo>
                <a:cubicBezTo>
                  <a:pt x="82" y="5"/>
                  <a:pt x="86" y="0"/>
                  <a:pt x="92" y="0"/>
                </a:cubicBezTo>
                <a:cubicBezTo>
                  <a:pt x="98" y="0"/>
                  <a:pt x="102" y="5"/>
                  <a:pt x="102" y="10"/>
                </a:cubicBezTo>
                <a:cubicBezTo>
                  <a:pt x="102" y="15"/>
                  <a:pt x="99" y="18"/>
                  <a:pt x="95" y="20"/>
                </a:cubicBezTo>
                <a:close/>
                <a:moveTo>
                  <a:pt x="36" y="118"/>
                </a:moveTo>
                <a:cubicBezTo>
                  <a:pt x="36" y="149"/>
                  <a:pt x="61" y="175"/>
                  <a:pt x="92" y="175"/>
                </a:cubicBezTo>
                <a:cubicBezTo>
                  <a:pt x="124" y="175"/>
                  <a:pt x="149" y="149"/>
                  <a:pt x="149" y="118"/>
                </a:cubicBezTo>
                <a:cubicBezTo>
                  <a:pt x="149" y="87"/>
                  <a:pt x="124" y="61"/>
                  <a:pt x="92" y="61"/>
                </a:cubicBezTo>
                <a:cubicBezTo>
                  <a:pt x="61" y="61"/>
                  <a:pt x="36" y="87"/>
                  <a:pt x="36" y="118"/>
                </a:cubicBezTo>
                <a:close/>
                <a:moveTo>
                  <a:pt x="109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5" y="130"/>
                  <a:pt x="82" y="127"/>
                  <a:pt x="82" y="124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3"/>
                  <a:pt x="85" y="90"/>
                  <a:pt x="89" y="90"/>
                </a:cubicBezTo>
                <a:cubicBezTo>
                  <a:pt x="93" y="90"/>
                  <a:pt x="96" y="93"/>
                  <a:pt x="96" y="96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13" y="117"/>
                  <a:pt x="116" y="120"/>
                  <a:pt x="116" y="124"/>
                </a:cubicBezTo>
                <a:cubicBezTo>
                  <a:pt x="116" y="127"/>
                  <a:pt x="113" y="130"/>
                  <a:pt x="109" y="130"/>
                </a:cubicBezTo>
                <a:close/>
                <a:moveTo>
                  <a:pt x="12" y="88"/>
                </a:moveTo>
                <a:cubicBezTo>
                  <a:pt x="4" y="81"/>
                  <a:pt x="0" y="70"/>
                  <a:pt x="0" y="59"/>
                </a:cubicBezTo>
                <a:cubicBezTo>
                  <a:pt x="0" y="36"/>
                  <a:pt x="18" y="18"/>
                  <a:pt x="40" y="18"/>
                </a:cubicBezTo>
                <a:cubicBezTo>
                  <a:pt x="54" y="18"/>
                  <a:pt x="66" y="25"/>
                  <a:pt x="73" y="36"/>
                </a:cubicBezTo>
                <a:cubicBezTo>
                  <a:pt x="45" y="42"/>
                  <a:pt x="22" y="62"/>
                  <a:pt x="12" y="8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78"/>
          <p:cNvSpPr>
            <a:spLocks noEditPoints="1"/>
          </p:cNvSpPr>
          <p:nvPr/>
        </p:nvSpPr>
        <p:spPr bwMode="auto">
          <a:xfrm>
            <a:off x="7308496" y="2908358"/>
            <a:ext cx="301532" cy="385530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6"/>
          <p:cNvSpPr>
            <a:spLocks noEditPoints="1"/>
          </p:cNvSpPr>
          <p:nvPr/>
        </p:nvSpPr>
        <p:spPr bwMode="auto">
          <a:xfrm>
            <a:off x="4426550" y="2849088"/>
            <a:ext cx="440131" cy="445076"/>
          </a:xfrm>
          <a:custGeom>
            <a:avLst/>
            <a:gdLst>
              <a:gd name="T0" fmla="*/ 99 w 197"/>
              <a:gd name="T1" fmla="*/ 30 h 199"/>
              <a:gd name="T2" fmla="*/ 106 w 197"/>
              <a:gd name="T3" fmla="*/ 15 h 199"/>
              <a:gd name="T4" fmla="*/ 99 w 197"/>
              <a:gd name="T5" fmla="*/ 0 h 199"/>
              <a:gd name="T6" fmla="*/ 91 w 197"/>
              <a:gd name="T7" fmla="*/ 15 h 199"/>
              <a:gd name="T8" fmla="*/ 99 w 197"/>
              <a:gd name="T9" fmla="*/ 30 h 199"/>
              <a:gd name="T10" fmla="*/ 64 w 197"/>
              <a:gd name="T11" fmla="*/ 39 h 199"/>
              <a:gd name="T12" fmla="*/ 63 w 197"/>
              <a:gd name="T13" fmla="*/ 22 h 199"/>
              <a:gd name="T14" fmla="*/ 49 w 197"/>
              <a:gd name="T15" fmla="*/ 13 h 199"/>
              <a:gd name="T16" fmla="*/ 50 w 197"/>
              <a:gd name="T17" fmla="*/ 30 h 199"/>
              <a:gd name="T18" fmla="*/ 64 w 197"/>
              <a:gd name="T19" fmla="*/ 39 h 199"/>
              <a:gd name="T20" fmla="*/ 175 w 197"/>
              <a:gd name="T21" fmla="*/ 63 h 199"/>
              <a:gd name="T22" fmla="*/ 184 w 197"/>
              <a:gd name="T23" fmla="*/ 49 h 199"/>
              <a:gd name="T24" fmla="*/ 167 w 197"/>
              <a:gd name="T25" fmla="*/ 50 h 199"/>
              <a:gd name="T26" fmla="*/ 158 w 197"/>
              <a:gd name="T27" fmla="*/ 64 h 199"/>
              <a:gd name="T28" fmla="*/ 175 w 197"/>
              <a:gd name="T29" fmla="*/ 63 h 199"/>
              <a:gd name="T30" fmla="*/ 133 w 197"/>
              <a:gd name="T31" fmla="*/ 39 h 199"/>
              <a:gd name="T32" fmla="*/ 147 w 197"/>
              <a:gd name="T33" fmla="*/ 30 h 199"/>
              <a:gd name="T34" fmla="*/ 148 w 197"/>
              <a:gd name="T35" fmla="*/ 13 h 199"/>
              <a:gd name="T36" fmla="*/ 134 w 197"/>
              <a:gd name="T37" fmla="*/ 22 h 199"/>
              <a:gd name="T38" fmla="*/ 133 w 197"/>
              <a:gd name="T39" fmla="*/ 39 h 199"/>
              <a:gd name="T40" fmla="*/ 47 w 197"/>
              <a:gd name="T41" fmla="*/ 119 h 199"/>
              <a:gd name="T42" fmla="*/ 100 w 197"/>
              <a:gd name="T43" fmla="*/ 74 h 199"/>
              <a:gd name="T44" fmla="*/ 153 w 197"/>
              <a:gd name="T45" fmla="*/ 123 h 199"/>
              <a:gd name="T46" fmla="*/ 155 w 197"/>
              <a:gd name="T47" fmla="*/ 123 h 199"/>
              <a:gd name="T48" fmla="*/ 161 w 197"/>
              <a:gd name="T49" fmla="*/ 99 h 199"/>
              <a:gd name="T50" fmla="*/ 101 w 197"/>
              <a:gd name="T51" fmla="*/ 39 h 199"/>
              <a:gd name="T52" fmla="*/ 40 w 197"/>
              <a:gd name="T53" fmla="*/ 99 h 199"/>
              <a:gd name="T54" fmla="*/ 45 w 197"/>
              <a:gd name="T55" fmla="*/ 119 h 199"/>
              <a:gd name="T56" fmla="*/ 47 w 197"/>
              <a:gd name="T57" fmla="*/ 119 h 199"/>
              <a:gd name="T58" fmla="*/ 22 w 197"/>
              <a:gd name="T59" fmla="*/ 63 h 199"/>
              <a:gd name="T60" fmla="*/ 39 w 197"/>
              <a:gd name="T61" fmla="*/ 64 h 199"/>
              <a:gd name="T62" fmla="*/ 30 w 197"/>
              <a:gd name="T63" fmla="*/ 50 h 199"/>
              <a:gd name="T64" fmla="*/ 13 w 197"/>
              <a:gd name="T65" fmla="*/ 49 h 199"/>
              <a:gd name="T66" fmla="*/ 22 w 197"/>
              <a:gd name="T67" fmla="*/ 63 h 199"/>
              <a:gd name="T68" fmla="*/ 183 w 197"/>
              <a:gd name="T69" fmla="*/ 91 h 199"/>
              <a:gd name="T70" fmla="*/ 168 w 197"/>
              <a:gd name="T71" fmla="*/ 99 h 199"/>
              <a:gd name="T72" fmla="*/ 183 w 197"/>
              <a:gd name="T73" fmla="*/ 107 h 199"/>
              <a:gd name="T74" fmla="*/ 197 w 197"/>
              <a:gd name="T75" fmla="*/ 99 h 199"/>
              <a:gd name="T76" fmla="*/ 183 w 197"/>
              <a:gd name="T77" fmla="*/ 91 h 199"/>
              <a:gd name="T78" fmla="*/ 29 w 197"/>
              <a:gd name="T79" fmla="*/ 99 h 199"/>
              <a:gd name="T80" fmla="*/ 15 w 197"/>
              <a:gd name="T81" fmla="*/ 91 h 199"/>
              <a:gd name="T82" fmla="*/ 0 w 197"/>
              <a:gd name="T83" fmla="*/ 99 h 199"/>
              <a:gd name="T84" fmla="*/ 15 w 197"/>
              <a:gd name="T85" fmla="*/ 107 h 199"/>
              <a:gd name="T86" fmla="*/ 29 w 197"/>
              <a:gd name="T87" fmla="*/ 99 h 199"/>
              <a:gd name="T88" fmla="*/ 176 w 197"/>
              <a:gd name="T89" fmla="*/ 158 h 199"/>
              <a:gd name="T90" fmla="*/ 175 w 197"/>
              <a:gd name="T91" fmla="*/ 158 h 199"/>
              <a:gd name="T92" fmla="*/ 175 w 197"/>
              <a:gd name="T93" fmla="*/ 157 h 199"/>
              <a:gd name="T94" fmla="*/ 147 w 197"/>
              <a:gd name="T95" fmla="*/ 129 h 199"/>
              <a:gd name="T96" fmla="*/ 144 w 197"/>
              <a:gd name="T97" fmla="*/ 130 h 199"/>
              <a:gd name="T98" fmla="*/ 102 w 197"/>
              <a:gd name="T99" fmla="*/ 89 h 199"/>
              <a:gd name="T100" fmla="*/ 61 w 197"/>
              <a:gd name="T101" fmla="*/ 127 h 199"/>
              <a:gd name="T102" fmla="*/ 41 w 197"/>
              <a:gd name="T103" fmla="*/ 140 h 199"/>
              <a:gd name="T104" fmla="*/ 42 w 197"/>
              <a:gd name="T105" fmla="*/ 141 h 199"/>
              <a:gd name="T106" fmla="*/ 16 w 197"/>
              <a:gd name="T107" fmla="*/ 169 h 199"/>
              <a:gd name="T108" fmla="*/ 43 w 197"/>
              <a:gd name="T109" fmla="*/ 199 h 199"/>
              <a:gd name="T110" fmla="*/ 176 w 197"/>
              <a:gd name="T111" fmla="*/ 199 h 199"/>
              <a:gd name="T112" fmla="*/ 195 w 197"/>
              <a:gd name="T113" fmla="*/ 177 h 199"/>
              <a:gd name="T114" fmla="*/ 176 w 197"/>
              <a:gd name="T115" fmla="*/ 15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7" h="199">
                <a:moveTo>
                  <a:pt x="99" y="30"/>
                </a:moveTo>
                <a:cubicBezTo>
                  <a:pt x="103" y="30"/>
                  <a:pt x="106" y="23"/>
                  <a:pt x="106" y="15"/>
                </a:cubicBezTo>
                <a:cubicBezTo>
                  <a:pt x="106" y="7"/>
                  <a:pt x="103" y="0"/>
                  <a:pt x="99" y="0"/>
                </a:cubicBezTo>
                <a:cubicBezTo>
                  <a:pt x="94" y="0"/>
                  <a:pt x="91" y="7"/>
                  <a:pt x="91" y="15"/>
                </a:cubicBezTo>
                <a:cubicBezTo>
                  <a:pt x="91" y="23"/>
                  <a:pt x="94" y="30"/>
                  <a:pt x="99" y="30"/>
                </a:cubicBezTo>
                <a:close/>
                <a:moveTo>
                  <a:pt x="64" y="39"/>
                </a:moveTo>
                <a:cubicBezTo>
                  <a:pt x="68" y="37"/>
                  <a:pt x="67" y="29"/>
                  <a:pt x="63" y="22"/>
                </a:cubicBezTo>
                <a:cubicBezTo>
                  <a:pt x="59" y="15"/>
                  <a:pt x="53" y="11"/>
                  <a:pt x="49" y="13"/>
                </a:cubicBezTo>
                <a:cubicBezTo>
                  <a:pt x="45" y="15"/>
                  <a:pt x="46" y="23"/>
                  <a:pt x="50" y="30"/>
                </a:cubicBezTo>
                <a:cubicBezTo>
                  <a:pt x="54" y="37"/>
                  <a:pt x="60" y="41"/>
                  <a:pt x="64" y="39"/>
                </a:cubicBezTo>
                <a:close/>
                <a:moveTo>
                  <a:pt x="175" y="63"/>
                </a:moveTo>
                <a:cubicBezTo>
                  <a:pt x="182" y="59"/>
                  <a:pt x="186" y="53"/>
                  <a:pt x="184" y="49"/>
                </a:cubicBezTo>
                <a:cubicBezTo>
                  <a:pt x="182" y="46"/>
                  <a:pt x="175" y="46"/>
                  <a:pt x="167" y="50"/>
                </a:cubicBezTo>
                <a:cubicBezTo>
                  <a:pt x="160" y="54"/>
                  <a:pt x="156" y="61"/>
                  <a:pt x="158" y="64"/>
                </a:cubicBezTo>
                <a:cubicBezTo>
                  <a:pt x="161" y="68"/>
                  <a:pt x="168" y="68"/>
                  <a:pt x="175" y="63"/>
                </a:cubicBezTo>
                <a:close/>
                <a:moveTo>
                  <a:pt x="133" y="39"/>
                </a:moveTo>
                <a:cubicBezTo>
                  <a:pt x="137" y="41"/>
                  <a:pt x="143" y="37"/>
                  <a:pt x="147" y="30"/>
                </a:cubicBezTo>
                <a:cubicBezTo>
                  <a:pt x="151" y="23"/>
                  <a:pt x="152" y="15"/>
                  <a:pt x="148" y="13"/>
                </a:cubicBezTo>
                <a:cubicBezTo>
                  <a:pt x="144" y="11"/>
                  <a:pt x="138" y="15"/>
                  <a:pt x="134" y="22"/>
                </a:cubicBezTo>
                <a:cubicBezTo>
                  <a:pt x="130" y="29"/>
                  <a:pt x="129" y="37"/>
                  <a:pt x="133" y="39"/>
                </a:cubicBezTo>
                <a:close/>
                <a:moveTo>
                  <a:pt x="47" y="119"/>
                </a:moveTo>
                <a:cubicBezTo>
                  <a:pt x="50" y="92"/>
                  <a:pt x="73" y="74"/>
                  <a:pt x="100" y="74"/>
                </a:cubicBezTo>
                <a:cubicBezTo>
                  <a:pt x="129" y="74"/>
                  <a:pt x="153" y="95"/>
                  <a:pt x="153" y="123"/>
                </a:cubicBezTo>
                <a:cubicBezTo>
                  <a:pt x="154" y="123"/>
                  <a:pt x="155" y="123"/>
                  <a:pt x="155" y="123"/>
                </a:cubicBezTo>
                <a:cubicBezTo>
                  <a:pt x="159" y="115"/>
                  <a:pt x="161" y="109"/>
                  <a:pt x="161" y="99"/>
                </a:cubicBezTo>
                <a:cubicBezTo>
                  <a:pt x="161" y="66"/>
                  <a:pt x="134" y="39"/>
                  <a:pt x="101" y="39"/>
                </a:cubicBezTo>
                <a:cubicBezTo>
                  <a:pt x="67" y="39"/>
                  <a:pt x="40" y="66"/>
                  <a:pt x="40" y="99"/>
                </a:cubicBezTo>
                <a:cubicBezTo>
                  <a:pt x="40" y="107"/>
                  <a:pt x="42" y="112"/>
                  <a:pt x="45" y="119"/>
                </a:cubicBezTo>
                <a:cubicBezTo>
                  <a:pt x="45" y="119"/>
                  <a:pt x="46" y="119"/>
                  <a:pt x="47" y="119"/>
                </a:cubicBezTo>
                <a:close/>
                <a:moveTo>
                  <a:pt x="22" y="63"/>
                </a:moveTo>
                <a:cubicBezTo>
                  <a:pt x="29" y="68"/>
                  <a:pt x="37" y="68"/>
                  <a:pt x="39" y="64"/>
                </a:cubicBezTo>
                <a:cubicBezTo>
                  <a:pt x="41" y="61"/>
                  <a:pt x="37" y="54"/>
                  <a:pt x="30" y="50"/>
                </a:cubicBezTo>
                <a:cubicBezTo>
                  <a:pt x="23" y="46"/>
                  <a:pt x="15" y="46"/>
                  <a:pt x="13" y="49"/>
                </a:cubicBezTo>
                <a:cubicBezTo>
                  <a:pt x="11" y="53"/>
                  <a:pt x="15" y="59"/>
                  <a:pt x="22" y="63"/>
                </a:cubicBezTo>
                <a:close/>
                <a:moveTo>
                  <a:pt x="183" y="91"/>
                </a:moveTo>
                <a:cubicBezTo>
                  <a:pt x="174" y="91"/>
                  <a:pt x="168" y="95"/>
                  <a:pt x="168" y="99"/>
                </a:cubicBezTo>
                <a:cubicBezTo>
                  <a:pt x="168" y="103"/>
                  <a:pt x="174" y="107"/>
                  <a:pt x="183" y="107"/>
                </a:cubicBezTo>
                <a:cubicBezTo>
                  <a:pt x="191" y="107"/>
                  <a:pt x="197" y="103"/>
                  <a:pt x="197" y="99"/>
                </a:cubicBezTo>
                <a:cubicBezTo>
                  <a:pt x="197" y="95"/>
                  <a:pt x="191" y="91"/>
                  <a:pt x="183" y="91"/>
                </a:cubicBezTo>
                <a:close/>
                <a:moveTo>
                  <a:pt x="29" y="99"/>
                </a:moveTo>
                <a:cubicBezTo>
                  <a:pt x="29" y="95"/>
                  <a:pt x="23" y="91"/>
                  <a:pt x="15" y="91"/>
                </a:cubicBezTo>
                <a:cubicBezTo>
                  <a:pt x="6" y="91"/>
                  <a:pt x="0" y="95"/>
                  <a:pt x="0" y="99"/>
                </a:cubicBezTo>
                <a:cubicBezTo>
                  <a:pt x="0" y="103"/>
                  <a:pt x="6" y="107"/>
                  <a:pt x="15" y="107"/>
                </a:cubicBezTo>
                <a:cubicBezTo>
                  <a:pt x="23" y="107"/>
                  <a:pt x="29" y="103"/>
                  <a:pt x="29" y="99"/>
                </a:cubicBezTo>
                <a:close/>
                <a:moveTo>
                  <a:pt x="176" y="158"/>
                </a:moveTo>
                <a:cubicBezTo>
                  <a:pt x="175" y="158"/>
                  <a:pt x="175" y="158"/>
                  <a:pt x="175" y="158"/>
                </a:cubicBezTo>
                <a:cubicBezTo>
                  <a:pt x="175" y="158"/>
                  <a:pt x="175" y="157"/>
                  <a:pt x="175" y="157"/>
                </a:cubicBezTo>
                <a:cubicBezTo>
                  <a:pt x="175" y="142"/>
                  <a:pt x="162" y="129"/>
                  <a:pt x="147" y="129"/>
                </a:cubicBezTo>
                <a:cubicBezTo>
                  <a:pt x="146" y="129"/>
                  <a:pt x="145" y="129"/>
                  <a:pt x="144" y="130"/>
                </a:cubicBezTo>
                <a:cubicBezTo>
                  <a:pt x="143" y="107"/>
                  <a:pt x="125" y="89"/>
                  <a:pt x="102" y="89"/>
                </a:cubicBezTo>
                <a:cubicBezTo>
                  <a:pt x="74" y="89"/>
                  <a:pt x="63" y="106"/>
                  <a:pt x="61" y="127"/>
                </a:cubicBezTo>
                <a:cubicBezTo>
                  <a:pt x="55" y="128"/>
                  <a:pt x="43" y="125"/>
                  <a:pt x="41" y="140"/>
                </a:cubicBezTo>
                <a:cubicBezTo>
                  <a:pt x="41" y="141"/>
                  <a:pt x="41" y="141"/>
                  <a:pt x="42" y="141"/>
                </a:cubicBezTo>
                <a:cubicBezTo>
                  <a:pt x="27" y="142"/>
                  <a:pt x="16" y="154"/>
                  <a:pt x="16" y="169"/>
                </a:cubicBezTo>
                <a:cubicBezTo>
                  <a:pt x="16" y="184"/>
                  <a:pt x="28" y="199"/>
                  <a:pt x="43" y="199"/>
                </a:cubicBezTo>
                <a:cubicBezTo>
                  <a:pt x="90" y="199"/>
                  <a:pt x="152" y="199"/>
                  <a:pt x="176" y="199"/>
                </a:cubicBezTo>
                <a:cubicBezTo>
                  <a:pt x="186" y="199"/>
                  <a:pt x="195" y="188"/>
                  <a:pt x="195" y="177"/>
                </a:cubicBezTo>
                <a:cubicBezTo>
                  <a:pt x="195" y="167"/>
                  <a:pt x="186" y="158"/>
                  <a:pt x="176" y="15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1695851" y="267012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1695164" y="299312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79" name="矩形 78"/>
          <p:cNvSpPr/>
          <p:nvPr/>
        </p:nvSpPr>
        <p:spPr>
          <a:xfrm>
            <a:off x="2631955" y="411028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2631268" y="443328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82" name="矩形 81"/>
          <p:cNvSpPr/>
          <p:nvPr/>
        </p:nvSpPr>
        <p:spPr>
          <a:xfrm>
            <a:off x="7384483" y="411028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47"/>
          <p:cNvSpPr>
            <a:spLocks noChangeArrowheads="1"/>
          </p:cNvSpPr>
          <p:nvPr/>
        </p:nvSpPr>
        <p:spPr bwMode="auto">
          <a:xfrm>
            <a:off x="7383796" y="443328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96" name="矩形 95"/>
          <p:cNvSpPr/>
          <p:nvPr/>
        </p:nvSpPr>
        <p:spPr>
          <a:xfrm>
            <a:off x="8258514" y="267012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47"/>
          <p:cNvSpPr>
            <a:spLocks noChangeArrowheads="1"/>
          </p:cNvSpPr>
          <p:nvPr/>
        </p:nvSpPr>
        <p:spPr bwMode="auto">
          <a:xfrm>
            <a:off x="8257827" y="299312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55" grpId="0" animBg="1"/>
      <p:bldP spid="56" grpId="0"/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82" grpId="0"/>
      <p:bldP spid="95" grpId="0"/>
      <p:bldP spid="96" grpId="0"/>
      <p:bldP spid="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2" name="KSO_Shape"/>
          <p:cNvSpPr/>
          <p:nvPr/>
        </p:nvSpPr>
        <p:spPr bwMode="auto">
          <a:xfrm>
            <a:off x="716923" y="376536"/>
            <a:ext cx="339706" cy="23326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08</a:t>
            </a:r>
            <a:endParaRPr lang="zh-CN" altLang="en-US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64" name="任意多边形 163"/>
          <p:cNvSpPr/>
          <p:nvPr/>
        </p:nvSpPr>
        <p:spPr>
          <a:xfrm>
            <a:off x="-32084" y="2979130"/>
            <a:ext cx="12240125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-1" fmla="*/ 0 w 12721389"/>
              <a:gd name="connsiteY0-2" fmla="*/ 532365 h 1078137"/>
              <a:gd name="connsiteX1-3" fmla="*/ 3593431 w 12721389"/>
              <a:gd name="connsiteY1-4" fmla="*/ 51102 h 1078137"/>
              <a:gd name="connsiteX2-5" fmla="*/ 7908758 w 12721389"/>
              <a:gd name="connsiteY2-6" fmla="*/ 1077797 h 1078137"/>
              <a:gd name="connsiteX3-7" fmla="*/ 11774905 w 12721389"/>
              <a:gd name="connsiteY3-8" fmla="*/ 163397 h 1078137"/>
              <a:gd name="connsiteX4-9" fmla="*/ 12721389 w 12721389"/>
              <a:gd name="connsiteY4-10" fmla="*/ 35060 h 1078137"/>
              <a:gd name="connsiteX0-11" fmla="*/ 0 w 12721389"/>
              <a:gd name="connsiteY0-12" fmla="*/ 503854 h 1049626"/>
              <a:gd name="connsiteX1-13" fmla="*/ 3593431 w 12721389"/>
              <a:gd name="connsiteY1-14" fmla="*/ 22591 h 1049626"/>
              <a:gd name="connsiteX2-15" fmla="*/ 7908758 w 12721389"/>
              <a:gd name="connsiteY2-16" fmla="*/ 1049286 h 1049626"/>
              <a:gd name="connsiteX3-17" fmla="*/ 11774905 w 12721389"/>
              <a:gd name="connsiteY3-18" fmla="*/ 134886 h 1049626"/>
              <a:gd name="connsiteX4-19" fmla="*/ 12721389 w 12721389"/>
              <a:gd name="connsiteY4-20" fmla="*/ 6549 h 1049626"/>
              <a:gd name="connsiteX0-21" fmla="*/ 0 w 12368463"/>
              <a:gd name="connsiteY0-22" fmla="*/ 498433 h 1044197"/>
              <a:gd name="connsiteX1-23" fmla="*/ 3593431 w 12368463"/>
              <a:gd name="connsiteY1-24" fmla="*/ 17170 h 1044197"/>
              <a:gd name="connsiteX2-25" fmla="*/ 7908758 w 12368463"/>
              <a:gd name="connsiteY2-26" fmla="*/ 1043865 h 1044197"/>
              <a:gd name="connsiteX3-27" fmla="*/ 11774905 w 12368463"/>
              <a:gd name="connsiteY3-28" fmla="*/ 129465 h 1044197"/>
              <a:gd name="connsiteX4-29" fmla="*/ 12368463 w 12368463"/>
              <a:gd name="connsiteY4-30" fmla="*/ 113423 h 1044197"/>
              <a:gd name="connsiteX0-31" fmla="*/ 0 w 12368463"/>
              <a:gd name="connsiteY0-32" fmla="*/ 498433 h 1044197"/>
              <a:gd name="connsiteX1-33" fmla="*/ 3593431 w 12368463"/>
              <a:gd name="connsiteY1-34" fmla="*/ 17170 h 1044197"/>
              <a:gd name="connsiteX2-35" fmla="*/ 7908758 w 12368463"/>
              <a:gd name="connsiteY2-36" fmla="*/ 1043865 h 1044197"/>
              <a:gd name="connsiteX3-37" fmla="*/ 11774905 w 12368463"/>
              <a:gd name="connsiteY3-38" fmla="*/ 129465 h 1044197"/>
              <a:gd name="connsiteX4-39" fmla="*/ 12368463 w 12368463"/>
              <a:gd name="connsiteY4-40" fmla="*/ 113423 h 1044197"/>
              <a:gd name="connsiteX0-41" fmla="*/ 0 w 12368463"/>
              <a:gd name="connsiteY0-42" fmla="*/ 498433 h 1045860"/>
              <a:gd name="connsiteX1-43" fmla="*/ 3593431 w 12368463"/>
              <a:gd name="connsiteY1-44" fmla="*/ 17170 h 1045860"/>
              <a:gd name="connsiteX2-45" fmla="*/ 7908758 w 12368463"/>
              <a:gd name="connsiteY2-46" fmla="*/ 1043865 h 1045860"/>
              <a:gd name="connsiteX3-47" fmla="*/ 11357810 w 12368463"/>
              <a:gd name="connsiteY3-48" fmla="*/ 273844 h 1045860"/>
              <a:gd name="connsiteX4-49" fmla="*/ 12368463 w 12368463"/>
              <a:gd name="connsiteY4-50" fmla="*/ 113423 h 1045860"/>
              <a:gd name="connsiteX0-51" fmla="*/ 0 w 12368463"/>
              <a:gd name="connsiteY0-52" fmla="*/ 503294 h 1146765"/>
              <a:gd name="connsiteX1-53" fmla="*/ 3593431 w 12368463"/>
              <a:gd name="connsiteY1-54" fmla="*/ 22031 h 1146765"/>
              <a:gd name="connsiteX2-55" fmla="*/ 8855242 w 12368463"/>
              <a:gd name="connsiteY2-56" fmla="*/ 1144979 h 1146765"/>
              <a:gd name="connsiteX3-57" fmla="*/ 11357810 w 12368463"/>
              <a:gd name="connsiteY3-58" fmla="*/ 278705 h 1146765"/>
              <a:gd name="connsiteX4-59" fmla="*/ 12368463 w 12368463"/>
              <a:gd name="connsiteY4-60" fmla="*/ 118284 h 1146765"/>
              <a:gd name="connsiteX0-61" fmla="*/ 0 w 12368463"/>
              <a:gd name="connsiteY0-62" fmla="*/ 503294 h 1157827"/>
              <a:gd name="connsiteX1-63" fmla="*/ 3593431 w 12368463"/>
              <a:gd name="connsiteY1-64" fmla="*/ 22031 h 1157827"/>
              <a:gd name="connsiteX2-65" fmla="*/ 8855242 w 12368463"/>
              <a:gd name="connsiteY2-66" fmla="*/ 1144979 h 1157827"/>
              <a:gd name="connsiteX3-67" fmla="*/ 11357810 w 12368463"/>
              <a:gd name="connsiteY3-68" fmla="*/ 599547 h 1157827"/>
              <a:gd name="connsiteX4-69" fmla="*/ 12368463 w 12368463"/>
              <a:gd name="connsiteY4-70" fmla="*/ 118284 h 1157827"/>
              <a:gd name="connsiteX0-71" fmla="*/ 0 w 12368463"/>
              <a:gd name="connsiteY0-72" fmla="*/ 503294 h 1161527"/>
              <a:gd name="connsiteX1-73" fmla="*/ 3593431 w 12368463"/>
              <a:gd name="connsiteY1-74" fmla="*/ 22031 h 1161527"/>
              <a:gd name="connsiteX2-75" fmla="*/ 8855242 w 12368463"/>
              <a:gd name="connsiteY2-76" fmla="*/ 1144979 h 1161527"/>
              <a:gd name="connsiteX3-77" fmla="*/ 11357810 w 12368463"/>
              <a:gd name="connsiteY3-78" fmla="*/ 599547 h 1161527"/>
              <a:gd name="connsiteX4-79" fmla="*/ 12368463 w 12368463"/>
              <a:gd name="connsiteY4-80" fmla="*/ 118284 h 1161527"/>
              <a:gd name="connsiteX0-81" fmla="*/ 0 w 12609094"/>
              <a:gd name="connsiteY0-82" fmla="*/ 503294 h 1157530"/>
              <a:gd name="connsiteX1-83" fmla="*/ 3593431 w 12609094"/>
              <a:gd name="connsiteY1-84" fmla="*/ 22031 h 1157530"/>
              <a:gd name="connsiteX2-85" fmla="*/ 8855242 w 12609094"/>
              <a:gd name="connsiteY2-86" fmla="*/ 1144979 h 1157530"/>
              <a:gd name="connsiteX3-87" fmla="*/ 11357810 w 12609094"/>
              <a:gd name="connsiteY3-88" fmla="*/ 599547 h 1157530"/>
              <a:gd name="connsiteX4-89" fmla="*/ 12609094 w 12609094"/>
              <a:gd name="connsiteY4-90" fmla="*/ 198494 h 1157530"/>
              <a:gd name="connsiteX0-91" fmla="*/ 0 w 12609094"/>
              <a:gd name="connsiteY0-92" fmla="*/ 503294 h 1157530"/>
              <a:gd name="connsiteX1-93" fmla="*/ 3593431 w 12609094"/>
              <a:gd name="connsiteY1-94" fmla="*/ 22031 h 1157530"/>
              <a:gd name="connsiteX2-95" fmla="*/ 8855242 w 12609094"/>
              <a:gd name="connsiteY2-96" fmla="*/ 1144979 h 1157530"/>
              <a:gd name="connsiteX3-97" fmla="*/ 11357810 w 12609094"/>
              <a:gd name="connsiteY3-98" fmla="*/ 599547 h 1157530"/>
              <a:gd name="connsiteX4-99" fmla="*/ 12609094 w 12609094"/>
              <a:gd name="connsiteY4-100" fmla="*/ 198494 h 1157530"/>
              <a:gd name="connsiteX0-101" fmla="*/ 0 w 12609094"/>
              <a:gd name="connsiteY0-102" fmla="*/ 503294 h 1157530"/>
              <a:gd name="connsiteX1-103" fmla="*/ 3593431 w 12609094"/>
              <a:gd name="connsiteY1-104" fmla="*/ 22031 h 1157530"/>
              <a:gd name="connsiteX2-105" fmla="*/ 8678779 w 12609094"/>
              <a:gd name="connsiteY2-106" fmla="*/ 1144979 h 1157530"/>
              <a:gd name="connsiteX3-107" fmla="*/ 11357810 w 12609094"/>
              <a:gd name="connsiteY3-108" fmla="*/ 599547 h 1157530"/>
              <a:gd name="connsiteX4-109" fmla="*/ 12609094 w 12609094"/>
              <a:gd name="connsiteY4-110" fmla="*/ 198494 h 1157530"/>
              <a:gd name="connsiteX0-111" fmla="*/ 0 w 12609094"/>
              <a:gd name="connsiteY0-112" fmla="*/ 503294 h 1145790"/>
              <a:gd name="connsiteX1-113" fmla="*/ 3593431 w 12609094"/>
              <a:gd name="connsiteY1-114" fmla="*/ 22031 h 1145790"/>
              <a:gd name="connsiteX2-115" fmla="*/ 8678779 w 12609094"/>
              <a:gd name="connsiteY2-116" fmla="*/ 1144979 h 1145790"/>
              <a:gd name="connsiteX3-117" fmla="*/ 12609094 w 12609094"/>
              <a:gd name="connsiteY3-118" fmla="*/ 198494 h 1145790"/>
              <a:gd name="connsiteX0-119" fmla="*/ 0 w 12609094"/>
              <a:gd name="connsiteY0-120" fmla="*/ 458098 h 1100219"/>
              <a:gd name="connsiteX1-121" fmla="*/ 4010526 w 12609094"/>
              <a:gd name="connsiteY1-122" fmla="*/ 24961 h 1100219"/>
              <a:gd name="connsiteX2-123" fmla="*/ 8678779 w 12609094"/>
              <a:gd name="connsiteY2-124" fmla="*/ 1099783 h 1100219"/>
              <a:gd name="connsiteX3-125" fmla="*/ 12609094 w 12609094"/>
              <a:gd name="connsiteY3-126" fmla="*/ 153298 h 1100219"/>
              <a:gd name="connsiteX0-127" fmla="*/ 0 w 12609094"/>
              <a:gd name="connsiteY0-128" fmla="*/ 459006 h 1117160"/>
              <a:gd name="connsiteX1-129" fmla="*/ 4010526 w 12609094"/>
              <a:gd name="connsiteY1-130" fmla="*/ 25869 h 1117160"/>
              <a:gd name="connsiteX2-131" fmla="*/ 8999621 w 12609094"/>
              <a:gd name="connsiteY2-132" fmla="*/ 1116733 h 1117160"/>
              <a:gd name="connsiteX3-133" fmla="*/ 12609094 w 12609094"/>
              <a:gd name="connsiteY3-134" fmla="*/ 154206 h 1117160"/>
              <a:gd name="connsiteX0-135" fmla="*/ 0 w 12288251"/>
              <a:gd name="connsiteY0-136" fmla="*/ 459006 h 1118949"/>
              <a:gd name="connsiteX1-137" fmla="*/ 4010526 w 12288251"/>
              <a:gd name="connsiteY1-138" fmla="*/ 25869 h 1118949"/>
              <a:gd name="connsiteX2-139" fmla="*/ 8999621 w 12288251"/>
              <a:gd name="connsiteY2-140" fmla="*/ 1116733 h 1118949"/>
              <a:gd name="connsiteX3-141" fmla="*/ 12288251 w 12288251"/>
              <a:gd name="connsiteY3-142" fmla="*/ 298585 h 1118949"/>
              <a:gd name="connsiteX0-143" fmla="*/ 0 w 12288251"/>
              <a:gd name="connsiteY0-144" fmla="*/ 459006 h 1119678"/>
              <a:gd name="connsiteX1-145" fmla="*/ 4010526 w 12288251"/>
              <a:gd name="connsiteY1-146" fmla="*/ 25869 h 1119678"/>
              <a:gd name="connsiteX2-147" fmla="*/ 8999621 w 12288251"/>
              <a:gd name="connsiteY2-148" fmla="*/ 1116733 h 1119678"/>
              <a:gd name="connsiteX3-149" fmla="*/ 12288251 w 12288251"/>
              <a:gd name="connsiteY3-150" fmla="*/ 298585 h 1119678"/>
              <a:gd name="connsiteX0-151" fmla="*/ 0 w 12336378"/>
              <a:gd name="connsiteY0-152" fmla="*/ 459006 h 1119678"/>
              <a:gd name="connsiteX1-153" fmla="*/ 4010526 w 12336378"/>
              <a:gd name="connsiteY1-154" fmla="*/ 25869 h 1119678"/>
              <a:gd name="connsiteX2-155" fmla="*/ 8999621 w 12336378"/>
              <a:gd name="connsiteY2-156" fmla="*/ 1116733 h 1119678"/>
              <a:gd name="connsiteX3-157" fmla="*/ 12336378 w 12336378"/>
              <a:gd name="connsiteY3-158" fmla="*/ 298585 h 1119678"/>
              <a:gd name="connsiteX0-159" fmla="*/ 0 w 12336378"/>
              <a:gd name="connsiteY0-160" fmla="*/ 459006 h 1119864"/>
              <a:gd name="connsiteX1-161" fmla="*/ 4010526 w 12336378"/>
              <a:gd name="connsiteY1-162" fmla="*/ 25869 h 1119864"/>
              <a:gd name="connsiteX2-163" fmla="*/ 8999621 w 12336378"/>
              <a:gd name="connsiteY2-164" fmla="*/ 1116733 h 1119864"/>
              <a:gd name="connsiteX3-165" fmla="*/ 12336378 w 12336378"/>
              <a:gd name="connsiteY3-166" fmla="*/ 298585 h 1119864"/>
              <a:gd name="connsiteX0-167" fmla="*/ 0 w 12336378"/>
              <a:gd name="connsiteY0-168" fmla="*/ 459920 h 1136723"/>
              <a:gd name="connsiteX1-169" fmla="*/ 4010526 w 12336378"/>
              <a:gd name="connsiteY1-170" fmla="*/ 26783 h 1136723"/>
              <a:gd name="connsiteX2-171" fmla="*/ 9160042 w 12336378"/>
              <a:gd name="connsiteY2-172" fmla="*/ 1133689 h 1136723"/>
              <a:gd name="connsiteX3-173" fmla="*/ 12336378 w 12336378"/>
              <a:gd name="connsiteY3-174" fmla="*/ 299499 h 1136723"/>
              <a:gd name="connsiteX0-175" fmla="*/ 0 w 12336378"/>
              <a:gd name="connsiteY0-176" fmla="*/ 489883 h 1167372"/>
              <a:gd name="connsiteX1-177" fmla="*/ 3930315 w 12336378"/>
              <a:gd name="connsiteY1-178" fmla="*/ 24662 h 1167372"/>
              <a:gd name="connsiteX2-179" fmla="*/ 9160042 w 12336378"/>
              <a:gd name="connsiteY2-180" fmla="*/ 1163652 h 1167372"/>
              <a:gd name="connsiteX3-181" fmla="*/ 12336378 w 12336378"/>
              <a:gd name="connsiteY3-182" fmla="*/ 329462 h 1167372"/>
              <a:gd name="connsiteX0-183" fmla="*/ 0 w 12336378"/>
              <a:gd name="connsiteY0-184" fmla="*/ 489883 h 1167372"/>
              <a:gd name="connsiteX1-185" fmla="*/ 3930315 w 12336378"/>
              <a:gd name="connsiteY1-186" fmla="*/ 24662 h 1167372"/>
              <a:gd name="connsiteX2-187" fmla="*/ 9160042 w 12336378"/>
              <a:gd name="connsiteY2-188" fmla="*/ 1163652 h 1167372"/>
              <a:gd name="connsiteX3-189" fmla="*/ 12336378 w 12336378"/>
              <a:gd name="connsiteY3-190" fmla="*/ 329462 h 1167372"/>
              <a:gd name="connsiteX0-191" fmla="*/ 0 w 12336378"/>
              <a:gd name="connsiteY0-192" fmla="*/ 489883 h 1166384"/>
              <a:gd name="connsiteX1-193" fmla="*/ 3930315 w 12336378"/>
              <a:gd name="connsiteY1-194" fmla="*/ 24662 h 1166384"/>
              <a:gd name="connsiteX2-195" fmla="*/ 9160042 w 12336378"/>
              <a:gd name="connsiteY2-196" fmla="*/ 1163652 h 1166384"/>
              <a:gd name="connsiteX3-197" fmla="*/ 12336378 w 12336378"/>
              <a:gd name="connsiteY3-198" fmla="*/ 329462 h 1166384"/>
              <a:gd name="connsiteX0-199" fmla="*/ 0 w 12256167"/>
              <a:gd name="connsiteY0-200" fmla="*/ 489883 h 1168885"/>
              <a:gd name="connsiteX1-201" fmla="*/ 3930315 w 12256167"/>
              <a:gd name="connsiteY1-202" fmla="*/ 24662 h 1168885"/>
              <a:gd name="connsiteX2-203" fmla="*/ 9160042 w 12256167"/>
              <a:gd name="connsiteY2-204" fmla="*/ 1163652 h 1168885"/>
              <a:gd name="connsiteX3-205" fmla="*/ 12256167 w 12256167"/>
              <a:gd name="connsiteY3-206" fmla="*/ 425715 h 1168885"/>
              <a:gd name="connsiteX0-207" fmla="*/ 0 w 12240125"/>
              <a:gd name="connsiteY0-208" fmla="*/ 238646 h 1254532"/>
              <a:gd name="connsiteX1-209" fmla="*/ 3914273 w 12240125"/>
              <a:gd name="connsiteY1-210" fmla="*/ 110309 h 1254532"/>
              <a:gd name="connsiteX2-211" fmla="*/ 9144000 w 12240125"/>
              <a:gd name="connsiteY2-212" fmla="*/ 1249299 h 1254532"/>
              <a:gd name="connsiteX3-213" fmla="*/ 12240125 w 12240125"/>
              <a:gd name="connsiteY3-214" fmla="*/ 511362 h 1254532"/>
              <a:gd name="connsiteX0-215" fmla="*/ 0 w 12240125"/>
              <a:gd name="connsiteY0-216" fmla="*/ 259219 h 1275890"/>
              <a:gd name="connsiteX1-217" fmla="*/ 3978441 w 12240125"/>
              <a:gd name="connsiteY1-218" fmla="*/ 98798 h 1275890"/>
              <a:gd name="connsiteX2-219" fmla="*/ 9144000 w 12240125"/>
              <a:gd name="connsiteY2-220" fmla="*/ 1269872 h 1275890"/>
              <a:gd name="connsiteX3-221" fmla="*/ 12240125 w 12240125"/>
              <a:gd name="connsiteY3-222" fmla="*/ 531935 h 1275890"/>
              <a:gd name="connsiteX0-223" fmla="*/ 0 w 12240125"/>
              <a:gd name="connsiteY0-224" fmla="*/ 259219 h 1271902"/>
              <a:gd name="connsiteX1-225" fmla="*/ 3978441 w 12240125"/>
              <a:gd name="connsiteY1-226" fmla="*/ 98798 h 1271902"/>
              <a:gd name="connsiteX2-227" fmla="*/ 9144000 w 12240125"/>
              <a:gd name="connsiteY2-228" fmla="*/ 1269872 h 1271902"/>
              <a:gd name="connsiteX3-229" fmla="*/ 12240125 w 12240125"/>
              <a:gd name="connsiteY3-230" fmla="*/ 531935 h 1271902"/>
              <a:gd name="connsiteX0-231" fmla="*/ 0 w 12240125"/>
              <a:gd name="connsiteY0-232" fmla="*/ 259219 h 1271902"/>
              <a:gd name="connsiteX1-233" fmla="*/ 3978441 w 12240125"/>
              <a:gd name="connsiteY1-234" fmla="*/ 98798 h 1271902"/>
              <a:gd name="connsiteX2-235" fmla="*/ 8999621 w 12240125"/>
              <a:gd name="connsiteY2-236" fmla="*/ 1269872 h 1271902"/>
              <a:gd name="connsiteX3-237" fmla="*/ 12240125 w 12240125"/>
              <a:gd name="connsiteY3-238" fmla="*/ 531935 h 1271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9525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5" name="组合 164"/>
          <p:cNvGrpSpPr/>
          <p:nvPr/>
        </p:nvGrpSpPr>
        <p:grpSpPr>
          <a:xfrm>
            <a:off x="1630877" y="2694337"/>
            <a:ext cx="670560" cy="604586"/>
            <a:chOff x="5424755" y="1340768"/>
            <a:chExt cx="670560" cy="604586"/>
          </a:xfrm>
        </p:grpSpPr>
        <p:grpSp>
          <p:nvGrpSpPr>
            <p:cNvPr id="166" name="组合 1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6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0" name="Freeform 126"/>
          <p:cNvSpPr>
            <a:spLocks noChangeAspect="1" noEditPoints="1"/>
          </p:cNvSpPr>
          <p:nvPr/>
        </p:nvSpPr>
        <p:spPr bwMode="auto">
          <a:xfrm>
            <a:off x="1830731" y="2835689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1" name="组合 170"/>
          <p:cNvGrpSpPr/>
          <p:nvPr/>
        </p:nvGrpSpPr>
        <p:grpSpPr>
          <a:xfrm>
            <a:off x="3700183" y="2708920"/>
            <a:ext cx="670560" cy="604586"/>
            <a:chOff x="5424755" y="1340768"/>
            <a:chExt cx="670560" cy="604586"/>
          </a:xfrm>
        </p:grpSpPr>
        <p:grpSp>
          <p:nvGrpSpPr>
            <p:cNvPr id="172" name="组合 17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7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7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5810229" y="3256462"/>
            <a:ext cx="670560" cy="604586"/>
            <a:chOff x="5424755" y="1340768"/>
            <a:chExt cx="670560" cy="604586"/>
          </a:xfrm>
        </p:grpSpPr>
        <p:grpSp>
          <p:nvGrpSpPr>
            <p:cNvPr id="177" name="组合 17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7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8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7731957" y="3760518"/>
            <a:ext cx="670560" cy="604586"/>
            <a:chOff x="5424755" y="1340768"/>
            <a:chExt cx="670560" cy="604586"/>
          </a:xfrm>
        </p:grpSpPr>
        <p:grpSp>
          <p:nvGrpSpPr>
            <p:cNvPr id="182" name="组合 18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8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8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9748181" y="3904534"/>
            <a:ext cx="670560" cy="604586"/>
            <a:chOff x="5424755" y="1340768"/>
            <a:chExt cx="670560" cy="604586"/>
          </a:xfrm>
        </p:grpSpPr>
        <p:grpSp>
          <p:nvGrpSpPr>
            <p:cNvPr id="187" name="组合 18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lt1"/>
                  </a:solidFill>
                </a:endParaRPr>
              </a:p>
            </p:txBody>
          </p:sp>
          <p:sp>
            <p:nvSpPr>
              <p:cNvPr id="19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8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C00000"/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1" name="Freeform 261"/>
          <p:cNvSpPr/>
          <p:nvPr/>
        </p:nvSpPr>
        <p:spPr bwMode="auto">
          <a:xfrm>
            <a:off x="3871050" y="2880543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92" name="组合 191"/>
          <p:cNvGrpSpPr>
            <a:grpSpLocks noChangeAspect="1"/>
          </p:cNvGrpSpPr>
          <p:nvPr/>
        </p:nvGrpSpPr>
        <p:grpSpPr>
          <a:xfrm>
            <a:off x="5971185" y="3416249"/>
            <a:ext cx="354291" cy="303915"/>
            <a:chOff x="5084763" y="971548"/>
            <a:chExt cx="323865" cy="277813"/>
          </a:xfrm>
          <a:solidFill>
            <a:srgbClr val="C00000"/>
          </a:solidFill>
        </p:grpSpPr>
        <p:sp>
          <p:nvSpPr>
            <p:cNvPr id="19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96" name="Freeform 9"/>
          <p:cNvSpPr>
            <a:spLocks noEditPoints="1"/>
          </p:cNvSpPr>
          <p:nvPr/>
        </p:nvSpPr>
        <p:spPr bwMode="auto">
          <a:xfrm rot="19469485">
            <a:off x="7872583" y="3861222"/>
            <a:ext cx="378367" cy="40317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7" name="Freeform 206"/>
          <p:cNvSpPr>
            <a:spLocks noChangeAspect="1" noEditPoints="1"/>
          </p:cNvSpPr>
          <p:nvPr/>
        </p:nvSpPr>
        <p:spPr bwMode="auto">
          <a:xfrm>
            <a:off x="9933972" y="4026081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8" name="矩形 197"/>
          <p:cNvSpPr/>
          <p:nvPr/>
        </p:nvSpPr>
        <p:spPr>
          <a:xfrm>
            <a:off x="838789" y="3356992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99" name="矩形 198"/>
          <p:cNvSpPr/>
          <p:nvPr/>
        </p:nvSpPr>
        <p:spPr>
          <a:xfrm>
            <a:off x="2930583" y="3404589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00" name="矩形 199"/>
          <p:cNvSpPr/>
          <p:nvPr/>
        </p:nvSpPr>
        <p:spPr>
          <a:xfrm>
            <a:off x="5018141" y="3908645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75" name="矩形 274"/>
          <p:cNvSpPr/>
          <p:nvPr/>
        </p:nvSpPr>
        <p:spPr>
          <a:xfrm>
            <a:off x="6962357" y="2348880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76" name="矩形 275"/>
          <p:cNvSpPr/>
          <p:nvPr/>
        </p:nvSpPr>
        <p:spPr>
          <a:xfrm>
            <a:off x="8978581" y="2468485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C0000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64" grpId="0" animBg="1"/>
      <p:bldP spid="170" grpId="0" animBg="1"/>
      <p:bldP spid="191" grpId="0" animBg="1"/>
      <p:bldP spid="196" grpId="0" animBg="1"/>
      <p:bldP spid="197" grpId="0" animBg="1"/>
      <p:bldP spid="198" grpId="0"/>
      <p:bldP spid="199" grpId="0"/>
      <p:bldP spid="200" grpId="0"/>
      <p:bldP spid="275" grpId="0"/>
      <p:bldP spid="27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0016.pptx"/>
</p:tagLst>
</file>

<file path=ppt/theme/theme1.xml><?xml version="1.0" encoding="utf-8"?>
<a:theme xmlns:a="http://schemas.openxmlformats.org/drawingml/2006/main" name="Office 主题​​">
  <a:themeElements>
    <a:clrScheme name="自定义 18">
      <a:dk1>
        <a:sysClr val="windowText" lastClr="000000"/>
      </a:dk1>
      <a:lt1>
        <a:sysClr val="window" lastClr="FFFFFF"/>
      </a:lt1>
      <a:dk2>
        <a:srgbClr val="454551"/>
      </a:dk2>
      <a:lt2>
        <a:srgbClr val="18567C"/>
      </a:lt2>
      <a:accent1>
        <a:srgbClr val="94C9EA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4EA6DC"/>
      </a:accent6>
      <a:hlink>
        <a:srgbClr val="18567C"/>
      </a:hlink>
      <a:folHlink>
        <a:srgbClr val="8971E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4893</Words>
  <Application>Microsoft Office PowerPoint</Application>
  <PresentationFormat>自定义</PresentationFormat>
  <Paragraphs>484</Paragraphs>
  <Slides>38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0" baseType="lpstr">
      <vt:lpstr>Impact MT Std</vt:lpstr>
      <vt:lpstr>ITC Avant Garde Std Md</vt:lpstr>
      <vt:lpstr>LilyUPC</vt:lpstr>
      <vt:lpstr>Open Sans</vt:lpstr>
      <vt:lpstr>方正兰亭黑_GBK</vt:lpstr>
      <vt:lpstr>方正兰亭黑简体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subject>user</dc:subject>
  <dc:creator/>
  <cp:keywords/>
  <cp:lastModifiedBy/>
  <cp:revision>1</cp:revision>
  <dcterms:created xsi:type="dcterms:W3CDTF">2017-02-18T07:41:24Z</dcterms:created>
  <dcterms:modified xsi:type="dcterms:W3CDTF">2019-11-10T02:48:42Z</dcterms:modified>
  <cp:category/>
</cp:coreProperties>
</file>